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80" r:id="rId11"/>
    <p:sldId id="266" r:id="rId12"/>
    <p:sldId id="283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84" r:id="rId23"/>
    <p:sldId id="277" r:id="rId24"/>
    <p:sldId id="278" r:id="rId25"/>
    <p:sldId id="279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TI-Pc" initials="P" lastIdx="1" clrIdx="0">
    <p:extLst>
      <p:ext uri="{19B8F6BF-5375-455C-9EA6-DF929625EA0E}">
        <p15:presenceInfo xmlns:p15="http://schemas.microsoft.com/office/powerpoint/2012/main" userId="PTI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00"/>
    <a:srgbClr val="33CC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2T12:37:00.55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1107B-858B-458C-B3DD-561E81A6D93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F46F2-CFED-48DF-A0FB-AF484DFCF4EF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60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আবহাওয়ার</a:t>
          </a:r>
          <a:r>
            <a:rPr lang="bn-BD" sz="48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60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6000" dirty="0">
            <a:solidFill>
              <a:srgbClr val="0099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58C443-B6EF-4655-A92C-70B04A5F2C9E}" type="parTrans" cxnId="{2F44EC99-D7AB-4C42-B88F-FE77F2EA9D7F}">
      <dgm:prSet/>
      <dgm:spPr/>
      <dgm:t>
        <a:bodyPr/>
        <a:lstStyle/>
        <a:p>
          <a:endParaRPr lang="en-US"/>
        </a:p>
      </dgm:t>
    </dgm:pt>
    <dgm:pt modelId="{4FCDAC1B-B779-4FDB-BDDB-6B2F9A042632}" type="sibTrans" cxnId="{2F44EC99-D7AB-4C42-B88F-FE77F2EA9D7F}">
      <dgm:prSet/>
      <dgm:spPr/>
      <dgm:t>
        <a:bodyPr/>
        <a:lstStyle/>
        <a:p>
          <a:endParaRPr lang="en-US"/>
        </a:p>
      </dgm:t>
    </dgm:pt>
    <dgm:pt modelId="{D13F2779-15D9-4460-86B6-5B935154C228}">
      <dgm:prSet phldrT="[Text]" custT="1"/>
      <dgm:spPr>
        <a:solidFill>
          <a:schemeClr val="accent5">
            <a:lumMod val="20000"/>
            <a:lumOff val="8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bn-BD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বায়ুপ্রবাহ</a:t>
          </a:r>
          <a:endParaRPr lang="en-US" sz="5400" dirty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4CDF63-AC95-4191-B902-FEEB67E228EA}" type="parTrans" cxnId="{4DB3637C-9851-49A1-8E15-E301BF99E0CA}">
      <dgm:prSet/>
      <dgm:spPr/>
      <dgm:t>
        <a:bodyPr/>
        <a:lstStyle/>
        <a:p>
          <a:endParaRPr lang="en-US"/>
        </a:p>
      </dgm:t>
    </dgm:pt>
    <dgm:pt modelId="{2C4958E6-1A62-434C-8082-76611E63CBB4}" type="sibTrans" cxnId="{4DB3637C-9851-49A1-8E15-E301BF99E0CA}">
      <dgm:prSet/>
      <dgm:spPr/>
      <dgm:t>
        <a:bodyPr/>
        <a:lstStyle/>
        <a:p>
          <a:endParaRPr lang="en-US"/>
        </a:p>
      </dgm:t>
    </dgm:pt>
    <dgm:pt modelId="{2E24388E-70B0-4845-8141-9A61CD3781DC}">
      <dgm:prSet phldrT="[Text]" custT="1"/>
      <dgm:spPr>
        <a:solidFill>
          <a:schemeClr val="tx2">
            <a:lumMod val="20000"/>
            <a:lumOff val="80000"/>
          </a:schemeClr>
        </a:solidFill>
        <a:ln w="28575">
          <a:solidFill>
            <a:srgbClr val="990000"/>
          </a:solidFill>
        </a:ln>
      </dgm:spPr>
      <dgm:t>
        <a:bodyPr/>
        <a:lstStyle/>
        <a:p>
          <a:r>
            <a:rPr lang="bn-BD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আদ্রতা</a:t>
          </a:r>
          <a:endParaRPr lang="en-US" sz="54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7BA287-B933-4B26-A96A-4A4FC09E97A9}" type="parTrans" cxnId="{EC3EC84C-5196-4128-837C-D06DC6F70D5D}">
      <dgm:prSet/>
      <dgm:spPr/>
      <dgm:t>
        <a:bodyPr/>
        <a:lstStyle/>
        <a:p>
          <a:endParaRPr lang="en-US"/>
        </a:p>
      </dgm:t>
    </dgm:pt>
    <dgm:pt modelId="{27C47E0E-3013-483E-AF05-8CF2931B9A1E}" type="sibTrans" cxnId="{EC3EC84C-5196-4128-837C-D06DC6F70D5D}">
      <dgm:prSet/>
      <dgm:spPr/>
      <dgm:t>
        <a:bodyPr/>
        <a:lstStyle/>
        <a:p>
          <a:endParaRPr lang="en-US"/>
        </a:p>
      </dgm:t>
    </dgm:pt>
    <dgm:pt modelId="{E045EFB6-E14A-47F9-BFD9-94B006A2F010}">
      <dgm:prSet phldrT="[Text]" custT="1"/>
      <dgm:spPr>
        <a:solidFill>
          <a:schemeClr val="bg2"/>
        </a:solidFill>
        <a:ln w="190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BD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তাপমাত্রা</a:t>
          </a:r>
          <a:endParaRPr lang="en-US" sz="54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5D504D-86A7-4F50-816F-81181561CF52}" type="parTrans" cxnId="{7DFF5C3F-060D-4EFC-9401-8BD989E5B0E3}">
      <dgm:prSet/>
      <dgm:spPr/>
      <dgm:t>
        <a:bodyPr/>
        <a:lstStyle/>
        <a:p>
          <a:endParaRPr lang="en-US"/>
        </a:p>
      </dgm:t>
    </dgm:pt>
    <dgm:pt modelId="{4E3E4095-3DF9-4918-955F-75FBF47EDF40}" type="sibTrans" cxnId="{7DFF5C3F-060D-4EFC-9401-8BD989E5B0E3}">
      <dgm:prSet/>
      <dgm:spPr/>
      <dgm:t>
        <a:bodyPr/>
        <a:lstStyle/>
        <a:p>
          <a:endParaRPr lang="en-US"/>
        </a:p>
      </dgm:t>
    </dgm:pt>
    <dgm:pt modelId="{B61FC7CA-882B-4D34-8795-44A092645E9A}">
      <dgm:prSet phldrT="[Text]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bn-BD" sz="5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</a:t>
          </a:r>
          <a:r>
            <a: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ষ্টিপাত</a:t>
          </a:r>
          <a:endParaRPr lang="en-US" sz="5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F19C33-1B22-4147-894F-10DD797FA871}" type="sibTrans" cxnId="{36748689-B14A-4700-B10C-05B4F17BCBAC}">
      <dgm:prSet/>
      <dgm:spPr/>
      <dgm:t>
        <a:bodyPr/>
        <a:lstStyle/>
        <a:p>
          <a:endParaRPr lang="en-US"/>
        </a:p>
      </dgm:t>
    </dgm:pt>
    <dgm:pt modelId="{24741952-9163-4681-A26B-382C064828F6}" type="parTrans" cxnId="{36748689-B14A-4700-B10C-05B4F17BCBAC}">
      <dgm:prSet/>
      <dgm:spPr/>
      <dgm:t>
        <a:bodyPr/>
        <a:lstStyle/>
        <a:p>
          <a:endParaRPr lang="en-US"/>
        </a:p>
      </dgm:t>
    </dgm:pt>
    <dgm:pt modelId="{FB6902B9-55A5-472B-B87D-3DC4753F292A}" type="pres">
      <dgm:prSet presAssocID="{B091107B-858B-458C-B3DD-561E81A6D9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362DF-5B81-4414-96FC-EC10BDB169E5}" type="pres">
      <dgm:prSet presAssocID="{74FF46F2-CFED-48DF-A0FB-AF484DFCF4EF}" presName="centerShape" presStyleLbl="node0" presStyleIdx="0" presStyleCnt="1" custScaleX="222174" custScaleY="155416"/>
      <dgm:spPr/>
      <dgm:t>
        <a:bodyPr/>
        <a:lstStyle/>
        <a:p>
          <a:endParaRPr lang="en-US"/>
        </a:p>
      </dgm:t>
    </dgm:pt>
    <dgm:pt modelId="{700EC6DE-26F9-4FE8-8A16-77126106E7D9}" type="pres">
      <dgm:prSet presAssocID="{24741952-9163-4681-A26B-382C064828F6}" presName="Name9" presStyleLbl="parChTrans1D2" presStyleIdx="0" presStyleCnt="4"/>
      <dgm:spPr/>
      <dgm:t>
        <a:bodyPr/>
        <a:lstStyle/>
        <a:p>
          <a:endParaRPr lang="en-US"/>
        </a:p>
      </dgm:t>
    </dgm:pt>
    <dgm:pt modelId="{7C01569D-7817-4A4B-AE22-0777204C087A}" type="pres">
      <dgm:prSet presAssocID="{24741952-9163-4681-A26B-382C064828F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B278B87-AD60-482E-BDEF-644F8DCD19BB}" type="pres">
      <dgm:prSet presAssocID="{B61FC7CA-882B-4D34-8795-44A092645E9A}" presName="node" presStyleLbl="node1" presStyleIdx="0" presStyleCnt="4" custScaleX="157417" custScaleY="72195" custRadScaleRad="94761" custRadScaleInc="-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6709C-4DE3-41C3-B138-EBEB9CADF4F5}" type="pres">
      <dgm:prSet presAssocID="{8B4CDF63-AC95-4191-B902-FEEB67E228EA}" presName="Name9" presStyleLbl="parChTrans1D2" presStyleIdx="1" presStyleCnt="4"/>
      <dgm:spPr/>
      <dgm:t>
        <a:bodyPr/>
        <a:lstStyle/>
        <a:p>
          <a:endParaRPr lang="en-US"/>
        </a:p>
      </dgm:t>
    </dgm:pt>
    <dgm:pt modelId="{1AC6D598-D509-43B6-B48F-E13CA1D6DC06}" type="pres">
      <dgm:prSet presAssocID="{8B4CDF63-AC95-4191-B902-FEEB67E228E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61D5365-E2E0-4A46-BFEB-597AC885C3A5}" type="pres">
      <dgm:prSet presAssocID="{D13F2779-15D9-4460-86B6-5B935154C228}" presName="node" presStyleLbl="node1" presStyleIdx="1" presStyleCnt="4" custScaleX="162677" custScaleY="74530" custRadScaleRad="149342" custRadScaleInc="3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90C07-1930-46BE-9956-48BF37C5A839}" type="pres">
      <dgm:prSet presAssocID="{877BA287-B933-4B26-A96A-4A4FC09E97A9}" presName="Name9" presStyleLbl="parChTrans1D2" presStyleIdx="2" presStyleCnt="4"/>
      <dgm:spPr/>
      <dgm:t>
        <a:bodyPr/>
        <a:lstStyle/>
        <a:p>
          <a:endParaRPr lang="en-US"/>
        </a:p>
      </dgm:t>
    </dgm:pt>
    <dgm:pt modelId="{2F377FE5-C3B1-44F2-9740-B92110FE7A2C}" type="pres">
      <dgm:prSet presAssocID="{877BA287-B933-4B26-A96A-4A4FC09E97A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1B64802-9F1E-481F-95BA-3F1648536A21}" type="pres">
      <dgm:prSet presAssocID="{2E24388E-70B0-4845-8141-9A61CD3781DC}" presName="node" presStyleLbl="node1" presStyleIdx="2" presStyleCnt="4" custScaleX="152293" custScaleY="75771" custRadScaleRad="100409" custRadScaleInc="-11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D06BB-2493-4E1E-8E9A-15DD34EA7E07}" type="pres">
      <dgm:prSet presAssocID="{DC5D504D-86A7-4F50-816F-81181561CF52}" presName="Name9" presStyleLbl="parChTrans1D2" presStyleIdx="3" presStyleCnt="4"/>
      <dgm:spPr/>
      <dgm:t>
        <a:bodyPr/>
        <a:lstStyle/>
        <a:p>
          <a:endParaRPr lang="en-US"/>
        </a:p>
      </dgm:t>
    </dgm:pt>
    <dgm:pt modelId="{648BF46E-9877-495E-A2FF-B1DCBCEB2984}" type="pres">
      <dgm:prSet presAssocID="{DC5D504D-86A7-4F50-816F-81181561CF5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6575039-0908-4D01-A82F-09724CAF6937}" type="pres">
      <dgm:prSet presAssocID="{E045EFB6-E14A-47F9-BFD9-94B006A2F010}" presName="node" presStyleLbl="node1" presStyleIdx="3" presStyleCnt="4" custScaleX="152803" custScaleY="82425" custRadScaleRad="151177" custRadScaleInc="5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CDDF9-6D4C-4C38-B2B1-E4F7FA094E7E}" type="presOf" srcId="{B61FC7CA-882B-4D34-8795-44A092645E9A}" destId="{2B278B87-AD60-482E-BDEF-644F8DCD19BB}" srcOrd="0" destOrd="0" presId="urn:microsoft.com/office/officeart/2005/8/layout/radial1"/>
    <dgm:cxn modelId="{AA7D4C40-ADEC-4F16-AD40-6E7D84B7FBB1}" type="presOf" srcId="{D13F2779-15D9-4460-86B6-5B935154C228}" destId="{D61D5365-E2E0-4A46-BFEB-597AC885C3A5}" srcOrd="0" destOrd="0" presId="urn:microsoft.com/office/officeart/2005/8/layout/radial1"/>
    <dgm:cxn modelId="{915E65D5-80C1-4CCC-82EC-5F8286FACDC7}" type="presOf" srcId="{877BA287-B933-4B26-A96A-4A4FC09E97A9}" destId="{E3190C07-1930-46BE-9956-48BF37C5A839}" srcOrd="0" destOrd="0" presId="urn:microsoft.com/office/officeart/2005/8/layout/radial1"/>
    <dgm:cxn modelId="{EC3EC84C-5196-4128-837C-D06DC6F70D5D}" srcId="{74FF46F2-CFED-48DF-A0FB-AF484DFCF4EF}" destId="{2E24388E-70B0-4845-8141-9A61CD3781DC}" srcOrd="2" destOrd="0" parTransId="{877BA287-B933-4B26-A96A-4A4FC09E97A9}" sibTransId="{27C47E0E-3013-483E-AF05-8CF2931B9A1E}"/>
    <dgm:cxn modelId="{4B2F34FA-40C0-4CA4-ABB2-84653D833D61}" type="presOf" srcId="{8B4CDF63-AC95-4191-B902-FEEB67E228EA}" destId="{1916709C-4DE3-41C3-B138-EBEB9CADF4F5}" srcOrd="0" destOrd="0" presId="urn:microsoft.com/office/officeart/2005/8/layout/radial1"/>
    <dgm:cxn modelId="{C968ACDE-9BFF-44AC-9605-87242ECFE371}" type="presOf" srcId="{2E24388E-70B0-4845-8141-9A61CD3781DC}" destId="{31B64802-9F1E-481F-95BA-3F1648536A21}" srcOrd="0" destOrd="0" presId="urn:microsoft.com/office/officeart/2005/8/layout/radial1"/>
    <dgm:cxn modelId="{031DFEE5-648C-4CFE-A16C-5A9A364AFB81}" type="presOf" srcId="{74FF46F2-CFED-48DF-A0FB-AF484DFCF4EF}" destId="{4C8362DF-5B81-4414-96FC-EC10BDB169E5}" srcOrd="0" destOrd="0" presId="urn:microsoft.com/office/officeart/2005/8/layout/radial1"/>
    <dgm:cxn modelId="{2F44EC99-D7AB-4C42-B88F-FE77F2EA9D7F}" srcId="{B091107B-858B-458C-B3DD-561E81A6D939}" destId="{74FF46F2-CFED-48DF-A0FB-AF484DFCF4EF}" srcOrd="0" destOrd="0" parTransId="{4458C443-B6EF-4655-A92C-70B04A5F2C9E}" sibTransId="{4FCDAC1B-B779-4FDB-BDDB-6B2F9A042632}"/>
    <dgm:cxn modelId="{DFA6F0C2-5EDE-4FC9-90E3-AA9FF7015C58}" type="presOf" srcId="{24741952-9163-4681-A26B-382C064828F6}" destId="{7C01569D-7817-4A4B-AE22-0777204C087A}" srcOrd="1" destOrd="0" presId="urn:microsoft.com/office/officeart/2005/8/layout/radial1"/>
    <dgm:cxn modelId="{36748689-B14A-4700-B10C-05B4F17BCBAC}" srcId="{74FF46F2-CFED-48DF-A0FB-AF484DFCF4EF}" destId="{B61FC7CA-882B-4D34-8795-44A092645E9A}" srcOrd="0" destOrd="0" parTransId="{24741952-9163-4681-A26B-382C064828F6}" sibTransId="{E8F19C33-1B22-4147-894F-10DD797FA871}"/>
    <dgm:cxn modelId="{8F1EB5E1-48C9-4757-80F0-82A407DB8BAE}" type="presOf" srcId="{B091107B-858B-458C-B3DD-561E81A6D939}" destId="{FB6902B9-55A5-472B-B87D-3DC4753F292A}" srcOrd="0" destOrd="0" presId="urn:microsoft.com/office/officeart/2005/8/layout/radial1"/>
    <dgm:cxn modelId="{A34FC399-9E6D-4485-A3B3-D8F7D923F059}" type="presOf" srcId="{E045EFB6-E14A-47F9-BFD9-94B006A2F010}" destId="{26575039-0908-4D01-A82F-09724CAF6937}" srcOrd="0" destOrd="0" presId="urn:microsoft.com/office/officeart/2005/8/layout/radial1"/>
    <dgm:cxn modelId="{D0115E4D-FC51-476E-8F6E-CDDAFD3B848B}" type="presOf" srcId="{DC5D504D-86A7-4F50-816F-81181561CF52}" destId="{3D1D06BB-2493-4E1E-8E9A-15DD34EA7E07}" srcOrd="0" destOrd="0" presId="urn:microsoft.com/office/officeart/2005/8/layout/radial1"/>
    <dgm:cxn modelId="{322399C9-0202-4F0D-93FD-11E46C9BA294}" type="presOf" srcId="{8B4CDF63-AC95-4191-B902-FEEB67E228EA}" destId="{1AC6D598-D509-43B6-B48F-E13CA1D6DC06}" srcOrd="1" destOrd="0" presId="urn:microsoft.com/office/officeart/2005/8/layout/radial1"/>
    <dgm:cxn modelId="{5040D556-69C3-473F-BCD7-7A851897EC14}" type="presOf" srcId="{24741952-9163-4681-A26B-382C064828F6}" destId="{700EC6DE-26F9-4FE8-8A16-77126106E7D9}" srcOrd="0" destOrd="0" presId="urn:microsoft.com/office/officeart/2005/8/layout/radial1"/>
    <dgm:cxn modelId="{572EBE86-65C5-4532-B09A-D4280D98EE81}" type="presOf" srcId="{877BA287-B933-4B26-A96A-4A4FC09E97A9}" destId="{2F377FE5-C3B1-44F2-9740-B92110FE7A2C}" srcOrd="1" destOrd="0" presId="urn:microsoft.com/office/officeart/2005/8/layout/radial1"/>
    <dgm:cxn modelId="{7DFF5C3F-060D-4EFC-9401-8BD989E5B0E3}" srcId="{74FF46F2-CFED-48DF-A0FB-AF484DFCF4EF}" destId="{E045EFB6-E14A-47F9-BFD9-94B006A2F010}" srcOrd="3" destOrd="0" parTransId="{DC5D504D-86A7-4F50-816F-81181561CF52}" sibTransId="{4E3E4095-3DF9-4918-955F-75FBF47EDF40}"/>
    <dgm:cxn modelId="{F7ABFCCC-14EA-43DE-87A3-991F826ACE7E}" type="presOf" srcId="{DC5D504D-86A7-4F50-816F-81181561CF52}" destId="{648BF46E-9877-495E-A2FF-B1DCBCEB2984}" srcOrd="1" destOrd="0" presId="urn:microsoft.com/office/officeart/2005/8/layout/radial1"/>
    <dgm:cxn modelId="{4DB3637C-9851-49A1-8E15-E301BF99E0CA}" srcId="{74FF46F2-CFED-48DF-A0FB-AF484DFCF4EF}" destId="{D13F2779-15D9-4460-86B6-5B935154C228}" srcOrd="1" destOrd="0" parTransId="{8B4CDF63-AC95-4191-B902-FEEB67E228EA}" sibTransId="{2C4958E6-1A62-434C-8082-76611E63CBB4}"/>
    <dgm:cxn modelId="{5BCF1A0F-6BDB-407C-B3BB-FCC00ABC696A}" type="presParOf" srcId="{FB6902B9-55A5-472B-B87D-3DC4753F292A}" destId="{4C8362DF-5B81-4414-96FC-EC10BDB169E5}" srcOrd="0" destOrd="0" presId="urn:microsoft.com/office/officeart/2005/8/layout/radial1"/>
    <dgm:cxn modelId="{939E399B-C9AF-4BA0-B82C-4587B313D1ED}" type="presParOf" srcId="{FB6902B9-55A5-472B-B87D-3DC4753F292A}" destId="{700EC6DE-26F9-4FE8-8A16-77126106E7D9}" srcOrd="1" destOrd="0" presId="urn:microsoft.com/office/officeart/2005/8/layout/radial1"/>
    <dgm:cxn modelId="{38778E04-C139-4C41-8B30-601F095E3751}" type="presParOf" srcId="{700EC6DE-26F9-4FE8-8A16-77126106E7D9}" destId="{7C01569D-7817-4A4B-AE22-0777204C087A}" srcOrd="0" destOrd="0" presId="urn:microsoft.com/office/officeart/2005/8/layout/radial1"/>
    <dgm:cxn modelId="{7456FA63-44F9-4A62-84CD-7EFC9990CF4B}" type="presParOf" srcId="{FB6902B9-55A5-472B-B87D-3DC4753F292A}" destId="{2B278B87-AD60-482E-BDEF-644F8DCD19BB}" srcOrd="2" destOrd="0" presId="urn:microsoft.com/office/officeart/2005/8/layout/radial1"/>
    <dgm:cxn modelId="{C2119DC8-F275-4484-8377-7B9E7C603D66}" type="presParOf" srcId="{FB6902B9-55A5-472B-B87D-3DC4753F292A}" destId="{1916709C-4DE3-41C3-B138-EBEB9CADF4F5}" srcOrd="3" destOrd="0" presId="urn:microsoft.com/office/officeart/2005/8/layout/radial1"/>
    <dgm:cxn modelId="{B63955B5-86B3-4A7C-A6CA-619D89DB64CB}" type="presParOf" srcId="{1916709C-4DE3-41C3-B138-EBEB9CADF4F5}" destId="{1AC6D598-D509-43B6-B48F-E13CA1D6DC06}" srcOrd="0" destOrd="0" presId="urn:microsoft.com/office/officeart/2005/8/layout/radial1"/>
    <dgm:cxn modelId="{0BEA9112-7D16-4F0D-997C-43DB91AF8A4E}" type="presParOf" srcId="{FB6902B9-55A5-472B-B87D-3DC4753F292A}" destId="{D61D5365-E2E0-4A46-BFEB-597AC885C3A5}" srcOrd="4" destOrd="0" presId="urn:microsoft.com/office/officeart/2005/8/layout/radial1"/>
    <dgm:cxn modelId="{A5E6F5D0-EE2C-4933-B548-0BF8349D5261}" type="presParOf" srcId="{FB6902B9-55A5-472B-B87D-3DC4753F292A}" destId="{E3190C07-1930-46BE-9956-48BF37C5A839}" srcOrd="5" destOrd="0" presId="urn:microsoft.com/office/officeart/2005/8/layout/radial1"/>
    <dgm:cxn modelId="{32F64FC6-C9B1-4C94-8D65-EA1A930C6ADA}" type="presParOf" srcId="{E3190C07-1930-46BE-9956-48BF37C5A839}" destId="{2F377FE5-C3B1-44F2-9740-B92110FE7A2C}" srcOrd="0" destOrd="0" presId="urn:microsoft.com/office/officeart/2005/8/layout/radial1"/>
    <dgm:cxn modelId="{55F1C562-236A-4B69-8983-40CC0F80408D}" type="presParOf" srcId="{FB6902B9-55A5-472B-B87D-3DC4753F292A}" destId="{31B64802-9F1E-481F-95BA-3F1648536A21}" srcOrd="6" destOrd="0" presId="urn:microsoft.com/office/officeart/2005/8/layout/radial1"/>
    <dgm:cxn modelId="{BBD9A450-C78C-4303-A6FA-528941B56E02}" type="presParOf" srcId="{FB6902B9-55A5-472B-B87D-3DC4753F292A}" destId="{3D1D06BB-2493-4E1E-8E9A-15DD34EA7E07}" srcOrd="7" destOrd="0" presId="urn:microsoft.com/office/officeart/2005/8/layout/radial1"/>
    <dgm:cxn modelId="{04C86D99-2F52-42DF-9674-E9A29A2546BD}" type="presParOf" srcId="{3D1D06BB-2493-4E1E-8E9A-15DD34EA7E07}" destId="{648BF46E-9877-495E-A2FF-B1DCBCEB2984}" srcOrd="0" destOrd="0" presId="urn:microsoft.com/office/officeart/2005/8/layout/radial1"/>
    <dgm:cxn modelId="{31EFA51A-2292-4CBC-8D0E-30CE5B1AC8F2}" type="presParOf" srcId="{FB6902B9-55A5-472B-B87D-3DC4753F292A}" destId="{26575039-0908-4D01-A82F-09724CAF693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362DF-5B81-4414-96FC-EC10BDB169E5}">
      <dsp:nvSpPr>
        <dsp:cNvPr id="0" name=""/>
        <dsp:cNvSpPr/>
      </dsp:nvSpPr>
      <dsp:spPr>
        <a:xfrm>
          <a:off x="3815295" y="1897433"/>
          <a:ext cx="4095745" cy="286507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আবহাওয়ার</a:t>
          </a:r>
          <a:r>
            <a:rPr lang="bn-BD" sz="4800" kern="12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6000" kern="12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6000" kern="1200" dirty="0">
            <a:solidFill>
              <a:srgbClr val="0099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5103" y="2317013"/>
        <a:ext cx="2896129" cy="2025911"/>
      </dsp:txXfrm>
    </dsp:sp>
    <dsp:sp modelId="{700EC6DE-26F9-4FE8-8A16-77126106E7D9}">
      <dsp:nvSpPr>
        <dsp:cNvPr id="0" name=""/>
        <dsp:cNvSpPr/>
      </dsp:nvSpPr>
      <dsp:spPr>
        <a:xfrm rot="16180803">
          <a:off x="5766419" y="1795149"/>
          <a:ext cx="176513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176513" y="14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850263" y="1804776"/>
        <a:ext cx="8825" cy="8825"/>
      </dsp:txXfrm>
    </dsp:sp>
    <dsp:sp modelId="{2B278B87-AD60-482E-BDEF-644F8DCD19BB}">
      <dsp:nvSpPr>
        <dsp:cNvPr id="0" name=""/>
        <dsp:cNvSpPr/>
      </dsp:nvSpPr>
      <dsp:spPr>
        <a:xfrm>
          <a:off x="4399487" y="390031"/>
          <a:ext cx="2901959" cy="133090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</a:t>
          </a:r>
          <a:r>
            <a:rPr lang="bn-IN" sz="5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ষ্টিপাত</a:t>
          </a:r>
          <a:endParaRPr lang="en-US" sz="5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4469" y="584937"/>
        <a:ext cx="2051995" cy="941092"/>
      </dsp:txXfrm>
    </dsp:sp>
    <dsp:sp modelId="{1916709C-4DE3-41C3-B138-EBEB9CADF4F5}">
      <dsp:nvSpPr>
        <dsp:cNvPr id="0" name=""/>
        <dsp:cNvSpPr/>
      </dsp:nvSpPr>
      <dsp:spPr>
        <a:xfrm rot="94986">
          <a:off x="7909437" y="3373038"/>
          <a:ext cx="40241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40241" y="14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28552" y="3386072"/>
        <a:ext cx="2012" cy="2012"/>
      </dsp:txXfrm>
    </dsp:sp>
    <dsp:sp modelId="{D61D5365-E2E0-4A46-BFEB-597AC885C3A5}">
      <dsp:nvSpPr>
        <dsp:cNvPr id="0" name=""/>
        <dsp:cNvSpPr/>
      </dsp:nvSpPr>
      <dsp:spPr>
        <a:xfrm>
          <a:off x="7946950" y="2742025"/>
          <a:ext cx="2998927" cy="137394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বায়ুপ্রবাহ</a:t>
          </a:r>
          <a:endParaRPr lang="en-US" sz="5400" kern="1200" dirty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6133" y="2943235"/>
        <a:ext cx="2120561" cy="971529"/>
      </dsp:txXfrm>
    </dsp:sp>
    <dsp:sp modelId="{E3190C07-1930-46BE-9956-48BF37C5A839}">
      <dsp:nvSpPr>
        <dsp:cNvPr id="0" name=""/>
        <dsp:cNvSpPr/>
      </dsp:nvSpPr>
      <dsp:spPr>
        <a:xfrm rot="5089554">
          <a:off x="5867978" y="4882045"/>
          <a:ext cx="274008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274008" y="14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98132" y="4889235"/>
        <a:ext cx="13700" cy="13700"/>
      </dsp:txXfrm>
    </dsp:sp>
    <dsp:sp modelId="{31B64802-9F1E-481F-95BA-3F1648536A21}">
      <dsp:nvSpPr>
        <dsp:cNvPr id="0" name=""/>
        <dsp:cNvSpPr/>
      </dsp:nvSpPr>
      <dsp:spPr>
        <a:xfrm>
          <a:off x="4676766" y="5031823"/>
          <a:ext cx="2807499" cy="13968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rgbClr val="99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আদ্রতা</a:t>
          </a:r>
          <a:endParaRPr lang="en-US" sz="54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87915" y="5236384"/>
        <a:ext cx="1985201" cy="987705"/>
      </dsp:txXfrm>
    </dsp:sp>
    <dsp:sp modelId="{3D1D06BB-2493-4E1E-8E9A-15DD34EA7E07}">
      <dsp:nvSpPr>
        <dsp:cNvPr id="0" name=""/>
        <dsp:cNvSpPr/>
      </dsp:nvSpPr>
      <dsp:spPr>
        <a:xfrm rot="10948986">
          <a:off x="3641755" y="3223446"/>
          <a:ext cx="177547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177547" y="14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26090" y="3233047"/>
        <a:ext cx="8877" cy="8877"/>
      </dsp:txXfrm>
    </dsp:sp>
    <dsp:sp modelId="{26575039-0908-4D01-A82F-09724CAF6937}">
      <dsp:nvSpPr>
        <dsp:cNvPr id="0" name=""/>
        <dsp:cNvSpPr/>
      </dsp:nvSpPr>
      <dsp:spPr>
        <a:xfrm>
          <a:off x="829466" y="2413012"/>
          <a:ext cx="2816901" cy="1519493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তাপমাত্রা</a:t>
          </a:r>
          <a:endParaRPr lang="en-US" sz="54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1992" y="2635537"/>
        <a:ext cx="1991849" cy="1074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2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0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3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5CA6-ECA1-4048-928F-0CAE46C9170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71E0-8CF5-476C-A6E4-0DDA628F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82412" y="3744995"/>
            <a:ext cx="257448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FA0EBD-CF45-46CA-BD61-EE3CFE087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0" y="476584"/>
            <a:ext cx="6943060" cy="61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4" y="79301"/>
            <a:ext cx="10118909" cy="615875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 flipH="1">
            <a:off x="1604921" y="4037987"/>
            <a:ext cx="1308847" cy="5737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98048" y="684038"/>
            <a:ext cx="197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জলিয়বাষ্প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217459" y="3424518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74676" y="3177375"/>
            <a:ext cx="466165" cy="8606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98048" y="1554457"/>
            <a:ext cx="151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40841" y="217873"/>
            <a:ext cx="599740" cy="4661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5456" y="2450792"/>
            <a:ext cx="129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Quad Arrow 9"/>
          <p:cNvSpPr/>
          <p:nvPr/>
        </p:nvSpPr>
        <p:spPr>
          <a:xfrm>
            <a:off x="6448611" y="1877622"/>
            <a:ext cx="896471" cy="584775"/>
          </a:xfrm>
          <a:prstGeom prst="quad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                                                  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18633" y="3434245"/>
            <a:ext cx="170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47" y="945397"/>
            <a:ext cx="571715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সংজ্ঞাঃ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1961060"/>
            <a:ext cx="9991240" cy="5143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 হলো প্রতিদিনের আকাশ ওবায়ুমণ্ডলের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ACBD00-4E4A-46E1-AED3-918CB4CAAE97}"/>
              </a:ext>
            </a:extLst>
          </p:cNvPr>
          <p:cNvSpPr/>
          <p:nvPr/>
        </p:nvSpPr>
        <p:spPr>
          <a:xfrm>
            <a:off x="2717800" y="2403481"/>
            <a:ext cx="6362700" cy="476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0BB759-9A25-4D8E-983C-D4BE1D0B887F}"/>
              </a:ext>
            </a:extLst>
          </p:cNvPr>
          <p:cNvSpPr/>
          <p:nvPr/>
        </p:nvSpPr>
        <p:spPr>
          <a:xfrm>
            <a:off x="2717800" y="2882903"/>
            <a:ext cx="6362700" cy="41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6ED610-AB2E-43E9-B978-6098E488248C}"/>
              </a:ext>
            </a:extLst>
          </p:cNvPr>
          <p:cNvSpPr/>
          <p:nvPr/>
        </p:nvSpPr>
        <p:spPr>
          <a:xfrm>
            <a:off x="2717800" y="3219450"/>
            <a:ext cx="6362700" cy="41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92CBCB-02CA-419A-96F3-3751871DCEDD}"/>
              </a:ext>
            </a:extLst>
          </p:cNvPr>
          <p:cNvSpPr/>
          <p:nvPr/>
        </p:nvSpPr>
        <p:spPr>
          <a:xfrm>
            <a:off x="2717800" y="1971681"/>
            <a:ext cx="6362700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B5537C-745F-43C7-AEF7-7608C0DD47EB}"/>
              </a:ext>
            </a:extLst>
          </p:cNvPr>
          <p:cNvSpPr/>
          <p:nvPr/>
        </p:nvSpPr>
        <p:spPr>
          <a:xfrm>
            <a:off x="2717800" y="3638547"/>
            <a:ext cx="6362700" cy="41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C79C2B-8A1A-4759-8E62-32C8F4CA8F64}"/>
              </a:ext>
            </a:extLst>
          </p:cNvPr>
          <p:cNvSpPr/>
          <p:nvPr/>
        </p:nvSpPr>
        <p:spPr>
          <a:xfrm>
            <a:off x="2717800" y="4057647"/>
            <a:ext cx="6362700" cy="41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FFB2DF-446C-4FA9-815C-0D559FE142F4}"/>
              </a:ext>
            </a:extLst>
          </p:cNvPr>
          <p:cNvSpPr txBox="1"/>
          <p:nvPr/>
        </p:nvSpPr>
        <p:spPr>
          <a:xfrm>
            <a:off x="2717800" y="1045179"/>
            <a:ext cx="63627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উপাদান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50801"/>
            <a:ext cx="5817460" cy="4610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802"/>
            <a:ext cx="5898737" cy="4610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5176" y="5504234"/>
            <a:ext cx="1115878" cy="769441"/>
          </a:xfrm>
          <a:prstGeom prst="rect">
            <a:avLst/>
          </a:prstGeom>
          <a:solidFill>
            <a:schemeClr val="bg2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1225" y="5504235"/>
            <a:ext cx="141297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346" y="278423"/>
            <a:ext cx="440885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 অবস্থাঃ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007" y="1764323"/>
            <a:ext cx="1058398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আকাশের অবস্থা একই রকম থাকেনা। কখনো 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 </a:t>
            </a:r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রৌদ্রজ্জ্বল, কখনো মেঘাচ্ছন্ন , কখনো কুয়াশায় ঢাকা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7" y="492369"/>
            <a:ext cx="5864423" cy="4372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92368"/>
            <a:ext cx="5651500" cy="4372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3839" y="5290809"/>
            <a:ext cx="145366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2431" y="5290808"/>
            <a:ext cx="181316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377" y="534377"/>
            <a:ext cx="2869223" cy="1015663"/>
          </a:xfrm>
          <a:prstGeom prst="rect">
            <a:avLst/>
          </a:prstGeom>
          <a:solidFill>
            <a:schemeClr val="bg2"/>
          </a:solidFill>
          <a:ln w="5715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তাপমাত্রাঃ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561" y="2043723"/>
            <a:ext cx="8598877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 কতটা ঠাণ্ডা বা গরম সেই অবস্থাই হচ্ছে</a:t>
            </a:r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তাপমাত্রা।</a:t>
            </a:r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এজন্য আমরা কোনদিন ঠাণ্ডা আবার কোনদিন গরম অনুভব করি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76" y="190500"/>
            <a:ext cx="5801947" cy="478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" y="190500"/>
            <a:ext cx="5801947" cy="478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7864" y="5318369"/>
            <a:ext cx="3174023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আদ্র বাতাস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123" y="580292"/>
            <a:ext cx="235633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আদ্রতাঃ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454" y="2136338"/>
            <a:ext cx="10216661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চারপাশের বাতাস ভেজা ,চটচটে থাকে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আমরা তাকে আদ্র আবহাওয়া বলি। আদ্রতা হলো বাতাসে জলীয়বাষ্পের পরিমান।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4" y="364488"/>
            <a:ext cx="9681029" cy="4866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8670" y="5470071"/>
            <a:ext cx="3000829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 বাতাস</a:t>
            </a:r>
            <a:endParaRPr lang="en-US" sz="60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5640" y="168307"/>
            <a:ext cx="52741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5760" y="1813173"/>
            <a:ext cx="424684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শিরিন আকতার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5270" y="3198168"/>
            <a:ext cx="351485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853" y="4490830"/>
            <a:ext cx="786664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নপুর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4082" y="5664020"/>
            <a:ext cx="368851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ধামুইরহাট,নওগাঁ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8014" y="779488"/>
            <a:ext cx="356578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প্রবাহঃ</a:t>
            </a:r>
            <a:endParaRPr lang="en-US" sz="7200" dirty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331" y="2548328"/>
            <a:ext cx="9394669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সচল অবস্থা। একে এর গতি দ্বারা পরিমাপ করা যায়।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বায়ু প্রবাহ কতটা শক্তিশালী তা আমরা বিদ্যালয়ের পতাকা উড়া, গাছের পাতার নড়াচড়া  ইত্যাদি দেখে বুঝতে পারি।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4520863"/>
              </p:ext>
            </p:extLst>
          </p:nvPr>
        </p:nvGraphicFramePr>
        <p:xfrm>
          <a:off x="374650" y="0"/>
          <a:ext cx="11817350" cy="669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2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BEFE27-0FAE-46CF-96F5-8EE78915A3B7}"/>
              </a:ext>
            </a:extLst>
          </p:cNvPr>
          <p:cNvSpPr txBox="1"/>
          <p:nvPr/>
        </p:nvSpPr>
        <p:spPr>
          <a:xfrm>
            <a:off x="279400" y="-58057"/>
            <a:ext cx="3187700" cy="123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1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1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1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endParaRPr lang="en-US" sz="1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DF2B2F-E5CA-4169-A7A4-70F0955A420D}"/>
              </a:ext>
            </a:extLst>
          </p:cNvPr>
          <p:cNvSpPr txBox="1"/>
          <p:nvPr/>
        </p:nvSpPr>
        <p:spPr>
          <a:xfrm>
            <a:off x="594178" y="2492663"/>
            <a:ext cx="17145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45A286-AC20-4717-BFCF-1411F580B117}"/>
              </a:ext>
            </a:extLst>
          </p:cNvPr>
          <p:cNvSpPr txBox="1"/>
          <p:nvPr/>
        </p:nvSpPr>
        <p:spPr>
          <a:xfrm>
            <a:off x="564242" y="4029838"/>
            <a:ext cx="1625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D1B700-EA10-4F62-A69F-D4D79E9238D3}"/>
              </a:ext>
            </a:extLst>
          </p:cNvPr>
          <p:cNvSpPr txBox="1"/>
          <p:nvPr/>
        </p:nvSpPr>
        <p:spPr>
          <a:xfrm>
            <a:off x="543378" y="5348637"/>
            <a:ext cx="17653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E4BA5F-E461-45FA-BEAD-BB9C52299AA8}"/>
              </a:ext>
            </a:extLst>
          </p:cNvPr>
          <p:cNvSpPr txBox="1"/>
          <p:nvPr/>
        </p:nvSpPr>
        <p:spPr>
          <a:xfrm>
            <a:off x="7670800" y="2492663"/>
            <a:ext cx="22733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মৃদু বা প্রবল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052012-7FDF-4740-AADB-05C2B8CD8142}"/>
              </a:ext>
            </a:extLst>
          </p:cNvPr>
          <p:cNvSpPr txBox="1"/>
          <p:nvPr/>
        </p:nvSpPr>
        <p:spPr>
          <a:xfrm>
            <a:off x="7670800" y="3771755"/>
            <a:ext cx="26289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 বা ঠাণ্ডা</a:t>
            </a:r>
            <a:endParaRPr lang="en-US" sz="4400" dirty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770A9B-B90A-43BF-B96B-3750D35A7252}"/>
              </a:ext>
            </a:extLst>
          </p:cNvPr>
          <p:cNvSpPr txBox="1"/>
          <p:nvPr/>
        </p:nvSpPr>
        <p:spPr>
          <a:xfrm>
            <a:off x="7670800" y="5348636"/>
            <a:ext cx="26289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আদ্র বা শুষ্ক</a:t>
            </a:r>
            <a:endParaRPr lang="en-US" sz="4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55C329-65ED-4640-AB18-0F95469378D3}"/>
              </a:ext>
            </a:extLst>
          </p:cNvPr>
          <p:cNvSpPr txBox="1"/>
          <p:nvPr/>
        </p:nvSpPr>
        <p:spPr>
          <a:xfrm>
            <a:off x="1549400" y="65054"/>
            <a:ext cx="8750300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শব্দের সাথে ডান পাশের শব্দের মিল -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542 L -0.43099 -0.18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5 0.01319 L -0.43581 -0.19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83 -0.05601 L -0.42956 0.420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989" y="687390"/>
            <a:ext cx="3308911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bn-IN" sz="8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" y="4013200"/>
            <a:ext cx="46863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2"/>
            <a:r>
              <a:rPr lang="bn-BD" sz="5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সংজ্ঞা লিখ?</a:t>
            </a:r>
            <a:endParaRPr lang="en-US" sz="5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2102" y="687390"/>
            <a:ext cx="289559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দলঃ</a:t>
            </a:r>
            <a:endParaRPr lang="en-US" sz="72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7300" y="4013200"/>
            <a:ext cx="6731000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দুটি উপাদানের নাম লিখ?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035" y="2332318"/>
            <a:ext cx="10596283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 খুলে (পৃষ্ঠা ৬৮-৬৯) নিচুস্বরে পরতে বলব।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91229" y="638735"/>
            <a:ext cx="6364942" cy="13805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729" y="2816016"/>
            <a:ext cx="9179859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উপাদানের তালিকা তৈরি কর?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4453" y="5426297"/>
            <a:ext cx="573741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আদ্রতা কী?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8679"/>
            <a:ext cx="7315200" cy="4735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9200" y="5604598"/>
            <a:ext cx="27432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259" y="59338"/>
            <a:ext cx="509403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968" y="1357499"/>
            <a:ext cx="547132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1750" y="2505670"/>
            <a:ext cx="3449053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2588" y="3451314"/>
            <a:ext cx="646682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পাঠঃআবহাওয়া ও জলবায়ু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837" y="4564809"/>
            <a:ext cx="100711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পাঠ্যাংশঃআমরা বিভিন্ন.............বুঝতে পারি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2638" y="5602786"/>
            <a:ext cx="408065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54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9" y="682580"/>
            <a:ext cx="3265152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928" y="2391714"/>
            <a:ext cx="10818253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১৩.১.২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পারবেউপাদাসমূহ কী কী তা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335280"/>
            <a:ext cx="566928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ছড়া শুনি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460972"/>
              </p:ext>
            </p:extLst>
          </p:nvPr>
        </p:nvGraphicFramePr>
        <p:xfrm>
          <a:off x="5567363" y="3208338"/>
          <a:ext cx="10588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ackager Shell Object" showAsIcon="1" r:id="rId3" imgW="1058760" imgH="437760" progId="Package">
                  <p:embed/>
                </p:oleObj>
              </mc:Choice>
              <mc:Fallback>
                <p:oleObj name="Packager Shell Object" showAsIcon="1" r:id="rId3" imgW="1058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7363" y="3208338"/>
                        <a:ext cx="10588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1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350" y="650240"/>
            <a:ext cx="114173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ছড়াতে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ঝেঁপে আসার কথা বলা হয়েছে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350" y="2413337"/>
            <a:ext cx="999744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শীতকালের বাতাস কেমন লাগে?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350" y="4176434"/>
            <a:ext cx="1038479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 আগে আকাশ কেমন দেখায়?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00" y="1615976"/>
            <a:ext cx="119888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আবহাওয়া ও জলবায়ু নিয়ে পড়ব।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32"/>
            <a:ext cx="6223001" cy="4195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4153" y="5343431"/>
            <a:ext cx="150914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411738"/>
            <a:ext cx="5601709" cy="4249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0627" y="5343431"/>
            <a:ext cx="2858874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প্রখর রোদ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84249"/>
            <a:ext cx="11201399" cy="4938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3224" y="5688954"/>
            <a:ext cx="12255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259</Words>
  <Application>Microsoft Office PowerPoint</Application>
  <PresentationFormat>Widescreen</PresentationFormat>
  <Paragraphs>68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PTI-Pc</dc:creator>
  <cp:lastModifiedBy>PTI-Pc</cp:lastModifiedBy>
  <cp:revision>92</cp:revision>
  <dcterms:created xsi:type="dcterms:W3CDTF">2020-01-12T05:57:30Z</dcterms:created>
  <dcterms:modified xsi:type="dcterms:W3CDTF">2020-01-16T03:37:06Z</dcterms:modified>
</cp:coreProperties>
</file>