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2" r:id="rId4"/>
    <p:sldId id="257" r:id="rId5"/>
    <p:sldId id="259" r:id="rId6"/>
    <p:sldId id="260" r:id="rId7"/>
    <p:sldId id="282" r:id="rId8"/>
    <p:sldId id="283" r:id="rId9"/>
    <p:sldId id="261" r:id="rId10"/>
    <p:sldId id="262" r:id="rId11"/>
    <p:sldId id="263" r:id="rId12"/>
    <p:sldId id="264" r:id="rId13"/>
    <p:sldId id="275" r:id="rId14"/>
    <p:sldId id="274" r:id="rId15"/>
    <p:sldId id="266" r:id="rId16"/>
    <p:sldId id="267" r:id="rId17"/>
    <p:sldId id="268" r:id="rId18"/>
    <p:sldId id="269" r:id="rId19"/>
    <p:sldId id="270" r:id="rId20"/>
    <p:sldId id="276" r:id="rId21"/>
    <p:sldId id="277" r:id="rId22"/>
    <p:sldId id="281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2F165-6C46-4483-A694-5E8BD443A743}" type="doc">
      <dgm:prSet loTypeId="urn:microsoft.com/office/officeart/2005/8/layout/cycle5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39B50308-CFE8-4A36-A66D-BAA265644FB1}">
      <dgm:prSet phldrT="[Text]" custT="1"/>
      <dgm:spPr/>
      <dgm:t>
        <a:bodyPr/>
        <a:lstStyle/>
        <a:p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খাদ্য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59149220-4506-4DB7-950B-B353EFBDD96E}" type="parTrans" cxnId="{35BF8DDF-96E3-473C-9A06-BFCF9E712BB7}">
      <dgm:prSet/>
      <dgm:spPr/>
      <dgm:t>
        <a:bodyPr/>
        <a:lstStyle/>
        <a:p>
          <a:endParaRPr lang="en-US"/>
        </a:p>
      </dgm:t>
    </dgm:pt>
    <dgm:pt modelId="{71F1E4D2-E101-4D69-8C1F-43CB9A0DFE78}" type="sibTrans" cxnId="{35BF8DDF-96E3-473C-9A06-BFCF9E712BB7}">
      <dgm:prSet/>
      <dgm:spPr/>
      <dgm:t>
        <a:bodyPr/>
        <a:lstStyle/>
        <a:p>
          <a:endParaRPr lang="en-US"/>
        </a:p>
      </dgm:t>
    </dgm:pt>
    <dgm:pt modelId="{5DB283A4-C389-4C7F-BB22-CC24735C823B}">
      <dgm:prSet phldrT="[Text]"/>
      <dgm:spPr/>
      <dgm:t>
        <a:bodyPr/>
        <a:lstStyle/>
        <a:p>
          <a:r>
            <a:rPr lang="en-US" b="1" dirty="0" err="1" smtClean="0">
              <a:latin typeface="NikoshBAN" pitchFamily="2" charset="0"/>
              <a:cs typeface="NikoshBAN" pitchFamily="2" charset="0"/>
            </a:rPr>
            <a:t>বস্ত্র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BD4E4091-53BF-499A-B8FA-130A41B417E3}" type="parTrans" cxnId="{09CD02B9-F58B-4C77-9B1A-315140532AFA}">
      <dgm:prSet/>
      <dgm:spPr/>
      <dgm:t>
        <a:bodyPr/>
        <a:lstStyle/>
        <a:p>
          <a:endParaRPr lang="en-US"/>
        </a:p>
      </dgm:t>
    </dgm:pt>
    <dgm:pt modelId="{27D8C464-E7F7-40EC-85CB-3492E18E3A90}" type="sibTrans" cxnId="{09CD02B9-F58B-4C77-9B1A-315140532AFA}">
      <dgm:prSet/>
      <dgm:spPr/>
      <dgm:t>
        <a:bodyPr/>
        <a:lstStyle/>
        <a:p>
          <a:endParaRPr lang="en-US"/>
        </a:p>
      </dgm:t>
    </dgm:pt>
    <dgm:pt modelId="{B1E3B755-18C6-483D-BFC5-9DDFA5B742D0}">
      <dgm:prSet phldrT="[Text]"/>
      <dgm:spPr/>
      <dgm:t>
        <a:bodyPr/>
        <a:lstStyle/>
        <a:p>
          <a:r>
            <a:rPr lang="bn-IN" b="1" dirty="0" smtClean="0">
              <a:latin typeface="NikoshBAN" pitchFamily="2" charset="0"/>
              <a:cs typeface="NikoshBAN" pitchFamily="2" charset="0"/>
            </a:rPr>
            <a:t>চিকিৎসা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B8D8C443-2923-4B06-B674-B5AF849F4DE8}" type="parTrans" cxnId="{AC0D4969-F8F3-4C72-9C5A-58D79969257E}">
      <dgm:prSet/>
      <dgm:spPr/>
      <dgm:t>
        <a:bodyPr/>
        <a:lstStyle/>
        <a:p>
          <a:endParaRPr lang="en-US"/>
        </a:p>
      </dgm:t>
    </dgm:pt>
    <dgm:pt modelId="{B557652D-F373-42D5-B4A5-789A48EE1069}" type="sibTrans" cxnId="{AC0D4969-F8F3-4C72-9C5A-58D79969257E}">
      <dgm:prSet/>
      <dgm:spPr/>
      <dgm:t>
        <a:bodyPr/>
        <a:lstStyle/>
        <a:p>
          <a:endParaRPr lang="en-US"/>
        </a:p>
      </dgm:t>
    </dgm:pt>
    <dgm:pt modelId="{ED90890E-764A-4D50-9A08-DB057DEF6C68}">
      <dgm:prSet phldrT="[Text]" custT="1"/>
      <dgm:spPr/>
      <dgm:t>
        <a:bodyPr/>
        <a:lstStyle/>
        <a:p>
          <a:r>
            <a:rPr lang="bn-IN" sz="1800" b="1" dirty="0" smtClean="0"/>
            <a:t>শিক্ষা</a:t>
          </a:r>
          <a:endParaRPr lang="en-US" sz="1800" b="1" dirty="0"/>
        </a:p>
      </dgm:t>
    </dgm:pt>
    <dgm:pt modelId="{B451A78D-D66D-422D-8FD0-1170136081BF}" type="parTrans" cxnId="{61CE90B7-EE96-4A85-9865-8812FA39D758}">
      <dgm:prSet/>
      <dgm:spPr/>
      <dgm:t>
        <a:bodyPr/>
        <a:lstStyle/>
        <a:p>
          <a:endParaRPr lang="en-US"/>
        </a:p>
      </dgm:t>
    </dgm:pt>
    <dgm:pt modelId="{44FD34FC-AEF9-40E8-9905-9B1DFDE983D2}" type="sibTrans" cxnId="{61CE90B7-EE96-4A85-9865-8812FA39D758}">
      <dgm:prSet/>
      <dgm:spPr/>
      <dgm:t>
        <a:bodyPr/>
        <a:lstStyle/>
        <a:p>
          <a:endParaRPr lang="en-US"/>
        </a:p>
      </dgm:t>
    </dgm:pt>
    <dgm:pt modelId="{33D36F12-9B9D-445E-BDA2-047FF5BF6B3D}">
      <dgm:prSet/>
      <dgm:spPr/>
      <dgm:t>
        <a:bodyPr/>
        <a:lstStyle/>
        <a:p>
          <a:endParaRPr lang="en-US"/>
        </a:p>
      </dgm:t>
    </dgm:pt>
    <dgm:pt modelId="{FE599D41-66E5-4005-9842-E687E1908330}" type="parTrans" cxnId="{845AA56D-049B-4B28-80E1-689E4CB8EE20}">
      <dgm:prSet/>
      <dgm:spPr/>
      <dgm:t>
        <a:bodyPr/>
        <a:lstStyle/>
        <a:p>
          <a:endParaRPr lang="en-US"/>
        </a:p>
      </dgm:t>
    </dgm:pt>
    <dgm:pt modelId="{349919F0-D2CF-4895-B00F-C34548DB069C}" type="sibTrans" cxnId="{845AA56D-049B-4B28-80E1-689E4CB8EE20}">
      <dgm:prSet/>
      <dgm:spPr/>
      <dgm:t>
        <a:bodyPr/>
        <a:lstStyle/>
        <a:p>
          <a:endParaRPr lang="en-US"/>
        </a:p>
      </dgm:t>
    </dgm:pt>
    <dgm:pt modelId="{6A07A52F-7E94-4FA8-A5E2-269145D65A39}" type="pres">
      <dgm:prSet presAssocID="{BB82F165-6C46-4483-A694-5E8BD443A74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2ADFAB-6E71-44EB-9EBA-537527E36F41}" type="pres">
      <dgm:prSet presAssocID="{39B50308-CFE8-4A36-A66D-BAA265644FB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1F4575-7F79-4724-BB73-25CAFE56355A}" type="pres">
      <dgm:prSet presAssocID="{39B50308-CFE8-4A36-A66D-BAA265644FB1}" presName="spNode" presStyleCnt="0"/>
      <dgm:spPr/>
    </dgm:pt>
    <dgm:pt modelId="{44DC445F-AE96-4849-BF40-47FC32372ED0}" type="pres">
      <dgm:prSet presAssocID="{71F1E4D2-E101-4D69-8C1F-43CB9A0DFE78}" presName="sibTrans" presStyleLbl="sibTrans1D1" presStyleIdx="0" presStyleCnt="5"/>
      <dgm:spPr/>
      <dgm:t>
        <a:bodyPr/>
        <a:lstStyle/>
        <a:p>
          <a:endParaRPr lang="en-US"/>
        </a:p>
      </dgm:t>
    </dgm:pt>
    <dgm:pt modelId="{3FA862D3-A602-431C-95FC-06D2D781B8AC}" type="pres">
      <dgm:prSet presAssocID="{5DB283A4-C389-4C7F-BB22-CC24735C823B}" presName="node" presStyleLbl="node1" presStyleIdx="1" presStyleCnt="5" custRadScaleRad="101372" custRadScaleInc="-2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D4DE0-497E-47AF-8F5F-D2F3594706B6}" type="pres">
      <dgm:prSet presAssocID="{5DB283A4-C389-4C7F-BB22-CC24735C823B}" presName="spNode" presStyleCnt="0"/>
      <dgm:spPr/>
    </dgm:pt>
    <dgm:pt modelId="{AC17334A-B555-4B46-B402-52F7B72D6A07}" type="pres">
      <dgm:prSet presAssocID="{27D8C464-E7F7-40EC-85CB-3492E18E3A9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D37A51E-8A7E-45E2-A03C-E79141F56369}" type="pres">
      <dgm:prSet presAssocID="{33D36F12-9B9D-445E-BDA2-047FF5BF6B3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D091A-EF34-4348-AB20-E8877AB530D8}" type="pres">
      <dgm:prSet presAssocID="{33D36F12-9B9D-445E-BDA2-047FF5BF6B3D}" presName="spNode" presStyleCnt="0"/>
      <dgm:spPr/>
    </dgm:pt>
    <dgm:pt modelId="{F8955F4E-8300-404E-8746-B2174E9ABB3C}" type="pres">
      <dgm:prSet presAssocID="{349919F0-D2CF-4895-B00F-C34548DB069C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4100BA2-47FE-49AF-AF69-C59067C1203B}" type="pres">
      <dgm:prSet presAssocID="{B1E3B755-18C6-483D-BFC5-9DDFA5B742D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203C1-4453-4D1C-A3C9-B2BBDD5AA25E}" type="pres">
      <dgm:prSet presAssocID="{B1E3B755-18C6-483D-BFC5-9DDFA5B742D0}" presName="spNode" presStyleCnt="0"/>
      <dgm:spPr/>
    </dgm:pt>
    <dgm:pt modelId="{E02F2092-B277-45FC-A03C-D270BFFCC54D}" type="pres">
      <dgm:prSet presAssocID="{B557652D-F373-42D5-B4A5-789A48EE1069}" presName="sibTrans" presStyleLbl="sibTrans1D1" presStyleIdx="3" presStyleCnt="5"/>
      <dgm:spPr/>
      <dgm:t>
        <a:bodyPr/>
        <a:lstStyle/>
        <a:p>
          <a:endParaRPr lang="en-US"/>
        </a:p>
      </dgm:t>
    </dgm:pt>
    <dgm:pt modelId="{6EC912F5-D510-4A4C-8E29-F87D9CFA6842}" type="pres">
      <dgm:prSet presAssocID="{ED90890E-764A-4D50-9A08-DB057DEF6C6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AD8429-FE06-41B6-8D98-78EE3234D0E6}" type="pres">
      <dgm:prSet presAssocID="{ED90890E-764A-4D50-9A08-DB057DEF6C68}" presName="spNode" presStyleCnt="0"/>
      <dgm:spPr/>
    </dgm:pt>
    <dgm:pt modelId="{651646B3-D62E-4EAE-B2F6-639781AC1271}" type="pres">
      <dgm:prSet presAssocID="{44FD34FC-AEF9-40E8-9905-9B1DFDE983D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6EE099C-86CD-41FF-AC77-582008F7F3AA}" type="presOf" srcId="{33D36F12-9B9D-445E-BDA2-047FF5BF6B3D}" destId="{3D37A51E-8A7E-45E2-A03C-E79141F56369}" srcOrd="0" destOrd="0" presId="urn:microsoft.com/office/officeart/2005/8/layout/cycle5"/>
    <dgm:cxn modelId="{376604CB-2078-4801-96BE-B480FF6CFB7B}" type="presOf" srcId="{ED90890E-764A-4D50-9A08-DB057DEF6C68}" destId="{6EC912F5-D510-4A4C-8E29-F87D9CFA6842}" srcOrd="0" destOrd="0" presId="urn:microsoft.com/office/officeart/2005/8/layout/cycle5"/>
    <dgm:cxn modelId="{AC0D4969-F8F3-4C72-9C5A-58D79969257E}" srcId="{BB82F165-6C46-4483-A694-5E8BD443A743}" destId="{B1E3B755-18C6-483D-BFC5-9DDFA5B742D0}" srcOrd="3" destOrd="0" parTransId="{B8D8C443-2923-4B06-B674-B5AF849F4DE8}" sibTransId="{B557652D-F373-42D5-B4A5-789A48EE1069}"/>
    <dgm:cxn modelId="{4248EAC4-917C-4838-9228-A8D1C6A225D0}" type="presOf" srcId="{39B50308-CFE8-4A36-A66D-BAA265644FB1}" destId="{322ADFAB-6E71-44EB-9EBA-537527E36F41}" srcOrd="0" destOrd="0" presId="urn:microsoft.com/office/officeart/2005/8/layout/cycle5"/>
    <dgm:cxn modelId="{3C6BA784-EB90-4E2D-8549-2668474AF8C1}" type="presOf" srcId="{B1E3B755-18C6-483D-BFC5-9DDFA5B742D0}" destId="{44100BA2-47FE-49AF-AF69-C59067C1203B}" srcOrd="0" destOrd="0" presId="urn:microsoft.com/office/officeart/2005/8/layout/cycle5"/>
    <dgm:cxn modelId="{35BF8DDF-96E3-473C-9A06-BFCF9E712BB7}" srcId="{BB82F165-6C46-4483-A694-5E8BD443A743}" destId="{39B50308-CFE8-4A36-A66D-BAA265644FB1}" srcOrd="0" destOrd="0" parTransId="{59149220-4506-4DB7-950B-B353EFBDD96E}" sibTransId="{71F1E4D2-E101-4D69-8C1F-43CB9A0DFE78}"/>
    <dgm:cxn modelId="{09CD02B9-F58B-4C77-9B1A-315140532AFA}" srcId="{BB82F165-6C46-4483-A694-5E8BD443A743}" destId="{5DB283A4-C389-4C7F-BB22-CC24735C823B}" srcOrd="1" destOrd="0" parTransId="{BD4E4091-53BF-499A-B8FA-130A41B417E3}" sibTransId="{27D8C464-E7F7-40EC-85CB-3492E18E3A90}"/>
    <dgm:cxn modelId="{EFCBDE28-4163-42E9-8576-6AF5AC04AC99}" type="presOf" srcId="{27D8C464-E7F7-40EC-85CB-3492E18E3A90}" destId="{AC17334A-B555-4B46-B402-52F7B72D6A07}" srcOrd="0" destOrd="0" presId="urn:microsoft.com/office/officeart/2005/8/layout/cycle5"/>
    <dgm:cxn modelId="{3E1D8797-5A3D-4F70-8F5B-3C74110A9724}" type="presOf" srcId="{44FD34FC-AEF9-40E8-9905-9B1DFDE983D2}" destId="{651646B3-D62E-4EAE-B2F6-639781AC1271}" srcOrd="0" destOrd="0" presId="urn:microsoft.com/office/officeart/2005/8/layout/cycle5"/>
    <dgm:cxn modelId="{4C2824E3-4FF5-451B-B269-CEEC87F1125D}" type="presOf" srcId="{BB82F165-6C46-4483-A694-5E8BD443A743}" destId="{6A07A52F-7E94-4FA8-A5E2-269145D65A39}" srcOrd="0" destOrd="0" presId="urn:microsoft.com/office/officeart/2005/8/layout/cycle5"/>
    <dgm:cxn modelId="{0720116C-156E-49F5-9D62-7DA2ABB0B324}" type="presOf" srcId="{349919F0-D2CF-4895-B00F-C34548DB069C}" destId="{F8955F4E-8300-404E-8746-B2174E9ABB3C}" srcOrd="0" destOrd="0" presId="urn:microsoft.com/office/officeart/2005/8/layout/cycle5"/>
    <dgm:cxn modelId="{B1CAEF6C-B764-443C-AC04-DFFBA0CFCB1C}" type="presOf" srcId="{71F1E4D2-E101-4D69-8C1F-43CB9A0DFE78}" destId="{44DC445F-AE96-4849-BF40-47FC32372ED0}" srcOrd="0" destOrd="0" presId="urn:microsoft.com/office/officeart/2005/8/layout/cycle5"/>
    <dgm:cxn modelId="{CBDDF785-FF6C-4D3A-9F37-B4C54C3346C0}" type="presOf" srcId="{5DB283A4-C389-4C7F-BB22-CC24735C823B}" destId="{3FA862D3-A602-431C-95FC-06D2D781B8AC}" srcOrd="0" destOrd="0" presId="urn:microsoft.com/office/officeart/2005/8/layout/cycle5"/>
    <dgm:cxn modelId="{61CE90B7-EE96-4A85-9865-8812FA39D758}" srcId="{BB82F165-6C46-4483-A694-5E8BD443A743}" destId="{ED90890E-764A-4D50-9A08-DB057DEF6C68}" srcOrd="4" destOrd="0" parTransId="{B451A78D-D66D-422D-8FD0-1170136081BF}" sibTransId="{44FD34FC-AEF9-40E8-9905-9B1DFDE983D2}"/>
    <dgm:cxn modelId="{845AA56D-049B-4B28-80E1-689E4CB8EE20}" srcId="{BB82F165-6C46-4483-A694-5E8BD443A743}" destId="{33D36F12-9B9D-445E-BDA2-047FF5BF6B3D}" srcOrd="2" destOrd="0" parTransId="{FE599D41-66E5-4005-9842-E687E1908330}" sibTransId="{349919F0-D2CF-4895-B00F-C34548DB069C}"/>
    <dgm:cxn modelId="{7B085AB8-4263-4F8B-8C5A-1CF70BEAD5F9}" type="presOf" srcId="{B557652D-F373-42D5-B4A5-789A48EE1069}" destId="{E02F2092-B277-45FC-A03C-D270BFFCC54D}" srcOrd="0" destOrd="0" presId="urn:microsoft.com/office/officeart/2005/8/layout/cycle5"/>
    <dgm:cxn modelId="{9A37D5CD-80F2-4F52-8E12-F7D00A9661B1}" type="presParOf" srcId="{6A07A52F-7E94-4FA8-A5E2-269145D65A39}" destId="{322ADFAB-6E71-44EB-9EBA-537527E36F41}" srcOrd="0" destOrd="0" presId="urn:microsoft.com/office/officeart/2005/8/layout/cycle5"/>
    <dgm:cxn modelId="{7F31264B-501A-42FE-AFF6-13703519EA0D}" type="presParOf" srcId="{6A07A52F-7E94-4FA8-A5E2-269145D65A39}" destId="{9D1F4575-7F79-4724-BB73-25CAFE56355A}" srcOrd="1" destOrd="0" presId="urn:microsoft.com/office/officeart/2005/8/layout/cycle5"/>
    <dgm:cxn modelId="{D89E6AB0-ACCA-4223-8188-C672CB8C3AAE}" type="presParOf" srcId="{6A07A52F-7E94-4FA8-A5E2-269145D65A39}" destId="{44DC445F-AE96-4849-BF40-47FC32372ED0}" srcOrd="2" destOrd="0" presId="urn:microsoft.com/office/officeart/2005/8/layout/cycle5"/>
    <dgm:cxn modelId="{2BC018BF-52CB-48B7-B9BE-5156FDB3D801}" type="presParOf" srcId="{6A07A52F-7E94-4FA8-A5E2-269145D65A39}" destId="{3FA862D3-A602-431C-95FC-06D2D781B8AC}" srcOrd="3" destOrd="0" presId="urn:microsoft.com/office/officeart/2005/8/layout/cycle5"/>
    <dgm:cxn modelId="{E3EAEC48-DB88-4974-A814-FE0F9D2A4365}" type="presParOf" srcId="{6A07A52F-7E94-4FA8-A5E2-269145D65A39}" destId="{AB8D4DE0-497E-47AF-8F5F-D2F3594706B6}" srcOrd="4" destOrd="0" presId="urn:microsoft.com/office/officeart/2005/8/layout/cycle5"/>
    <dgm:cxn modelId="{548A3616-AFBC-415D-B7A5-C7412B83E0D8}" type="presParOf" srcId="{6A07A52F-7E94-4FA8-A5E2-269145D65A39}" destId="{AC17334A-B555-4B46-B402-52F7B72D6A07}" srcOrd="5" destOrd="0" presId="urn:microsoft.com/office/officeart/2005/8/layout/cycle5"/>
    <dgm:cxn modelId="{F81B9869-246B-41B2-8097-E85E43BEF3BC}" type="presParOf" srcId="{6A07A52F-7E94-4FA8-A5E2-269145D65A39}" destId="{3D37A51E-8A7E-45E2-A03C-E79141F56369}" srcOrd="6" destOrd="0" presId="urn:microsoft.com/office/officeart/2005/8/layout/cycle5"/>
    <dgm:cxn modelId="{32F4A918-F578-463B-BC65-EA052A116FE5}" type="presParOf" srcId="{6A07A52F-7E94-4FA8-A5E2-269145D65A39}" destId="{4ACD091A-EF34-4348-AB20-E8877AB530D8}" srcOrd="7" destOrd="0" presId="urn:microsoft.com/office/officeart/2005/8/layout/cycle5"/>
    <dgm:cxn modelId="{AE25CFBB-73A1-4BAB-B7AF-D213A0C933FC}" type="presParOf" srcId="{6A07A52F-7E94-4FA8-A5E2-269145D65A39}" destId="{F8955F4E-8300-404E-8746-B2174E9ABB3C}" srcOrd="8" destOrd="0" presId="urn:microsoft.com/office/officeart/2005/8/layout/cycle5"/>
    <dgm:cxn modelId="{303F61C6-EB80-4A47-B79B-2C10841104FA}" type="presParOf" srcId="{6A07A52F-7E94-4FA8-A5E2-269145D65A39}" destId="{44100BA2-47FE-49AF-AF69-C59067C1203B}" srcOrd="9" destOrd="0" presId="urn:microsoft.com/office/officeart/2005/8/layout/cycle5"/>
    <dgm:cxn modelId="{06413A37-A293-4B74-99A9-BB2FED64CB31}" type="presParOf" srcId="{6A07A52F-7E94-4FA8-A5E2-269145D65A39}" destId="{7FC203C1-4453-4D1C-A3C9-B2BBDD5AA25E}" srcOrd="10" destOrd="0" presId="urn:microsoft.com/office/officeart/2005/8/layout/cycle5"/>
    <dgm:cxn modelId="{D8DCF6B5-9242-4899-98E0-49DC5E07F79B}" type="presParOf" srcId="{6A07A52F-7E94-4FA8-A5E2-269145D65A39}" destId="{E02F2092-B277-45FC-A03C-D270BFFCC54D}" srcOrd="11" destOrd="0" presId="urn:microsoft.com/office/officeart/2005/8/layout/cycle5"/>
    <dgm:cxn modelId="{3291FE27-9A93-4DD9-800C-11EA13B6DA80}" type="presParOf" srcId="{6A07A52F-7E94-4FA8-A5E2-269145D65A39}" destId="{6EC912F5-D510-4A4C-8E29-F87D9CFA6842}" srcOrd="12" destOrd="0" presId="urn:microsoft.com/office/officeart/2005/8/layout/cycle5"/>
    <dgm:cxn modelId="{DCBB35F2-DC27-4654-8DFE-43B0084405FB}" type="presParOf" srcId="{6A07A52F-7E94-4FA8-A5E2-269145D65A39}" destId="{C5AD8429-FE06-41B6-8D98-78EE3234D0E6}" srcOrd="13" destOrd="0" presId="urn:microsoft.com/office/officeart/2005/8/layout/cycle5"/>
    <dgm:cxn modelId="{47B79C31-6779-4429-AD80-6776FECE3888}" type="presParOf" srcId="{6A07A52F-7E94-4FA8-A5E2-269145D65A39}" destId="{651646B3-D62E-4EAE-B2F6-639781AC1271}" srcOrd="14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_4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04800" y="0"/>
            <a:ext cx="696285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52578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কয়েক বছর আগেও আমাদের ২৫ লক্ষ টন খাদ্য </a:t>
            </a:r>
          </a:p>
          <a:p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আমদানি করতে হতো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9).jp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5486400" y="762000"/>
            <a:ext cx="3505200" cy="17430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5)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228600" y="228600"/>
            <a:ext cx="8686800" cy="487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5638800"/>
            <a:ext cx="81534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বর্তমানে আমরা সকলের জন্য খাদ্য উৎপাদন করতে সক্ষম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6)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1295400" y="228600"/>
            <a:ext cx="6686550" cy="495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410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তবে অতিরিক্ত জনসংখ্যার জন্য বসতি স্থাপনের কারনে </a:t>
            </a:r>
          </a:p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কৃষি  জমির পরিমান কমে যাচ্ছে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pn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2438400" y="838200"/>
            <a:ext cx="4495800" cy="40433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371600" y="54864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ব্যাপারে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সতর্ক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4724400" y="152400"/>
            <a:ext cx="4038600" cy="3962400"/>
          </a:xfrm>
          <a:prstGeom prst="rect">
            <a:avLst/>
          </a:prstGeom>
        </p:spPr>
      </p:pic>
      <p:pic>
        <p:nvPicPr>
          <p:cNvPr id="3" name="Picture 2" descr="download (2).jp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457200" y="152400"/>
            <a:ext cx="3962400" cy="396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4724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724400"/>
            <a:ext cx="8229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ভবিষ্যতে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ঘাটতি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দিবে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5410200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খাদ্য আমদানি করতে হবে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609975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download (1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590800"/>
            <a:ext cx="3258127" cy="167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download (1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304800"/>
            <a:ext cx="3276600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download (1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2667000"/>
            <a:ext cx="3581400" cy="1685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28600" y="48006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মানুষের মৌলিক চাহিদার মধ্যে অন্যতম হচ্ছে পরিধেয় বস্ত্র।                                                                 পরিবারের লোকসংখ্যা বেশি হলে বাবা-মা অনেক সময় </a:t>
            </a: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সব সন্তানের প্রয়োজনীয় পোশাক কিনে দিতে পারেন না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makal-8-5c94b41c5c4c0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228600" y="228600"/>
            <a:ext cx="8648700" cy="510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56388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বাংলাদেশে প্রায় ১০ লক্ষ মানুষ গৃহহীন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7)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0" y="0"/>
            <a:ext cx="9144000" cy="480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download (15).jp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5867400" y="0"/>
            <a:ext cx="3276600" cy="2762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5105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প্রতিবছর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৩০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সকলের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বাসস্থান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457200" y="304800"/>
            <a:ext cx="4038600" cy="4038600"/>
          </a:xfrm>
          <a:prstGeom prst="rect">
            <a:avLst/>
          </a:prstGeom>
        </p:spPr>
      </p:pic>
      <p:pic>
        <p:nvPicPr>
          <p:cNvPr id="3" name="Picture 2" descr="sazzad_fm-1502977143-45dc94f_xlarge.jpg"/>
          <p:cNvPicPr>
            <a:picLocks noChangeAspect="1"/>
          </p:cNvPicPr>
          <p:nvPr/>
        </p:nvPicPr>
        <p:blipFill>
          <a:blip r:embed="rId3">
            <a:lum bright="20000"/>
          </a:blip>
          <a:stretch>
            <a:fillRect/>
          </a:stretch>
        </p:blipFill>
        <p:spPr>
          <a:xfrm>
            <a:off x="4610100" y="304800"/>
            <a:ext cx="4076700" cy="40100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257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কাজের খোজেঁ এই সব গৃহহীন মানুষ শহরে চলে আসছে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makal-3-5c94b445942c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2400"/>
            <a:ext cx="3733800" cy="5181600"/>
          </a:xfrm>
          <a:prstGeom prst="rect">
            <a:avLst/>
          </a:prstGeom>
        </p:spPr>
      </p:pic>
      <p:pic>
        <p:nvPicPr>
          <p:cNvPr id="3" name="Picture 2" descr="download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2400"/>
            <a:ext cx="4199164" cy="5181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762000" y="57150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শহরে আসা ছিন্নমূল মানুষেরা মানবেতর অবস্থায় বসবাস করছে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143000" y="381000"/>
            <a:ext cx="6705600" cy="1905000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9144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048000"/>
            <a:ext cx="6019800" cy="22159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শিক্ষকের নাম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	: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খাদিজা বেগম</a:t>
            </a: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পদবী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		: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বিদ্যালয়ের নাম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	: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খাতাপাড়া সপ্রাবি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286000" y="304800"/>
            <a:ext cx="4724400" cy="2590800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990600"/>
            <a:ext cx="3124200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352800"/>
            <a:ext cx="8458200" cy="21236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দলে বিভক্ত হয়ে আলোচনা কর এবং লিখ</a:t>
            </a:r>
          </a:p>
          <a:p>
            <a:r>
              <a:rPr lang="bn-IN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 নং দল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–খাদ্যের উপর জনসংখ্যা বৃদ্ধির তিনটি প্রভাব লিখ</a:t>
            </a:r>
          </a:p>
          <a:p>
            <a:r>
              <a:rPr lang="bn-IN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 নং দল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– বস্ত্রের উপর জনসংখ্য বৃদ্ধির তিনটি প্রভাব লিখ</a:t>
            </a:r>
          </a:p>
          <a:p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 নং দল-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বাসস্থানের উপর জনসংখ্যা বৃদ্ধির তিনটি প্রভাব লিখ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828800"/>
            <a:ext cx="70866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পাঠ্যবই সংযোগঃপৃষ্ঠা নং---৪০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533400"/>
            <a:ext cx="4257675" cy="573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06680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/>
              <a:t>সঠিক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উত্তরটি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বল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62200"/>
            <a:ext cx="6781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/>
              <a:t>#বাংলাদেশে প্রায় কত লক্ষ মানুষ গৃহহীন ?</a:t>
            </a:r>
          </a:p>
          <a:p>
            <a:r>
              <a:rPr lang="bn-IN" dirty="0" smtClean="0"/>
              <a:t>ক)১০ লক্ষ</a:t>
            </a:r>
          </a:p>
          <a:p>
            <a:r>
              <a:rPr lang="bn-IN" dirty="0" smtClean="0"/>
              <a:t>খ)১২ লক্ষ</a:t>
            </a:r>
          </a:p>
          <a:p>
            <a:r>
              <a:rPr lang="bn-IN" dirty="0" smtClean="0"/>
              <a:t>গ)১৫ লক্ষ</a:t>
            </a:r>
          </a:p>
          <a:p>
            <a:r>
              <a:rPr lang="bn-IN" dirty="0" smtClean="0"/>
              <a:t>ঘ)২০ লক্ষ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#প্রতিবছর প্রায় কত লক্ষ মানুষ মোট জনসংখ্যার সাথে যুক্ত হচ্ছে?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ক) ১০লক্ষ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খ) ২০ লক্ষ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গ) ৩০ লক্ষ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ঘ) ৪০ লক্ষ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3276600" y="3341131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/>
              <a:t>উত্তরঃ১০ লক্ষ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5105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উত্তরঃ ৩০ লক্ষ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0" y="685800"/>
            <a:ext cx="4876800" cy="21336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0" y="11430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124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শহরে আসা গৃহহীন শিশুদের কী কী সমস্যার সম্মুখীন হতে হয়</a:t>
            </a:r>
          </a:p>
          <a:p>
            <a:pPr algn="ctr"/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সে সম্পর্কে ৫ টি বাক্য লিখ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24000"/>
            <a:ext cx="6096000" cy="5029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pic>
      <p:sp>
        <p:nvSpPr>
          <p:cNvPr id="3" name="TextBox 2"/>
          <p:cNvSpPr txBox="1"/>
          <p:nvPr/>
        </p:nvSpPr>
        <p:spPr>
          <a:xfrm rot="20375432">
            <a:off x="-844187" y="1222936"/>
            <a:ext cx="6168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</a:rPr>
              <a:t>ধন্যবাদ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752600" y="762000"/>
            <a:ext cx="5486400" cy="1752600"/>
          </a:xfrm>
          <a:prstGeom prst="flowChartPunchedTap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1066800"/>
            <a:ext cx="487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590800"/>
            <a:ext cx="7391400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শ্রেণিঃপঞ্চম</a:t>
            </a:r>
          </a:p>
          <a:p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বিষয়ঃবা ও বি</a:t>
            </a:r>
          </a:p>
          <a:p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 ৫</a:t>
            </a:r>
          </a:p>
          <a:p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শিরোনামঃজনসংখ্যা</a:t>
            </a:r>
          </a:p>
          <a:p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পাঠ্যাংশঃ(পরিবারের উপর অধিক-----                    খাদ্য,বস্ত্র,বাসস্থান)</a:t>
            </a:r>
          </a:p>
          <a:p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তারিখঃ১১/০১/২০২০খ্রি, সময়ঃ৪০মিনিট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1143000"/>
            <a:ext cx="4267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672239"/>
            <a:ext cx="8229600" cy="23391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মৌলিক চাহিদার উপর জনসংখ্যা বৃদ্ধির প্রভাব বর্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ণ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না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(খাদ্য, বস্ত্র, বাসস্থান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১২.২.১ – জীবনযাত্রার মানের উপর অধিক জনসংখ্যার প্রভাব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ব্যাখ্যা করতে 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685800"/>
            <a:ext cx="678180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81200"/>
            <a:ext cx="6934200" cy="426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6858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নিচের ছবিটি দেখ এবং চিন্তা কর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066800"/>
            <a:ext cx="6629400" cy="11079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আমাদের আজকের পাঠ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4038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2819400"/>
            <a:ext cx="5181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latin typeface="NikoshBAN" pitchFamily="2" charset="0"/>
                <a:cs typeface="NikoshBAN" pitchFamily="2" charset="0"/>
              </a:rPr>
              <a:t>জনসংখ্যা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9200" y="4724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বাসস্থান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6858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মানুষের মৌলিক চাহিদা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8).jpg"/>
          <p:cNvPicPr>
            <a:picLocks noChangeAspect="1"/>
          </p:cNvPicPr>
          <p:nvPr/>
        </p:nvPicPr>
        <p:blipFill>
          <a:blip r:embed="rId2">
            <a:lum bright="-20000"/>
          </a:blip>
          <a:stretch>
            <a:fillRect/>
          </a:stretch>
        </p:blipFill>
        <p:spPr>
          <a:xfrm>
            <a:off x="3200400" y="2590800"/>
            <a:ext cx="2743200" cy="1333500"/>
          </a:xfrm>
          <a:prstGeom prst="ellipse">
            <a:avLst/>
          </a:prstGeom>
        </p:spPr>
      </p:pic>
      <p:pic>
        <p:nvPicPr>
          <p:cNvPr id="3" name="Picture 2" descr="images (5).jp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3200400" y="609600"/>
            <a:ext cx="2819400" cy="1524000"/>
          </a:xfrm>
          <a:prstGeom prst="rect">
            <a:avLst/>
          </a:prstGeom>
        </p:spPr>
      </p:pic>
      <p:pic>
        <p:nvPicPr>
          <p:cNvPr id="4" name="Picture 3" descr="bhola_BG20170627135839.jpg"/>
          <p:cNvPicPr>
            <a:picLocks noChangeAspect="1"/>
          </p:cNvPicPr>
          <p:nvPr/>
        </p:nvPicPr>
        <p:blipFill>
          <a:blip r:embed="rId4">
            <a:lum bright="-10000"/>
          </a:blip>
          <a:stretch>
            <a:fillRect/>
          </a:stretch>
        </p:blipFill>
        <p:spPr>
          <a:xfrm>
            <a:off x="6172200" y="1981200"/>
            <a:ext cx="2493818" cy="1828800"/>
          </a:xfrm>
          <a:prstGeom prst="rect">
            <a:avLst/>
          </a:prstGeom>
        </p:spPr>
      </p:pic>
      <p:pic>
        <p:nvPicPr>
          <p:cNvPr id="5" name="Picture 4" descr="download (17).jpg"/>
          <p:cNvPicPr>
            <a:picLocks noChangeAspect="1"/>
          </p:cNvPicPr>
          <p:nvPr/>
        </p:nvPicPr>
        <p:blipFill>
          <a:blip r:embed="rId5">
            <a:lum bright="-20000"/>
          </a:blip>
          <a:stretch>
            <a:fillRect/>
          </a:stretch>
        </p:blipFill>
        <p:spPr>
          <a:xfrm>
            <a:off x="5562600" y="4343400"/>
            <a:ext cx="2819400" cy="1905000"/>
          </a:xfrm>
          <a:prstGeom prst="rect">
            <a:avLst/>
          </a:prstGeom>
        </p:spPr>
      </p:pic>
      <p:pic>
        <p:nvPicPr>
          <p:cNvPr id="6" name="Picture 5" descr="images (4).jpg"/>
          <p:cNvPicPr>
            <a:picLocks noChangeAspect="1"/>
          </p:cNvPicPr>
          <p:nvPr/>
        </p:nvPicPr>
        <p:blipFill>
          <a:blip r:embed="rId6">
            <a:lum bright="-10000"/>
          </a:blip>
          <a:stretch>
            <a:fillRect/>
          </a:stretch>
        </p:blipFill>
        <p:spPr>
          <a:xfrm>
            <a:off x="1066800" y="4343400"/>
            <a:ext cx="2743200" cy="1905000"/>
          </a:xfrm>
          <a:prstGeom prst="rect">
            <a:avLst/>
          </a:prstGeom>
        </p:spPr>
      </p:pic>
      <p:pic>
        <p:nvPicPr>
          <p:cNvPr id="7" name="Picture 6" descr="download (16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400" y="1905000"/>
            <a:ext cx="25146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8839200" cy="4876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914400" y="54864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বাংলাদেশ একটি কৃষিপ্রধান দেশ।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845</TotalTime>
  <Words>305</Words>
  <Application>Microsoft Office PowerPoint</Application>
  <PresentationFormat>On-screen Show (4:3)</PresentationFormat>
  <Paragraphs>63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bcl</dc:creator>
  <cp:lastModifiedBy>bcl</cp:lastModifiedBy>
  <cp:revision>113</cp:revision>
  <dcterms:created xsi:type="dcterms:W3CDTF">2006-08-16T00:00:00Z</dcterms:created>
  <dcterms:modified xsi:type="dcterms:W3CDTF">2020-01-16T16:39:59Z</dcterms:modified>
</cp:coreProperties>
</file>