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gif"/>
  <Override PartName="/ppt/media/image14.jpg" ContentType="image/png"/>
  <Override PartName="/ppt/media/image4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72" r:id="rId7"/>
    <p:sldId id="265" r:id="rId8"/>
    <p:sldId id="261" r:id="rId9"/>
    <p:sldId id="262" r:id="rId10"/>
    <p:sldId id="263" r:id="rId11"/>
    <p:sldId id="264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A556-07F0-440E-A756-1B48299C203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EAE1-D494-46F3-BF17-B7C40A11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EAE1-D494-46F3-BF17-B7C40A1121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7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3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3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9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0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2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6BD23-175E-4307-B93A-AC99ED8B33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7" t="1534" r="3287" b="16382"/>
          <a:stretch/>
        </p:blipFill>
        <p:spPr>
          <a:xfrm>
            <a:off x="2881745" y="1509263"/>
            <a:ext cx="5736573" cy="4326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1745" y="554181"/>
            <a:ext cx="5971309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9" y="809771"/>
            <a:ext cx="3390266" cy="240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74" y="261257"/>
            <a:ext cx="423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 উদ্দেশ্য-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315" y="3273044"/>
            <a:ext cx="381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 যাত্রার মান উন্নয়ন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02" y="809771"/>
            <a:ext cx="3340962" cy="2435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8473" y="3329496"/>
            <a:ext cx="286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বানিজ্য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71" y="823202"/>
            <a:ext cx="3917526" cy="2408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5322" y="3376808"/>
            <a:ext cx="403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কল্যাণমূলক অর্থনৈতিক ব্যবস্থা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5" y="3767586"/>
            <a:ext cx="2975293" cy="2231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510" y="6209089"/>
            <a:ext cx="327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আত্ননির্ভরশীলতা গড়ে তোলা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02" y="3820722"/>
            <a:ext cx="2960302" cy="23682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10297" y="6256459"/>
            <a:ext cx="39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সাংস্কৃতিক উন্নয়ন সাধন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22" y="3852716"/>
            <a:ext cx="3281346" cy="1973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00304" y="6188963"/>
            <a:ext cx="321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পারষ্পারিক সমঝোতা সৃষ্টি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9" y="339634"/>
            <a:ext cx="9862457" cy="107721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আসিয়ান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)—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South-East Asian Nation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জাতিসমুহের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6" y="1879561"/>
            <a:ext cx="5768768" cy="3619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007" y="5865223"/>
            <a:ext cx="491163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১৯৬৭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আসিয়ান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4" y="1782612"/>
            <a:ext cx="4904958" cy="34947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1107" y="5962172"/>
            <a:ext cx="620921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আসিয়ানের সদর দপ্তর ইন্দোনেশিয়ার রাজধানী জাকার্তা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222069"/>
            <a:ext cx="4493623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আসিয়ান গঠনের লক্ষ্য উদ্দেশ্য-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5" y="1009105"/>
            <a:ext cx="3366408" cy="1885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373" y="2781846"/>
            <a:ext cx="461118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উন্নয়নের লক্ষ্যে কাজ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4" y="98406"/>
            <a:ext cx="4245701" cy="2828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8287" y="2951500"/>
            <a:ext cx="374904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 ও স্থিতিশীলতা বজায় রাখা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" y="3414527"/>
            <a:ext cx="2969895" cy="2173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52" y="3445771"/>
            <a:ext cx="2777068" cy="2119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92" y="3445772"/>
            <a:ext cx="2594188" cy="2119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52" y="3474720"/>
            <a:ext cx="2690949" cy="21135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7017" y="5865223"/>
            <a:ext cx="1116874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সামাজিক,সাংস্কৃতিক,অর্থনৈতিক ওপ্রযুক্তিগত ক্ষেত্রে সোহার্দ ও সহযোগিতামূলক সম্পর্কের ভিত্তিতে কাজ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6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147" y="261255"/>
            <a:ext cx="453281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ইউরোপিয়ান ইউনিয়ন 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45" y="362778"/>
            <a:ext cx="3571875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1116594"/>
            <a:ext cx="2952205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383" y="3134825"/>
            <a:ext cx="444137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ইউরোপের দেশগুলো মিলে প্রথম গঠন করেছিল কমন মার্কেট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2343" y="2910035"/>
            <a:ext cx="619179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 বেড়ে ইউরোপিয়ান ইউনিয়ন।ইউরোপের সকল রাষ্ট্র এর সদস্য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0" y="4345033"/>
            <a:ext cx="3076575" cy="148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4283" y="6087034"/>
            <a:ext cx="254412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 মুদ্রা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99" y="4012203"/>
            <a:ext cx="3558946" cy="2074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2955" y="6235095"/>
            <a:ext cx="582603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 দপ্তর - বেলজিয়ামের রাজধানী ব্রাসেলস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75" y="287382"/>
            <a:ext cx="2843449" cy="261257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7223759" y="744583"/>
            <a:ext cx="2677887" cy="1698171"/>
          </a:xfrm>
          <a:prstGeom prst="cloudCallout">
            <a:avLst>
              <a:gd name="adj1" fmla="val -82237"/>
              <a:gd name="adj2" fmla="val 1254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457" y="3912046"/>
            <a:ext cx="662286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কোন দেশ নিয়ে সার্ক গঠিত?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457" y="4558377"/>
            <a:ext cx="662286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ইউরোপিয়ান ইউনিয়নের মুদ্রার নাম কী?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457" y="5204708"/>
            <a:ext cx="662286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আসিয়ানের লক্ষ্যগুলো কি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0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" y="410029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"/>
          <a:stretch/>
        </p:blipFill>
        <p:spPr>
          <a:xfrm>
            <a:off x="3501935" y="410029"/>
            <a:ext cx="3655660" cy="2502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1" y="3497792"/>
            <a:ext cx="3202034" cy="2165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04" y="410029"/>
            <a:ext cx="3184662" cy="2385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81" y="3497792"/>
            <a:ext cx="3317914" cy="2211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71" y="3693900"/>
            <a:ext cx="3592284" cy="2389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09427" y="2913017"/>
            <a:ext cx="95523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59" y="5955489"/>
            <a:ext cx="101890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3806" y="6001569"/>
            <a:ext cx="181573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অশিক্ষা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3125" y="6082909"/>
            <a:ext cx="141078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3" y="2390503"/>
            <a:ext cx="285749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শিল্পোন্নত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1" t="13892" r="25267" b="12646"/>
          <a:stretch/>
        </p:blipFill>
        <p:spPr>
          <a:xfrm>
            <a:off x="7474266" y="3285965"/>
            <a:ext cx="1917928" cy="1923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65" y="-78886"/>
            <a:ext cx="1926229" cy="1768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012" y="319347"/>
            <a:ext cx="6479177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OAU-Organization of African Unity(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011" y="3805332"/>
            <a:ext cx="654449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OIC—Organization of Islamic cooperation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2" y="2229696"/>
            <a:ext cx="630935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আরবলীগ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68" y="1644761"/>
            <a:ext cx="2461806" cy="1641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012" y="4247766"/>
            <a:ext cx="654449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১৯৭৪ সালে ও আই সি এর সদস্যপদ লাভ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" y="5524578"/>
            <a:ext cx="670124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NAM-Non-Aligned Movement(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07" y="5209567"/>
            <a:ext cx="2059233" cy="14764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639" y="5947782"/>
            <a:ext cx="670124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জোট নিরপেক্ষ আন্দোলনের গুরুত্বপূর্ণ সদস্য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86" y="378702"/>
            <a:ext cx="3789152" cy="227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43" y="2957376"/>
            <a:ext cx="3785972" cy="2611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5" y="156634"/>
            <a:ext cx="3916951" cy="2278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596" y="2957376"/>
            <a:ext cx="2495958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দ্বিপাক্ষিক চুক্তি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011" y="4380586"/>
            <a:ext cx="6270172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দেশের পারষ্পারিক সহযোগিতার লক্ষ্যে দ্বিপাক্ষিক সহযোগিতা চুক্তি সম্পন্ন হয়।বর্তমান এ ধরনের চুক্তি বেড়েই চলছে।কারণ সহযোগিতার ক্ষেত্রে সবচেয়ে কার্যকর হলো এই দ্বিপাক্ষিক চুক্তি।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36" y="459377"/>
            <a:ext cx="28575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3622" y="3043646"/>
            <a:ext cx="2730137" cy="83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67" y="4558937"/>
            <a:ext cx="1159981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আঞ্চলিক সহযোগিতার মাধ্যমে বিভিন্ন দেশ কিভাবে উপকৃত হয় তা দলে আলোচনা করে উপস্থাপন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4088674" y="666206"/>
            <a:ext cx="2442755" cy="966651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মানযাচাই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393" y="2325189"/>
            <a:ext cx="4010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আসিয়ানের পূর্ণরূপ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142" y="2971801"/>
            <a:ext cx="480713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 ইউ এর নিজস্ব মুদ্রার নাম 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1" y="3572339"/>
            <a:ext cx="496388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মুসলিম দেশগুলোর সংগঠনের  নাম কী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141" y="4187353"/>
            <a:ext cx="496388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দ্বিপাক্ষিক চুক্তি বলতে কী বুঝায়?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141" y="4787891"/>
            <a:ext cx="505532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শিল্পোন্নত শীর্ষ দেশের জোটের নাম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47999" y="0"/>
            <a:ext cx="5763493" cy="21890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28" y="2262848"/>
            <a:ext cx="4779818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বাঘারপাড়া,যশোর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hafaja95@gmail.com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010400" y="2189018"/>
            <a:ext cx="4211781" cy="3061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8"/>
          <a:stretch/>
        </p:blipFill>
        <p:spPr>
          <a:xfrm>
            <a:off x="2628187" y="1695595"/>
            <a:ext cx="5098106" cy="3438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1109" y="470263"/>
            <a:ext cx="1867989" cy="646331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011" y="5196461"/>
            <a:ext cx="1119486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আঞ্চলিক সহযোগিতা একটি দেশের উন্নয়নে কতটুকু ভূমিকা পালন করে বলে তুমি মনে কর?তোমার মতামত ব্যাখ্যা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8" y="713339"/>
            <a:ext cx="6230982" cy="50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t="4961" r="533" b="9924"/>
          <a:stretch/>
        </p:blipFill>
        <p:spPr>
          <a:xfrm>
            <a:off x="5901690" y="3286750"/>
            <a:ext cx="3396343" cy="3137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60" y="3548360"/>
            <a:ext cx="2684152" cy="2608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93" y="0"/>
            <a:ext cx="3025140" cy="3025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59" y="0"/>
            <a:ext cx="3357154" cy="2736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4959" y="3025140"/>
            <a:ext cx="248194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 এশিয়ার অঞ্চল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8104" y="2646395"/>
            <a:ext cx="178961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2676" y="6334780"/>
            <a:ext cx="336342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পারষ্পারিক সহযোগিতা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2" y="0"/>
            <a:ext cx="3276023" cy="3144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1313" r="10708" b="20000"/>
          <a:stretch/>
        </p:blipFill>
        <p:spPr>
          <a:xfrm>
            <a:off x="6505180" y="-85375"/>
            <a:ext cx="3247467" cy="3315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05" y="3559265"/>
            <a:ext cx="3571875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05180" y="3144982"/>
            <a:ext cx="4193300" cy="2795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177" y="6374674"/>
            <a:ext cx="591747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59874" y="1881052"/>
            <a:ext cx="7511143" cy="193330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পাঠ: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 আঞ্চলিক সহযোগিতা সংস্থা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108959" y="470263"/>
            <a:ext cx="4114800" cy="731520"/>
          </a:xfrm>
          <a:prstGeom prst="doubleWave">
            <a:avLst/>
          </a:prstGeom>
          <a:solidFill>
            <a:srgbClr val="0070C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266" y="2011680"/>
            <a:ext cx="10802985" cy="3170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আঞ্চলিক সহযোগিতা সংস্থার নাম বলতে পারবে;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২।আঞ্চলিক সহযোগিতা সংস্থার লক্ষ্য উদ্দেশ্য ব্যাখ্যা করতে পারবে;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আঞ্চলিক সহযোগিতার মাধ্যমে কিভাবে একটি দেশ উপকৃত হতে পারে তা বিশ্লেষণ করতে পারবে;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4" y="483067"/>
            <a:ext cx="11377749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SAARC-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Asian Association For Regional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n-IN" sz="3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12" y="5861154"/>
            <a:ext cx="548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১৯৮৫ সালে ডিসেম্বরে সার্ক গঠিত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9360" y="5982789"/>
            <a:ext cx="578684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সদর দপ্তর নেপালের রাজধানী কাটমুন্ডু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25" y="2016019"/>
            <a:ext cx="4807533" cy="3601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7" y="2158894"/>
            <a:ext cx="5180478" cy="32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5" y="0"/>
            <a:ext cx="3569507" cy="4105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11" y="297097"/>
            <a:ext cx="3455514" cy="2907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89" y="4105086"/>
            <a:ext cx="4201698" cy="2320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3" y="3452711"/>
            <a:ext cx="2959608" cy="3405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87" y="201013"/>
            <a:ext cx="2385114" cy="3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47" y="345176"/>
            <a:ext cx="2508068" cy="5565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86" y="345176"/>
            <a:ext cx="3547088" cy="2353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79" y="3053852"/>
            <a:ext cx="3623032" cy="299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88" y="321202"/>
            <a:ext cx="2445613" cy="4228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381" y="5723311"/>
            <a:ext cx="3017520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সার্কভুক্ত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57308" y="3188863"/>
            <a:ext cx="643998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পর্যাবেক্ষক হিসাবে এ সংস্থার সাথে যুক্ত মায়ানমার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424</Words>
  <Application>Microsoft Office PowerPoint</Application>
  <PresentationFormat>Widescreen</PresentationFormat>
  <Paragraphs>76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69</cp:revision>
  <dcterms:created xsi:type="dcterms:W3CDTF">2019-11-08T15:28:51Z</dcterms:created>
  <dcterms:modified xsi:type="dcterms:W3CDTF">2019-11-13T14:33:47Z</dcterms:modified>
</cp:coreProperties>
</file>