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67" r:id="rId3"/>
    <p:sldId id="266" r:id="rId4"/>
    <p:sldId id="268" r:id="rId5"/>
    <p:sldId id="269" r:id="rId6"/>
    <p:sldId id="270" r:id="rId7"/>
    <p:sldId id="271" r:id="rId8"/>
    <p:sldId id="273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6" r:id="rId22"/>
    <p:sldId id="287" r:id="rId23"/>
    <p:sldId id="288" r:id="rId24"/>
    <p:sldId id="289" r:id="rId25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09" autoAdjust="0"/>
  </p:normalViewPr>
  <p:slideViewPr>
    <p:cSldViewPr snapToGrid="0">
      <p:cViewPr varScale="1">
        <p:scale>
          <a:sx n="67" d="100"/>
          <a:sy n="67" d="100"/>
        </p:scale>
        <p:origin x="900" y="60"/>
      </p:cViewPr>
      <p:guideLst>
        <p:guide orient="horz" pos="2169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410DF-9741-498F-BEF9-D784F54C7CDB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1143000"/>
            <a:ext cx="5346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B0B8F-E0BC-487A-AE23-BCC5DE81F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1143000"/>
            <a:ext cx="5346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B0B8F-E0BC-487A-AE23-BCC5DE81FE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0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কিতু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B0B8F-E0BC-487A-AE23-BCC5DE81FE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8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ট্রিগার-এর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অপশনগুলো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0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ট্রিগার-এর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অপশনগুলোতে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BE45-7D9C-4092-ABCC-22BFC296938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D6E9-90AC-4322-A038-63A722ED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0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BE45-7D9C-4092-ABCC-22BFC296938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D6E9-90AC-4322-A038-63A722ED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5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BE45-7D9C-4092-ABCC-22BFC296938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D6E9-90AC-4322-A038-63A722ED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7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BE45-7D9C-4092-ABCC-22BFC296938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D6E9-90AC-4322-A038-63A722ED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BE45-7D9C-4092-ABCC-22BFC296938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D6E9-90AC-4322-A038-63A722ED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2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BE45-7D9C-4092-ABCC-22BFC296938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D6E9-90AC-4322-A038-63A722ED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3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BE45-7D9C-4092-ABCC-22BFC296938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D6E9-90AC-4322-A038-63A722ED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7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BE45-7D9C-4092-ABCC-22BFC296938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D6E9-90AC-4322-A038-63A722ED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5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BE45-7D9C-4092-ABCC-22BFC296938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D6E9-90AC-4322-A038-63A722ED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BE45-7D9C-4092-ABCC-22BFC296938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D6E9-90AC-4322-A038-63A722ED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6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</p:spPr>
        <p:txBody>
          <a:bodyPr anchor="t"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BE45-7D9C-4092-ABCC-22BFC296938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6D6E9-90AC-4322-A038-63A722ED9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2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1" y="0"/>
            <a:ext cx="11887200" cy="6858000"/>
          </a:xfrm>
          <a:prstGeom prst="frame">
            <a:avLst>
              <a:gd name="adj1" fmla="val 2359"/>
            </a:avLst>
          </a:prstGeom>
          <a:solidFill>
            <a:srgbClr val="00B05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715814" y="6413680"/>
            <a:ext cx="4590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Md.Nizam</a:t>
            </a:r>
            <a:r>
              <a:rPr lang="en-US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udin</a:t>
            </a:r>
            <a:r>
              <a:rPr lang="en-US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Mob.No</a:t>
            </a:r>
            <a:r>
              <a:rPr lang="en-US" sz="1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-01722054819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4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1" y="295347"/>
            <a:ext cx="10958945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612" y="1590747"/>
            <a:ext cx="6400800" cy="4267200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292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0925" y="386134"/>
            <a:ext cx="4600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58" y="1843790"/>
            <a:ext cx="4704101" cy="2673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214" y="1843790"/>
            <a:ext cx="4856812" cy="2673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2360951" y="5111646"/>
            <a:ext cx="682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বাবা-মা,ভাই-বোনদের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13" y="1494173"/>
            <a:ext cx="3999486" cy="2877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5771212" y="1639162"/>
            <a:ext cx="5428960" cy="2877954"/>
            <a:chOff x="5280156" y="1843790"/>
            <a:chExt cx="5428960" cy="287795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0156" y="1843790"/>
              <a:ext cx="2364828" cy="28569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3895" y="1843790"/>
              <a:ext cx="3145221" cy="28779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Rectangle 14"/>
          <p:cNvSpPr/>
          <p:nvPr/>
        </p:nvSpPr>
        <p:spPr>
          <a:xfrm>
            <a:off x="983860" y="5050091"/>
            <a:ext cx="38603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কর্মক্ষেত্রে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7721" y="5094085"/>
            <a:ext cx="3943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লেখাপড়ায়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rgbClr val="0070C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8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75" y="371475"/>
            <a:ext cx="5214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81" y="1683304"/>
            <a:ext cx="4817270" cy="3312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900" y="1683304"/>
            <a:ext cx="4786313" cy="3312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2768203" y="5400197"/>
            <a:ext cx="6579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বাবা-মার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টাকাও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1683304"/>
            <a:ext cx="4591050" cy="3174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900" y="1683304"/>
            <a:ext cx="4195762" cy="3342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529137" y="5400676"/>
            <a:ext cx="2376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1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8" y="2000250"/>
            <a:ext cx="3732467" cy="2571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773" y="2000250"/>
            <a:ext cx="3328988" cy="2571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761" y="2000250"/>
            <a:ext cx="3669789" cy="2571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3566446" y="442913"/>
            <a:ext cx="5534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3051" y="5160912"/>
            <a:ext cx="898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ভাবতেও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573" y="1652637"/>
            <a:ext cx="4102611" cy="291936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585" y="1652637"/>
            <a:ext cx="3994870" cy="291936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02" y="968844"/>
            <a:ext cx="2267861" cy="2274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797" y="3509007"/>
            <a:ext cx="2777304" cy="64633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6686" y="5160912"/>
            <a:ext cx="7239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36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3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839319" y="696627"/>
            <a:ext cx="2879858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382" y="1626722"/>
            <a:ext cx="11471505" cy="117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43273" y="5336838"/>
            <a:ext cx="10195058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দুইজনে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907898" y="1837186"/>
            <a:ext cx="5398487" cy="3480714"/>
            <a:chOff x="925296" y="1030762"/>
            <a:chExt cx="5398487" cy="348071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296" y="2733718"/>
              <a:ext cx="2676525" cy="1704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2767" y="1064213"/>
              <a:ext cx="2731016" cy="18715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297" y="1030762"/>
              <a:ext cx="2767012" cy="190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1821" y="2816997"/>
              <a:ext cx="2334285" cy="16944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690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10776" y="1197915"/>
            <a:ext cx="8560713" cy="3500983"/>
            <a:chOff x="4465739" y="1514966"/>
            <a:chExt cx="6560265" cy="33950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5739" y="1514966"/>
              <a:ext cx="4927392" cy="339509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9895" y="1703555"/>
              <a:ext cx="3246109" cy="287003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44773" y="4969618"/>
            <a:ext cx="11092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5841" y="366918"/>
            <a:ext cx="6730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64" y="457200"/>
            <a:ext cx="611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64" y="4584862"/>
            <a:ext cx="611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474160"/>
              </p:ext>
            </p:extLst>
          </p:nvPr>
        </p:nvGraphicFramePr>
        <p:xfrm>
          <a:off x="4756150" y="2497138"/>
          <a:ext cx="2976563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ackager Shell Object" showAsIcon="1" r:id="rId3" imgW="1287360" imgH="491040" progId="Package">
                  <p:embed/>
                </p:oleObj>
              </mc:Choice>
              <mc:Fallback>
                <p:oleObj name="Packager Shell Object" showAsIcon="1" r:id="rId3" imgW="12873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6150" y="2497138"/>
                        <a:ext cx="2976563" cy="1135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83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0057" y="1528762"/>
            <a:ext cx="5114929" cy="3400426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488" y="1528762"/>
            <a:ext cx="5014913" cy="3400426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14625" y="269140"/>
            <a:ext cx="5979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8788" y="5357813"/>
            <a:ext cx="847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অপ্রয়োজনে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4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1357313"/>
            <a:ext cx="5089525" cy="3838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3000376" y="200025"/>
            <a:ext cx="674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3" y="5522178"/>
            <a:ext cx="1075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51" y="1357313"/>
            <a:ext cx="5272087" cy="3838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9888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2" y="1528763"/>
            <a:ext cx="4046761" cy="3138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223" y="1528763"/>
            <a:ext cx="3743325" cy="3138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548" y="1528763"/>
            <a:ext cx="3371850" cy="3138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2028" y="5112247"/>
            <a:ext cx="685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1612" y="314324"/>
            <a:ext cx="9218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0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62" y="1728789"/>
            <a:ext cx="4600576" cy="3033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788" y="1728789"/>
            <a:ext cx="4357688" cy="3033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2864645" y="428626"/>
            <a:ext cx="5614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9051" y="5293222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1657" y="5293221"/>
            <a:ext cx="895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3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06554" y="3124377"/>
            <a:ext cx="5169454" cy="2897203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3947"/>
              </a:lnSpc>
              <a:defRPr/>
            </a:pP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ম-শ্রেণী।</a:t>
            </a:r>
          </a:p>
          <a:p>
            <a:pPr algn="ctr">
              <a:defRPr/>
            </a:pP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বিষয়‌ঃ তথ্য ও যোগাযোগ প্রযুক্তি।</a:t>
            </a:r>
          </a:p>
          <a:p>
            <a:pPr algn="ctr">
              <a:defRPr/>
            </a:pP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অধ্যয়-দ্বিতীয় ।</a:t>
            </a:r>
          </a:p>
          <a:p>
            <a:pPr algn="ctr">
              <a:defRPr/>
            </a:pP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সময়ঃ ৫০ মিনিট।</a:t>
            </a:r>
          </a:p>
          <a:p>
            <a:pPr algn="ctr">
              <a:defRPr/>
            </a:pP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তারিখঃ 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০৩</a:t>
            </a:r>
            <a:r>
              <a:rPr lang="bn-IN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</a:t>
            </a:r>
            <a:r>
              <a:rPr lang="bn-IN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২০২০</a:t>
            </a: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খ্রিঃ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847005" y="499568"/>
            <a:ext cx="2068519" cy="2470941"/>
          </a:xfrm>
          <a:prstGeom prst="roundRect">
            <a:avLst>
              <a:gd name="adj" fmla="val 6729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Left"/>
              <a:lightRig rig="threePt" dir="t"/>
            </a:scene3d>
          </a:bodyPr>
          <a:lstStyle/>
          <a:p>
            <a:pPr algn="ctr"/>
            <a:endParaRPr lang="en-US" sz="1565"/>
          </a:p>
        </p:txBody>
      </p:sp>
      <p:sp>
        <p:nvSpPr>
          <p:cNvPr id="5" name="TextBox 4"/>
          <p:cNvSpPr txBox="1"/>
          <p:nvPr/>
        </p:nvSpPr>
        <p:spPr>
          <a:xfrm>
            <a:off x="241093" y="3124377"/>
            <a:ext cx="5531733" cy="320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47"/>
              </a:lnSpc>
              <a:defRPr/>
            </a:pP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নিজাম উদ্দিন</a:t>
            </a:r>
            <a:endParaRPr lang="en-US" sz="3744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3947"/>
              </a:lnSpc>
              <a:defRPr/>
            </a:pP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744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আগ্রান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 বিদ্যালয়</a:t>
            </a:r>
            <a:endParaRPr lang="en-US" sz="3744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বড়াইগ্রাম, নাটোর।</a:t>
            </a:r>
            <a:endParaRPr lang="en-US" sz="3744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০১৭</a:t>
            </a:r>
            <a:r>
              <a:rPr lang="bn-IN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২২-০৫৪৮১৯</a:t>
            </a:r>
            <a:endParaRPr lang="en-US" sz="3744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96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nizamnishat@gmail.com.</a:t>
            </a:r>
            <a:endParaRPr lang="bn-BD" sz="2496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5845825" y="499567"/>
            <a:ext cx="87730" cy="5917908"/>
          </a:xfrm>
          <a:prstGeom prst="flowChartDecisio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2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99" y="558843"/>
            <a:ext cx="2039164" cy="241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326147" y="988249"/>
            <a:ext cx="2879858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410" y="1799458"/>
            <a:ext cx="11361028" cy="1123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84642" y="5141153"/>
            <a:ext cx="910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00" y="2237650"/>
            <a:ext cx="4217988" cy="2564537"/>
          </a:xfrm>
          <a:prstGeom prst="rect">
            <a:avLst/>
          </a:prstGeom>
          <a:ln w="762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16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0200" y="2387028"/>
            <a:ext cx="446843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 </a:t>
            </a:r>
            <a:r>
              <a:rPr lang="en-US" sz="32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Atitude</a:t>
            </a:r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Disorder</a:t>
            </a:r>
            <a:endParaRPr lang="en-US" sz="3200" spc="-14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265" y="1702597"/>
            <a:ext cx="45060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IAD</a:t>
            </a:r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7265" y="2387028"/>
            <a:ext cx="510063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 Addiction Disease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958782" y="3045359"/>
            <a:ext cx="482147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 Addiction Disorder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0197" y="3051582"/>
            <a:ext cx="529407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Internnational</a:t>
            </a:r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Atitude</a:t>
            </a:r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Disorder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4223423" y="356028"/>
            <a:ext cx="2757587" cy="676593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8043862" y="283213"/>
            <a:ext cx="3043237" cy="7271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958785" y="4855562"/>
            <a:ext cx="482146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spc="-28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spc="-28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28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কাণ্ডজ্ঞান</a:t>
            </a:r>
            <a:r>
              <a:rPr lang="en-US" sz="3600" spc="-28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28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উধাও</a:t>
            </a:r>
            <a:r>
              <a:rPr lang="en-US" sz="3600" spc="-28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28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spc="-28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28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3600" spc="-28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7265" y="4085244"/>
            <a:ext cx="928990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7265" y="5625880"/>
            <a:ext cx="45060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28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কাণ্ডজ্ঞান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0197" y="5625880"/>
            <a:ext cx="503690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50200" y="4863880"/>
            <a:ext cx="446843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8043861" y="285645"/>
            <a:ext cx="3043237" cy="6117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7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6" grpId="2"/>
      <p:bldP spid="26" grpId="3"/>
      <p:bldP spid="26" grpId="4"/>
      <p:bldP spid="26" grpId="5"/>
      <p:bldP spid="26" grpId="6"/>
      <p:bldP spid="26" grpId="7"/>
      <p:bldP spid="26" grpId="8"/>
      <p:bldP spid="26" grpId="9"/>
      <p:bldP spid="26" grpId="10"/>
      <p:bldP spid="26" grpId="11"/>
      <p:bldP spid="25" grpId="0"/>
      <p:bldP spid="25" grpId="1"/>
      <p:bldP spid="25" grpId="2"/>
      <p:bldP spid="25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7938" y="1992048"/>
            <a:ext cx="374908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574" y="1263121"/>
            <a:ext cx="777648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2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0574" y="1980696"/>
            <a:ext cx="342272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280574" y="2698271"/>
            <a:ext cx="342254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খেলাধূলা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0781" y="2630261"/>
            <a:ext cx="34603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4378980" y="355232"/>
            <a:ext cx="2278998" cy="559168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895036" y="300109"/>
            <a:ext cx="3003407" cy="6694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7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7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7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7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660943" y="5873535"/>
            <a:ext cx="351058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i, ii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70374" y="3399195"/>
            <a:ext cx="778668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2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5816" y="5327935"/>
            <a:ext cx="341729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5817" y="5950616"/>
            <a:ext cx="341869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57978" y="5241318"/>
            <a:ext cx="351355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80573" y="4116770"/>
            <a:ext cx="287708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কাজকর্মে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78980" y="4142578"/>
            <a:ext cx="333305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লেখাপড়ায়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72438" y="4142578"/>
            <a:ext cx="381476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67753" y="4790323"/>
            <a:ext cx="778930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712030" y="342968"/>
            <a:ext cx="3003408" cy="6117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7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6" grpId="2"/>
      <p:bldP spid="26" grpId="3"/>
      <p:bldP spid="26" grpId="4"/>
      <p:bldP spid="26" grpId="5"/>
      <p:bldP spid="26" grpId="6"/>
      <p:bldP spid="26" grpId="7"/>
      <p:bldP spid="26" grpId="8"/>
      <p:bldP spid="26" grpId="9"/>
      <p:bldP spid="26" grpId="10"/>
      <p:bldP spid="26" grpId="11"/>
      <p:bldP spid="21" grpId="0"/>
      <p:bldP spid="21" grpId="1"/>
      <p:bldP spid="21" grpId="2"/>
      <p:bldP spid="21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326147" y="335024"/>
            <a:ext cx="2879858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063" y="5493999"/>
            <a:ext cx="910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কারণগুলো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নিয়ে আসবে।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005" y="1457326"/>
            <a:ext cx="5632486" cy="3883306"/>
          </a:xfrm>
          <a:prstGeom prst="roundRect">
            <a:avLst>
              <a:gd name="adj" fmla="val 995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01595" y="1144399"/>
            <a:ext cx="11361028" cy="1123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3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475" y="247650"/>
            <a:ext cx="94488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556" y="2676526"/>
            <a:ext cx="6624638" cy="3481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114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213" y="271465"/>
            <a:ext cx="6329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7224" y="1400176"/>
            <a:ext cx="4914899" cy="3714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528635" y="5684104"/>
            <a:ext cx="10772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113" y="1400175"/>
            <a:ext cx="5449750" cy="37147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38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8914" y="1366865"/>
            <a:ext cx="2060179" cy="1107996"/>
          </a:xfrm>
          <a:prstGeom prst="rect">
            <a:avLst/>
          </a:prstGeom>
          <a:noFill/>
          <a:ln cmpd="dbl"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u="sng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endParaRPr lang="en-US" sz="6600" b="1" u="sng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239" y="408598"/>
            <a:ext cx="4665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ঠের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879" y="2474861"/>
            <a:ext cx="6572251" cy="365949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3375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9683C-9530-40DC-8873-A2892D997796}"/>
              </a:ext>
            </a:extLst>
          </p:cNvPr>
          <p:cNvSpPr txBox="1"/>
          <p:nvPr/>
        </p:nvSpPr>
        <p:spPr>
          <a:xfrm>
            <a:off x="790866" y="605002"/>
            <a:ext cx="276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6AC2A-6FCB-4D14-AFBA-7820A131F422}"/>
              </a:ext>
            </a:extLst>
          </p:cNvPr>
          <p:cNvSpPr txBox="1"/>
          <p:nvPr/>
        </p:nvSpPr>
        <p:spPr>
          <a:xfrm>
            <a:off x="688635" y="1783260"/>
            <a:ext cx="60787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spc="14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bn-IN" sz="4400" spc="14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1793" y="1381871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1642" y="2357438"/>
            <a:ext cx="10549326" cy="3128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১. IAD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endParaRPr lang="en-US" sz="105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 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endParaRPr lang="en-US" sz="105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spc="-15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4000" spc="-15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4000" spc="-15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spc="-15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spc="-15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spc="-15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4000" spc="-15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spc="-15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spc="-15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spc="-15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en-US" sz="4000" spc="-15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spc="-15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spc="-15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179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79" y="1492509"/>
            <a:ext cx="5013508" cy="3379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67892" y="211157"/>
            <a:ext cx="7329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3150" y="5322740"/>
            <a:ext cx="722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9" y="5433699"/>
            <a:ext cx="1128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1" y="1499684"/>
            <a:ext cx="4720243" cy="3379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1878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2901" y="421019"/>
            <a:ext cx="7329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118" y="1525129"/>
            <a:ext cx="4075763" cy="32212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3514" y="5261548"/>
            <a:ext cx="6910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গানশুনছে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4105" y="421019"/>
            <a:ext cx="9559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4242" y="5049469"/>
            <a:ext cx="9578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IAD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Internet Addiction Disorder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0" y="1515222"/>
            <a:ext cx="3176804" cy="3231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43809" y="1515222"/>
            <a:ext cx="4002671" cy="34505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>
              <a:rot lat="0" lon="6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569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257175"/>
            <a:ext cx="57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D0D1DA"/>
              </a:clrFrom>
              <a:clrTo>
                <a:srgbClr val="D0D1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56" y="1024532"/>
            <a:ext cx="3900488" cy="3752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924" y="1236166"/>
            <a:ext cx="6029325" cy="3752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1614488" y="5355729"/>
            <a:ext cx="917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ঘন্টাই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829910" y="466553"/>
            <a:ext cx="2603722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798" y="1337006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55201" y="5362366"/>
            <a:ext cx="6774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IAD </a:t>
            </a:r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বুঝা</a:t>
            </a:r>
            <a:r>
              <a:rPr 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538" y="1584799"/>
            <a:ext cx="5151787" cy="3434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872" y="1413206"/>
            <a:ext cx="2133600" cy="3063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183" y="1406493"/>
            <a:ext cx="2006155" cy="200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607</Words>
  <Application>Microsoft Office PowerPoint</Application>
  <PresentationFormat>Custom</PresentationFormat>
  <Paragraphs>101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NIZAM UDDIN</dc:creator>
  <cp:lastModifiedBy>NIZAM UDDIN</cp:lastModifiedBy>
  <cp:revision>83</cp:revision>
  <dcterms:created xsi:type="dcterms:W3CDTF">2019-11-15T14:47:06Z</dcterms:created>
  <dcterms:modified xsi:type="dcterms:W3CDTF">2020-01-16T14:22:49Z</dcterms:modified>
</cp:coreProperties>
</file>