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2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952698"/>
          </a:xfrm>
          <a:prstGeom prst="rect">
            <a:avLst/>
          </a:prstGeom>
        </p:spPr>
      </p:pic>
      <p:pic>
        <p:nvPicPr>
          <p:cNvPr id="4" name="Picture 3" descr="vog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371600" y="533401"/>
            <a:ext cx="64008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7252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চ্ছা।</a:t>
            </a:r>
            <a:endParaRPr lang="en-US" sz="8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5814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আরেকভাবে ঈশ্বরের সেবা করতে পারি। তা হলো জীবসেবা। ঈশ্বর আত্মারূপে জীবদেহের মধ্যে অবস্থান করেন, তাই জীব সেবা করলে তা ঈশ্বরের সেবা করা হয়।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eba 3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609600" y="609600"/>
            <a:ext cx="4027058" cy="2743200"/>
          </a:xfrm>
          <a:prstGeom prst="rect">
            <a:avLst/>
          </a:prstGeom>
        </p:spPr>
      </p:pic>
      <p:pic>
        <p:nvPicPr>
          <p:cNvPr id="4" name="Picture 3" descr="seba 1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6248400" y="3352800"/>
            <a:ext cx="2209800" cy="2476500"/>
          </a:xfrm>
          <a:prstGeom prst="rect">
            <a:avLst/>
          </a:prstGeom>
        </p:spPr>
      </p:pic>
      <p:pic>
        <p:nvPicPr>
          <p:cNvPr id="6" name="Picture 5" descr="seba 5.jpeg"/>
          <p:cNvPicPr>
            <a:picLocks noChangeAspect="1"/>
          </p:cNvPicPr>
          <p:nvPr/>
        </p:nvPicPr>
        <p:blipFill>
          <a:blip r:embed="rId5">
            <a:lum bright="10000" contrast="20000"/>
          </a:blip>
          <a:stretch>
            <a:fillRect/>
          </a:stretch>
        </p:blipFill>
        <p:spPr>
          <a:xfrm>
            <a:off x="4724400" y="609600"/>
            <a:ext cx="3886200" cy="272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757"/>
            <a:ext cx="9144000" cy="6835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33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তাইতো বলা হয়েছে- “যত্র জীব তত্র শিব।” যেখানে জীব সেখানেই শিব। এখানে শিব মানে ঈশ্বর। এ প্রসঙ্গে স্বামী বিবেকানন্দ বলেছেন, ‘বহূরূপে সম্মুখে তোমার ছাড়ি কোথা খুজিছ ঈশ্বর। জীবে প্রেম করে যেইজন, সেইজন সেবিছে ঈশ্বর।’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i.jpg"/>
          <p:cNvPicPr>
            <a:picLocks noChangeAspect="1"/>
          </p:cNvPicPr>
          <p:nvPr/>
        </p:nvPicPr>
        <p:blipFill>
          <a:blip r:embed="rId3"/>
          <a:srcRect l="23706" t="-330" r="14169"/>
          <a:stretch>
            <a:fillRect/>
          </a:stretch>
        </p:blipFill>
        <p:spPr>
          <a:xfrm>
            <a:off x="4495800" y="3352800"/>
            <a:ext cx="4038600" cy="2743200"/>
          </a:xfrm>
          <a:prstGeom prst="rect">
            <a:avLst/>
          </a:prstGeom>
        </p:spPr>
      </p:pic>
      <p:pic>
        <p:nvPicPr>
          <p:cNvPr id="4" name="Picture 3" descr="issor 2.jpg"/>
          <p:cNvPicPr>
            <a:picLocks noChangeAspect="1"/>
          </p:cNvPicPr>
          <p:nvPr/>
        </p:nvPicPr>
        <p:blipFill>
          <a:blip r:embed="rId4"/>
          <a:srcRect l="3125" t="2564" r="3125" b="7692"/>
          <a:stretch>
            <a:fillRect/>
          </a:stretch>
        </p:blipFill>
        <p:spPr>
          <a:xfrm>
            <a:off x="609600" y="3352800"/>
            <a:ext cx="3810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593"/>
          </a:xfrm>
          <a:prstGeom prst="rect">
            <a:avLst/>
          </a:prstGeom>
        </p:spPr>
      </p:pic>
      <p:pic>
        <p:nvPicPr>
          <p:cNvPr id="2" name="Picture 1" descr="seba 3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>
            <a:off x="838200" y="838200"/>
            <a:ext cx="3514725" cy="2590800"/>
          </a:xfrm>
          <a:prstGeom prst="rect">
            <a:avLst/>
          </a:prstGeom>
        </p:spPr>
      </p:pic>
      <p:pic>
        <p:nvPicPr>
          <p:cNvPr id="3" name="Picture 2" descr="gach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419600" y="838200"/>
            <a:ext cx="3733800" cy="2590800"/>
          </a:xfrm>
          <a:prstGeom prst="rect">
            <a:avLst/>
          </a:prstGeom>
        </p:spPr>
      </p:pic>
      <p:pic>
        <p:nvPicPr>
          <p:cNvPr id="4" name="Picture 3" descr="gach 1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66800" y="3657600"/>
            <a:ext cx="32766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35814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পোষা জীবজন্তুর পরিচর্যা করব। গাছপালা রোপন করব।সেগুলোর পরিচর্যা করব। এভাবে আমরা জীবকে ঈশ্বর জ্ঞানে সেবা করব। এতে জীবের মঙ্গল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1.png"/>
          <p:cNvPicPr>
            <a:picLocks noChangeAspect="1"/>
          </p:cNvPicPr>
          <p:nvPr/>
        </p:nvPicPr>
        <p:blipFill>
          <a:blip r:embed="rId2"/>
          <a:srcRect t="1706" r="10918"/>
          <a:stretch>
            <a:fillRect/>
          </a:stretch>
        </p:blipFill>
        <p:spPr>
          <a:xfrm rot="5400000">
            <a:off x="1188155" y="-1111955"/>
            <a:ext cx="6767690" cy="899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447800"/>
            <a:ext cx="6629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 কীভাবে ঈশ্বরের সেবা 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 ৫টি বাক্যে লেখ। </a:t>
            </a:r>
          </a:p>
          <a:p>
            <a:pPr algn="ctr"/>
            <a:endParaRPr lang="bn-BD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7686"/>
            <a:ext cx="8991600" cy="66241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219200"/>
            <a:ext cx="304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পাঠ্যবইয়ের ১ ও ২ পৃষ্ঠা বের কর এবং পাঠ্যাংশ টুকু নিরবে পড়।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200112_2010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4139715" y="1956284"/>
            <a:ext cx="4598369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5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শুন্যস্থান পূরণ করঃ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ক) আমরা জানি ............সর্বশক্তিমান।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ঈশ্বর সকল জীবের মধ্যে...........রূপে  	আছেন।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গ) যত্র জীবঃ ............শিবঃ।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2819400"/>
            <a:ext cx="94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ঈশ্বর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352800" y="4724400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তত্র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505200"/>
            <a:ext cx="912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আত্মা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08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1" y="2122944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তোমার বাড়িতে কীভাবে জীব সেবা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করা হয় লিখে আনবে।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pic>
        <p:nvPicPr>
          <p:cNvPr id="2" name="Picture 1" descr="u 1.jpg"/>
          <p:cNvPicPr>
            <a:picLocks noChangeAspect="1"/>
          </p:cNvPicPr>
          <p:nvPr/>
        </p:nvPicPr>
        <p:blipFill>
          <a:blip r:embed="rId3"/>
          <a:srcRect t="13436" b="13718"/>
          <a:stretch>
            <a:fillRect/>
          </a:stretch>
        </p:blipFill>
        <p:spPr>
          <a:xfrm>
            <a:off x="1189653" y="1008043"/>
            <a:ext cx="6811347" cy="4021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7244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প্রনাম</a:t>
            </a:r>
            <a:endParaRPr lang="en-US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01758E-7 L -0.00417 -0.75139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76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16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35241"/>
          </a:xfrm>
          <a:prstGeom prst="rect">
            <a:avLst/>
          </a:prstGeom>
        </p:spPr>
      </p:pic>
      <p:pic>
        <p:nvPicPr>
          <p:cNvPr id="3" name="Picture 2" descr="20191231_172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400"/>
            <a:ext cx="2949275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85800" y="2362200"/>
            <a:ext cx="4419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মাজুমদার</a:t>
            </a:r>
            <a:endParaRPr lang="en-US" sz="4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112_201028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 rot="5400000">
            <a:off x="4268757" y="1674843"/>
            <a:ext cx="4572001" cy="320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FC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757"/>
            <a:ext cx="9144000" cy="6835243"/>
          </a:xfrm>
          <a:prstGeom prst="rect">
            <a:avLst/>
          </a:prstGeom>
        </p:spPr>
      </p:pic>
      <p:pic>
        <p:nvPicPr>
          <p:cNvPr id="2" name="Picture 1" descr="Krisna.jpeg"/>
          <p:cNvPicPr>
            <a:picLocks noChangeAspect="1"/>
          </p:cNvPicPr>
          <p:nvPr/>
        </p:nvPicPr>
        <p:blipFill>
          <a:blip r:embed="rId3">
            <a:lum contrast="20000"/>
          </a:blip>
          <a:srcRect l="13568" r="18593"/>
          <a:stretch>
            <a:fillRect/>
          </a:stretch>
        </p:blipFill>
        <p:spPr>
          <a:xfrm>
            <a:off x="1066800" y="914400"/>
            <a:ext cx="6934200" cy="5180966"/>
          </a:xfrm>
          <a:prstGeom prst="rect">
            <a:avLst/>
          </a:prstGeom>
        </p:spPr>
      </p:pic>
      <p:pic>
        <p:nvPicPr>
          <p:cNvPr id="3" name="Picture 2" descr="seba 4.jpg"/>
          <p:cNvPicPr>
            <a:picLocks noChangeAspect="1"/>
          </p:cNvPicPr>
          <p:nvPr/>
        </p:nvPicPr>
        <p:blipFill>
          <a:blip r:embed="rId4">
            <a:lum contrast="30000"/>
          </a:blip>
          <a:srcRect r="1429" b="11203"/>
          <a:stretch>
            <a:fillRect/>
          </a:stretch>
        </p:blipFill>
        <p:spPr>
          <a:xfrm>
            <a:off x="1066800" y="914400"/>
            <a:ext cx="69342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1447800" y="990600"/>
            <a:ext cx="152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295400" y="1600200"/>
            <a:ext cx="3124200" cy="1524000"/>
          </a:xfrm>
          <a:prstGeom prst="rect">
            <a:avLst/>
          </a:prstGeom>
          <a:solidFill>
            <a:srgbClr val="5EC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জীবসেবা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9906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 ও জীবসেবা </a:t>
            </a:r>
          </a:p>
          <a:p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        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 সন্তুষ্ট হবেন।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2.png"/>
          <p:cNvPicPr>
            <a:picLocks noChangeAspect="1"/>
          </p:cNvPicPr>
          <p:nvPr/>
        </p:nvPicPr>
        <p:blipFill>
          <a:blip r:embed="rId2"/>
          <a:srcRect l="14064" t="5341" r="14534" b="563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1143000"/>
            <a:ext cx="8001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115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ঈশ্বরের সৃষ্টি বর্ণনা করতে পারবে; 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ঈশ্বরের সৃষ্টিকে ভালো বাসবে এবং 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সেবা করবে।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ba 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6041"/>
            <a:ext cx="7620000" cy="5406159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620000" cy="5410200"/>
          </a:xfrm>
          <a:prstGeom prst="rect">
            <a:avLst/>
          </a:prstGeom>
        </p:spPr>
      </p:pic>
      <p:pic>
        <p:nvPicPr>
          <p:cNvPr id="4" name="Picture 3" descr="19477259621_a70bde0a57_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0"/>
            <a:ext cx="7620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ruits_HQ_Photo_image4arab%20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787584"/>
            <a:ext cx="7696200" cy="5308416"/>
          </a:xfrm>
          <a:prstGeom prst="rect">
            <a:avLst/>
          </a:prstGeom>
        </p:spPr>
      </p:pic>
      <p:pic>
        <p:nvPicPr>
          <p:cNvPr id="6" name="Picture 5" descr="fl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762000"/>
            <a:ext cx="7704434" cy="5410200"/>
          </a:xfrm>
          <a:prstGeom prst="rect">
            <a:avLst/>
          </a:prstGeom>
        </p:spPr>
      </p:pic>
      <p:pic>
        <p:nvPicPr>
          <p:cNvPr id="7" name="Picture 6" descr="images (1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762000"/>
            <a:ext cx="7696200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152400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FC08b.png"/>
          <p:cNvPicPr>
            <a:picLocks noChangeAspect="1"/>
          </p:cNvPicPr>
          <p:nvPr/>
        </p:nvPicPr>
        <p:blipFill>
          <a:blip r:embed="rId2"/>
          <a:srcRect l="3333" t="2222" r="3333" b="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4114800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ঈশ্বরের আরেক নাম পরমাত্মা। তিনি জীবের মধ্যেও অবস্থান করেন। জীবের মধ্যে অবস্থানকারী ঈশ্বরকে আত্মা বলে। ঈশ্বর জীবদেহে আত্মারূপে অবস্থান করে জীবকে  	পরিচালনা করেন। তাই জীবও ঈশ্বর।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u 2.jpg"/>
          <p:cNvPicPr>
            <a:picLocks noChangeAspect="1"/>
          </p:cNvPicPr>
          <p:nvPr/>
        </p:nvPicPr>
        <p:blipFill>
          <a:blip r:embed="rId3">
            <a:lum contrast="20000"/>
          </a:blip>
          <a:srcRect l="19231" r="19231"/>
          <a:stretch>
            <a:fillRect/>
          </a:stretch>
        </p:blipFill>
        <p:spPr>
          <a:xfrm>
            <a:off x="1143000" y="762000"/>
            <a:ext cx="3352800" cy="3352800"/>
          </a:xfrm>
          <a:prstGeom prst="rect">
            <a:avLst/>
          </a:prstGeom>
        </p:spPr>
      </p:pic>
      <p:pic>
        <p:nvPicPr>
          <p:cNvPr id="4" name="Picture 3" descr="Krisna.jpeg"/>
          <p:cNvPicPr>
            <a:picLocks noChangeAspect="1"/>
          </p:cNvPicPr>
          <p:nvPr/>
        </p:nvPicPr>
        <p:blipFill>
          <a:blip r:embed="rId4" cstate="print"/>
          <a:srcRect l="25000" t="-370" r="20834"/>
          <a:stretch>
            <a:fillRect/>
          </a:stretch>
        </p:blipFill>
        <p:spPr>
          <a:xfrm>
            <a:off x="2590800" y="2590800"/>
            <a:ext cx="506125" cy="45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venger_-_Westphalian_horse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4495800" y="762000"/>
            <a:ext cx="3554242" cy="3352800"/>
          </a:xfrm>
          <a:prstGeom prst="rect">
            <a:avLst/>
          </a:prstGeom>
        </p:spPr>
      </p:pic>
      <p:pic>
        <p:nvPicPr>
          <p:cNvPr id="8" name="Picture 7" descr="Krisna.jpeg"/>
          <p:cNvPicPr>
            <a:picLocks noChangeAspect="1"/>
          </p:cNvPicPr>
          <p:nvPr/>
        </p:nvPicPr>
        <p:blipFill>
          <a:blip r:embed="rId4" cstate="print"/>
          <a:srcRect l="25000" t="-370" r="20834"/>
          <a:stretch>
            <a:fillRect/>
          </a:stretch>
        </p:blipFill>
        <p:spPr>
          <a:xfrm>
            <a:off x="5867400" y="2133600"/>
            <a:ext cx="506125" cy="45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15240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bn-I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ঈশ্বরের ৫টি সৃষ্টি নাম বল?</a:t>
            </a:r>
          </a:p>
          <a:p>
            <a:pPr marL="457200" indent="-457200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জীবের মধ্যে ঈশ্বর কী রূপে অবস্থান করেন?</a:t>
            </a:r>
            <a:endParaRPr lang="bn-BD" sz="48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1" y="0"/>
            <a:ext cx="910082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3620631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ঈশ্বরের সেবা করে তাঁর প্রতি কৃতজ্ঞতা প্রকাশ করতে চাই। তার করূণা লাভ করতে চাই,যাতে আমাদের মঙ্গল হয়। তাই আমরা ঈশ্বরের স্তব-স্তুতি করি। আমরা ঈশ্বরের কাছে পেতে চাই। কিন্তু ঈশ্বর নিরাকার। তাকে দেখা যায় না। তাঁর শক্তি ও গুণের প্রকাশকে প্রত্যক্ষ করা যায় মাত্র।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posona.jpg"/>
          <p:cNvPicPr>
            <a:picLocks noChangeAspect="1"/>
          </p:cNvPicPr>
          <p:nvPr/>
        </p:nvPicPr>
        <p:blipFill>
          <a:blip r:embed="rId3">
            <a:lum contrast="20000"/>
          </a:blip>
          <a:srcRect l="4000" t="3209" r="4000"/>
          <a:stretch>
            <a:fillRect/>
          </a:stretch>
        </p:blipFill>
        <p:spPr>
          <a:xfrm>
            <a:off x="1447800" y="895350"/>
            <a:ext cx="61722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312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BBGPS</cp:lastModifiedBy>
  <cp:revision>30</cp:revision>
  <dcterms:created xsi:type="dcterms:W3CDTF">2006-08-16T00:00:00Z</dcterms:created>
  <dcterms:modified xsi:type="dcterms:W3CDTF">2020-01-16T14:34:48Z</dcterms:modified>
</cp:coreProperties>
</file>