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7" r:id="rId2"/>
    <p:sldId id="288" r:id="rId3"/>
    <p:sldId id="279" r:id="rId4"/>
    <p:sldId id="292" r:id="rId5"/>
    <p:sldId id="259" r:id="rId6"/>
    <p:sldId id="289" r:id="rId7"/>
    <p:sldId id="286" r:id="rId8"/>
    <p:sldId id="267" r:id="rId9"/>
    <p:sldId id="269" r:id="rId10"/>
    <p:sldId id="270" r:id="rId11"/>
    <p:sldId id="271" r:id="rId12"/>
    <p:sldId id="272" r:id="rId13"/>
    <p:sldId id="263" r:id="rId14"/>
    <p:sldId id="264" r:id="rId15"/>
    <p:sldId id="282" r:id="rId16"/>
    <p:sldId id="274" r:id="rId17"/>
    <p:sldId id="290" r:id="rId18"/>
    <p:sldId id="291" r:id="rId19"/>
    <p:sldId id="275" r:id="rId20"/>
    <p:sldId id="280" r:id="rId21"/>
    <p:sldId id="293" r:id="rId22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B05"/>
    <a:srgbClr val="FD6E03"/>
    <a:srgbClr val="9A4D00"/>
    <a:srgbClr val="FF9966"/>
    <a:srgbClr val="996633"/>
    <a:srgbClr val="CCCC00"/>
    <a:srgbClr val="FDDF73"/>
    <a:srgbClr val="ABC674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4" y="62"/>
      </p:cViewPr>
      <p:guideLst>
        <p:guide orient="horz" pos="2160"/>
        <p:guide pos="288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CD54-D4FE-46C4-9676-456F57371996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1A72-6AB4-4173-8BFE-051CC0A46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416" y="770467"/>
            <a:ext cx="10512743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580" spc="-117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825" y="4206876"/>
            <a:ext cx="8997496" cy="1645920"/>
          </a:xfrm>
        </p:spPr>
        <p:txBody>
          <a:bodyPr>
            <a:normAutofit/>
          </a:bodyPr>
          <a:lstStyle>
            <a:lvl1pPr marL="0" indent="0" algn="l">
              <a:buNone/>
              <a:defRPr sz="3120">
                <a:solidFill>
                  <a:schemeClr val="bg1"/>
                </a:solidFill>
                <a:latin typeface="+mj-lt"/>
              </a:defRPr>
            </a:lvl1pPr>
            <a:lvl2pPr marL="445770" indent="0" algn="ctr">
              <a:buNone/>
              <a:defRPr sz="2730"/>
            </a:lvl2pPr>
            <a:lvl3pPr marL="891540" indent="0" algn="ctr">
              <a:buNone/>
              <a:defRPr sz="2340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5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5351" y="695325"/>
            <a:ext cx="2563178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237" y="714376"/>
            <a:ext cx="7540943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16" y="767419"/>
            <a:ext cx="1051125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58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24" y="4204209"/>
            <a:ext cx="8995639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20">
                <a:solidFill>
                  <a:schemeClr val="tx1"/>
                </a:solidFill>
                <a:latin typeface="+mj-lt"/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5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740" y="1998134"/>
            <a:ext cx="4546854" cy="376732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1047" y="1998134"/>
            <a:ext cx="4546854" cy="3767328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40" y="2040467"/>
            <a:ext cx="4546854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45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40" y="2753084"/>
            <a:ext cx="4546854" cy="3200400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7418" y="2038435"/>
            <a:ext cx="454685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45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7418" y="2750990"/>
            <a:ext cx="4546854" cy="3200400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9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9500" y="0"/>
            <a:ext cx="4457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54869" y="542282"/>
            <a:ext cx="32986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762000"/>
            <a:ext cx="5943600" cy="457200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9082" y="2511813"/>
            <a:ext cx="3313557" cy="3126987"/>
          </a:xfrm>
        </p:spPr>
        <p:txBody>
          <a:bodyPr>
            <a:normAutofit/>
          </a:bodyPr>
          <a:lstStyle>
            <a:lvl1pPr marL="0" marR="0" indent="0" algn="l" defTabSz="891540" rtl="0" eaLnBrk="1" fontAlgn="auto" latinLnBrk="0" hangingPunct="1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55">
                <a:solidFill>
                  <a:srgbClr val="262626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marL="0" marR="0" lvl="0" indent="0" algn="l" defTabSz="891540" rtl="0" eaLnBrk="1" fontAlgn="auto" latinLnBrk="0" hangingPunct="1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93" y="5418668"/>
            <a:ext cx="10511257" cy="613283"/>
          </a:xfrm>
        </p:spPr>
        <p:txBody>
          <a:bodyPr anchor="b">
            <a:normAutofit/>
          </a:bodyPr>
          <a:lstStyle>
            <a:lvl1pPr>
              <a:defRPr sz="31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8872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780"/>
              </a:spcBef>
              <a:buNone/>
              <a:defRPr sz="31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40" y="5909735"/>
            <a:ext cx="8998610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65">
                <a:solidFill>
                  <a:srgbClr val="262626"/>
                </a:solidFill>
              </a:defRPr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794" y="499533"/>
            <a:ext cx="1050345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40" y="2011680"/>
            <a:ext cx="1048488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" y="6412447"/>
            <a:ext cx="401193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6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655" y="6554697"/>
            <a:ext cx="490347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6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4828" y="5876413"/>
            <a:ext cx="285292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43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91540" rtl="0" eaLnBrk="1" latinLnBrk="0" hangingPunct="1">
        <a:lnSpc>
          <a:spcPct val="85000"/>
        </a:lnSpc>
        <a:spcBef>
          <a:spcPct val="0"/>
        </a:spcBef>
        <a:buNone/>
        <a:defRPr sz="5265" kern="1200" spc="-117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9154" indent="-89154" algn="l" defTabSz="891540" rtl="0" eaLnBrk="1" latinLnBrk="0" hangingPunct="1">
        <a:lnSpc>
          <a:spcPct val="85000"/>
        </a:lnSpc>
        <a:spcBef>
          <a:spcPts val="1268"/>
        </a:spcBef>
        <a:buFont typeface="Arial" pitchFamily="34" charset="0"/>
        <a:buChar char=" "/>
        <a:defRPr sz="23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38785" indent="-334328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23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34924" indent="-534924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9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02386" indent="-802386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69848" indent="-1069848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70000" indent="-222885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65000" indent="-222885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60000" indent="-222885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55000" indent="-222885" algn="l" defTabSz="891540" rtl="0" eaLnBrk="1" latinLnBrk="0" hangingPunct="1">
        <a:lnSpc>
          <a:spcPct val="85000"/>
        </a:lnSpc>
        <a:spcBef>
          <a:spcPts val="585"/>
        </a:spcBef>
        <a:buFont typeface="Arial" pitchFamily="34" charset="0"/>
        <a:buChar char=" 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C16E7-BA30-440C-B1DD-F0D1F8D0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"/>
            <a:ext cx="11734799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657DD-268A-4C31-B91A-C89DC7826D85}"/>
              </a:ext>
            </a:extLst>
          </p:cNvPr>
          <p:cNvSpPr txBox="1"/>
          <p:nvPr/>
        </p:nvSpPr>
        <p:spPr>
          <a:xfrm>
            <a:off x="609600" y="-1"/>
            <a:ext cx="8686800" cy="29718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DAD7B-5AC9-4289-9E7F-FC6A47B30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734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"/>
            <a:ext cx="118872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2200"/>
            <a:ext cx="118872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তুলোর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বেড়ায়</a:t>
            </a:r>
            <a:r>
              <a:rPr lang="bn-BD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0" y="-15240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36640"/>
            <a:ext cx="11887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কাশফুলের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দোলা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0" y="-4064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6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66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66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E92D4-9D0F-40E8-A56B-551BA69D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7315200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52457-635C-4885-B33F-2F9CA530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14400"/>
            <a:ext cx="4495800" cy="522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72200"/>
            <a:ext cx="11887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A24F5-6735-45B1-9AD1-BFA84B08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914401"/>
            <a:ext cx="11790680" cy="327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45580-2308-4CF7-A5E3-35D60DB28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191000"/>
            <a:ext cx="1181100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edefined Process 10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990600" y="0"/>
            <a:ext cx="970788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শিখি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" y="3200400"/>
            <a:ext cx="19812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</a:t>
            </a: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200400"/>
            <a:ext cx="21793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গাঢ়</a:t>
            </a: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25" y="1295400"/>
            <a:ext cx="5679895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8519160" y="3200400"/>
            <a:ext cx="31699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কিনারা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943600"/>
            <a:ext cx="118872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ফোটে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f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320800"/>
            <a:ext cx="564642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8321040" y="3124200"/>
            <a:ext cx="356616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420" y="5943600"/>
            <a:ext cx="101041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6" grpId="0" animBg="1"/>
      <p:bldP spid="6" grpId="2" animBg="1"/>
      <p:bldP spid="7" grpId="0" animBg="1"/>
      <p:bldP spid="7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905000"/>
            <a:ext cx="208026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ভাদ্র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2610" y="1924736"/>
            <a:ext cx="89154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0" y="0"/>
            <a:ext cx="1129284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ভেঙে লিখি ও শব্দ বলি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1905000"/>
            <a:ext cx="89154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Plus 14"/>
          <p:cNvSpPr/>
          <p:nvPr/>
        </p:nvSpPr>
        <p:spPr>
          <a:xfrm>
            <a:off x="9014460" y="2133600"/>
            <a:ext cx="594360" cy="381000"/>
          </a:xfrm>
          <a:prstGeom prst="mathPlus">
            <a:avLst>
              <a:gd name="adj1" fmla="val 1573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169920" y="1371600"/>
            <a:ext cx="267462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Equal 16"/>
          <p:cNvSpPr/>
          <p:nvPr/>
        </p:nvSpPr>
        <p:spPr>
          <a:xfrm>
            <a:off x="6438900" y="2057400"/>
            <a:ext cx="495300" cy="533400"/>
          </a:xfrm>
          <a:prstGeom prst="mathEqual">
            <a:avLst>
              <a:gd name="adj1" fmla="val 11718"/>
              <a:gd name="adj2" fmla="val 117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4061460" y="2133600"/>
            <a:ext cx="594360" cy="3048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410700" y="1828800"/>
            <a:ext cx="2674620" cy="9144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র-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</a:t>
            </a:r>
            <a:r>
              <a:rPr lang="bn-BD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Minus 34"/>
          <p:cNvSpPr/>
          <p:nvPr/>
        </p:nvSpPr>
        <p:spPr>
          <a:xfrm>
            <a:off x="4160520" y="3352800"/>
            <a:ext cx="495300" cy="152400"/>
          </a:xfrm>
          <a:prstGeom prst="mathMinus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89660" y="3055204"/>
            <a:ext cx="25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আশ্বিন</a:t>
            </a:r>
            <a:endParaRPr lang="en-US" sz="5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2140" y="3014564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2060" y="3048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</a:p>
        </p:txBody>
      </p:sp>
      <p:sp>
        <p:nvSpPr>
          <p:cNvPr id="39" name="Plus 38"/>
          <p:cNvSpPr/>
          <p:nvPr/>
        </p:nvSpPr>
        <p:spPr>
          <a:xfrm>
            <a:off x="9014460" y="3276600"/>
            <a:ext cx="594360" cy="381000"/>
          </a:xfrm>
          <a:prstGeom prst="mathPlus">
            <a:avLst>
              <a:gd name="adj1" fmla="val 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52060" y="3027959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41" name="Equal 40"/>
          <p:cNvSpPr/>
          <p:nvPr/>
        </p:nvSpPr>
        <p:spPr>
          <a:xfrm>
            <a:off x="6438900" y="3352800"/>
            <a:ext cx="495300" cy="228600"/>
          </a:xfrm>
          <a:prstGeom prst="mathEqual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Minus 41"/>
          <p:cNvSpPr/>
          <p:nvPr/>
        </p:nvSpPr>
        <p:spPr>
          <a:xfrm>
            <a:off x="4061460" y="4715470"/>
            <a:ext cx="495300" cy="152400"/>
          </a:xfrm>
          <a:prstGeom prst="mathMinus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3" name="TextBox 42"/>
          <p:cNvSpPr txBox="1"/>
          <p:nvPr/>
        </p:nvSpPr>
        <p:spPr>
          <a:xfrm>
            <a:off x="1089660" y="4410670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54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2630" y="441067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53000" y="440174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46" name="Plus 45"/>
          <p:cNvSpPr/>
          <p:nvPr/>
        </p:nvSpPr>
        <p:spPr>
          <a:xfrm>
            <a:off x="8915400" y="4639270"/>
            <a:ext cx="594360" cy="381000"/>
          </a:xfrm>
          <a:prstGeom prst="mathPlus">
            <a:avLst>
              <a:gd name="adj1" fmla="val 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TextBox 46"/>
          <p:cNvSpPr txBox="1"/>
          <p:nvPr/>
        </p:nvSpPr>
        <p:spPr>
          <a:xfrm>
            <a:off x="5052060" y="4410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48" name="Equal 47"/>
          <p:cNvSpPr/>
          <p:nvPr/>
        </p:nvSpPr>
        <p:spPr>
          <a:xfrm>
            <a:off x="6339840" y="4715470"/>
            <a:ext cx="495300" cy="228600"/>
          </a:xfrm>
          <a:prstGeom prst="mathEqual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4259580" y="5934670"/>
            <a:ext cx="495300" cy="152400"/>
          </a:xfrm>
          <a:prstGeom prst="mathMinus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TextBox 26"/>
          <p:cNvSpPr txBox="1"/>
          <p:nvPr/>
        </p:nvSpPr>
        <p:spPr>
          <a:xfrm>
            <a:off x="1287780" y="5629870"/>
            <a:ext cx="2377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গন্ধ</a:t>
            </a:r>
            <a:endParaRPr lang="en-US" sz="54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8640" y="5638800"/>
            <a:ext cx="10896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ন্ধ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1120" y="562094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0" name="Plus 29"/>
          <p:cNvSpPr/>
          <p:nvPr/>
        </p:nvSpPr>
        <p:spPr>
          <a:xfrm>
            <a:off x="9113520" y="5858470"/>
            <a:ext cx="594360" cy="381000"/>
          </a:xfrm>
          <a:prstGeom prst="mathPlus">
            <a:avLst>
              <a:gd name="adj1" fmla="val 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TextBox 30"/>
          <p:cNvSpPr txBox="1"/>
          <p:nvPr/>
        </p:nvSpPr>
        <p:spPr>
          <a:xfrm>
            <a:off x="5151120" y="5629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32" name="Equal 31"/>
          <p:cNvSpPr/>
          <p:nvPr/>
        </p:nvSpPr>
        <p:spPr>
          <a:xfrm>
            <a:off x="6537960" y="5934670"/>
            <a:ext cx="495300" cy="228600"/>
          </a:xfrm>
          <a:prstGeom prst="mathEqual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35E-8 -2.22222E-6 L 0.06704 -0.05324 C 0.08106 -0.06528 0.10203 -0.07199 0.12407 -0.07199 C 0.14904 -0.07199 0.16894 -0.06528 0.18296 -0.05324 L 0.25 -2.22222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Motion origin="layout" path="M 3.33333E-6 0.0333 C 0.00711 0.00116 0.0033 -0.04462 0.02413 -0.06589 C 0.03038 -0.08023 0.03316 -0.08416 0.04132 -0.09479 C 0.0434 -0.09757 0.04496 -0.10034 0.04652 -0.10312 C 0.04791 -0.10566 0.04843 -0.1089 0.05 -0.11098 C 0.05694 -0.12023 0.06701 -0.1304 0.07604 -0.13526 C 0.08941 -0.1489 0.10764 -0.15029 0.12291 -0.1563 C 0.15399 -0.1556 0.18524 -0.15537 0.21649 -0.15375 C 0.2217 -0.15352 0.22691 -0.15005 0.23211 -0.1482 C 0.24878 -0.14335 0.2658 -0.13572 0.28211 -0.12716 C 0.29878 -0.11861 0.3158 -0.1119 0.33229 -0.10312 C 0.33975 -0.09896 0.34739 -0.09641 0.35486 -0.09248 C 0.35677 -0.09156 0.36007 -0.08994 0.36007 -0.08971 C 0.36736 -0.08254 0.37309 -0.07514 0.3809 -0.07098 C 0.3908 -0.04855 0.37777 -0.07468 0.38958 -0.06057 C 0.3934 -0.05595 0.396 -0.04855 0.4 -0.04439 C 0.40156 -0.04277 0.40347 -0.04069 0.40521 -0.03907 C 0.40764 -0.02682 0.41493 -0.01595 0.42066 -0.00716 C 0.42257 0.00232 0.425 0.00763 0.42951 0.01434 " pathEditMode="relative" rAng="0" ptsTypes="ffffffffffffffffff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5 -0.00486 L 0.23745 -0.0048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25 0.0006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786E-6 3.7037E-6 L 0.41667 0.00509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034E-6 3.33333E-6 L 0.25 3.33333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4.89362E-6 L 0.24166 -4.89362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46821E-6 L 0.41666 -0.00069 " pathEditMode="relative" rAng="0" ptsTypes="AA">
                                      <p:cBhvr>
                                        <p:cTn id="16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573E-6 -3.33333E-6 L 0.25 -3.33333E-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4.89362E-6 L 0.24166 -4.89362E-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46821E-6 L 0.41666 -0.00069 " pathEditMode="relative" rAng="0" ptsTypes="AA">
                                      <p:cBhvr>
                                        <p:cTn id="21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3" grpId="0"/>
      <p:bldP spid="10" grpId="0"/>
      <p:bldP spid="10" grpId="1"/>
      <p:bldP spid="15" grpId="0" animBg="1"/>
      <p:bldP spid="16" grpId="0"/>
      <p:bldP spid="16" grpId="1"/>
      <p:bldP spid="17" grpId="1" animBg="1"/>
      <p:bldP spid="18" grpId="0" animBg="1"/>
      <p:bldP spid="24" grpId="0"/>
      <p:bldP spid="35" grpId="0" animBg="1"/>
      <p:bldP spid="36" grpId="0"/>
      <p:bldP spid="37" grpId="0"/>
      <p:bldP spid="37" grpId="1"/>
      <p:bldP spid="38" grpId="0"/>
      <p:bldP spid="38" grpId="1"/>
      <p:bldP spid="39" grpId="0" animBg="1"/>
      <p:bldP spid="40" grpId="0"/>
      <p:bldP spid="40" grpId="1"/>
      <p:bldP spid="41" grpId="0" animBg="1"/>
      <p:bldP spid="42" grpId="0" animBg="1"/>
      <p:bldP spid="43" grpId="0"/>
      <p:bldP spid="44" grpId="0"/>
      <p:bldP spid="44" grpId="1"/>
      <p:bldP spid="45" grpId="0"/>
      <p:bldP spid="45" grpId="1"/>
      <p:bldP spid="46" grpId="0" animBg="1"/>
      <p:bldP spid="47" grpId="0"/>
      <p:bldP spid="47" grpId="1"/>
      <p:bldP spid="48" grpId="0" animBg="1"/>
      <p:bldP spid="26" grpId="0" animBg="1"/>
      <p:bldP spid="27" grpId="0"/>
      <p:bldP spid="28" grpId="0"/>
      <p:bldP spid="28" grpId="1"/>
      <p:bldP spid="29" grpId="0"/>
      <p:bldP spid="29" grpId="1"/>
      <p:bldP spid="30" grpId="0" animBg="1"/>
      <p:bldP spid="31" grpId="0"/>
      <p:bldP spid="31" grpId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60" y="1524000"/>
            <a:ext cx="3070860" cy="2094190"/>
          </a:xfrm>
          <a:prstGeom prst="downArrowCallout">
            <a:avLst>
              <a:gd name="adj1" fmla="val 24383"/>
              <a:gd name="adj2" fmla="val 29484"/>
              <a:gd name="adj3" fmla="val 43083"/>
              <a:gd name="adj4" fmla="val 6497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524001"/>
            <a:ext cx="3566160" cy="1908453"/>
          </a:xfrm>
          <a:prstGeom prst="downArrowCallout">
            <a:avLst>
              <a:gd name="adj1" fmla="val 25000"/>
              <a:gd name="adj2" fmla="val 34795"/>
              <a:gd name="adj3" fmla="val 37673"/>
              <a:gd name="adj4" fmla="val 6497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পুরাতন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ld-book-1758049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6080" y="3834004"/>
            <a:ext cx="3962400" cy="2490597"/>
          </a:xfrm>
          <a:prstGeom prst="rect">
            <a:avLst/>
          </a:prstGeom>
        </p:spPr>
      </p:pic>
      <p:pic>
        <p:nvPicPr>
          <p:cNvPr id="8" name="Picture 7" descr="BookManag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" y="3897796"/>
            <a:ext cx="39624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130" y="940558"/>
            <a:ext cx="3070860" cy="2094190"/>
          </a:xfrm>
          <a:prstGeom prst="downArrowCallout">
            <a:avLst>
              <a:gd name="adj1" fmla="val 24383"/>
              <a:gd name="adj2" fmla="val 29484"/>
              <a:gd name="adj3" fmla="val 43083"/>
              <a:gd name="adj4" fmla="val 6497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9970" y="980363"/>
            <a:ext cx="2674620" cy="1908453"/>
          </a:xfrm>
          <a:prstGeom prst="downArrowCallout">
            <a:avLst>
              <a:gd name="adj1" fmla="val 25000"/>
              <a:gd name="adj2" fmla="val 34795"/>
              <a:gd name="adj3" fmla="val 37673"/>
              <a:gd name="adj4" fmla="val 64977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গাঢ়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106" y="3034748"/>
            <a:ext cx="3974620" cy="2514600"/>
          </a:xfrm>
          <a:prstGeom prst="rect">
            <a:avLst/>
          </a:prstGeom>
        </p:spPr>
      </p:pic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9646" y="3034748"/>
            <a:ext cx="397462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কাজ।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7781" y="4289713"/>
            <a:ext cx="9665166" cy="914400"/>
            <a:chOff x="-197956" y="2971800"/>
            <a:chExt cx="8808556" cy="1676400"/>
          </a:xfrm>
        </p:grpSpPr>
        <p:sp>
          <p:nvSpPr>
            <p:cNvPr id="4" name="Oval 3"/>
            <p:cNvSpPr/>
            <p:nvPr/>
          </p:nvSpPr>
          <p:spPr>
            <a:xfrm>
              <a:off x="-197956" y="2971800"/>
              <a:ext cx="2488924" cy="1676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নীল দল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Stored Data 4"/>
            <p:cNvSpPr/>
            <p:nvPr/>
          </p:nvSpPr>
          <p:spPr>
            <a:xfrm rot="10800000">
              <a:off x="838200" y="2971800"/>
              <a:ext cx="7772400" cy="1676400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1" y="3055147"/>
              <a:ext cx="6248400" cy="152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আকাশে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ভেসে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বেড়ায়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89660" y="5638801"/>
            <a:ext cx="9905997" cy="990600"/>
            <a:chOff x="846828" y="4953002"/>
            <a:chExt cx="7763770" cy="1676400"/>
          </a:xfrm>
        </p:grpSpPr>
        <p:sp>
          <p:nvSpPr>
            <p:cNvPr id="8" name="Oval 7"/>
            <p:cNvSpPr/>
            <p:nvPr/>
          </p:nvSpPr>
          <p:spPr>
            <a:xfrm>
              <a:off x="846828" y="4953002"/>
              <a:ext cx="2119013" cy="1676400"/>
            </a:xfrm>
            <a:prstGeom prst="ellipse">
              <a:avLst/>
            </a:prstGeom>
            <a:solidFill>
              <a:srgbClr val="FFCE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হলুদ দল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lowchart: Stored Data 8"/>
            <p:cNvSpPr/>
            <p:nvPr/>
          </p:nvSpPr>
          <p:spPr>
            <a:xfrm rot="10800000">
              <a:off x="1616079" y="5029196"/>
              <a:ext cx="6994519" cy="1523999"/>
            </a:xfrm>
            <a:prstGeom prst="flowChartOnlineStorage">
              <a:avLst/>
            </a:prstGeom>
            <a:solidFill>
              <a:srgbClr val="FDDF7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1287" y="5081954"/>
              <a:ext cx="5486400" cy="140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গন্ধ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2951860"/>
            <a:ext cx="10203180" cy="954280"/>
            <a:chOff x="606136" y="1203102"/>
            <a:chExt cx="7777250" cy="1392292"/>
          </a:xfrm>
        </p:grpSpPr>
        <p:sp>
          <p:nvSpPr>
            <p:cNvPr id="6" name="Oval 5"/>
            <p:cNvSpPr/>
            <p:nvPr/>
          </p:nvSpPr>
          <p:spPr>
            <a:xfrm>
              <a:off x="606136" y="1203102"/>
              <a:ext cx="1812175" cy="13922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সবুজ দল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Stored Data 6"/>
            <p:cNvSpPr/>
            <p:nvPr/>
          </p:nvSpPr>
          <p:spPr>
            <a:xfrm rot="10800000">
              <a:off x="1210195" y="1207956"/>
              <a:ext cx="7173191" cy="1371601"/>
            </a:xfrm>
            <a:prstGeom prst="flowChartOnlineStorage">
              <a:avLst/>
            </a:prstGeom>
            <a:solidFill>
              <a:srgbClr val="ABC67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0479" y="1304688"/>
              <a:ext cx="5867400" cy="1122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মাস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শরৎকাল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0357A-CD64-4556-9DD2-E9785A51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85" y="1484376"/>
            <a:ext cx="5925027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578AB-4C8F-4EB8-B10C-85046DA5DA4E}"/>
              </a:ext>
            </a:extLst>
          </p:cNvPr>
          <p:cNvSpPr txBox="1"/>
          <p:nvPr/>
        </p:nvSpPr>
        <p:spPr>
          <a:xfrm>
            <a:off x="2583873" y="5631340"/>
            <a:ext cx="6785610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BB54E-6762-4209-8144-184ECFAE18A9}"/>
              </a:ext>
            </a:extLst>
          </p:cNvPr>
          <p:cNvSpPr txBox="1"/>
          <p:nvPr/>
        </p:nvSpPr>
        <p:spPr>
          <a:xfrm>
            <a:off x="2697017" y="369454"/>
            <a:ext cx="5477164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AED39-0245-45FD-AAA3-A8FEC5CF1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8" y="2727960"/>
            <a:ext cx="12025745" cy="3850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957F6-EAC4-41A9-8718-EA476C7C08E3}"/>
              </a:ext>
            </a:extLst>
          </p:cNvPr>
          <p:cNvSpPr txBox="1"/>
          <p:nvPr/>
        </p:nvSpPr>
        <p:spPr>
          <a:xfrm>
            <a:off x="2971800" y="533400"/>
            <a:ext cx="800888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8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20320" y="1492270"/>
            <a:ext cx="11887200" cy="312420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ুটে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শরৎকা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26574-A7C8-40A5-9944-39BF046E3B89}"/>
              </a:ext>
            </a:extLst>
          </p:cNvPr>
          <p:cNvSpPr/>
          <p:nvPr/>
        </p:nvSpPr>
        <p:spPr>
          <a:xfrm>
            <a:off x="838200" y="0"/>
            <a:ext cx="31406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10989-228B-4AFB-850D-E4C37E4A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3733800"/>
            <a:ext cx="12025745" cy="284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70C6A-C6CB-4C85-8E52-05D4462C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840"/>
            <a:ext cx="11887200" cy="7010400"/>
          </a:xfrm>
          <a:prstGeom prst="rect">
            <a:avLst/>
          </a:prstGeom>
        </p:spPr>
      </p:pic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1052849B-9861-4D6B-87F8-9EF95897C2FD}"/>
              </a:ext>
            </a:extLst>
          </p:cNvPr>
          <p:cNvSpPr/>
          <p:nvPr/>
        </p:nvSpPr>
        <p:spPr>
          <a:xfrm>
            <a:off x="152400" y="-76200"/>
            <a:ext cx="11582400" cy="990600"/>
          </a:xfrm>
          <a:prstGeom prst="flowChartPredefinedProcess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পরিচয় </a:t>
            </a:r>
            <a:endParaRPr lang="en-US" sz="6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2F99C-0A24-42CD-B7A3-73CAE5DE60E9}"/>
              </a:ext>
            </a:extLst>
          </p:cNvPr>
          <p:cNvSpPr/>
          <p:nvPr/>
        </p:nvSpPr>
        <p:spPr>
          <a:xfrm>
            <a:off x="3124200" y="1600200"/>
            <a:ext cx="982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							</a:t>
            </a:r>
            <a:r>
              <a:rPr lang="en-US" sz="5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itchFamily="2" charset="0"/>
              </a:rPr>
              <a:t>হাজেরা</a:t>
            </a:r>
            <a:r>
              <a:rPr lang="en-US" sz="5400" b="1" dirty="0">
                <a:solidFill>
                  <a:schemeClr val="tx2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bn-BD" sz="5400" b="1" dirty="0">
                <a:solidFill>
                  <a:schemeClr val="tx2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		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রহিমদি</a:t>
            </a: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প্রাথমিক বিদ্যালয়।  </a:t>
            </a:r>
          </a:p>
          <a:p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				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সদর,নরসিংদি</a:t>
            </a:r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6243B-B7AD-49D4-8E6F-757E12F2C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487026" cy="566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1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5A20E74D-3E5E-4650-9A41-05EDE47B6930}"/>
              </a:ext>
            </a:extLst>
          </p:cNvPr>
          <p:cNvSpPr/>
          <p:nvPr/>
        </p:nvSpPr>
        <p:spPr>
          <a:xfrm>
            <a:off x="3124200" y="1828800"/>
            <a:ext cx="7924800" cy="30480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প্রকৃ্তি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E9D6A-DD0E-43D7-B7C8-17D69096E9A4}"/>
              </a:ext>
            </a:extLst>
          </p:cNvPr>
          <p:cNvSpPr/>
          <p:nvPr/>
        </p:nvSpPr>
        <p:spPr>
          <a:xfrm>
            <a:off x="304800" y="482600"/>
            <a:ext cx="38106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274FE-8DBE-41EA-AE6A-D05D21826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4267200"/>
            <a:ext cx="12025745" cy="23109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in_4k_ultra_hd_khtqQh24I4I_144p">
            <a:hlinkClick r:id="" action="ppaction://media"/>
            <a:extLst>
              <a:ext uri="{FF2B5EF4-FFF2-40B4-BE49-F238E27FC236}">
                <a16:creationId xmlns:a16="http://schemas.microsoft.com/office/drawing/2014/main" id="{9729EDC6-6A08-44E2-AB67-4FA83E1E556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375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52400"/>
            <a:ext cx="7924800" cy="614363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D05519-F33A-40EF-B787-91E54AD0A6F6}"/>
              </a:ext>
            </a:extLst>
          </p:cNvPr>
          <p:cNvSpPr/>
          <p:nvPr/>
        </p:nvSpPr>
        <p:spPr>
          <a:xfrm>
            <a:off x="3805276" y="228600"/>
            <a:ext cx="4276647" cy="156966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:\bangla book picture\IMG_20170104_143752.jpg">
            <a:extLst>
              <a:ext uri="{FF2B5EF4-FFF2-40B4-BE49-F238E27FC236}">
                <a16:creationId xmlns:a16="http://schemas.microsoft.com/office/drawing/2014/main" id="{BF9365A2-CE2F-45CB-A181-86DB2C50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4667" r="7333" b="22000"/>
          <a:stretch>
            <a:fillRect/>
          </a:stretch>
        </p:blipFill>
        <p:spPr bwMode="auto">
          <a:xfrm>
            <a:off x="152400" y="1447800"/>
            <a:ext cx="2907544" cy="4343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4166FD-324D-4CB7-B948-1875C7A9B98D}"/>
              </a:ext>
            </a:extLst>
          </p:cNvPr>
          <p:cNvSpPr/>
          <p:nvPr/>
        </p:nvSpPr>
        <p:spPr>
          <a:xfrm>
            <a:off x="4953000" y="200828"/>
            <a:ext cx="47628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পরিচয় 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055C3B-D8E0-4CEA-8B59-485195848B96}"/>
              </a:ext>
            </a:extLst>
          </p:cNvPr>
          <p:cNvSpPr/>
          <p:nvPr/>
        </p:nvSpPr>
        <p:spPr>
          <a:xfrm>
            <a:off x="3276600" y="2362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দ্বিতীয়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ছয় ঋতুর দেশ</a:t>
            </a:r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াঠ্যাং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……</a:t>
            </a:r>
            <a:r>
              <a:rPr lang="as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িষ্টি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্ধ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AE333-841A-453F-9335-1BDC014E7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181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in_4k_ultra_hd_khtqQh24I4I_144p">
            <a:hlinkClick r:id="" action="ppaction://media"/>
            <a:extLst>
              <a:ext uri="{FF2B5EF4-FFF2-40B4-BE49-F238E27FC236}">
                <a16:creationId xmlns:a16="http://schemas.microsoft.com/office/drawing/2014/main" id="{081CAEAB-0283-43A7-A9BB-349B9DD8342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68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752600"/>
            <a:ext cx="8001000" cy="4114801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65CCE5-4600-400C-86AC-D339FB55E47F}"/>
              </a:ext>
            </a:extLst>
          </p:cNvPr>
          <p:cNvSpPr txBox="1"/>
          <p:nvPr/>
        </p:nvSpPr>
        <p:spPr>
          <a:xfrm>
            <a:off x="685800" y="7620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36370" y="5029200"/>
            <a:ext cx="9014460" cy="1524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ভাদ্র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-------------------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733800" y="2012404"/>
            <a:ext cx="7513320" cy="2514600"/>
          </a:xfrm>
          <a:prstGeom prst="cloudCallout">
            <a:avLst>
              <a:gd name="adj1" fmla="val -22361"/>
              <a:gd name="adj2" fmla="val 94095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42A4E-42D8-4F58-896A-C458B054374B}"/>
              </a:ext>
            </a:extLst>
          </p:cNvPr>
          <p:cNvSpPr txBox="1"/>
          <p:nvPr/>
        </p:nvSpPr>
        <p:spPr>
          <a:xfrm>
            <a:off x="0" y="90884"/>
            <a:ext cx="9014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ডিও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োম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েখলে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D1F1C-A823-4E2A-925F-BB466B8C3A85}"/>
              </a:ext>
            </a:extLst>
          </p:cNvPr>
          <p:cNvSpPr txBox="1"/>
          <p:nvPr/>
        </p:nvSpPr>
        <p:spPr>
          <a:xfrm>
            <a:off x="350520" y="94214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শফুল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/>
      <p:bldP spid="2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A57DAE-5A0C-4DF1-AAEA-CAE3B5046770}"/>
              </a:ext>
            </a:extLst>
          </p:cNvPr>
          <p:cNvSpPr/>
          <p:nvPr/>
        </p:nvSpPr>
        <p:spPr>
          <a:xfrm>
            <a:off x="609600" y="1676400"/>
            <a:ext cx="1082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 প্রম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িত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উচ্চারণে পড়তে  পারবে।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ঋতু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সম্পর্কে ব্যাখ্যা করতে পারবে।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শব্দার্থ ও শব্দ দিয়ে বাক্য তৈরী করতে পারবে।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as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যুক্তবর্ণ দিয়ে নতুন  শব্দ তৈরী করতে পারবে।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97873-F280-4E0B-B1F0-41DA08B773FB}"/>
              </a:ext>
            </a:extLst>
          </p:cNvPr>
          <p:cNvSpPr txBox="1"/>
          <p:nvPr/>
        </p:nvSpPr>
        <p:spPr>
          <a:xfrm>
            <a:off x="3771900" y="381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BC489-3080-4A0F-B6C8-24198CECD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9" y="3777376"/>
            <a:ext cx="11567592" cy="28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0" y="797560"/>
            <a:ext cx="4358640" cy="4731327"/>
            <a:chOff x="4793672" y="990600"/>
            <a:chExt cx="3352800" cy="4731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6" b="8502"/>
            <a:stretch/>
          </p:blipFill>
          <p:spPr>
            <a:xfrm>
              <a:off x="4814454" y="1683327"/>
              <a:ext cx="3325091" cy="4038600"/>
            </a:xfrm>
            <a:prstGeom prst="rect">
              <a:avLst/>
            </a:prstGeom>
          </p:spPr>
        </p:pic>
        <p:sp>
          <p:nvSpPr>
            <p:cNvPr id="7" name="Flowchart: Punched Tape 6"/>
            <p:cNvSpPr/>
            <p:nvPr/>
          </p:nvSpPr>
          <p:spPr>
            <a:xfrm>
              <a:off x="4793672" y="990600"/>
              <a:ext cx="3352800" cy="685800"/>
            </a:xfrm>
            <a:prstGeom prst="flowChartPunchedTap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আশ্বিন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6200" y="5795587"/>
            <a:ext cx="117348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914400"/>
            <a:ext cx="4358640" cy="4724400"/>
            <a:chOff x="914400" y="997527"/>
            <a:chExt cx="3352800" cy="4724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44" b="8718"/>
            <a:stretch/>
          </p:blipFill>
          <p:spPr>
            <a:xfrm>
              <a:off x="914400" y="1683327"/>
              <a:ext cx="3352800" cy="4038600"/>
            </a:xfrm>
            <a:prstGeom prst="rect">
              <a:avLst/>
            </a:prstGeom>
          </p:spPr>
        </p:pic>
        <p:sp>
          <p:nvSpPr>
            <p:cNvPr id="5" name="Flowchart: Punched Tape 4"/>
            <p:cNvSpPr/>
            <p:nvPr/>
          </p:nvSpPr>
          <p:spPr>
            <a:xfrm>
              <a:off x="914400" y="997527"/>
              <a:ext cx="3352800" cy="685800"/>
            </a:xfrm>
            <a:prstGeom prst="flowChartPunchedTap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ভাদ্র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87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26480"/>
            <a:ext cx="11887200" cy="8382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শিষ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দোলায়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রৎ</a:t>
            </a:r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480" y="3429000"/>
            <a:ext cx="12085320" cy="297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5144" b="-100000"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248400"/>
            <a:ext cx="1188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0" y="15240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2500</TotalTime>
  <Words>420</Words>
  <Application>Microsoft Office PowerPoint</Application>
  <PresentationFormat>Custom</PresentationFormat>
  <Paragraphs>83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DELL</cp:lastModifiedBy>
  <cp:revision>259</cp:revision>
  <dcterms:created xsi:type="dcterms:W3CDTF">2006-08-16T00:00:00Z</dcterms:created>
  <dcterms:modified xsi:type="dcterms:W3CDTF">2020-01-17T04:43:07Z</dcterms:modified>
</cp:coreProperties>
</file>