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73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79B-FDB9-417A-909E-6D1286EF1638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8A62-9FB8-4802-BF61-B519712F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07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79B-FDB9-417A-909E-6D1286EF1638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8A62-9FB8-4802-BF61-B519712F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832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79B-FDB9-417A-909E-6D1286EF1638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8A62-9FB8-4802-BF61-B519712F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98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79B-FDB9-417A-909E-6D1286EF1638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8A62-9FB8-4802-BF61-B519712F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84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79B-FDB9-417A-909E-6D1286EF1638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8A62-9FB8-4802-BF61-B519712F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38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79B-FDB9-417A-909E-6D1286EF1638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8A62-9FB8-4802-BF61-B519712F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75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79B-FDB9-417A-909E-6D1286EF1638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8A62-9FB8-4802-BF61-B519712F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66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79B-FDB9-417A-909E-6D1286EF1638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8A62-9FB8-4802-BF61-B519712F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9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79B-FDB9-417A-909E-6D1286EF1638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8A62-9FB8-4802-BF61-B519712F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75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79B-FDB9-417A-909E-6D1286EF1638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8A62-9FB8-4802-BF61-B519712F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20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79B-FDB9-417A-909E-6D1286EF1638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8A62-9FB8-4802-BF61-B519712F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46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0279B-FDB9-417A-909E-6D1286EF1638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E8A62-9FB8-4802-BF61-B519712F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18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7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04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96035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03171" y="573210"/>
            <a:ext cx="5252114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সমার্থক শব্দ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6208" y="1448937"/>
            <a:ext cx="1790137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পতাকা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6209" y="2788693"/>
            <a:ext cx="1162340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IN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পানি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6208" y="4142095"/>
            <a:ext cx="1599070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IN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পৃথিবী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6209" y="5481851"/>
            <a:ext cx="1162340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IN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নদী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811439" y="1637731"/>
            <a:ext cx="1637731" cy="3957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2811437" y="3066111"/>
            <a:ext cx="1637731" cy="3957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2811438" y="4405867"/>
            <a:ext cx="1637731" cy="3957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2811438" y="5745623"/>
            <a:ext cx="1637731" cy="3957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736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96035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03171" y="136480"/>
            <a:ext cx="2283730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latin typeface="NikoshBAN" pitchFamily="2" charset="0"/>
                <a:cs typeface="NikoshBAN" pitchFamily="2" charset="0"/>
              </a:rPr>
              <a:t>প্রশ্নোত্তর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0887" y="1312544"/>
            <a:ext cx="7968019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IN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latin typeface="NikoshBAN" pitchFamily="2" charset="0"/>
                <a:cs typeface="NikoshBAN" pitchFamily="2" charset="0"/>
              </a:rPr>
              <a:t>লোকশিল্প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latin typeface="NikoshBAN" pitchFamily="2" charset="0"/>
                <a:cs typeface="NikoshBAN" pitchFamily="2" charset="0"/>
              </a:rPr>
              <a:t>বলে</a:t>
            </a:r>
            <a:r>
              <a:rPr lang="bn-IN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latin typeface="NikoshBAN" pitchFamily="2" charset="0"/>
                <a:cs typeface="NikoshBAN" pitchFamily="2" charset="0"/>
              </a:rPr>
              <a:t>?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0887" y="3360887"/>
            <a:ext cx="8472987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IN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latin typeface="NikoshBAN" pitchFamily="2" charset="0"/>
                <a:cs typeface="NikoshBAN" pitchFamily="2" charset="0"/>
              </a:rPr>
              <a:t>২। গোয়ালদী মসজিদ কী জন্য বিখ্যাত?</a:t>
            </a:r>
            <a:r>
              <a:rPr lang="bn-BD" sz="5400" b="1" dirty="0" smtClean="0">
                <a:ln w="11430"/>
                <a:latin typeface="NikoshBAN" pitchFamily="2" charset="0"/>
                <a:cs typeface="NikoshBAN" pitchFamily="2" charset="0"/>
              </a:rPr>
              <a:t> </a:t>
            </a:r>
            <a:endParaRPr lang="bn-BD" sz="5400" b="1" dirty="0">
              <a:ln w="11430"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0887" y="5409231"/>
            <a:ext cx="7790599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IN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latin typeface="NikoshBAN" pitchFamily="2" charset="0"/>
                <a:cs typeface="NikoshBAN" pitchFamily="2" charset="0"/>
              </a:rPr>
              <a:t>লোকশিল্প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latin typeface="NikoshBAN" pitchFamily="2" charset="0"/>
                <a:cs typeface="NikoshBAN" pitchFamily="2" charset="0"/>
              </a:rPr>
              <a:t>জাদুঘর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latin typeface="NikoshBAN" pitchFamily="2" charset="0"/>
                <a:cs typeface="NikoshBAN" pitchFamily="2" charset="0"/>
              </a:rPr>
              <a:t>দরকার</a:t>
            </a:r>
            <a:r>
              <a:rPr lang="bn-IN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latin typeface="NikoshBAN" pitchFamily="2" charset="0"/>
                <a:cs typeface="NikoshBAN" pitchFamily="2" charset="0"/>
              </a:rPr>
              <a:t>?</a:t>
            </a:r>
            <a:r>
              <a:rPr lang="bn-BD" sz="5400" b="1" dirty="0" smtClean="0">
                <a:ln w="11430"/>
                <a:latin typeface="NikoshBAN" pitchFamily="2" charset="0"/>
                <a:cs typeface="NikoshBAN" pitchFamily="2" charset="0"/>
              </a:rPr>
              <a:t> </a:t>
            </a:r>
            <a:endParaRPr lang="bn-BD" sz="5400" b="1" dirty="0">
              <a:ln w="11430"/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295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96035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03170" y="1105470"/>
            <a:ext cx="2802345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latin typeface="NikoshBAN" pitchFamily="2" charset="0"/>
                <a:cs typeface="NikoshBAN" pitchFamily="2" charset="0"/>
              </a:rPr>
              <a:t>বাড়ির কাজ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92825" y="3261813"/>
            <a:ext cx="6059606" cy="1754326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latin typeface="NikoshBAN" pitchFamily="2" charset="0"/>
                <a:cs typeface="NikoshBAN" pitchFamily="2" charset="0"/>
              </a:rPr>
              <a:t>নিজের গ্রাম সম্পর্কে ৫ টি বাক্য লিখে আনবে।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633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96035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89774" y="2702256"/>
            <a:ext cx="2283730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6283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96035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80179" y="2967335"/>
            <a:ext cx="3757686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1064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96035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15000" y="1869087"/>
            <a:ext cx="6477000" cy="341632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আব্দুল্লাহ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মামুন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BD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 শিক্ষক </a:t>
            </a:r>
          </a:p>
          <a:p>
            <a:pPr algn="ctr"/>
            <a:r>
              <a:rPr lang="en-US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বাঙ্গালগাঁও</a:t>
            </a:r>
            <a:r>
              <a:rPr lang="en-US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সঃ </a:t>
            </a:r>
            <a:r>
              <a:rPr lang="bn-BD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প্রাঃ 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বিঃ</a:t>
            </a:r>
            <a:endParaRPr lang="en-US" sz="5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কালীগঞ্জ</a:t>
            </a:r>
            <a:r>
              <a:rPr lang="en-US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গাজীপুর</a:t>
            </a:r>
            <a:r>
              <a:rPr lang="en-US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92072" y="2623611"/>
            <a:ext cx="3368296" cy="423438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49" y="1869087"/>
            <a:ext cx="3416320" cy="341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9655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96035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486167" y="1459653"/>
            <a:ext cx="6575946" cy="4247317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</a:t>
            </a:r>
            <a:endParaRPr lang="en-US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ঘুরে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আসি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সোনারগাঁও</a:t>
            </a:r>
            <a:endParaRPr lang="en-US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অনুশীলনী</a:t>
            </a:r>
            <a:r>
              <a:rPr lang="bn-IN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(পাঠ-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10</a:t>
            </a:r>
            <a:r>
              <a:rPr lang="bn-IN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endParaRPr lang="bn-BD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4747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727425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05034" y="395128"/>
            <a:ext cx="5252114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885" y="1685038"/>
            <a:ext cx="6480412" cy="517296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1564223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96035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36039" y="2851730"/>
            <a:ext cx="5252114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চল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দেখি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72550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96035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23647" y="395128"/>
            <a:ext cx="2891052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ঘোষণা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2388" y="2783486"/>
            <a:ext cx="10194878" cy="1754326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ঘুরে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আসি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সোনারগাঁও</a:t>
            </a:r>
            <a:r>
              <a:rPr lang="bn-IN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পাঠ- 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10 (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অনুশীলনী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34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96035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23987" y="177424"/>
            <a:ext cx="5252114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শিখি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18458"/>
            <a:ext cx="2492992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শাসনকর্তা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389976"/>
            <a:ext cx="2492992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সমৃদ্ধ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492026"/>
            <a:ext cx="2492992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প্রসিদ্ধ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713348"/>
            <a:ext cx="2492992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মসলিন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934670"/>
            <a:ext cx="2492992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বিলিতি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038899" y="1598835"/>
            <a:ext cx="1569493" cy="3625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038899" y="2670353"/>
            <a:ext cx="1569493" cy="3625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3038898" y="3785940"/>
            <a:ext cx="1569493" cy="3625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3038897" y="4874453"/>
            <a:ext cx="1569493" cy="3625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3038896" y="6215047"/>
            <a:ext cx="1569493" cy="3625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868536" y="1171451"/>
            <a:ext cx="2852383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শাসক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68536" y="2188439"/>
            <a:ext cx="1528551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উন্নত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68537" y="3377404"/>
            <a:ext cx="2408820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বিখ্যাত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68536" y="4581111"/>
            <a:ext cx="3207225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বিখ্যাত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কাপড়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75439" y="5848916"/>
            <a:ext cx="5515976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ইংল্যান্ডের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জিনিস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95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96035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03171" y="177424"/>
            <a:ext cx="5252114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বাম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ডান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মিল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করি</a:t>
            </a:r>
            <a:r>
              <a:rPr lang="bn-BD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582718"/>
              </p:ext>
            </p:extLst>
          </p:nvPr>
        </p:nvGraphicFramePr>
        <p:xfrm>
          <a:off x="2032000" y="1223581"/>
          <a:ext cx="8599606" cy="5095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9803"/>
                <a:gridCol w="4299803"/>
              </a:tblGrid>
              <a:tr h="849222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বাম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ডান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849222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সমৃদ্ধ</a:t>
                      </a:r>
                      <a:r>
                        <a:rPr lang="bn-IN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এলাকা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গোয়ালদি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849222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প্রাচীন</a:t>
                      </a:r>
                      <a:r>
                        <a:rPr lang="bn-IN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মসজিদ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লোকশিল্পের</a:t>
                      </a:r>
                      <a:r>
                        <a:rPr lang="bn-IN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প্রতিষ্ঠাতা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849222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মসলিন কাপড়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সোনারগাঁও এর শাসনকর্তা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849222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জয়নুল</a:t>
                      </a:r>
                      <a:r>
                        <a:rPr lang="bn-IN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আবেদিন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জগৎ</a:t>
                      </a:r>
                      <a:r>
                        <a:rPr lang="bn-IN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জোড়া খ্যাত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849222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ঈশা</a:t>
                      </a:r>
                      <a:r>
                        <a:rPr lang="bn-IN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খাঁ ছিলেন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পানাম</a:t>
                      </a:r>
                      <a:r>
                        <a:rPr lang="bn-IN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নগর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5036024" y="2593075"/>
            <a:ext cx="2647666" cy="3084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036024" y="2436127"/>
            <a:ext cx="2825087" cy="7915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036024" y="4094328"/>
            <a:ext cx="2292824" cy="8188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308979" y="3302758"/>
            <a:ext cx="1774209" cy="16377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240740" y="4094328"/>
            <a:ext cx="1733267" cy="17264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66941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138</Words>
  <Application>Microsoft Office PowerPoint</Application>
  <PresentationFormat>Widescreen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22</cp:revision>
  <dcterms:created xsi:type="dcterms:W3CDTF">2019-09-29T06:50:52Z</dcterms:created>
  <dcterms:modified xsi:type="dcterms:W3CDTF">2019-09-29T09:42:14Z</dcterms:modified>
</cp:coreProperties>
</file>