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3"/>
  </p:notesMasterIdLst>
  <p:sldIdLst>
    <p:sldId id="282" r:id="rId2"/>
    <p:sldId id="256" r:id="rId3"/>
    <p:sldId id="257" r:id="rId4"/>
    <p:sldId id="260" r:id="rId5"/>
    <p:sldId id="258" r:id="rId6"/>
    <p:sldId id="261" r:id="rId7"/>
    <p:sldId id="262" r:id="rId8"/>
    <p:sldId id="263" r:id="rId9"/>
    <p:sldId id="259" r:id="rId10"/>
    <p:sldId id="264" r:id="rId11"/>
    <p:sldId id="265" r:id="rId12"/>
    <p:sldId id="283" r:id="rId13"/>
    <p:sldId id="266" r:id="rId14"/>
    <p:sldId id="267" r:id="rId15"/>
    <p:sldId id="290" r:id="rId16"/>
    <p:sldId id="285" r:id="rId17"/>
    <p:sldId id="291" r:id="rId18"/>
    <p:sldId id="286" r:id="rId19"/>
    <p:sldId id="287" r:id="rId20"/>
    <p:sldId id="288" r:id="rId21"/>
    <p:sldId id="28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487E544-EF2C-4DCA-B308-203F2D1CF413}">
          <p14:sldIdLst>
            <p14:sldId id="282"/>
            <p14:sldId id="256"/>
            <p14:sldId id="257"/>
            <p14:sldId id="260"/>
            <p14:sldId id="258"/>
            <p14:sldId id="261"/>
            <p14:sldId id="262"/>
            <p14:sldId id="263"/>
            <p14:sldId id="259"/>
            <p14:sldId id="264"/>
            <p14:sldId id="265"/>
            <p14:sldId id="283"/>
            <p14:sldId id="266"/>
            <p14:sldId id="267"/>
            <p14:sldId id="290"/>
            <p14:sldId id="285"/>
            <p14:sldId id="291"/>
            <p14:sldId id="286"/>
            <p14:sldId id="287"/>
            <p14:sldId id="288"/>
            <p14:sldId id="289"/>
          </p14:sldIdLst>
        </p14:section>
        <p14:section name="Untitled Section" id="{E2E7E362-E749-47BB-A887-730A6D386AC4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ADAA"/>
    <a:srgbClr val="CBDD23"/>
    <a:srgbClr val="F6AAFC"/>
    <a:srgbClr val="A9AC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36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7968F5-4B70-4BE9-9443-E89D7B5B70BC}" type="doc">
      <dgm:prSet loTypeId="urn:microsoft.com/office/officeart/2005/8/layout/radial1" loCatId="cycle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lang="en-US"/>
        </a:p>
      </dgm:t>
    </dgm:pt>
    <dgm:pt modelId="{3E7BB32D-4950-40B4-A614-C05AD93EF1FF}">
      <dgm:prSet phldrT="[Text]" custT="1"/>
      <dgm:spPr>
        <a:solidFill>
          <a:srgbClr val="5FC957">
            <a:alpha val="80000"/>
          </a:srgbClr>
        </a:solidFill>
      </dgm:spPr>
      <dgm:t>
        <a:bodyPr/>
        <a:lstStyle/>
        <a:p>
          <a:r>
            <a:rPr lang="en-US" sz="4000" b="1" dirty="0" err="1" smtClean="0">
              <a:solidFill>
                <a:srgbClr val="002060"/>
              </a:solidFill>
            </a:rPr>
            <a:t>শব্দ</a:t>
          </a:r>
          <a:r>
            <a:rPr lang="en-US" sz="4000" b="1" dirty="0" smtClean="0">
              <a:solidFill>
                <a:srgbClr val="002060"/>
              </a:solidFill>
            </a:rPr>
            <a:t> </a:t>
          </a:r>
          <a:r>
            <a:rPr lang="bn-IN" sz="4000" b="1" dirty="0" smtClean="0">
              <a:solidFill>
                <a:srgbClr val="002060"/>
              </a:solidFill>
            </a:rPr>
            <a:t>দূষণের কারণ</a:t>
          </a:r>
          <a:endParaRPr lang="en-US" sz="4000" b="1" dirty="0">
            <a:solidFill>
              <a:srgbClr val="002060"/>
            </a:solidFill>
          </a:endParaRPr>
        </a:p>
      </dgm:t>
    </dgm:pt>
    <dgm:pt modelId="{B52A76AA-971A-46DD-8FE1-76D03BDCD415}" type="parTrans" cxnId="{28334F26-6234-438A-A94B-A8012853AB7D}">
      <dgm:prSet/>
      <dgm:spPr/>
      <dgm:t>
        <a:bodyPr/>
        <a:lstStyle/>
        <a:p>
          <a:endParaRPr lang="en-US"/>
        </a:p>
      </dgm:t>
    </dgm:pt>
    <dgm:pt modelId="{1F61CE6D-6677-4302-A279-54B474AAE35D}" type="sibTrans" cxnId="{28334F26-6234-438A-A94B-A8012853AB7D}">
      <dgm:prSet/>
      <dgm:spPr/>
      <dgm:t>
        <a:bodyPr/>
        <a:lstStyle/>
        <a:p>
          <a:endParaRPr lang="en-US"/>
        </a:p>
      </dgm:t>
    </dgm:pt>
    <dgm:pt modelId="{1E519E5F-F29F-43C3-A133-A4A4F12AAE22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sz="180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bn-IN" sz="2400" b="1" dirty="0" smtClean="0">
              <a:solidFill>
                <a:schemeClr val="accent6">
                  <a:lumMod val="50000"/>
                </a:schemeClr>
              </a:solidFill>
            </a:rPr>
            <a:t>বিনা প্রয়োজনে হর্ন বাজা্লে </a:t>
          </a:r>
          <a:endParaRPr lang="en-US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AE1BEFA5-5C3E-4C5C-890B-ED7B24B9BFC0}" type="parTrans" cxnId="{9306A284-E9EF-4D92-90C6-00C1B7E8DA9A}">
      <dgm:prSet/>
      <dgm:spPr/>
      <dgm:t>
        <a:bodyPr/>
        <a:lstStyle/>
        <a:p>
          <a:endParaRPr lang="en-US"/>
        </a:p>
      </dgm:t>
    </dgm:pt>
    <dgm:pt modelId="{E3CED282-89E7-418B-8629-138A529E860C}" type="sibTrans" cxnId="{9306A284-E9EF-4D92-90C6-00C1B7E8DA9A}">
      <dgm:prSet/>
      <dgm:spPr/>
      <dgm:t>
        <a:bodyPr/>
        <a:lstStyle/>
        <a:p>
          <a:endParaRPr lang="en-US"/>
        </a:p>
      </dgm:t>
    </dgm:pt>
    <dgm:pt modelId="{D15EDA75-CC89-4EAD-8783-62D34C03B5C0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sz="2400" b="1" dirty="0" smtClean="0">
              <a:solidFill>
                <a:srgbClr val="FFFF00"/>
              </a:solidFill>
            </a:rPr>
            <a:t>উচ্চ স্বরে গান বাজ্লে</a:t>
          </a:r>
          <a:endParaRPr lang="en-US" sz="2400" b="1" dirty="0">
            <a:solidFill>
              <a:srgbClr val="FFFF00"/>
            </a:solidFill>
          </a:endParaRPr>
        </a:p>
      </dgm:t>
    </dgm:pt>
    <dgm:pt modelId="{B1B4BC3C-1B64-4B24-9BAF-2253AC59448C}" type="parTrans" cxnId="{65600282-B0CD-4BD2-9191-C0758FC743F2}">
      <dgm:prSet/>
      <dgm:spPr/>
      <dgm:t>
        <a:bodyPr/>
        <a:lstStyle/>
        <a:p>
          <a:endParaRPr lang="en-US"/>
        </a:p>
      </dgm:t>
    </dgm:pt>
    <dgm:pt modelId="{94A092CD-B9B1-4855-8B68-977B50950714}" type="sibTrans" cxnId="{65600282-B0CD-4BD2-9191-C0758FC743F2}">
      <dgm:prSet/>
      <dgm:spPr/>
      <dgm:t>
        <a:bodyPr/>
        <a:lstStyle/>
        <a:p>
          <a:endParaRPr lang="en-US"/>
        </a:p>
      </dgm:t>
    </dgm:pt>
    <dgm:pt modelId="{BFCE1042-5910-45D1-8457-9C9F14D60218}">
      <dgm:prSet phldrT="[Text]" custT="1"/>
      <dgm:spPr>
        <a:solidFill>
          <a:srgbClr val="A9AC1A">
            <a:alpha val="69804"/>
          </a:srgbClr>
        </a:solidFill>
      </dgm:spPr>
      <dgm:t>
        <a:bodyPr/>
        <a:lstStyle/>
        <a:p>
          <a:r>
            <a:rPr lang="bn-IN" sz="2800" b="1" dirty="0" smtClean="0">
              <a:solidFill>
                <a:schemeClr val="tx1"/>
              </a:solidFill>
            </a:rPr>
            <a:t> লাউড স্পিকার বাজালে</a:t>
          </a:r>
          <a:endParaRPr lang="en-US" sz="2800" b="1" dirty="0">
            <a:solidFill>
              <a:schemeClr val="tx1"/>
            </a:solidFill>
          </a:endParaRPr>
        </a:p>
      </dgm:t>
    </dgm:pt>
    <dgm:pt modelId="{7A9806FE-2052-4262-A2DA-8E5322C29084}" type="parTrans" cxnId="{938DF353-52DF-43AE-B038-B5970D4A1F1E}">
      <dgm:prSet/>
      <dgm:spPr/>
      <dgm:t>
        <a:bodyPr/>
        <a:lstStyle/>
        <a:p>
          <a:endParaRPr lang="en-US"/>
        </a:p>
      </dgm:t>
    </dgm:pt>
    <dgm:pt modelId="{9BD93D53-69A5-48D5-8C1D-7802C3BDD7BF}" type="sibTrans" cxnId="{938DF353-52DF-43AE-B038-B5970D4A1F1E}">
      <dgm:prSet/>
      <dgm:spPr/>
      <dgm:t>
        <a:bodyPr/>
        <a:lstStyle/>
        <a:p>
          <a:endParaRPr lang="en-US"/>
        </a:p>
      </dgm:t>
    </dgm:pt>
    <dgm:pt modelId="{F04DDFDC-6B20-467C-8388-7275061617BA}">
      <dgm:prSet phldrT="[Text]" custT="1"/>
      <dgm:spPr>
        <a:solidFill>
          <a:srgbClr val="F6AAFC">
            <a:alpha val="49804"/>
          </a:srgbClr>
        </a:solidFill>
      </dgm:spPr>
      <dgm:t>
        <a:bodyPr/>
        <a:lstStyle/>
        <a:p>
          <a:r>
            <a:rPr lang="bn-IN" sz="3200" dirty="0" smtClean="0">
              <a:solidFill>
                <a:srgbClr val="7030A0"/>
              </a:solidFill>
            </a:rPr>
            <a:t> </a:t>
          </a:r>
          <a:r>
            <a:rPr lang="bn-IN" sz="3200" b="1" dirty="0" smtClean="0">
              <a:solidFill>
                <a:srgbClr val="7030A0"/>
              </a:solidFill>
            </a:rPr>
            <a:t>মাইক বাজালে</a:t>
          </a:r>
          <a:endParaRPr lang="en-US" sz="3200" b="1" dirty="0">
            <a:solidFill>
              <a:srgbClr val="7030A0"/>
            </a:solidFill>
          </a:endParaRPr>
        </a:p>
      </dgm:t>
    </dgm:pt>
    <dgm:pt modelId="{7A5362F5-1421-4226-A1A6-3C9BF7C181A2}" type="parTrans" cxnId="{ADEBD0AC-04B4-456C-AC2A-648A850EFA57}">
      <dgm:prSet/>
      <dgm:spPr/>
      <dgm:t>
        <a:bodyPr/>
        <a:lstStyle/>
        <a:p>
          <a:endParaRPr lang="en-US"/>
        </a:p>
      </dgm:t>
    </dgm:pt>
    <dgm:pt modelId="{1DB1CA86-86D5-419B-A11B-E33D5F979A79}" type="sibTrans" cxnId="{ADEBD0AC-04B4-456C-AC2A-648A850EFA57}">
      <dgm:prSet/>
      <dgm:spPr/>
      <dgm:t>
        <a:bodyPr/>
        <a:lstStyle/>
        <a:p>
          <a:endParaRPr lang="en-US"/>
        </a:p>
      </dgm:t>
    </dgm:pt>
    <dgm:pt modelId="{02256B20-1B59-4ECF-9490-8FD85B51C4D3}">
      <dgm:prSet custT="1"/>
      <dgm:spPr>
        <a:solidFill>
          <a:srgbClr val="FFFF00">
            <a:alpha val="60000"/>
          </a:srgbClr>
        </a:solidFill>
      </dgm:spPr>
      <dgm:t>
        <a:bodyPr/>
        <a:lstStyle/>
        <a:p>
          <a:r>
            <a:rPr lang="bn-IN" sz="2000" b="1" dirty="0" smtClean="0">
              <a:solidFill>
                <a:srgbClr val="C00000"/>
              </a:solidFill>
            </a:rPr>
            <a:t>কল-কারখানায় বড় বড় যন্ত্রপাতির ব্যবহার </a:t>
          </a:r>
          <a:endParaRPr lang="en-US" sz="2000" b="1" dirty="0">
            <a:solidFill>
              <a:srgbClr val="C00000"/>
            </a:solidFill>
          </a:endParaRPr>
        </a:p>
      </dgm:t>
    </dgm:pt>
    <dgm:pt modelId="{F6C8C8A4-330B-46D7-89F4-F99B4BAAA212}" type="parTrans" cxnId="{175B87D0-C4DC-48C8-A28B-E6064B8F60CB}">
      <dgm:prSet/>
      <dgm:spPr/>
      <dgm:t>
        <a:bodyPr/>
        <a:lstStyle/>
        <a:p>
          <a:endParaRPr lang="en-US"/>
        </a:p>
      </dgm:t>
    </dgm:pt>
    <dgm:pt modelId="{9C7574F7-44D8-4A02-9385-64C510ACCABD}" type="sibTrans" cxnId="{175B87D0-C4DC-48C8-A28B-E6064B8F60CB}">
      <dgm:prSet/>
      <dgm:spPr/>
      <dgm:t>
        <a:bodyPr/>
        <a:lstStyle/>
        <a:p>
          <a:endParaRPr lang="en-US"/>
        </a:p>
      </dgm:t>
    </dgm:pt>
    <dgm:pt modelId="{B054E73D-3087-459B-9465-8375009D8560}" type="pres">
      <dgm:prSet presAssocID="{947968F5-4B70-4BE9-9443-E89D7B5B70B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752820-F832-48CD-B099-58C56A60E85C}" type="pres">
      <dgm:prSet presAssocID="{3E7BB32D-4950-40B4-A614-C05AD93EF1FF}" presName="centerShape" presStyleLbl="node0" presStyleIdx="0" presStyleCnt="1" custScaleX="152308" custScaleY="150348" custLinFactNeighborX="-661" custLinFactNeighborY="2215"/>
      <dgm:spPr/>
      <dgm:t>
        <a:bodyPr/>
        <a:lstStyle/>
        <a:p>
          <a:endParaRPr lang="en-US"/>
        </a:p>
      </dgm:t>
    </dgm:pt>
    <dgm:pt modelId="{CA7732C1-DD44-4E03-8861-F2B846C74FB8}" type="pres">
      <dgm:prSet presAssocID="{AE1BEFA5-5C3E-4C5C-890B-ED7B24B9BFC0}" presName="Name9" presStyleLbl="parChTrans1D2" presStyleIdx="0" presStyleCnt="5"/>
      <dgm:spPr/>
      <dgm:t>
        <a:bodyPr/>
        <a:lstStyle/>
        <a:p>
          <a:endParaRPr lang="en-US"/>
        </a:p>
      </dgm:t>
    </dgm:pt>
    <dgm:pt modelId="{551C32C1-5487-4A50-998D-966E5CED1791}" type="pres">
      <dgm:prSet presAssocID="{AE1BEFA5-5C3E-4C5C-890B-ED7B24B9BFC0}" presName="connTx" presStyleLbl="parChTrans1D2" presStyleIdx="0" presStyleCnt="5"/>
      <dgm:spPr/>
      <dgm:t>
        <a:bodyPr/>
        <a:lstStyle/>
        <a:p>
          <a:endParaRPr lang="en-US"/>
        </a:p>
      </dgm:t>
    </dgm:pt>
    <dgm:pt modelId="{5ECD6B7F-A8DF-4893-AA47-096E28B9581D}" type="pres">
      <dgm:prSet presAssocID="{1E519E5F-F29F-43C3-A133-A4A4F12AAE22}" presName="node" presStyleLbl="node1" presStyleIdx="0" presStyleCnt="5" custScaleX="125714" custScaleY="1068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3A7CF5-A743-467A-B96B-510A57150CD4}" type="pres">
      <dgm:prSet presAssocID="{B1B4BC3C-1B64-4B24-9BAF-2253AC59448C}" presName="Name9" presStyleLbl="parChTrans1D2" presStyleIdx="1" presStyleCnt="5"/>
      <dgm:spPr/>
      <dgm:t>
        <a:bodyPr/>
        <a:lstStyle/>
        <a:p>
          <a:endParaRPr lang="en-US"/>
        </a:p>
      </dgm:t>
    </dgm:pt>
    <dgm:pt modelId="{947909A5-A974-4D77-ABE3-2CCBD619545C}" type="pres">
      <dgm:prSet presAssocID="{B1B4BC3C-1B64-4B24-9BAF-2253AC59448C}" presName="connTx" presStyleLbl="parChTrans1D2" presStyleIdx="1" presStyleCnt="5"/>
      <dgm:spPr/>
      <dgm:t>
        <a:bodyPr/>
        <a:lstStyle/>
        <a:p>
          <a:endParaRPr lang="en-US"/>
        </a:p>
      </dgm:t>
    </dgm:pt>
    <dgm:pt modelId="{FB64463E-FA83-43B5-A179-2E900FA7640C}" type="pres">
      <dgm:prSet presAssocID="{D15EDA75-CC89-4EAD-8783-62D34C03B5C0}" presName="node" presStyleLbl="node1" presStyleIdx="1" presStyleCnt="5" custScaleX="127314" custScaleY="124862" custRadScaleRad="136777" custRadScaleInc="-70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7A207B-9D46-4DC8-AC4B-67243D34D7A0}" type="pres">
      <dgm:prSet presAssocID="{7A9806FE-2052-4262-A2DA-8E5322C29084}" presName="Name9" presStyleLbl="parChTrans1D2" presStyleIdx="2" presStyleCnt="5"/>
      <dgm:spPr/>
      <dgm:t>
        <a:bodyPr/>
        <a:lstStyle/>
        <a:p>
          <a:endParaRPr lang="en-US"/>
        </a:p>
      </dgm:t>
    </dgm:pt>
    <dgm:pt modelId="{8984E1A7-C875-401B-AC54-0C0171F26F53}" type="pres">
      <dgm:prSet presAssocID="{7A9806FE-2052-4262-A2DA-8E5322C29084}" presName="connTx" presStyleLbl="parChTrans1D2" presStyleIdx="2" presStyleCnt="5"/>
      <dgm:spPr/>
      <dgm:t>
        <a:bodyPr/>
        <a:lstStyle/>
        <a:p>
          <a:endParaRPr lang="en-US"/>
        </a:p>
      </dgm:t>
    </dgm:pt>
    <dgm:pt modelId="{D22DE634-FC28-423B-A80D-B21D4476A794}" type="pres">
      <dgm:prSet presAssocID="{BFCE1042-5910-45D1-8457-9C9F14D60218}" presName="node" presStyleLbl="node1" presStyleIdx="2" presStyleCnt="5" custScaleX="118179" custScaleY="116954" custRadScaleRad="124241" custRadScaleInc="-50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4A953C-5E3E-4C8F-8873-FDBA03FB7128}" type="pres">
      <dgm:prSet presAssocID="{F6C8C8A4-330B-46D7-89F4-F99B4BAAA212}" presName="Name9" presStyleLbl="parChTrans1D2" presStyleIdx="3" presStyleCnt="5"/>
      <dgm:spPr/>
      <dgm:t>
        <a:bodyPr/>
        <a:lstStyle/>
        <a:p>
          <a:endParaRPr lang="en-US"/>
        </a:p>
      </dgm:t>
    </dgm:pt>
    <dgm:pt modelId="{C3909FDF-5A30-4628-B0A9-BEA4F1871816}" type="pres">
      <dgm:prSet presAssocID="{F6C8C8A4-330B-46D7-89F4-F99B4BAAA212}" presName="connTx" presStyleLbl="parChTrans1D2" presStyleIdx="3" presStyleCnt="5"/>
      <dgm:spPr/>
      <dgm:t>
        <a:bodyPr/>
        <a:lstStyle/>
        <a:p>
          <a:endParaRPr lang="en-US"/>
        </a:p>
      </dgm:t>
    </dgm:pt>
    <dgm:pt modelId="{5EA0C5C9-554D-4348-90AE-F07DA4BDD93D}" type="pres">
      <dgm:prSet presAssocID="{02256B20-1B59-4ECF-9490-8FD85B51C4D3}" presName="node" presStyleLbl="node1" presStyleIdx="3" presStyleCnt="5" custScaleX="121466" custScaleY="122990" custRadScaleRad="120968" custRadScaleInc="551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AA92DB-36B7-42BB-99CC-88A924F25B32}" type="pres">
      <dgm:prSet presAssocID="{7A5362F5-1421-4226-A1A6-3C9BF7C181A2}" presName="Name9" presStyleLbl="parChTrans1D2" presStyleIdx="4" presStyleCnt="5"/>
      <dgm:spPr/>
      <dgm:t>
        <a:bodyPr/>
        <a:lstStyle/>
        <a:p>
          <a:endParaRPr lang="en-US"/>
        </a:p>
      </dgm:t>
    </dgm:pt>
    <dgm:pt modelId="{466A4649-D87B-4CEF-8AA5-F850DBCF9807}" type="pres">
      <dgm:prSet presAssocID="{7A5362F5-1421-4226-A1A6-3C9BF7C181A2}" presName="connTx" presStyleLbl="parChTrans1D2" presStyleIdx="4" presStyleCnt="5"/>
      <dgm:spPr/>
      <dgm:t>
        <a:bodyPr/>
        <a:lstStyle/>
        <a:p>
          <a:endParaRPr lang="en-US"/>
        </a:p>
      </dgm:t>
    </dgm:pt>
    <dgm:pt modelId="{CA9C5AFD-1784-4AD1-93B1-FE4A4B35269D}" type="pres">
      <dgm:prSet presAssocID="{F04DDFDC-6B20-467C-8388-7275061617BA}" presName="node" presStyleLbl="node1" presStyleIdx="4" presStyleCnt="5" custScaleX="131576" custScaleY="134852" custRadScaleRad="130179" custRadScaleInc="10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EBD0AC-04B4-456C-AC2A-648A850EFA57}" srcId="{3E7BB32D-4950-40B4-A614-C05AD93EF1FF}" destId="{F04DDFDC-6B20-467C-8388-7275061617BA}" srcOrd="4" destOrd="0" parTransId="{7A5362F5-1421-4226-A1A6-3C9BF7C181A2}" sibTransId="{1DB1CA86-86D5-419B-A11B-E33D5F979A79}"/>
    <dgm:cxn modelId="{3DD173E3-E8AB-41C0-AAAC-19AAA494A386}" type="presOf" srcId="{F04DDFDC-6B20-467C-8388-7275061617BA}" destId="{CA9C5AFD-1784-4AD1-93B1-FE4A4B35269D}" srcOrd="0" destOrd="0" presId="urn:microsoft.com/office/officeart/2005/8/layout/radial1"/>
    <dgm:cxn modelId="{121050F1-C8D1-45EA-B121-AE40B2AAF50B}" type="presOf" srcId="{BFCE1042-5910-45D1-8457-9C9F14D60218}" destId="{D22DE634-FC28-423B-A80D-B21D4476A794}" srcOrd="0" destOrd="0" presId="urn:microsoft.com/office/officeart/2005/8/layout/radial1"/>
    <dgm:cxn modelId="{65600282-B0CD-4BD2-9191-C0758FC743F2}" srcId="{3E7BB32D-4950-40B4-A614-C05AD93EF1FF}" destId="{D15EDA75-CC89-4EAD-8783-62D34C03B5C0}" srcOrd="1" destOrd="0" parTransId="{B1B4BC3C-1B64-4B24-9BAF-2253AC59448C}" sibTransId="{94A092CD-B9B1-4855-8B68-977B50950714}"/>
    <dgm:cxn modelId="{D5ED6C9F-F3F3-4F9C-A053-63C88186A31D}" type="presOf" srcId="{B1B4BC3C-1B64-4B24-9BAF-2253AC59448C}" destId="{947909A5-A974-4D77-ABE3-2CCBD619545C}" srcOrd="1" destOrd="0" presId="urn:microsoft.com/office/officeart/2005/8/layout/radial1"/>
    <dgm:cxn modelId="{29F529FD-61D9-4AD0-A4F8-0135FF7292C4}" type="presOf" srcId="{02256B20-1B59-4ECF-9490-8FD85B51C4D3}" destId="{5EA0C5C9-554D-4348-90AE-F07DA4BDD93D}" srcOrd="0" destOrd="0" presId="urn:microsoft.com/office/officeart/2005/8/layout/radial1"/>
    <dgm:cxn modelId="{F485614B-B5AF-446B-A1C7-7B6B2689EB5E}" type="presOf" srcId="{947968F5-4B70-4BE9-9443-E89D7B5B70BC}" destId="{B054E73D-3087-459B-9465-8375009D8560}" srcOrd="0" destOrd="0" presId="urn:microsoft.com/office/officeart/2005/8/layout/radial1"/>
    <dgm:cxn modelId="{31E953C4-8F9E-4070-90B1-BA4E614B078E}" type="presOf" srcId="{F6C8C8A4-330B-46D7-89F4-F99B4BAAA212}" destId="{264A953C-5E3E-4C8F-8873-FDBA03FB7128}" srcOrd="0" destOrd="0" presId="urn:microsoft.com/office/officeart/2005/8/layout/radial1"/>
    <dgm:cxn modelId="{F061B66A-FCFF-49B5-9077-B023FD7BA5B8}" type="presOf" srcId="{7A5362F5-1421-4226-A1A6-3C9BF7C181A2}" destId="{B7AA92DB-36B7-42BB-99CC-88A924F25B32}" srcOrd="0" destOrd="0" presId="urn:microsoft.com/office/officeart/2005/8/layout/radial1"/>
    <dgm:cxn modelId="{938DF353-52DF-43AE-B038-B5970D4A1F1E}" srcId="{3E7BB32D-4950-40B4-A614-C05AD93EF1FF}" destId="{BFCE1042-5910-45D1-8457-9C9F14D60218}" srcOrd="2" destOrd="0" parTransId="{7A9806FE-2052-4262-A2DA-8E5322C29084}" sibTransId="{9BD93D53-69A5-48D5-8C1D-7802C3BDD7BF}"/>
    <dgm:cxn modelId="{BD5C71E4-C750-4F57-892F-B264268706E9}" type="presOf" srcId="{D15EDA75-CC89-4EAD-8783-62D34C03B5C0}" destId="{FB64463E-FA83-43B5-A179-2E900FA7640C}" srcOrd="0" destOrd="0" presId="urn:microsoft.com/office/officeart/2005/8/layout/radial1"/>
    <dgm:cxn modelId="{658D4BC9-E5EE-4BBC-9260-29A84C9039A6}" type="presOf" srcId="{7A9806FE-2052-4262-A2DA-8E5322C29084}" destId="{8984E1A7-C875-401B-AC54-0C0171F26F53}" srcOrd="1" destOrd="0" presId="urn:microsoft.com/office/officeart/2005/8/layout/radial1"/>
    <dgm:cxn modelId="{28334F26-6234-438A-A94B-A8012853AB7D}" srcId="{947968F5-4B70-4BE9-9443-E89D7B5B70BC}" destId="{3E7BB32D-4950-40B4-A614-C05AD93EF1FF}" srcOrd="0" destOrd="0" parTransId="{B52A76AA-971A-46DD-8FE1-76D03BDCD415}" sibTransId="{1F61CE6D-6677-4302-A279-54B474AAE35D}"/>
    <dgm:cxn modelId="{6643CD53-FB3D-46E7-9D73-3D3B1606C80E}" type="presOf" srcId="{AE1BEFA5-5C3E-4C5C-890B-ED7B24B9BFC0}" destId="{CA7732C1-DD44-4E03-8861-F2B846C74FB8}" srcOrd="0" destOrd="0" presId="urn:microsoft.com/office/officeart/2005/8/layout/radial1"/>
    <dgm:cxn modelId="{9306A284-E9EF-4D92-90C6-00C1B7E8DA9A}" srcId="{3E7BB32D-4950-40B4-A614-C05AD93EF1FF}" destId="{1E519E5F-F29F-43C3-A133-A4A4F12AAE22}" srcOrd="0" destOrd="0" parTransId="{AE1BEFA5-5C3E-4C5C-890B-ED7B24B9BFC0}" sibTransId="{E3CED282-89E7-418B-8629-138A529E860C}"/>
    <dgm:cxn modelId="{175B87D0-C4DC-48C8-A28B-E6064B8F60CB}" srcId="{3E7BB32D-4950-40B4-A614-C05AD93EF1FF}" destId="{02256B20-1B59-4ECF-9490-8FD85B51C4D3}" srcOrd="3" destOrd="0" parTransId="{F6C8C8A4-330B-46D7-89F4-F99B4BAAA212}" sibTransId="{9C7574F7-44D8-4A02-9385-64C510ACCABD}"/>
    <dgm:cxn modelId="{64DAC185-CB65-4AFD-AC61-F17132338245}" type="presOf" srcId="{3E7BB32D-4950-40B4-A614-C05AD93EF1FF}" destId="{C1752820-F832-48CD-B099-58C56A60E85C}" srcOrd="0" destOrd="0" presId="urn:microsoft.com/office/officeart/2005/8/layout/radial1"/>
    <dgm:cxn modelId="{FAAECA97-18EA-4AAF-8EC7-5A3153954F37}" type="presOf" srcId="{7A9806FE-2052-4262-A2DA-8E5322C29084}" destId="{0E7A207B-9D46-4DC8-AC4B-67243D34D7A0}" srcOrd="0" destOrd="0" presId="urn:microsoft.com/office/officeart/2005/8/layout/radial1"/>
    <dgm:cxn modelId="{6DCC9E94-84D7-49B0-84D3-3ECCAB11C102}" type="presOf" srcId="{B1B4BC3C-1B64-4B24-9BAF-2253AC59448C}" destId="{A13A7CF5-A743-467A-B96B-510A57150CD4}" srcOrd="0" destOrd="0" presId="urn:microsoft.com/office/officeart/2005/8/layout/radial1"/>
    <dgm:cxn modelId="{2FCD245D-6527-4202-A41A-414665FF70E8}" type="presOf" srcId="{1E519E5F-F29F-43C3-A133-A4A4F12AAE22}" destId="{5ECD6B7F-A8DF-4893-AA47-096E28B9581D}" srcOrd="0" destOrd="0" presId="urn:microsoft.com/office/officeart/2005/8/layout/radial1"/>
    <dgm:cxn modelId="{8D84167B-07FC-4FDC-8224-8AEC691B1124}" type="presOf" srcId="{AE1BEFA5-5C3E-4C5C-890B-ED7B24B9BFC0}" destId="{551C32C1-5487-4A50-998D-966E5CED1791}" srcOrd="1" destOrd="0" presId="urn:microsoft.com/office/officeart/2005/8/layout/radial1"/>
    <dgm:cxn modelId="{8133570B-8073-431F-BD26-AA44318785FF}" type="presOf" srcId="{F6C8C8A4-330B-46D7-89F4-F99B4BAAA212}" destId="{C3909FDF-5A30-4628-B0A9-BEA4F1871816}" srcOrd="1" destOrd="0" presId="urn:microsoft.com/office/officeart/2005/8/layout/radial1"/>
    <dgm:cxn modelId="{900E4BD4-5A4F-401F-84CA-91D89B303530}" type="presOf" srcId="{7A5362F5-1421-4226-A1A6-3C9BF7C181A2}" destId="{466A4649-D87B-4CEF-8AA5-F850DBCF9807}" srcOrd="1" destOrd="0" presId="urn:microsoft.com/office/officeart/2005/8/layout/radial1"/>
    <dgm:cxn modelId="{B284CF1A-2659-492F-A6B8-EF81273EF243}" type="presParOf" srcId="{B054E73D-3087-459B-9465-8375009D8560}" destId="{C1752820-F832-48CD-B099-58C56A60E85C}" srcOrd="0" destOrd="0" presId="urn:microsoft.com/office/officeart/2005/8/layout/radial1"/>
    <dgm:cxn modelId="{1509C399-150E-42B3-BC30-D1D5E2F26A13}" type="presParOf" srcId="{B054E73D-3087-459B-9465-8375009D8560}" destId="{CA7732C1-DD44-4E03-8861-F2B846C74FB8}" srcOrd="1" destOrd="0" presId="urn:microsoft.com/office/officeart/2005/8/layout/radial1"/>
    <dgm:cxn modelId="{27753833-7542-474D-8AD3-D446428E8B73}" type="presParOf" srcId="{CA7732C1-DD44-4E03-8861-F2B846C74FB8}" destId="{551C32C1-5487-4A50-998D-966E5CED1791}" srcOrd="0" destOrd="0" presId="urn:microsoft.com/office/officeart/2005/8/layout/radial1"/>
    <dgm:cxn modelId="{A65B2B40-A220-402F-8BAD-2D287E9B696C}" type="presParOf" srcId="{B054E73D-3087-459B-9465-8375009D8560}" destId="{5ECD6B7F-A8DF-4893-AA47-096E28B9581D}" srcOrd="2" destOrd="0" presId="urn:microsoft.com/office/officeart/2005/8/layout/radial1"/>
    <dgm:cxn modelId="{8D80A413-EA5A-4AC3-B660-C97DC515A1CA}" type="presParOf" srcId="{B054E73D-3087-459B-9465-8375009D8560}" destId="{A13A7CF5-A743-467A-B96B-510A57150CD4}" srcOrd="3" destOrd="0" presId="urn:microsoft.com/office/officeart/2005/8/layout/radial1"/>
    <dgm:cxn modelId="{5ED38425-5791-476C-B3A5-CAF6B837F820}" type="presParOf" srcId="{A13A7CF5-A743-467A-B96B-510A57150CD4}" destId="{947909A5-A974-4D77-ABE3-2CCBD619545C}" srcOrd="0" destOrd="0" presId="urn:microsoft.com/office/officeart/2005/8/layout/radial1"/>
    <dgm:cxn modelId="{6B7F8595-4585-4322-A7A9-43EDADA71D20}" type="presParOf" srcId="{B054E73D-3087-459B-9465-8375009D8560}" destId="{FB64463E-FA83-43B5-A179-2E900FA7640C}" srcOrd="4" destOrd="0" presId="urn:microsoft.com/office/officeart/2005/8/layout/radial1"/>
    <dgm:cxn modelId="{6D772810-71C7-431A-81AE-A9EDBCB85AB5}" type="presParOf" srcId="{B054E73D-3087-459B-9465-8375009D8560}" destId="{0E7A207B-9D46-4DC8-AC4B-67243D34D7A0}" srcOrd="5" destOrd="0" presId="urn:microsoft.com/office/officeart/2005/8/layout/radial1"/>
    <dgm:cxn modelId="{E52F3E5E-C278-4343-9C4D-96E2EBDCAECE}" type="presParOf" srcId="{0E7A207B-9D46-4DC8-AC4B-67243D34D7A0}" destId="{8984E1A7-C875-401B-AC54-0C0171F26F53}" srcOrd="0" destOrd="0" presId="urn:microsoft.com/office/officeart/2005/8/layout/radial1"/>
    <dgm:cxn modelId="{E376CCC7-B06E-4900-8513-54FF63032073}" type="presParOf" srcId="{B054E73D-3087-459B-9465-8375009D8560}" destId="{D22DE634-FC28-423B-A80D-B21D4476A794}" srcOrd="6" destOrd="0" presId="urn:microsoft.com/office/officeart/2005/8/layout/radial1"/>
    <dgm:cxn modelId="{49530F5A-84B8-4E51-A8BE-EB04A684D987}" type="presParOf" srcId="{B054E73D-3087-459B-9465-8375009D8560}" destId="{264A953C-5E3E-4C8F-8873-FDBA03FB7128}" srcOrd="7" destOrd="0" presId="urn:microsoft.com/office/officeart/2005/8/layout/radial1"/>
    <dgm:cxn modelId="{7E5F5977-A365-45E8-92DA-A9AE841A3892}" type="presParOf" srcId="{264A953C-5E3E-4C8F-8873-FDBA03FB7128}" destId="{C3909FDF-5A30-4628-B0A9-BEA4F1871816}" srcOrd="0" destOrd="0" presId="urn:microsoft.com/office/officeart/2005/8/layout/radial1"/>
    <dgm:cxn modelId="{B529862E-59A9-46FF-951C-84334756D418}" type="presParOf" srcId="{B054E73D-3087-459B-9465-8375009D8560}" destId="{5EA0C5C9-554D-4348-90AE-F07DA4BDD93D}" srcOrd="8" destOrd="0" presId="urn:microsoft.com/office/officeart/2005/8/layout/radial1"/>
    <dgm:cxn modelId="{5D05A464-B2A3-494B-8819-DD9CEBDD65F0}" type="presParOf" srcId="{B054E73D-3087-459B-9465-8375009D8560}" destId="{B7AA92DB-36B7-42BB-99CC-88A924F25B32}" srcOrd="9" destOrd="0" presId="urn:microsoft.com/office/officeart/2005/8/layout/radial1"/>
    <dgm:cxn modelId="{08364729-BB23-41ED-8A66-D165CC7BFA93}" type="presParOf" srcId="{B7AA92DB-36B7-42BB-99CC-88A924F25B32}" destId="{466A4649-D87B-4CEF-8AA5-F850DBCF9807}" srcOrd="0" destOrd="0" presId="urn:microsoft.com/office/officeart/2005/8/layout/radial1"/>
    <dgm:cxn modelId="{15B336D2-F7F9-453E-AF5C-6145BC616C65}" type="presParOf" srcId="{B054E73D-3087-459B-9465-8375009D8560}" destId="{CA9C5AFD-1784-4AD1-93B1-FE4A4B35269D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3BACF2-9FE4-406E-8763-008F31F68262}" type="doc">
      <dgm:prSet loTypeId="urn:microsoft.com/office/officeart/2008/layout/RadialCluster" loCatId="cycle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en-US"/>
        </a:p>
      </dgm:t>
    </dgm:pt>
    <dgm:pt modelId="{23E6C47B-8F6D-4B98-9C65-6739300ECFEE}">
      <dgm:prSet phldrT="[Text]" custT="1"/>
      <dgm:spPr/>
      <dgm:t>
        <a:bodyPr/>
        <a:lstStyle/>
        <a:p>
          <a:r>
            <a:rPr lang="bn-IN" sz="3600" b="1" dirty="0" smtClean="0">
              <a:solidFill>
                <a:srgbClr val="FFFF00"/>
              </a:solidFill>
            </a:rPr>
            <a:t>শব্দ দূষণের প্রভাব </a:t>
          </a:r>
          <a:endParaRPr lang="en-US" sz="3600" b="1" dirty="0">
            <a:solidFill>
              <a:srgbClr val="FFFF00"/>
            </a:solidFill>
          </a:endParaRPr>
        </a:p>
      </dgm:t>
    </dgm:pt>
    <dgm:pt modelId="{9B65865B-D373-4CC7-9FC0-3CE200645966}" type="parTrans" cxnId="{F33D14F2-5D70-4EFE-8B71-BA722370360F}">
      <dgm:prSet/>
      <dgm:spPr/>
      <dgm:t>
        <a:bodyPr/>
        <a:lstStyle/>
        <a:p>
          <a:endParaRPr lang="en-US"/>
        </a:p>
      </dgm:t>
    </dgm:pt>
    <dgm:pt modelId="{B847C3FF-8E9D-4C2E-B4D6-9384ED5AAE03}" type="sibTrans" cxnId="{F33D14F2-5D70-4EFE-8B71-BA722370360F}">
      <dgm:prSet/>
      <dgm:spPr/>
      <dgm:t>
        <a:bodyPr/>
        <a:lstStyle/>
        <a:p>
          <a:endParaRPr lang="en-US"/>
        </a:p>
      </dgm:t>
    </dgm:pt>
    <dgm:pt modelId="{3EE9779F-C408-48AB-8389-01A2F7186081}">
      <dgm:prSet phldrT="[Text]" custT="1"/>
      <dgm:spPr>
        <a:solidFill>
          <a:srgbClr val="CBDD23"/>
        </a:solidFill>
      </dgm:spPr>
      <dgm:t>
        <a:bodyPr/>
        <a:lstStyle/>
        <a:p>
          <a:r>
            <a:rPr lang="bn-IN" sz="3600" b="1" dirty="0" smtClean="0">
              <a:solidFill>
                <a:srgbClr val="00B050"/>
              </a:solidFill>
            </a:rPr>
            <a:t>মানসিক সমস্যা</a:t>
          </a:r>
          <a:endParaRPr lang="en-US" sz="3600" b="1" dirty="0">
            <a:solidFill>
              <a:srgbClr val="00B050"/>
            </a:solidFill>
          </a:endParaRPr>
        </a:p>
      </dgm:t>
    </dgm:pt>
    <dgm:pt modelId="{1350BB84-540F-4C2A-BAAC-A708FD56ED8B}" type="parTrans" cxnId="{902C990C-1818-4085-9D18-FC905475458B}">
      <dgm:prSet/>
      <dgm:spPr/>
      <dgm:t>
        <a:bodyPr/>
        <a:lstStyle/>
        <a:p>
          <a:endParaRPr lang="en-US"/>
        </a:p>
      </dgm:t>
    </dgm:pt>
    <dgm:pt modelId="{E79E7751-BBD9-4B31-A05A-6E27E6952DE2}" type="sibTrans" cxnId="{902C990C-1818-4085-9D18-FC905475458B}">
      <dgm:prSet/>
      <dgm:spPr/>
      <dgm:t>
        <a:bodyPr/>
        <a:lstStyle/>
        <a:p>
          <a:endParaRPr lang="en-US"/>
        </a:p>
      </dgm:t>
    </dgm:pt>
    <dgm:pt modelId="{9BB3CA3D-AE47-4B25-AB14-803121E41FC3}">
      <dgm:prSet phldrT="[Text]" custT="1"/>
      <dgm:spPr>
        <a:solidFill>
          <a:srgbClr val="FFFF00"/>
        </a:solidFill>
      </dgm:spPr>
      <dgm:t>
        <a:bodyPr/>
        <a:lstStyle/>
        <a:p>
          <a:r>
            <a:rPr lang="bn-IN" sz="3600" b="1" dirty="0" smtClean="0">
              <a:solidFill>
                <a:srgbClr val="00B0F0"/>
              </a:solidFill>
            </a:rPr>
            <a:t>অবসন্নতা</a:t>
          </a:r>
          <a:r>
            <a:rPr lang="bn-IN" sz="3100" dirty="0" smtClean="0"/>
            <a:t> </a:t>
          </a:r>
          <a:endParaRPr lang="en-US" sz="3100" dirty="0"/>
        </a:p>
      </dgm:t>
    </dgm:pt>
    <dgm:pt modelId="{09BA8F33-9DB5-4D1D-A8EC-449AA92C38E4}" type="parTrans" cxnId="{6B22093F-CF1B-485B-A7ED-2476510C04F2}">
      <dgm:prSet/>
      <dgm:spPr/>
      <dgm:t>
        <a:bodyPr/>
        <a:lstStyle/>
        <a:p>
          <a:endParaRPr lang="en-US"/>
        </a:p>
      </dgm:t>
    </dgm:pt>
    <dgm:pt modelId="{AD53CAA8-1397-4ED5-A347-F357FFDC9F1F}" type="sibTrans" cxnId="{6B22093F-CF1B-485B-A7ED-2476510C04F2}">
      <dgm:prSet/>
      <dgm:spPr/>
      <dgm:t>
        <a:bodyPr/>
        <a:lstStyle/>
        <a:p>
          <a:endParaRPr lang="en-US"/>
        </a:p>
      </dgm:t>
    </dgm:pt>
    <dgm:pt modelId="{26BD2E22-77C4-41DF-8969-6BF214F5D04A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sz="2900" dirty="0" smtClean="0">
              <a:solidFill>
                <a:srgbClr val="FFC000"/>
              </a:solidFill>
            </a:rPr>
            <a:t> </a:t>
          </a:r>
          <a:r>
            <a:rPr lang="bn-IN" sz="4000" b="1" dirty="0" smtClean="0">
              <a:solidFill>
                <a:srgbClr val="FFC000"/>
              </a:solidFill>
            </a:rPr>
            <a:t>শ্রবন শক্তি হ্রাস </a:t>
          </a:r>
          <a:endParaRPr lang="en-US" sz="3600" b="1" dirty="0">
            <a:solidFill>
              <a:srgbClr val="FFC000"/>
            </a:solidFill>
          </a:endParaRPr>
        </a:p>
      </dgm:t>
    </dgm:pt>
    <dgm:pt modelId="{AE985FBF-8A7E-43C8-ABA7-9077B130DD7D}" type="parTrans" cxnId="{95D88D5B-42C5-4B9F-BE8B-A55A862B020B}">
      <dgm:prSet/>
      <dgm:spPr/>
      <dgm:t>
        <a:bodyPr/>
        <a:lstStyle/>
        <a:p>
          <a:endParaRPr lang="en-US"/>
        </a:p>
      </dgm:t>
    </dgm:pt>
    <dgm:pt modelId="{A61505C5-49C7-4C14-AC03-5652BFF57027}" type="sibTrans" cxnId="{95D88D5B-42C5-4B9F-BE8B-A55A862B020B}">
      <dgm:prSet/>
      <dgm:spPr/>
      <dgm:t>
        <a:bodyPr/>
        <a:lstStyle/>
        <a:p>
          <a:endParaRPr lang="en-US"/>
        </a:p>
      </dgm:t>
    </dgm:pt>
    <dgm:pt modelId="{831881D6-B6C5-4F98-B5A4-07508711F542}">
      <dgm:prSet custT="1"/>
      <dgm:spPr>
        <a:solidFill>
          <a:srgbClr val="F6AAFC"/>
        </a:solidFill>
      </dgm:spPr>
      <dgm:t>
        <a:bodyPr/>
        <a:lstStyle/>
        <a:p>
          <a:r>
            <a:rPr lang="bn-IN" sz="3600" b="0" dirty="0" smtClean="0">
              <a:solidFill>
                <a:schemeClr val="tx2">
                  <a:lumMod val="75000"/>
                </a:schemeClr>
              </a:solidFill>
            </a:rPr>
            <a:t>শারীরিক সমস্যা</a:t>
          </a:r>
          <a:endParaRPr lang="en-US" sz="3600" b="0" dirty="0">
            <a:solidFill>
              <a:schemeClr val="tx2">
                <a:lumMod val="75000"/>
              </a:schemeClr>
            </a:solidFill>
          </a:endParaRPr>
        </a:p>
      </dgm:t>
    </dgm:pt>
    <dgm:pt modelId="{B30A5C6D-CEC8-4980-AE07-73DA41E5A5A3}" type="parTrans" cxnId="{098788CF-47D9-4C6C-A8F7-59185CDDD631}">
      <dgm:prSet/>
      <dgm:spPr/>
      <dgm:t>
        <a:bodyPr/>
        <a:lstStyle/>
        <a:p>
          <a:endParaRPr lang="en-US"/>
        </a:p>
      </dgm:t>
    </dgm:pt>
    <dgm:pt modelId="{F55FA783-5C7D-46F9-8DC9-3A00F2747D27}" type="sibTrans" cxnId="{098788CF-47D9-4C6C-A8F7-59185CDDD631}">
      <dgm:prSet/>
      <dgm:spPr/>
      <dgm:t>
        <a:bodyPr/>
        <a:lstStyle/>
        <a:p>
          <a:endParaRPr lang="en-US"/>
        </a:p>
      </dgm:t>
    </dgm:pt>
    <dgm:pt modelId="{9CBE3061-7D28-4890-A6D9-95B8B74B44B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IN" sz="3600" b="1" dirty="0" smtClean="0">
              <a:solidFill>
                <a:srgbClr val="7030A0"/>
              </a:solidFill>
            </a:rPr>
            <a:t>ঘুমে ব্যাঘাত সৃষ্টি </a:t>
          </a:r>
          <a:endParaRPr lang="en-US" sz="3600" b="1" dirty="0">
            <a:solidFill>
              <a:srgbClr val="7030A0"/>
            </a:solidFill>
          </a:endParaRPr>
        </a:p>
      </dgm:t>
    </dgm:pt>
    <dgm:pt modelId="{2B7AE6BE-4F68-4331-9D15-92622760F341}" type="parTrans" cxnId="{EAD347E3-F0CD-453C-81DA-ADB2B1E29DAA}">
      <dgm:prSet/>
      <dgm:spPr/>
      <dgm:t>
        <a:bodyPr/>
        <a:lstStyle/>
        <a:p>
          <a:endParaRPr lang="en-US"/>
        </a:p>
      </dgm:t>
    </dgm:pt>
    <dgm:pt modelId="{9A00FF7E-9F11-455B-993D-C31D37DFC94A}" type="sibTrans" cxnId="{EAD347E3-F0CD-453C-81DA-ADB2B1E29DAA}">
      <dgm:prSet/>
      <dgm:spPr/>
      <dgm:t>
        <a:bodyPr/>
        <a:lstStyle/>
        <a:p>
          <a:endParaRPr lang="en-US"/>
        </a:p>
      </dgm:t>
    </dgm:pt>
    <dgm:pt modelId="{CBCC5D1D-C55E-43F8-9F77-F6BCEBB3A1DE}">
      <dgm:prSet custT="1"/>
      <dgm:spPr>
        <a:solidFill>
          <a:srgbClr val="85ADAA"/>
        </a:solidFill>
      </dgm:spPr>
      <dgm:t>
        <a:bodyPr/>
        <a:lstStyle/>
        <a:p>
          <a:r>
            <a:rPr lang="bn-IN" sz="2700" dirty="0" smtClean="0">
              <a:solidFill>
                <a:schemeClr val="tx1"/>
              </a:solidFill>
            </a:rPr>
            <a:t> </a:t>
          </a:r>
          <a:r>
            <a:rPr lang="bn-IN" sz="3600" b="1" dirty="0" smtClean="0">
              <a:solidFill>
                <a:schemeClr val="tx1"/>
              </a:solidFill>
            </a:rPr>
            <a:t>কর্মক্ষমতা হ্রাস </a:t>
          </a:r>
          <a:endParaRPr lang="en-US" sz="3200" b="1" dirty="0">
            <a:solidFill>
              <a:schemeClr val="tx1"/>
            </a:solidFill>
          </a:endParaRPr>
        </a:p>
      </dgm:t>
    </dgm:pt>
    <dgm:pt modelId="{27402BEF-A177-4E7C-8CD9-F74E324C802E}" type="parTrans" cxnId="{9302B419-30A9-4FE4-8238-9BCC92D9AB5A}">
      <dgm:prSet/>
      <dgm:spPr/>
      <dgm:t>
        <a:bodyPr/>
        <a:lstStyle/>
        <a:p>
          <a:endParaRPr lang="en-US"/>
        </a:p>
      </dgm:t>
    </dgm:pt>
    <dgm:pt modelId="{CC8F9E27-AE88-4198-A6D7-9B3AD95C27DF}" type="sibTrans" cxnId="{9302B419-30A9-4FE4-8238-9BCC92D9AB5A}">
      <dgm:prSet/>
      <dgm:spPr/>
      <dgm:t>
        <a:bodyPr/>
        <a:lstStyle/>
        <a:p>
          <a:endParaRPr lang="en-US"/>
        </a:p>
      </dgm:t>
    </dgm:pt>
    <dgm:pt modelId="{2CB124B8-688C-4D2C-B30E-A534498495B7}" type="pres">
      <dgm:prSet presAssocID="{4A3BACF2-9FE4-406E-8763-008F31F6826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12E875E-7BCB-42F1-9076-76F57E9A3A4E}" type="pres">
      <dgm:prSet presAssocID="{23E6C47B-8F6D-4B98-9C65-6739300ECFEE}" presName="singleCycle" presStyleCnt="0"/>
      <dgm:spPr/>
    </dgm:pt>
    <dgm:pt modelId="{188D8400-20F1-44BE-84DB-1E79435F9ED9}" type="pres">
      <dgm:prSet presAssocID="{23E6C47B-8F6D-4B98-9C65-6739300ECFEE}" presName="singleCenter" presStyleLbl="node1" presStyleIdx="0" presStyleCnt="7" custScaleX="144545" custScaleY="91358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EC4F2C70-2CF8-4140-9001-C745C365CA6B}" type="pres">
      <dgm:prSet presAssocID="{B30A5C6D-CEC8-4980-AE07-73DA41E5A5A3}" presName="Name56" presStyleLbl="parChTrans1D2" presStyleIdx="0" presStyleCnt="6"/>
      <dgm:spPr/>
      <dgm:t>
        <a:bodyPr/>
        <a:lstStyle/>
        <a:p>
          <a:endParaRPr lang="en-US"/>
        </a:p>
      </dgm:t>
    </dgm:pt>
    <dgm:pt modelId="{AA739688-9828-49A6-A9B8-B8BCFE7A49AD}" type="pres">
      <dgm:prSet presAssocID="{831881D6-B6C5-4F98-B5A4-07508711F542}" presName="text0" presStyleLbl="node1" presStyleIdx="1" presStyleCnt="7" custScaleX="204585" custScaleY="101262" custRadScaleRad="91068" custRadScaleInc="42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4CE396-1180-4345-841D-53784B15AB97}" type="pres">
      <dgm:prSet presAssocID="{1350BB84-540F-4C2A-BAAC-A708FD56ED8B}" presName="Name56" presStyleLbl="parChTrans1D2" presStyleIdx="1" presStyleCnt="6"/>
      <dgm:spPr/>
      <dgm:t>
        <a:bodyPr/>
        <a:lstStyle/>
        <a:p>
          <a:endParaRPr lang="en-US"/>
        </a:p>
      </dgm:t>
    </dgm:pt>
    <dgm:pt modelId="{D8BA3C61-8C34-4A2C-A628-6B1AA6951B1D}" type="pres">
      <dgm:prSet presAssocID="{3EE9779F-C408-48AB-8389-01A2F7186081}" presName="text0" presStyleLbl="node1" presStyleIdx="2" presStyleCnt="7" custScaleX="209048" custScaleY="113603" custRadScaleRad="131237" custRadScaleInc="155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517887-1915-40D2-BCB9-03EB3CFD59BC}" type="pres">
      <dgm:prSet presAssocID="{09BA8F33-9DB5-4D1D-A8EC-449AA92C38E4}" presName="Name56" presStyleLbl="parChTrans1D2" presStyleIdx="2" presStyleCnt="6"/>
      <dgm:spPr/>
      <dgm:t>
        <a:bodyPr/>
        <a:lstStyle/>
        <a:p>
          <a:endParaRPr lang="en-US"/>
        </a:p>
      </dgm:t>
    </dgm:pt>
    <dgm:pt modelId="{91FBA02E-75DF-4CBC-8F8B-4BC8B44CFD28}" type="pres">
      <dgm:prSet presAssocID="{9BB3CA3D-AE47-4B25-AB14-803121E41FC3}" presName="text0" presStyleLbl="node1" presStyleIdx="3" presStyleCnt="7" custScaleX="199489" custScaleY="102762" custRadScaleRad="139949" custRadScaleInc="-244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B0900F-9AC5-4E8F-B261-8E2B7EA2A12E}" type="pres">
      <dgm:prSet presAssocID="{27402BEF-A177-4E7C-8CD9-F74E324C802E}" presName="Name56" presStyleLbl="parChTrans1D2" presStyleIdx="3" presStyleCnt="6"/>
      <dgm:spPr/>
      <dgm:t>
        <a:bodyPr/>
        <a:lstStyle/>
        <a:p>
          <a:endParaRPr lang="en-US"/>
        </a:p>
      </dgm:t>
    </dgm:pt>
    <dgm:pt modelId="{5642B8CF-023C-47CC-99C5-375BBF9C1887}" type="pres">
      <dgm:prSet presAssocID="{CBCC5D1D-C55E-43F8-9F77-F6BCEBB3A1DE}" presName="text0" presStyleLbl="node1" presStyleIdx="4" presStyleCnt="7" custScaleX="196054" custScaleY="108388" custRadScaleRad="90729" custRadScaleInc="-13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E9406F-80B7-4112-A711-90C7ADBE3372}" type="pres">
      <dgm:prSet presAssocID="{2B7AE6BE-4F68-4331-9D15-92622760F341}" presName="Name56" presStyleLbl="parChTrans1D2" presStyleIdx="4" presStyleCnt="6"/>
      <dgm:spPr/>
      <dgm:t>
        <a:bodyPr/>
        <a:lstStyle/>
        <a:p>
          <a:endParaRPr lang="en-US"/>
        </a:p>
      </dgm:t>
    </dgm:pt>
    <dgm:pt modelId="{FC80A75A-B76A-43B2-9D28-C3FC430A87A0}" type="pres">
      <dgm:prSet presAssocID="{9CBE3061-7D28-4890-A6D9-95B8B74B44BB}" presName="text0" presStyleLbl="node1" presStyleIdx="5" presStyleCnt="7" custScaleX="211665" custScaleY="120218" custRadScaleRad="143206" custRadScaleInc="326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9A2C39-8C5C-48A8-A0EE-4B656C3AB532}" type="pres">
      <dgm:prSet presAssocID="{AE985FBF-8A7E-43C8-ABA7-9077B130DD7D}" presName="Name56" presStyleLbl="parChTrans1D2" presStyleIdx="5" presStyleCnt="6"/>
      <dgm:spPr/>
      <dgm:t>
        <a:bodyPr/>
        <a:lstStyle/>
        <a:p>
          <a:endParaRPr lang="en-US"/>
        </a:p>
      </dgm:t>
    </dgm:pt>
    <dgm:pt modelId="{EEFC8EBE-3E39-4B64-9A81-DB5FCF48D460}" type="pres">
      <dgm:prSet presAssocID="{26BD2E22-77C4-41DF-8969-6BF214F5D04A}" presName="text0" presStyleLbl="node1" presStyleIdx="6" presStyleCnt="7" custScaleX="236325" custScaleY="132736" custRadScaleRad="146141" custRadScaleInc="-129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02B419-30A9-4FE4-8238-9BCC92D9AB5A}" srcId="{23E6C47B-8F6D-4B98-9C65-6739300ECFEE}" destId="{CBCC5D1D-C55E-43F8-9F77-F6BCEBB3A1DE}" srcOrd="3" destOrd="0" parTransId="{27402BEF-A177-4E7C-8CD9-F74E324C802E}" sibTransId="{CC8F9E27-AE88-4198-A6D7-9B3AD95C27DF}"/>
    <dgm:cxn modelId="{BA015291-D3CE-45E9-8D42-D88CA94F76A6}" type="presOf" srcId="{1350BB84-540F-4C2A-BAAC-A708FD56ED8B}" destId="{434CE396-1180-4345-841D-53784B15AB97}" srcOrd="0" destOrd="0" presId="urn:microsoft.com/office/officeart/2008/layout/RadialCluster"/>
    <dgm:cxn modelId="{EAD347E3-F0CD-453C-81DA-ADB2B1E29DAA}" srcId="{23E6C47B-8F6D-4B98-9C65-6739300ECFEE}" destId="{9CBE3061-7D28-4890-A6D9-95B8B74B44BB}" srcOrd="4" destOrd="0" parTransId="{2B7AE6BE-4F68-4331-9D15-92622760F341}" sibTransId="{9A00FF7E-9F11-455B-993D-C31D37DFC94A}"/>
    <dgm:cxn modelId="{F33D14F2-5D70-4EFE-8B71-BA722370360F}" srcId="{4A3BACF2-9FE4-406E-8763-008F31F68262}" destId="{23E6C47B-8F6D-4B98-9C65-6739300ECFEE}" srcOrd="0" destOrd="0" parTransId="{9B65865B-D373-4CC7-9FC0-3CE200645966}" sibTransId="{B847C3FF-8E9D-4C2E-B4D6-9384ED5AAE03}"/>
    <dgm:cxn modelId="{E5FB66DF-63B5-420A-A861-AC9AD3EB3F2C}" type="presOf" srcId="{3EE9779F-C408-48AB-8389-01A2F7186081}" destId="{D8BA3C61-8C34-4A2C-A628-6B1AA6951B1D}" srcOrd="0" destOrd="0" presId="urn:microsoft.com/office/officeart/2008/layout/RadialCluster"/>
    <dgm:cxn modelId="{E97B9253-6489-454F-9342-DCFE9FCCE07D}" type="presOf" srcId="{27402BEF-A177-4E7C-8CD9-F74E324C802E}" destId="{E6B0900F-9AC5-4E8F-B261-8E2B7EA2A12E}" srcOrd="0" destOrd="0" presId="urn:microsoft.com/office/officeart/2008/layout/RadialCluster"/>
    <dgm:cxn modelId="{6E4C009F-CD18-4E0A-B942-330563C8D3DE}" type="presOf" srcId="{23E6C47B-8F6D-4B98-9C65-6739300ECFEE}" destId="{188D8400-20F1-44BE-84DB-1E79435F9ED9}" srcOrd="0" destOrd="0" presId="urn:microsoft.com/office/officeart/2008/layout/RadialCluster"/>
    <dgm:cxn modelId="{6B22093F-CF1B-485B-A7ED-2476510C04F2}" srcId="{23E6C47B-8F6D-4B98-9C65-6739300ECFEE}" destId="{9BB3CA3D-AE47-4B25-AB14-803121E41FC3}" srcOrd="2" destOrd="0" parTransId="{09BA8F33-9DB5-4D1D-A8EC-449AA92C38E4}" sibTransId="{AD53CAA8-1397-4ED5-A347-F357FFDC9F1F}"/>
    <dgm:cxn modelId="{F1FE981A-9C53-45BF-89FD-9DF4856FB5A0}" type="presOf" srcId="{B30A5C6D-CEC8-4980-AE07-73DA41E5A5A3}" destId="{EC4F2C70-2CF8-4140-9001-C745C365CA6B}" srcOrd="0" destOrd="0" presId="urn:microsoft.com/office/officeart/2008/layout/RadialCluster"/>
    <dgm:cxn modelId="{098788CF-47D9-4C6C-A8F7-59185CDDD631}" srcId="{23E6C47B-8F6D-4B98-9C65-6739300ECFEE}" destId="{831881D6-B6C5-4F98-B5A4-07508711F542}" srcOrd="0" destOrd="0" parTransId="{B30A5C6D-CEC8-4980-AE07-73DA41E5A5A3}" sibTransId="{F55FA783-5C7D-46F9-8DC9-3A00F2747D27}"/>
    <dgm:cxn modelId="{021E8A12-9703-4F25-8386-C922436E79B2}" type="presOf" srcId="{09BA8F33-9DB5-4D1D-A8EC-449AA92C38E4}" destId="{F4517887-1915-40D2-BCB9-03EB3CFD59BC}" srcOrd="0" destOrd="0" presId="urn:microsoft.com/office/officeart/2008/layout/RadialCluster"/>
    <dgm:cxn modelId="{902C990C-1818-4085-9D18-FC905475458B}" srcId="{23E6C47B-8F6D-4B98-9C65-6739300ECFEE}" destId="{3EE9779F-C408-48AB-8389-01A2F7186081}" srcOrd="1" destOrd="0" parTransId="{1350BB84-540F-4C2A-BAAC-A708FD56ED8B}" sibTransId="{E79E7751-BBD9-4B31-A05A-6E27E6952DE2}"/>
    <dgm:cxn modelId="{954D3920-2F71-4A6F-A52E-8352892A2467}" type="presOf" srcId="{2B7AE6BE-4F68-4331-9D15-92622760F341}" destId="{4EE9406F-80B7-4112-A711-90C7ADBE3372}" srcOrd="0" destOrd="0" presId="urn:microsoft.com/office/officeart/2008/layout/RadialCluster"/>
    <dgm:cxn modelId="{F81FF8BA-7E5D-4423-86AF-B04114BEB5BC}" type="presOf" srcId="{AE985FBF-8A7E-43C8-ABA7-9077B130DD7D}" destId="{609A2C39-8C5C-48A8-A0EE-4B656C3AB532}" srcOrd="0" destOrd="0" presId="urn:microsoft.com/office/officeart/2008/layout/RadialCluster"/>
    <dgm:cxn modelId="{C36372D4-165A-4431-B10D-616C71071C32}" type="presOf" srcId="{CBCC5D1D-C55E-43F8-9F77-F6BCEBB3A1DE}" destId="{5642B8CF-023C-47CC-99C5-375BBF9C1887}" srcOrd="0" destOrd="0" presId="urn:microsoft.com/office/officeart/2008/layout/RadialCluster"/>
    <dgm:cxn modelId="{C5E62672-191A-4636-A0F8-1BCA28E99B2C}" type="presOf" srcId="{831881D6-B6C5-4F98-B5A4-07508711F542}" destId="{AA739688-9828-49A6-A9B8-B8BCFE7A49AD}" srcOrd="0" destOrd="0" presId="urn:microsoft.com/office/officeart/2008/layout/RadialCluster"/>
    <dgm:cxn modelId="{E96A6253-A180-4079-AB0B-8B2979F74390}" type="presOf" srcId="{9BB3CA3D-AE47-4B25-AB14-803121E41FC3}" destId="{91FBA02E-75DF-4CBC-8F8B-4BC8B44CFD28}" srcOrd="0" destOrd="0" presId="urn:microsoft.com/office/officeart/2008/layout/RadialCluster"/>
    <dgm:cxn modelId="{3A7D3ED5-2055-4CCE-8FB3-47921574EB8F}" type="presOf" srcId="{4A3BACF2-9FE4-406E-8763-008F31F68262}" destId="{2CB124B8-688C-4D2C-B30E-A534498495B7}" srcOrd="0" destOrd="0" presId="urn:microsoft.com/office/officeart/2008/layout/RadialCluster"/>
    <dgm:cxn modelId="{95D88D5B-42C5-4B9F-BE8B-A55A862B020B}" srcId="{23E6C47B-8F6D-4B98-9C65-6739300ECFEE}" destId="{26BD2E22-77C4-41DF-8969-6BF214F5D04A}" srcOrd="5" destOrd="0" parTransId="{AE985FBF-8A7E-43C8-ABA7-9077B130DD7D}" sibTransId="{A61505C5-49C7-4C14-AC03-5652BFF57027}"/>
    <dgm:cxn modelId="{35998827-78AB-4690-B204-CC5CB6B65489}" type="presOf" srcId="{26BD2E22-77C4-41DF-8969-6BF214F5D04A}" destId="{EEFC8EBE-3E39-4B64-9A81-DB5FCF48D460}" srcOrd="0" destOrd="0" presId="urn:microsoft.com/office/officeart/2008/layout/RadialCluster"/>
    <dgm:cxn modelId="{C4DA95B0-6B12-42FF-BC28-3F00CA55064E}" type="presOf" srcId="{9CBE3061-7D28-4890-A6D9-95B8B74B44BB}" destId="{FC80A75A-B76A-43B2-9D28-C3FC430A87A0}" srcOrd="0" destOrd="0" presId="urn:microsoft.com/office/officeart/2008/layout/RadialCluster"/>
    <dgm:cxn modelId="{ED53FF63-BF76-4273-8AD2-A9D809A125B6}" type="presParOf" srcId="{2CB124B8-688C-4D2C-B30E-A534498495B7}" destId="{C12E875E-7BCB-42F1-9076-76F57E9A3A4E}" srcOrd="0" destOrd="0" presId="urn:microsoft.com/office/officeart/2008/layout/RadialCluster"/>
    <dgm:cxn modelId="{F1DE9B94-43CB-4381-95BB-717D60E6659A}" type="presParOf" srcId="{C12E875E-7BCB-42F1-9076-76F57E9A3A4E}" destId="{188D8400-20F1-44BE-84DB-1E79435F9ED9}" srcOrd="0" destOrd="0" presId="urn:microsoft.com/office/officeart/2008/layout/RadialCluster"/>
    <dgm:cxn modelId="{D629D973-CC24-4ADA-B291-AF237111D987}" type="presParOf" srcId="{C12E875E-7BCB-42F1-9076-76F57E9A3A4E}" destId="{EC4F2C70-2CF8-4140-9001-C745C365CA6B}" srcOrd="1" destOrd="0" presId="urn:microsoft.com/office/officeart/2008/layout/RadialCluster"/>
    <dgm:cxn modelId="{0EE84332-29C1-4836-831A-670CAB88A91B}" type="presParOf" srcId="{C12E875E-7BCB-42F1-9076-76F57E9A3A4E}" destId="{AA739688-9828-49A6-A9B8-B8BCFE7A49AD}" srcOrd="2" destOrd="0" presId="urn:microsoft.com/office/officeart/2008/layout/RadialCluster"/>
    <dgm:cxn modelId="{704B83FD-865C-4C9C-AACB-C451A5AC49A3}" type="presParOf" srcId="{C12E875E-7BCB-42F1-9076-76F57E9A3A4E}" destId="{434CE396-1180-4345-841D-53784B15AB97}" srcOrd="3" destOrd="0" presId="urn:microsoft.com/office/officeart/2008/layout/RadialCluster"/>
    <dgm:cxn modelId="{2AD73CE2-B7F6-424B-A965-D9CC7011ED1E}" type="presParOf" srcId="{C12E875E-7BCB-42F1-9076-76F57E9A3A4E}" destId="{D8BA3C61-8C34-4A2C-A628-6B1AA6951B1D}" srcOrd="4" destOrd="0" presId="urn:microsoft.com/office/officeart/2008/layout/RadialCluster"/>
    <dgm:cxn modelId="{EC85C777-C700-40C1-9ADD-BEB6B663C131}" type="presParOf" srcId="{C12E875E-7BCB-42F1-9076-76F57E9A3A4E}" destId="{F4517887-1915-40D2-BCB9-03EB3CFD59BC}" srcOrd="5" destOrd="0" presId="urn:microsoft.com/office/officeart/2008/layout/RadialCluster"/>
    <dgm:cxn modelId="{EEBF536B-F53E-4A7E-9472-7CC79982DDB9}" type="presParOf" srcId="{C12E875E-7BCB-42F1-9076-76F57E9A3A4E}" destId="{91FBA02E-75DF-4CBC-8F8B-4BC8B44CFD28}" srcOrd="6" destOrd="0" presId="urn:microsoft.com/office/officeart/2008/layout/RadialCluster"/>
    <dgm:cxn modelId="{8E28E116-AAB9-406D-8FA0-35AF7CEC641E}" type="presParOf" srcId="{C12E875E-7BCB-42F1-9076-76F57E9A3A4E}" destId="{E6B0900F-9AC5-4E8F-B261-8E2B7EA2A12E}" srcOrd="7" destOrd="0" presId="urn:microsoft.com/office/officeart/2008/layout/RadialCluster"/>
    <dgm:cxn modelId="{6CB74427-E59F-407D-9D7A-96EC1C406128}" type="presParOf" srcId="{C12E875E-7BCB-42F1-9076-76F57E9A3A4E}" destId="{5642B8CF-023C-47CC-99C5-375BBF9C1887}" srcOrd="8" destOrd="0" presId="urn:microsoft.com/office/officeart/2008/layout/RadialCluster"/>
    <dgm:cxn modelId="{306886C2-06DF-48BE-9F1D-91BB7DDA4078}" type="presParOf" srcId="{C12E875E-7BCB-42F1-9076-76F57E9A3A4E}" destId="{4EE9406F-80B7-4112-A711-90C7ADBE3372}" srcOrd="9" destOrd="0" presId="urn:microsoft.com/office/officeart/2008/layout/RadialCluster"/>
    <dgm:cxn modelId="{C8B23B7E-28E0-4B4D-9ECE-7D3729919732}" type="presParOf" srcId="{C12E875E-7BCB-42F1-9076-76F57E9A3A4E}" destId="{FC80A75A-B76A-43B2-9D28-C3FC430A87A0}" srcOrd="10" destOrd="0" presId="urn:microsoft.com/office/officeart/2008/layout/RadialCluster"/>
    <dgm:cxn modelId="{04B011AD-A3BE-4446-A633-03C459D39934}" type="presParOf" srcId="{C12E875E-7BCB-42F1-9076-76F57E9A3A4E}" destId="{609A2C39-8C5C-48A8-A0EE-4B656C3AB532}" srcOrd="11" destOrd="0" presId="urn:microsoft.com/office/officeart/2008/layout/RadialCluster"/>
    <dgm:cxn modelId="{D9DA5819-8960-4BA6-BCEF-75A0DA571EFF}" type="presParOf" srcId="{C12E875E-7BCB-42F1-9076-76F57E9A3A4E}" destId="{EEFC8EBE-3E39-4B64-9A81-DB5FCF48D460}" srcOrd="1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752820-F832-48CD-B099-58C56A60E85C}">
      <dsp:nvSpPr>
        <dsp:cNvPr id="0" name=""/>
        <dsp:cNvSpPr/>
      </dsp:nvSpPr>
      <dsp:spPr>
        <a:xfrm>
          <a:off x="4443027" y="2078310"/>
          <a:ext cx="2926070" cy="2888416"/>
        </a:xfrm>
        <a:prstGeom prst="ellipse">
          <a:avLst/>
        </a:prstGeom>
        <a:solidFill>
          <a:srgbClr val="5FC957">
            <a:alpha val="80000"/>
          </a:srgb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err="1" smtClean="0">
              <a:solidFill>
                <a:srgbClr val="002060"/>
              </a:solidFill>
            </a:rPr>
            <a:t>শব্দ</a:t>
          </a:r>
          <a:r>
            <a:rPr lang="en-US" sz="4000" b="1" kern="1200" dirty="0" smtClean="0">
              <a:solidFill>
                <a:srgbClr val="002060"/>
              </a:solidFill>
            </a:rPr>
            <a:t> </a:t>
          </a:r>
          <a:r>
            <a:rPr lang="bn-IN" sz="4000" b="1" kern="1200" dirty="0" smtClean="0">
              <a:solidFill>
                <a:srgbClr val="002060"/>
              </a:solidFill>
            </a:rPr>
            <a:t>দূষণের কারণ</a:t>
          </a:r>
          <a:endParaRPr lang="en-US" sz="4000" b="1" kern="1200" dirty="0">
            <a:solidFill>
              <a:srgbClr val="002060"/>
            </a:solidFill>
          </a:endParaRPr>
        </a:p>
      </dsp:txBody>
      <dsp:txXfrm>
        <a:off x="4871540" y="2501309"/>
        <a:ext cx="2069044" cy="2042418"/>
      </dsp:txXfrm>
    </dsp:sp>
    <dsp:sp modelId="{CA7732C1-DD44-4E03-8861-F2B846C74FB8}">
      <dsp:nvSpPr>
        <dsp:cNvPr id="0" name=""/>
        <dsp:cNvSpPr/>
      </dsp:nvSpPr>
      <dsp:spPr>
        <a:xfrm rot="16243517">
          <a:off x="5854398" y="1992980"/>
          <a:ext cx="141683" cy="29213"/>
        </a:xfrm>
        <a:custGeom>
          <a:avLst/>
          <a:gdLst/>
          <a:ahLst/>
          <a:cxnLst/>
          <a:rect l="0" t="0" r="0" b="0"/>
          <a:pathLst>
            <a:path>
              <a:moveTo>
                <a:pt x="0" y="14606"/>
              </a:moveTo>
              <a:lnTo>
                <a:pt x="141683" y="14606"/>
              </a:lnTo>
            </a:path>
          </a:pathLst>
        </a:custGeom>
        <a:noFill/>
        <a:ln w="15875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921698" y="2004045"/>
        <a:ext cx="7084" cy="7084"/>
      </dsp:txXfrm>
    </dsp:sp>
    <dsp:sp modelId="{5ECD6B7F-A8DF-4893-AA47-096E28B9581D}">
      <dsp:nvSpPr>
        <dsp:cNvPr id="0" name=""/>
        <dsp:cNvSpPr/>
      </dsp:nvSpPr>
      <dsp:spPr>
        <a:xfrm>
          <a:off x="4731551" y="-116268"/>
          <a:ext cx="2415159" cy="2053079"/>
        </a:xfrm>
        <a:prstGeom prst="ellipse">
          <a:avLst/>
        </a:prstGeom>
        <a:gradFill rotWithShape="1">
          <a:gsLst>
            <a:gs pos="0">
              <a:schemeClr val="accent1">
                <a:tint val="83000"/>
                <a:satMod val="100000"/>
                <a:lumMod val="100000"/>
              </a:schemeClr>
            </a:gs>
            <a:gs pos="100000">
              <a:schemeClr val="accent1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800" kern="120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bn-IN" sz="2400" b="1" kern="1200" dirty="0" smtClean="0">
              <a:solidFill>
                <a:schemeClr val="accent6">
                  <a:lumMod val="50000"/>
                </a:schemeClr>
              </a:solidFill>
            </a:rPr>
            <a:t>বিনা প্রয়োজনে হর্ন বাজা্লে </a:t>
          </a:r>
          <a:endParaRPr lang="en-US" sz="18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085243" y="184398"/>
        <a:ext cx="1707775" cy="1451747"/>
      </dsp:txXfrm>
    </dsp:sp>
    <dsp:sp modelId="{A13A7CF5-A743-467A-B96B-510A57150CD4}">
      <dsp:nvSpPr>
        <dsp:cNvPr id="0" name=""/>
        <dsp:cNvSpPr/>
      </dsp:nvSpPr>
      <dsp:spPr>
        <a:xfrm rot="20277915">
          <a:off x="7230059" y="2807619"/>
          <a:ext cx="812531" cy="29213"/>
        </a:xfrm>
        <a:custGeom>
          <a:avLst/>
          <a:gdLst/>
          <a:ahLst/>
          <a:cxnLst/>
          <a:rect l="0" t="0" r="0" b="0"/>
          <a:pathLst>
            <a:path>
              <a:moveTo>
                <a:pt x="0" y="14606"/>
              </a:moveTo>
              <a:lnTo>
                <a:pt x="812531" y="14606"/>
              </a:lnTo>
            </a:path>
          </a:pathLst>
        </a:custGeom>
        <a:noFill/>
        <a:ln w="15875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616012" y="2801913"/>
        <a:ext cx="40626" cy="40626"/>
      </dsp:txXfrm>
    </dsp:sp>
    <dsp:sp modelId="{FB64463E-FA83-43B5-A179-2E900FA7640C}">
      <dsp:nvSpPr>
        <dsp:cNvPr id="0" name=""/>
        <dsp:cNvSpPr/>
      </dsp:nvSpPr>
      <dsp:spPr>
        <a:xfrm>
          <a:off x="7920436" y="1012875"/>
          <a:ext cx="2445897" cy="2398790"/>
        </a:xfrm>
        <a:prstGeom prst="ellipse">
          <a:avLst/>
        </a:prstGeom>
        <a:gradFill rotWithShape="1">
          <a:gsLst>
            <a:gs pos="0">
              <a:schemeClr val="dk1">
                <a:tint val="83000"/>
                <a:satMod val="100000"/>
                <a:lumMod val="100000"/>
              </a:schemeClr>
            </a:gs>
            <a:gs pos="100000">
              <a:schemeClr val="dk1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b="1" kern="1200" dirty="0" smtClean="0">
              <a:solidFill>
                <a:srgbClr val="FFFF00"/>
              </a:solidFill>
            </a:rPr>
            <a:t>উচ্চ স্বরে গান বাজ্লে</a:t>
          </a:r>
          <a:endParaRPr lang="en-US" sz="2400" b="1" kern="1200" dirty="0">
            <a:solidFill>
              <a:srgbClr val="FFFF00"/>
            </a:solidFill>
          </a:endParaRPr>
        </a:p>
      </dsp:txBody>
      <dsp:txXfrm>
        <a:off x="8278629" y="1364170"/>
        <a:ext cx="1729511" cy="1696200"/>
      </dsp:txXfrm>
    </dsp:sp>
    <dsp:sp modelId="{0E7A207B-9D46-4DC8-AC4B-67243D34D7A0}">
      <dsp:nvSpPr>
        <dsp:cNvPr id="0" name=""/>
        <dsp:cNvSpPr/>
      </dsp:nvSpPr>
      <dsp:spPr>
        <a:xfrm rot="2023568">
          <a:off x="7077322" y="4451081"/>
          <a:ext cx="483131" cy="29213"/>
        </a:xfrm>
        <a:custGeom>
          <a:avLst/>
          <a:gdLst/>
          <a:ahLst/>
          <a:cxnLst/>
          <a:rect l="0" t="0" r="0" b="0"/>
          <a:pathLst>
            <a:path>
              <a:moveTo>
                <a:pt x="0" y="14606"/>
              </a:moveTo>
              <a:lnTo>
                <a:pt x="483131" y="14606"/>
              </a:lnTo>
            </a:path>
          </a:pathLst>
        </a:custGeom>
        <a:noFill/>
        <a:ln w="15875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306810" y="4453609"/>
        <a:ext cx="24156" cy="24156"/>
      </dsp:txXfrm>
    </dsp:sp>
    <dsp:sp modelId="{D22DE634-FC28-423B-A80D-B21D4476A794}">
      <dsp:nvSpPr>
        <dsp:cNvPr id="0" name=""/>
        <dsp:cNvSpPr/>
      </dsp:nvSpPr>
      <dsp:spPr>
        <a:xfrm>
          <a:off x="7325696" y="4104632"/>
          <a:ext cx="2270400" cy="2246866"/>
        </a:xfrm>
        <a:prstGeom prst="ellipse">
          <a:avLst/>
        </a:prstGeom>
        <a:solidFill>
          <a:srgbClr val="A9AC1A">
            <a:alpha val="69804"/>
          </a:srgb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b="1" kern="1200" dirty="0" smtClean="0">
              <a:solidFill>
                <a:schemeClr val="tx1"/>
              </a:solidFill>
            </a:rPr>
            <a:t> লাউড স্পিকার বাজালে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7658188" y="4433678"/>
        <a:ext cx="1605416" cy="1588774"/>
      </dsp:txXfrm>
    </dsp:sp>
    <dsp:sp modelId="{264A953C-5E3E-4C8F-8873-FDBA03FB7128}">
      <dsp:nvSpPr>
        <dsp:cNvPr id="0" name=""/>
        <dsp:cNvSpPr/>
      </dsp:nvSpPr>
      <dsp:spPr>
        <a:xfrm rot="8835927">
          <a:off x="4395790" y="4379519"/>
          <a:ext cx="308804" cy="29213"/>
        </a:xfrm>
        <a:custGeom>
          <a:avLst/>
          <a:gdLst/>
          <a:ahLst/>
          <a:cxnLst/>
          <a:rect l="0" t="0" r="0" b="0"/>
          <a:pathLst>
            <a:path>
              <a:moveTo>
                <a:pt x="0" y="14606"/>
              </a:moveTo>
              <a:lnTo>
                <a:pt x="308804" y="14606"/>
              </a:lnTo>
            </a:path>
          </a:pathLst>
        </a:custGeom>
        <a:noFill/>
        <a:ln w="15875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542473" y="4386406"/>
        <a:ext cx="15440" cy="15440"/>
      </dsp:txXfrm>
    </dsp:sp>
    <dsp:sp modelId="{5EA0C5C9-554D-4348-90AE-F07DA4BDD93D}">
      <dsp:nvSpPr>
        <dsp:cNvPr id="0" name=""/>
        <dsp:cNvSpPr/>
      </dsp:nvSpPr>
      <dsp:spPr>
        <a:xfrm>
          <a:off x="2268511" y="3929420"/>
          <a:ext cx="2333548" cy="2362826"/>
        </a:xfrm>
        <a:prstGeom prst="ellipse">
          <a:avLst/>
        </a:prstGeom>
        <a:solidFill>
          <a:srgbClr val="FFFF00">
            <a:alpha val="60000"/>
          </a:srgb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b="1" kern="1200" dirty="0" smtClean="0">
              <a:solidFill>
                <a:srgbClr val="C00000"/>
              </a:solidFill>
            </a:rPr>
            <a:t>কল-কারখানায় বড় বড় যন্ত্রপাতির ব্যবহার </a:t>
          </a:r>
          <a:endParaRPr lang="en-US" sz="2000" b="1" kern="1200" dirty="0">
            <a:solidFill>
              <a:srgbClr val="C00000"/>
            </a:solidFill>
          </a:endParaRPr>
        </a:p>
      </dsp:txBody>
      <dsp:txXfrm>
        <a:off x="2610251" y="4275448"/>
        <a:ext cx="1650068" cy="1670770"/>
      </dsp:txXfrm>
    </dsp:sp>
    <dsp:sp modelId="{B7AA92DB-36B7-42BB-99CC-88A924F25B32}">
      <dsp:nvSpPr>
        <dsp:cNvPr id="0" name=""/>
        <dsp:cNvSpPr/>
      </dsp:nvSpPr>
      <dsp:spPr>
        <a:xfrm rot="12217995">
          <a:off x="4051486" y="2814465"/>
          <a:ext cx="539694" cy="29213"/>
        </a:xfrm>
        <a:custGeom>
          <a:avLst/>
          <a:gdLst/>
          <a:ahLst/>
          <a:cxnLst/>
          <a:rect l="0" t="0" r="0" b="0"/>
          <a:pathLst>
            <a:path>
              <a:moveTo>
                <a:pt x="0" y="14606"/>
              </a:moveTo>
              <a:lnTo>
                <a:pt x="539694" y="14606"/>
              </a:lnTo>
            </a:path>
          </a:pathLst>
        </a:custGeom>
        <a:noFill/>
        <a:ln w="15875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307841" y="2815580"/>
        <a:ext cx="26984" cy="26984"/>
      </dsp:txXfrm>
    </dsp:sp>
    <dsp:sp modelId="{CA9C5AFD-1784-4AD1-93B1-FE4A4B35269D}">
      <dsp:nvSpPr>
        <dsp:cNvPr id="0" name=""/>
        <dsp:cNvSpPr/>
      </dsp:nvSpPr>
      <dsp:spPr>
        <a:xfrm>
          <a:off x="1647851" y="916905"/>
          <a:ext cx="2527777" cy="2590714"/>
        </a:xfrm>
        <a:prstGeom prst="ellipse">
          <a:avLst/>
        </a:prstGeom>
        <a:solidFill>
          <a:srgbClr val="F6AAFC">
            <a:alpha val="49804"/>
          </a:srgb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kern="1200" dirty="0" smtClean="0">
              <a:solidFill>
                <a:srgbClr val="7030A0"/>
              </a:solidFill>
            </a:rPr>
            <a:t> </a:t>
          </a:r>
          <a:r>
            <a:rPr lang="bn-IN" sz="3200" b="1" kern="1200" dirty="0" smtClean="0">
              <a:solidFill>
                <a:srgbClr val="7030A0"/>
              </a:solidFill>
            </a:rPr>
            <a:t>মাইক বাজালে</a:t>
          </a:r>
          <a:endParaRPr lang="en-US" sz="3200" b="1" kern="1200" dirty="0">
            <a:solidFill>
              <a:srgbClr val="7030A0"/>
            </a:solidFill>
          </a:endParaRPr>
        </a:p>
      </dsp:txBody>
      <dsp:txXfrm>
        <a:off x="2018035" y="1296306"/>
        <a:ext cx="1787409" cy="18319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8D8400-20F1-44BE-84DB-1E79435F9ED9}">
      <dsp:nvSpPr>
        <dsp:cNvPr id="0" name=""/>
        <dsp:cNvSpPr/>
      </dsp:nvSpPr>
      <dsp:spPr>
        <a:xfrm>
          <a:off x="4567679" y="2419831"/>
          <a:ext cx="2919798" cy="1845424"/>
        </a:xfrm>
        <a:prstGeom prst="roundRect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1" kern="1200" dirty="0" smtClean="0">
              <a:solidFill>
                <a:srgbClr val="FFFF00"/>
              </a:solidFill>
            </a:rPr>
            <a:t>শব্দ দূষণের প্রভাব </a:t>
          </a:r>
          <a:endParaRPr lang="en-US" sz="3600" b="1" kern="1200" dirty="0">
            <a:solidFill>
              <a:srgbClr val="FFFF00"/>
            </a:solidFill>
          </a:endParaRPr>
        </a:p>
      </dsp:txBody>
      <dsp:txXfrm>
        <a:off x="4657765" y="2509917"/>
        <a:ext cx="2739626" cy="1665252"/>
      </dsp:txXfrm>
    </dsp:sp>
    <dsp:sp modelId="{EC4F2C70-2CF8-4140-9001-C745C365CA6B}">
      <dsp:nvSpPr>
        <dsp:cNvPr id="0" name=""/>
        <dsp:cNvSpPr/>
      </dsp:nvSpPr>
      <dsp:spPr>
        <a:xfrm rot="16275672">
          <a:off x="5636734" y="1999521"/>
          <a:ext cx="84082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40823" y="0"/>
              </a:lnTo>
            </a:path>
          </a:pathLst>
        </a:custGeom>
        <a:noFill/>
        <a:ln w="15875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739688-9828-49A6-A9B8-B8BCFE7A49AD}">
      <dsp:nvSpPr>
        <dsp:cNvPr id="0" name=""/>
        <dsp:cNvSpPr/>
      </dsp:nvSpPr>
      <dsp:spPr>
        <a:xfrm>
          <a:off x="4697063" y="208736"/>
          <a:ext cx="2768843" cy="1370474"/>
        </a:xfrm>
        <a:prstGeom prst="roundRect">
          <a:avLst/>
        </a:prstGeom>
        <a:solidFill>
          <a:srgbClr val="F6AAFC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0" kern="1200" dirty="0" smtClean="0">
              <a:solidFill>
                <a:schemeClr val="tx2">
                  <a:lumMod val="75000"/>
                </a:schemeClr>
              </a:solidFill>
            </a:rPr>
            <a:t>শারীরিক সমস্যা</a:t>
          </a:r>
          <a:endParaRPr lang="en-US" sz="3600" b="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4763964" y="275637"/>
        <a:ext cx="2635041" cy="1236672"/>
      </dsp:txXfrm>
    </dsp:sp>
    <dsp:sp modelId="{434CE396-1180-4345-841D-53784B15AB97}">
      <dsp:nvSpPr>
        <dsp:cNvPr id="0" name=""/>
        <dsp:cNvSpPr/>
      </dsp:nvSpPr>
      <dsp:spPr>
        <a:xfrm rot="20080242">
          <a:off x="7470692" y="2576841"/>
          <a:ext cx="34919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9199" y="0"/>
              </a:lnTo>
            </a:path>
          </a:pathLst>
        </a:custGeom>
        <a:noFill/>
        <a:ln w="15875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BA3C61-8C34-4A2C-A628-6B1AA6951B1D}">
      <dsp:nvSpPr>
        <dsp:cNvPr id="0" name=""/>
        <dsp:cNvSpPr/>
      </dsp:nvSpPr>
      <dsp:spPr>
        <a:xfrm>
          <a:off x="7803106" y="1063821"/>
          <a:ext cx="2829245" cy="1537497"/>
        </a:xfrm>
        <a:prstGeom prst="roundRect">
          <a:avLst/>
        </a:prstGeom>
        <a:solidFill>
          <a:srgbClr val="CBDD23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1" kern="1200" dirty="0" smtClean="0">
              <a:solidFill>
                <a:srgbClr val="00B050"/>
              </a:solidFill>
            </a:rPr>
            <a:t>মানসিক সমস্যা</a:t>
          </a:r>
          <a:endParaRPr lang="en-US" sz="3600" b="1" kern="1200" dirty="0">
            <a:solidFill>
              <a:srgbClr val="00B050"/>
            </a:solidFill>
          </a:endParaRPr>
        </a:p>
      </dsp:txBody>
      <dsp:txXfrm>
        <a:off x="7878160" y="1138875"/>
        <a:ext cx="2679137" cy="1387389"/>
      </dsp:txXfrm>
    </dsp:sp>
    <dsp:sp modelId="{F4517887-1915-40D2-BCB9-03EB3CFD59BC}">
      <dsp:nvSpPr>
        <dsp:cNvPr id="0" name=""/>
        <dsp:cNvSpPr/>
      </dsp:nvSpPr>
      <dsp:spPr>
        <a:xfrm rot="1360602">
          <a:off x="7459705" y="4091038"/>
          <a:ext cx="71850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18508" y="0"/>
              </a:lnTo>
            </a:path>
          </a:pathLst>
        </a:custGeom>
        <a:noFill/>
        <a:ln w="15875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FBA02E-75DF-4CBC-8F8B-4BC8B44CFD28}">
      <dsp:nvSpPr>
        <dsp:cNvPr id="0" name=""/>
        <dsp:cNvSpPr/>
      </dsp:nvSpPr>
      <dsp:spPr>
        <a:xfrm>
          <a:off x="8150441" y="4098200"/>
          <a:ext cx="2699874" cy="1390775"/>
        </a:xfrm>
        <a:prstGeom prst="roundRect">
          <a:avLst/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1" kern="1200" dirty="0" smtClean="0">
              <a:solidFill>
                <a:srgbClr val="00B0F0"/>
              </a:solidFill>
            </a:rPr>
            <a:t>অবসন্নতা</a:t>
          </a:r>
          <a:r>
            <a:rPr lang="bn-IN" sz="3100" kern="1200" dirty="0" smtClean="0"/>
            <a:t> </a:t>
          </a:r>
          <a:endParaRPr lang="en-US" sz="3100" kern="1200" dirty="0"/>
        </a:p>
      </dsp:txBody>
      <dsp:txXfrm>
        <a:off x="8218333" y="4166092"/>
        <a:ext cx="2564090" cy="1254991"/>
      </dsp:txXfrm>
    </dsp:sp>
    <dsp:sp modelId="{E6B0900F-9AC5-4E8F-B261-8E2B7EA2A12E}">
      <dsp:nvSpPr>
        <dsp:cNvPr id="0" name=""/>
        <dsp:cNvSpPr/>
      </dsp:nvSpPr>
      <dsp:spPr>
        <a:xfrm rot="5376582">
          <a:off x="5644615" y="4657165"/>
          <a:ext cx="78383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83836" y="0"/>
              </a:lnTo>
            </a:path>
          </a:pathLst>
        </a:custGeom>
        <a:noFill/>
        <a:ln w="15875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42B8CF-023C-47CC-99C5-375BBF9C1887}">
      <dsp:nvSpPr>
        <dsp:cNvPr id="0" name=""/>
        <dsp:cNvSpPr/>
      </dsp:nvSpPr>
      <dsp:spPr>
        <a:xfrm>
          <a:off x="4717507" y="5049074"/>
          <a:ext cx="2653385" cy="1466917"/>
        </a:xfrm>
        <a:prstGeom prst="roundRect">
          <a:avLst/>
        </a:prstGeom>
        <a:solidFill>
          <a:srgbClr val="85ADAA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700" kern="1200" dirty="0" smtClean="0">
              <a:solidFill>
                <a:schemeClr val="tx1"/>
              </a:solidFill>
            </a:rPr>
            <a:t> </a:t>
          </a:r>
          <a:r>
            <a:rPr lang="bn-IN" sz="3600" b="1" kern="1200" dirty="0" smtClean="0">
              <a:solidFill>
                <a:schemeClr val="tx1"/>
              </a:solidFill>
            </a:rPr>
            <a:t>কর্মক্ষমতা হ্রাস </a:t>
          </a:r>
          <a:endParaRPr lang="en-US" sz="3200" b="1" kern="1200" dirty="0">
            <a:solidFill>
              <a:schemeClr val="tx1"/>
            </a:solidFill>
          </a:endParaRPr>
        </a:p>
      </dsp:txBody>
      <dsp:txXfrm>
        <a:off x="4789116" y="5120683"/>
        <a:ext cx="2510167" cy="1323699"/>
      </dsp:txXfrm>
    </dsp:sp>
    <dsp:sp modelId="{4EE9406F-80B7-4112-A711-90C7ADBE3372}">
      <dsp:nvSpPr>
        <dsp:cNvPr id="0" name=""/>
        <dsp:cNvSpPr/>
      </dsp:nvSpPr>
      <dsp:spPr>
        <a:xfrm rot="9587736">
          <a:off x="3821871" y="4012687"/>
          <a:ext cx="76948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69481" y="0"/>
              </a:lnTo>
            </a:path>
          </a:pathLst>
        </a:custGeom>
        <a:noFill/>
        <a:ln w="15875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80A75A-B76A-43B2-9D28-C3FC430A87A0}">
      <dsp:nvSpPr>
        <dsp:cNvPr id="0" name=""/>
        <dsp:cNvSpPr/>
      </dsp:nvSpPr>
      <dsp:spPr>
        <a:xfrm>
          <a:off x="980882" y="3859173"/>
          <a:ext cx="2864663" cy="1627024"/>
        </a:xfrm>
        <a:prstGeom prst="roundRect">
          <a:avLst/>
        </a:prstGeom>
        <a:gradFill rotWithShape="1">
          <a:gsLst>
            <a:gs pos="0">
              <a:schemeClr val="accent1">
                <a:tint val="83000"/>
                <a:satMod val="100000"/>
                <a:lumMod val="100000"/>
              </a:schemeClr>
            </a:gs>
            <a:gs pos="100000">
              <a:schemeClr val="accent1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b="1" kern="1200" dirty="0" smtClean="0">
              <a:solidFill>
                <a:srgbClr val="7030A0"/>
              </a:solidFill>
            </a:rPr>
            <a:t>ঘুমে ব্যাঘাত সৃষ্টি </a:t>
          </a:r>
          <a:endParaRPr lang="en-US" sz="3600" b="1" kern="1200" dirty="0">
            <a:solidFill>
              <a:srgbClr val="7030A0"/>
            </a:solidFill>
          </a:endParaRPr>
        </a:p>
      </dsp:txBody>
      <dsp:txXfrm>
        <a:off x="1060307" y="3938598"/>
        <a:ext cx="2705813" cy="1468174"/>
      </dsp:txXfrm>
    </dsp:sp>
    <dsp:sp modelId="{609A2C39-8C5C-48A8-A0EE-4B656C3AB532}">
      <dsp:nvSpPr>
        <dsp:cNvPr id="0" name=""/>
        <dsp:cNvSpPr/>
      </dsp:nvSpPr>
      <dsp:spPr>
        <a:xfrm rot="12366522">
          <a:off x="4070830" y="2511868"/>
          <a:ext cx="52356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23560" y="0"/>
              </a:lnTo>
            </a:path>
          </a:pathLst>
        </a:custGeom>
        <a:noFill/>
        <a:ln w="15875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FC8EBE-3E39-4B64-9A81-DB5FCF48D460}">
      <dsp:nvSpPr>
        <dsp:cNvPr id="0" name=""/>
        <dsp:cNvSpPr/>
      </dsp:nvSpPr>
      <dsp:spPr>
        <a:xfrm>
          <a:off x="899131" y="714700"/>
          <a:ext cx="3198410" cy="1796442"/>
        </a:xfrm>
        <a:prstGeom prst="roundRect">
          <a:avLst/>
        </a:prstGeom>
        <a:gradFill rotWithShape="1">
          <a:gsLst>
            <a:gs pos="0">
              <a:schemeClr val="dk1">
                <a:tint val="83000"/>
                <a:satMod val="100000"/>
                <a:lumMod val="100000"/>
              </a:schemeClr>
            </a:gs>
            <a:gs pos="100000">
              <a:schemeClr val="dk1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900" kern="1200" dirty="0" smtClean="0">
              <a:solidFill>
                <a:srgbClr val="FFC000"/>
              </a:solidFill>
            </a:rPr>
            <a:t> </a:t>
          </a:r>
          <a:r>
            <a:rPr lang="bn-IN" sz="4000" b="1" kern="1200" dirty="0" smtClean="0">
              <a:solidFill>
                <a:srgbClr val="FFC000"/>
              </a:solidFill>
            </a:rPr>
            <a:t>শ্রবন শক্তি হ্রাস </a:t>
          </a:r>
          <a:endParaRPr lang="en-US" sz="3600" b="1" kern="1200" dirty="0">
            <a:solidFill>
              <a:srgbClr val="FFC000"/>
            </a:solidFill>
          </a:endParaRPr>
        </a:p>
      </dsp:txBody>
      <dsp:txXfrm>
        <a:off x="986826" y="802395"/>
        <a:ext cx="3023020" cy="16210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E6993-044B-4AEC-847A-1528FEAFF7AE}" type="datetimeFigureOut">
              <a:rPr lang="en-US" smtClean="0"/>
              <a:t>16-Jan-20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FA262-E922-4C3A-A82E-D7EE8F119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318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FA262-E922-4C3A-A82E-D7EE8F1190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773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044FBE3-A486-45D0-A589-F6583B7751A5}" type="datetimeFigureOut">
              <a:rPr lang="en-US" smtClean="0"/>
              <a:t>16-Jan-20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6064C-E534-4FBB-A4C3-F7C30622AF0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6570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4FBE3-A486-45D0-A589-F6583B7751A5}" type="datetimeFigureOut">
              <a:rPr lang="en-US" smtClean="0"/>
              <a:t>16-Jan-20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6064C-E534-4FBB-A4C3-F7C30622A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739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4FBE3-A486-45D0-A589-F6583B7751A5}" type="datetimeFigureOut">
              <a:rPr lang="en-US" smtClean="0"/>
              <a:t>16-Jan-20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6064C-E534-4FBB-A4C3-F7C30622AF0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27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4FBE3-A486-45D0-A589-F6583B7751A5}" type="datetimeFigureOut">
              <a:rPr lang="en-US" smtClean="0"/>
              <a:t>16-Jan-20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6064C-E534-4FBB-A4C3-F7C30622A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214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4FBE3-A486-45D0-A589-F6583B7751A5}" type="datetimeFigureOut">
              <a:rPr lang="en-US" smtClean="0"/>
              <a:t>16-Jan-20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6064C-E534-4FBB-A4C3-F7C30622AF0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3313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4FBE3-A486-45D0-A589-F6583B7751A5}" type="datetimeFigureOut">
              <a:rPr lang="en-US" smtClean="0"/>
              <a:t>16-Jan-20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6064C-E534-4FBB-A4C3-F7C30622A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48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4FBE3-A486-45D0-A589-F6583B7751A5}" type="datetimeFigureOut">
              <a:rPr lang="en-US" smtClean="0"/>
              <a:t>16-Jan-20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6064C-E534-4FBB-A4C3-F7C30622A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47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4FBE3-A486-45D0-A589-F6583B7751A5}" type="datetimeFigureOut">
              <a:rPr lang="en-US" smtClean="0"/>
              <a:t>16-Jan-20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6064C-E534-4FBB-A4C3-F7C30622A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00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4FBE3-A486-45D0-A589-F6583B7751A5}" type="datetimeFigureOut">
              <a:rPr lang="en-US" smtClean="0"/>
              <a:t>16-Jan-20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6064C-E534-4FBB-A4C3-F7C30622A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20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4FBE3-A486-45D0-A589-F6583B7751A5}" type="datetimeFigureOut">
              <a:rPr lang="en-US" smtClean="0"/>
              <a:t>16-Jan-20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6064C-E534-4FBB-A4C3-F7C30622A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16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4FBE3-A486-45D0-A589-F6583B7751A5}" type="datetimeFigureOut">
              <a:rPr lang="en-US" smtClean="0"/>
              <a:t>16-Jan-20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6064C-E534-4FBB-A4C3-F7C30622AF0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5173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44FBE3-A486-45D0-A589-F6583B7751A5}" type="datetimeFigureOut">
              <a:rPr lang="en-US" smtClean="0"/>
              <a:t>16-Jan-20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B56064C-E534-4FBB-A4C3-F7C30622AF0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495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"/>
            <a:ext cx="12219214" cy="684276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43839" y="2967335"/>
            <a:ext cx="11104322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99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শুভেচ্ছা</a:t>
            </a:r>
            <a:r>
              <a:rPr lang="en-US" sz="9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endParaRPr lang="en-US" sz="9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C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107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00" y="124711"/>
            <a:ext cx="7518400" cy="34880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608" y="165653"/>
            <a:ext cx="4165600" cy="34880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432196" y="3244334"/>
            <a:ext cx="1327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 শ</a:t>
            </a:r>
            <a:r>
              <a:rPr lang="bn-BD" b="1" dirty="0">
                <a:solidFill>
                  <a:schemeClr val="bg1"/>
                </a:solidFill>
              </a:rPr>
              <a:t>ব্দ 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দূষণ</a:t>
            </a:r>
            <a:r>
              <a:rPr lang="en-US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Bevel 4"/>
          <p:cNvSpPr/>
          <p:nvPr/>
        </p:nvSpPr>
        <p:spPr>
          <a:xfrm>
            <a:off x="0" y="3753134"/>
            <a:ext cx="12192000" cy="310486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8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4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মাত্রার</a:t>
            </a:r>
            <a:r>
              <a:rPr lang="en-US" sz="4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চেয়ে</a:t>
            </a:r>
            <a:r>
              <a:rPr lang="en-US" sz="4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বেশী</a:t>
            </a:r>
            <a:r>
              <a:rPr lang="en-US" sz="4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মাত্রায়</a:t>
            </a:r>
            <a:r>
              <a:rPr lang="en-US" sz="4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শোনা</a:t>
            </a:r>
            <a:r>
              <a:rPr lang="en-US" sz="4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গেলে</a:t>
            </a:r>
            <a:r>
              <a:rPr lang="en-US" sz="4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কানে</a:t>
            </a:r>
            <a:r>
              <a:rPr lang="en-US" sz="4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জ্বালা</a:t>
            </a:r>
            <a:r>
              <a:rPr lang="en-US" sz="4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4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দূষণ</a:t>
            </a:r>
            <a:r>
              <a:rPr lang="en-US" sz="4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। </a:t>
            </a:r>
            <a:endParaRPr lang="en-US" sz="48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3589361" y="136478"/>
            <a:ext cx="4067033" cy="1528549"/>
          </a:xfrm>
          <a:prstGeom prst="foldedCorne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rgbClr val="7030A0"/>
                </a:solidFill>
              </a:rPr>
              <a:t>শব্দ</a:t>
            </a:r>
            <a:r>
              <a:rPr lang="en-US" sz="6000" b="1" dirty="0" smtClean="0">
                <a:solidFill>
                  <a:srgbClr val="7030A0"/>
                </a:solidFill>
              </a:rPr>
              <a:t> </a:t>
            </a:r>
            <a:r>
              <a:rPr lang="en-US" sz="6000" b="1" dirty="0" err="1" smtClean="0">
                <a:solidFill>
                  <a:srgbClr val="7030A0"/>
                </a:solidFill>
              </a:rPr>
              <a:t>দূষণ</a:t>
            </a:r>
            <a:r>
              <a:rPr lang="en-US" sz="6000" b="1" dirty="0" smtClean="0">
                <a:solidFill>
                  <a:srgbClr val="7030A0"/>
                </a:solidFill>
              </a:rPr>
              <a:t> </a:t>
            </a:r>
            <a:endParaRPr lang="en-US" sz="6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76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ound polluti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828" y="1152185"/>
            <a:ext cx="3334079" cy="264609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" name="Picture 2" descr="downloa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473" y="3798276"/>
            <a:ext cx="3207049" cy="29424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Rounded Rectangle 7"/>
          <p:cNvSpPr/>
          <p:nvPr/>
        </p:nvSpPr>
        <p:spPr>
          <a:xfrm>
            <a:off x="4196862" y="556234"/>
            <a:ext cx="4314092" cy="2034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 </a:t>
            </a:r>
            <a:r>
              <a:rPr lang="en-US" sz="5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দূষ</a:t>
            </a:r>
            <a:r>
              <a:rPr lang="en-US" sz="54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ণে</a:t>
            </a:r>
            <a:r>
              <a:rPr lang="bn-BD" sz="5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  কারণ  </a:t>
            </a:r>
            <a:endParaRPr lang="en-US" sz="5400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739" y="644769"/>
            <a:ext cx="3587261" cy="357553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680488"/>
            <a:ext cx="3481753" cy="357963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745" y="3669323"/>
            <a:ext cx="3222327" cy="318867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253673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6255" y="182880"/>
            <a:ext cx="11837323" cy="650055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503506098"/>
              </p:ext>
            </p:extLst>
          </p:nvPr>
        </p:nvGraphicFramePr>
        <p:xfrm>
          <a:off x="166255" y="182880"/>
          <a:ext cx="11837323" cy="6500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731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77" y="0"/>
            <a:ext cx="4096876" cy="34700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952" y="128954"/>
            <a:ext cx="4074694" cy="361810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47" y="3587262"/>
            <a:ext cx="4079630" cy="31145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293" y="3937079"/>
            <a:ext cx="4126522" cy="283885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" name="Left Arrow 13"/>
          <p:cNvSpPr/>
          <p:nvPr/>
        </p:nvSpPr>
        <p:spPr>
          <a:xfrm>
            <a:off x="4255477" y="0"/>
            <a:ext cx="2192216" cy="1312985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অবসন্নতা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5427784" y="703384"/>
            <a:ext cx="2379785" cy="1359877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>
                <a:solidFill>
                  <a:schemeClr val="tx1"/>
                </a:solidFill>
              </a:rPr>
              <a:t>উচ্চ রক্ত চাপ</a:t>
            </a:r>
            <a:endParaRPr lang="en-US" sz="2400" dirty="0"/>
          </a:p>
        </p:txBody>
      </p:sp>
      <p:sp>
        <p:nvSpPr>
          <p:cNvPr id="16" name="Left Arrow 15"/>
          <p:cNvSpPr/>
          <p:nvPr/>
        </p:nvSpPr>
        <p:spPr>
          <a:xfrm>
            <a:off x="4349260" y="4888523"/>
            <a:ext cx="2192216" cy="1277816"/>
          </a:xfrm>
          <a:prstGeom prst="leftArrow">
            <a:avLst/>
          </a:prstGeom>
          <a:solidFill>
            <a:srgbClr val="F6AA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chemeClr val="tx1"/>
                </a:solidFill>
              </a:rPr>
              <a:t>মাথা ব্যাথা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5556739" y="5603631"/>
            <a:ext cx="2250831" cy="1254369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rgbClr val="C00000"/>
                </a:solidFill>
              </a:rPr>
              <a:t>কর্মক্ষমতা হ্রাস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106" y="2126814"/>
            <a:ext cx="2844103" cy="19645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9" name="Up Arrow 18"/>
          <p:cNvSpPr/>
          <p:nvPr/>
        </p:nvSpPr>
        <p:spPr>
          <a:xfrm>
            <a:off x="4314092" y="4114800"/>
            <a:ext cx="3458308" cy="808892"/>
          </a:xfrm>
          <a:prstGeom prst="upArrow">
            <a:avLst/>
          </a:prstGeom>
          <a:solidFill>
            <a:srgbClr val="CBDD2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 </a:t>
            </a:r>
            <a:r>
              <a:rPr lang="bn-BD" sz="2000" b="1" dirty="0">
                <a:solidFill>
                  <a:srgbClr val="002060"/>
                </a:solidFill>
              </a:rPr>
              <a:t>ঘুমে ব্যাঘার সৃষ্টি 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90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7"/>
          <a:stretch/>
        </p:blipFill>
        <p:spPr>
          <a:xfrm>
            <a:off x="161656" y="3927230"/>
            <a:ext cx="3718682" cy="28422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4057"/>
            <a:ext cx="3727938" cy="359540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1636666" y="6027821"/>
            <a:ext cx="2840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2800" dirty="0"/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119" y="141320"/>
            <a:ext cx="4944332" cy="35983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Left Arrow 5"/>
          <p:cNvSpPr/>
          <p:nvPr/>
        </p:nvSpPr>
        <p:spPr>
          <a:xfrm>
            <a:off x="3892062" y="128954"/>
            <a:ext cx="2848708" cy="1899138"/>
          </a:xfrm>
          <a:prstGeom prst="leftArrow">
            <a:avLst/>
          </a:prstGeom>
          <a:solidFill>
            <a:srgbClr val="F6AA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>
                <a:solidFill>
                  <a:srgbClr val="C00000"/>
                </a:solidFill>
              </a:rPr>
              <a:t>শিশুদের শারীরিক বিকাশে সমস্যা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138246" y="1746739"/>
            <a:ext cx="2919046" cy="196947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>
                <a:solidFill>
                  <a:schemeClr val="tx1"/>
                </a:solidFill>
              </a:rPr>
              <a:t> শ্রবণ শক্তি হ্রাস 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4439" y="3901316"/>
            <a:ext cx="4919991" cy="29018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Left Arrow 8"/>
          <p:cNvSpPr/>
          <p:nvPr/>
        </p:nvSpPr>
        <p:spPr>
          <a:xfrm>
            <a:off x="3936609" y="3953022"/>
            <a:ext cx="2696308" cy="1615440"/>
          </a:xfrm>
          <a:prstGeom prst="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মস্তিষ্কের জটিল রোগ</a:t>
            </a:r>
            <a:endParaRPr lang="en-US" sz="2400" b="1" dirty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384431" y="5310554"/>
            <a:ext cx="2719754" cy="1547446"/>
          </a:xfrm>
          <a:prstGeom prst="rightArrow">
            <a:avLst/>
          </a:prstGeom>
          <a:solidFill>
            <a:srgbClr val="F6AA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মেজাজ খিট খিটে হওয়া</a:t>
            </a:r>
            <a:endParaRPr lang="en-US" sz="2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04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82400048"/>
              </p:ext>
            </p:extLst>
          </p:nvPr>
        </p:nvGraphicFramePr>
        <p:xfrm>
          <a:off x="133004" y="0"/>
          <a:ext cx="11870574" cy="6733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3167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alerkantho_18-05-12-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19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2262" y="174568"/>
            <a:ext cx="1097280" cy="65005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accent4">
                    <a:lumMod val="75000"/>
                  </a:schemeClr>
                </a:solidFill>
              </a:rPr>
              <a:t>শ   ব্দ    দূ     ষ   ণে   র    প্র  তি কা   র     </a:t>
            </a:r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bn-IN" sz="4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bn-IN" sz="44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en-US" sz="4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529542" y="365761"/>
            <a:ext cx="847898" cy="6309359"/>
          </a:xfrm>
          <a:prstGeom prst="rightArrow">
            <a:avLst>
              <a:gd name="adj1" fmla="val 50000"/>
              <a:gd name="adj2" fmla="val 4876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98821" y="401053"/>
            <a:ext cx="9352547" cy="1267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0070C0"/>
                </a:solidFill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</a:rPr>
              <a:t>বিনা</a:t>
            </a:r>
            <a:r>
              <a:rPr lang="en-US" sz="4400" b="1" dirty="0" smtClean="0">
                <a:solidFill>
                  <a:srgbClr val="0070C0"/>
                </a:solidFill>
              </a:rPr>
              <a:t>  </a:t>
            </a:r>
            <a:r>
              <a:rPr lang="en-US" sz="4400" b="1" dirty="0" err="1" smtClean="0">
                <a:solidFill>
                  <a:srgbClr val="0070C0"/>
                </a:solidFill>
              </a:rPr>
              <a:t>প্রয়োজনে</a:t>
            </a:r>
            <a:r>
              <a:rPr lang="en-US" sz="4400" b="1" dirty="0" smtClean="0">
                <a:solidFill>
                  <a:srgbClr val="0070C0"/>
                </a:solidFill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</a:rPr>
              <a:t>হর্ন</a:t>
            </a:r>
            <a:r>
              <a:rPr lang="en-US" sz="4400" b="1" dirty="0" smtClean="0">
                <a:solidFill>
                  <a:srgbClr val="0070C0"/>
                </a:solidFill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</a:rPr>
              <a:t>না</a:t>
            </a:r>
            <a:r>
              <a:rPr lang="en-US" sz="4400" b="1" dirty="0" smtClean="0">
                <a:solidFill>
                  <a:srgbClr val="0070C0"/>
                </a:solidFill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</a:rPr>
              <a:t>বাজানো</a:t>
            </a:r>
            <a:r>
              <a:rPr lang="en-US" sz="4400" b="1" dirty="0" smtClean="0">
                <a:solidFill>
                  <a:srgbClr val="0070C0"/>
                </a:solidFill>
              </a:rPr>
              <a:t> । 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50695" y="2149642"/>
            <a:ext cx="9336505" cy="12512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rgbClr val="002060"/>
                </a:solidFill>
              </a:rPr>
              <a:t>উচ্চস্বরে গান না বাজিয়ে  । </a:t>
            </a:r>
            <a:endParaRPr lang="en-US" sz="5400" b="1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46947" y="3785937"/>
            <a:ext cx="9224211" cy="14919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rgbClr val="0070C0"/>
                </a:solidFill>
              </a:rPr>
              <a:t>লাউড স্পিকার না বাজিয়ে । 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66737" y="5678905"/>
            <a:ext cx="9256295" cy="11790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b="1" dirty="0" smtClean="0"/>
              <a:t>পটকা না বাজিয়ে । 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4111335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04673" y="192505"/>
            <a:ext cx="5887453" cy="12031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dirty="0" smtClean="0"/>
              <a:t> দলিয় কাজ </a:t>
            </a:r>
            <a:endParaRPr lang="en-US" sz="6600" dirty="0"/>
          </a:p>
        </p:txBody>
      </p:sp>
      <p:sp>
        <p:nvSpPr>
          <p:cNvPr id="4" name="Down Arrow 3"/>
          <p:cNvSpPr/>
          <p:nvPr/>
        </p:nvSpPr>
        <p:spPr>
          <a:xfrm>
            <a:off x="1507957" y="1876925"/>
            <a:ext cx="2807369" cy="1892968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 smtClean="0"/>
              <a:t> ক দল </a:t>
            </a:r>
            <a:endParaRPr lang="en-US" sz="3600" b="1" dirty="0"/>
          </a:p>
        </p:txBody>
      </p:sp>
      <p:sp>
        <p:nvSpPr>
          <p:cNvPr id="5" name="Down Arrow 4"/>
          <p:cNvSpPr/>
          <p:nvPr/>
        </p:nvSpPr>
        <p:spPr>
          <a:xfrm>
            <a:off x="7620000" y="1828800"/>
            <a:ext cx="3096126" cy="1892968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 smtClean="0"/>
              <a:t> খ দল </a:t>
            </a:r>
            <a:endParaRPr lang="en-US" sz="4400" b="1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240633" y="3898232"/>
            <a:ext cx="5791200" cy="2695073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chemeClr val="accent2">
                    <a:lumMod val="75000"/>
                  </a:schemeClr>
                </a:solidFill>
              </a:rPr>
              <a:t>দূষনের ৩ টি কারণ লেখ । </a:t>
            </a:r>
            <a:endParaRPr lang="en-US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6866021" y="3898232"/>
            <a:ext cx="5117432" cy="2711115"/>
          </a:xfrm>
          <a:prstGeom prst="flowChartAlternate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accent2">
                    <a:lumMod val="75000"/>
                  </a:schemeClr>
                </a:solidFill>
              </a:rPr>
              <a:t>দূষনের ৩ টি  প্রভাব লেখ । </a:t>
            </a:r>
            <a:endParaRPr lang="en-US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40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3384884" y="0"/>
            <a:ext cx="5197643" cy="1443789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b="1" dirty="0" smtClean="0"/>
              <a:t> মূল্যায়ন </a:t>
            </a:r>
            <a:endParaRPr lang="en-US" sz="6600" b="1" dirty="0"/>
          </a:p>
        </p:txBody>
      </p:sp>
      <p:sp>
        <p:nvSpPr>
          <p:cNvPr id="4" name="Flowchart: Process 3"/>
          <p:cNvSpPr/>
          <p:nvPr/>
        </p:nvSpPr>
        <p:spPr>
          <a:xfrm>
            <a:off x="208546" y="3540368"/>
            <a:ext cx="11694695" cy="3071447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খ)</a:t>
            </a:r>
            <a:r>
              <a:rPr lang="bn-BD" sz="6600" dirty="0" smtClean="0"/>
              <a:t>শব্দ দূষণ মানুষের  ......... ও ........ সমস্যার সৃষ্টি করছে । </a:t>
            </a:r>
            <a:endParaRPr lang="en-US" sz="6600" dirty="0"/>
          </a:p>
        </p:txBody>
      </p:sp>
      <p:sp>
        <p:nvSpPr>
          <p:cNvPr id="2" name="Rectangle 1"/>
          <p:cNvSpPr/>
          <p:nvPr/>
        </p:nvSpPr>
        <p:spPr>
          <a:xfrm>
            <a:off x="164123" y="1324708"/>
            <a:ext cx="11887200" cy="229772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</a:rPr>
              <a:t>ক ) শব্দ দূষণ মানুষ ও জীব্জন্তুর ............ক্ষতি সাধন করে ।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9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ad Arrow Callout 3"/>
          <p:cNvSpPr/>
          <p:nvPr/>
        </p:nvSpPr>
        <p:spPr>
          <a:xfrm>
            <a:off x="820616" y="0"/>
            <a:ext cx="4407876" cy="2456597"/>
          </a:xfrm>
          <a:prstGeom prst="quad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2060"/>
                </a:solidFill>
              </a:rPr>
              <a:t>শিক্ষক পরিচিতি 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873457" y="1856096"/>
            <a:ext cx="10781731" cy="500190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 </a:t>
            </a:r>
            <a:r>
              <a:rPr lang="bn-IN" sz="6000" b="1" dirty="0" smtClean="0">
                <a:solidFill>
                  <a:schemeClr val="tx1"/>
                </a:solidFill>
              </a:rPr>
              <a:t>তাছলিমা আক্তার </a:t>
            </a:r>
            <a:endParaRPr lang="bn-IN" sz="31900" b="1" dirty="0" smtClean="0">
              <a:solidFill>
                <a:schemeClr val="tx1"/>
              </a:solidFill>
            </a:endParaRPr>
          </a:p>
          <a:p>
            <a:pPr algn="ctr"/>
            <a:r>
              <a:rPr lang="bn-IN" sz="6000" b="1" dirty="0" smtClean="0">
                <a:solidFill>
                  <a:srgbClr val="7030A0"/>
                </a:solidFill>
              </a:rPr>
              <a:t>প্রধান শিক্ষক </a:t>
            </a:r>
          </a:p>
          <a:p>
            <a:pPr algn="ctr"/>
            <a:r>
              <a:rPr lang="bn-IN" sz="3200" b="1" dirty="0" smtClean="0">
                <a:solidFill>
                  <a:srgbClr val="C00000"/>
                </a:solidFill>
              </a:rPr>
              <a:t>রাংগা ঝিরি মোঃ ইউনুছ চৌধুরী সঃ প্রাঃ বিঃ </a:t>
            </a:r>
          </a:p>
          <a:p>
            <a:pPr algn="ctr"/>
            <a:r>
              <a:rPr lang="bn-IN" sz="4000" b="1" dirty="0" smtClean="0">
                <a:solidFill>
                  <a:schemeClr val="bg1"/>
                </a:solidFill>
              </a:rPr>
              <a:t>লামা , বান্দরবান । </a:t>
            </a:r>
            <a:endParaRPr lang="en-US" sz="40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53134"/>
            <a:ext cx="1865204" cy="2214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16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192505" y="192505"/>
            <a:ext cx="11774906" cy="6432884"/>
          </a:xfrm>
          <a:prstGeom prst="flowChart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002060"/>
                </a:solidFill>
              </a:rPr>
              <a:t> বাড়ির কাজ</a:t>
            </a:r>
          </a:p>
          <a:p>
            <a:pPr algn="ctr"/>
            <a:r>
              <a:rPr lang="bn-BD" sz="6600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bn-BD" sz="2800" b="1" dirty="0" smtClean="0">
                <a:solidFill>
                  <a:srgbClr val="7030A0"/>
                </a:solidFill>
              </a:rPr>
              <a:t>তোমার বাড়ির  আসে পাশে কি ভাবে শব্দ দূষণ হয় তা লিখে আনবে ।  </a:t>
            </a:r>
            <a:endParaRPr lang="en-US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74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721895" y="641684"/>
            <a:ext cx="10924673" cy="5566611"/>
          </a:xfrm>
          <a:prstGeom prst="flowChartAlternateProcess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prstTxWarp prst="textCurveUp">
              <a:avLst/>
            </a:prstTxWarp>
          </a:bodyPr>
          <a:lstStyle/>
          <a:p>
            <a:pPr algn="ctr"/>
            <a:r>
              <a:rPr lang="bn-BD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 descr="Untitled-29-5aafe8432acd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505" y="-14886"/>
            <a:ext cx="11999495" cy="684768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6674" y="3096126"/>
            <a:ext cx="7010400" cy="37618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ধন্যবাদ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181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2647666" y="354842"/>
            <a:ext cx="6892119" cy="1078173"/>
          </a:xfrm>
          <a:prstGeom prst="flowChartPredefined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বিষয়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পরিচিতিঃ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982639" y="818867"/>
            <a:ext cx="10181230" cy="6039134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7200" b="1" dirty="0" smtClean="0">
                <a:solidFill>
                  <a:srgbClr val="002060"/>
                </a:solidFill>
              </a:rPr>
              <a:t>শ্রে</a:t>
            </a:r>
            <a:r>
              <a:rPr lang="en-US" sz="7200" b="1" dirty="0" err="1" smtClean="0">
                <a:solidFill>
                  <a:srgbClr val="002060"/>
                </a:solidFill>
              </a:rPr>
              <a:t>ণিঃ</a:t>
            </a:r>
            <a:r>
              <a:rPr lang="en-US" sz="7200" b="1" dirty="0" smtClean="0">
                <a:solidFill>
                  <a:srgbClr val="002060"/>
                </a:solidFill>
              </a:rPr>
              <a:t> </a:t>
            </a:r>
            <a:r>
              <a:rPr lang="bn-IN" sz="7200" b="1" dirty="0" smtClean="0"/>
              <a:t>   </a:t>
            </a:r>
            <a:r>
              <a:rPr lang="bn-IN" sz="7200" b="1" dirty="0" smtClean="0">
                <a:solidFill>
                  <a:srgbClr val="7030A0"/>
                </a:solidFill>
              </a:rPr>
              <a:t>পঞ্চম </a:t>
            </a:r>
          </a:p>
          <a:p>
            <a:pPr algn="ctr"/>
            <a:r>
              <a:rPr lang="bn-IN" sz="6600" b="1" dirty="0" smtClean="0">
                <a:solidFill>
                  <a:schemeClr val="tx1"/>
                </a:solidFill>
              </a:rPr>
              <a:t>বিষয়ঃ</a:t>
            </a:r>
            <a:r>
              <a:rPr lang="bn-IN" sz="6600" b="1" dirty="0" smtClean="0"/>
              <a:t>   </a:t>
            </a:r>
            <a:r>
              <a:rPr lang="bn-IN" sz="6600" b="1" dirty="0" smtClean="0">
                <a:solidFill>
                  <a:srgbClr val="FFC000"/>
                </a:solidFill>
              </a:rPr>
              <a:t>বিজ্ঞান</a:t>
            </a:r>
          </a:p>
          <a:p>
            <a:pPr algn="ctr"/>
            <a:r>
              <a:rPr lang="bn-IN" sz="6000" b="1" dirty="0" smtClean="0">
                <a:solidFill>
                  <a:srgbClr val="0070C0"/>
                </a:solidFill>
              </a:rPr>
              <a:t>সময়ঃ</a:t>
            </a:r>
            <a:r>
              <a:rPr lang="bn-IN" sz="6000" b="1" dirty="0" smtClean="0"/>
              <a:t>   </a:t>
            </a:r>
            <a:r>
              <a:rPr lang="bn-IN" sz="6000" b="1" dirty="0" smtClean="0">
                <a:solidFill>
                  <a:schemeClr val="accent6">
                    <a:lumMod val="50000"/>
                  </a:schemeClr>
                </a:solidFill>
              </a:rPr>
              <a:t>৪০মিঃ</a:t>
            </a:r>
          </a:p>
          <a:p>
            <a:pPr algn="ctr"/>
            <a:r>
              <a:rPr lang="bn-IN" sz="5400" b="1" dirty="0" smtClean="0">
                <a:solidFill>
                  <a:srgbClr val="002060"/>
                </a:solidFill>
              </a:rPr>
              <a:t>তারিখঃ</a:t>
            </a:r>
            <a:r>
              <a:rPr lang="bn-IN" sz="5400" b="1" dirty="0" smtClean="0"/>
              <a:t> </a:t>
            </a:r>
            <a:r>
              <a:rPr lang="en-US" sz="5400" b="1" dirty="0" smtClean="0">
                <a:solidFill>
                  <a:srgbClr val="C00000"/>
                </a:solidFill>
              </a:rPr>
              <a:t>১</a:t>
            </a:r>
            <a:r>
              <a:rPr lang="bn-BD" sz="5400" b="1" dirty="0" smtClean="0">
                <a:solidFill>
                  <a:srgbClr val="C00000"/>
                </a:solidFill>
              </a:rPr>
              <a:t>৬</a:t>
            </a:r>
            <a:r>
              <a:rPr lang="bn-IN" sz="5400" b="1" dirty="0" smtClean="0">
                <a:solidFill>
                  <a:srgbClr val="C00000"/>
                </a:solidFill>
              </a:rPr>
              <a:t>/</a:t>
            </a:r>
            <a:r>
              <a:rPr lang="en-US" sz="5400" b="1" dirty="0" smtClean="0">
                <a:solidFill>
                  <a:srgbClr val="C00000"/>
                </a:solidFill>
              </a:rPr>
              <a:t>০১</a:t>
            </a:r>
            <a:r>
              <a:rPr lang="bn-IN" sz="5400" b="1" dirty="0" smtClean="0">
                <a:solidFill>
                  <a:srgbClr val="C00000"/>
                </a:solidFill>
              </a:rPr>
              <a:t>/</a:t>
            </a:r>
            <a:r>
              <a:rPr lang="bn-BD" sz="5400" b="1" dirty="0" smtClean="0">
                <a:solidFill>
                  <a:srgbClr val="C00000"/>
                </a:solidFill>
              </a:rPr>
              <a:t>২০২০ </a:t>
            </a:r>
            <a:r>
              <a:rPr lang="bn-IN" sz="5400" b="1" dirty="0" smtClean="0">
                <a:solidFill>
                  <a:srgbClr val="C00000"/>
                </a:solidFill>
              </a:rPr>
              <a:t>ইং</a:t>
            </a:r>
            <a:r>
              <a:rPr lang="bn-IN" sz="5400" b="1" dirty="0" smtClean="0"/>
              <a:t> 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49534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n 1"/>
          <p:cNvSpPr/>
          <p:nvPr/>
        </p:nvSpPr>
        <p:spPr>
          <a:xfrm>
            <a:off x="2251881" y="436728"/>
            <a:ext cx="8393373" cy="1828800"/>
          </a:xfrm>
          <a:prstGeom prst="su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শিখন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ফলঃ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Bevel 2"/>
          <p:cNvSpPr/>
          <p:nvPr/>
        </p:nvSpPr>
        <p:spPr>
          <a:xfrm>
            <a:off x="0" y="2402006"/>
            <a:ext cx="12192000" cy="4455994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>
                <a:solidFill>
                  <a:srgbClr val="7030A0"/>
                </a:solidFill>
              </a:rPr>
              <a:t>১.২.৭</a:t>
            </a:r>
            <a:r>
              <a:rPr lang="bn-IN" sz="4000" dirty="0">
                <a:solidFill>
                  <a:srgbClr val="7030A0"/>
                </a:solidFill>
              </a:rPr>
              <a:t> </a:t>
            </a:r>
            <a:r>
              <a:rPr lang="en-US" sz="4000" dirty="0">
                <a:solidFill>
                  <a:srgbClr val="7030A0"/>
                </a:solidFill>
              </a:rPr>
              <a:t> –</a:t>
            </a:r>
            <a:r>
              <a:rPr lang="bn-IN" sz="4000" dirty="0">
                <a:solidFill>
                  <a:srgbClr val="7030A0"/>
                </a:solidFill>
              </a:rPr>
              <a:t> </a:t>
            </a: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শব্দ</a:t>
            </a:r>
            <a:r>
              <a:rPr lang="en-US" sz="4000" dirty="0">
                <a:solidFill>
                  <a:schemeClr val="tx1"/>
                </a:solidFill>
              </a:rPr>
              <a:t>  </a:t>
            </a:r>
            <a:r>
              <a:rPr lang="en-US" sz="4000" dirty="0" err="1">
                <a:solidFill>
                  <a:schemeClr val="tx1"/>
                </a:solidFill>
              </a:rPr>
              <a:t>দূষণ</a:t>
            </a:r>
            <a:r>
              <a:rPr lang="en-US" sz="4000" dirty="0">
                <a:solidFill>
                  <a:schemeClr val="tx1"/>
                </a:solidFill>
              </a:rPr>
              <a:t>  </a:t>
            </a:r>
            <a:r>
              <a:rPr lang="en-US" sz="4000" dirty="0" err="1">
                <a:solidFill>
                  <a:schemeClr val="tx1"/>
                </a:solidFill>
              </a:rPr>
              <a:t>কী</a:t>
            </a:r>
            <a:r>
              <a:rPr lang="en-US" sz="4000" dirty="0">
                <a:solidFill>
                  <a:schemeClr val="tx1"/>
                </a:solidFill>
              </a:rPr>
              <a:t>  </a:t>
            </a:r>
            <a:r>
              <a:rPr lang="en-US" sz="4000" dirty="0" err="1">
                <a:solidFill>
                  <a:schemeClr val="tx1"/>
                </a:solidFill>
              </a:rPr>
              <a:t>তা</a:t>
            </a:r>
            <a:r>
              <a:rPr lang="en-US" sz="4000" dirty="0">
                <a:solidFill>
                  <a:schemeClr val="tx1"/>
                </a:solidFill>
              </a:rPr>
              <a:t>  </a:t>
            </a:r>
            <a:r>
              <a:rPr lang="en-US" sz="4000" dirty="0" err="1">
                <a:solidFill>
                  <a:schemeClr val="tx1"/>
                </a:solidFill>
              </a:rPr>
              <a:t>জানবে</a:t>
            </a:r>
            <a:r>
              <a:rPr lang="en-US" sz="4000" dirty="0">
                <a:solidFill>
                  <a:schemeClr val="tx1"/>
                </a:solidFill>
              </a:rPr>
              <a:t>  ও  </a:t>
            </a:r>
            <a:r>
              <a:rPr lang="en-US" sz="4000" dirty="0" err="1">
                <a:solidFill>
                  <a:schemeClr val="tx1"/>
                </a:solidFill>
              </a:rPr>
              <a:t>শব্দ</a:t>
            </a:r>
            <a:r>
              <a:rPr lang="bn-IN" sz="4000" dirty="0">
                <a:solidFill>
                  <a:schemeClr val="tx1"/>
                </a:solidFill>
              </a:rPr>
              <a:t> 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             </a:t>
            </a:r>
            <a:r>
              <a:rPr lang="en-US" sz="4000" dirty="0" err="1" smtClean="0">
                <a:solidFill>
                  <a:schemeClr val="tx1"/>
                </a:solidFill>
              </a:rPr>
              <a:t>দূষনের</a:t>
            </a:r>
            <a:r>
              <a:rPr lang="bn-IN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উৎস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সমূহ</a:t>
            </a:r>
            <a:r>
              <a:rPr lang="bn-IN" sz="4000" dirty="0">
                <a:solidFill>
                  <a:schemeClr val="tx1"/>
                </a:solidFill>
              </a:rPr>
              <a:t> 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চিহ্নিত</a:t>
            </a:r>
            <a:r>
              <a:rPr lang="bn-IN" sz="4000" dirty="0">
                <a:solidFill>
                  <a:schemeClr val="tx1"/>
                </a:solidFill>
              </a:rPr>
              <a:t> 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করতে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পারবে</a:t>
            </a:r>
            <a:r>
              <a:rPr lang="en-US" sz="4000" dirty="0">
                <a:solidFill>
                  <a:schemeClr val="tx1"/>
                </a:solidFill>
              </a:rPr>
              <a:t> ।</a:t>
            </a:r>
          </a:p>
          <a:p>
            <a:r>
              <a:rPr lang="en-US" sz="4000" dirty="0">
                <a:solidFill>
                  <a:srgbClr val="7030A0"/>
                </a:solidFill>
              </a:rPr>
              <a:t>১.২.৮ – </a:t>
            </a:r>
            <a:r>
              <a:rPr lang="en-US" sz="4000" dirty="0" err="1">
                <a:solidFill>
                  <a:schemeClr val="tx1"/>
                </a:solidFill>
              </a:rPr>
              <a:t>শব্দ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দূষণের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কারণ</a:t>
            </a:r>
            <a:r>
              <a:rPr lang="en-US" sz="4000" dirty="0">
                <a:solidFill>
                  <a:schemeClr val="tx1"/>
                </a:solidFill>
              </a:rPr>
              <a:t> ও </a:t>
            </a:r>
            <a:r>
              <a:rPr lang="en-US" sz="4000" dirty="0" err="1">
                <a:solidFill>
                  <a:schemeClr val="tx1"/>
                </a:solidFill>
              </a:rPr>
              <a:t>ক্ষতিকর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প্রভাব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বর্ণনা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করতে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err="1">
                <a:solidFill>
                  <a:schemeClr val="tx1"/>
                </a:solidFill>
              </a:rPr>
              <a:t>পারবে</a:t>
            </a:r>
            <a:r>
              <a:rPr lang="en-US" sz="4000" dirty="0">
                <a:solidFill>
                  <a:schemeClr val="tx1"/>
                </a:solidFill>
              </a:rPr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251192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579427" y="136478"/>
            <a:ext cx="7820167" cy="1473958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chemeClr val="tx1"/>
                </a:solidFill>
              </a:rPr>
              <a:t>চলো সবাই ভি</a:t>
            </a:r>
            <a:r>
              <a:rPr lang="bn-IN" sz="4400" b="1" dirty="0" smtClean="0">
                <a:solidFill>
                  <a:schemeClr val="tx1"/>
                </a:solidFill>
              </a:rPr>
              <a:t>ডিও দেখি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Flowchart: Internal Storage 2"/>
          <p:cNvSpPr/>
          <p:nvPr/>
        </p:nvSpPr>
        <p:spPr>
          <a:xfrm>
            <a:off x="644769" y="1887415"/>
            <a:ext cx="11183816" cy="4290647"/>
          </a:xfrm>
          <a:prstGeom prst="flowChartInternalStorag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 smtClean="0"/>
              <a:t> পাঠ সংশ্লষ্ট  ভিডিও দেখাবো । 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47410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05" y="248194"/>
            <a:ext cx="11737571" cy="638536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09017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04" y="133004"/>
            <a:ext cx="11820698" cy="658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04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04" y="-26338"/>
            <a:ext cx="11704319" cy="670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3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1603333" y="187890"/>
            <a:ext cx="7365304" cy="1327759"/>
          </a:xfrm>
          <a:prstGeom prst="downArrow">
            <a:avLst>
              <a:gd name="adj1" fmla="val 50000"/>
              <a:gd name="adj2" fmla="val 4528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chemeClr val="tx1"/>
                </a:solidFill>
              </a:rPr>
              <a:t>আজকের পাঠঃ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Cloud 3"/>
          <p:cNvSpPr/>
          <p:nvPr/>
        </p:nvSpPr>
        <p:spPr>
          <a:xfrm>
            <a:off x="488515" y="1352812"/>
            <a:ext cx="10083452" cy="5285984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b="1" dirty="0">
                <a:solidFill>
                  <a:srgbClr val="7030A0"/>
                </a:solidFill>
              </a:rPr>
              <a:t>বিভিন্ন ধরনের পরিবেশ দূষণ</a:t>
            </a:r>
          </a:p>
          <a:p>
            <a:pPr algn="ctr"/>
            <a:r>
              <a:rPr lang="bn-IN" sz="8000" b="1" dirty="0" smtClean="0">
                <a:solidFill>
                  <a:srgbClr val="00B050"/>
                </a:solidFill>
              </a:rPr>
              <a:t>( শব্দ </a:t>
            </a:r>
            <a:r>
              <a:rPr lang="bn-IN" sz="8000" b="1" dirty="0" smtClean="0">
                <a:solidFill>
                  <a:srgbClr val="00B050"/>
                </a:solidFill>
              </a:rPr>
              <a:t>দূষ</a:t>
            </a:r>
            <a:r>
              <a:rPr lang="en-US" sz="8000" b="1" dirty="0">
                <a:solidFill>
                  <a:srgbClr val="00B050"/>
                </a:solidFill>
              </a:rPr>
              <a:t>ণ</a:t>
            </a:r>
            <a:r>
              <a:rPr lang="en-US" sz="8000" b="1" dirty="0" smtClean="0">
                <a:solidFill>
                  <a:srgbClr val="00B050"/>
                </a:solidFill>
              </a:rPr>
              <a:t> </a:t>
            </a:r>
            <a:r>
              <a:rPr lang="bn-IN" sz="8000" b="1" dirty="0" smtClean="0">
                <a:solidFill>
                  <a:srgbClr val="00B050"/>
                </a:solidFill>
              </a:rPr>
              <a:t>)</a:t>
            </a:r>
            <a:r>
              <a:rPr lang="en-US" sz="8000" b="1" dirty="0" smtClean="0">
                <a:solidFill>
                  <a:srgbClr val="00B050"/>
                </a:solidFill>
              </a:rPr>
              <a:t> </a:t>
            </a:r>
            <a:endParaRPr lang="en-US" sz="8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76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229</TotalTime>
  <Words>291</Words>
  <Application>Microsoft Office PowerPoint</Application>
  <PresentationFormat>Widescreen</PresentationFormat>
  <Paragraphs>65</Paragraphs>
  <Slides>21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Calibri</vt:lpstr>
      <vt:lpstr>NikoshBAN</vt:lpstr>
      <vt:lpstr>Tw Cen MT</vt:lpstr>
      <vt:lpstr>Tw Cen MT Condensed</vt:lpstr>
      <vt:lpstr>Vrinda</vt:lpstr>
      <vt:lpstr>Wingdings 3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27</cp:revision>
  <dcterms:created xsi:type="dcterms:W3CDTF">2020-01-13T14:36:03Z</dcterms:created>
  <dcterms:modified xsi:type="dcterms:W3CDTF">2020-01-16T12:41:40Z</dcterms:modified>
</cp:coreProperties>
</file>