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9" r:id="rId9"/>
    <p:sldId id="261" r:id="rId10"/>
    <p:sldId id="262" r:id="rId11"/>
    <p:sldId id="263" r:id="rId12"/>
    <p:sldId id="266" r:id="rId13"/>
    <p:sldId id="265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10" autoAdjust="0"/>
  </p:normalViewPr>
  <p:slideViewPr>
    <p:cSldViewPr snapToGrid="0">
      <p:cViewPr varScale="1">
        <p:scale>
          <a:sx n="63" d="100"/>
          <a:sy n="63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6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9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6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9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3F08-9083-42BD-A856-049246CC51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A654-8001-4321-BD7F-0F29A6C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সবাইকে শুভেচছা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114" y="971316"/>
            <a:ext cx="10943772" cy="452164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bn-IN" sz="5400" dirty="0" smtClean="0"/>
              <a:t>সবাইকে শুভেচছা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76" y="1736350"/>
            <a:ext cx="7705718" cy="354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2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S-4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7" t="51714" r="32857" b="12241"/>
          <a:stretch/>
        </p:blipFill>
        <p:spPr>
          <a:xfrm>
            <a:off x="928915" y="246844"/>
            <a:ext cx="10261598" cy="4223556"/>
          </a:xfrm>
          <a:prstGeom prst="rect">
            <a:avLst/>
          </a:prstGeom>
        </p:spPr>
      </p:pic>
      <p:pic>
        <p:nvPicPr>
          <p:cNvPr id="4" name="Picture 3" descr="BGS-4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9" t="55725" r="49702" b="28605"/>
          <a:stretch/>
        </p:blipFill>
        <p:spPr>
          <a:xfrm>
            <a:off x="464457" y="4688114"/>
            <a:ext cx="11190513" cy="185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11200" y="595086"/>
            <a:ext cx="8606971" cy="2423886"/>
            <a:chOff x="711200" y="595085"/>
            <a:chExt cx="9942286" cy="3797465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595085"/>
              <a:ext cx="9942286" cy="379746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8040915" y="914400"/>
              <a:ext cx="2612571" cy="126274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01487" y="3352800"/>
            <a:ext cx="8745424" cy="3294743"/>
            <a:chOff x="1001487" y="3352800"/>
            <a:chExt cx="8745424" cy="3294743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087" y="3352800"/>
              <a:ext cx="6054999" cy="1072188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487" y="4424988"/>
              <a:ext cx="8745424" cy="222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925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0" y="275771"/>
            <a:ext cx="11408229" cy="634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1486" y="1973944"/>
            <a:ext cx="10392227" cy="4673600"/>
            <a:chOff x="1001487" y="3352800"/>
            <a:chExt cx="8745424" cy="3294743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087" y="3352800"/>
              <a:ext cx="6054999" cy="1072188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487" y="4424988"/>
              <a:ext cx="8745424" cy="222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36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0571" y="1901372"/>
            <a:ext cx="11190513" cy="3875315"/>
            <a:chOff x="740228" y="449944"/>
            <a:chExt cx="11190513" cy="3875315"/>
          </a:xfrm>
        </p:grpSpPr>
        <p:pic>
          <p:nvPicPr>
            <p:cNvPr id="2" name="Picture 1" descr="BGS-4.pdf - Adobe Acrobat Reader DC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24" t="31148" r="32976" b="47180"/>
            <a:stretch/>
          </p:blipFill>
          <p:spPr>
            <a:xfrm>
              <a:off x="740228" y="449944"/>
              <a:ext cx="10638971" cy="2017486"/>
            </a:xfrm>
            <a:prstGeom prst="rect">
              <a:avLst/>
            </a:prstGeom>
          </p:spPr>
        </p:pic>
        <p:pic>
          <p:nvPicPr>
            <p:cNvPr id="3" name="Picture 2" descr="BGS-4.pdf - Adobe Acrobat Reader DC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59" t="55725" r="49702" b="28605"/>
            <a:stretch/>
          </p:blipFill>
          <p:spPr>
            <a:xfrm>
              <a:off x="740228" y="2467430"/>
              <a:ext cx="11190513" cy="18578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41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840" y="3992880"/>
            <a:ext cx="76962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মূল্যায়নঃ১।পরিচ্ছন্নতা কর্মীর কাজ কী?</a:t>
            </a:r>
          </a:p>
          <a:p>
            <a:r>
              <a:rPr lang="bn-IN" sz="3200" dirty="0" smtClean="0"/>
              <a:t>              ২।পরিবহন শ্রমিকের কাজ কী?</a:t>
            </a:r>
          </a:p>
          <a:p>
            <a:r>
              <a:rPr lang="bn-IN" sz="3200" dirty="0" smtClean="0"/>
              <a:t>              ৩।কারখানা শ্রমিকের কাজ কী?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96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28244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3004066"/>
            <a:ext cx="3413760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সবাইকে ধন্যবাদ জানিয়ে পাঠ সমাপ্তি ঘোষনা করব।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405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367316" y="191310"/>
            <a:ext cx="531222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6172" y="2220686"/>
            <a:ext cx="856342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রাবেয়া সুলতানা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সহকারি শিক্ষক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বড়ালী সরকারি প্রাথমিক বিদ্যালয়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ফরিদগঞ্জ,চাঁদপুর ৷</a:t>
            </a:r>
            <a:endParaRPr lang="bn-IN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85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457" y="2148116"/>
            <a:ext cx="6400801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শ্রেণিঃ।৪র্থ</a:t>
            </a:r>
          </a:p>
          <a:p>
            <a:r>
              <a:rPr lang="en-US" sz="3600" dirty="0" smtClean="0"/>
              <a:t>,</a:t>
            </a:r>
            <a:r>
              <a:rPr lang="en-US" sz="3600" dirty="0" err="1"/>
              <a:t>বিষয়ঃবাংলাদেশ</a:t>
            </a:r>
            <a:r>
              <a:rPr lang="en-US" sz="3600" dirty="0"/>
              <a:t> </a:t>
            </a:r>
            <a:r>
              <a:rPr lang="en-US" sz="3600" dirty="0" err="1" smtClean="0"/>
              <a:t>ওবিশ্বপরিচয়</a:t>
            </a:r>
            <a:endParaRPr lang="en-US" sz="3600" dirty="0" smtClean="0"/>
          </a:p>
          <a:p>
            <a:r>
              <a:rPr lang="en-US" sz="3600" dirty="0" smtClean="0"/>
              <a:t>,</a:t>
            </a:r>
            <a:r>
              <a:rPr lang="en-US" sz="3600" dirty="0" err="1"/>
              <a:t>পাঠঃশ্রমের</a:t>
            </a:r>
            <a:r>
              <a:rPr lang="en-US" sz="3600" dirty="0"/>
              <a:t> </a:t>
            </a:r>
            <a:r>
              <a:rPr lang="en-US" sz="3600" dirty="0" err="1" smtClean="0"/>
              <a:t>মর্যাদা</a:t>
            </a:r>
            <a:endParaRPr lang="en-US" sz="3600" dirty="0" smtClean="0"/>
          </a:p>
          <a:p>
            <a:r>
              <a:rPr lang="en-US" sz="3600" dirty="0" smtClean="0"/>
              <a:t>,পাঠ্যাংশঃ১ </a:t>
            </a:r>
            <a:r>
              <a:rPr lang="en-US" sz="3600" dirty="0" err="1" smtClean="0"/>
              <a:t>শ্রমজীবী</a:t>
            </a:r>
            <a:r>
              <a:rPr lang="en-US" sz="3600" dirty="0" smtClean="0"/>
              <a:t>  …(</a:t>
            </a:r>
            <a:r>
              <a:rPr lang="en-US" sz="3600" dirty="0" err="1" smtClean="0"/>
              <a:t>সমাজের</a:t>
            </a:r>
            <a:r>
              <a:rPr lang="en-US" sz="3600" dirty="0"/>
              <a:t>……..</a:t>
            </a:r>
            <a:r>
              <a:rPr lang="en-US" sz="3600" dirty="0" err="1" smtClean="0"/>
              <a:t>শ্রমিক</a:t>
            </a:r>
            <a:r>
              <a:rPr lang="en-US" sz="3600" dirty="0" smtClean="0"/>
              <a:t>)।</a:t>
            </a:r>
            <a:r>
              <a:rPr lang="en-US" sz="3600" dirty="0" err="1"/>
              <a:t>পৄষ্ঠা</a:t>
            </a:r>
            <a:r>
              <a:rPr lang="en-US" sz="3600" dirty="0"/>
              <a:t> ৭৬</a:t>
            </a:r>
          </a:p>
        </p:txBody>
      </p:sp>
    </p:spTree>
    <p:extLst>
      <p:ext uri="{BB962C8B-B14F-4D97-AF65-F5344CB8AC3E}">
        <p14:creationId xmlns:p14="http://schemas.microsoft.com/office/powerpoint/2010/main" val="42061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0971" y="1103085"/>
            <a:ext cx="7228115" cy="26468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শিখনফলঃ</a:t>
            </a:r>
            <a:endParaRPr lang="en-US" sz="4000" dirty="0"/>
          </a:p>
          <a:p>
            <a:endParaRPr lang="en-US" dirty="0" smtClean="0"/>
          </a:p>
          <a:p>
            <a:r>
              <a:rPr lang="bn-IN" dirty="0" smtClean="0"/>
              <a:t>৬ </a:t>
            </a:r>
            <a:r>
              <a:rPr lang="en-US" dirty="0" smtClean="0"/>
              <a:t>১.১ </a:t>
            </a:r>
            <a:r>
              <a:rPr lang="en-US" dirty="0" err="1" smtClean="0"/>
              <a:t>শ্রমের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৬.৩.১নিজের </a:t>
            </a:r>
            <a:r>
              <a:rPr lang="en-US" dirty="0" err="1" smtClean="0"/>
              <a:t>হাতে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উল্লেখ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৬.৩.১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পেশাজীবীর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দিতে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8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57" y="2583543"/>
            <a:ext cx="862148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নিজের হাতে কাজ কর্‌ কাজ তো ঘৃনার নয়’’’’’’’’</a:t>
            </a:r>
          </a:p>
          <a:p>
            <a:r>
              <a:rPr lang="bn-IN" sz="2800" dirty="0" smtClean="0"/>
              <a:t>কাজের মাঝে হয় মানুষের সত্য পরিচয়।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80457" y="1799771"/>
            <a:ext cx="595085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আবেগ সৃষ্টিঃ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86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446" y="1858296"/>
            <a:ext cx="7344696" cy="20313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পাঠেরপূর্ব জ্ঞান যাচাইঃ</a:t>
            </a:r>
          </a:p>
          <a:p>
            <a:pPr algn="ctr"/>
            <a:r>
              <a:rPr lang="bn-IN" sz="3600" dirty="0" smtClean="0"/>
              <a:t>১।পেশাজীবী বলতে কী বুঝ?</a:t>
            </a:r>
          </a:p>
          <a:p>
            <a:pPr algn="ctr"/>
            <a:r>
              <a:rPr lang="bn-IN" sz="3600" dirty="0" smtClean="0"/>
              <a:t>২। তিনটি পেশার নাম বল।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00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1252" y="2300749"/>
            <a:ext cx="51619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sz="4000" dirty="0" smtClean="0">
                <a:solidFill>
                  <a:srgbClr val="92D050"/>
                </a:solidFill>
              </a:rPr>
              <a:t>পাঠ  ঘোষনাঃআজকের </a:t>
            </a:r>
            <a:r>
              <a:rPr lang="bn-IN" sz="4000" dirty="0">
                <a:solidFill>
                  <a:srgbClr val="92D050"/>
                </a:solidFill>
              </a:rPr>
              <a:t>পাঠ </a:t>
            </a:r>
            <a:r>
              <a:rPr lang="bn-IN" sz="4000" dirty="0" smtClean="0">
                <a:solidFill>
                  <a:srgbClr val="92D050"/>
                </a:solidFill>
              </a:rPr>
              <a:t>শ্রমের মর্যাদা 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1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2942" y="1369350"/>
            <a:ext cx="5914103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তিনটি পেশাজীবীর ছবি দেখিয়ে একা চিন্তা করে দলে আলোচনা  করে বলতে দেব।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581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S-4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2" t="31812" r="60357" b="48065"/>
          <a:stretch/>
        </p:blipFill>
        <p:spPr>
          <a:xfrm>
            <a:off x="1179485" y="0"/>
            <a:ext cx="9299829" cy="4252688"/>
          </a:xfrm>
          <a:prstGeom prst="rect">
            <a:avLst/>
          </a:prstGeom>
        </p:spPr>
      </p:pic>
      <p:pic>
        <p:nvPicPr>
          <p:cNvPr id="5" name="Picture 4" descr="BGS-4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4" t="31148" r="32976" b="47180"/>
          <a:stretch/>
        </p:blipFill>
        <p:spPr>
          <a:xfrm>
            <a:off x="841828" y="4630058"/>
            <a:ext cx="10638971" cy="201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147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সবাইকে শুভেচছা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চা</dc:title>
  <dc:creator>DELL</dc:creator>
  <cp:lastModifiedBy>DELL</cp:lastModifiedBy>
  <cp:revision>41</cp:revision>
  <dcterms:created xsi:type="dcterms:W3CDTF">2020-01-12T04:32:45Z</dcterms:created>
  <dcterms:modified xsi:type="dcterms:W3CDTF">2020-01-14T07:34:57Z</dcterms:modified>
</cp:coreProperties>
</file>