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1511"/>
    <a:srgbClr val="3BEB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09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4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1736</TotalTime>
  <Words>286</Words>
  <Application>Microsoft Office PowerPoint</Application>
  <PresentationFormat>On-screen Show (4:3)</PresentationFormat>
  <Paragraphs>88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Trek</vt:lpstr>
      <vt:lpstr>Packager Shell Object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191</cp:revision>
  <dcterms:created xsi:type="dcterms:W3CDTF">2020-01-08T09:11:57Z</dcterms:created>
  <dcterms:modified xsi:type="dcterms:W3CDTF">2020-01-17T03:49:13Z</dcterms:modified>
</cp:coreProperties>
</file>