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0" r:id="rId1"/>
  </p:sldMasterIdLst>
  <p:notesMasterIdLst>
    <p:notesMasterId r:id="rId24"/>
  </p:notesMasterIdLst>
  <p:sldIdLst>
    <p:sldId id="322" r:id="rId2"/>
    <p:sldId id="306" r:id="rId3"/>
    <p:sldId id="307" r:id="rId4"/>
    <p:sldId id="309" r:id="rId5"/>
    <p:sldId id="310" r:id="rId6"/>
    <p:sldId id="270" r:id="rId7"/>
    <p:sldId id="311" r:id="rId8"/>
    <p:sldId id="312" r:id="rId9"/>
    <p:sldId id="313" r:id="rId10"/>
    <p:sldId id="297" r:id="rId11"/>
    <p:sldId id="301" r:id="rId12"/>
    <p:sldId id="302" r:id="rId13"/>
    <p:sldId id="282" r:id="rId14"/>
    <p:sldId id="298" r:id="rId15"/>
    <p:sldId id="323" r:id="rId16"/>
    <p:sldId id="267" r:id="rId17"/>
    <p:sldId id="319" r:id="rId18"/>
    <p:sldId id="324" r:id="rId19"/>
    <p:sldId id="273" r:id="rId20"/>
    <p:sldId id="320" r:id="rId21"/>
    <p:sldId id="294" r:id="rId22"/>
    <p:sldId id="274" r:id="rId23"/>
  </p:sldIdLst>
  <p:sldSz cx="12192000" cy="6858000"/>
  <p:notesSz cx="6858000" cy="9144000"/>
  <p:defaultTextStyle>
    <a:defPPr>
      <a:defRPr lang="en-US"/>
    </a:defPPr>
    <a:lvl1pPr marL="0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249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018" autoAdjust="0"/>
    <p:restoredTop sz="83826" autoAdjust="0"/>
  </p:normalViewPr>
  <p:slideViewPr>
    <p:cSldViewPr snapToGrid="0">
      <p:cViewPr varScale="1">
        <p:scale>
          <a:sx n="61" d="100"/>
          <a:sy n="61" d="100"/>
        </p:scale>
        <p:origin x="-966" y="-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5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C1AD9-8935-437B-BE38-7F945F465362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798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E25-83EE-465C-852D-212AFF80F3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0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1pPr>
    <a:lvl2pPr marL="633158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2pPr>
    <a:lvl3pPr marL="126631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3pPr>
    <a:lvl4pPr marL="189947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4pPr>
    <a:lvl5pPr marL="253262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5pPr>
    <a:lvl6pPr marL="3165787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6pPr>
    <a:lvl7pPr marL="3798945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7pPr>
    <a:lvl8pPr marL="4432102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8pPr>
    <a:lvl9pPr marL="5065259" algn="l" defTabSz="1266315" rtl="0" eaLnBrk="1" latinLnBrk="0" hangingPunct="1">
      <a:defRPr sz="166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480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7988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D18E25-83EE-465C-852D-212AFF80F38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4655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13DAB0-662F-457F-8D3D-74103145CAF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9063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8260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24589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17744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906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907454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24084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67870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4779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9609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3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258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878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3611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72705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8914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66136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3DAB0-662F-457F-8D3D-74103145CAF5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22D39A-7074-4B61-8183-76EA9894E0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237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1/12/2020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defTabSz="240841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24084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32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51215" y="0"/>
            <a:ext cx="11821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153134"/>
      </p:ext>
    </p:extLst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uble Wave 6"/>
          <p:cNvSpPr/>
          <p:nvPr/>
        </p:nvSpPr>
        <p:spPr>
          <a:xfrm>
            <a:off x="1705983" y="101797"/>
            <a:ext cx="6964679" cy="2155516"/>
          </a:xfrm>
          <a:prstGeom prst="doubleWave">
            <a:avLst>
              <a:gd name="adj1" fmla="val 6250"/>
              <a:gd name="adj2" fmla="val 1000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পাঠ্যবই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560" y="2702129"/>
            <a:ext cx="6241887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 পাঠ্য বইয়ের </a:t>
            </a:r>
            <a:r>
              <a:rPr lang="bn-BD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০৫ </a:t>
            </a:r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খোলো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81764"/>
            <a:ext cx="12192000" cy="21762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246" t="16399" r="26738" b="7546"/>
          <a:stretch/>
        </p:blipFill>
        <p:spPr>
          <a:xfrm>
            <a:off x="8834717" y="1116106"/>
            <a:ext cx="3119718" cy="43030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70061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5720" y="1310640"/>
            <a:ext cx="3752027" cy="3853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Horizontal Scroll 6"/>
          <p:cNvSpPr/>
          <p:nvPr/>
        </p:nvSpPr>
        <p:spPr>
          <a:xfrm>
            <a:off x="3200400" y="0"/>
            <a:ext cx="5273040" cy="134112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6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03520"/>
            <a:ext cx="12192000" cy="155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578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514600" y="0"/>
            <a:ext cx="6522813" cy="130067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শিক্ষার্থীর মিলিত পাঠ</a:t>
            </a:r>
            <a:endParaRPr lang="en-US" sz="5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6520" y="1661160"/>
            <a:ext cx="5638800" cy="3246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" y="5440680"/>
            <a:ext cx="12192000" cy="141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5398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3566160" y="296875"/>
            <a:ext cx="5364480" cy="1181405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3984" y="2347384"/>
            <a:ext cx="5750858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কবিতাংশ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কয়েকবার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57585"/>
            <a:ext cx="12192000" cy="202692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91179" y="1571513"/>
            <a:ext cx="4938017" cy="3124200"/>
            <a:chOff x="691179" y="1571513"/>
            <a:chExt cx="4938017" cy="3124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1179" y="1571513"/>
              <a:ext cx="4938017" cy="3124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20200101_152344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748368" y="1704816"/>
              <a:ext cx="1890789" cy="17048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172426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5287" y="5791200"/>
            <a:ext cx="12192000" cy="1066800"/>
          </a:xfrm>
          <a:prstGeom prst="rect">
            <a:avLst/>
          </a:prstGeom>
        </p:spPr>
      </p:pic>
      <p:sp>
        <p:nvSpPr>
          <p:cNvPr id="5" name="Double Wave 4"/>
          <p:cNvSpPr/>
          <p:nvPr/>
        </p:nvSpPr>
        <p:spPr>
          <a:xfrm>
            <a:off x="3321423" y="282388"/>
            <a:ext cx="5513293" cy="1694330"/>
          </a:xfrm>
          <a:prstGeom prst="doubleWave">
            <a:avLst>
              <a:gd name="adj1" fmla="val 6250"/>
              <a:gd name="adj2" fmla="val -281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atin typeface="paTHNikoshBAN"/>
                <a:cs typeface="NikoshBAN" panose="02000000000000000000" pitchFamily="2" charset="0"/>
              </a:rPr>
              <a:t>পাঠ থেকে নতুন শব্দ খুজে বের করো ও অর্থ বলো</a:t>
            </a:r>
            <a:endParaRPr lang="en-US" sz="4400" b="1" dirty="0">
              <a:latin typeface="paTHNikoshBAN"/>
              <a:cs typeface="NikoshBAN" panose="02000000000000000000" pitchFamily="2" charset="0"/>
            </a:endParaRPr>
          </a:p>
        </p:txBody>
      </p:sp>
      <p:sp>
        <p:nvSpPr>
          <p:cNvPr id="6" name="Flowchart: Decision 5"/>
          <p:cNvSpPr/>
          <p:nvPr/>
        </p:nvSpPr>
        <p:spPr>
          <a:xfrm rot="10800000" flipV="1">
            <a:off x="931187" y="2896172"/>
            <a:ext cx="3381554" cy="2078666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Decision 19"/>
          <p:cNvSpPr/>
          <p:nvPr/>
        </p:nvSpPr>
        <p:spPr>
          <a:xfrm rot="10800000" flipV="1">
            <a:off x="4321529" y="2959646"/>
            <a:ext cx="3550023" cy="1904105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Decision 20"/>
          <p:cNvSpPr/>
          <p:nvPr/>
        </p:nvSpPr>
        <p:spPr>
          <a:xfrm rot="10800000" flipV="1">
            <a:off x="7899342" y="2928373"/>
            <a:ext cx="3550023" cy="1904105"/>
          </a:xfrm>
          <a:prstGeom prst="flowChartDecisi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923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933" y="4831080"/>
            <a:ext cx="12192000" cy="2026920"/>
          </a:xfrm>
          <a:prstGeom prst="rect">
            <a:avLst/>
          </a:prstGeom>
        </p:spPr>
      </p:pic>
      <p:sp>
        <p:nvSpPr>
          <p:cNvPr id="3" name="Double Wave 2"/>
          <p:cNvSpPr/>
          <p:nvPr/>
        </p:nvSpPr>
        <p:spPr>
          <a:xfrm>
            <a:off x="3670851" y="172279"/>
            <a:ext cx="5261113" cy="1868556"/>
          </a:xfrm>
          <a:prstGeom prst="doubleWave">
            <a:avLst>
              <a:gd name="adj1" fmla="val 6250"/>
              <a:gd name="adj2" fmla="val -1259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এসো  আমরা নতুন শব্দের অর্থ গুলো জানি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2097" y="2209216"/>
            <a:ext cx="2067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9540" y="3400096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9472" y="4377809"/>
            <a:ext cx="1470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Equal 6"/>
          <p:cNvSpPr/>
          <p:nvPr/>
        </p:nvSpPr>
        <p:spPr>
          <a:xfrm>
            <a:off x="4675355" y="2440684"/>
            <a:ext cx="954156" cy="45057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Equal 7"/>
          <p:cNvSpPr/>
          <p:nvPr/>
        </p:nvSpPr>
        <p:spPr>
          <a:xfrm>
            <a:off x="4656169" y="3578348"/>
            <a:ext cx="954156" cy="45057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Equal 8"/>
          <p:cNvSpPr/>
          <p:nvPr/>
        </p:nvSpPr>
        <p:spPr>
          <a:xfrm>
            <a:off x="4625186" y="4493031"/>
            <a:ext cx="954156" cy="45057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3699" y="2072144"/>
            <a:ext cx="39995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 দিকে আছে এমন দেশ।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89525" y="3439553"/>
            <a:ext cx="3361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পছন্দ করা হয় এমন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16227" y="4286322"/>
            <a:ext cx="2238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015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 animBg="1"/>
      <p:bldP spid="8" grpId="0" animBg="1"/>
      <p:bldP spid="9" grpId="0" animBg="1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2923391" y="0"/>
            <a:ext cx="6233160" cy="154591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পাঠ</a:t>
            </a:r>
            <a:endParaRPr lang="en-US" sz="66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8353" y="1600637"/>
            <a:ext cx="6494930" cy="3643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81764"/>
            <a:ext cx="12192000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90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25604"/>
            <a:ext cx="12192000" cy="2176236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>
            <a:off x="5055316" y="0"/>
            <a:ext cx="6347790" cy="2305880"/>
          </a:xfrm>
          <a:prstGeom prst="wav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ভেঙ্গে দেখাও ও শব্দ তৈরী করো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79445" y="2279374"/>
            <a:ext cx="2716695" cy="8878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98647" y="4269997"/>
            <a:ext cx="2716695" cy="85476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endParaRPr lang="en-US" sz="4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4678018" y="2409875"/>
            <a:ext cx="874643" cy="834885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4720022" y="4320180"/>
            <a:ext cx="861391" cy="841513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র্ব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6149009" y="2358888"/>
            <a:ext cx="921026" cy="854764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6215270" y="4297972"/>
            <a:ext cx="954156" cy="834886"/>
          </a:xfrm>
          <a:prstGeom prst="flowChart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রেফ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Process 17"/>
          <p:cNvSpPr/>
          <p:nvPr/>
        </p:nvSpPr>
        <p:spPr>
          <a:xfrm>
            <a:off x="7460974" y="2425371"/>
            <a:ext cx="848139" cy="781878"/>
          </a:xfrm>
          <a:prstGeom prst="flowChartProcess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Process 18"/>
          <p:cNvSpPr/>
          <p:nvPr/>
        </p:nvSpPr>
        <p:spPr>
          <a:xfrm>
            <a:off x="7531727" y="4258102"/>
            <a:ext cx="834887" cy="901147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788438" y="2456370"/>
            <a:ext cx="2994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কার্য, ধৈর্য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63457" y="4324702"/>
            <a:ext cx="2186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গর্ব , সর্ব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Horizontal Scroll 23"/>
          <p:cNvSpPr/>
          <p:nvPr/>
        </p:nvSpPr>
        <p:spPr>
          <a:xfrm>
            <a:off x="753034" y="201705"/>
            <a:ext cx="4067286" cy="1211885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5078004"/>
            <a:ext cx="12192000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1726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/>
      <p:bldP spid="22" grpId="0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62458"/>
            <a:ext cx="12192000" cy="2176236"/>
          </a:xfrm>
          <a:prstGeom prst="rect">
            <a:avLst/>
          </a:prstGeom>
        </p:spPr>
      </p:pic>
      <p:sp>
        <p:nvSpPr>
          <p:cNvPr id="4" name="Flowchart: Punched Tape 3"/>
          <p:cNvSpPr/>
          <p:nvPr/>
        </p:nvSpPr>
        <p:spPr>
          <a:xfrm>
            <a:off x="4055165" y="92765"/>
            <a:ext cx="4227443" cy="103367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2555" y="1245705"/>
            <a:ext cx="60694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ডান দিক থেকে কবিতায় ব্যবহৃত ঠিক কথাটি নিয়ে খালি জায়গায় বসাও</a:t>
            </a:r>
            <a:endParaRPr lang="en-US" sz="40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11965" y="2650435"/>
            <a:ext cx="7381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ক। আমার প্রিয়.................।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5768" y="2498727"/>
            <a:ext cx="4299044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স্বাধীন দেশ     আপন 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iagonal Stripe 7"/>
          <p:cNvSpPr/>
          <p:nvPr/>
        </p:nvSpPr>
        <p:spPr>
          <a:xfrm>
            <a:off x="8785991" y="2539276"/>
            <a:ext cx="331305" cy="596347"/>
          </a:xfrm>
          <a:prstGeom prst="diagStripe">
            <a:avLst>
              <a:gd name="adj" fmla="val 7444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6243" y="3370543"/>
            <a:ext cx="61225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......................।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14949" y="3428751"/>
            <a:ext cx="4271749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বীরের দেশ      নদীর দেশ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Diagonal Stripe 12"/>
          <p:cNvSpPr/>
          <p:nvPr/>
        </p:nvSpPr>
        <p:spPr>
          <a:xfrm>
            <a:off x="8862044" y="3503224"/>
            <a:ext cx="331305" cy="563216"/>
          </a:xfrm>
          <a:prstGeom prst="diagStripe">
            <a:avLst>
              <a:gd name="adj" fmla="val 7444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2283" y="4067033"/>
            <a:ext cx="8475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গ।সূর্য ওঠার .........................।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6712" y="4189862"/>
            <a:ext cx="4408226" cy="7694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    পূর্বদেশ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Diagonal Stripe 15"/>
          <p:cNvSpPr/>
          <p:nvPr/>
        </p:nvSpPr>
        <p:spPr>
          <a:xfrm>
            <a:off x="8755137" y="4365308"/>
            <a:ext cx="331305" cy="563216"/>
          </a:xfrm>
          <a:prstGeom prst="diagStripe">
            <a:avLst>
              <a:gd name="adj" fmla="val 74445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50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 animBg="1"/>
      <p:bldP spid="9" grpId="0"/>
      <p:bldP spid="11" grpId="0" animBg="1"/>
      <p:bldP spid="13" grpId="0" animBg="1"/>
      <p:bldP spid="14" grpId="0"/>
      <p:bldP spid="15" grpId="0" animBg="1"/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orizontal Scroll 7"/>
          <p:cNvSpPr/>
          <p:nvPr/>
        </p:nvSpPr>
        <p:spPr>
          <a:xfrm>
            <a:off x="3444240" y="0"/>
            <a:ext cx="4693920" cy="123412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5640" y="2729512"/>
            <a:ext cx="5012804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পর্যায়ক্রমে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আবৃত্তি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1422194"/>
            <a:ext cx="3474720" cy="83099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 মুল্যায়ন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81764"/>
            <a:ext cx="12192000" cy="217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10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468880" y="273242"/>
            <a:ext cx="5730240" cy="1677477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75353" y="2056904"/>
            <a:ext cx="10347267" cy="3491492"/>
            <a:chOff x="775353" y="2056904"/>
            <a:chExt cx="10347267" cy="3491492"/>
          </a:xfrm>
        </p:grpSpPr>
        <p:sp>
          <p:nvSpPr>
            <p:cNvPr id="7" name="TextBox 6"/>
            <p:cNvSpPr txBox="1"/>
            <p:nvPr/>
          </p:nvSpPr>
          <p:spPr>
            <a:xfrm>
              <a:off x="775353" y="2056904"/>
              <a:ext cx="6587388" cy="3477875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এনামুল</a:t>
              </a:r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হক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সহকারি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sz="4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পূর্ব</a:t>
              </a:r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রাজারগাঁও</a:t>
              </a:r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bn-BD" sz="44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রকারী প্রাথমিক বিদ্যালয়</a:t>
              </a:r>
            </a:p>
            <a:p>
              <a:r>
                <a:rPr lang="en-US" sz="4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হাজিগঞ্জ</a:t>
              </a:r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,</a:t>
              </a:r>
              <a:r>
                <a:rPr lang="en-US" sz="44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চাদপুর</a:t>
              </a:r>
              <a:r>
                <a:rPr lang="en-US" sz="44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। </a:t>
              </a:r>
              <a:endPara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 descr="20200101_152344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7514097" y="1939872"/>
              <a:ext cx="3456122" cy="3760925"/>
            </a:xfrm>
            <a:prstGeom prst="rect">
              <a:avLst/>
            </a:prstGeom>
            <a:ln w="76200"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pic>
      </p:grpSp>
    </p:spTree>
    <p:extLst>
      <p:ext uri="{BB962C8B-B14F-4D97-AF65-F5344CB8AC3E}">
        <p14:creationId xmlns:p14="http://schemas.microsoft.com/office/powerpoint/2010/main" xmlns="" val="30434864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23883" y="1906494"/>
            <a:ext cx="2491378" cy="283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46" dirty="0"/>
          </a:p>
        </p:txBody>
      </p:sp>
      <p:sp>
        <p:nvSpPr>
          <p:cNvPr id="4" name="Horizontal Scroll 3"/>
          <p:cNvSpPr/>
          <p:nvPr/>
        </p:nvSpPr>
        <p:spPr>
          <a:xfrm>
            <a:off x="3234466" y="470647"/>
            <a:ext cx="5516880" cy="1030329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লিখিত মুল্যায়ন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81764"/>
            <a:ext cx="12192000" cy="21762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34870" y="1734670"/>
            <a:ext cx="5634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খাতায় লেখ</a:t>
            </a:r>
            <a:endParaRPr lang="en-US" sz="48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3165" y="3106270"/>
            <a:ext cx="6508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ক।সূর্য ওঠার পূর্বদেশ কোনটি?</a:t>
            </a: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।পূর্বদেশ বলতে কী বোজায় ?</a:t>
            </a:r>
            <a:endParaRPr lang="bn-BD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গ। </a:t>
            </a:r>
            <a:r>
              <a:rPr lang="bn-BD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পাঁচ লাইন কবিতা খাতায় লিখ ।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967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74318" y="1702702"/>
            <a:ext cx="4839148" cy="4985980"/>
          </a:xfrm>
          <a:prstGeom prst="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দুর্বল শিক্ষার্থীকে খুজে বের করে কবিতাংশটুকু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পুনরায় </a:t>
            </a:r>
            <a:r>
              <a:rPr lang="bn-BD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আবৃত্তি করতে সহযোগীতা করব।</a:t>
            </a:r>
          </a:p>
          <a:p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029200"/>
            <a:ext cx="12192000" cy="1828800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3939989" y="0"/>
            <a:ext cx="4733364" cy="1277471"/>
          </a:xfrm>
          <a:prstGeom prst="doubleWav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নিরাময়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438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753" y="497542"/>
            <a:ext cx="11228294" cy="59032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10039" y="841590"/>
            <a:ext cx="3390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ধন্যবাদ সবাইকে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20200101_1523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95611" y="525130"/>
            <a:ext cx="4148824" cy="422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2716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331720" y="0"/>
            <a:ext cx="6065520" cy="1662238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47800" y="1953516"/>
            <a:ext cx="6551121" cy="3426203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bn-BD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বিষয়ঃবাংলা</a:t>
            </a:r>
          </a:p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bn-BD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…….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দেশ,বাংলাদেশ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81764"/>
            <a:ext cx="12192000" cy="23133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3479" y="990600"/>
            <a:ext cx="3124201" cy="4465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03583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2790244" y="0"/>
            <a:ext cx="5181600" cy="1502421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81764"/>
            <a:ext cx="12192000" cy="2176236"/>
          </a:xfrm>
          <a:prstGeom prst="rect">
            <a:avLst/>
          </a:prstGeom>
        </p:spPr>
      </p:pic>
      <p:sp>
        <p:nvSpPr>
          <p:cNvPr id="2" name="Flowchart: Multidocument 1"/>
          <p:cNvSpPr/>
          <p:nvPr/>
        </p:nvSpPr>
        <p:spPr>
          <a:xfrm>
            <a:off x="640080" y="1479177"/>
            <a:ext cx="9997440" cy="4760258"/>
          </a:xfrm>
          <a:prstGeom prst="flowChartMultidocumen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24869" y="1997851"/>
            <a:ext cx="90045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১.১.১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যুক্তবর্ণসহযোগে তৈরি শব্দ শুনে স্পষ্ট ও 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শুদ্ধভাবে বলতে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২.১.৩ পাঠ্যবইয়ের কবিতা শ্রবনযোগ্য স্বরে আবৃত্তি করতে পারবে।</a:t>
            </a: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১.৩.১ যুক্তব্যঞ্জন স্পষ্ট ও শুদ্ধ উচ্চারনে পড়তে পারবে।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২.৩.২ কবিতা সংশ্লিষ্ট প্রশ্নের উত্তর লিখতে পারবে।</a:t>
            </a:r>
          </a:p>
        </p:txBody>
      </p:sp>
    </p:spTree>
    <p:extLst>
      <p:ext uri="{BB962C8B-B14F-4D97-AF65-F5344CB8AC3E}">
        <p14:creationId xmlns:p14="http://schemas.microsoft.com/office/powerpoint/2010/main" xmlns="" val="84842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426472" y="0"/>
            <a:ext cx="6339839" cy="1103953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ছবি দেখি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50224"/>
            <a:ext cx="12192000" cy="16539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4887" y="1391477"/>
            <a:ext cx="6453809" cy="3641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85042" y="828124"/>
            <a:ext cx="38431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সর্ম্পকিত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উত্তরঃআমাদের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36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6945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/>
          <p:nvPr/>
        </p:nvSpPr>
        <p:spPr>
          <a:xfrm>
            <a:off x="2484120" y="165162"/>
            <a:ext cx="6720840" cy="1739838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 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81764"/>
            <a:ext cx="12192000" cy="2176236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1869142" y="1869142"/>
            <a:ext cx="5795682" cy="2622176"/>
          </a:xfrm>
          <a:prstGeom prst="wave">
            <a:avLst>
              <a:gd name="adj1" fmla="val 12500"/>
              <a:gd name="adj2" fmla="val -2320"/>
            </a:avLst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sz="54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শামচুল</a:t>
            </a:r>
            <a:r>
              <a:rPr lang="en-US" sz="54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12" t="15686" r="26203" b="7546"/>
          <a:stretch/>
        </p:blipFill>
        <p:spPr>
          <a:xfrm>
            <a:off x="7785847" y="1707777"/>
            <a:ext cx="3186952" cy="4343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9606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830578"/>
            <a:ext cx="12192000" cy="2176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635" y="591672"/>
            <a:ext cx="4437530" cy="33752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1860" y="618566"/>
            <a:ext cx="4477870" cy="32272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074458" y="4087905"/>
            <a:ext cx="68042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ওঠার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পূর্বদেশ</a:t>
            </a: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4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5093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709059"/>
            <a:ext cx="12192000" cy="2176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73" t="2083" r="273" b="3750"/>
          <a:stretch/>
        </p:blipFill>
        <p:spPr>
          <a:xfrm>
            <a:off x="715618" y="715617"/>
            <a:ext cx="4850296" cy="3260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1617" y="662608"/>
            <a:ext cx="4664765" cy="3314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07498" y="3955873"/>
            <a:ext cx="3794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আপন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835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81764"/>
            <a:ext cx="12192000" cy="2176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9446" y="293913"/>
            <a:ext cx="7422777" cy="3565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307976" y="4074458"/>
            <a:ext cx="5325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এই বাংলাদেশ।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2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3188</TotalTime>
  <Words>324</Words>
  <Application>Microsoft Office PowerPoint</Application>
  <PresentationFormat>Custom</PresentationFormat>
  <Paragraphs>83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Dpe</cp:lastModifiedBy>
  <cp:revision>516</cp:revision>
  <dcterms:created xsi:type="dcterms:W3CDTF">2017-09-10T16:14:28Z</dcterms:created>
  <dcterms:modified xsi:type="dcterms:W3CDTF">2020-01-12T16:32:35Z</dcterms:modified>
</cp:coreProperties>
</file>