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8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9" r:id="rId26"/>
    <p:sldId id="279" r:id="rId27"/>
    <p:sldId id="280" r:id="rId28"/>
    <p:sldId id="281" r:id="rId29"/>
    <p:sldId id="282" r:id="rId30"/>
    <p:sldId id="283" r:id="rId31"/>
    <p:sldId id="292" r:id="rId32"/>
    <p:sldId id="285" r:id="rId33"/>
    <p:sldId id="293" r:id="rId34"/>
    <p:sldId id="286" r:id="rId35"/>
    <p:sldId id="294" r:id="rId36"/>
    <p:sldId id="295" r:id="rId37"/>
    <p:sldId id="296" r:id="rId38"/>
    <p:sldId id="297" r:id="rId39"/>
    <p:sldId id="284" r:id="rId40"/>
    <p:sldId id="287" r:id="rId41"/>
    <p:sldId id="288" r:id="rId42"/>
    <p:sldId id="289" r:id="rId43"/>
    <p:sldId id="290" r:id="rId44"/>
    <p:sldId id="29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85" autoAdjust="0"/>
    <p:restoredTop sz="94660"/>
  </p:normalViewPr>
  <p:slideViewPr>
    <p:cSldViewPr>
      <p:cViewPr>
        <p:scale>
          <a:sx n="66" d="100"/>
          <a:sy n="66" d="100"/>
        </p:scale>
        <p:origin x="-6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16B10-04EA-47EE-9417-8E731A18221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5EC6D-88BC-49C4-B674-D226BAB0FC66}">
      <dgm:prSet phldrT="[Text]" custT="1"/>
      <dgm:spPr>
        <a:solidFill>
          <a:srgbClr val="FFFF00"/>
        </a:solidFill>
        <a:ln w="57150"/>
      </dgm:spPr>
      <dgm:t>
        <a:bodyPr/>
        <a:lstStyle/>
        <a:p>
          <a:r>
            <a:rPr lang="en-US" sz="4400" i="1" dirty="0" err="1" smtClean="0">
              <a:solidFill>
                <a:srgbClr val="FF0000"/>
              </a:solidFill>
            </a:rPr>
            <a:t>মহাদেশ</a:t>
          </a:r>
          <a:r>
            <a:rPr lang="en-US" sz="4400" i="1" dirty="0" smtClean="0">
              <a:solidFill>
                <a:srgbClr val="FF0000"/>
              </a:solidFill>
            </a:rPr>
            <a:t> </a:t>
          </a:r>
          <a:endParaRPr lang="en-US" sz="4400" i="1" dirty="0">
            <a:solidFill>
              <a:srgbClr val="FF0000"/>
            </a:solidFill>
          </a:endParaRPr>
        </a:p>
      </dgm:t>
    </dgm:pt>
    <dgm:pt modelId="{FB15E25D-D75F-49C6-A86A-BB88D1959EE7}" type="parTrans" cxnId="{B33243BC-D994-4A9D-9D30-6A55170F067C}">
      <dgm:prSet/>
      <dgm:spPr/>
      <dgm:t>
        <a:bodyPr/>
        <a:lstStyle/>
        <a:p>
          <a:endParaRPr lang="en-US"/>
        </a:p>
      </dgm:t>
    </dgm:pt>
    <dgm:pt modelId="{B70095CD-792A-4D87-B956-D3395B724EFE}" type="sibTrans" cxnId="{B33243BC-D994-4A9D-9D30-6A55170F067C}">
      <dgm:prSet/>
      <dgm:spPr/>
      <dgm:t>
        <a:bodyPr/>
        <a:lstStyle/>
        <a:p>
          <a:endParaRPr lang="en-US"/>
        </a:p>
      </dgm:t>
    </dgm:pt>
    <dgm:pt modelId="{B5E2130C-0D05-4611-BA0A-753ED751096D}">
      <dgm:prSet phldrT="[Text]" custT="1"/>
      <dgm:spPr>
        <a:solidFill>
          <a:srgbClr val="FFFF00"/>
        </a:solidFill>
        <a:ln w="76200"/>
      </dgm:spPr>
      <dgm:t>
        <a:bodyPr/>
        <a:lstStyle/>
        <a:p>
          <a:r>
            <a:rPr lang="en-US" sz="4000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এশিয়া</a:t>
          </a:r>
          <a:r>
            <a:rPr 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BFEA17AA-89D8-4193-84AE-666135908A8B}" type="parTrans" cxnId="{E20979DA-3637-465B-ADC2-8448CB072784}">
      <dgm:prSet/>
      <dgm:spPr/>
      <dgm:t>
        <a:bodyPr/>
        <a:lstStyle/>
        <a:p>
          <a:endParaRPr lang="en-US"/>
        </a:p>
      </dgm:t>
    </dgm:pt>
    <dgm:pt modelId="{42719075-C6A7-40F5-BC3B-65EC78A030BA}" type="sibTrans" cxnId="{E20979DA-3637-465B-ADC2-8448CB072784}">
      <dgm:prSet/>
      <dgm:spPr/>
      <dgm:t>
        <a:bodyPr/>
        <a:lstStyle/>
        <a:p>
          <a:endParaRPr lang="en-US"/>
        </a:p>
      </dgm:t>
    </dgm:pt>
    <dgm:pt modelId="{E92FAF7A-8F1E-4940-A183-7C59AA1F4B8D}">
      <dgm:prSet phldrT="[Text]" custT="1"/>
      <dgm:spPr>
        <a:solidFill>
          <a:srgbClr val="FF0000"/>
        </a:solidFill>
        <a:ln w="57150"/>
      </dgm:spPr>
      <dgm:t>
        <a:bodyPr/>
        <a:lstStyle/>
        <a:p>
          <a:r>
            <a:rPr lang="en-US" sz="4000" dirty="0" err="1" smtClean="0">
              <a:solidFill>
                <a:srgbClr val="FFFF00"/>
              </a:solidFill>
            </a:rPr>
            <a:t>ইউরোপ</a:t>
          </a:r>
          <a:r>
            <a:rPr lang="en-US" sz="4000" dirty="0" smtClean="0">
              <a:solidFill>
                <a:srgbClr val="FFFF00"/>
              </a:solidFill>
            </a:rPr>
            <a:t> </a:t>
          </a:r>
          <a:endParaRPr lang="en-US" sz="4000" dirty="0">
            <a:solidFill>
              <a:srgbClr val="FFFF00"/>
            </a:solidFill>
          </a:endParaRPr>
        </a:p>
      </dgm:t>
    </dgm:pt>
    <dgm:pt modelId="{114D815F-E8E6-4B40-9782-1D3281457837}" type="parTrans" cxnId="{9D5E9B2F-9D41-4B5D-AE43-F5BB0C1B39F6}">
      <dgm:prSet/>
      <dgm:spPr/>
      <dgm:t>
        <a:bodyPr/>
        <a:lstStyle/>
        <a:p>
          <a:endParaRPr lang="en-US"/>
        </a:p>
      </dgm:t>
    </dgm:pt>
    <dgm:pt modelId="{AEC75D4B-3BC2-454C-9E24-39A5A6BAD808}" type="sibTrans" cxnId="{9D5E9B2F-9D41-4B5D-AE43-F5BB0C1B39F6}">
      <dgm:prSet/>
      <dgm:spPr/>
      <dgm:t>
        <a:bodyPr/>
        <a:lstStyle/>
        <a:p>
          <a:endParaRPr lang="en-US"/>
        </a:p>
      </dgm:t>
    </dgm:pt>
    <dgm:pt modelId="{B8507705-DFEE-4EB7-8124-FC2E2455595E}">
      <dgm:prSet phldrT="[Text]" custT="1"/>
      <dgm:spPr>
        <a:solidFill>
          <a:srgbClr val="00B050"/>
        </a:solidFill>
        <a:ln w="57150"/>
      </dgm:spPr>
      <dgm:t>
        <a:bodyPr/>
        <a:lstStyle/>
        <a:p>
          <a:r>
            <a:rPr lang="en-US" sz="3600" dirty="0" err="1" smtClean="0">
              <a:solidFill>
                <a:srgbClr val="FF0000"/>
              </a:solidFill>
            </a:rPr>
            <a:t>অস্ট্রেলিয়া</a:t>
          </a:r>
          <a:r>
            <a:rPr lang="en-US" sz="3600" dirty="0" smtClean="0">
              <a:solidFill>
                <a:srgbClr val="FF0000"/>
              </a:solidFill>
            </a:rPr>
            <a:t> </a:t>
          </a:r>
          <a:endParaRPr lang="en-US" sz="3600" dirty="0">
            <a:solidFill>
              <a:srgbClr val="FF0000"/>
            </a:solidFill>
          </a:endParaRPr>
        </a:p>
      </dgm:t>
    </dgm:pt>
    <dgm:pt modelId="{85EC2644-FE19-49D2-B0D3-5C06EB6D9C0A}" type="parTrans" cxnId="{32C460B5-867E-4496-A02C-E23C25E75261}">
      <dgm:prSet/>
      <dgm:spPr/>
      <dgm:t>
        <a:bodyPr/>
        <a:lstStyle/>
        <a:p>
          <a:endParaRPr lang="en-US"/>
        </a:p>
      </dgm:t>
    </dgm:pt>
    <dgm:pt modelId="{3D43B7AB-57A1-4E74-ADCE-DEBF2618FF4D}" type="sibTrans" cxnId="{32C460B5-867E-4496-A02C-E23C25E75261}">
      <dgm:prSet/>
      <dgm:spPr/>
      <dgm:t>
        <a:bodyPr/>
        <a:lstStyle/>
        <a:p>
          <a:endParaRPr lang="en-US"/>
        </a:p>
      </dgm:t>
    </dgm:pt>
    <dgm:pt modelId="{495080BB-C7EF-489A-AEBF-A92E7EFA8F1E}">
      <dgm:prSet phldrT="[Text]" custT="1"/>
      <dgm:spPr>
        <a:solidFill>
          <a:srgbClr val="FF0000"/>
        </a:solidFill>
        <a:ln w="57150"/>
      </dgm:spPr>
      <dgm:t>
        <a:bodyPr/>
        <a:lstStyle/>
        <a:p>
          <a:r>
            <a:rPr lang="en-US" sz="4000" dirty="0" err="1" smtClean="0">
              <a:solidFill>
                <a:srgbClr val="00B0F0"/>
              </a:solidFill>
            </a:rPr>
            <a:t>আফ্রিকা</a:t>
          </a:r>
          <a:r>
            <a:rPr lang="en-US" sz="4000" dirty="0" smtClean="0">
              <a:solidFill>
                <a:srgbClr val="00B0F0"/>
              </a:solidFill>
            </a:rPr>
            <a:t> </a:t>
          </a:r>
          <a:endParaRPr lang="en-US" sz="4000" dirty="0">
            <a:solidFill>
              <a:srgbClr val="00B0F0"/>
            </a:solidFill>
          </a:endParaRPr>
        </a:p>
      </dgm:t>
    </dgm:pt>
    <dgm:pt modelId="{6A1A4CC3-107E-4DF3-8478-986CF6C8E9F9}" type="parTrans" cxnId="{9C9EBBAE-D5DE-40EF-89AB-E238BC569C15}">
      <dgm:prSet/>
      <dgm:spPr/>
      <dgm:t>
        <a:bodyPr/>
        <a:lstStyle/>
        <a:p>
          <a:endParaRPr lang="en-US"/>
        </a:p>
      </dgm:t>
    </dgm:pt>
    <dgm:pt modelId="{807F762C-28BF-4FDA-A3A2-978B30938F41}" type="sibTrans" cxnId="{9C9EBBAE-D5DE-40EF-89AB-E238BC569C15}">
      <dgm:prSet/>
      <dgm:spPr/>
      <dgm:t>
        <a:bodyPr/>
        <a:lstStyle/>
        <a:p>
          <a:endParaRPr lang="en-US"/>
        </a:p>
      </dgm:t>
    </dgm:pt>
    <dgm:pt modelId="{B751DBDD-7DDF-40E9-AC6A-E9B0E373EEB3}">
      <dgm:prSet phldrT="[Text]" custT="1"/>
      <dgm:spPr>
        <a:solidFill>
          <a:srgbClr val="FF0000"/>
        </a:solidFill>
        <a:ln w="57150"/>
      </dgm:spPr>
      <dgm:t>
        <a:bodyPr/>
        <a:lstStyle/>
        <a:p>
          <a:r>
            <a:rPr lang="en-US" sz="2800" dirty="0" err="1" smtClean="0">
              <a:solidFill>
                <a:srgbClr val="00B0F0"/>
              </a:solidFill>
            </a:rPr>
            <a:t>দক্ষিন</a:t>
          </a:r>
          <a:r>
            <a:rPr lang="en-US" sz="2800" dirty="0" smtClean="0">
              <a:solidFill>
                <a:srgbClr val="00B0F0"/>
              </a:solidFill>
            </a:rPr>
            <a:t> </a:t>
          </a:r>
          <a:r>
            <a:rPr lang="en-US" sz="2800" dirty="0" err="1" smtClean="0">
              <a:solidFill>
                <a:srgbClr val="00B0F0"/>
              </a:solidFill>
            </a:rPr>
            <a:t>আমেরিকা</a:t>
          </a:r>
          <a:r>
            <a:rPr lang="en-US" sz="2800" dirty="0" smtClean="0">
              <a:solidFill>
                <a:srgbClr val="00B0F0"/>
              </a:solidFill>
            </a:rPr>
            <a:t> </a:t>
          </a:r>
          <a:endParaRPr lang="en-US" sz="2800" dirty="0">
            <a:solidFill>
              <a:srgbClr val="00B0F0"/>
            </a:solidFill>
          </a:endParaRPr>
        </a:p>
      </dgm:t>
    </dgm:pt>
    <dgm:pt modelId="{9D4EC50D-DACD-482F-9229-5F7D88E2E548}" type="parTrans" cxnId="{EDCE37A0-4079-4A2D-8220-E0D13282F3DE}">
      <dgm:prSet/>
      <dgm:spPr/>
      <dgm:t>
        <a:bodyPr/>
        <a:lstStyle/>
        <a:p>
          <a:endParaRPr lang="en-US"/>
        </a:p>
      </dgm:t>
    </dgm:pt>
    <dgm:pt modelId="{CDB2C6E8-4ED4-4DB3-B50B-032E1D80F9E3}" type="sibTrans" cxnId="{EDCE37A0-4079-4A2D-8220-E0D13282F3DE}">
      <dgm:prSet/>
      <dgm:spPr/>
      <dgm:t>
        <a:bodyPr/>
        <a:lstStyle/>
        <a:p>
          <a:endParaRPr lang="en-US"/>
        </a:p>
      </dgm:t>
    </dgm:pt>
    <dgm:pt modelId="{E3E8B604-9BCF-4F2F-A432-7FA86771FE99}">
      <dgm:prSet phldrT="[Text]" custT="1"/>
      <dgm:spPr>
        <a:solidFill>
          <a:srgbClr val="00B0F0"/>
        </a:solidFill>
        <a:ln w="57150"/>
      </dgm:spPr>
      <dgm:t>
        <a:bodyPr/>
        <a:lstStyle/>
        <a:p>
          <a:r>
            <a:rPr lang="en-US" sz="4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উত্তর</a:t>
          </a:r>
          <a:r>
            <a: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আমেরিকা</a:t>
          </a:r>
          <a:r>
            <a: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57B4EC5-6855-42F3-999F-239FFE277149}" type="parTrans" cxnId="{E808EAE6-2A89-4A58-AD67-D180979B5052}">
      <dgm:prSet/>
      <dgm:spPr/>
      <dgm:t>
        <a:bodyPr/>
        <a:lstStyle/>
        <a:p>
          <a:endParaRPr lang="en-US"/>
        </a:p>
      </dgm:t>
    </dgm:pt>
    <dgm:pt modelId="{C8997B30-F5D1-4DAB-9CEA-F074FB352E0A}" type="sibTrans" cxnId="{E808EAE6-2A89-4A58-AD67-D180979B5052}">
      <dgm:prSet/>
      <dgm:spPr/>
      <dgm:t>
        <a:bodyPr/>
        <a:lstStyle/>
        <a:p>
          <a:endParaRPr lang="en-US"/>
        </a:p>
      </dgm:t>
    </dgm:pt>
    <dgm:pt modelId="{5458FECE-61B4-4BAC-BFFA-C530B343E9E4}">
      <dgm:prSet phldrT="[Text]" custT="1"/>
      <dgm:spPr>
        <a:solidFill>
          <a:srgbClr val="FFC000"/>
        </a:solidFill>
        <a:ln w="76200"/>
      </dgm:spPr>
      <dgm:t>
        <a:bodyPr/>
        <a:lstStyle/>
        <a:p>
          <a:r>
            <a:rPr lang="en-US" sz="4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এন্টার্কটিকা</a:t>
          </a:r>
          <a:r>
            <a: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40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DEBB0EC-D29B-4F12-A699-6DD760E2E9E9}" type="parTrans" cxnId="{D4DDAE33-FF5B-42F3-AAE5-1576B2AFFB41}">
      <dgm:prSet/>
      <dgm:spPr/>
      <dgm:t>
        <a:bodyPr/>
        <a:lstStyle/>
        <a:p>
          <a:endParaRPr lang="en-US"/>
        </a:p>
      </dgm:t>
    </dgm:pt>
    <dgm:pt modelId="{81CB98B4-9E75-4F79-B861-13ADD27643FB}" type="sibTrans" cxnId="{D4DDAE33-FF5B-42F3-AAE5-1576B2AFFB41}">
      <dgm:prSet/>
      <dgm:spPr/>
      <dgm:t>
        <a:bodyPr/>
        <a:lstStyle/>
        <a:p>
          <a:endParaRPr lang="en-US"/>
        </a:p>
      </dgm:t>
    </dgm:pt>
    <dgm:pt modelId="{81FA3343-8993-44C7-A705-96DF03B3565F}" type="pres">
      <dgm:prSet presAssocID="{DC516B10-04EA-47EE-9417-8E731A1822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F1C58B-15D7-4450-96BC-7A4395B1662D}" type="pres">
      <dgm:prSet presAssocID="{EF35EC6D-88BC-49C4-B674-D226BAB0FC66}" presName="centerShape" presStyleLbl="node0" presStyleIdx="0" presStyleCnt="1" custScaleX="162907" custLinFactNeighborX="16113" custLinFactNeighborY="-4007"/>
      <dgm:spPr/>
      <dgm:t>
        <a:bodyPr/>
        <a:lstStyle/>
        <a:p>
          <a:endParaRPr lang="en-US"/>
        </a:p>
      </dgm:t>
    </dgm:pt>
    <dgm:pt modelId="{BD20E996-E579-41D4-A690-2A7AB2986F9A}" type="pres">
      <dgm:prSet presAssocID="{BFEA17AA-89D8-4193-84AE-666135908A8B}" presName="Name9" presStyleLbl="parChTrans1D2" presStyleIdx="0" presStyleCnt="7"/>
      <dgm:spPr/>
      <dgm:t>
        <a:bodyPr/>
        <a:lstStyle/>
        <a:p>
          <a:endParaRPr lang="en-US"/>
        </a:p>
      </dgm:t>
    </dgm:pt>
    <dgm:pt modelId="{C6F31414-76F8-4EC2-953F-0483DFA35EC8}" type="pres">
      <dgm:prSet presAssocID="{BFEA17AA-89D8-4193-84AE-666135908A8B}" presName="connTx" presStyleLbl="parChTrans1D2" presStyleIdx="0" presStyleCnt="7"/>
      <dgm:spPr/>
      <dgm:t>
        <a:bodyPr/>
        <a:lstStyle/>
        <a:p>
          <a:endParaRPr lang="en-US"/>
        </a:p>
      </dgm:t>
    </dgm:pt>
    <dgm:pt modelId="{8CC1FBDC-FA45-4956-A939-B36F40654DE3}" type="pres">
      <dgm:prSet presAssocID="{B5E2130C-0D05-4611-BA0A-753ED751096D}" presName="node" presStyleLbl="node1" presStyleIdx="0" presStyleCnt="7" custScaleX="152215" custRadScaleRad="95432" custRadScaleInc="59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DBE5D-4B75-4C92-B64A-52C8DDA2CF00}" type="pres">
      <dgm:prSet presAssocID="{114D815F-E8E6-4B40-9782-1D3281457837}" presName="Name9" presStyleLbl="parChTrans1D2" presStyleIdx="1" presStyleCnt="7"/>
      <dgm:spPr/>
      <dgm:t>
        <a:bodyPr/>
        <a:lstStyle/>
        <a:p>
          <a:endParaRPr lang="en-US"/>
        </a:p>
      </dgm:t>
    </dgm:pt>
    <dgm:pt modelId="{AE70D701-893C-49DD-972C-787E140AC490}" type="pres">
      <dgm:prSet presAssocID="{114D815F-E8E6-4B40-9782-1D3281457837}" presName="connTx" presStyleLbl="parChTrans1D2" presStyleIdx="1" presStyleCnt="7"/>
      <dgm:spPr/>
      <dgm:t>
        <a:bodyPr/>
        <a:lstStyle/>
        <a:p>
          <a:endParaRPr lang="en-US"/>
        </a:p>
      </dgm:t>
    </dgm:pt>
    <dgm:pt modelId="{D091C4D9-9D2F-4B91-803B-799AEA7E4BF9}" type="pres">
      <dgm:prSet presAssocID="{E92FAF7A-8F1E-4940-A183-7C59AA1F4B8D}" presName="node" presStyleLbl="node1" presStyleIdx="1" presStyleCnt="7" custScaleX="154912" custRadScaleRad="166798" custRadScaleInc="50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8E2B1-54E3-4989-A8CD-3D94C84CFD64}" type="pres">
      <dgm:prSet presAssocID="{85EC2644-FE19-49D2-B0D3-5C06EB6D9C0A}" presName="Name9" presStyleLbl="parChTrans1D2" presStyleIdx="2" presStyleCnt="7"/>
      <dgm:spPr/>
      <dgm:t>
        <a:bodyPr/>
        <a:lstStyle/>
        <a:p>
          <a:endParaRPr lang="en-US"/>
        </a:p>
      </dgm:t>
    </dgm:pt>
    <dgm:pt modelId="{EF2B0AA0-E7B2-4A10-898B-1BCF876DDA60}" type="pres">
      <dgm:prSet presAssocID="{85EC2644-FE19-49D2-B0D3-5C06EB6D9C0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79F84024-C953-4B6A-A814-B241FB79A12D}" type="pres">
      <dgm:prSet presAssocID="{B8507705-DFEE-4EB7-8124-FC2E2455595E}" presName="node" presStyleLbl="node1" presStyleIdx="2" presStyleCnt="7" custFlipHor="1" custScaleX="161105" custScaleY="120134" custRadScaleRad="163122" custRadScaleInc="-33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5854-B57E-40D0-A75D-3329634E204E}" type="pres">
      <dgm:prSet presAssocID="{6A1A4CC3-107E-4DF3-8478-986CF6C8E9F9}" presName="Name9" presStyleLbl="parChTrans1D2" presStyleIdx="3" presStyleCnt="7"/>
      <dgm:spPr/>
      <dgm:t>
        <a:bodyPr/>
        <a:lstStyle/>
        <a:p>
          <a:endParaRPr lang="en-US"/>
        </a:p>
      </dgm:t>
    </dgm:pt>
    <dgm:pt modelId="{B55D8DC4-F5A0-4C71-AA82-184DBF796AE8}" type="pres">
      <dgm:prSet presAssocID="{6A1A4CC3-107E-4DF3-8478-986CF6C8E9F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399010B8-8BAB-4001-A53F-CE8DE5A977F4}" type="pres">
      <dgm:prSet presAssocID="{495080BB-C7EF-489A-AEBF-A92E7EFA8F1E}" presName="node" presStyleLbl="node1" presStyleIdx="3" presStyleCnt="7" custScaleX="165689" custScaleY="113613" custRadScaleRad="125713" custRadScaleInc="-87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C458B-8568-4455-A99F-68740404EC6C}" type="pres">
      <dgm:prSet presAssocID="{057B4EC5-6855-42F3-999F-239FFE277149}" presName="Name9" presStyleLbl="parChTrans1D2" presStyleIdx="4" presStyleCnt="7"/>
      <dgm:spPr/>
      <dgm:t>
        <a:bodyPr/>
        <a:lstStyle/>
        <a:p>
          <a:endParaRPr lang="en-US"/>
        </a:p>
      </dgm:t>
    </dgm:pt>
    <dgm:pt modelId="{63CD1AA1-F87F-439E-B22D-462E249BA853}" type="pres">
      <dgm:prSet presAssocID="{057B4EC5-6855-42F3-999F-239FFE277149}" presName="connTx" presStyleLbl="parChTrans1D2" presStyleIdx="4" presStyleCnt="7"/>
      <dgm:spPr/>
      <dgm:t>
        <a:bodyPr/>
        <a:lstStyle/>
        <a:p>
          <a:endParaRPr lang="en-US"/>
        </a:p>
      </dgm:t>
    </dgm:pt>
    <dgm:pt modelId="{8C1D3B4C-C779-4291-A649-EC404FFB7940}" type="pres">
      <dgm:prSet presAssocID="{E3E8B604-9BCF-4F2F-A432-7FA86771FE99}" presName="node" presStyleLbl="node1" presStyleIdx="4" presStyleCnt="7" custScaleX="162315" custRadScaleRad="91760" custRadScaleInc="-21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1CFC0-9D14-4908-94EB-B19DFD88378B}" type="pres">
      <dgm:prSet presAssocID="{9D4EC50D-DACD-482F-9229-5F7D88E2E548}" presName="Name9" presStyleLbl="parChTrans1D2" presStyleIdx="5" presStyleCnt="7"/>
      <dgm:spPr/>
      <dgm:t>
        <a:bodyPr/>
        <a:lstStyle/>
        <a:p>
          <a:endParaRPr lang="en-US"/>
        </a:p>
      </dgm:t>
    </dgm:pt>
    <dgm:pt modelId="{621345BE-2F44-4F5F-B4AB-751431917CA3}" type="pres">
      <dgm:prSet presAssocID="{9D4EC50D-DACD-482F-9229-5F7D88E2E548}" presName="connTx" presStyleLbl="parChTrans1D2" presStyleIdx="5" presStyleCnt="7"/>
      <dgm:spPr/>
      <dgm:t>
        <a:bodyPr/>
        <a:lstStyle/>
        <a:p>
          <a:endParaRPr lang="en-US"/>
        </a:p>
      </dgm:t>
    </dgm:pt>
    <dgm:pt modelId="{E9A5FC80-B337-4749-B43A-E946DBE25BE3}" type="pres">
      <dgm:prSet presAssocID="{B751DBDD-7DDF-40E9-AC6A-E9B0E373EEB3}" presName="node" presStyleLbl="node1" presStyleIdx="5" presStyleCnt="7" custScaleX="142127" custRadScaleRad="108050" custRadScaleInc="3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31604-7621-459A-A640-2653B6600224}" type="pres">
      <dgm:prSet presAssocID="{CDEBB0EC-D29B-4F12-A699-6DD760E2E9E9}" presName="Name9" presStyleLbl="parChTrans1D2" presStyleIdx="6" presStyleCnt="7"/>
      <dgm:spPr/>
      <dgm:t>
        <a:bodyPr/>
        <a:lstStyle/>
        <a:p>
          <a:endParaRPr lang="en-US"/>
        </a:p>
      </dgm:t>
    </dgm:pt>
    <dgm:pt modelId="{F361E1D1-42ED-4082-B2E1-1EE52C8B2AAA}" type="pres">
      <dgm:prSet presAssocID="{CDEBB0EC-D29B-4F12-A699-6DD760E2E9E9}" presName="connTx" presStyleLbl="parChTrans1D2" presStyleIdx="6" presStyleCnt="7"/>
      <dgm:spPr/>
      <dgm:t>
        <a:bodyPr/>
        <a:lstStyle/>
        <a:p>
          <a:endParaRPr lang="en-US"/>
        </a:p>
      </dgm:t>
    </dgm:pt>
    <dgm:pt modelId="{7559FF6C-F98F-415D-BD2A-22A30EE5F4B9}" type="pres">
      <dgm:prSet presAssocID="{5458FECE-61B4-4BAC-BFFA-C530B343E9E4}" presName="node" presStyleLbl="node1" presStyleIdx="6" presStyleCnt="7" custScaleX="169195" custRadScaleRad="121277" custRadScaleInc="-16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D56ED-C5F3-4B26-9437-A2B0751A749C}" type="presOf" srcId="{5458FECE-61B4-4BAC-BFFA-C530B343E9E4}" destId="{7559FF6C-F98F-415D-BD2A-22A30EE5F4B9}" srcOrd="0" destOrd="0" presId="urn:microsoft.com/office/officeart/2005/8/layout/radial1"/>
    <dgm:cxn modelId="{8D2E214F-DE5D-41F3-A1E0-4A33A0F672B4}" type="presOf" srcId="{6A1A4CC3-107E-4DF3-8478-986CF6C8E9F9}" destId="{B55D8DC4-F5A0-4C71-AA82-184DBF796AE8}" srcOrd="1" destOrd="0" presId="urn:microsoft.com/office/officeart/2005/8/layout/radial1"/>
    <dgm:cxn modelId="{9BC0F763-BF6B-4529-8324-BCD1957E9D8A}" type="presOf" srcId="{057B4EC5-6855-42F3-999F-239FFE277149}" destId="{63CD1AA1-F87F-439E-B22D-462E249BA853}" srcOrd="1" destOrd="0" presId="urn:microsoft.com/office/officeart/2005/8/layout/radial1"/>
    <dgm:cxn modelId="{9C9EBBAE-D5DE-40EF-89AB-E238BC569C15}" srcId="{EF35EC6D-88BC-49C4-B674-D226BAB0FC66}" destId="{495080BB-C7EF-489A-AEBF-A92E7EFA8F1E}" srcOrd="3" destOrd="0" parTransId="{6A1A4CC3-107E-4DF3-8478-986CF6C8E9F9}" sibTransId="{807F762C-28BF-4FDA-A3A2-978B30938F41}"/>
    <dgm:cxn modelId="{B33243BC-D994-4A9D-9D30-6A55170F067C}" srcId="{DC516B10-04EA-47EE-9417-8E731A182213}" destId="{EF35EC6D-88BC-49C4-B674-D226BAB0FC66}" srcOrd="0" destOrd="0" parTransId="{FB15E25D-D75F-49C6-A86A-BB88D1959EE7}" sibTransId="{B70095CD-792A-4D87-B956-D3395B724EFE}"/>
    <dgm:cxn modelId="{32C460B5-867E-4496-A02C-E23C25E75261}" srcId="{EF35EC6D-88BC-49C4-B674-D226BAB0FC66}" destId="{B8507705-DFEE-4EB7-8124-FC2E2455595E}" srcOrd="2" destOrd="0" parTransId="{85EC2644-FE19-49D2-B0D3-5C06EB6D9C0A}" sibTransId="{3D43B7AB-57A1-4E74-ADCE-DEBF2618FF4D}"/>
    <dgm:cxn modelId="{E808EAE6-2A89-4A58-AD67-D180979B5052}" srcId="{EF35EC6D-88BC-49C4-B674-D226BAB0FC66}" destId="{E3E8B604-9BCF-4F2F-A432-7FA86771FE99}" srcOrd="4" destOrd="0" parTransId="{057B4EC5-6855-42F3-999F-239FFE277149}" sibTransId="{C8997B30-F5D1-4DAB-9CEA-F074FB352E0A}"/>
    <dgm:cxn modelId="{505E69E0-8709-433A-A0E8-C1B14451BB60}" type="presOf" srcId="{114D815F-E8E6-4B40-9782-1D3281457837}" destId="{AE70D701-893C-49DD-972C-787E140AC490}" srcOrd="1" destOrd="0" presId="urn:microsoft.com/office/officeart/2005/8/layout/radial1"/>
    <dgm:cxn modelId="{14D135C9-B510-481C-8B7D-D4C7CC7BAA81}" type="presOf" srcId="{E3E8B604-9BCF-4F2F-A432-7FA86771FE99}" destId="{8C1D3B4C-C779-4291-A649-EC404FFB7940}" srcOrd="0" destOrd="0" presId="urn:microsoft.com/office/officeart/2005/8/layout/radial1"/>
    <dgm:cxn modelId="{71D30112-B759-45D9-936E-2DCC7D366E06}" type="presOf" srcId="{057B4EC5-6855-42F3-999F-239FFE277149}" destId="{0AFC458B-8568-4455-A99F-68740404EC6C}" srcOrd="0" destOrd="0" presId="urn:microsoft.com/office/officeart/2005/8/layout/radial1"/>
    <dgm:cxn modelId="{B998353A-98A5-4F18-AD2A-8D0D5DD96267}" type="presOf" srcId="{114D815F-E8E6-4B40-9782-1D3281457837}" destId="{4AEDBE5D-4B75-4C92-B64A-52C8DDA2CF00}" srcOrd="0" destOrd="0" presId="urn:microsoft.com/office/officeart/2005/8/layout/radial1"/>
    <dgm:cxn modelId="{559DA043-23DA-4D0D-A8A4-68B071AF2BC7}" type="presOf" srcId="{B751DBDD-7DDF-40E9-AC6A-E9B0E373EEB3}" destId="{E9A5FC80-B337-4749-B43A-E946DBE25BE3}" srcOrd="0" destOrd="0" presId="urn:microsoft.com/office/officeart/2005/8/layout/radial1"/>
    <dgm:cxn modelId="{7FFCC3FF-539F-4AEA-8FA6-500A30F9420E}" type="presOf" srcId="{EF35EC6D-88BC-49C4-B674-D226BAB0FC66}" destId="{B8F1C58B-15D7-4450-96BC-7A4395B1662D}" srcOrd="0" destOrd="0" presId="urn:microsoft.com/office/officeart/2005/8/layout/radial1"/>
    <dgm:cxn modelId="{8F015D0D-A3AB-4804-A696-DE41D399A57A}" type="presOf" srcId="{BFEA17AA-89D8-4193-84AE-666135908A8B}" destId="{BD20E996-E579-41D4-A690-2A7AB2986F9A}" srcOrd="0" destOrd="0" presId="urn:microsoft.com/office/officeart/2005/8/layout/radial1"/>
    <dgm:cxn modelId="{494B962F-CB72-42E8-B47F-3B30130ECB22}" type="presOf" srcId="{DC516B10-04EA-47EE-9417-8E731A182213}" destId="{81FA3343-8993-44C7-A705-96DF03B3565F}" srcOrd="0" destOrd="0" presId="urn:microsoft.com/office/officeart/2005/8/layout/radial1"/>
    <dgm:cxn modelId="{DE3A9AFF-BF5A-43F3-96D6-ABA40DFF2310}" type="presOf" srcId="{CDEBB0EC-D29B-4F12-A699-6DD760E2E9E9}" destId="{83031604-7621-459A-A640-2653B6600224}" srcOrd="0" destOrd="0" presId="urn:microsoft.com/office/officeart/2005/8/layout/radial1"/>
    <dgm:cxn modelId="{93681F61-CD1D-4E75-9D74-B24603248529}" type="presOf" srcId="{495080BB-C7EF-489A-AEBF-A92E7EFA8F1E}" destId="{399010B8-8BAB-4001-A53F-CE8DE5A977F4}" srcOrd="0" destOrd="0" presId="urn:microsoft.com/office/officeart/2005/8/layout/radial1"/>
    <dgm:cxn modelId="{895323D7-8235-4E47-9F8A-CCE23CA7A216}" type="presOf" srcId="{9D4EC50D-DACD-482F-9229-5F7D88E2E548}" destId="{621345BE-2F44-4F5F-B4AB-751431917CA3}" srcOrd="1" destOrd="0" presId="urn:microsoft.com/office/officeart/2005/8/layout/radial1"/>
    <dgm:cxn modelId="{EDCE37A0-4079-4A2D-8220-E0D13282F3DE}" srcId="{EF35EC6D-88BC-49C4-B674-D226BAB0FC66}" destId="{B751DBDD-7DDF-40E9-AC6A-E9B0E373EEB3}" srcOrd="5" destOrd="0" parTransId="{9D4EC50D-DACD-482F-9229-5F7D88E2E548}" sibTransId="{CDB2C6E8-4ED4-4DB3-B50B-032E1D80F9E3}"/>
    <dgm:cxn modelId="{238EFD4E-4E25-486E-AC1A-126060FB3D37}" type="presOf" srcId="{9D4EC50D-DACD-482F-9229-5F7D88E2E548}" destId="{05D1CFC0-9D14-4908-94EB-B19DFD88378B}" srcOrd="0" destOrd="0" presId="urn:microsoft.com/office/officeart/2005/8/layout/radial1"/>
    <dgm:cxn modelId="{900B3ED5-281B-4B43-B2A7-19DA7A729AD6}" type="presOf" srcId="{E92FAF7A-8F1E-4940-A183-7C59AA1F4B8D}" destId="{D091C4D9-9D2F-4B91-803B-799AEA7E4BF9}" srcOrd="0" destOrd="0" presId="urn:microsoft.com/office/officeart/2005/8/layout/radial1"/>
    <dgm:cxn modelId="{BE258666-3A8F-44A2-AE7F-C50D6D10E511}" type="presOf" srcId="{BFEA17AA-89D8-4193-84AE-666135908A8B}" destId="{C6F31414-76F8-4EC2-953F-0483DFA35EC8}" srcOrd="1" destOrd="0" presId="urn:microsoft.com/office/officeart/2005/8/layout/radial1"/>
    <dgm:cxn modelId="{AE9F52DF-928D-4EA5-92DA-18E00D5CE204}" type="presOf" srcId="{B5E2130C-0D05-4611-BA0A-753ED751096D}" destId="{8CC1FBDC-FA45-4956-A939-B36F40654DE3}" srcOrd="0" destOrd="0" presId="urn:microsoft.com/office/officeart/2005/8/layout/radial1"/>
    <dgm:cxn modelId="{9D5E9B2F-9D41-4B5D-AE43-F5BB0C1B39F6}" srcId="{EF35EC6D-88BC-49C4-B674-D226BAB0FC66}" destId="{E92FAF7A-8F1E-4940-A183-7C59AA1F4B8D}" srcOrd="1" destOrd="0" parTransId="{114D815F-E8E6-4B40-9782-1D3281457837}" sibTransId="{AEC75D4B-3BC2-454C-9E24-39A5A6BAD808}"/>
    <dgm:cxn modelId="{0E71D71D-EAA8-4F8E-8844-3C0C57CFDFE3}" type="presOf" srcId="{85EC2644-FE19-49D2-B0D3-5C06EB6D9C0A}" destId="{6858E2B1-54E3-4989-A8CD-3D94C84CFD64}" srcOrd="0" destOrd="0" presId="urn:microsoft.com/office/officeart/2005/8/layout/radial1"/>
    <dgm:cxn modelId="{E20979DA-3637-465B-ADC2-8448CB072784}" srcId="{EF35EC6D-88BC-49C4-B674-D226BAB0FC66}" destId="{B5E2130C-0D05-4611-BA0A-753ED751096D}" srcOrd="0" destOrd="0" parTransId="{BFEA17AA-89D8-4193-84AE-666135908A8B}" sibTransId="{42719075-C6A7-40F5-BC3B-65EC78A030BA}"/>
    <dgm:cxn modelId="{5989D963-276E-41A6-B6FC-14FCD23A07E2}" type="presOf" srcId="{CDEBB0EC-D29B-4F12-A699-6DD760E2E9E9}" destId="{F361E1D1-42ED-4082-B2E1-1EE52C8B2AAA}" srcOrd="1" destOrd="0" presId="urn:microsoft.com/office/officeart/2005/8/layout/radial1"/>
    <dgm:cxn modelId="{FAC7824E-8493-4A30-B665-0FFC48DE6BD8}" type="presOf" srcId="{B8507705-DFEE-4EB7-8124-FC2E2455595E}" destId="{79F84024-C953-4B6A-A814-B241FB79A12D}" srcOrd="0" destOrd="0" presId="urn:microsoft.com/office/officeart/2005/8/layout/radial1"/>
    <dgm:cxn modelId="{BAAFB703-8C86-49CC-87E1-AA24FFF8BA28}" type="presOf" srcId="{85EC2644-FE19-49D2-B0D3-5C06EB6D9C0A}" destId="{EF2B0AA0-E7B2-4A10-898B-1BCF876DDA60}" srcOrd="1" destOrd="0" presId="urn:microsoft.com/office/officeart/2005/8/layout/radial1"/>
    <dgm:cxn modelId="{224380B5-89C7-4ACA-8793-57F2C2B3AF51}" type="presOf" srcId="{6A1A4CC3-107E-4DF3-8478-986CF6C8E9F9}" destId="{AF7E5854-B57E-40D0-A75D-3329634E204E}" srcOrd="0" destOrd="0" presId="urn:microsoft.com/office/officeart/2005/8/layout/radial1"/>
    <dgm:cxn modelId="{D4DDAE33-FF5B-42F3-AAE5-1576B2AFFB41}" srcId="{EF35EC6D-88BC-49C4-B674-D226BAB0FC66}" destId="{5458FECE-61B4-4BAC-BFFA-C530B343E9E4}" srcOrd="6" destOrd="0" parTransId="{CDEBB0EC-D29B-4F12-A699-6DD760E2E9E9}" sibTransId="{81CB98B4-9E75-4F79-B861-13ADD27643FB}"/>
    <dgm:cxn modelId="{DC443BF1-087C-4533-AE2E-485EC800385E}" type="presParOf" srcId="{81FA3343-8993-44C7-A705-96DF03B3565F}" destId="{B8F1C58B-15D7-4450-96BC-7A4395B1662D}" srcOrd="0" destOrd="0" presId="urn:microsoft.com/office/officeart/2005/8/layout/radial1"/>
    <dgm:cxn modelId="{3E65FED2-220A-4F25-B9D7-39B8DA7B608C}" type="presParOf" srcId="{81FA3343-8993-44C7-A705-96DF03B3565F}" destId="{BD20E996-E579-41D4-A690-2A7AB2986F9A}" srcOrd="1" destOrd="0" presId="urn:microsoft.com/office/officeart/2005/8/layout/radial1"/>
    <dgm:cxn modelId="{A0254596-FE26-4B70-92B8-4D67798FF902}" type="presParOf" srcId="{BD20E996-E579-41D4-A690-2A7AB2986F9A}" destId="{C6F31414-76F8-4EC2-953F-0483DFA35EC8}" srcOrd="0" destOrd="0" presId="urn:microsoft.com/office/officeart/2005/8/layout/radial1"/>
    <dgm:cxn modelId="{119F39F4-CC25-4966-9BA6-07527FF737D3}" type="presParOf" srcId="{81FA3343-8993-44C7-A705-96DF03B3565F}" destId="{8CC1FBDC-FA45-4956-A939-B36F40654DE3}" srcOrd="2" destOrd="0" presId="urn:microsoft.com/office/officeart/2005/8/layout/radial1"/>
    <dgm:cxn modelId="{64D2ECAD-0978-4144-B408-1D4B99525887}" type="presParOf" srcId="{81FA3343-8993-44C7-A705-96DF03B3565F}" destId="{4AEDBE5D-4B75-4C92-B64A-52C8DDA2CF00}" srcOrd="3" destOrd="0" presId="urn:microsoft.com/office/officeart/2005/8/layout/radial1"/>
    <dgm:cxn modelId="{53EC67E0-4643-4EA1-9817-4D8604F1F7FF}" type="presParOf" srcId="{4AEDBE5D-4B75-4C92-B64A-52C8DDA2CF00}" destId="{AE70D701-893C-49DD-972C-787E140AC490}" srcOrd="0" destOrd="0" presId="urn:microsoft.com/office/officeart/2005/8/layout/radial1"/>
    <dgm:cxn modelId="{853E44A9-86F0-47F1-B0E9-52A031DD0215}" type="presParOf" srcId="{81FA3343-8993-44C7-A705-96DF03B3565F}" destId="{D091C4D9-9D2F-4B91-803B-799AEA7E4BF9}" srcOrd="4" destOrd="0" presId="urn:microsoft.com/office/officeart/2005/8/layout/radial1"/>
    <dgm:cxn modelId="{BCC259B4-F146-4367-935B-D125F56ED03B}" type="presParOf" srcId="{81FA3343-8993-44C7-A705-96DF03B3565F}" destId="{6858E2B1-54E3-4989-A8CD-3D94C84CFD64}" srcOrd="5" destOrd="0" presId="urn:microsoft.com/office/officeart/2005/8/layout/radial1"/>
    <dgm:cxn modelId="{4E412E05-CC3C-4E30-BEE6-F2EDDEAF9929}" type="presParOf" srcId="{6858E2B1-54E3-4989-A8CD-3D94C84CFD64}" destId="{EF2B0AA0-E7B2-4A10-898B-1BCF876DDA60}" srcOrd="0" destOrd="0" presId="urn:microsoft.com/office/officeart/2005/8/layout/radial1"/>
    <dgm:cxn modelId="{C6DAA3F6-CA07-453C-968C-0BE7BEDA5E8C}" type="presParOf" srcId="{81FA3343-8993-44C7-A705-96DF03B3565F}" destId="{79F84024-C953-4B6A-A814-B241FB79A12D}" srcOrd="6" destOrd="0" presId="urn:microsoft.com/office/officeart/2005/8/layout/radial1"/>
    <dgm:cxn modelId="{C097671B-12C9-499E-B6DC-926006F84DC1}" type="presParOf" srcId="{81FA3343-8993-44C7-A705-96DF03B3565F}" destId="{AF7E5854-B57E-40D0-A75D-3329634E204E}" srcOrd="7" destOrd="0" presId="urn:microsoft.com/office/officeart/2005/8/layout/radial1"/>
    <dgm:cxn modelId="{74D85479-A5D5-43E9-ADEC-254F98AFDB72}" type="presParOf" srcId="{AF7E5854-B57E-40D0-A75D-3329634E204E}" destId="{B55D8DC4-F5A0-4C71-AA82-184DBF796AE8}" srcOrd="0" destOrd="0" presId="urn:microsoft.com/office/officeart/2005/8/layout/radial1"/>
    <dgm:cxn modelId="{4C2DCF02-4097-41FF-8590-A6F966D44077}" type="presParOf" srcId="{81FA3343-8993-44C7-A705-96DF03B3565F}" destId="{399010B8-8BAB-4001-A53F-CE8DE5A977F4}" srcOrd="8" destOrd="0" presId="urn:microsoft.com/office/officeart/2005/8/layout/radial1"/>
    <dgm:cxn modelId="{2459835F-651F-49E3-BD19-2EA504CF6BB0}" type="presParOf" srcId="{81FA3343-8993-44C7-A705-96DF03B3565F}" destId="{0AFC458B-8568-4455-A99F-68740404EC6C}" srcOrd="9" destOrd="0" presId="urn:microsoft.com/office/officeart/2005/8/layout/radial1"/>
    <dgm:cxn modelId="{3815AA05-4117-4FA9-AFAB-66CAD847CDD3}" type="presParOf" srcId="{0AFC458B-8568-4455-A99F-68740404EC6C}" destId="{63CD1AA1-F87F-439E-B22D-462E249BA853}" srcOrd="0" destOrd="0" presId="urn:microsoft.com/office/officeart/2005/8/layout/radial1"/>
    <dgm:cxn modelId="{45E249A7-19FE-41A8-B800-F86080588AF0}" type="presParOf" srcId="{81FA3343-8993-44C7-A705-96DF03B3565F}" destId="{8C1D3B4C-C779-4291-A649-EC404FFB7940}" srcOrd="10" destOrd="0" presId="urn:microsoft.com/office/officeart/2005/8/layout/radial1"/>
    <dgm:cxn modelId="{EF31861F-AC84-4BB0-B2EE-D1C9388AED33}" type="presParOf" srcId="{81FA3343-8993-44C7-A705-96DF03B3565F}" destId="{05D1CFC0-9D14-4908-94EB-B19DFD88378B}" srcOrd="11" destOrd="0" presId="urn:microsoft.com/office/officeart/2005/8/layout/radial1"/>
    <dgm:cxn modelId="{09F8140E-39A4-4A5D-A797-B53E3E726799}" type="presParOf" srcId="{05D1CFC0-9D14-4908-94EB-B19DFD88378B}" destId="{621345BE-2F44-4F5F-B4AB-751431917CA3}" srcOrd="0" destOrd="0" presId="urn:microsoft.com/office/officeart/2005/8/layout/radial1"/>
    <dgm:cxn modelId="{A3750892-396D-4655-B007-73CBEF976E9E}" type="presParOf" srcId="{81FA3343-8993-44C7-A705-96DF03B3565F}" destId="{E9A5FC80-B337-4749-B43A-E946DBE25BE3}" srcOrd="12" destOrd="0" presId="urn:microsoft.com/office/officeart/2005/8/layout/radial1"/>
    <dgm:cxn modelId="{C872BE5F-5E9D-42F1-97B8-5FD443D57607}" type="presParOf" srcId="{81FA3343-8993-44C7-A705-96DF03B3565F}" destId="{83031604-7621-459A-A640-2653B6600224}" srcOrd="13" destOrd="0" presId="urn:microsoft.com/office/officeart/2005/8/layout/radial1"/>
    <dgm:cxn modelId="{8146F7BA-02AE-4AA9-A8AA-21C27522499A}" type="presParOf" srcId="{83031604-7621-459A-A640-2653B6600224}" destId="{F361E1D1-42ED-4082-B2E1-1EE52C8B2AAA}" srcOrd="0" destOrd="0" presId="urn:microsoft.com/office/officeart/2005/8/layout/radial1"/>
    <dgm:cxn modelId="{416E5E4A-526C-4216-861E-EC1005162D9C}" type="presParOf" srcId="{81FA3343-8993-44C7-A705-96DF03B3565F}" destId="{7559FF6C-F98F-415D-BD2A-22A30EE5F4B9}" srcOrd="14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f 1df29fa6143b2e05174f39bef3e6e3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6852547" cy="467999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2667000"/>
            <a:ext cx="54864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b="1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3895725" cy="25547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4077196" cy="304800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62200" y="0"/>
            <a:ext cx="6781800" cy="144655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?  </a:t>
            </a:r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257562"/>
            <a:ext cx="6172200" cy="160043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।   </a:t>
            </a:r>
          </a:p>
          <a:p>
            <a:endParaRPr lang="en-US" dirty="0" smtClean="0"/>
          </a:p>
          <a:p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[১]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i="1" u="sng" dirty="0" smtClean="0">
                <a:solidFill>
                  <a:srgbClr val="0070C0"/>
                </a:solidFill>
              </a:rPr>
              <a:t>[২] </a:t>
            </a:r>
            <a:r>
              <a:rPr lang="en-US" sz="4000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i="1" u="sng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2057400" cy="1752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876300" y="1943100"/>
            <a:ext cx="9906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05000" y="1371600"/>
            <a:ext cx="35052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276600" y="1752600"/>
            <a:ext cx="5638800" cy="349341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10800000" flipV="1">
            <a:off x="381000" y="0"/>
            <a:ext cx="8534400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i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400" i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4400" i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i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i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i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i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i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i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? </a:t>
            </a:r>
            <a:endParaRPr lang="en-US" sz="4400" i="1" u="sng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229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।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1828800"/>
            <a:ext cx="2590800" cy="1828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   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3505200"/>
            <a:ext cx="13716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8600" y="3886200"/>
            <a:ext cx="1981200" cy="1447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>
            <a:stCxn id="9" idx="6"/>
          </p:cNvCxnSpPr>
          <p:nvPr/>
        </p:nvCxnSpPr>
        <p:spPr>
          <a:xfrm>
            <a:off x="2209800" y="4610100"/>
            <a:ext cx="1371600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7696200" cy="378565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?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762000"/>
            <a:ext cx="8001000" cy="6053792"/>
            <a:chOff x="533400" y="762000"/>
            <a:chExt cx="8001000" cy="6053792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762000"/>
              <a:ext cx="8001000" cy="3785652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পৃথিবীর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স্থল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ভাগকে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সাতটি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ভাগে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।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ভাগকে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মহাদেশ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i="1" u="sng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6000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।</a:t>
              </a:r>
              <a:endParaRPr lang="en-US" sz="6000" i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400" y="4876800"/>
              <a:ext cx="5791200" cy="1938992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i="1" u="sng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আজ</a:t>
              </a:r>
              <a:r>
                <a:rPr lang="en-US" sz="6000" i="1" u="sng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000" i="1" u="sng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6000" i="1" u="sng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000" i="1" u="sng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মহাদেশ</a:t>
              </a:r>
              <a:r>
                <a:rPr lang="en-US" sz="6000" i="1" u="sng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000" i="1" u="sng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6000" i="1" u="sng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6000" i="1" u="sng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জানব</a:t>
              </a:r>
              <a:r>
                <a:rPr lang="en-US" sz="6000" i="1" u="sng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। </a:t>
              </a:r>
              <a:endParaRPr lang="en-US" sz="6000" i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543800" cy="3785652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8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8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8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  </a:t>
            </a:r>
          </a:p>
          <a:p>
            <a:pPr algn="ctr"/>
            <a:r>
              <a:rPr lang="en-US" sz="8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5999"/>
            <a:ext cx="5410199" cy="43648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239000" cy="156966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96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i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7391400" cy="1846659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9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457200"/>
            <a:ext cx="6629400" cy="120032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72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72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? </a:t>
            </a:r>
            <a:endParaRPr lang="en-US" sz="72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0800" y="2706914"/>
            <a:ext cx="2282453" cy="1451429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1503863" flipV="1">
            <a:off x="5441838" y="3177845"/>
            <a:ext cx="56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60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60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60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6000" i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76800" y="3200400"/>
            <a:ext cx="533400" cy="4572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2590800" y="3124200"/>
            <a:ext cx="1676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00200" y="2133600"/>
            <a:ext cx="3581400" cy="3124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77000" y="2057400"/>
            <a:ext cx="2362200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কীদেখতে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181600" y="3276600"/>
            <a:ext cx="1371600" cy="53340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53200" y="4648200"/>
            <a:ext cx="2362200" cy="1143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7448550" y="4133850"/>
            <a:ext cx="685800" cy="190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3" grpId="0" animBg="1"/>
      <p:bldP spid="22" grpId="0" animBg="1"/>
      <p:bldP spid="25" grpId="0" animBg="1"/>
      <p:bldP spid="10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295400" y="71735"/>
            <a:ext cx="66294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? </a:t>
            </a:r>
            <a:endParaRPr lang="en-US" sz="54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10631"/>
            <a:ext cx="5334000" cy="352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953000"/>
            <a:ext cx="6858000" cy="160043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।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ও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।  </a:t>
            </a:r>
          </a:p>
          <a:p>
            <a:endParaRPr lang="en-US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71600" y="1371600"/>
            <a:ext cx="5029200" cy="320040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1371600"/>
            <a:ext cx="2362200" cy="1676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6019800" y="22860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162800" y="4038600"/>
            <a:ext cx="1981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গ্লোবের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7429500" y="3390900"/>
            <a:ext cx="10668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10600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? </a:t>
            </a:r>
            <a:endParaRPr lang="en-US" sz="54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7467600" cy="3505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411450"/>
            <a:ext cx="8153400" cy="144655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4400" i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43800" y="1066800"/>
            <a:ext cx="1600200" cy="1676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162800" y="2895600"/>
            <a:ext cx="11430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20000" y="3962400"/>
            <a:ext cx="1524000" cy="1295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886700" y="3390900"/>
            <a:ext cx="1143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52600"/>
            <a:ext cx="8839200" cy="3754874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dirty="0" smtClean="0"/>
          </a:p>
          <a:p>
            <a:pPr algn="ctr"/>
            <a:r>
              <a:rPr lang="en-US" sz="4400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-</a:t>
            </a:r>
            <a:r>
              <a:rPr lang="en-US" sz="4400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শ্রাবন্তী</a:t>
            </a:r>
            <a:r>
              <a:rPr lang="en-US" sz="4400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ভট্টাচার্য্য</a:t>
            </a:r>
            <a:r>
              <a:rPr lang="en-US" sz="4400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40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--</a:t>
            </a:r>
            <a:r>
              <a:rPr lang="en-US" sz="40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উপলতা</a:t>
            </a:r>
            <a:r>
              <a:rPr lang="en-US" sz="3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i="1" u="sng" dirty="0" err="1" smtClean="0"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3600" i="1" u="sng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i="1" u="sng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600" i="1" u="sng" dirty="0" smtClean="0">
                <a:latin typeface="NikoshBAN" pitchFamily="2" charset="0"/>
                <a:cs typeface="NikoshBAN" pitchFamily="2" charset="0"/>
              </a:rPr>
              <a:t>  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0" y="165438"/>
            <a:ext cx="9144000" cy="1663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i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i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66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50" y="2286000"/>
            <a:ext cx="6604850" cy="28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5715000"/>
            <a:ext cx="7467600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000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4000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000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4000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। </a:t>
            </a:r>
            <a:endParaRPr lang="en-US" sz="4000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1905000"/>
            <a:ext cx="2438400" cy="1752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62800" y="3810000"/>
            <a:ext cx="19812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562600" y="2895600"/>
            <a:ext cx="1295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410200" y="4267200"/>
            <a:ext cx="19812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6705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? </a:t>
            </a:r>
            <a:endParaRPr lang="en-US" sz="48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781799" cy="355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5934670"/>
            <a:ext cx="7467600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5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5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5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i="1" u="sng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267200" y="1752600"/>
            <a:ext cx="26670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962400" y="1752600"/>
            <a:ext cx="4038600" cy="1524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753100" y="2019300"/>
            <a:ext cx="2362200" cy="1981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2000" y="2362200"/>
            <a:ext cx="19050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" y="3429000"/>
            <a:ext cx="24384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2286000"/>
            <a:ext cx="1600200" cy="98488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1800" y="1524000"/>
            <a:ext cx="175260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610600" cy="101566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6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6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? </a:t>
            </a:r>
            <a:endParaRPr lang="en-US" sz="6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862" y="1752600"/>
            <a:ext cx="80761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5934670"/>
            <a:ext cx="6705600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। </a:t>
            </a:r>
            <a:endParaRPr lang="en-US" sz="54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3429000"/>
            <a:ext cx="9144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43000" y="3200400"/>
            <a:ext cx="9144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553200" y="1981200"/>
            <a:ext cx="17526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934200" y="2438400"/>
            <a:ext cx="1219200" cy="1066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743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96200" y="198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438400"/>
            <a:ext cx="1143000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6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1294850" flipV="1">
            <a:off x="6951921" y="1855435"/>
            <a:ext cx="1695672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696200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? </a:t>
            </a:r>
            <a:endParaRPr lang="en-US" sz="54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p of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9" y="1524000"/>
            <a:ext cx="4628005" cy="3733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5534561"/>
            <a:ext cx="8153400" cy="132343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।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।</a:t>
            </a:r>
            <a:endParaRPr lang="en-US" sz="4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91200" y="1295400"/>
            <a:ext cx="3352800" cy="1905000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724400" y="2209800"/>
            <a:ext cx="16002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43600" y="3581400"/>
            <a:ext cx="2057400" cy="137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876800" y="3962400"/>
            <a:ext cx="10668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57200" y="-87243"/>
            <a:ext cx="8305800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ও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?  </a:t>
            </a:r>
            <a:endParaRPr lang="en-US" sz="4000" i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p of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6400800" cy="5072612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5842337"/>
            <a:ext cx="7010400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6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6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।  </a:t>
            </a:r>
            <a:endParaRPr lang="en-US" sz="6000" i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41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267200" y="1981200"/>
            <a:ext cx="1447800" cy="762000"/>
          </a:xfrm>
          <a:prstGeom prst="ellips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2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95600" y="1981200"/>
            <a:ext cx="1371600" cy="914400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24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7200" y="1828800"/>
            <a:ext cx="1752600" cy="914400"/>
          </a:xfrm>
          <a:prstGeom prst="ellips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95400" y="3352800"/>
            <a:ext cx="1524000" cy="914400"/>
          </a:xfrm>
          <a:prstGeom prst="ellipse">
            <a:avLst/>
          </a:prstGeom>
          <a:solidFill>
            <a:srgbClr val="7030A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19400" y="2971800"/>
            <a:ext cx="1371600" cy="990600"/>
          </a:xfrm>
          <a:prstGeom prst="ellipse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2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24400" y="3886200"/>
            <a:ext cx="1524000" cy="914400"/>
          </a:xfrm>
          <a:prstGeom prst="ellipse">
            <a:avLst/>
          </a:prstGeom>
          <a:solidFill>
            <a:srgbClr val="0070C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52800" y="5105400"/>
            <a:ext cx="2590800" cy="533400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0" y="838200"/>
            <a:ext cx="2057400" cy="2209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?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673076" y="2089924"/>
            <a:ext cx="202780" cy="8997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239000" y="3581400"/>
            <a:ext cx="1600200" cy="2133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6324600" y="4648200"/>
            <a:ext cx="12192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5867400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মহাদেশগুলো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- </a:t>
            </a:r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762000"/>
            <a:ext cx="3505200" cy="76944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4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4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24000"/>
            <a:ext cx="3429000" cy="76944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    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438400"/>
            <a:ext cx="3581400" cy="76944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44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44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4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200400"/>
            <a:ext cx="3505200" cy="76944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191000"/>
            <a:ext cx="4648200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৫।   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029200"/>
            <a:ext cx="4648200" cy="76944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943600"/>
            <a:ext cx="4572000" cy="76944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৭।   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7391400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4000" i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p of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5334000" cy="4303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943600"/>
            <a:ext cx="5410200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। </a:t>
            </a:r>
            <a:endParaRPr lang="en-US" sz="48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362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2133600"/>
            <a:ext cx="1295400" cy="914400"/>
          </a:xfrm>
          <a:prstGeom prst="ellips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2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934200" y="1371600"/>
            <a:ext cx="2209800" cy="228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1800" y="4419600"/>
            <a:ext cx="1905000" cy="1752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096000" y="2743200"/>
            <a:ext cx="1295400" cy="152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791200" y="4800600"/>
            <a:ext cx="10668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848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i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i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i="1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i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i="1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i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i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i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? </a:t>
            </a:r>
            <a:endParaRPr lang="en-US" sz="3600" i="1" u="sng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p of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5162378" cy="41649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5867400"/>
            <a:ext cx="6096000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6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6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। </a:t>
            </a:r>
            <a:endParaRPr lang="en-US" sz="6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33800" y="3733800"/>
            <a:ext cx="1371600" cy="838200"/>
          </a:xfrm>
          <a:prstGeom prst="ellips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2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1371600"/>
            <a:ext cx="2819400" cy="2057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? 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257800" y="2057400"/>
            <a:ext cx="9906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477000" y="3886200"/>
            <a:ext cx="2286000" cy="1905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029200" y="4419600"/>
            <a:ext cx="19050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8" grpId="1" animBg="1"/>
      <p:bldP spid="8" grpId="2" animBg="1"/>
      <p:bldP spid="7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15400" cy="2554545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i="1" dirty="0" err="1" smtClean="0">
                <a:solidFill>
                  <a:srgbClr val="C00000"/>
                </a:solidFill>
              </a:rPr>
              <a:t>পাঠ্য</a:t>
            </a:r>
            <a:r>
              <a:rPr lang="en-US" sz="8000" i="1" dirty="0" smtClean="0">
                <a:solidFill>
                  <a:srgbClr val="C00000"/>
                </a:solidFill>
              </a:rPr>
              <a:t>  </a:t>
            </a:r>
            <a:r>
              <a:rPr lang="en-US" sz="8000" i="1" dirty="0" err="1" smtClean="0">
                <a:solidFill>
                  <a:srgbClr val="C00000"/>
                </a:solidFill>
              </a:rPr>
              <a:t>বইয়ের</a:t>
            </a:r>
            <a:r>
              <a:rPr lang="en-US" sz="8000" i="1" dirty="0" smtClean="0">
                <a:solidFill>
                  <a:srgbClr val="C00000"/>
                </a:solidFill>
              </a:rPr>
              <a:t>   </a:t>
            </a:r>
            <a:r>
              <a:rPr lang="en-US" sz="8000" i="1" dirty="0" err="1" smtClean="0">
                <a:solidFill>
                  <a:srgbClr val="C00000"/>
                </a:solidFill>
              </a:rPr>
              <a:t>সাথে</a:t>
            </a:r>
            <a:r>
              <a:rPr lang="en-US" sz="8000" i="1" dirty="0" smtClean="0">
                <a:solidFill>
                  <a:srgbClr val="C00000"/>
                </a:solidFill>
              </a:rPr>
              <a:t>   </a:t>
            </a:r>
            <a:r>
              <a:rPr lang="en-US" sz="8000" i="1" dirty="0" err="1" smtClean="0">
                <a:solidFill>
                  <a:srgbClr val="C00000"/>
                </a:solidFill>
              </a:rPr>
              <a:t>সংযোগ</a:t>
            </a:r>
            <a:r>
              <a:rPr lang="en-US" sz="8000" i="1" dirty="0" smtClean="0">
                <a:solidFill>
                  <a:srgbClr val="C00000"/>
                </a:solidFill>
              </a:rPr>
              <a:t>  </a:t>
            </a:r>
            <a:r>
              <a:rPr lang="en-US" sz="8000" i="1" dirty="0" err="1" smtClean="0">
                <a:solidFill>
                  <a:srgbClr val="C00000"/>
                </a:solidFill>
              </a:rPr>
              <a:t>স্থাপন</a:t>
            </a:r>
            <a:r>
              <a:rPr lang="en-US" sz="8000" i="1" dirty="0" smtClean="0">
                <a:solidFill>
                  <a:srgbClr val="C00000"/>
                </a:solidFill>
              </a:rPr>
              <a:t>   </a:t>
            </a:r>
            <a:endParaRPr lang="en-US" sz="8000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8915400" cy="144655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৪৪  </a:t>
            </a:r>
            <a:r>
              <a:rPr lang="en-US" sz="4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পাঠ্যাংশটি</a:t>
            </a:r>
            <a:r>
              <a:rPr lang="en-US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4400"/>
            <a:ext cx="9144000" cy="2308324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পাঠ্যাংশের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 -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r>
              <a:rPr lang="en-US" sz="4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48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09600"/>
            <a:ext cx="6324600" cy="14465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95600"/>
            <a:ext cx="7467600" cy="2123658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।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38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i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--</a:t>
            </a:r>
            <a:r>
              <a:rPr lang="en-US" sz="48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ও   </a:t>
            </a:r>
            <a:r>
              <a:rPr lang="en-US" sz="36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 ৮   </a:t>
            </a:r>
          </a:p>
          <a:p>
            <a:pPr algn="ctr"/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 ১  </a:t>
            </a:r>
          </a:p>
          <a:p>
            <a:pPr algn="ctr"/>
            <a:r>
              <a:rPr lang="en-US" sz="4000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 -</a:t>
            </a:r>
            <a:r>
              <a:rPr lang="en-US" sz="4000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000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--৪৪  --৪৫  </a:t>
            </a:r>
          </a:p>
          <a:p>
            <a:pPr algn="ctr"/>
            <a:r>
              <a:rPr lang="en-US" sz="4000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---৫০  </a:t>
            </a:r>
            <a:r>
              <a:rPr lang="en-US" sz="4000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6215" y="1676400"/>
            <a:ext cx="1837785" cy="20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6858000" cy="132343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80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8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১ </a:t>
            </a:r>
            <a:endParaRPr lang="en-US" sz="8000" i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95600"/>
            <a:ext cx="6553200" cy="212365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মহাদেশগুলোর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।   </a:t>
            </a:r>
            <a:endParaRPr lang="en-US" sz="66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81800" y="11353800"/>
            <a:ext cx="1219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3429000" y="838200"/>
          <a:ext cx="15011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0"/>
            <a:ext cx="8763000" cy="92333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মহাদেশগুলোর</a:t>
            </a:r>
            <a:r>
              <a:rPr lang="en-US" sz="54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-- </a:t>
            </a:r>
            <a:endParaRPr lang="en-US" sz="54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181600" cy="1323439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8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-  ২  </a:t>
            </a:r>
            <a:endParaRPr lang="en-US" sz="8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657600"/>
            <a:ext cx="7315200" cy="175432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মহাদেশগুলোর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5400" i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7800" y="5334000"/>
            <a:ext cx="9372600" cy="215443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অষ্ট্রেলিয়া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,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এন্টার্টিকা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।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686800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914400"/>
            <a:ext cx="3200400" cy="923330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81400" y="1066800"/>
            <a:ext cx="2590800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অস্ট্রেলিয়া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6553200" y="990600"/>
            <a:ext cx="2590800" cy="76944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আফ্রিকা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2590801"/>
            <a:ext cx="3276600" cy="120032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উত্তর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আমেরিকা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743200"/>
            <a:ext cx="2514600" cy="769441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632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29400" y="2674203"/>
            <a:ext cx="2514600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48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267200"/>
            <a:ext cx="3962400" cy="92333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 smtClean="0">
                <a:solidFill>
                  <a:srgbClr val="FFC000"/>
                </a:solidFill>
              </a:rPr>
              <a:t>এন্টার্কটিকা</a:t>
            </a:r>
            <a:r>
              <a:rPr lang="en-US" sz="5400" i="1" dirty="0" smtClean="0">
                <a:solidFill>
                  <a:srgbClr val="FFC000"/>
                </a:solidFill>
              </a:rPr>
              <a:t> 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3000" y="4267200"/>
            <a:ext cx="3733800" cy="76944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200400" y="11430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7124700" y="1891284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620010">
            <a:off x="413765" y="3638765"/>
            <a:ext cx="7653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2514600" y="28956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1174793">
            <a:off x="6223165" y="2762488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114800" y="44958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172200" y="11430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31" grpId="0" animBg="1"/>
      <p:bldP spid="32" grpId="0" animBg="1"/>
      <p:bldP spid="34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467600" cy="110799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- ৩ </a:t>
            </a:r>
            <a:endParaRPr lang="en-US" sz="66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086600" cy="156966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800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i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800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i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4800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4800" i="1" u="sng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812" y="-1"/>
            <a:ext cx="471078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4724400"/>
            <a:ext cx="50292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ক্যাঙ্গারু</a:t>
            </a:r>
            <a:r>
              <a:rPr lang="en-US" sz="6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dirty="0" smtClean="0">
                <a:solidFill>
                  <a:srgbClr val="FF0000"/>
                </a:solidFill>
              </a:rPr>
              <a:t> </a:t>
            </a:r>
            <a:endParaRPr lang="en-US" sz="6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842337"/>
            <a:ext cx="5029200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60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588149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81200" y="4724400"/>
            <a:ext cx="4800600" cy="101566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পান্ডা</a:t>
            </a:r>
            <a:r>
              <a:rPr lang="en-US" sz="6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750004"/>
            <a:ext cx="4572000" cy="110799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28800" y="4648200"/>
            <a:ext cx="5410200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জিরাফ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791200"/>
            <a:ext cx="4343400" cy="101566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4800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698" y="-1"/>
            <a:ext cx="5509502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5105400"/>
            <a:ext cx="4343400" cy="76944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পেঙ্গুইন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867401"/>
            <a:ext cx="5715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458200" cy="43433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47800" y="4343400"/>
            <a:ext cx="6705600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76400" y="5562600"/>
            <a:ext cx="6553200" cy="110799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6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3816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i="1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i="1" u="sng" dirty="0" smtClean="0">
                <a:solidFill>
                  <a:srgbClr val="FF0000"/>
                </a:solidFill>
              </a:rPr>
              <a:t>১৩.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. 1 .  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5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5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মহাদেশগুলোর</a:t>
            </a:r>
            <a:r>
              <a:rPr lang="en-US" sz="5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  <a:p>
            <a:endParaRPr lang="en-US" sz="54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283439" y="56347"/>
            <a:ext cx="6553200" cy="76944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 ।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295400"/>
            <a:ext cx="6781800" cy="230832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২।   </a:t>
            </a:r>
            <a:r>
              <a:rPr lang="en-US" sz="48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8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4800" i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810000"/>
            <a:ext cx="7848600" cy="2123658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৭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66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স্থলভাগকে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।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ভাগকে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4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8839200" cy="1938992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ও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। </a:t>
            </a:r>
            <a:endParaRPr lang="en-US" sz="4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p of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495800"/>
            <a:ext cx="5568759" cy="21566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3276600"/>
            <a:ext cx="9144000" cy="1200329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৭টি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5943600" cy="110799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609600" y="1371600"/>
            <a:ext cx="8001000" cy="1754326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১।।        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5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? </a:t>
            </a:r>
            <a:endParaRPr lang="en-US" sz="5400" i="1" u="sng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200400"/>
            <a:ext cx="8534400" cy="3477875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২।।  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আত্মীয়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?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?    </a:t>
            </a:r>
          </a:p>
          <a:p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?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44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।  </a:t>
            </a:r>
            <a:endParaRPr lang="en-US" sz="4400" i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979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743200"/>
            <a:ext cx="79248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2923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6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6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কুশল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8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8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smtClean="0"/>
              <a:t>-----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ফুটব</a:t>
            </a:r>
            <a:r>
              <a:rPr lang="en-US" sz="36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গ্লোব</a:t>
            </a:r>
            <a:r>
              <a:rPr lang="en-US" sz="3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3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[</a:t>
            </a:r>
            <a:r>
              <a:rPr lang="en-US" sz="36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3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]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191000" y="3962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i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0" y="5257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1200" y="5943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/>
              <a:t> </a:t>
            </a:r>
            <a:endParaRPr lang="en-US" sz="3200" i="1" u="sng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55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189316" y="1447800"/>
            <a:ext cx="3954684" cy="208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26937"/>
            <a:ext cx="2286000" cy="179137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228600"/>
            <a:ext cx="2743200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?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81400"/>
            <a:ext cx="213360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495800"/>
            <a:ext cx="3352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32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62601"/>
            <a:ext cx="3886200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6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3600" i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733800"/>
            <a:ext cx="4419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গ্লোব</a:t>
            </a:r>
            <a:r>
              <a:rPr lang="en-US" sz="4800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i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105400"/>
            <a:ext cx="4114800" cy="64633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36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943600"/>
            <a:ext cx="40386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6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i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304800"/>
            <a:ext cx="2895600" cy="92333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8382000" cy="215443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8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8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4876800" cy="39345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7543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54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562600"/>
            <a:ext cx="5410200" cy="830997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8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4800" i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1219200"/>
            <a:ext cx="2667000" cy="2667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334000" y="3429000"/>
            <a:ext cx="9906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257800" y="4648200"/>
            <a:ext cx="16002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477000" y="4038600"/>
            <a:ext cx="2209800" cy="1600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7543800" cy="409463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8077200" cy="1200329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?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34561"/>
            <a:ext cx="7467600" cy="132343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  </a:t>
            </a:r>
            <a:r>
              <a:rPr lang="en-US" sz="4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। </a:t>
            </a:r>
            <a:endParaRPr lang="en-US" sz="4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96200" y="1752600"/>
            <a:ext cx="1447800" cy="228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934200" y="3200400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741</Words>
  <Application>Microsoft Office PowerPoint</Application>
  <PresentationFormat>On-screen Show (4:3)</PresentationFormat>
  <Paragraphs>178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HTUPALATA</dc:creator>
  <cp:lastModifiedBy>HTUPALATA</cp:lastModifiedBy>
  <cp:revision>165</cp:revision>
  <dcterms:created xsi:type="dcterms:W3CDTF">2006-08-16T00:00:00Z</dcterms:created>
  <dcterms:modified xsi:type="dcterms:W3CDTF">2020-01-17T01:56:46Z</dcterms:modified>
</cp:coreProperties>
</file>