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2" r:id="rId5"/>
    <p:sldId id="260" r:id="rId6"/>
    <p:sldId id="261" r:id="rId7"/>
    <p:sldId id="273" r:id="rId8"/>
    <p:sldId id="275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EC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7AC4BF-6E91-4C10-A6D7-B1D65BF4CAE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A4F983-64C7-4A76-9B6D-401D2C2A0D75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২,&gt;,&lt;,৭,+,=,৫,-,≈÷×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FF4DFB1-E805-409B-A631-D954BBD992A5}" type="parTrans" cxnId="{BC535FE9-EA93-4E27-ADB0-45596496025A}">
      <dgm:prSet/>
      <dgm:spPr/>
      <dgm:t>
        <a:bodyPr/>
        <a:lstStyle/>
        <a:p>
          <a:endParaRPr lang="en-US"/>
        </a:p>
      </dgm:t>
    </dgm:pt>
    <dgm:pt modelId="{CFC7E3D9-1F49-44AE-BBEF-F14377FB51CF}" type="sibTrans" cxnId="{BC535FE9-EA93-4E27-ADB0-45596496025A}">
      <dgm:prSet/>
      <dgm:spPr/>
      <dgm:t>
        <a:bodyPr/>
        <a:lstStyle/>
        <a:p>
          <a:endParaRPr lang="en-US"/>
        </a:p>
      </dgm:t>
    </dgm:pt>
    <dgm:pt modelId="{5AC3E861-CC88-43D8-9E9F-44A32920E7CA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সংখ্যা</a:t>
          </a:r>
        </a:p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প্রতীক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14F85DA-90F1-4E1A-8BA9-E2EC39EDE7E9}" type="parTrans" cxnId="{42860848-3EBC-4200-9683-ED0BB4EBD195}">
      <dgm:prSet/>
      <dgm:spPr/>
      <dgm:t>
        <a:bodyPr/>
        <a:lstStyle/>
        <a:p>
          <a:endParaRPr lang="en-US"/>
        </a:p>
      </dgm:t>
    </dgm:pt>
    <dgm:pt modelId="{01277438-EE56-4F2A-9FF6-9ABE7A63C00D}" type="sibTrans" cxnId="{42860848-3EBC-4200-9683-ED0BB4EBD195}">
      <dgm:prSet/>
      <dgm:spPr/>
      <dgm:t>
        <a:bodyPr/>
        <a:lstStyle/>
        <a:p>
          <a:endParaRPr lang="en-US"/>
        </a:p>
      </dgm:t>
    </dgm:pt>
    <dgm:pt modelId="{B27F600B-9D7F-4469-8544-1A58FF6F4495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সম্পর্ক</a:t>
          </a:r>
        </a:p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প্রতীক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2358FB8D-D785-4AA7-B4DA-A7193C2846B0}" type="parTrans" cxnId="{17469851-79C0-488F-B00F-E776B9B50081}">
      <dgm:prSet/>
      <dgm:spPr/>
      <dgm:t>
        <a:bodyPr/>
        <a:lstStyle/>
        <a:p>
          <a:endParaRPr lang="en-US"/>
        </a:p>
      </dgm:t>
    </dgm:pt>
    <dgm:pt modelId="{891A2953-8264-4D3A-91A4-AB336AC985DC}" type="sibTrans" cxnId="{17469851-79C0-488F-B00F-E776B9B50081}">
      <dgm:prSet/>
      <dgm:spPr/>
      <dgm:t>
        <a:bodyPr/>
        <a:lstStyle/>
        <a:p>
          <a:endParaRPr lang="en-US"/>
        </a:p>
      </dgm:t>
    </dgm:pt>
    <dgm:pt modelId="{3D035C31-293C-4C78-AD96-3EB068AB9726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বিপরীত</a:t>
          </a:r>
        </a:p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সম্পর্ক</a:t>
          </a:r>
        </a:p>
      </dgm:t>
    </dgm:pt>
    <dgm:pt modelId="{31570980-07E6-4842-A07E-1B1D6BCE14C1}" type="parTrans" cxnId="{5E03A9BA-5EB7-4D1B-B82E-67EE3BC61527}">
      <dgm:prSet/>
      <dgm:spPr/>
      <dgm:t>
        <a:bodyPr/>
        <a:lstStyle/>
        <a:p>
          <a:endParaRPr lang="en-US"/>
        </a:p>
      </dgm:t>
    </dgm:pt>
    <dgm:pt modelId="{E828B9CC-35ED-4E81-B34D-D2B5F9B2C833}" type="sibTrans" cxnId="{5E03A9BA-5EB7-4D1B-B82E-67EE3BC61527}">
      <dgm:prSet/>
      <dgm:spPr/>
      <dgm:t>
        <a:bodyPr/>
        <a:lstStyle/>
        <a:p>
          <a:endParaRPr lang="en-US"/>
        </a:p>
      </dgm:t>
    </dgm:pt>
    <dgm:pt modelId="{D2079A16-D1CA-46A5-A110-A7E7E18AC139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প্রক্রিয়া</a:t>
          </a:r>
        </a:p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প্রতিক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CB49527-260A-4D75-B79A-D5AE0995FF5F}" type="parTrans" cxnId="{AB76F4D5-B423-4514-AA3A-F39CC63B9B76}">
      <dgm:prSet/>
      <dgm:spPr/>
      <dgm:t>
        <a:bodyPr/>
        <a:lstStyle/>
        <a:p>
          <a:endParaRPr lang="en-US"/>
        </a:p>
      </dgm:t>
    </dgm:pt>
    <dgm:pt modelId="{DB3957EC-523B-49F2-89A1-35F0123816CD}" type="sibTrans" cxnId="{AB76F4D5-B423-4514-AA3A-F39CC63B9B76}">
      <dgm:prSet/>
      <dgm:spPr/>
      <dgm:t>
        <a:bodyPr/>
        <a:lstStyle/>
        <a:p>
          <a:endParaRPr lang="en-US"/>
        </a:p>
      </dgm:t>
    </dgm:pt>
    <dgm:pt modelId="{D98498BD-0531-4A93-87A3-1CEC1A1CDB41}" type="pres">
      <dgm:prSet presAssocID="{427AC4BF-6E91-4C10-A6D7-B1D65BF4CAE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416E36-D43D-47C3-B511-E623EB6001C0}" type="pres">
      <dgm:prSet presAssocID="{7EA4F983-64C7-4A76-9B6D-401D2C2A0D75}" presName="centerShape" presStyleLbl="node0" presStyleIdx="0" presStyleCnt="1" custScaleX="139053" custScaleY="160122"/>
      <dgm:spPr/>
      <dgm:t>
        <a:bodyPr/>
        <a:lstStyle/>
        <a:p>
          <a:endParaRPr lang="en-US"/>
        </a:p>
      </dgm:t>
    </dgm:pt>
    <dgm:pt modelId="{EE427BF9-5A1D-4EA5-BD85-D2960128F54A}" type="pres">
      <dgm:prSet presAssocID="{5AC3E861-CC88-43D8-9E9F-44A32920E7CA}" presName="node" presStyleLbl="node1" presStyleIdx="0" presStyleCnt="4" custScaleX="173494" custScaleY="116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5E5CA-51C5-49A3-B0C5-AD0BA3E8C1C9}" type="pres">
      <dgm:prSet presAssocID="{5AC3E861-CC88-43D8-9E9F-44A32920E7CA}" presName="dummy" presStyleCnt="0"/>
      <dgm:spPr/>
    </dgm:pt>
    <dgm:pt modelId="{0DB58576-CDA1-4929-95C1-EA8DF9A3EBE9}" type="pres">
      <dgm:prSet presAssocID="{01277438-EE56-4F2A-9FF6-9ABE7A63C00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96D9948-9813-4DE0-9425-343D3C920076}" type="pres">
      <dgm:prSet presAssocID="{B27F600B-9D7F-4469-8544-1A58FF6F4495}" presName="node" presStyleLbl="node1" presStyleIdx="1" presStyleCnt="4" custScaleX="142920" custScaleY="175537" custRadScaleRad="99736" custRadScaleInc="2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1EA71-050E-489A-A4F2-64C8B0099A23}" type="pres">
      <dgm:prSet presAssocID="{B27F600B-9D7F-4469-8544-1A58FF6F4495}" presName="dummy" presStyleCnt="0"/>
      <dgm:spPr/>
    </dgm:pt>
    <dgm:pt modelId="{BEAC089E-D020-4B22-ACED-56D44F0575E7}" type="pres">
      <dgm:prSet presAssocID="{891A2953-8264-4D3A-91A4-AB336AC985D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164788A-5034-42F6-93F3-6CD86259C609}" type="pres">
      <dgm:prSet presAssocID="{3D035C31-293C-4C78-AD96-3EB068AB9726}" presName="node" presStyleLbl="node1" presStyleIdx="2" presStyleCnt="4" custScaleX="171831" custScaleY="141224" custRadScaleRad="97700" custRadScaleInc="-1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473D2-3DF6-4975-A8B0-C9D75258D383}" type="pres">
      <dgm:prSet presAssocID="{3D035C31-293C-4C78-AD96-3EB068AB9726}" presName="dummy" presStyleCnt="0"/>
      <dgm:spPr/>
    </dgm:pt>
    <dgm:pt modelId="{960EE9FF-AF76-4402-8008-84B2BED49166}" type="pres">
      <dgm:prSet presAssocID="{E828B9CC-35ED-4E81-B34D-D2B5F9B2C83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5B5A9B0-841E-40F9-B9C1-CAF69FD9E338}" type="pres">
      <dgm:prSet presAssocID="{D2079A16-D1CA-46A5-A110-A7E7E18AC139}" presName="node" presStyleLbl="node1" presStyleIdx="3" presStyleCnt="4" custAng="0" custScaleX="167452" custScaleY="155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2B3EE-82B9-44D7-B716-F0CF2AD8E8DE}" type="pres">
      <dgm:prSet presAssocID="{D2079A16-D1CA-46A5-A110-A7E7E18AC139}" presName="dummy" presStyleCnt="0"/>
      <dgm:spPr/>
    </dgm:pt>
    <dgm:pt modelId="{1BCB3925-8C72-40C1-A00C-3A319C19D29C}" type="pres">
      <dgm:prSet presAssocID="{DB3957EC-523B-49F2-89A1-35F0123816CD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6971401-8E24-4651-9BEE-171D80CE8BFA}" type="presOf" srcId="{B27F600B-9D7F-4469-8544-1A58FF6F4495}" destId="{996D9948-9813-4DE0-9425-343D3C920076}" srcOrd="0" destOrd="0" presId="urn:microsoft.com/office/officeart/2005/8/layout/radial6"/>
    <dgm:cxn modelId="{DE119DBE-AC1C-4E05-8D3C-C85912870FC3}" type="presOf" srcId="{3D035C31-293C-4C78-AD96-3EB068AB9726}" destId="{D164788A-5034-42F6-93F3-6CD86259C609}" srcOrd="0" destOrd="0" presId="urn:microsoft.com/office/officeart/2005/8/layout/radial6"/>
    <dgm:cxn modelId="{1E4703B6-43DC-4FBC-86A5-096511FA55D9}" type="presOf" srcId="{891A2953-8264-4D3A-91A4-AB336AC985DC}" destId="{BEAC089E-D020-4B22-ACED-56D44F0575E7}" srcOrd="0" destOrd="0" presId="urn:microsoft.com/office/officeart/2005/8/layout/radial6"/>
    <dgm:cxn modelId="{D2F00DBC-46A5-49E0-A527-588AC5852BAE}" type="presOf" srcId="{7EA4F983-64C7-4A76-9B6D-401D2C2A0D75}" destId="{A5416E36-D43D-47C3-B511-E623EB6001C0}" srcOrd="0" destOrd="0" presId="urn:microsoft.com/office/officeart/2005/8/layout/radial6"/>
    <dgm:cxn modelId="{AB76F4D5-B423-4514-AA3A-F39CC63B9B76}" srcId="{7EA4F983-64C7-4A76-9B6D-401D2C2A0D75}" destId="{D2079A16-D1CA-46A5-A110-A7E7E18AC139}" srcOrd="3" destOrd="0" parTransId="{6CB49527-260A-4D75-B79A-D5AE0995FF5F}" sibTransId="{DB3957EC-523B-49F2-89A1-35F0123816CD}"/>
    <dgm:cxn modelId="{42860848-3EBC-4200-9683-ED0BB4EBD195}" srcId="{7EA4F983-64C7-4A76-9B6D-401D2C2A0D75}" destId="{5AC3E861-CC88-43D8-9E9F-44A32920E7CA}" srcOrd="0" destOrd="0" parTransId="{814F85DA-90F1-4E1A-8BA9-E2EC39EDE7E9}" sibTransId="{01277438-EE56-4F2A-9FF6-9ABE7A63C00D}"/>
    <dgm:cxn modelId="{DD4FED47-9082-49C4-93E7-C9EE0A24CF9F}" type="presOf" srcId="{427AC4BF-6E91-4C10-A6D7-B1D65BF4CAEE}" destId="{D98498BD-0531-4A93-87A3-1CEC1A1CDB41}" srcOrd="0" destOrd="0" presId="urn:microsoft.com/office/officeart/2005/8/layout/radial6"/>
    <dgm:cxn modelId="{86EF0AF1-3229-4264-AB2A-26818172FD6E}" type="presOf" srcId="{DB3957EC-523B-49F2-89A1-35F0123816CD}" destId="{1BCB3925-8C72-40C1-A00C-3A319C19D29C}" srcOrd="0" destOrd="0" presId="urn:microsoft.com/office/officeart/2005/8/layout/radial6"/>
    <dgm:cxn modelId="{D247DF05-DC21-4ED9-8F44-15B232E26D1D}" type="presOf" srcId="{5AC3E861-CC88-43D8-9E9F-44A32920E7CA}" destId="{EE427BF9-5A1D-4EA5-BD85-D2960128F54A}" srcOrd="0" destOrd="0" presId="urn:microsoft.com/office/officeart/2005/8/layout/radial6"/>
    <dgm:cxn modelId="{BC535FE9-EA93-4E27-ADB0-45596496025A}" srcId="{427AC4BF-6E91-4C10-A6D7-B1D65BF4CAEE}" destId="{7EA4F983-64C7-4A76-9B6D-401D2C2A0D75}" srcOrd="0" destOrd="0" parTransId="{7FF4DFB1-E805-409B-A631-D954BBD992A5}" sibTransId="{CFC7E3D9-1F49-44AE-BBEF-F14377FB51CF}"/>
    <dgm:cxn modelId="{6E2122CC-E5A3-43D8-8CFC-256D2373B538}" type="presOf" srcId="{E828B9CC-35ED-4E81-B34D-D2B5F9B2C833}" destId="{960EE9FF-AF76-4402-8008-84B2BED49166}" srcOrd="0" destOrd="0" presId="urn:microsoft.com/office/officeart/2005/8/layout/radial6"/>
    <dgm:cxn modelId="{17469851-79C0-488F-B00F-E776B9B50081}" srcId="{7EA4F983-64C7-4A76-9B6D-401D2C2A0D75}" destId="{B27F600B-9D7F-4469-8544-1A58FF6F4495}" srcOrd="1" destOrd="0" parTransId="{2358FB8D-D785-4AA7-B4DA-A7193C2846B0}" sibTransId="{891A2953-8264-4D3A-91A4-AB336AC985DC}"/>
    <dgm:cxn modelId="{5E03A9BA-5EB7-4D1B-B82E-67EE3BC61527}" srcId="{7EA4F983-64C7-4A76-9B6D-401D2C2A0D75}" destId="{3D035C31-293C-4C78-AD96-3EB068AB9726}" srcOrd="2" destOrd="0" parTransId="{31570980-07E6-4842-A07E-1B1D6BCE14C1}" sibTransId="{E828B9CC-35ED-4E81-B34D-D2B5F9B2C833}"/>
    <dgm:cxn modelId="{593F2A85-C8D9-4065-BEC4-A9EAD6F20E4E}" type="presOf" srcId="{01277438-EE56-4F2A-9FF6-9ABE7A63C00D}" destId="{0DB58576-CDA1-4929-95C1-EA8DF9A3EBE9}" srcOrd="0" destOrd="0" presId="urn:microsoft.com/office/officeart/2005/8/layout/radial6"/>
    <dgm:cxn modelId="{74A3C154-F6C3-48AD-9C63-4DFA656F8A47}" type="presOf" srcId="{D2079A16-D1CA-46A5-A110-A7E7E18AC139}" destId="{85B5A9B0-841E-40F9-B9C1-CAF69FD9E338}" srcOrd="0" destOrd="0" presId="urn:microsoft.com/office/officeart/2005/8/layout/radial6"/>
    <dgm:cxn modelId="{61B5A984-65E6-4073-AEF7-CF728CFAA0EE}" type="presParOf" srcId="{D98498BD-0531-4A93-87A3-1CEC1A1CDB41}" destId="{A5416E36-D43D-47C3-B511-E623EB6001C0}" srcOrd="0" destOrd="0" presId="urn:microsoft.com/office/officeart/2005/8/layout/radial6"/>
    <dgm:cxn modelId="{DA263A28-BD46-4D1E-9F19-153C17B4E5DD}" type="presParOf" srcId="{D98498BD-0531-4A93-87A3-1CEC1A1CDB41}" destId="{EE427BF9-5A1D-4EA5-BD85-D2960128F54A}" srcOrd="1" destOrd="0" presId="urn:microsoft.com/office/officeart/2005/8/layout/radial6"/>
    <dgm:cxn modelId="{96AE1D62-3F4E-4577-9C30-D696C1539D8A}" type="presParOf" srcId="{D98498BD-0531-4A93-87A3-1CEC1A1CDB41}" destId="{1415E5CA-51C5-49A3-B0C5-AD0BA3E8C1C9}" srcOrd="2" destOrd="0" presId="urn:microsoft.com/office/officeart/2005/8/layout/radial6"/>
    <dgm:cxn modelId="{156D978E-DB19-4060-9AAC-872B82086D03}" type="presParOf" srcId="{D98498BD-0531-4A93-87A3-1CEC1A1CDB41}" destId="{0DB58576-CDA1-4929-95C1-EA8DF9A3EBE9}" srcOrd="3" destOrd="0" presId="urn:microsoft.com/office/officeart/2005/8/layout/radial6"/>
    <dgm:cxn modelId="{5320F195-0417-4E22-8115-CB16E5722F6A}" type="presParOf" srcId="{D98498BD-0531-4A93-87A3-1CEC1A1CDB41}" destId="{996D9948-9813-4DE0-9425-343D3C920076}" srcOrd="4" destOrd="0" presId="urn:microsoft.com/office/officeart/2005/8/layout/radial6"/>
    <dgm:cxn modelId="{277E60BC-2F06-4C8B-A5FB-EFB55DEF2F52}" type="presParOf" srcId="{D98498BD-0531-4A93-87A3-1CEC1A1CDB41}" destId="{C421EA71-050E-489A-A4F2-64C8B0099A23}" srcOrd="5" destOrd="0" presId="urn:microsoft.com/office/officeart/2005/8/layout/radial6"/>
    <dgm:cxn modelId="{BC52743D-234B-40AF-BD57-E124C3EFC9F4}" type="presParOf" srcId="{D98498BD-0531-4A93-87A3-1CEC1A1CDB41}" destId="{BEAC089E-D020-4B22-ACED-56D44F0575E7}" srcOrd="6" destOrd="0" presId="urn:microsoft.com/office/officeart/2005/8/layout/radial6"/>
    <dgm:cxn modelId="{FEF91DEA-8796-4A5A-9D66-771F7CC377C0}" type="presParOf" srcId="{D98498BD-0531-4A93-87A3-1CEC1A1CDB41}" destId="{D164788A-5034-42F6-93F3-6CD86259C609}" srcOrd="7" destOrd="0" presId="urn:microsoft.com/office/officeart/2005/8/layout/radial6"/>
    <dgm:cxn modelId="{1939F4F2-A3F6-44D7-89BC-783AB1BFE00E}" type="presParOf" srcId="{D98498BD-0531-4A93-87A3-1CEC1A1CDB41}" destId="{572473D2-3DF6-4975-A8B0-C9D75258D383}" srcOrd="8" destOrd="0" presId="urn:microsoft.com/office/officeart/2005/8/layout/radial6"/>
    <dgm:cxn modelId="{063AA593-B8E6-478A-B902-688BF1E367B8}" type="presParOf" srcId="{D98498BD-0531-4A93-87A3-1CEC1A1CDB41}" destId="{960EE9FF-AF76-4402-8008-84B2BED49166}" srcOrd="9" destOrd="0" presId="urn:microsoft.com/office/officeart/2005/8/layout/radial6"/>
    <dgm:cxn modelId="{4CF2594F-ADAC-4E7E-A0D4-67EFB2BBE2A9}" type="presParOf" srcId="{D98498BD-0531-4A93-87A3-1CEC1A1CDB41}" destId="{85B5A9B0-841E-40F9-B9C1-CAF69FD9E338}" srcOrd="10" destOrd="0" presId="urn:microsoft.com/office/officeart/2005/8/layout/radial6"/>
    <dgm:cxn modelId="{FC4447E9-8E16-498A-884D-F7877697E6FD}" type="presParOf" srcId="{D98498BD-0531-4A93-87A3-1CEC1A1CDB41}" destId="{1612B3EE-82B9-44D7-B716-F0CF2AD8E8DE}" srcOrd="11" destOrd="0" presId="urn:microsoft.com/office/officeart/2005/8/layout/radial6"/>
    <dgm:cxn modelId="{0FD7C0A9-4FA9-47C9-BEA3-F2B8546353EE}" type="presParOf" srcId="{D98498BD-0531-4A93-87A3-1CEC1A1CDB41}" destId="{1BCB3925-8C72-40C1-A00C-3A319C19D29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CB3925-8C72-40C1-A00C-3A319C19D29C}">
      <dsp:nvSpPr>
        <dsp:cNvPr id="0" name=""/>
        <dsp:cNvSpPr/>
      </dsp:nvSpPr>
      <dsp:spPr>
        <a:xfrm>
          <a:off x="1433497" y="445451"/>
          <a:ext cx="3441057" cy="3441057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EE9FF-AF76-4402-8008-84B2BED49166}">
      <dsp:nvSpPr>
        <dsp:cNvPr id="0" name=""/>
        <dsp:cNvSpPr/>
      </dsp:nvSpPr>
      <dsp:spPr>
        <a:xfrm>
          <a:off x="1433053" y="406798"/>
          <a:ext cx="3441057" cy="3441057"/>
        </a:xfrm>
        <a:prstGeom prst="blockArc">
          <a:avLst>
            <a:gd name="adj1" fmla="val 5380256"/>
            <a:gd name="adj2" fmla="val 10720929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C089E-D020-4B22-ACED-56D44F0575E7}">
      <dsp:nvSpPr>
        <dsp:cNvPr id="0" name=""/>
        <dsp:cNvSpPr/>
      </dsp:nvSpPr>
      <dsp:spPr>
        <a:xfrm>
          <a:off x="1430086" y="406817"/>
          <a:ext cx="3441057" cy="3441057"/>
        </a:xfrm>
        <a:prstGeom prst="blockArc">
          <a:avLst>
            <a:gd name="adj1" fmla="val 130829"/>
            <a:gd name="adj2" fmla="val 5374188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58576-CDA1-4929-95C1-EA8DF9A3EBE9}">
      <dsp:nvSpPr>
        <dsp:cNvPr id="0" name=""/>
        <dsp:cNvSpPr/>
      </dsp:nvSpPr>
      <dsp:spPr>
        <a:xfrm>
          <a:off x="1429060" y="445445"/>
          <a:ext cx="3441057" cy="3441057"/>
        </a:xfrm>
        <a:prstGeom prst="blockArc">
          <a:avLst>
            <a:gd name="adj1" fmla="val 16209077"/>
            <a:gd name="adj2" fmla="val 51787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16E36-D43D-47C3-B511-E623EB6001C0}">
      <dsp:nvSpPr>
        <dsp:cNvPr id="0" name=""/>
        <dsp:cNvSpPr/>
      </dsp:nvSpPr>
      <dsp:spPr>
        <a:xfrm>
          <a:off x="2053958" y="899231"/>
          <a:ext cx="2200136" cy="2533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২,&gt;,&lt;,৭,+,=,৫,-,≈÷×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053958" y="899231"/>
        <a:ext cx="2200136" cy="2533496"/>
      </dsp:txXfrm>
    </dsp:sp>
    <dsp:sp modelId="{EE427BF9-5A1D-4EA5-BD85-D2960128F54A}">
      <dsp:nvSpPr>
        <dsp:cNvPr id="0" name=""/>
        <dsp:cNvSpPr/>
      </dsp:nvSpPr>
      <dsp:spPr>
        <a:xfrm>
          <a:off x="2193251" y="-158307"/>
          <a:ext cx="1921550" cy="12872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সংখ্যা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প্রতীক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193251" y="-158307"/>
        <a:ext cx="1921550" cy="1287261"/>
      </dsp:txXfrm>
    </dsp:sp>
    <dsp:sp modelId="{996D9948-9813-4DE0-9425-343D3C920076}">
      <dsp:nvSpPr>
        <dsp:cNvPr id="0" name=""/>
        <dsp:cNvSpPr/>
      </dsp:nvSpPr>
      <dsp:spPr>
        <a:xfrm>
          <a:off x="4038592" y="1219202"/>
          <a:ext cx="1582925" cy="1944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সম্পর্ক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প্রতীক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4038592" y="1219202"/>
        <a:ext cx="1582925" cy="1944178"/>
      </dsp:txXfrm>
    </dsp:sp>
    <dsp:sp modelId="{D164788A-5034-42F6-93F3-6CD86259C609}">
      <dsp:nvSpPr>
        <dsp:cNvPr id="0" name=""/>
        <dsp:cNvSpPr/>
      </dsp:nvSpPr>
      <dsp:spPr>
        <a:xfrm>
          <a:off x="2211668" y="3025885"/>
          <a:ext cx="1903131" cy="1564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বিপরীত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সম্পর্ক</a:t>
          </a:r>
        </a:p>
      </dsp:txBody>
      <dsp:txXfrm>
        <a:off x="2211668" y="3025885"/>
        <a:ext cx="1903131" cy="1564140"/>
      </dsp:txXfrm>
    </dsp:sp>
    <dsp:sp modelId="{85B5A9B0-841E-40F9-B9C1-CAF69FD9E338}">
      <dsp:nvSpPr>
        <dsp:cNvPr id="0" name=""/>
        <dsp:cNvSpPr/>
      </dsp:nvSpPr>
      <dsp:spPr>
        <a:xfrm>
          <a:off x="546054" y="1303257"/>
          <a:ext cx="1854631" cy="1725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প্রক্রিয়া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প্রতিক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546054" y="1303257"/>
        <a:ext cx="1854631" cy="1725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ogotom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9600"/>
            <a:ext cx="9144000" cy="74676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609600" y="990600"/>
            <a:ext cx="4419600" cy="30480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851903"/>
            <a:ext cx="1524000" cy="2042809"/>
          </a:xfrm>
          <a:prstGeom prst="rect">
            <a:avLst/>
          </a:prstGeom>
        </p:spPr>
      </p:pic>
      <p:pic>
        <p:nvPicPr>
          <p:cNvPr id="4" name="Picture 3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905000"/>
            <a:ext cx="1534886" cy="2057400"/>
          </a:xfrm>
          <a:prstGeom prst="rect">
            <a:avLst/>
          </a:prstGeom>
        </p:spPr>
      </p:pic>
      <p:sp>
        <p:nvSpPr>
          <p:cNvPr id="5" name="Cube 4"/>
          <p:cNvSpPr/>
          <p:nvPr/>
        </p:nvSpPr>
        <p:spPr>
          <a:xfrm>
            <a:off x="5410200" y="1219200"/>
            <a:ext cx="3276600" cy="2667000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44196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8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8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Minus 9"/>
          <p:cNvSpPr/>
          <p:nvPr/>
        </p:nvSpPr>
        <p:spPr>
          <a:xfrm>
            <a:off x="3429000" y="4648200"/>
            <a:ext cx="1371600" cy="9144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0" y="44958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8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2590800" y="5410200"/>
            <a:ext cx="3124200" cy="1219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0046 C 0.00261 -0.01852 0.00712 -0.05764 0.00712 -0.05741 C 0.00556 -0.07685 0.00677 -0.08056 -0.00104 -0.09422 C -0.00486 -0.11019 -0.00017 -0.08912 -0.00417 -0.12014 C -0.00486 -0.12523 -0.00677 -0.13009 -0.00746 -0.13519 C -0.01024 -0.15695 -0.01233 -0.17824 -0.01545 -0.19977 C -0.01493 -0.2294 -0.02552 -0.29792 0.00382 -0.32014 C 0.0099 -0.32477 0.01962 -0.32408 0.02639 -0.32639 C 0.12986 -0.32547 0.20972 -0.32778 0.30382 -0.32014 C 0.32483 -0.31065 0.34653 -0.31088 0.3684 -0.30718 C 0.38785 -0.30394 0.40695 -0.29908 0.42639 -0.2963 C 0.44063 -0.29028 0.47031 -0.28935 0.48611 -0.28773 C 0.49045 -0.26991 0.4842 -0.2338 0.47309 -0.21898 C 0.4691 -0.19676 0.46198 -0.17616 0.45712 -0.1544 C 0.44948 -0.12037 0.44792 -0.08565 0.43611 -0.05347 C 0.43247 -0.02847 0.43663 -0.05903 0.43281 -0.01459 C 0.43247 -0.01111 0.43195 -0.00764 0.43125 -0.00417 C 0.4309 -0.00162 0.42969 0.00254 0.42969 0.00278 " pathEditMode="relative" rAng="0" ptsTypes="fffffffffffffffff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81000" y="304800"/>
            <a:ext cx="1981200" cy="18288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be 2"/>
          <p:cNvSpPr/>
          <p:nvPr/>
        </p:nvSpPr>
        <p:spPr>
          <a:xfrm>
            <a:off x="2667000" y="304800"/>
            <a:ext cx="1905000" cy="18288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4876800" y="228600"/>
            <a:ext cx="1905000" cy="19050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7010400" y="228600"/>
            <a:ext cx="1905000" cy="18288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838200"/>
            <a:ext cx="1200150" cy="1200150"/>
          </a:xfrm>
          <a:prstGeom prst="rect">
            <a:avLst/>
          </a:prstGeom>
        </p:spPr>
      </p:pic>
      <p:pic>
        <p:nvPicPr>
          <p:cNvPr id="7" name="Picture 6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838200"/>
            <a:ext cx="1123950" cy="1200150"/>
          </a:xfrm>
          <a:prstGeom prst="rect">
            <a:avLst/>
          </a:prstGeom>
        </p:spPr>
      </p:pic>
      <p:pic>
        <p:nvPicPr>
          <p:cNvPr id="8" name="Picture 7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914400"/>
            <a:ext cx="1200150" cy="1200150"/>
          </a:xfrm>
          <a:prstGeom prst="rect">
            <a:avLst/>
          </a:prstGeom>
        </p:spPr>
      </p:pic>
      <p:pic>
        <p:nvPicPr>
          <p:cNvPr id="9" name="Picture 8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838200"/>
            <a:ext cx="1123950" cy="1200150"/>
          </a:xfrm>
          <a:prstGeom prst="rect">
            <a:avLst/>
          </a:prstGeom>
        </p:spPr>
      </p:pic>
      <p:sp>
        <p:nvSpPr>
          <p:cNvPr id="20" name="Cloud Callout 19"/>
          <p:cNvSpPr/>
          <p:nvPr/>
        </p:nvSpPr>
        <p:spPr>
          <a:xfrm>
            <a:off x="1066800" y="4038600"/>
            <a:ext cx="6781800" cy="1676400"/>
          </a:xfrm>
          <a:prstGeom prst="cloud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0" y="4267200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8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4038600" y="4572000"/>
            <a:ext cx="8382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257800" y="4191000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8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9600" y="2743200"/>
            <a:ext cx="8001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38200" y="2971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95600" y="2971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6800" y="3048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3048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lus 30"/>
          <p:cNvSpPr/>
          <p:nvPr/>
        </p:nvSpPr>
        <p:spPr>
          <a:xfrm>
            <a:off x="1752600" y="3124200"/>
            <a:ext cx="533400" cy="5334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Plus 31"/>
          <p:cNvSpPr/>
          <p:nvPr/>
        </p:nvSpPr>
        <p:spPr>
          <a:xfrm>
            <a:off x="3657600" y="3200400"/>
            <a:ext cx="533400" cy="4572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lus 32"/>
          <p:cNvSpPr/>
          <p:nvPr/>
        </p:nvSpPr>
        <p:spPr>
          <a:xfrm>
            <a:off x="5943600" y="3124200"/>
            <a:ext cx="381000" cy="533400"/>
          </a:xfrm>
          <a:prstGeom prst="mathPlus">
            <a:avLst>
              <a:gd name="adj1" fmla="val 2352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Callout 33"/>
          <p:cNvSpPr/>
          <p:nvPr/>
        </p:nvSpPr>
        <p:spPr>
          <a:xfrm>
            <a:off x="3352800" y="5334000"/>
            <a:ext cx="2362200" cy="1295400"/>
          </a:xfrm>
          <a:prstGeom prst="up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/>
      <p:bldP spid="24" grpId="0" animBg="1"/>
      <p:bldP spid="25" grpId="0"/>
      <p:bldP spid="22" grpId="0" animBg="1"/>
      <p:bldP spid="22" grpId="1" animBg="1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534400" cy="6477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be 2"/>
          <p:cNvSpPr/>
          <p:nvPr/>
        </p:nvSpPr>
        <p:spPr>
          <a:xfrm>
            <a:off x="1219200" y="762000"/>
            <a:ext cx="5638800" cy="2133600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1524000"/>
            <a:ext cx="895350" cy="1200150"/>
          </a:xfrm>
          <a:prstGeom prst="rect">
            <a:avLst/>
          </a:prstGeom>
        </p:spPr>
      </p:pic>
      <p:pic>
        <p:nvPicPr>
          <p:cNvPr id="5" name="Picture 4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1524000"/>
            <a:ext cx="895350" cy="1200150"/>
          </a:xfrm>
          <a:prstGeom prst="rect">
            <a:avLst/>
          </a:prstGeom>
        </p:spPr>
      </p:pic>
      <p:pic>
        <p:nvPicPr>
          <p:cNvPr id="7" name="Picture 6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1524000"/>
            <a:ext cx="895350" cy="1200150"/>
          </a:xfrm>
          <a:prstGeom prst="rect">
            <a:avLst/>
          </a:prstGeom>
        </p:spPr>
      </p:pic>
      <p:pic>
        <p:nvPicPr>
          <p:cNvPr id="8" name="Picture 7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524000"/>
            <a:ext cx="895350" cy="1200150"/>
          </a:xfrm>
          <a:prstGeom prst="rect">
            <a:avLst/>
          </a:prstGeom>
        </p:spPr>
      </p:pic>
      <p:sp>
        <p:nvSpPr>
          <p:cNvPr id="9" name="Cube 8"/>
          <p:cNvSpPr/>
          <p:nvPr/>
        </p:nvSpPr>
        <p:spPr>
          <a:xfrm>
            <a:off x="685800" y="3200400"/>
            <a:ext cx="1752600" cy="1371600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2743200" y="3200400"/>
            <a:ext cx="1600200" cy="1447800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4648200" y="3124200"/>
            <a:ext cx="1676400" cy="1524000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6553200" y="3048000"/>
            <a:ext cx="1676400" cy="1524000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33600" y="4876800"/>
            <a:ext cx="11430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12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vision 13"/>
          <p:cNvSpPr/>
          <p:nvPr/>
        </p:nvSpPr>
        <p:spPr>
          <a:xfrm>
            <a:off x="3657600" y="4953000"/>
            <a:ext cx="914400" cy="914400"/>
          </a:xfrm>
          <a:prstGeom prst="mathDivid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76800" y="4724400"/>
            <a:ext cx="10668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en-US" sz="8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Up Arrow Callout 16"/>
          <p:cNvSpPr/>
          <p:nvPr/>
        </p:nvSpPr>
        <p:spPr>
          <a:xfrm>
            <a:off x="3200400" y="5715000"/>
            <a:ext cx="1752600" cy="914400"/>
          </a:xfrm>
          <a:prstGeom prst="up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ভাগ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7.03704E-6 C -0.00868 0.00417 -0.01667 0.01065 -0.02431 0.01737 C -0.04184 0.03288 -0.01858 0.01528 -0.03229 0.0301 C -0.03472 0.03264 -0.04358 0.03727 -0.04687 0.03889 C -0.05712 0.06019 -0.04097 0.02917 -0.0566 0.04954 C -0.06545 0.06112 -0.04982 0.05232 -0.06302 0.05811 C -0.06459 0.06019 -0.06649 0.06227 -0.06788 0.06459 C -0.07031 0.06876 -0.07431 0.07755 -0.07431 0.07755 C -0.07622 0.08542 -0.07952 0.09167 -0.08229 0.09908 C -0.08403 0.11135 -0.08645 0.12338 -0.08872 0.13565 C -0.08959 0.14005 -0.09202 0.14838 -0.09202 0.14838 C -0.08802 0.16528 -0.09306 0.16459 -0.1033 0.16783 C -0.11181 0.17917 -0.10625 0.16899 -0.10972 0.18936 C -0.11198 0.20232 -0.11459 0.21783 -0.11788 0.2301 C -0.11893 0.24376 -0.12257 0.2595 -0.12257 0.27315 " pathEditMode="relative" ptsTypes="ffffffffffffff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C 0.00104 0.00208 0.00174 0.00486 0.0033 0.00648 C 0.01111 0.01458 0.00642 0.00092 0.00972 0.01504 C 0.00712 0.10092 0.00972 0.18704 0.00972 0.27315 " pathEditMode="relative" ptsTypes="fff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C 0.00034 0.00069 0.00746 0.01273 0.00798 0.01505 C 0.00902 0.01991 0.00868 0.02523 0.00972 0.03009 C 0.01111 0.03704 0.01475 0.0456 0.0177 0.05162 C 0.01961 0.06528 0.02621 0.08495 0.03229 0.09676 C 0.03506 0.10857 0.04079 0.10857 0.04843 0.11412 C 0.05833 0.1213 0.06336 0.12778 0.07413 0.13125 C 0.0835 0.14074 0.07777 0.13634 0.09027 0.1419 C 0.09357 0.14329 0.1 0.1463 0.1 0.1463 C 0.11024 0.15648 0.12604 0.15903 0.13871 0.16134 C 0.14027 0.16204 0.14236 0.16181 0.14357 0.16343 C 0.14635 0.16713 0.15 0.17639 0.15 0.17639 C 0.15138 0.19699 0.15364 0.21366 0.15486 0.23449 C 0.15434 0.25232 0.15329 0.27037 0.15329 0.28819 " pathEditMode="relative" ptsTypes="fffffffffffff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7.40741E-7 C 0.00331 0.00695 0.00921 0.02523 0.01285 0.0301 C 0.02379 0.04468 0.04358 0.04723 0.05799 0.04954 C 0.09983 0.04838 0.13456 0.04769 0.17414 0.04306 C 0.18699 0.03889 0.19254 0.0382 0.20799 0.03658 C 0.22414 0.02963 0.24567 0.03102 0.26129 0.0301 C 0.26338 0.02871 0.26546 0.02709 0.26772 0.02593 C 0.2698 0.025 0.2724 0.0257 0.27414 0.02385 C 0.27553 0.02246 0.27501 0.01945 0.2757 0.01736 C 0.27657 0.01505 0.27796 0.01297 0.279 0.01088 C 0.28178 -0.00092 0.28907 -0.01273 0.29671 -0.01921 C 0.29619 -0.01342 0.29601 -0.00764 0.29515 -0.00208 C 0.29445 0.00232 0.29185 0.01088 0.29185 0.01088 C 0.28699 0.04769 0.2882 0.09028 0.27258 0.12269 C 0.26789 0.14607 0.27414 0.11806 0.26772 0.13773 C 0.26008 0.16088 0.26841 0.1426 0.26129 0.15718 C 0.26077 0.16297 0.2599 0.16852 0.25956 0.17431 C 0.25886 0.18797 0.25886 0.20139 0.25799 0.21505 C 0.2573 0.22454 0.25157 0.23218 0.25157 0.24098 " pathEditMode="relative" ptsTypes="ffffffffffffffffff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86800" cy="6248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362200"/>
          <a:ext cx="5867400" cy="384048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862146"/>
                <a:gridCol w="3005254"/>
              </a:tblGrid>
              <a:tr h="409787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প্রক্রিয়া</a:t>
                      </a:r>
                      <a:r>
                        <a:rPr lang="bn-BD" sz="36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09787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endParaRPr lang="en-US" sz="3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09787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বিয়োগ</a:t>
                      </a:r>
                      <a:endParaRPr lang="en-US" sz="3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09787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গুণ</a:t>
                      </a:r>
                      <a:endParaRPr lang="en-US" sz="3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09787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ভাগ</a:t>
                      </a:r>
                      <a:endParaRPr lang="en-US" sz="3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09787">
                <a:tc>
                  <a:txBody>
                    <a:bodyPr/>
                    <a:lstStyle/>
                    <a:p>
                      <a:endParaRPr lang="en-US" sz="360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lus 3"/>
          <p:cNvSpPr/>
          <p:nvPr/>
        </p:nvSpPr>
        <p:spPr>
          <a:xfrm>
            <a:off x="5638800" y="3124200"/>
            <a:ext cx="6096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5562600" y="3962400"/>
            <a:ext cx="7620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5638800" y="4419600"/>
            <a:ext cx="533400" cy="533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vision 6"/>
          <p:cNvSpPr/>
          <p:nvPr/>
        </p:nvSpPr>
        <p:spPr>
          <a:xfrm>
            <a:off x="5562600" y="5029200"/>
            <a:ext cx="609600" cy="457200"/>
          </a:xfrm>
          <a:prstGeom prst="mathDivide">
            <a:avLst>
              <a:gd name="adj1" fmla="val 36745"/>
              <a:gd name="adj2" fmla="val 5880"/>
              <a:gd name="adj3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ultidocument 7"/>
          <p:cNvSpPr/>
          <p:nvPr/>
        </p:nvSpPr>
        <p:spPr>
          <a:xfrm>
            <a:off x="2514600" y="685800"/>
            <a:ext cx="4495800" cy="1295400"/>
          </a:xfrm>
          <a:prstGeom prst="flowChartMultidocumen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প্রক্রিয়া প্রতীক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n 2"/>
          <p:cNvSpPr/>
          <p:nvPr/>
        </p:nvSpPr>
        <p:spPr>
          <a:xfrm>
            <a:off x="838200" y="1524000"/>
            <a:ext cx="2362200" cy="1905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5257800" y="1600200"/>
            <a:ext cx="2438400" cy="1828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590800"/>
            <a:ext cx="685801" cy="685801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590800"/>
            <a:ext cx="681037" cy="681037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590800"/>
            <a:ext cx="681037" cy="681037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667000"/>
            <a:ext cx="681038" cy="681038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667000"/>
            <a:ext cx="681038" cy="681038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667000"/>
            <a:ext cx="681038" cy="68103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19200" y="38100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3886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3505200" y="4114800"/>
            <a:ext cx="1295400" cy="685800"/>
          </a:xfrm>
          <a:prstGeom prst="mathEqual">
            <a:avLst>
              <a:gd name="adj1" fmla="val 23520"/>
              <a:gd name="adj2" fmla="val 22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Up Arrow Callout 15"/>
          <p:cNvSpPr/>
          <p:nvPr/>
        </p:nvSpPr>
        <p:spPr>
          <a:xfrm>
            <a:off x="2895600" y="4876800"/>
            <a:ext cx="2514600" cy="1066800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685800" y="838200"/>
            <a:ext cx="2743200" cy="2362200"/>
          </a:xfrm>
          <a:prstGeom prst="cub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5181600" y="838200"/>
            <a:ext cx="2667000" cy="2362200"/>
          </a:xfrm>
          <a:prstGeom prst="cub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JLHCAGYQ6Y5CARUM7Z2CAQQ10PMCATU94WACAAU2AA5CAEM9FLTCAHVUTW1CA3HRMK9CALKF7BGCA94MLS6CAEC1LQFCAS6YVF3CAQ2JNVICASVOLSFCAL3OM4ZCAYKNSLLCA11YRB2CAYLH1YYCAG3CD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514600"/>
            <a:ext cx="819150" cy="513334"/>
          </a:xfrm>
          <a:prstGeom prst="rect">
            <a:avLst/>
          </a:prstGeom>
        </p:spPr>
      </p:pic>
      <p:pic>
        <p:nvPicPr>
          <p:cNvPr id="6" name="Picture 5" descr="FJLHCAGYQ6Y5CARUM7Z2CAQQ10PMCATU94WACAAU2AA5CAEM9FLTCAHVUTW1CA3HRMK9CALKF7BGCA94MLS6CAEC1LQFCAS6YVF3CAQ2JNVICASVOLSFCAL3OM4ZCAYKNSLLCA11YRB2CAYLH1YYCAG3CD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1" y="2465831"/>
            <a:ext cx="838200" cy="525272"/>
          </a:xfrm>
          <a:prstGeom prst="rect">
            <a:avLst/>
          </a:prstGeom>
        </p:spPr>
      </p:pic>
      <p:pic>
        <p:nvPicPr>
          <p:cNvPr id="7" name="Picture 6" descr="FJLHCAGYQ6Y5CARUM7Z2CAQQ10PMCATU94WACAAU2AA5CAEM9FLTCAHVUTW1CA3HRMK9CALKF7BGCA94MLS6CAEC1LQFCAS6YVF3CAQ2JNVICASVOLSFCAL3OM4ZCAYKNSLLCA11YRB2CAYLH1YYCAG3CD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981200"/>
            <a:ext cx="835971" cy="523875"/>
          </a:xfrm>
          <a:prstGeom prst="rect">
            <a:avLst/>
          </a:prstGeom>
        </p:spPr>
      </p:pic>
      <p:pic>
        <p:nvPicPr>
          <p:cNvPr id="8" name="Picture 7" descr="FJLHCAGYQ6Y5CARUM7Z2CAQQ10PMCATU94WACAAU2AA5CAEM9FLTCAHVUTW1CA3HRMK9CALKF7BGCA94MLS6CAEC1LQFCAS6YVF3CAQ2JNVICASVOLSFCAL3OM4ZCAYKNSLLCA11YRB2CAYLH1YYCAG3CD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981200"/>
            <a:ext cx="866775" cy="543179"/>
          </a:xfrm>
          <a:prstGeom prst="rect">
            <a:avLst/>
          </a:prstGeom>
        </p:spPr>
      </p:pic>
      <p:pic>
        <p:nvPicPr>
          <p:cNvPr id="9" name="Picture 8" descr="FJLHCAGYQ6Y5CARUM7Z2CAQQ10PMCATU94WACAAU2AA5CAEM9FLTCAHVUTW1CA3HRMK9CALKF7BGCA94MLS6CAEC1LQFCAS6YVF3CAQ2JNVICASVOLSFCAL3OM4ZCAYKNSLLCA11YRB2CAYLH1YYCAG3CD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590800"/>
            <a:ext cx="867383" cy="600075"/>
          </a:xfrm>
          <a:prstGeom prst="rect">
            <a:avLst/>
          </a:prstGeom>
        </p:spPr>
      </p:pic>
      <p:pic>
        <p:nvPicPr>
          <p:cNvPr id="10" name="Picture 9" descr="FJLHCAGYQ6Y5CARUM7Z2CAQQ10PMCATU94WACAAU2AA5CAEM9FLTCAHVUTW1CA3HRMK9CALKF7BGCA94MLS6CAEC1LQFCAS6YVF3CAQ2JNVICASVOLSFCAL3OM4ZCAYKNSLLCA11YRB2CAYLH1YYCAG3CD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590800"/>
            <a:ext cx="838200" cy="600075"/>
          </a:xfrm>
          <a:prstGeom prst="rect">
            <a:avLst/>
          </a:prstGeom>
        </p:spPr>
      </p:pic>
      <p:pic>
        <p:nvPicPr>
          <p:cNvPr id="11" name="Picture 10" descr="FJLHCAGYQ6Y5CARUM7Z2CAQQ10PMCATU94WACAAU2AA5CAEM9FLTCAHVUTW1CA3HRMK9CALKF7BGCA94MLS6CAEC1LQFCAS6YVF3CAQ2JNVICASVOLSFCAL3OM4ZCAYKNSLLCA11YRB2CAYLH1YYCAG3CD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981200"/>
            <a:ext cx="744166" cy="609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76400" y="36576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54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34290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54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3581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&gt;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Up Arrow Callout 14"/>
          <p:cNvSpPr/>
          <p:nvPr/>
        </p:nvSpPr>
        <p:spPr>
          <a:xfrm>
            <a:off x="2667000" y="4267200"/>
            <a:ext cx="2895600" cy="1600200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বৃহত্তর বা বড়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6629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be 2"/>
          <p:cNvSpPr/>
          <p:nvPr/>
        </p:nvSpPr>
        <p:spPr>
          <a:xfrm>
            <a:off x="1143000" y="838200"/>
            <a:ext cx="2895600" cy="2286000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4800600" y="533400"/>
            <a:ext cx="3124200" cy="2514600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981200"/>
            <a:ext cx="762000" cy="1021404"/>
          </a:xfrm>
          <a:prstGeom prst="rect">
            <a:avLst/>
          </a:prstGeom>
        </p:spPr>
      </p:pic>
      <p:pic>
        <p:nvPicPr>
          <p:cNvPr id="6" name="Picture 5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981200"/>
            <a:ext cx="742950" cy="995869"/>
          </a:xfrm>
          <a:prstGeom prst="rect">
            <a:avLst/>
          </a:prstGeom>
        </p:spPr>
      </p:pic>
      <p:pic>
        <p:nvPicPr>
          <p:cNvPr id="7" name="Picture 6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981200"/>
            <a:ext cx="724808" cy="971550"/>
          </a:xfrm>
          <a:prstGeom prst="rect">
            <a:avLst/>
          </a:prstGeom>
        </p:spPr>
      </p:pic>
      <p:pic>
        <p:nvPicPr>
          <p:cNvPr id="8" name="Picture 7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981200"/>
            <a:ext cx="742950" cy="995869"/>
          </a:xfrm>
          <a:prstGeom prst="rect">
            <a:avLst/>
          </a:prstGeom>
        </p:spPr>
      </p:pic>
      <p:pic>
        <p:nvPicPr>
          <p:cNvPr id="9" name="Picture 8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57648" y="1981200"/>
            <a:ext cx="705152" cy="9452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1200" y="388620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8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381000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8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3733800"/>
            <a:ext cx="83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&lt;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Up Arrow Callout 12"/>
          <p:cNvSpPr/>
          <p:nvPr/>
        </p:nvSpPr>
        <p:spPr>
          <a:xfrm>
            <a:off x="2286000" y="4876800"/>
            <a:ext cx="3352800" cy="13716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ক্ষুদ্রতর বা ছোট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86800" cy="6248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1219200" y="685800"/>
            <a:ext cx="5943600" cy="22860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সম্পর্ক প্রতীকঃ</a:t>
            </a:r>
          </a:p>
          <a:p>
            <a:pPr algn="just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দুটি সংখ্যার পারস্পরিক সম্পর্ক নির্দেশ করে।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276600"/>
          <a:ext cx="7391400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75057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5057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সমান চিহ্ন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৪+৫=৯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5057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&gt;</a:t>
                      </a:r>
                      <a:endParaRPr lang="en-US" sz="3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বড় চিহ্ন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৯&gt;৫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5057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&lt;</a:t>
                      </a:r>
                      <a:endParaRPr lang="en-US" sz="3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ছোট</a:t>
                      </a:r>
                      <a:r>
                        <a:rPr lang="bn-BD" sz="32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চিহ্ন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৫&lt;৯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qual 4"/>
          <p:cNvSpPr/>
          <p:nvPr/>
        </p:nvSpPr>
        <p:spPr>
          <a:xfrm>
            <a:off x="1752600" y="4343400"/>
            <a:ext cx="9906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8610600" cy="6248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1219200" y="457200"/>
            <a:ext cx="6248400" cy="19812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বিপরিত সম্পর্ক প্রতীক</a:t>
            </a:r>
          </a:p>
          <a:p>
            <a:pPr algn="ctr"/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দুটি সংখ্যার বিপরীত সম্পর্ক নির্দেশ করে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971800"/>
            <a:ext cx="6248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সমান নয়    ৭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5486400"/>
            <a:ext cx="63246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ছোট নয়    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Not Equal 6"/>
          <p:cNvSpPr/>
          <p:nvPr/>
        </p:nvSpPr>
        <p:spPr>
          <a:xfrm>
            <a:off x="1752600" y="3276600"/>
            <a:ext cx="609600" cy="3810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Not Equal 7"/>
          <p:cNvSpPr/>
          <p:nvPr/>
        </p:nvSpPr>
        <p:spPr>
          <a:xfrm>
            <a:off x="5562600" y="3200400"/>
            <a:ext cx="381000" cy="4572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3048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17"/>
          <p:cNvGrpSpPr/>
          <p:nvPr/>
        </p:nvGrpSpPr>
        <p:grpSpPr>
          <a:xfrm>
            <a:off x="2096729" y="4321277"/>
            <a:ext cx="722671" cy="707923"/>
            <a:chOff x="2133600" y="4321277"/>
            <a:chExt cx="722671" cy="707923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2133600" y="4419600"/>
              <a:ext cx="685800" cy="533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2133600" y="4321277"/>
              <a:ext cx="722671" cy="516194"/>
            </a:xfrm>
            <a:custGeom>
              <a:avLst/>
              <a:gdLst>
                <a:gd name="connsiteX0" fmla="*/ 265471 w 722671"/>
                <a:gd name="connsiteY0" fmla="*/ 0 h 516194"/>
                <a:gd name="connsiteX1" fmla="*/ 722671 w 722671"/>
                <a:gd name="connsiteY1" fmla="*/ 442452 h 516194"/>
                <a:gd name="connsiteX2" fmla="*/ 0 w 722671"/>
                <a:gd name="connsiteY2" fmla="*/ 516194 h 516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2671" h="516194">
                  <a:moveTo>
                    <a:pt x="265471" y="0"/>
                  </a:moveTo>
                  <a:lnTo>
                    <a:pt x="722671" y="442452"/>
                  </a:lnTo>
                  <a:lnTo>
                    <a:pt x="0" y="516194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1524000" y="4191000"/>
            <a:ext cx="6172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বড় নয়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084294" y="5553635"/>
            <a:ext cx="927847" cy="564777"/>
          </a:xfrm>
          <a:custGeom>
            <a:avLst/>
            <a:gdLst>
              <a:gd name="connsiteX0" fmla="*/ 645459 w 927847"/>
              <a:gd name="connsiteY0" fmla="*/ 0 h 564777"/>
              <a:gd name="connsiteX1" fmla="*/ 0 w 927847"/>
              <a:gd name="connsiteY1" fmla="*/ 537883 h 564777"/>
              <a:gd name="connsiteX2" fmla="*/ 833718 w 927847"/>
              <a:gd name="connsiteY2" fmla="*/ 564777 h 564777"/>
              <a:gd name="connsiteX3" fmla="*/ 833718 w 927847"/>
              <a:gd name="connsiteY3" fmla="*/ 564777 h 564777"/>
              <a:gd name="connsiteX4" fmla="*/ 927847 w 927847"/>
              <a:gd name="connsiteY4" fmla="*/ 551330 h 56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47" h="564777">
                <a:moveTo>
                  <a:pt x="645459" y="0"/>
                </a:moveTo>
                <a:lnTo>
                  <a:pt x="0" y="537883"/>
                </a:lnTo>
                <a:lnTo>
                  <a:pt x="833718" y="564777"/>
                </a:lnTo>
                <a:lnTo>
                  <a:pt x="833718" y="564777"/>
                </a:lnTo>
                <a:lnTo>
                  <a:pt x="927847" y="55133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91871" y="5688106"/>
            <a:ext cx="282388" cy="578223"/>
          </a:xfrm>
          <a:custGeom>
            <a:avLst/>
            <a:gdLst>
              <a:gd name="connsiteX0" fmla="*/ 282388 w 282388"/>
              <a:gd name="connsiteY0" fmla="*/ 0 h 578223"/>
              <a:gd name="connsiteX1" fmla="*/ 0 w 282388"/>
              <a:gd name="connsiteY1" fmla="*/ 578223 h 57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2388" h="578223">
                <a:moveTo>
                  <a:pt x="282388" y="0"/>
                </a:moveTo>
                <a:lnTo>
                  <a:pt x="0" y="57822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458200" cy="6324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ultidocument 2"/>
          <p:cNvSpPr/>
          <p:nvPr/>
        </p:nvSpPr>
        <p:spPr>
          <a:xfrm>
            <a:off x="1600200" y="457200"/>
            <a:ext cx="5562600" cy="1371600"/>
          </a:xfrm>
          <a:prstGeom prst="flowChartMultidocumen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057400" y="1752600"/>
          <a:ext cx="61722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838200" y="1066800"/>
            <a:ext cx="7924800" cy="4495800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মোঃ  ওসমান 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গোমদন্ডী  আদর্শ  সপ্রাবি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mdosmsn@gmail.com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458200" cy="609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Multidocument 2"/>
          <p:cNvSpPr/>
          <p:nvPr/>
        </p:nvSpPr>
        <p:spPr>
          <a:xfrm>
            <a:off x="1066800" y="1066800"/>
            <a:ext cx="6172200" cy="1447800"/>
          </a:xfrm>
          <a:prstGeom prst="flowChartMulti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 মুল্যায়ন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3352800"/>
            <a:ext cx="5486400" cy="2971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সম্প্ক প্রতীকগুলো লিখ এবং উদাহরণ দাও।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86800" cy="6096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2057400" y="1143000"/>
            <a:ext cx="4953000" cy="160020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পরিকল্পিত কাজ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3429000"/>
            <a:ext cx="7391400" cy="281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প্রক্রিয়া ও সম্পর্ক প্রতীকগুলো লিখে আনবে।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1524000" y="1524000"/>
            <a:ext cx="6477000" cy="4648200"/>
          </a:xfrm>
          <a:prstGeom prst="round1Rect">
            <a:avLst/>
          </a:prstGeom>
          <a:solidFill>
            <a:srgbClr val="2FEC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70C0"/>
                </a:solidFill>
              </a:rPr>
              <a:t>শ্রেণিঃ ৪র্থ</a:t>
            </a:r>
            <a:endParaRPr lang="bn-BD" sz="8000" dirty="0" smtClean="0">
              <a:solidFill>
                <a:srgbClr val="0070C0"/>
              </a:solidFill>
            </a:endParaRPr>
          </a:p>
          <a:p>
            <a:pPr algn="ctr"/>
            <a:r>
              <a:rPr lang="bn-BD" sz="8000" dirty="0" smtClean="0">
                <a:solidFill>
                  <a:srgbClr val="0070C0"/>
                </a:solidFill>
              </a:rPr>
              <a:t>বিষয়ঃ গণিত</a:t>
            </a:r>
          </a:p>
          <a:p>
            <a:pPr algn="ctr"/>
            <a:r>
              <a:rPr lang="bn-BD" sz="7200" dirty="0" smtClean="0">
                <a:solidFill>
                  <a:srgbClr val="0070C0"/>
                </a:solidFill>
              </a:rPr>
              <a:t>সময়ঃ ৪০ মিনিট  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57200"/>
            <a:ext cx="8534400" cy="5562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শিখনফলঃ</a:t>
            </a:r>
          </a:p>
          <a:p>
            <a:r>
              <a:rPr lang="bn-BD" sz="4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* গানিতিক প্রতীকগুলো চিনবে এবং নাম বলতে পারবে।</a:t>
            </a:r>
            <a:endParaRPr lang="bn-BD" sz="48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*গাণিতিক প্রতীক গুলোর শ্রেণিবিভাগ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2590800" y="838200"/>
            <a:ext cx="3886200" cy="1371600"/>
          </a:xfrm>
          <a:prstGeom prst="round1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2FEC20"/>
                </a:solidFill>
                <a:latin typeface="NikoshBAN" pitchFamily="2" charset="0"/>
                <a:cs typeface="NikoshBAN" pitchFamily="2" charset="0"/>
              </a:rPr>
              <a:t>মানসিক প্রস্তুতি</a:t>
            </a:r>
            <a:endParaRPr lang="en-US" sz="6000" dirty="0">
              <a:solidFill>
                <a:srgbClr val="2FEC2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447800" y="2895600"/>
            <a:ext cx="7010400" cy="37338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৮৬৩-৩৬৮=৪৯৫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838200"/>
            <a:ext cx="7239000" cy="17526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505200"/>
            <a:ext cx="7239000" cy="2743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solidFill>
                  <a:srgbClr val="FF0000"/>
                </a:solidFill>
              </a:rPr>
              <a:t>গানিতিক</a:t>
            </a:r>
            <a:r>
              <a:rPr lang="en-US" sz="8800" b="1" dirty="0" smtClean="0">
                <a:solidFill>
                  <a:srgbClr val="FF0000"/>
                </a:solidFill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</a:rPr>
              <a:t>প্রতিক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be 20"/>
          <p:cNvSpPr/>
          <p:nvPr/>
        </p:nvSpPr>
        <p:spPr>
          <a:xfrm>
            <a:off x="2057400" y="1981200"/>
            <a:ext cx="838200" cy="990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be 21"/>
          <p:cNvSpPr/>
          <p:nvPr/>
        </p:nvSpPr>
        <p:spPr>
          <a:xfrm>
            <a:off x="2971800" y="1905000"/>
            <a:ext cx="762000" cy="1066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be 22"/>
          <p:cNvSpPr/>
          <p:nvPr/>
        </p:nvSpPr>
        <p:spPr>
          <a:xfrm>
            <a:off x="3810000" y="1905000"/>
            <a:ext cx="762000" cy="990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be 24"/>
          <p:cNvSpPr/>
          <p:nvPr/>
        </p:nvSpPr>
        <p:spPr>
          <a:xfrm>
            <a:off x="4648200" y="1905000"/>
            <a:ext cx="838200" cy="990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be 25"/>
          <p:cNvSpPr/>
          <p:nvPr/>
        </p:nvSpPr>
        <p:spPr>
          <a:xfrm>
            <a:off x="5562600" y="1905000"/>
            <a:ext cx="762000" cy="990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ube 26"/>
          <p:cNvSpPr/>
          <p:nvPr/>
        </p:nvSpPr>
        <p:spPr>
          <a:xfrm>
            <a:off x="6400800" y="1981200"/>
            <a:ext cx="762000" cy="990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ube 27"/>
          <p:cNvSpPr/>
          <p:nvPr/>
        </p:nvSpPr>
        <p:spPr>
          <a:xfrm>
            <a:off x="7315200" y="1981200"/>
            <a:ext cx="685800" cy="990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ube 28"/>
          <p:cNvSpPr/>
          <p:nvPr/>
        </p:nvSpPr>
        <p:spPr>
          <a:xfrm>
            <a:off x="8077200" y="1981200"/>
            <a:ext cx="838200" cy="990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1219200" y="2057400"/>
            <a:ext cx="762000" cy="990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228600" y="2133600"/>
            <a:ext cx="914400" cy="990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5334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33400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609600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6096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609600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609600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6096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5334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3000" y="6096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6096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" y="3352800"/>
            <a:ext cx="7848600" cy="317009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এতে কী বোঝা যায়?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০,১,২,৩,৪,৫,৬,৭,৮,৯ এগুলো ছাড়া কোন সংখ্যা লেখা যায় না।</a:t>
            </a:r>
          </a:p>
          <a:p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অর্থাৎ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০,১,২,৩,৪,৫,৬,৭,৮,৯, 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এগুলো দ্বারা সকল সংখ্যা লেখা যায়।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-7.40741E-7 C -0.00157 0.00139 -0.0033 0.00278 -0.00469 0.0044 C -0.00643 0.00648 -0.00782 0.00903 -0.00955 0.01088 C -0.0165 0.01805 -0.01927 0.01759 -0.02414 0.02593 C -0.02639 0.02986 -0.04115 0.05532 -0.04184 0.0581 C -0.04323 0.06366 -0.04393 0.06805 -0.04671 0.07315 C -0.04966 0.07847 -0.05348 0.08287 -0.05643 0.08819 C -0.05851 0.09676 -0.06042 0.10046 -0.06598 0.10555 C -0.06962 0.11898 -0.07466 0.13426 -0.08212 0.14421 C -0.09028 0.17454 -0.09671 0.20162 -0.09671 0.23449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1319 C -0.01302 0.0044 -0.00347 0.01065 -0.0132 0.01111 C -0.03785 0.0125 -0.06267 0.0125 -0.08733 0.01319 C -0.09462 0.0162 -0.09306 0.0206 -0.10017 0.02384 C -0.10781 0.03889 -0.10365 0.03379 -0.11146 0.0412 C -0.11892 0.05579 -0.11441 0.05208 -0.12274 0.05625 C -0.12761 0.06574 -0.13542 0.06875 -0.14063 0.07778 C -0.14583 0.08657 -0.14792 0.09444 -0.15191 0.10347 C -0.15521 0.11111 -0.15729 0.11111 -0.1599 0.11852 C -0.16337 0.12801 -0.16806 0.13518 -0.17274 0.14444 C -0.17379 0.14653 -0.17604 0.15069 -0.17604 0.15092 C -0.17813 0.15926 -0.1809 0.16366 -0.18576 0.17014 C -0.18785 0.18379 -0.18958 0.19028 -0.19705 0.20023 C -0.19757 0.20231 -0.19774 0.20486 -0.19861 0.20671 C -0.19983 0.20926 -0.20347 0.21319 -0.20347 0.21342 " pathEditMode="relative" rAng="0" ptsTypes="ffffffffffffffA">
                                      <p:cBhvr>
                                        <p:cTn id="1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C 0.00052 0.0037 0.00347 0.02384 0.00468 0.02662 C 0.00572 0.02893 0.00781 0.02963 0.00937 0.03125 C 0.01302 0.04791 0.00798 0.0287 0.01562 0.04583 C 0.02187 0.05949 0.0118 0.04722 0.02204 0.05764 C 0.0243 0.06759 0.0276 0.07129 0.03142 0.0794 C 0.03559 0.08819 0.03697 0.09884 0.04427 0.1037 C 0.05972 0.11365 0.07673 0.11875 0.09305 0.12523 C 0.09965 0.12778 0.10364 0.13472 0.11041 0.13727 C 0.11336 0.14051 0.11875 0.14143 0.11979 0.14699 C 0.12204 0.15995 0.125 0.17268 0.12777 0.18565 C 0.12604 0.21852 0.12621 0.20463 0.12621 0.22662 " pathEditMode="relative" rAng="0" ptsTypes="fffffffffffA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C 0.00504 0.0287 0.01441 0.05833 0.02726 0.08032 C 0.03403 0.10347 0.04497 0.11852 0.05973 0.1243 C 0.06632 0.13194 0.07466 0.13379 0.08282 0.13727 C 0.10174 0.13657 0.12066 0.13703 0.13941 0.13495 C 0.15139 0.13333 0.14532 0.13009 0.15348 0.1243 C 0.16233 0.11805 0.17275 0.11412 0.18264 0.11157 C 0.20226 0.09977 0.21667 0.09305 0.23785 0.08819 C 0.24584 0.08356 0.25921 0.08935 0.26702 0.09051 C 0.26754 0.10254 0.26771 0.11481 0.26841 0.12685 C 0.2691 0.13565 0.27257 0.14305 0.27448 0.15046 C 0.27778 0.16088 0.279 0.17315 0.28073 0.18426 C 0.27987 0.19653 0.28247 0.21088 0.27778 0.22083 C 0.27518 0.22662 0.26928 0.22083 0.26563 0.21782 C 0.26441 0.2169 0.2665 0.21435 0.26702 0.21273 " pathEditMode="relative" rAng="0" ptsTypes="ffffffffffffffA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C -0.00086 0.01204 0.00052 0.02616 -0.00312 0.03634 C -0.00399 0.03889 -0.00642 0.03866 -0.00798 0.03958 C -0.01718 0.03866 -0.02639 0.03866 -0.03541 0.03634 C -0.04809 0.03333 -0.04166 0.03055 -0.05156 0.0243 C -0.06215 0.01759 -0.07326 0.01296 -0.08368 0.00579 C -0.10208 0.01018 -0.11649 0.02222 -0.13368 0.03333 C -0.13663 0.03542 -0.13923 0.03889 -0.14166 0.04259 C -0.14514 0.04815 -0.15139 0.06111 -0.15139 0.06134 C -0.15486 0.07454 -0.15833 0.08634 -0.16111 0.10046 C -0.1625 0.20023 -0.1625 0.16574 -0.1625 0.2044 " pathEditMode="relative" rAng="0" ptsTypes="ffffffffffA">
                                      <p:cBhvr>
                                        <p:cTn id="22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C -0.01423 0.0044 -0.01805 0.01667 -0.02899 0.03472 C -0.03055 0.03727 -0.03385 0.04259 -0.03385 0.04282 C -0.03559 0.05046 -0.03871 0.06667 -0.03871 0.0669 C -0.03559 0.2044 -0.0625 0.20046 -0.02899 0.20046 " pathEditMode="relative" rAng="0" ptsTypes="ffffA">
                                      <p:cBhvr>
                                        <p:cTn id="2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741 C 0.00104 0.00671 0.00278 0.0044 0.00417 0.00509 C 0.00764 0.00694 0.01042 0.01204 0.01337 0.01528 C 0.01823 0.0206 0.02622 0.02616 0.03177 0.02847 C 0.0408 0.03842 0.05208 0.04097 0.0625 0.04676 C 0.0842 0.05926 0.1059 0.06504 0.12813 0.07292 C 0.14219 0.09606 0.15642 0.12037 0.15729 0.15648 C 0.15799 0.17477 0.15729 0.19305 0.15729 0.21157 L 0.14948 0.19792 " pathEditMode="relative" rAng="0" ptsTypes="fffffffAA">
                                      <p:cBhvr>
                                        <p:cTn id="3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6 1.48148E-6 C 0.01702 0.01134 0.02275 0.02106 0.02778 0.03264 C 0.02934 0.03657 0.03299 0.03565 0.03542 0.03796 C 0.03716 0.03935 0.03872 0.04143 0.04011 0.04305 C 0.06407 0.04143 0.09046 0.04375 0.11372 0.03264 C 0.15782 0.03403 0.18247 0.02893 0.21841 0.04051 C 0.23021 0.05324 0.22136 0.04514 0.24827 0.05324 C 0.27188 0.06042 0.29271 0.06389 0.31719 0.06597 C 0.37709 0.06366 0.36702 0.06759 0.40313 0.05324 C 0.40816 0.04745 0.41285 0.04606 0.41875 0.04305 C 0.42639 0.04398 0.43438 0.04352 0.44219 0.0456 C 0.44757 0.04699 0.45313 0.06597 0.45313 0.0662 C 0.46216 0.11111 0.46094 0.14861 0.46094 0.19815 L 0.45938 0.1831 L 0.44219 0.19051 L 0.45 0.21111 " pathEditMode="relative" rAng="0" ptsTypes="ffffffffffffAAAA">
                                      <p:cBhvr>
                                        <p:cTn id="3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18519E-6 C 0.00052 0.00995 0.00087 0.02013 0.00156 0.03009 C 0.00191 0.03587 0.00191 0.04189 0.0033 0.04722 C 0.00989 0.07129 0.03316 0.06597 0.04844 0.06874 C 0.08281 0.06735 0.09149 0.06597 0.11944 0.06226 C 0.13107 0.05717 0.12569 0.05902 0.13559 0.05601 C 0.17222 0.03078 0.21753 0.0537 0.25642 0.06226 C 0.26944 0.06851 0.28316 0.06759 0.29687 0.06874 C 0.32535 0.06805 0.35382 0.06805 0.38229 0.06666 C 0.39496 0.06597 0.40903 0.05648 0.42101 0.05161 C 0.42986 0.04814 0.43941 0.04745 0.44844 0.04513 C 0.49861 0.04814 0.47048 0.03865 0.48715 0.05161 C 0.50764 0.06759 0.47448 0.03935 0.5033 0.06458 C 0.50486 0.06597 0.50816 0.06874 0.50816 0.06874 C 0.51632 0.11365 0.48333 0.20439 0.52257 0.20439 " pathEditMode="relative" ptsTypes="ffffffffffffffA">
                                      <p:cBhvr>
                                        <p:cTn id="3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C 0.00209 0.00856 0.00399 0.01226 0.00972 0.01712 C 0.02014 0.03865 0.02743 0.02962 0.05 0.028 C 0.06181 0.02453 0.075 0.01851 0.08698 0.01712 C 0.12153 0.01296 0.1559 0.01041 0.19028 0.00416 C 0.23646 0.00555 0.28281 0.00648 0.32899 0.00856 C 0.34184 0.00902 0.36667 0.01782 0.37743 0.028 C 0.38299 0.03333 0.38507 0.03796 0.39184 0.04074 C 0.39445 0.05069 0.39705 0.0581 0.39844 0.06875 C 0.39792 0.10324 0.39514 0.16574 0.39514 0.21064 " pathEditMode="relative" ptsTypes="fffffffffA">
                                      <p:cBhvr>
                                        <p:cTn id="4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533400" y="381000"/>
            <a:ext cx="8001000" cy="2971800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০,১,২,৩,৪,৫,৬,৭,৮,৯ এগুলো দ্বারা সকল সংখ্যা লেখা যায়।তাই এগুলো সংখ্যা প্রতিক । সংখ্যা প্রতিক ১০ টি 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4572000"/>
            <a:ext cx="8305800" cy="2057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 প্রতিকঃ</a:t>
            </a:r>
          </a:p>
          <a:p>
            <a:pPr algn="just"/>
            <a:r>
              <a:rPr lang="bn-BD" sz="4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০, ১, ২, ৩, ৪, ৫, ৬, ৭, ৮, ৯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305800" cy="6400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6-Point Star 2"/>
          <p:cNvSpPr/>
          <p:nvPr/>
        </p:nvSpPr>
        <p:spPr>
          <a:xfrm>
            <a:off x="1219200" y="914400"/>
            <a:ext cx="2667000" cy="2667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676400"/>
            <a:ext cx="895350" cy="1200150"/>
          </a:xfrm>
          <a:prstGeom prst="rect">
            <a:avLst/>
          </a:prstGeom>
        </p:spPr>
      </p:pic>
      <p:sp>
        <p:nvSpPr>
          <p:cNvPr id="6" name="6-Point Star 5"/>
          <p:cNvSpPr/>
          <p:nvPr/>
        </p:nvSpPr>
        <p:spPr>
          <a:xfrm>
            <a:off x="5486400" y="838200"/>
            <a:ext cx="2667000" cy="27432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UGP4CANJP3W6CATU1PQ8CAVHSRH8CAL6UJ4YCA7W7XOVCAJSJ6TICAN0JWBYCAXF1J7YCAGEGRXNCA3GY0CICAEUHHXRCAQNIM8OCAWHNQ4QCACAEXYKCASBUFGVCAAGRFPWCAH71GWRCAI6PVKDCA2CXD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600200"/>
            <a:ext cx="895350" cy="12001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91000" y="1828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আর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38862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8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Plus 11"/>
          <p:cNvSpPr/>
          <p:nvPr/>
        </p:nvSpPr>
        <p:spPr>
          <a:xfrm>
            <a:off x="3886200" y="3962400"/>
            <a:ext cx="1371600" cy="1066800"/>
          </a:xfrm>
          <a:prstGeom prst="mathPlus">
            <a:avLst>
              <a:gd name="adj1" fmla="val 1296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3810000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8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3048000" y="5029200"/>
            <a:ext cx="3124200" cy="1295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232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IDEAL SCHOOL</dc:creator>
  <cp:lastModifiedBy>IDEAL SCHOOL</cp:lastModifiedBy>
  <cp:revision>51</cp:revision>
  <dcterms:created xsi:type="dcterms:W3CDTF">2006-08-16T00:00:00Z</dcterms:created>
  <dcterms:modified xsi:type="dcterms:W3CDTF">2020-01-14T16:26:42Z</dcterms:modified>
</cp:coreProperties>
</file>