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71" r:id="rId6"/>
    <p:sldId id="263" r:id="rId7"/>
    <p:sldId id="262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AB2585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6A9-646D-45BD-AD8C-B92EAA989FF3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1E506-0686-40FC-A117-F75ECA347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E506-0686-40FC-A117-F75ECA347B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028700"/>
            <a:ext cx="64008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4572000"/>
          </a:xfrm>
          <a:prstGeom prst="rect">
            <a:avLst/>
          </a:prstGeom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4572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0" y="4724400"/>
            <a:ext cx="4114800" cy="2133600"/>
          </a:xfrm>
          <a:prstGeom prst="star5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724400" y="4724400"/>
            <a:ext cx="4419600" cy="2133600"/>
          </a:xfrm>
          <a:prstGeom prst="star5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1"/>
            <a:ext cx="73152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</a:rPr>
              <a:t>এসো দলে কাজ করি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81005" y="2133602"/>
            <a:ext cx="845819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তিনটি করে সামাজিক সম্পদের নাম লিখ ৷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4"/>
            <a:ext cx="5715000" cy="4652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4"/>
            <a:ext cx="7696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38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20367243">
            <a:off x="452991" y="1119720"/>
            <a:ext cx="7543800" cy="4972448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762000" y="304800"/>
            <a:ext cx="8382000" cy="175260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8600" y="38100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124200"/>
            <a:ext cx="73152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এলাকায় আছে এমন পাঁচটি সামাজিক সম্পদের নাম খাতায় লিখে আনবে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91440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228600" y="-228600"/>
            <a:ext cx="8458200" cy="21336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b="1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71750"/>
            <a:ext cx="9144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নামঃশারমিন সুলতানা। </a:t>
            </a:r>
          </a:p>
          <a:p>
            <a:pPr algn="ctr"/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পদবীঃ সহকারী শিক্ষক। </a:t>
            </a:r>
          </a:p>
          <a:p>
            <a:pPr algn="ctr"/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বিদ্যালয়ঃদক্ষিণ বৈলতলী সরকারি প্রাথমিক বিদ্যালয়। </a:t>
            </a:r>
          </a:p>
          <a:p>
            <a:pPr algn="ctr"/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 –মেইল আইডি ঃ 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sharminchandanaish@gmail.com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10000" y="1447800"/>
            <a:ext cx="1371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 rot="20745351">
            <a:off x="711445" y="1118699"/>
            <a:ext cx="7620000" cy="48768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 ঃ চতুর্থ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বিষয়ঃসামাজিক সম্পদ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তারিখঃ১৪/০১/২০২০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33400" y="304800"/>
            <a:ext cx="8382000" cy="1524000"/>
          </a:xfrm>
          <a:prstGeom prst="triangle">
            <a:avLst>
              <a:gd name="adj" fmla="val 51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99132" y="2590800"/>
            <a:ext cx="7130469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৷ সামাজিক সম্পদ কাকে বলে বলতে পারবে ৷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২৷ কয়েকটি সামাজিক সম্পদের নাম বলতে পারবে ৷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৩৷ এলাকার সামাজিক সম্পদগুলো চিহ্নিত করতে পারবে ৷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2900"/>
            <a:ext cx="77216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en-US" sz="5400" b="1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3139680"/>
          <a:ext cx="1219200" cy="578644"/>
        </p:xfrm>
        <a:graphic>
          <a:graphicData uri="http://schemas.openxmlformats.org/presentationml/2006/ole">
            <p:oleObj spid="_x0000_s1026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85800" y="533400"/>
            <a:ext cx="7848600" cy="2590800"/>
          </a:xfrm>
          <a:prstGeom prst="cloud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114805"/>
            <a:ext cx="8001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সামাজিক সম্পদ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257805"/>
            <a:ext cx="4724400" cy="132343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1524000" y="4845283"/>
            <a:ext cx="49530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2362200"/>
          </a:xfrm>
          <a:prstGeom prst="rect">
            <a:avLst/>
          </a:prstGeom>
        </p:spPr>
      </p:pic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2362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2800" y="2571750"/>
            <a:ext cx="2667000" cy="762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2590800"/>
            <a:ext cx="2438400" cy="76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5200"/>
            <a:ext cx="4572000" cy="2362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5800" y="6019800"/>
            <a:ext cx="2743200" cy="83820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প্যাগোডা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3505200"/>
            <a:ext cx="4191000" cy="2286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943600" y="5943600"/>
            <a:ext cx="25908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গির্জা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105</Words>
  <Application>Microsoft Office PowerPoint</Application>
  <PresentationFormat>On-screen Show (4:3)</PresentationFormat>
  <Paragraphs>31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1234</dc:creator>
  <cp:lastModifiedBy>1234</cp:lastModifiedBy>
  <cp:revision>99</cp:revision>
  <dcterms:created xsi:type="dcterms:W3CDTF">2006-08-16T00:00:00Z</dcterms:created>
  <dcterms:modified xsi:type="dcterms:W3CDTF">2020-01-17T05:23:28Z</dcterms:modified>
</cp:coreProperties>
</file>