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80" r:id="rId2"/>
    <p:sldId id="275" r:id="rId3"/>
    <p:sldId id="259" r:id="rId4"/>
    <p:sldId id="281" r:id="rId5"/>
    <p:sldId id="261" r:id="rId6"/>
    <p:sldId id="262" r:id="rId7"/>
    <p:sldId id="266" r:id="rId8"/>
    <p:sldId id="267" r:id="rId9"/>
    <p:sldId id="271" r:id="rId10"/>
    <p:sldId id="272" r:id="rId11"/>
    <p:sldId id="273" r:id="rId12"/>
    <p:sldId id="264" r:id="rId13"/>
    <p:sldId id="279" r:id="rId14"/>
    <p:sldId id="287" r:id="rId15"/>
    <p:sldId id="284" r:id="rId16"/>
    <p:sldId id="285" r:id="rId17"/>
    <p:sldId id="278" r:id="rId18"/>
    <p:sldId id="269" r:id="rId19"/>
    <p:sldId id="260" r:id="rId20"/>
    <p:sldId id="282" r:id="rId21"/>
    <p:sldId id="276" r:id="rId22"/>
    <p:sldId id="283" r:id="rId23"/>
    <p:sldId id="286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2647" autoAdjust="0"/>
  </p:normalViewPr>
  <p:slideViewPr>
    <p:cSldViewPr>
      <p:cViewPr varScale="1">
        <p:scale>
          <a:sx n="68" d="100"/>
          <a:sy n="68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7E67B-6DF0-47C8-B04A-8660DFD00642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C271C-4499-420D-B78A-4BA3A6FD2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271C-4499-420D-B78A-4BA3A6FD25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3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271C-4499-420D-B78A-4BA3A6FD25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6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271C-4499-420D-B78A-4BA3A6FD25D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6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9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5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7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4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9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8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1935"/>
            <a:ext cx="5791200" cy="4119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31524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এরা কী করছে ?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5241498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পরিচ্ছন্ন কর্মী ।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956" y="1600200"/>
            <a:ext cx="5348287" cy="4006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5456" y="381000"/>
            <a:ext cx="5729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কী করছেন ?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7912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আবর্জনা পরিষ্কার করছেন 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8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78451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ছবিতে কি দেখা যাচ্ছে?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943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পরিবহন শ্রমিক 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871538"/>
            <a:ext cx="12192000" cy="507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7" y="34636"/>
            <a:ext cx="7838606" cy="5216237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728897" y="5410201"/>
            <a:ext cx="7838605" cy="1345274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রিকশা চালক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9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5791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6200"/>
            <a:ext cx="9144000" cy="5591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5666681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জেলে 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0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99" y="-233563"/>
            <a:ext cx="9601200" cy="7099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22860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পাঠ্য বইয়ের সাথে সংযোগ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পৃষ্ঠা ৩২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04" y="1"/>
            <a:ext cx="9144000" cy="73121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45013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4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228600"/>
            <a:ext cx="10181585" cy="75289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2479596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8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80655"/>
            <a:ext cx="7467600" cy="47089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</a:p>
          <a:p>
            <a:pPr algn="ctr"/>
            <a:endParaRPr lang="bn-BD" sz="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মোঃ  হুমায়ুন কবির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পুর্ব সারডুবী সরকারি প্রাথমিক বিদ্যালয় ।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হাতীবান্ধা, লালমনিরহাট ।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-34636" y="2438400"/>
            <a:ext cx="2854036" cy="35814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কারখানার শ্রমিকদের কাজগুলো কী কী দলে আলোচনা করে খতায় লেখ।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11282" y="484909"/>
            <a:ext cx="23622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নীল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992582" y="2473036"/>
            <a:ext cx="2971800" cy="3553691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পরিচ্ছন্নকর্মীর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কাজগুলো কী কী দলে আলোচনা করে খাতায় লেখ।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248400" y="2466109"/>
            <a:ext cx="2895600" cy="3525982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পরিবহনকর্মীর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কাজগুলো কী কী দলে আলোচনা করে খাতায় লেখ</a:t>
            </a:r>
            <a:endParaRPr lang="en-US" sz="3600" dirty="0"/>
          </a:p>
        </p:txBody>
      </p:sp>
      <p:sp>
        <p:nvSpPr>
          <p:cNvPr id="7" name="Down Arrow 6"/>
          <p:cNvSpPr/>
          <p:nvPr/>
        </p:nvSpPr>
        <p:spPr>
          <a:xfrm>
            <a:off x="3293918" y="446809"/>
            <a:ext cx="2438400" cy="2057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সবুজ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477000" y="446809"/>
            <a:ext cx="2286000" cy="2057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লাল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6" y="48767"/>
            <a:ext cx="10287000" cy="6857999"/>
          </a:xfrm>
          <a:prstGeom prst="rect">
            <a:avLst/>
          </a:prstGeo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599107"/>
              </p:ext>
            </p:extLst>
          </p:nvPr>
        </p:nvGraphicFramePr>
        <p:xfrm>
          <a:off x="1697554" y="2296825"/>
          <a:ext cx="6096000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1981200"/>
                <a:gridCol w="2514600"/>
              </a:tblGrid>
              <a:tr h="858520"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পেশা</a:t>
                      </a:r>
                      <a:r>
                        <a:rPr lang="bn-BD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কাজের স্থান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600" dirty="0" smtClean="0">
                          <a:latin typeface="NikoshBAN" pitchFamily="2" charset="0"/>
                          <a:cs typeface="NikoshBAN" pitchFamily="2" charset="0"/>
                        </a:rPr>
                        <a:t>কাজের ফলাফল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কারখনার</a:t>
                      </a:r>
                    </a:p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শ্রমিক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পরিচ্ছন্নটা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</a:p>
                    <a:p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কর্মী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547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পরিবহন</a:t>
                      </a:r>
                    </a:p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শ্রমিক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813560" y="542499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নিচের ছকের পেশাগুলো সম্পর্কে আলোচনা কর। খাতায় লেখ। কাজটি জোড়ায় কর।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4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" y="4648200"/>
            <a:ext cx="8686800" cy="213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62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 ( মুখে মুখে একক ভাবে 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754875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১.কোন কোন কাজে পুরুষের সাথে নারীরাও কাজ করে?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২.এই পেশাগুলো আমাদের কেনো প্রয়োজন?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73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1295400"/>
            <a:ext cx="609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তোমার এলাকার একজন শ্রমজীবীর প্রতিদিনের কাজ ৫টি বাক্যে লিখে নিয়ে আসবে। (সবাই)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24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 (x86)\Microsoft Office\MEDIA\CAGCAT10\j0235241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" y="0"/>
            <a:ext cx="9143999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935182"/>
            <a:ext cx="915092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9" y="304800"/>
            <a:ext cx="8815387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83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7620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৬.১.১ শ্রমের গুরুত্ব বলতে পারবে।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৬.২.১ সমাজের সকল পেশাজীবীর অবদান বর্ণনা করতে পারবে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৬.২.২ বিভিন্ন পেশাজীবীর গুরুত্ব বলতে পারবে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৬.৩.১নিজের হাতে কাজ করার গুরুত্ব উল্লেখ করতে পারবে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৬.৩.২ দুই তিন ধরনের পেশাজীবীর কাজের বর্ণনা করতে পারবে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0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9144000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7709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ছড়া গান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নিজের হাতে কাজ কর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কাজ তো ঘৃণার নয় ,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কাজের মাঝে হয় মানুষের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সত্য পরিচয় ,সত্য পরিচয়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46" y="48173"/>
            <a:ext cx="9209145" cy="68098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2369127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শ্রমজীবী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10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295399"/>
            <a:ext cx="7710055" cy="44243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9" y="1066800"/>
            <a:ext cx="8128996" cy="46529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6273" y="208093"/>
            <a:ext cx="800430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  কীসের ? 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708" y="5726689"/>
            <a:ext cx="850669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গার্মেন্টস শ্রমিকের।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54369" y="6096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 ছবি?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8184" y="5703277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bn-BD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bn-BD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শ্রমিকের ।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369" y="1511882"/>
            <a:ext cx="6365631" cy="400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2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0"/>
            <a:ext cx="6259286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457200"/>
            <a:ext cx="6564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দেখতে পাচ্ছি ?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5043" y="5486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কারখানায় কাজ করছে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3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246</Words>
  <Application>Microsoft Office PowerPoint</Application>
  <PresentationFormat>On-screen Show (4:3)</PresentationFormat>
  <Paragraphs>69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PTI-LAL</dc:creator>
  <cp:lastModifiedBy>IMD</cp:lastModifiedBy>
  <cp:revision>123</cp:revision>
  <dcterms:created xsi:type="dcterms:W3CDTF">2006-08-16T00:00:00Z</dcterms:created>
  <dcterms:modified xsi:type="dcterms:W3CDTF">2020-01-16T08:49:45Z</dcterms:modified>
</cp:coreProperties>
</file>