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7" r:id="rId3"/>
    <p:sldId id="258" r:id="rId4"/>
    <p:sldId id="279" r:id="rId5"/>
    <p:sldId id="280" r:id="rId6"/>
    <p:sldId id="278" r:id="rId7"/>
    <p:sldId id="307" r:id="rId8"/>
    <p:sldId id="308" r:id="rId9"/>
    <p:sldId id="277" r:id="rId10"/>
    <p:sldId id="275" r:id="rId11"/>
    <p:sldId id="300" r:id="rId12"/>
    <p:sldId id="274" r:id="rId13"/>
    <p:sldId id="284" r:id="rId14"/>
    <p:sldId id="283" r:id="rId15"/>
    <p:sldId id="309" r:id="rId16"/>
    <p:sldId id="310" r:id="rId17"/>
    <p:sldId id="311" r:id="rId18"/>
    <p:sldId id="312" r:id="rId19"/>
    <p:sldId id="272" r:id="rId20"/>
    <p:sldId id="298" r:id="rId21"/>
    <p:sldId id="306" r:id="rId22"/>
    <p:sldId id="305" r:id="rId23"/>
    <p:sldId id="313" r:id="rId24"/>
    <p:sldId id="314" r:id="rId25"/>
    <p:sldId id="315" r:id="rId26"/>
    <p:sldId id="316" r:id="rId27"/>
    <p:sldId id="281" r:id="rId28"/>
    <p:sldId id="287" r:id="rId29"/>
    <p:sldId id="286" r:id="rId30"/>
    <p:sldId id="296" r:id="rId31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2" autoAdjust="0"/>
  </p:normalViewPr>
  <p:slideViewPr>
    <p:cSldViewPr snapToGrid="0">
      <p:cViewPr varScale="1">
        <p:scale>
          <a:sx n="64" d="100"/>
          <a:sy n="6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B181C-AA14-455E-B4CF-4DA55E5B5967}" type="doc">
      <dgm:prSet loTypeId="urn:microsoft.com/office/officeart/2005/8/layout/radial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6E9893-A5DB-44D0-91C8-317B0BEAB63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নবপত্রিকা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ECBE8-EB4F-4915-B07F-3C2F5C0CFF33}" type="parTrans" cxnId="{0E50F10A-8E97-4C10-9E50-088476F3A115}">
      <dgm:prSet/>
      <dgm:spPr/>
      <dgm:t>
        <a:bodyPr/>
        <a:lstStyle/>
        <a:p>
          <a:endParaRPr lang="en-US"/>
        </a:p>
      </dgm:t>
    </dgm:pt>
    <dgm:pt modelId="{D354C61E-AB5E-4013-B52C-7889FCD64CAB}" type="sibTrans" cxnId="{0E50F10A-8E97-4C10-9E50-088476F3A115}">
      <dgm:prSet/>
      <dgm:spPr/>
      <dgm:t>
        <a:bodyPr/>
        <a:lstStyle/>
        <a:p>
          <a:endParaRPr lang="en-US"/>
        </a:p>
      </dgm:t>
    </dgm:pt>
    <dgm:pt modelId="{76976119-6595-4DFA-AE9E-04318F3FE8F7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কদলী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6D7447-7E72-4FDB-846A-E92C59CBC856}" type="parTrans" cxnId="{179F457B-6211-47EB-BFB6-BD5661A12C1F}">
      <dgm:prSet/>
      <dgm:spPr/>
      <dgm:t>
        <a:bodyPr/>
        <a:lstStyle/>
        <a:p>
          <a:endParaRPr lang="en-US"/>
        </a:p>
      </dgm:t>
    </dgm:pt>
    <dgm:pt modelId="{8FDEEFB2-8D64-408C-AC14-673B0A7288C2}" type="sibTrans" cxnId="{179F457B-6211-47EB-BFB6-BD5661A12C1F}">
      <dgm:prSet/>
      <dgm:spPr/>
      <dgm:t>
        <a:bodyPr/>
        <a:lstStyle/>
        <a:p>
          <a:endParaRPr lang="en-US"/>
        </a:p>
      </dgm:t>
    </dgm:pt>
    <dgm:pt modelId="{744F6019-DBD6-409D-89B3-4618CC8611E8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ধান্য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7EA6A-82D2-4020-98E1-5A5A300B4648}" type="parTrans" cxnId="{2E4BED64-6AAD-45CA-8E62-56F93012279F}">
      <dgm:prSet/>
      <dgm:spPr/>
      <dgm:t>
        <a:bodyPr/>
        <a:lstStyle/>
        <a:p>
          <a:endParaRPr lang="en-US"/>
        </a:p>
      </dgm:t>
    </dgm:pt>
    <dgm:pt modelId="{9DDEEC9F-B338-4D03-8DF1-ECF79ED66FB1}" type="sibTrans" cxnId="{2E4BED64-6AAD-45CA-8E62-56F93012279F}">
      <dgm:prSet/>
      <dgm:spPr/>
      <dgm:t>
        <a:bodyPr/>
        <a:lstStyle/>
        <a:p>
          <a:endParaRPr lang="en-US"/>
        </a:p>
      </dgm:t>
    </dgm:pt>
    <dgm:pt modelId="{CDE8B5E8-9D1B-4DF4-8494-6583BD2F4F4F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মানক</a:t>
          </a:r>
        </a:p>
      </dgm:t>
    </dgm:pt>
    <dgm:pt modelId="{5AF47C9B-2E20-4620-B10E-892A55997F83}" type="parTrans" cxnId="{A453A4B7-3D01-43C8-BBF6-9D347790E9FC}">
      <dgm:prSet/>
      <dgm:spPr/>
      <dgm:t>
        <a:bodyPr/>
        <a:lstStyle/>
        <a:p>
          <a:endParaRPr lang="en-US"/>
        </a:p>
      </dgm:t>
    </dgm:pt>
    <dgm:pt modelId="{B65A2091-65A3-43A1-98BC-5AD167AC4CFC}" type="sibTrans" cxnId="{A453A4B7-3D01-43C8-BBF6-9D347790E9FC}">
      <dgm:prSet/>
      <dgm:spPr/>
      <dgm:t>
        <a:bodyPr/>
        <a:lstStyle/>
        <a:p>
          <a:endParaRPr lang="en-US"/>
        </a:p>
      </dgm:t>
    </dgm:pt>
    <dgm:pt modelId="{14DCFED7-ECA7-43E9-AC17-EC1F1FC6F7F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কচু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5E9BDA-BE26-4A87-98B9-D49CA437AEA1}" type="parTrans" cxnId="{5E65D711-02EC-4A90-BA49-B8EB4C387FF2}">
      <dgm:prSet/>
      <dgm:spPr/>
      <dgm:t>
        <a:bodyPr/>
        <a:lstStyle/>
        <a:p>
          <a:endParaRPr lang="en-US"/>
        </a:p>
      </dgm:t>
    </dgm:pt>
    <dgm:pt modelId="{4DEB9DC9-3013-4FCD-A452-D3278A936D78}" type="sibTrans" cxnId="{5E65D711-02EC-4A90-BA49-B8EB4C387FF2}">
      <dgm:prSet/>
      <dgm:spPr/>
      <dgm:t>
        <a:bodyPr/>
        <a:lstStyle/>
        <a:p>
          <a:endParaRPr lang="en-US"/>
        </a:p>
      </dgm:t>
    </dgm:pt>
    <dgm:pt modelId="{92B9D497-A11C-44C6-8089-78E6E3C67C3F}">
      <dgm:prSet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হরিদ্রা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4EC57E-AAB2-4B4C-93B8-E46A84FF6F14}" type="parTrans" cxnId="{EB4CF35F-8DBD-4407-B4E6-6339930F6A7A}">
      <dgm:prSet/>
      <dgm:spPr/>
      <dgm:t>
        <a:bodyPr/>
        <a:lstStyle/>
        <a:p>
          <a:endParaRPr lang="en-US"/>
        </a:p>
      </dgm:t>
    </dgm:pt>
    <dgm:pt modelId="{B5F8B253-B728-4302-B599-EC714D56F735}" type="sibTrans" cxnId="{EB4CF35F-8DBD-4407-B4E6-6339930F6A7A}">
      <dgm:prSet/>
      <dgm:spPr/>
      <dgm:t>
        <a:bodyPr/>
        <a:lstStyle/>
        <a:p>
          <a:endParaRPr lang="en-US"/>
        </a:p>
      </dgm:t>
    </dgm:pt>
    <dgm:pt modelId="{72158634-641E-4B46-9E0D-7028ED17015A}">
      <dgm:prSet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দাড়িম্ব 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2E302C-70CE-4592-8CC4-2FD28E6F7FA8}" type="parTrans" cxnId="{19D7F963-14AE-4F3E-8CAF-31D6F7C1AD5E}">
      <dgm:prSet/>
      <dgm:spPr/>
      <dgm:t>
        <a:bodyPr/>
        <a:lstStyle/>
        <a:p>
          <a:endParaRPr lang="en-US"/>
        </a:p>
      </dgm:t>
    </dgm:pt>
    <dgm:pt modelId="{4748847D-3B77-4507-AEBD-7231788BF559}" type="sibTrans" cxnId="{19D7F963-14AE-4F3E-8CAF-31D6F7C1AD5E}">
      <dgm:prSet/>
      <dgm:spPr/>
      <dgm:t>
        <a:bodyPr/>
        <a:lstStyle/>
        <a:p>
          <a:endParaRPr lang="en-US"/>
        </a:p>
      </dgm:t>
    </dgm:pt>
    <dgm:pt modelId="{12B7304D-F5B8-41BB-A0CB-BE0F6E4246E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জয়ন্তি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AA1D0D-5684-4913-B53E-6F869205BC4F}" type="parTrans" cxnId="{B77D3939-3A26-4C5D-9A42-03490C0D410A}">
      <dgm:prSet/>
      <dgm:spPr/>
      <dgm:t>
        <a:bodyPr/>
        <a:lstStyle/>
        <a:p>
          <a:endParaRPr lang="en-US"/>
        </a:p>
      </dgm:t>
    </dgm:pt>
    <dgm:pt modelId="{5666FA31-3FCA-4BEF-AF1D-4D21560D3BC3}" type="sibTrans" cxnId="{B77D3939-3A26-4C5D-9A42-03490C0D410A}">
      <dgm:prSet/>
      <dgm:spPr/>
      <dgm:t>
        <a:bodyPr/>
        <a:lstStyle/>
        <a:p>
          <a:endParaRPr lang="en-US"/>
        </a:p>
      </dgm:t>
    </dgm:pt>
    <dgm:pt modelId="{428F5FDA-C54C-46D8-B04E-D4E287D26BD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বিল্ব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3B0E-51DA-4A50-BFFE-852B31B19686}" type="parTrans" cxnId="{6D8FD88F-E8D1-42F6-8A47-A5789E573D73}">
      <dgm:prSet/>
      <dgm:spPr/>
      <dgm:t>
        <a:bodyPr/>
        <a:lstStyle/>
        <a:p>
          <a:endParaRPr lang="en-US"/>
        </a:p>
      </dgm:t>
    </dgm:pt>
    <dgm:pt modelId="{3ABF51FA-1802-49F7-A54F-139107CD870C}" type="sibTrans" cxnId="{6D8FD88F-E8D1-42F6-8A47-A5789E573D73}">
      <dgm:prSet/>
      <dgm:spPr/>
      <dgm:t>
        <a:bodyPr/>
        <a:lstStyle/>
        <a:p>
          <a:endParaRPr lang="en-US"/>
        </a:p>
      </dgm:t>
    </dgm:pt>
    <dgm:pt modelId="{CD2F2807-6047-46E7-B7DB-825FB0A54599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অশোক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8A77A6-C859-40CF-89F9-52A01BDA6D4A}" type="parTrans" cxnId="{65356A8E-318F-464C-A023-8D644BEA0BA3}">
      <dgm:prSet/>
      <dgm:spPr/>
      <dgm:t>
        <a:bodyPr/>
        <a:lstStyle/>
        <a:p>
          <a:endParaRPr lang="en-US"/>
        </a:p>
      </dgm:t>
    </dgm:pt>
    <dgm:pt modelId="{B2192DBF-DE65-423C-B3B5-76D3967AEB1E}" type="sibTrans" cxnId="{65356A8E-318F-464C-A023-8D644BEA0BA3}">
      <dgm:prSet/>
      <dgm:spPr/>
      <dgm:t>
        <a:bodyPr/>
        <a:lstStyle/>
        <a:p>
          <a:endParaRPr lang="en-US"/>
        </a:p>
      </dgm:t>
    </dgm:pt>
    <dgm:pt modelId="{BDB1836B-BA21-48B6-BF7F-F736ECC14F9C}" type="pres">
      <dgm:prSet presAssocID="{734B181C-AA14-455E-B4CF-4DA55E5B5967}" presName="composite" presStyleCnt="0">
        <dgm:presLayoutVars>
          <dgm:chMax val="1"/>
          <dgm:dir/>
          <dgm:resizeHandles val="exact"/>
        </dgm:presLayoutVars>
      </dgm:prSet>
      <dgm:spPr/>
    </dgm:pt>
    <dgm:pt modelId="{8870F6A9-EE74-44CB-803E-A7A8296A6B95}" type="pres">
      <dgm:prSet presAssocID="{734B181C-AA14-455E-B4CF-4DA55E5B5967}" presName="radial" presStyleCnt="0">
        <dgm:presLayoutVars>
          <dgm:animLvl val="ctr"/>
        </dgm:presLayoutVars>
      </dgm:prSet>
      <dgm:spPr/>
    </dgm:pt>
    <dgm:pt modelId="{771F4DD8-CABD-4BC1-BA0E-C3C9D7B39C96}" type="pres">
      <dgm:prSet presAssocID="{9F6E9893-A5DB-44D0-91C8-317B0BEAB637}" presName="centerShape" presStyleLbl="vennNode1" presStyleIdx="0" presStyleCnt="10"/>
      <dgm:spPr/>
    </dgm:pt>
    <dgm:pt modelId="{FB2770F4-4E3F-46D7-BA6C-FC3CF8D7D5D0}" type="pres">
      <dgm:prSet presAssocID="{76976119-6595-4DFA-AE9E-04318F3FE8F7}" presName="node" presStyleLbl="vennNode1" presStyleIdx="1" presStyleCnt="10">
        <dgm:presLayoutVars>
          <dgm:bulletEnabled val="1"/>
        </dgm:presLayoutVars>
      </dgm:prSet>
      <dgm:spPr/>
    </dgm:pt>
    <dgm:pt modelId="{F37979C5-1B19-446F-8893-99458F392368}" type="pres">
      <dgm:prSet presAssocID="{72158634-641E-4B46-9E0D-7028ED17015A}" presName="node" presStyleLbl="vennNode1" presStyleIdx="2" presStyleCnt="10">
        <dgm:presLayoutVars>
          <dgm:bulletEnabled val="1"/>
        </dgm:presLayoutVars>
      </dgm:prSet>
      <dgm:spPr/>
    </dgm:pt>
    <dgm:pt modelId="{15BD9AFF-8E66-405A-B0C3-F607668FA694}" type="pres">
      <dgm:prSet presAssocID="{744F6019-DBD6-409D-89B3-4618CC8611E8}" presName="node" presStyleLbl="vennNode1" presStyleIdx="3" presStyleCnt="10">
        <dgm:presLayoutVars>
          <dgm:bulletEnabled val="1"/>
        </dgm:presLayoutVars>
      </dgm:prSet>
      <dgm:spPr/>
    </dgm:pt>
    <dgm:pt modelId="{29E43DF0-A573-47C0-8466-F6F742CF041C}" type="pres">
      <dgm:prSet presAssocID="{92B9D497-A11C-44C6-8089-78E6E3C67C3F}" presName="node" presStyleLbl="vennNode1" presStyleIdx="4" presStyleCnt="10">
        <dgm:presLayoutVars>
          <dgm:bulletEnabled val="1"/>
        </dgm:presLayoutVars>
      </dgm:prSet>
      <dgm:spPr/>
    </dgm:pt>
    <dgm:pt modelId="{5E4DBEEE-971B-44EE-9870-33E2989B4B99}" type="pres">
      <dgm:prSet presAssocID="{CDE8B5E8-9D1B-4DF4-8494-6583BD2F4F4F}" presName="node" presStyleLbl="vennNode1" presStyleIdx="5" presStyleCnt="10">
        <dgm:presLayoutVars>
          <dgm:bulletEnabled val="1"/>
        </dgm:presLayoutVars>
      </dgm:prSet>
      <dgm:spPr/>
    </dgm:pt>
    <dgm:pt modelId="{714F6152-1A45-4BB0-A726-AEB4A86F5732}" type="pres">
      <dgm:prSet presAssocID="{428F5FDA-C54C-46D8-B04E-D4E287D26BD2}" presName="node" presStyleLbl="vennNode1" presStyleIdx="6" presStyleCnt="10">
        <dgm:presLayoutVars>
          <dgm:bulletEnabled val="1"/>
        </dgm:presLayoutVars>
      </dgm:prSet>
      <dgm:spPr/>
    </dgm:pt>
    <dgm:pt modelId="{EC98ADB8-9721-4F6B-9B41-F65D32FEC3A1}" type="pres">
      <dgm:prSet presAssocID="{14DCFED7-ECA7-43E9-AC17-EC1F1FC6F7F7}" presName="node" presStyleLbl="vennNode1" presStyleIdx="7" presStyleCnt="10">
        <dgm:presLayoutVars>
          <dgm:bulletEnabled val="1"/>
        </dgm:presLayoutVars>
      </dgm:prSet>
      <dgm:spPr/>
    </dgm:pt>
    <dgm:pt modelId="{3953BC7E-BE77-432A-9249-02AC06AAED7B}" type="pres">
      <dgm:prSet presAssocID="{CD2F2807-6047-46E7-B7DB-825FB0A54599}" presName="node" presStyleLbl="vennNode1" presStyleIdx="8" presStyleCnt="10">
        <dgm:presLayoutVars>
          <dgm:bulletEnabled val="1"/>
        </dgm:presLayoutVars>
      </dgm:prSet>
      <dgm:spPr/>
    </dgm:pt>
    <dgm:pt modelId="{F7A7ADB1-FB14-4576-8631-504DBB53E280}" type="pres">
      <dgm:prSet presAssocID="{12B7304D-F5B8-41BB-A0CB-BE0F6E4246EE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0E50F10A-8E97-4C10-9E50-088476F3A115}" srcId="{734B181C-AA14-455E-B4CF-4DA55E5B5967}" destId="{9F6E9893-A5DB-44D0-91C8-317B0BEAB637}" srcOrd="0" destOrd="0" parTransId="{3A0ECBE8-EB4F-4915-B07F-3C2F5C0CFF33}" sibTransId="{D354C61E-AB5E-4013-B52C-7889FCD64CAB}"/>
    <dgm:cxn modelId="{5E65D711-02EC-4A90-BA49-B8EB4C387FF2}" srcId="{9F6E9893-A5DB-44D0-91C8-317B0BEAB637}" destId="{14DCFED7-ECA7-43E9-AC17-EC1F1FC6F7F7}" srcOrd="6" destOrd="0" parTransId="{E55E9BDA-BE26-4A87-98B9-D49CA437AEA1}" sibTransId="{4DEB9DC9-3013-4FCD-A452-D3278A936D78}"/>
    <dgm:cxn modelId="{B77D3939-3A26-4C5D-9A42-03490C0D410A}" srcId="{9F6E9893-A5DB-44D0-91C8-317B0BEAB637}" destId="{12B7304D-F5B8-41BB-A0CB-BE0F6E4246EE}" srcOrd="8" destOrd="0" parTransId="{07AA1D0D-5684-4913-B53E-6F869205BC4F}" sibTransId="{5666FA31-3FCA-4BEF-AF1D-4D21560D3BC3}"/>
    <dgm:cxn modelId="{A7E4A240-C80B-49FB-A8B6-F129C1F8FE95}" type="presOf" srcId="{92B9D497-A11C-44C6-8089-78E6E3C67C3F}" destId="{29E43DF0-A573-47C0-8466-F6F742CF041C}" srcOrd="0" destOrd="0" presId="urn:microsoft.com/office/officeart/2005/8/layout/radial3"/>
    <dgm:cxn modelId="{EB4CF35F-8DBD-4407-B4E6-6339930F6A7A}" srcId="{9F6E9893-A5DB-44D0-91C8-317B0BEAB637}" destId="{92B9D497-A11C-44C6-8089-78E6E3C67C3F}" srcOrd="3" destOrd="0" parTransId="{6D4EC57E-AAB2-4B4C-93B8-E46A84FF6F14}" sibTransId="{B5F8B253-B728-4302-B599-EC714D56F735}"/>
    <dgm:cxn modelId="{19D7F963-14AE-4F3E-8CAF-31D6F7C1AD5E}" srcId="{9F6E9893-A5DB-44D0-91C8-317B0BEAB637}" destId="{72158634-641E-4B46-9E0D-7028ED17015A}" srcOrd="1" destOrd="0" parTransId="{822E302C-70CE-4592-8CC4-2FD28E6F7FA8}" sibTransId="{4748847D-3B77-4507-AEBD-7231788BF559}"/>
    <dgm:cxn modelId="{2E4BED64-6AAD-45CA-8E62-56F93012279F}" srcId="{9F6E9893-A5DB-44D0-91C8-317B0BEAB637}" destId="{744F6019-DBD6-409D-89B3-4618CC8611E8}" srcOrd="2" destOrd="0" parTransId="{72B7EA6A-82D2-4020-98E1-5A5A300B4648}" sibTransId="{9DDEEC9F-B338-4D03-8DF1-ECF79ED66FB1}"/>
    <dgm:cxn modelId="{179F457B-6211-47EB-BFB6-BD5661A12C1F}" srcId="{9F6E9893-A5DB-44D0-91C8-317B0BEAB637}" destId="{76976119-6595-4DFA-AE9E-04318F3FE8F7}" srcOrd="0" destOrd="0" parTransId="{D06D7447-7E72-4FDB-846A-E92C59CBC856}" sibTransId="{8FDEEFB2-8D64-408C-AC14-673B0A7288C2}"/>
    <dgm:cxn modelId="{65356A8E-318F-464C-A023-8D644BEA0BA3}" srcId="{9F6E9893-A5DB-44D0-91C8-317B0BEAB637}" destId="{CD2F2807-6047-46E7-B7DB-825FB0A54599}" srcOrd="7" destOrd="0" parTransId="{CE8A77A6-C859-40CF-89F9-52A01BDA6D4A}" sibTransId="{B2192DBF-DE65-423C-B3B5-76D3967AEB1E}"/>
    <dgm:cxn modelId="{6D8FD88F-E8D1-42F6-8A47-A5789E573D73}" srcId="{9F6E9893-A5DB-44D0-91C8-317B0BEAB637}" destId="{428F5FDA-C54C-46D8-B04E-D4E287D26BD2}" srcOrd="5" destOrd="0" parTransId="{F2933B0E-51DA-4A50-BFFE-852B31B19686}" sibTransId="{3ABF51FA-1802-49F7-A54F-139107CD870C}"/>
    <dgm:cxn modelId="{402DE092-8E26-49EB-A556-4A118755F590}" type="presOf" srcId="{12B7304D-F5B8-41BB-A0CB-BE0F6E4246EE}" destId="{F7A7ADB1-FB14-4576-8631-504DBB53E280}" srcOrd="0" destOrd="0" presId="urn:microsoft.com/office/officeart/2005/8/layout/radial3"/>
    <dgm:cxn modelId="{D6677897-D1EB-479C-8B87-64763C116007}" type="presOf" srcId="{9F6E9893-A5DB-44D0-91C8-317B0BEAB637}" destId="{771F4DD8-CABD-4BC1-BA0E-C3C9D7B39C96}" srcOrd="0" destOrd="0" presId="urn:microsoft.com/office/officeart/2005/8/layout/radial3"/>
    <dgm:cxn modelId="{4EDCA397-27B9-4218-97D9-47543E9377A2}" type="presOf" srcId="{428F5FDA-C54C-46D8-B04E-D4E287D26BD2}" destId="{714F6152-1A45-4BB0-A726-AEB4A86F5732}" srcOrd="0" destOrd="0" presId="urn:microsoft.com/office/officeart/2005/8/layout/radial3"/>
    <dgm:cxn modelId="{56D38998-7CEA-418B-AF71-0DBACB8FB9F0}" type="presOf" srcId="{CDE8B5E8-9D1B-4DF4-8494-6583BD2F4F4F}" destId="{5E4DBEEE-971B-44EE-9870-33E2989B4B99}" srcOrd="0" destOrd="0" presId="urn:microsoft.com/office/officeart/2005/8/layout/radial3"/>
    <dgm:cxn modelId="{8A227A9A-029E-441F-8DE5-F2FAD3F34484}" type="presOf" srcId="{76976119-6595-4DFA-AE9E-04318F3FE8F7}" destId="{FB2770F4-4E3F-46D7-BA6C-FC3CF8D7D5D0}" srcOrd="0" destOrd="0" presId="urn:microsoft.com/office/officeart/2005/8/layout/radial3"/>
    <dgm:cxn modelId="{A453A4B7-3D01-43C8-BBF6-9D347790E9FC}" srcId="{9F6E9893-A5DB-44D0-91C8-317B0BEAB637}" destId="{CDE8B5E8-9D1B-4DF4-8494-6583BD2F4F4F}" srcOrd="4" destOrd="0" parTransId="{5AF47C9B-2E20-4620-B10E-892A55997F83}" sibTransId="{B65A2091-65A3-43A1-98BC-5AD167AC4CFC}"/>
    <dgm:cxn modelId="{63A532D9-F290-44EF-8C65-7AC78E1CCEF5}" type="presOf" srcId="{734B181C-AA14-455E-B4CF-4DA55E5B5967}" destId="{BDB1836B-BA21-48B6-BF7F-F736ECC14F9C}" srcOrd="0" destOrd="0" presId="urn:microsoft.com/office/officeart/2005/8/layout/radial3"/>
    <dgm:cxn modelId="{6C54D7DA-9377-4F09-BD4D-2A862CB46825}" type="presOf" srcId="{14DCFED7-ECA7-43E9-AC17-EC1F1FC6F7F7}" destId="{EC98ADB8-9721-4F6B-9B41-F65D32FEC3A1}" srcOrd="0" destOrd="0" presId="urn:microsoft.com/office/officeart/2005/8/layout/radial3"/>
    <dgm:cxn modelId="{566A74E1-319E-4D94-BC9C-9D36FAA7949B}" type="presOf" srcId="{744F6019-DBD6-409D-89B3-4618CC8611E8}" destId="{15BD9AFF-8E66-405A-B0C3-F607668FA694}" srcOrd="0" destOrd="0" presId="urn:microsoft.com/office/officeart/2005/8/layout/radial3"/>
    <dgm:cxn modelId="{0636C5E1-4AEA-4C56-8020-382DCFE96CB7}" type="presOf" srcId="{CD2F2807-6047-46E7-B7DB-825FB0A54599}" destId="{3953BC7E-BE77-432A-9249-02AC06AAED7B}" srcOrd="0" destOrd="0" presId="urn:microsoft.com/office/officeart/2005/8/layout/radial3"/>
    <dgm:cxn modelId="{B3707BE9-6D27-41DF-93C7-01D273907CF8}" type="presOf" srcId="{72158634-641E-4B46-9E0D-7028ED17015A}" destId="{F37979C5-1B19-446F-8893-99458F392368}" srcOrd="0" destOrd="0" presId="urn:microsoft.com/office/officeart/2005/8/layout/radial3"/>
    <dgm:cxn modelId="{7DF46AFB-AFB9-4331-89D5-184C2D4D686C}" type="presParOf" srcId="{BDB1836B-BA21-48B6-BF7F-F736ECC14F9C}" destId="{8870F6A9-EE74-44CB-803E-A7A8296A6B95}" srcOrd="0" destOrd="0" presId="urn:microsoft.com/office/officeart/2005/8/layout/radial3"/>
    <dgm:cxn modelId="{2F6CA9A6-79C4-43D3-BE3E-EF59F9535C6D}" type="presParOf" srcId="{8870F6A9-EE74-44CB-803E-A7A8296A6B95}" destId="{771F4DD8-CABD-4BC1-BA0E-C3C9D7B39C96}" srcOrd="0" destOrd="0" presId="urn:microsoft.com/office/officeart/2005/8/layout/radial3"/>
    <dgm:cxn modelId="{508BD568-C0F8-424B-A523-4A327EA3173B}" type="presParOf" srcId="{8870F6A9-EE74-44CB-803E-A7A8296A6B95}" destId="{FB2770F4-4E3F-46D7-BA6C-FC3CF8D7D5D0}" srcOrd="1" destOrd="0" presId="urn:microsoft.com/office/officeart/2005/8/layout/radial3"/>
    <dgm:cxn modelId="{6406D43C-A757-41A9-AFCC-6C34DD10E53C}" type="presParOf" srcId="{8870F6A9-EE74-44CB-803E-A7A8296A6B95}" destId="{F37979C5-1B19-446F-8893-99458F392368}" srcOrd="2" destOrd="0" presId="urn:microsoft.com/office/officeart/2005/8/layout/radial3"/>
    <dgm:cxn modelId="{439A028C-7BDC-440F-8DBA-4A0354AD11BF}" type="presParOf" srcId="{8870F6A9-EE74-44CB-803E-A7A8296A6B95}" destId="{15BD9AFF-8E66-405A-B0C3-F607668FA694}" srcOrd="3" destOrd="0" presId="urn:microsoft.com/office/officeart/2005/8/layout/radial3"/>
    <dgm:cxn modelId="{9AF78E1D-F396-40C0-93A7-EDFE68AD42BA}" type="presParOf" srcId="{8870F6A9-EE74-44CB-803E-A7A8296A6B95}" destId="{29E43DF0-A573-47C0-8466-F6F742CF041C}" srcOrd="4" destOrd="0" presId="urn:microsoft.com/office/officeart/2005/8/layout/radial3"/>
    <dgm:cxn modelId="{412B4FEF-F13E-4DA9-BDD4-1654B917B728}" type="presParOf" srcId="{8870F6A9-EE74-44CB-803E-A7A8296A6B95}" destId="{5E4DBEEE-971B-44EE-9870-33E2989B4B99}" srcOrd="5" destOrd="0" presId="urn:microsoft.com/office/officeart/2005/8/layout/radial3"/>
    <dgm:cxn modelId="{7A753499-7C4D-48AF-BFF6-822B8E73D3C4}" type="presParOf" srcId="{8870F6A9-EE74-44CB-803E-A7A8296A6B95}" destId="{714F6152-1A45-4BB0-A726-AEB4A86F5732}" srcOrd="6" destOrd="0" presId="urn:microsoft.com/office/officeart/2005/8/layout/radial3"/>
    <dgm:cxn modelId="{589D7860-189D-4E49-8848-5319CB85861E}" type="presParOf" srcId="{8870F6A9-EE74-44CB-803E-A7A8296A6B95}" destId="{EC98ADB8-9721-4F6B-9B41-F65D32FEC3A1}" srcOrd="7" destOrd="0" presId="urn:microsoft.com/office/officeart/2005/8/layout/radial3"/>
    <dgm:cxn modelId="{C2CF0DB8-0F99-4B4B-A3AA-43448910B1DA}" type="presParOf" srcId="{8870F6A9-EE74-44CB-803E-A7A8296A6B95}" destId="{3953BC7E-BE77-432A-9249-02AC06AAED7B}" srcOrd="8" destOrd="0" presId="urn:microsoft.com/office/officeart/2005/8/layout/radial3"/>
    <dgm:cxn modelId="{ACB638DB-4D01-4C82-9674-AADFCCC2042A}" type="presParOf" srcId="{8870F6A9-EE74-44CB-803E-A7A8296A6B95}" destId="{F7A7ADB1-FB14-4576-8631-504DBB53E280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4BF7CE-9D39-4E4D-B35C-3DADF7B33C4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580A1-52BF-4786-B1DF-7862A409C9BB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তোমাদের নিজ জীবনাচারণে দুর্গা পূজার শিক্ষা বর্ণনা কর।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8B28AF-D592-4E85-97B2-F71BE6836F46}" type="parTrans" cxnId="{A6E5086A-9534-4AA6-B094-7A6C411CB5FD}">
      <dgm:prSet/>
      <dgm:spPr/>
      <dgm:t>
        <a:bodyPr/>
        <a:lstStyle/>
        <a:p>
          <a:endParaRPr lang="en-US"/>
        </a:p>
      </dgm:t>
    </dgm:pt>
    <dgm:pt modelId="{BA49FBEC-645D-493D-B22E-0D7796719B53}" type="sibTrans" cxnId="{A6E5086A-9534-4AA6-B094-7A6C411CB5FD}">
      <dgm:prSet/>
      <dgm:spPr/>
      <dgm:t>
        <a:bodyPr/>
        <a:lstStyle/>
        <a:p>
          <a:endParaRPr lang="en-US"/>
        </a:p>
      </dgm:t>
    </dgm:pt>
    <dgm:pt modelId="{F82C393C-17DC-4DC6-A5AA-972ABAC9AED5}" type="pres">
      <dgm:prSet presAssocID="{584BF7CE-9D39-4E4D-B35C-3DADF7B33C4C}" presName="diagram" presStyleCnt="0">
        <dgm:presLayoutVars>
          <dgm:dir/>
        </dgm:presLayoutVars>
      </dgm:prSet>
      <dgm:spPr/>
    </dgm:pt>
    <dgm:pt modelId="{7F4F425F-0698-45E1-AFC2-BC037028DFFF}" type="pres">
      <dgm:prSet presAssocID="{A85580A1-52BF-4786-B1DF-7862A409C9BB}" presName="composite" presStyleCnt="0"/>
      <dgm:spPr/>
    </dgm:pt>
    <dgm:pt modelId="{B2237D02-7235-49FB-B850-5BB65AB50AD4}" type="pres">
      <dgm:prSet presAssocID="{A85580A1-52BF-4786-B1DF-7862A409C9BB}" presName="Image" presStyleLbl="bgShp" presStyleIdx="0" presStyleCnt="1" custScaleX="97261" custScaleY="65807" custLinFactNeighborX="14980" custLinFactNeighborY="19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EAE5BFB-A672-4D1E-B1FD-BC2CE300502F}" type="pres">
      <dgm:prSet presAssocID="{A85580A1-52BF-4786-B1DF-7862A409C9BB}" presName="Parent" presStyleLbl="node0" presStyleIdx="0" presStyleCnt="1" custScaleX="182801" custLinFactNeighborX="-1" custLinFactNeighborY="19728">
        <dgm:presLayoutVars>
          <dgm:bulletEnabled val="1"/>
        </dgm:presLayoutVars>
      </dgm:prSet>
      <dgm:spPr/>
    </dgm:pt>
  </dgm:ptLst>
  <dgm:cxnLst>
    <dgm:cxn modelId="{A6E5086A-9534-4AA6-B094-7A6C411CB5FD}" srcId="{584BF7CE-9D39-4E4D-B35C-3DADF7B33C4C}" destId="{A85580A1-52BF-4786-B1DF-7862A409C9BB}" srcOrd="0" destOrd="0" parTransId="{CC8B28AF-D592-4E85-97B2-F71BE6836F46}" sibTransId="{BA49FBEC-645D-493D-B22E-0D7796719B53}"/>
    <dgm:cxn modelId="{CF145083-0F1F-4B84-B1C5-671802007D1A}" type="presOf" srcId="{A85580A1-52BF-4786-B1DF-7862A409C9BB}" destId="{7EAE5BFB-A672-4D1E-B1FD-BC2CE300502F}" srcOrd="0" destOrd="0" presId="urn:microsoft.com/office/officeart/2008/layout/BendingPictureCaption"/>
    <dgm:cxn modelId="{40794F92-7ABF-4DC0-87A3-D6C7A30C5BCF}" type="presOf" srcId="{584BF7CE-9D39-4E4D-B35C-3DADF7B33C4C}" destId="{F82C393C-17DC-4DC6-A5AA-972ABAC9AED5}" srcOrd="0" destOrd="0" presId="urn:microsoft.com/office/officeart/2008/layout/BendingPictureCaption"/>
    <dgm:cxn modelId="{CA31816D-8E20-4680-AB7B-F513422E906D}" type="presParOf" srcId="{F82C393C-17DC-4DC6-A5AA-972ABAC9AED5}" destId="{7F4F425F-0698-45E1-AFC2-BC037028DFFF}" srcOrd="0" destOrd="0" presId="urn:microsoft.com/office/officeart/2008/layout/BendingPictureCaption"/>
    <dgm:cxn modelId="{A9DCC4ED-CCCC-49C3-B4DF-EFF7AC6F6F34}" type="presParOf" srcId="{7F4F425F-0698-45E1-AFC2-BC037028DFFF}" destId="{B2237D02-7235-49FB-B850-5BB65AB50AD4}" srcOrd="0" destOrd="0" presId="urn:microsoft.com/office/officeart/2008/layout/BendingPictureCaption"/>
    <dgm:cxn modelId="{ECCC34D4-5A96-4669-A638-CB165B3820CE}" type="presParOf" srcId="{7F4F425F-0698-45E1-AFC2-BC037028DFFF}" destId="{7EAE5BFB-A672-4D1E-B1FD-BC2CE300502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A71D2-B261-4F15-A2EF-A310BA5C7A39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E7420-D1BE-4D5F-8D26-16D130FEF3BB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নবপত্রিকা পূজার মধ্য দিয়ে আমরা আমাদের জীবনদ্বায়ী বৃক্ষকে পূজা করি।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29A81C-584F-4A81-AD26-2F303DE3EEA5}" type="parTrans" cxnId="{BC69A192-1C5F-4BDD-982D-D2336453B4DC}">
      <dgm:prSet/>
      <dgm:spPr/>
      <dgm:t>
        <a:bodyPr/>
        <a:lstStyle/>
        <a:p>
          <a:endParaRPr lang="en-US"/>
        </a:p>
      </dgm:t>
    </dgm:pt>
    <dgm:pt modelId="{D540CE4A-1386-4DD1-ACEB-7491505E8A88}" type="sibTrans" cxnId="{BC69A192-1C5F-4BDD-982D-D2336453B4DC}">
      <dgm:prSet/>
      <dgm:spPr/>
      <dgm:t>
        <a:bodyPr/>
        <a:lstStyle/>
        <a:p>
          <a:endParaRPr lang="en-US"/>
        </a:p>
      </dgm:t>
    </dgm:pt>
    <dgm:pt modelId="{F70083EF-A9C3-450B-96F9-5E69A74C4BCC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আমরা বৃক্ষকে সংরক্ষণ করি। আর এই বৃক্ষের মধ্যে আছে ঈশ্বরের শক্তি, দেবীর শক্তি।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CC4A73-371E-4FB1-A35E-149B55735288}" type="parTrans" cxnId="{95211150-79E3-4B7B-9064-766B2442D7B8}">
      <dgm:prSet/>
      <dgm:spPr/>
      <dgm:t>
        <a:bodyPr/>
        <a:lstStyle/>
        <a:p>
          <a:endParaRPr lang="en-US"/>
        </a:p>
      </dgm:t>
    </dgm:pt>
    <dgm:pt modelId="{78A8816E-FE64-466F-8F43-12B971F3DBEF}" type="sibTrans" cxnId="{95211150-79E3-4B7B-9064-766B2442D7B8}">
      <dgm:prSet/>
      <dgm:spPr/>
      <dgm:t>
        <a:bodyPr/>
        <a:lstStyle/>
        <a:p>
          <a:endParaRPr lang="en-US"/>
        </a:p>
      </dgm:t>
    </dgm:pt>
    <dgm:pt modelId="{67E83999-C495-4F04-AF4E-2E4F4CC100F5}" type="pres">
      <dgm:prSet presAssocID="{1B6A71D2-B261-4F15-A2EF-A310BA5C7A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6BBD21-1223-44D5-B804-59E7E56FB7A5}" type="pres">
      <dgm:prSet presAssocID="{C72E7420-D1BE-4D5F-8D26-16D130FEF3BB}" presName="hierRoot1" presStyleCnt="0"/>
      <dgm:spPr/>
    </dgm:pt>
    <dgm:pt modelId="{497315FA-0E58-417A-95AA-F71CB9561C19}" type="pres">
      <dgm:prSet presAssocID="{C72E7420-D1BE-4D5F-8D26-16D130FEF3BB}" presName="composite" presStyleCnt="0"/>
      <dgm:spPr/>
    </dgm:pt>
    <dgm:pt modelId="{B977A585-42F3-4AB7-9390-A609C5ED7E22}" type="pres">
      <dgm:prSet presAssocID="{C72E7420-D1BE-4D5F-8D26-16D130FEF3BB}" presName="image" presStyleLbl="node0" presStyleIdx="0" presStyleCnt="1" custLinFactNeighborX="8405" custLinFactNeighborY="-25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0CF127BF-E8B7-4A5F-9B4C-279513FD802C}" type="pres">
      <dgm:prSet presAssocID="{C72E7420-D1BE-4D5F-8D26-16D130FEF3BB}" presName="text" presStyleLbl="revTx" presStyleIdx="0" presStyleCnt="2" custScaleX="166462" custLinFactNeighborX="37824" custLinFactNeighborY="3619">
        <dgm:presLayoutVars>
          <dgm:chPref val="3"/>
        </dgm:presLayoutVars>
      </dgm:prSet>
      <dgm:spPr/>
    </dgm:pt>
    <dgm:pt modelId="{D19069A3-4BBA-4E65-808F-500238BACD19}" type="pres">
      <dgm:prSet presAssocID="{C72E7420-D1BE-4D5F-8D26-16D130FEF3BB}" presName="hierChild2" presStyleCnt="0"/>
      <dgm:spPr/>
    </dgm:pt>
    <dgm:pt modelId="{87B325FD-4E13-4BB8-9EC2-F0803119EEBA}" type="pres">
      <dgm:prSet presAssocID="{FDCC4A73-371E-4FB1-A35E-149B55735288}" presName="Name10" presStyleLbl="parChTrans1D2" presStyleIdx="0" presStyleCnt="1"/>
      <dgm:spPr/>
    </dgm:pt>
    <dgm:pt modelId="{F7C7B235-A485-4E4B-8A9D-8719159D12B7}" type="pres">
      <dgm:prSet presAssocID="{F70083EF-A9C3-450B-96F9-5E69A74C4BCC}" presName="hierRoot2" presStyleCnt="0"/>
      <dgm:spPr/>
    </dgm:pt>
    <dgm:pt modelId="{D10F2D5B-0982-4E08-AFB1-30DF06B2BDB8}" type="pres">
      <dgm:prSet presAssocID="{F70083EF-A9C3-450B-96F9-5E69A74C4BCC}" presName="composite2" presStyleCnt="0"/>
      <dgm:spPr/>
    </dgm:pt>
    <dgm:pt modelId="{02ECADAA-70F7-4E96-B38D-F94A3A33F187}" type="pres">
      <dgm:prSet presAssocID="{F70083EF-A9C3-450B-96F9-5E69A74C4BCC}" presName="image2" presStyleLbl="node2" presStyleIdx="0" presStyleCnt="1" custLinFactNeighborX="18914" custLinFactNeighborY="-68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F1A8CBDD-57C3-4B61-8375-DF19C332A5C3}" type="pres">
      <dgm:prSet presAssocID="{F70083EF-A9C3-450B-96F9-5E69A74C4BCC}" presName="text2" presStyleLbl="revTx" presStyleIdx="1" presStyleCnt="2" custScaleX="193228" custLinFactNeighborX="56969" custLinFactNeighborY="-2101">
        <dgm:presLayoutVars>
          <dgm:chPref val="3"/>
        </dgm:presLayoutVars>
      </dgm:prSet>
      <dgm:spPr/>
    </dgm:pt>
    <dgm:pt modelId="{E40C3C41-012A-4BB7-AEDF-47BEEA38F524}" type="pres">
      <dgm:prSet presAssocID="{F70083EF-A9C3-450B-96F9-5E69A74C4BCC}" presName="hierChild3" presStyleCnt="0"/>
      <dgm:spPr/>
    </dgm:pt>
  </dgm:ptLst>
  <dgm:cxnLst>
    <dgm:cxn modelId="{D07DC609-E3FF-4A39-B860-710311C19A7F}" type="presOf" srcId="{F70083EF-A9C3-450B-96F9-5E69A74C4BCC}" destId="{F1A8CBDD-57C3-4B61-8375-DF19C332A5C3}" srcOrd="0" destOrd="0" presId="urn:microsoft.com/office/officeart/2009/layout/CirclePictureHierarchy"/>
    <dgm:cxn modelId="{67690D27-7CCF-434C-8B14-C451E6AD12E4}" type="presOf" srcId="{FDCC4A73-371E-4FB1-A35E-149B55735288}" destId="{87B325FD-4E13-4BB8-9EC2-F0803119EEBA}" srcOrd="0" destOrd="0" presId="urn:microsoft.com/office/officeart/2009/layout/CirclePictureHierarchy"/>
    <dgm:cxn modelId="{E9F7CD4F-52B6-41FB-8EA4-28924E709D68}" type="presOf" srcId="{C72E7420-D1BE-4D5F-8D26-16D130FEF3BB}" destId="{0CF127BF-E8B7-4A5F-9B4C-279513FD802C}" srcOrd="0" destOrd="0" presId="urn:microsoft.com/office/officeart/2009/layout/CirclePictureHierarchy"/>
    <dgm:cxn modelId="{95211150-79E3-4B7B-9064-766B2442D7B8}" srcId="{C72E7420-D1BE-4D5F-8D26-16D130FEF3BB}" destId="{F70083EF-A9C3-450B-96F9-5E69A74C4BCC}" srcOrd="0" destOrd="0" parTransId="{FDCC4A73-371E-4FB1-A35E-149B55735288}" sibTransId="{78A8816E-FE64-466F-8F43-12B971F3DBEF}"/>
    <dgm:cxn modelId="{23784171-0A13-4B2A-9FEC-AA7BECA56EE3}" type="presOf" srcId="{1B6A71D2-B261-4F15-A2EF-A310BA5C7A39}" destId="{67E83999-C495-4F04-AF4E-2E4F4CC100F5}" srcOrd="0" destOrd="0" presId="urn:microsoft.com/office/officeart/2009/layout/CirclePictureHierarchy"/>
    <dgm:cxn modelId="{BC69A192-1C5F-4BDD-982D-D2336453B4DC}" srcId="{1B6A71D2-B261-4F15-A2EF-A310BA5C7A39}" destId="{C72E7420-D1BE-4D5F-8D26-16D130FEF3BB}" srcOrd="0" destOrd="0" parTransId="{C029A81C-584F-4A81-AD26-2F303DE3EEA5}" sibTransId="{D540CE4A-1386-4DD1-ACEB-7491505E8A88}"/>
    <dgm:cxn modelId="{D4211F54-FE6B-4E48-AC9D-8D2C66B106BB}" type="presParOf" srcId="{67E83999-C495-4F04-AF4E-2E4F4CC100F5}" destId="{916BBD21-1223-44D5-B804-59E7E56FB7A5}" srcOrd="0" destOrd="0" presId="urn:microsoft.com/office/officeart/2009/layout/CirclePictureHierarchy"/>
    <dgm:cxn modelId="{2883C17F-1D36-4ACB-B668-8DAA819288FE}" type="presParOf" srcId="{916BBD21-1223-44D5-B804-59E7E56FB7A5}" destId="{497315FA-0E58-417A-95AA-F71CB9561C19}" srcOrd="0" destOrd="0" presId="urn:microsoft.com/office/officeart/2009/layout/CirclePictureHierarchy"/>
    <dgm:cxn modelId="{D52AD8CC-50EB-42FD-98E8-F7B6EC7D8512}" type="presParOf" srcId="{497315FA-0E58-417A-95AA-F71CB9561C19}" destId="{B977A585-42F3-4AB7-9390-A609C5ED7E22}" srcOrd="0" destOrd="0" presId="urn:microsoft.com/office/officeart/2009/layout/CirclePictureHierarchy"/>
    <dgm:cxn modelId="{014473DD-4707-49F6-9379-5AC036494061}" type="presParOf" srcId="{497315FA-0E58-417A-95AA-F71CB9561C19}" destId="{0CF127BF-E8B7-4A5F-9B4C-279513FD802C}" srcOrd="1" destOrd="0" presId="urn:microsoft.com/office/officeart/2009/layout/CirclePictureHierarchy"/>
    <dgm:cxn modelId="{4D1DC973-EFA5-4700-AA63-0012A603C05D}" type="presParOf" srcId="{916BBD21-1223-44D5-B804-59E7E56FB7A5}" destId="{D19069A3-4BBA-4E65-808F-500238BACD19}" srcOrd="1" destOrd="0" presId="urn:microsoft.com/office/officeart/2009/layout/CirclePictureHierarchy"/>
    <dgm:cxn modelId="{03C7725C-638A-46C9-A8D6-4753097F944E}" type="presParOf" srcId="{D19069A3-4BBA-4E65-808F-500238BACD19}" destId="{87B325FD-4E13-4BB8-9EC2-F0803119EEBA}" srcOrd="0" destOrd="0" presId="urn:microsoft.com/office/officeart/2009/layout/CirclePictureHierarchy"/>
    <dgm:cxn modelId="{E8A790AC-740D-4731-B625-E36F797747C3}" type="presParOf" srcId="{D19069A3-4BBA-4E65-808F-500238BACD19}" destId="{F7C7B235-A485-4E4B-8A9D-8719159D12B7}" srcOrd="1" destOrd="0" presId="urn:microsoft.com/office/officeart/2009/layout/CirclePictureHierarchy"/>
    <dgm:cxn modelId="{E3B0A74C-C445-4717-884B-507A31C605B0}" type="presParOf" srcId="{F7C7B235-A485-4E4B-8A9D-8719159D12B7}" destId="{D10F2D5B-0982-4E08-AFB1-30DF06B2BDB8}" srcOrd="0" destOrd="0" presId="urn:microsoft.com/office/officeart/2009/layout/CirclePictureHierarchy"/>
    <dgm:cxn modelId="{A249F6AF-6725-4859-8FCD-41EE5D35F744}" type="presParOf" srcId="{D10F2D5B-0982-4E08-AFB1-30DF06B2BDB8}" destId="{02ECADAA-70F7-4E96-B38D-F94A3A33F187}" srcOrd="0" destOrd="0" presId="urn:microsoft.com/office/officeart/2009/layout/CirclePictureHierarchy"/>
    <dgm:cxn modelId="{5503EC82-8879-458E-939C-5E14902B52DD}" type="presParOf" srcId="{D10F2D5B-0982-4E08-AFB1-30DF06B2BDB8}" destId="{F1A8CBDD-57C3-4B61-8375-DF19C332A5C3}" srcOrd="1" destOrd="0" presId="urn:microsoft.com/office/officeart/2009/layout/CirclePictureHierarchy"/>
    <dgm:cxn modelId="{4DF9B469-5135-4FAA-BE1D-1B8803D1CF05}" type="presParOf" srcId="{F7C7B235-A485-4E4B-8A9D-8719159D12B7}" destId="{E40C3C41-012A-4BB7-AEDF-47BEEA38F52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76819-B641-406A-B4A6-5D943D1E261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9E9BA-B076-4D4F-918B-2AA9622C0BF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দেবী দুর্গা বিভিন্নরুপে আবির্ভূত হয়ে থাকেন এবং আমাদের মঙ্গল নিশ্চিত করেন। তাই তিনি সর্বমঙ্গলা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EC3B24-4507-47C6-ADE7-54A7FDFD444E}" type="parTrans" cxnId="{B0E3D3EE-78CF-49F0-9568-89EDF5ADC31F}">
      <dgm:prSet/>
      <dgm:spPr/>
      <dgm:t>
        <a:bodyPr/>
        <a:lstStyle/>
        <a:p>
          <a:endParaRPr lang="en-US"/>
        </a:p>
      </dgm:t>
    </dgm:pt>
    <dgm:pt modelId="{E5EE249D-0E20-4640-A423-154869A8A585}" type="sibTrans" cxnId="{B0E3D3EE-78CF-49F0-9568-89EDF5ADC31F}">
      <dgm:prSet/>
      <dgm:spPr/>
      <dgm:t>
        <a:bodyPr/>
        <a:lstStyle/>
        <a:p>
          <a:endParaRPr lang="en-US"/>
        </a:p>
      </dgm:t>
    </dgm:pt>
    <dgm:pt modelId="{9155065D-95C2-45FE-9A94-A5BDF0A6B74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শিবের শক্তি বলেও তিনি শিবা। তিনি সকল প্রার্থনা পূরণ করে, তাঁর অসাধ্য কিছুই নেই। তিনি শরণ্য তিনি গৌরী।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AB57B-C10F-47F6-82BD-010A623FDD7F}" type="parTrans" cxnId="{FA39E439-942E-41EA-AF75-99875203D212}">
      <dgm:prSet/>
      <dgm:spPr/>
      <dgm:t>
        <a:bodyPr/>
        <a:lstStyle/>
        <a:p>
          <a:endParaRPr lang="en-US"/>
        </a:p>
      </dgm:t>
    </dgm:pt>
    <dgm:pt modelId="{49E1C09A-09F3-45D6-B574-7D476463E643}" type="sibTrans" cxnId="{FA39E439-942E-41EA-AF75-99875203D212}">
      <dgm:prSet/>
      <dgm:spPr/>
      <dgm:t>
        <a:bodyPr/>
        <a:lstStyle/>
        <a:p>
          <a:endParaRPr lang="en-US"/>
        </a:p>
      </dgm:t>
    </dgm:pt>
    <dgm:pt modelId="{5F127EF3-9BC5-4FD1-BEA6-CC9945ACDC1E}" type="pres">
      <dgm:prSet presAssocID="{FFA76819-B641-406A-B4A6-5D943D1E261C}" presName="diagram" presStyleCnt="0">
        <dgm:presLayoutVars>
          <dgm:dir/>
        </dgm:presLayoutVars>
      </dgm:prSet>
      <dgm:spPr/>
    </dgm:pt>
    <dgm:pt modelId="{3A2071E2-B070-43A5-901E-976442B48904}" type="pres">
      <dgm:prSet presAssocID="{0E59E9BA-B076-4D4F-918B-2AA9622C0BFA}" presName="composite" presStyleCnt="0"/>
      <dgm:spPr/>
    </dgm:pt>
    <dgm:pt modelId="{6F1F9DAC-4639-4E67-9243-1D47A5F577B7}" type="pres">
      <dgm:prSet presAssocID="{0E59E9BA-B076-4D4F-918B-2AA9622C0BFA}" presName="Image" presStyleLbl="bgShp" presStyleIdx="0" presStyleCnt="2" custLinFactNeighborX="-43934" custLinFactNeighborY="-327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6C9E024-C30F-470A-8C22-23AF8E3A34DE}" type="pres">
      <dgm:prSet presAssocID="{0E59E9BA-B076-4D4F-918B-2AA9622C0BFA}" presName="Parent" presStyleLbl="node0" presStyleIdx="0" presStyleCnt="2" custScaleX="113234" custScaleY="154665" custLinFactNeighborX="-16541" custLinFactNeighborY="-18863">
        <dgm:presLayoutVars>
          <dgm:bulletEnabled val="1"/>
        </dgm:presLayoutVars>
      </dgm:prSet>
      <dgm:spPr/>
    </dgm:pt>
    <dgm:pt modelId="{58789BED-DE33-412F-84D3-358730C4547A}" type="pres">
      <dgm:prSet presAssocID="{E5EE249D-0E20-4640-A423-154869A8A585}" presName="sibTrans" presStyleCnt="0"/>
      <dgm:spPr/>
    </dgm:pt>
    <dgm:pt modelId="{6578DDC8-A2E3-4F3C-8D56-6C2613603CD3}" type="pres">
      <dgm:prSet presAssocID="{9155065D-95C2-45FE-9A94-A5BDF0A6B748}" presName="composite" presStyleCnt="0"/>
      <dgm:spPr/>
    </dgm:pt>
    <dgm:pt modelId="{EE3A5EA2-FF07-4920-8AED-4F3D88CF23C9}" type="pres">
      <dgm:prSet presAssocID="{9155065D-95C2-45FE-9A94-A5BDF0A6B748}" presName="Image" presStyleLbl="bgShp" presStyleIdx="1" presStyleCnt="2" custLinFactNeighborX="27500" custLinFactNeighborY="-169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06D7896-F21C-45D7-AF4B-4A89FF88AB36}" type="pres">
      <dgm:prSet presAssocID="{9155065D-95C2-45FE-9A94-A5BDF0A6B748}" presName="Parent" presStyleLbl="node0" presStyleIdx="1" presStyleCnt="2" custScaleX="116137" custScaleY="138495" custLinFactNeighborY="28288">
        <dgm:presLayoutVars>
          <dgm:bulletEnabled val="1"/>
        </dgm:presLayoutVars>
      </dgm:prSet>
      <dgm:spPr/>
    </dgm:pt>
  </dgm:ptLst>
  <dgm:cxnLst>
    <dgm:cxn modelId="{FA39E439-942E-41EA-AF75-99875203D212}" srcId="{FFA76819-B641-406A-B4A6-5D943D1E261C}" destId="{9155065D-95C2-45FE-9A94-A5BDF0A6B748}" srcOrd="1" destOrd="0" parTransId="{70DAB57B-C10F-47F6-82BD-010A623FDD7F}" sibTransId="{49E1C09A-09F3-45D6-B574-7D476463E643}"/>
    <dgm:cxn modelId="{0D0A293C-1770-4A4E-B5C8-E5B3D48F583E}" type="presOf" srcId="{9155065D-95C2-45FE-9A94-A5BDF0A6B748}" destId="{C06D7896-F21C-45D7-AF4B-4A89FF88AB36}" srcOrd="0" destOrd="0" presId="urn:microsoft.com/office/officeart/2008/layout/BendingPictureCaption"/>
    <dgm:cxn modelId="{831F4798-69FD-43E6-B846-32D3B6492C5D}" type="presOf" srcId="{FFA76819-B641-406A-B4A6-5D943D1E261C}" destId="{5F127EF3-9BC5-4FD1-BEA6-CC9945ACDC1E}" srcOrd="0" destOrd="0" presId="urn:microsoft.com/office/officeart/2008/layout/BendingPictureCaption"/>
    <dgm:cxn modelId="{E367CBB1-BF53-4337-BDF0-5C7DC356EAC7}" type="presOf" srcId="{0E59E9BA-B076-4D4F-918B-2AA9622C0BFA}" destId="{A6C9E024-C30F-470A-8C22-23AF8E3A34DE}" srcOrd="0" destOrd="0" presId="urn:microsoft.com/office/officeart/2008/layout/BendingPictureCaption"/>
    <dgm:cxn modelId="{B0E3D3EE-78CF-49F0-9568-89EDF5ADC31F}" srcId="{FFA76819-B641-406A-B4A6-5D943D1E261C}" destId="{0E59E9BA-B076-4D4F-918B-2AA9622C0BFA}" srcOrd="0" destOrd="0" parTransId="{88EC3B24-4507-47C6-ADE7-54A7FDFD444E}" sibTransId="{E5EE249D-0E20-4640-A423-154869A8A585}"/>
    <dgm:cxn modelId="{2A7E1956-2CC6-4737-9E44-5ACA4A8A0712}" type="presParOf" srcId="{5F127EF3-9BC5-4FD1-BEA6-CC9945ACDC1E}" destId="{3A2071E2-B070-43A5-901E-976442B48904}" srcOrd="0" destOrd="0" presId="urn:microsoft.com/office/officeart/2008/layout/BendingPictureCaption"/>
    <dgm:cxn modelId="{189B62EC-37EB-4536-BADB-B8C2829C9F06}" type="presParOf" srcId="{3A2071E2-B070-43A5-901E-976442B48904}" destId="{6F1F9DAC-4639-4E67-9243-1D47A5F577B7}" srcOrd="0" destOrd="0" presId="urn:microsoft.com/office/officeart/2008/layout/BendingPictureCaption"/>
    <dgm:cxn modelId="{DD7BB420-69E7-4C66-A95F-A2E2F17140AF}" type="presParOf" srcId="{3A2071E2-B070-43A5-901E-976442B48904}" destId="{A6C9E024-C30F-470A-8C22-23AF8E3A34DE}" srcOrd="1" destOrd="0" presId="urn:microsoft.com/office/officeart/2008/layout/BendingPictureCaption"/>
    <dgm:cxn modelId="{326241F3-1095-4061-8ED4-756B0FCA02D9}" type="presParOf" srcId="{5F127EF3-9BC5-4FD1-BEA6-CC9945ACDC1E}" destId="{58789BED-DE33-412F-84D3-358730C4547A}" srcOrd="1" destOrd="0" presId="urn:microsoft.com/office/officeart/2008/layout/BendingPictureCaption"/>
    <dgm:cxn modelId="{A8053151-95D8-4F4B-A231-C83EB88FC1A0}" type="presParOf" srcId="{5F127EF3-9BC5-4FD1-BEA6-CC9945ACDC1E}" destId="{6578DDC8-A2E3-4F3C-8D56-6C2613603CD3}" srcOrd="2" destOrd="0" presId="urn:microsoft.com/office/officeart/2008/layout/BendingPictureCaption"/>
    <dgm:cxn modelId="{764B5464-F15A-4215-9A42-6DCAEFF42DBA}" type="presParOf" srcId="{6578DDC8-A2E3-4F3C-8D56-6C2613603CD3}" destId="{EE3A5EA2-FF07-4920-8AED-4F3D88CF23C9}" srcOrd="0" destOrd="0" presId="urn:microsoft.com/office/officeart/2008/layout/BendingPictureCaption"/>
    <dgm:cxn modelId="{F84B9062-2374-47C1-B807-7019304C3D6A}" type="presParOf" srcId="{6578DDC8-A2E3-4F3C-8D56-6C2613603CD3}" destId="{C06D7896-F21C-45D7-AF4B-4A89FF88AB3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8959E-4BB2-4DD8-942C-90DD0D43AC2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CE6AC6-BE04-48EA-BBD6-34116E81CE05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দেবী দুর্গার প্রণাম মন্ত্রের সরলার্থ ও এর শিক্ষা ব্যাখ্যা কর।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2E6E43-20E7-47C4-B633-64A742B3941D}" type="parTrans" cxnId="{F83415F4-6418-4116-BE7C-4992339EB75F}">
      <dgm:prSet/>
      <dgm:spPr/>
      <dgm:t>
        <a:bodyPr/>
        <a:lstStyle/>
        <a:p>
          <a:endParaRPr lang="en-US"/>
        </a:p>
      </dgm:t>
    </dgm:pt>
    <dgm:pt modelId="{42D4C9D4-3D6A-45DF-A624-8C28997C4B81}" type="sibTrans" cxnId="{F83415F4-6418-4116-BE7C-4992339EB75F}">
      <dgm:prSet/>
      <dgm:spPr/>
      <dgm:t>
        <a:bodyPr/>
        <a:lstStyle/>
        <a:p>
          <a:endParaRPr lang="en-US"/>
        </a:p>
      </dgm:t>
    </dgm:pt>
    <dgm:pt modelId="{506209CF-1BDD-4EDC-9396-388AA97773F2}" type="pres">
      <dgm:prSet presAssocID="{CFA8959E-4BB2-4DD8-942C-90DD0D43AC26}" presName="Name0" presStyleCnt="0">
        <dgm:presLayoutVars>
          <dgm:chMax/>
          <dgm:chPref/>
          <dgm:dir/>
        </dgm:presLayoutVars>
      </dgm:prSet>
      <dgm:spPr/>
    </dgm:pt>
    <dgm:pt modelId="{E9FF8781-602E-4E16-BABF-D04298FB98A2}" type="pres">
      <dgm:prSet presAssocID="{BFCE6AC6-BE04-48EA-BBD6-34116E81CE05}" presName="composite" presStyleCnt="0">
        <dgm:presLayoutVars>
          <dgm:chMax/>
          <dgm:chPref/>
        </dgm:presLayoutVars>
      </dgm:prSet>
      <dgm:spPr/>
    </dgm:pt>
    <dgm:pt modelId="{DFA21B4A-A600-419F-8973-6878611EADCE}" type="pres">
      <dgm:prSet presAssocID="{BFCE6AC6-BE04-48EA-BBD6-34116E81CE05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E5C2150-FE27-4017-9A23-3073FA3EE355}" type="pres">
      <dgm:prSet presAssocID="{BFCE6AC6-BE04-48EA-BBD6-34116E81CE0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0F7F65E-329D-4086-899B-31AC17F6E674}" type="pres">
      <dgm:prSet presAssocID="{BFCE6AC6-BE04-48EA-BBD6-34116E81CE05}" presName="tlFrame" presStyleLbl="node1" presStyleIdx="0" presStyleCnt="4"/>
      <dgm:spPr/>
    </dgm:pt>
    <dgm:pt modelId="{C7D0977B-B95C-4DA7-9BAF-59E774468EB3}" type="pres">
      <dgm:prSet presAssocID="{BFCE6AC6-BE04-48EA-BBD6-34116E81CE05}" presName="trFrame" presStyleLbl="node1" presStyleIdx="1" presStyleCnt="4"/>
      <dgm:spPr/>
    </dgm:pt>
    <dgm:pt modelId="{9277AEFF-D686-497F-AAF5-3E95A94C57C8}" type="pres">
      <dgm:prSet presAssocID="{BFCE6AC6-BE04-48EA-BBD6-34116E81CE05}" presName="blFrame" presStyleLbl="node1" presStyleIdx="2" presStyleCnt="4"/>
      <dgm:spPr/>
    </dgm:pt>
    <dgm:pt modelId="{AE57F59E-5A59-4FD4-A2DC-1B8C681E6367}" type="pres">
      <dgm:prSet presAssocID="{BFCE6AC6-BE04-48EA-BBD6-34116E81CE05}" presName="brFrame" presStyleLbl="node1" presStyleIdx="3" presStyleCnt="4"/>
      <dgm:spPr/>
    </dgm:pt>
  </dgm:ptLst>
  <dgm:cxnLst>
    <dgm:cxn modelId="{889C2F2A-8F78-40E2-A7AE-FD6B0040AC9C}" type="presOf" srcId="{BFCE6AC6-BE04-48EA-BBD6-34116E81CE05}" destId="{2E5C2150-FE27-4017-9A23-3073FA3EE355}" srcOrd="0" destOrd="0" presId="urn:microsoft.com/office/officeart/2009/3/layout/FramedTextPicture"/>
    <dgm:cxn modelId="{6AECD571-28CB-48DD-9087-A47A43262FD3}" type="presOf" srcId="{CFA8959E-4BB2-4DD8-942C-90DD0D43AC26}" destId="{506209CF-1BDD-4EDC-9396-388AA97773F2}" srcOrd="0" destOrd="0" presId="urn:microsoft.com/office/officeart/2009/3/layout/FramedTextPicture"/>
    <dgm:cxn modelId="{F83415F4-6418-4116-BE7C-4992339EB75F}" srcId="{CFA8959E-4BB2-4DD8-942C-90DD0D43AC26}" destId="{BFCE6AC6-BE04-48EA-BBD6-34116E81CE05}" srcOrd="0" destOrd="0" parTransId="{762E6E43-20E7-47C4-B633-64A742B3941D}" sibTransId="{42D4C9D4-3D6A-45DF-A624-8C28997C4B81}"/>
    <dgm:cxn modelId="{69CFFAF7-F147-4735-AB06-E130727D5EFC}" type="presParOf" srcId="{506209CF-1BDD-4EDC-9396-388AA97773F2}" destId="{E9FF8781-602E-4E16-BABF-D04298FB98A2}" srcOrd="0" destOrd="0" presId="urn:microsoft.com/office/officeart/2009/3/layout/FramedTextPicture"/>
    <dgm:cxn modelId="{BA31E3D3-8D9C-4266-BDF8-2AC89934B50D}" type="presParOf" srcId="{E9FF8781-602E-4E16-BABF-D04298FB98A2}" destId="{DFA21B4A-A600-419F-8973-6878611EADCE}" srcOrd="0" destOrd="0" presId="urn:microsoft.com/office/officeart/2009/3/layout/FramedTextPicture"/>
    <dgm:cxn modelId="{5C0719B8-7FE3-4E6E-A957-A81FC725CA23}" type="presParOf" srcId="{E9FF8781-602E-4E16-BABF-D04298FB98A2}" destId="{2E5C2150-FE27-4017-9A23-3073FA3EE355}" srcOrd="1" destOrd="0" presId="urn:microsoft.com/office/officeart/2009/3/layout/FramedTextPicture"/>
    <dgm:cxn modelId="{856E9A21-9109-426D-B8A3-586875027C18}" type="presParOf" srcId="{E9FF8781-602E-4E16-BABF-D04298FB98A2}" destId="{E0F7F65E-329D-4086-899B-31AC17F6E674}" srcOrd="2" destOrd="0" presId="urn:microsoft.com/office/officeart/2009/3/layout/FramedTextPicture"/>
    <dgm:cxn modelId="{5CE8EE1E-AD15-4775-84C8-F46CF13A3E3D}" type="presParOf" srcId="{E9FF8781-602E-4E16-BABF-D04298FB98A2}" destId="{C7D0977B-B95C-4DA7-9BAF-59E774468EB3}" srcOrd="3" destOrd="0" presId="urn:microsoft.com/office/officeart/2009/3/layout/FramedTextPicture"/>
    <dgm:cxn modelId="{E4E301F1-752E-4571-B70C-02F0EEE968CF}" type="presParOf" srcId="{E9FF8781-602E-4E16-BABF-D04298FB98A2}" destId="{9277AEFF-D686-497F-AAF5-3E95A94C57C8}" srcOrd="4" destOrd="0" presId="urn:microsoft.com/office/officeart/2009/3/layout/FramedTextPicture"/>
    <dgm:cxn modelId="{F7C84F41-65C0-4552-AC01-5EA2B004C3EE}" type="presParOf" srcId="{E9FF8781-602E-4E16-BABF-D04298FB98A2}" destId="{AE57F59E-5A59-4FD4-A2DC-1B8C681E636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0CBDF5-508E-4B9B-86E2-50D611960A7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41CF0A-3FFD-4FB9-8D07-386B22291A05}">
      <dgm:prSet phldrT="[Text]" custT="1"/>
      <dgm:spPr/>
      <dgm:t>
        <a:bodyPr/>
        <a:lstStyle/>
        <a:p>
          <a:pPr algn="just"/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অষ্টমী পূজা করে ভক্তবৃন্দ দেবী দুর্গার কৃপা প্রার্থনা করেন। পূজা শেষে পূজারীগণ দেবীর উদ্দেশে পুষ্পাঞ্জলি প্রদান করেন।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FC0AE2-5646-48AF-9707-7C8D4B9BBD65}" type="parTrans" cxnId="{FC90F17B-4FC9-487B-9173-0991E212A81E}">
      <dgm:prSet/>
      <dgm:spPr/>
      <dgm:t>
        <a:bodyPr/>
        <a:lstStyle/>
        <a:p>
          <a:endParaRPr lang="en-US"/>
        </a:p>
      </dgm:t>
    </dgm:pt>
    <dgm:pt modelId="{958A1C9F-B455-4147-A461-28043D0DE354}" type="sibTrans" cxnId="{FC90F17B-4FC9-487B-9173-0991E212A81E}">
      <dgm:prSet/>
      <dgm:spPr/>
      <dgm:t>
        <a:bodyPr/>
        <a:lstStyle/>
        <a:p>
          <a:endParaRPr lang="en-US"/>
        </a:p>
      </dgm:t>
    </dgm:pt>
    <dgm:pt modelId="{02BA5DA2-1E18-4E12-A943-CF6A7697AA80}">
      <dgm:prSet phldrT="[Text]" custT="1"/>
      <dgm:spPr/>
      <dgm:t>
        <a:bodyPr/>
        <a:lstStyle/>
        <a:p>
          <a:pPr algn="just"/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অষ্টমী পূজা অত্যন্ত গুরুত্বপূর্ণ পূজা। এ দিনে দেবী দুর্গা মহিষাসুরকে বধ করে বিজয় লাভ করেছিলেন।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845066-FC25-4244-92E6-6ACEB5173F87}" type="parTrans" cxnId="{014D1168-CC8E-4B84-A9E6-370D1FA4DD11}">
      <dgm:prSet/>
      <dgm:spPr/>
      <dgm:t>
        <a:bodyPr/>
        <a:lstStyle/>
        <a:p>
          <a:endParaRPr lang="en-US"/>
        </a:p>
      </dgm:t>
    </dgm:pt>
    <dgm:pt modelId="{73596F0C-5F7B-4E57-ACE4-76C4A364309E}" type="sibTrans" cxnId="{014D1168-CC8E-4B84-A9E6-370D1FA4DD11}">
      <dgm:prSet/>
      <dgm:spPr/>
      <dgm:t>
        <a:bodyPr/>
        <a:lstStyle/>
        <a:p>
          <a:endParaRPr lang="en-US"/>
        </a:p>
      </dgm:t>
    </dgm:pt>
    <dgm:pt modelId="{1A2877E7-4DEC-4E48-AB61-78EBD053ADBA}" type="pres">
      <dgm:prSet presAssocID="{6F0CBDF5-508E-4B9B-86E2-50D611960A79}" presName="diagram" presStyleCnt="0">
        <dgm:presLayoutVars>
          <dgm:dir/>
        </dgm:presLayoutVars>
      </dgm:prSet>
      <dgm:spPr/>
    </dgm:pt>
    <dgm:pt modelId="{A5ED938B-2D3B-4B5F-A207-30D26B3AFF9C}" type="pres">
      <dgm:prSet presAssocID="{BD41CF0A-3FFD-4FB9-8D07-386B22291A05}" presName="composite" presStyleCnt="0"/>
      <dgm:spPr/>
    </dgm:pt>
    <dgm:pt modelId="{322969CD-E6F0-46BA-B4A5-8D6E71A0CFB8}" type="pres">
      <dgm:prSet presAssocID="{BD41CF0A-3FFD-4FB9-8D07-386B22291A05}" presName="Image" presStyleLbl="bgShp" presStyleIdx="0" presStyleCnt="2" custLinFactNeighborY="-34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EDBD862-E431-42F9-B820-013887FA9DAE}" type="pres">
      <dgm:prSet presAssocID="{BD41CF0A-3FFD-4FB9-8D07-386B22291A05}" presName="Parent" presStyleLbl="node0" presStyleIdx="0" presStyleCnt="2" custScaleX="116196" custScaleY="128553" custLinFactNeighborX="-23387" custLinFactNeighborY="68124">
        <dgm:presLayoutVars>
          <dgm:bulletEnabled val="1"/>
        </dgm:presLayoutVars>
      </dgm:prSet>
      <dgm:spPr/>
    </dgm:pt>
    <dgm:pt modelId="{97332CC0-6584-45E9-AD6D-207640C9B0C5}" type="pres">
      <dgm:prSet presAssocID="{958A1C9F-B455-4147-A461-28043D0DE354}" presName="sibTrans" presStyleCnt="0"/>
      <dgm:spPr/>
    </dgm:pt>
    <dgm:pt modelId="{0F0D987B-355A-4C0B-B7FF-E9F23733C6A6}" type="pres">
      <dgm:prSet presAssocID="{02BA5DA2-1E18-4E12-A943-CF6A7697AA80}" presName="composite" presStyleCnt="0"/>
      <dgm:spPr/>
    </dgm:pt>
    <dgm:pt modelId="{0C68332E-2BB0-4B94-92D8-EDE720A7DB58}" type="pres">
      <dgm:prSet presAssocID="{02BA5DA2-1E18-4E12-A943-CF6A7697AA80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9E513D7C-9938-4063-A2DD-AD0492942E71}" type="pres">
      <dgm:prSet presAssocID="{02BA5DA2-1E18-4E12-A943-CF6A7697AA80}" presName="Parent" presStyleLbl="node0" presStyleIdx="1" presStyleCnt="2" custScaleX="116706" custScaleY="131273" custLinFactNeighborX="-15474" custLinFactNeighborY="66338">
        <dgm:presLayoutVars>
          <dgm:bulletEnabled val="1"/>
        </dgm:presLayoutVars>
      </dgm:prSet>
      <dgm:spPr/>
    </dgm:pt>
  </dgm:ptLst>
  <dgm:cxnLst>
    <dgm:cxn modelId="{8E9A360B-9BDD-44A1-B7E0-EE6CA1D9EDB4}" type="presOf" srcId="{6F0CBDF5-508E-4B9B-86E2-50D611960A79}" destId="{1A2877E7-4DEC-4E48-AB61-78EBD053ADBA}" srcOrd="0" destOrd="0" presId="urn:microsoft.com/office/officeart/2008/layout/BendingPictureCaption"/>
    <dgm:cxn modelId="{014D1168-CC8E-4B84-A9E6-370D1FA4DD11}" srcId="{6F0CBDF5-508E-4B9B-86E2-50D611960A79}" destId="{02BA5DA2-1E18-4E12-A943-CF6A7697AA80}" srcOrd="1" destOrd="0" parTransId="{AE845066-FC25-4244-92E6-6ACEB5173F87}" sibTransId="{73596F0C-5F7B-4E57-ACE4-76C4A364309E}"/>
    <dgm:cxn modelId="{FC90F17B-4FC9-487B-9173-0991E212A81E}" srcId="{6F0CBDF5-508E-4B9B-86E2-50D611960A79}" destId="{BD41CF0A-3FFD-4FB9-8D07-386B22291A05}" srcOrd="0" destOrd="0" parTransId="{B5FC0AE2-5646-48AF-9707-7C8D4B9BBD65}" sibTransId="{958A1C9F-B455-4147-A461-28043D0DE354}"/>
    <dgm:cxn modelId="{945596C1-D2A1-4AC0-B06B-E0A2C98DC9A7}" type="presOf" srcId="{02BA5DA2-1E18-4E12-A943-CF6A7697AA80}" destId="{9E513D7C-9938-4063-A2DD-AD0492942E71}" srcOrd="0" destOrd="0" presId="urn:microsoft.com/office/officeart/2008/layout/BendingPictureCaption"/>
    <dgm:cxn modelId="{5E7414CE-CC8A-4922-99D8-3A14A6465205}" type="presOf" srcId="{BD41CF0A-3FFD-4FB9-8D07-386B22291A05}" destId="{EEDBD862-E431-42F9-B820-013887FA9DAE}" srcOrd="0" destOrd="0" presId="urn:microsoft.com/office/officeart/2008/layout/BendingPictureCaption"/>
    <dgm:cxn modelId="{8599F863-E3A5-4D43-BF25-7B50988AB1EC}" type="presParOf" srcId="{1A2877E7-4DEC-4E48-AB61-78EBD053ADBA}" destId="{A5ED938B-2D3B-4B5F-A207-30D26B3AFF9C}" srcOrd="0" destOrd="0" presId="urn:microsoft.com/office/officeart/2008/layout/BendingPictureCaption"/>
    <dgm:cxn modelId="{5E2716D4-3A7F-436E-803C-57F11CBD4CB9}" type="presParOf" srcId="{A5ED938B-2D3B-4B5F-A207-30D26B3AFF9C}" destId="{322969CD-E6F0-46BA-B4A5-8D6E71A0CFB8}" srcOrd="0" destOrd="0" presId="urn:microsoft.com/office/officeart/2008/layout/BendingPictureCaption"/>
    <dgm:cxn modelId="{73C3BA16-6B93-4490-8E4B-820FC5D5D17A}" type="presParOf" srcId="{A5ED938B-2D3B-4B5F-A207-30D26B3AFF9C}" destId="{EEDBD862-E431-42F9-B820-013887FA9DAE}" srcOrd="1" destOrd="0" presId="urn:microsoft.com/office/officeart/2008/layout/BendingPictureCaption"/>
    <dgm:cxn modelId="{E6BA7CD7-C452-40C9-AADF-18CBA1615D3F}" type="presParOf" srcId="{1A2877E7-4DEC-4E48-AB61-78EBD053ADBA}" destId="{97332CC0-6584-45E9-AD6D-207640C9B0C5}" srcOrd="1" destOrd="0" presId="urn:microsoft.com/office/officeart/2008/layout/BendingPictureCaption"/>
    <dgm:cxn modelId="{14408952-88D6-4178-93D1-D5D8120138CB}" type="presParOf" srcId="{1A2877E7-4DEC-4E48-AB61-78EBD053ADBA}" destId="{0F0D987B-355A-4C0B-B7FF-E9F23733C6A6}" srcOrd="2" destOrd="0" presId="urn:microsoft.com/office/officeart/2008/layout/BendingPictureCaption"/>
    <dgm:cxn modelId="{D2EB4152-02E4-4E91-8867-A141F8DC922A}" type="presParOf" srcId="{0F0D987B-355A-4C0B-B7FF-E9F23733C6A6}" destId="{0C68332E-2BB0-4B94-92D8-EDE720A7DB58}" srcOrd="0" destOrd="0" presId="urn:microsoft.com/office/officeart/2008/layout/BendingPictureCaption"/>
    <dgm:cxn modelId="{A52DC342-D6A4-4F30-B452-852B88EF8886}" type="presParOf" srcId="{0F0D987B-355A-4C0B-B7FF-E9F23733C6A6}" destId="{9E513D7C-9938-4063-A2DD-AD0492942E71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4C6A5A-67B9-41E5-BF58-A46DA6531EAA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EE282-E0A3-4B01-98C7-059B13DB2EB2}">
      <dgm:prSet phldrT="[Text]" custT="1"/>
      <dgm:spPr/>
      <dgm:t>
        <a:bodyPr/>
        <a:lstStyle/>
        <a:p>
          <a:pPr algn="just"/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নারীকে মাতৃরুপে ঈশ্বরীরুপে ভাবনা হিন্দুসাধনা-পূজার বড় দিক। কুমারীর মধ্য দিয়ে দেবী দুর্গারই পূজা করা হয়।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E687AA-5D4A-4009-8943-48E45C8BF1FF}" type="parTrans" cxnId="{0F81AC91-4B86-48BA-9AC0-6A353F4E2AD9}">
      <dgm:prSet/>
      <dgm:spPr/>
      <dgm:t>
        <a:bodyPr/>
        <a:lstStyle/>
        <a:p>
          <a:endParaRPr lang="en-US"/>
        </a:p>
      </dgm:t>
    </dgm:pt>
    <dgm:pt modelId="{5254A54B-8024-4FF9-9253-C8C915C9F3B9}" type="sibTrans" cxnId="{0F81AC91-4B86-48BA-9AC0-6A353F4E2AD9}">
      <dgm:prSet/>
      <dgm:spPr/>
      <dgm:t>
        <a:bodyPr/>
        <a:lstStyle/>
        <a:p>
          <a:endParaRPr lang="en-US"/>
        </a:p>
      </dgm:t>
    </dgm:pt>
    <dgm:pt modelId="{C0F12BBA-7E05-47CB-8F50-6CD77ADC9A47}">
      <dgm:prSet phldrT="[Text]"/>
      <dgm:spPr/>
      <dgm:t>
        <a:bodyPr/>
        <a:lstStyle/>
        <a:p>
          <a:pPr algn="just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অষ্টমী পূজার দিন কুমারী পূজা করা হয়। আমাদের দেশে এবং পশ্চিমবঙ্গে কেবল রামকৃষ্ণ মঠে কুমারী পূজা করা হয়।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9ACC2-FEAA-4404-8DAF-F2311B9CEB16}" type="sibTrans" cxnId="{369941F5-EFF3-43FF-AC7E-A230744A6F49}">
      <dgm:prSet/>
      <dgm:spPr/>
      <dgm:t>
        <a:bodyPr/>
        <a:lstStyle/>
        <a:p>
          <a:endParaRPr lang="en-US"/>
        </a:p>
      </dgm:t>
    </dgm:pt>
    <dgm:pt modelId="{F035E66B-7ED7-4B8E-A76B-17CA8A0353EF}" type="parTrans" cxnId="{369941F5-EFF3-43FF-AC7E-A230744A6F49}">
      <dgm:prSet/>
      <dgm:spPr/>
      <dgm:t>
        <a:bodyPr/>
        <a:lstStyle/>
        <a:p>
          <a:endParaRPr lang="en-US"/>
        </a:p>
      </dgm:t>
    </dgm:pt>
    <dgm:pt modelId="{22413699-5DE7-4F3E-9070-68AA1C1B65DB}" type="pres">
      <dgm:prSet presAssocID="{454C6A5A-67B9-41E5-BF58-A46DA6531EAA}" presName="Name0" presStyleCnt="0">
        <dgm:presLayoutVars>
          <dgm:chMax/>
          <dgm:chPref/>
          <dgm:dir/>
        </dgm:presLayoutVars>
      </dgm:prSet>
      <dgm:spPr/>
    </dgm:pt>
    <dgm:pt modelId="{445D4EAC-C19A-4C9F-B00F-952049CF639E}" type="pres">
      <dgm:prSet presAssocID="{C0F12BBA-7E05-47CB-8F50-6CD77ADC9A47}" presName="composite" presStyleCnt="0"/>
      <dgm:spPr/>
    </dgm:pt>
    <dgm:pt modelId="{25FE3A28-27E1-4574-84D8-D653BE3C4E66}" type="pres">
      <dgm:prSet presAssocID="{C0F12BBA-7E05-47CB-8F50-6CD77ADC9A47}" presName="Accent" presStyleLbl="alignNode1" presStyleIdx="0" presStyleCnt="3" custScaleX="310014" custLinFactNeighborX="-14843" custLinFactNeighborY="-95">
        <dgm:presLayoutVars>
          <dgm:chMax val="0"/>
          <dgm:chPref val="0"/>
        </dgm:presLayoutVars>
      </dgm:prSet>
      <dgm:spPr/>
    </dgm:pt>
    <dgm:pt modelId="{333C4D4A-057F-499A-BDB6-8F64C5DF4953}" type="pres">
      <dgm:prSet presAssocID="{C0F12BBA-7E05-47CB-8F50-6CD77ADC9A47}" presName="Image" presStyleLbl="bgImgPlace1" presStyleIdx="0" presStyleCnt="2" custLinFactX="-11873" custLinFactNeighborX="-100000" custLinFactNeighborY="-379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ED592B8-CE90-4F91-8C88-71E84E2B37F1}" type="pres">
      <dgm:prSet presAssocID="{C0F12BBA-7E05-47CB-8F50-6CD77ADC9A47}" presName="Parent" presStyleLbl="fgAccFollowNode1" presStyleIdx="0" presStyleCnt="2" custScaleX="372521" custLinFactNeighborX="-20032" custLinFactNeighborY="381">
        <dgm:presLayoutVars>
          <dgm:chMax val="0"/>
          <dgm:chPref val="0"/>
          <dgm:bulletEnabled val="1"/>
        </dgm:presLayoutVars>
      </dgm:prSet>
      <dgm:spPr/>
    </dgm:pt>
    <dgm:pt modelId="{A181E8FA-395A-4692-B9C3-5E4824417CCA}" type="pres">
      <dgm:prSet presAssocID="{C0F12BBA-7E05-47CB-8F50-6CD77ADC9A47}" presName="Space" presStyleCnt="0">
        <dgm:presLayoutVars>
          <dgm:chMax val="0"/>
          <dgm:chPref val="0"/>
        </dgm:presLayoutVars>
      </dgm:prSet>
      <dgm:spPr/>
    </dgm:pt>
    <dgm:pt modelId="{DAFAD2B3-FFA7-43CE-A5A3-A7B1DB2211CB}" type="pres">
      <dgm:prSet presAssocID="{F3F9ACC2-FEAA-4404-8DAF-F2311B9CEB16}" presName="ConnectorComposite" presStyleCnt="0"/>
      <dgm:spPr/>
    </dgm:pt>
    <dgm:pt modelId="{8AAA8C37-145C-494E-9699-7111F37FB6CD}" type="pres">
      <dgm:prSet presAssocID="{F3F9ACC2-FEAA-4404-8DAF-F2311B9CEB16}" presName="TopSpacing" presStyleCnt="0"/>
      <dgm:spPr/>
    </dgm:pt>
    <dgm:pt modelId="{8E1BB68B-4EB3-4062-A39B-904D487CA44C}" type="pres">
      <dgm:prSet presAssocID="{F3F9ACC2-FEAA-4404-8DAF-F2311B9CEB16}" presName="Connector" presStyleLbl="alignNode1" presStyleIdx="1" presStyleCnt="3" custScaleX="238804" custScaleY="303631" custLinFactX="650145" custLinFactY="-181887" custLinFactNeighborX="700000" custLinFactNeighborY="-200000"/>
      <dgm:spPr>
        <a:solidFill>
          <a:schemeClr val="bg1"/>
        </a:solidFill>
        <a:ln>
          <a:solidFill>
            <a:schemeClr val="bg1"/>
          </a:solidFill>
        </a:ln>
      </dgm:spPr>
    </dgm:pt>
    <dgm:pt modelId="{062679BB-5DF9-41B0-A2AC-130F8EFEFD65}" type="pres">
      <dgm:prSet presAssocID="{F3F9ACC2-FEAA-4404-8DAF-F2311B9CEB16}" presName="BottomSpacing" presStyleCnt="0"/>
      <dgm:spPr/>
    </dgm:pt>
    <dgm:pt modelId="{4402E82B-25D9-4728-83B3-2CD09850E9F2}" type="pres">
      <dgm:prSet presAssocID="{E7CEE282-E0A3-4B01-98C7-059B13DB2EB2}" presName="composite" presStyleCnt="0"/>
      <dgm:spPr/>
    </dgm:pt>
    <dgm:pt modelId="{0EA6AFFF-3BDD-41A5-BD5E-27442B46A4DB}" type="pres">
      <dgm:prSet presAssocID="{E7CEE282-E0A3-4B01-98C7-059B13DB2EB2}" presName="Accent" presStyleLbl="alignNode1" presStyleIdx="2" presStyleCnt="3" custScaleX="285935" custLinFactNeighborX="-43404" custLinFactNeighborY="-6739">
        <dgm:presLayoutVars>
          <dgm:chMax val="0"/>
          <dgm:chPref val="0"/>
        </dgm:presLayoutVars>
      </dgm:prSet>
      <dgm:spPr/>
    </dgm:pt>
    <dgm:pt modelId="{DD7C0BF4-965F-46A8-86BE-A480D4360BC2}" type="pres">
      <dgm:prSet presAssocID="{E7CEE282-E0A3-4B01-98C7-059B13DB2EB2}" presName="Image" presStyleLbl="bgImgPlace1" presStyleIdx="1" presStyleCnt="2" custLinFactNeighborX="54009" custLinFactNeighborY="-7247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887374B-13A2-46E8-BB71-7C7B11364845}" type="pres">
      <dgm:prSet presAssocID="{E7CEE282-E0A3-4B01-98C7-059B13DB2EB2}" presName="Parent" presStyleLbl="fgAccFollowNode1" presStyleIdx="1" presStyleCnt="2" custScaleX="336185" custLinFactNeighborX="-55761" custLinFactNeighborY="-8641">
        <dgm:presLayoutVars>
          <dgm:chMax val="0"/>
          <dgm:chPref val="0"/>
          <dgm:bulletEnabled val="1"/>
        </dgm:presLayoutVars>
      </dgm:prSet>
      <dgm:spPr/>
    </dgm:pt>
    <dgm:pt modelId="{D5C534F1-F589-41D5-8551-8292A66D5EA4}" type="pres">
      <dgm:prSet presAssocID="{E7CEE282-E0A3-4B01-98C7-059B13DB2EB2}" presName="Space" presStyleCnt="0">
        <dgm:presLayoutVars>
          <dgm:chMax val="0"/>
          <dgm:chPref val="0"/>
        </dgm:presLayoutVars>
      </dgm:prSet>
      <dgm:spPr/>
    </dgm:pt>
  </dgm:ptLst>
  <dgm:cxnLst>
    <dgm:cxn modelId="{1AB0C354-AFF7-4E7A-B6F8-F961D380AAA0}" type="presOf" srcId="{E7CEE282-E0A3-4B01-98C7-059B13DB2EB2}" destId="{9887374B-13A2-46E8-BB71-7C7B11364845}" srcOrd="0" destOrd="0" presId="urn:microsoft.com/office/officeart/2008/layout/AlternatingPictureCircles"/>
    <dgm:cxn modelId="{8963FB88-6ADC-4227-A52F-1B0C16885E2D}" type="presOf" srcId="{454C6A5A-67B9-41E5-BF58-A46DA6531EAA}" destId="{22413699-5DE7-4F3E-9070-68AA1C1B65DB}" srcOrd="0" destOrd="0" presId="urn:microsoft.com/office/officeart/2008/layout/AlternatingPictureCircles"/>
    <dgm:cxn modelId="{0F81AC91-4B86-48BA-9AC0-6A353F4E2AD9}" srcId="{454C6A5A-67B9-41E5-BF58-A46DA6531EAA}" destId="{E7CEE282-E0A3-4B01-98C7-059B13DB2EB2}" srcOrd="1" destOrd="0" parTransId="{1BE687AA-5D4A-4009-8943-48E45C8BF1FF}" sibTransId="{5254A54B-8024-4FF9-9253-C8C915C9F3B9}"/>
    <dgm:cxn modelId="{551F0D9A-E333-4216-A4F0-66B8B68A1FCD}" type="presOf" srcId="{C0F12BBA-7E05-47CB-8F50-6CD77ADC9A47}" destId="{2ED592B8-CE90-4F91-8C88-71E84E2B37F1}" srcOrd="0" destOrd="0" presId="urn:microsoft.com/office/officeart/2008/layout/AlternatingPictureCircles"/>
    <dgm:cxn modelId="{369941F5-EFF3-43FF-AC7E-A230744A6F49}" srcId="{454C6A5A-67B9-41E5-BF58-A46DA6531EAA}" destId="{C0F12BBA-7E05-47CB-8F50-6CD77ADC9A47}" srcOrd="0" destOrd="0" parTransId="{F035E66B-7ED7-4B8E-A76B-17CA8A0353EF}" sibTransId="{F3F9ACC2-FEAA-4404-8DAF-F2311B9CEB16}"/>
    <dgm:cxn modelId="{B123B35C-600E-4994-8F4E-7A40FD985F85}" type="presParOf" srcId="{22413699-5DE7-4F3E-9070-68AA1C1B65DB}" destId="{445D4EAC-C19A-4C9F-B00F-952049CF639E}" srcOrd="0" destOrd="0" presId="urn:microsoft.com/office/officeart/2008/layout/AlternatingPictureCircles"/>
    <dgm:cxn modelId="{A5E2C706-C0D2-460C-B9F1-B60D3D90C04A}" type="presParOf" srcId="{445D4EAC-C19A-4C9F-B00F-952049CF639E}" destId="{25FE3A28-27E1-4574-84D8-D653BE3C4E66}" srcOrd="0" destOrd="0" presId="urn:microsoft.com/office/officeart/2008/layout/AlternatingPictureCircles"/>
    <dgm:cxn modelId="{C628504B-701E-47E7-9A55-FF6E92D64F41}" type="presParOf" srcId="{445D4EAC-C19A-4C9F-B00F-952049CF639E}" destId="{333C4D4A-057F-499A-BDB6-8F64C5DF4953}" srcOrd="1" destOrd="0" presId="urn:microsoft.com/office/officeart/2008/layout/AlternatingPictureCircles"/>
    <dgm:cxn modelId="{FECD06F6-B05D-4CDE-8780-CFEA1F60C79E}" type="presParOf" srcId="{445D4EAC-C19A-4C9F-B00F-952049CF639E}" destId="{2ED592B8-CE90-4F91-8C88-71E84E2B37F1}" srcOrd="2" destOrd="0" presId="urn:microsoft.com/office/officeart/2008/layout/AlternatingPictureCircles"/>
    <dgm:cxn modelId="{5A57AC1E-BF4C-4753-AB1B-D553256259A6}" type="presParOf" srcId="{445D4EAC-C19A-4C9F-B00F-952049CF639E}" destId="{A181E8FA-395A-4692-B9C3-5E4824417CCA}" srcOrd="3" destOrd="0" presId="urn:microsoft.com/office/officeart/2008/layout/AlternatingPictureCircles"/>
    <dgm:cxn modelId="{B565B3A1-B488-4C3A-A2A9-E43112E8DBB3}" type="presParOf" srcId="{22413699-5DE7-4F3E-9070-68AA1C1B65DB}" destId="{DAFAD2B3-FFA7-43CE-A5A3-A7B1DB2211CB}" srcOrd="1" destOrd="0" presId="urn:microsoft.com/office/officeart/2008/layout/AlternatingPictureCircles"/>
    <dgm:cxn modelId="{5E51DA30-D6FC-4E91-BFAA-F3FF83B4B2AE}" type="presParOf" srcId="{DAFAD2B3-FFA7-43CE-A5A3-A7B1DB2211CB}" destId="{8AAA8C37-145C-494E-9699-7111F37FB6CD}" srcOrd="0" destOrd="0" presId="urn:microsoft.com/office/officeart/2008/layout/AlternatingPictureCircles"/>
    <dgm:cxn modelId="{8D8C3562-0A1A-4014-BDDC-49C2178B75D4}" type="presParOf" srcId="{DAFAD2B3-FFA7-43CE-A5A3-A7B1DB2211CB}" destId="{8E1BB68B-4EB3-4062-A39B-904D487CA44C}" srcOrd="1" destOrd="0" presId="urn:microsoft.com/office/officeart/2008/layout/AlternatingPictureCircles"/>
    <dgm:cxn modelId="{E3B3DEA6-8F1E-4F9C-B905-5C1F7E20EF52}" type="presParOf" srcId="{DAFAD2B3-FFA7-43CE-A5A3-A7B1DB2211CB}" destId="{062679BB-5DF9-41B0-A2AC-130F8EFEFD65}" srcOrd="2" destOrd="0" presId="urn:microsoft.com/office/officeart/2008/layout/AlternatingPictureCircles"/>
    <dgm:cxn modelId="{B2417878-EADB-4577-9DF9-D13F3C3FBC93}" type="presParOf" srcId="{22413699-5DE7-4F3E-9070-68AA1C1B65DB}" destId="{4402E82B-25D9-4728-83B3-2CD09850E9F2}" srcOrd="2" destOrd="0" presId="urn:microsoft.com/office/officeart/2008/layout/AlternatingPictureCircles"/>
    <dgm:cxn modelId="{B4B7BBBE-0E01-42DE-8960-8B83E5EA5CD0}" type="presParOf" srcId="{4402E82B-25D9-4728-83B3-2CD09850E9F2}" destId="{0EA6AFFF-3BDD-41A5-BD5E-27442B46A4DB}" srcOrd="0" destOrd="0" presId="urn:microsoft.com/office/officeart/2008/layout/AlternatingPictureCircles"/>
    <dgm:cxn modelId="{2C272D4F-3889-4A71-AAF0-03C46137AF65}" type="presParOf" srcId="{4402E82B-25D9-4728-83B3-2CD09850E9F2}" destId="{DD7C0BF4-965F-46A8-86BE-A480D4360BC2}" srcOrd="1" destOrd="0" presId="urn:microsoft.com/office/officeart/2008/layout/AlternatingPictureCircles"/>
    <dgm:cxn modelId="{13024E34-45AD-4402-A7CD-864AF6188871}" type="presParOf" srcId="{4402E82B-25D9-4728-83B3-2CD09850E9F2}" destId="{9887374B-13A2-46E8-BB71-7C7B11364845}" srcOrd="2" destOrd="0" presId="urn:microsoft.com/office/officeart/2008/layout/AlternatingPictureCircles"/>
    <dgm:cxn modelId="{A13EAFA7-2557-4575-8908-C79B5ECC6907}" type="presParOf" srcId="{4402E82B-25D9-4728-83B3-2CD09850E9F2}" destId="{D5C534F1-F589-41D5-8551-8292A66D5EA4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57BE55-5B51-48BD-A2BB-6D55CD656789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48357-19F4-4968-B915-5CA72060B764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নবমী তিথিতে দেবী দুর্গার নবমী বিহিত পূজা করা হয়।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A463E7-E7CE-4BE5-9973-A0DAC47882E5}" type="parTrans" cxnId="{6A739BD3-9E1D-4FB5-8ED3-6D01D063999E}">
      <dgm:prSet/>
      <dgm:spPr/>
      <dgm:t>
        <a:bodyPr/>
        <a:lstStyle/>
        <a:p>
          <a:endParaRPr lang="en-US"/>
        </a:p>
      </dgm:t>
    </dgm:pt>
    <dgm:pt modelId="{985430B1-E3D3-4711-AAF5-156C4109F30A}" type="sibTrans" cxnId="{6A739BD3-9E1D-4FB5-8ED3-6D01D063999E}">
      <dgm:prSet/>
      <dgm:spPr/>
      <dgm:t>
        <a:bodyPr/>
        <a:lstStyle/>
        <a:p>
          <a:endParaRPr lang="en-US"/>
        </a:p>
      </dgm:t>
    </dgm:pt>
    <dgm:pt modelId="{0EF15B69-827A-499D-A0B7-E41861670C64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অষ্টমী ও নবমী তিথির সন্ধের সময় বিশেষ ভাবে সন্ধি পূজা অনুষ্টিত হয়। সন্ধি পূজায় ১০৮ টি মাটির প্রদীপ প্রজ্বলন  করে দেবীর পূজা করা হয়।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C2619F-16E7-4F6E-A81F-1280F7174AD5}" type="parTrans" cxnId="{C092075F-873F-415F-88E8-16CC1FDD544A}">
      <dgm:prSet/>
      <dgm:spPr/>
      <dgm:t>
        <a:bodyPr/>
        <a:lstStyle/>
        <a:p>
          <a:endParaRPr lang="en-US"/>
        </a:p>
      </dgm:t>
    </dgm:pt>
    <dgm:pt modelId="{C7A65AF0-EFFD-4A1E-9D17-FED1D775EE8F}" type="sibTrans" cxnId="{C092075F-873F-415F-88E8-16CC1FDD544A}">
      <dgm:prSet/>
      <dgm:spPr/>
      <dgm:t>
        <a:bodyPr/>
        <a:lstStyle/>
        <a:p>
          <a:endParaRPr lang="en-US"/>
        </a:p>
      </dgm:t>
    </dgm:pt>
    <dgm:pt modelId="{E114773C-B643-4F99-BC6F-66291CF903D4}" type="pres">
      <dgm:prSet presAssocID="{0957BE55-5B51-48BD-A2BB-6D55CD656789}" presName="Name0" presStyleCnt="0">
        <dgm:presLayoutVars>
          <dgm:dir/>
          <dgm:resizeHandles val="exact"/>
        </dgm:presLayoutVars>
      </dgm:prSet>
      <dgm:spPr/>
    </dgm:pt>
    <dgm:pt modelId="{3FA3CA9E-2925-4C12-96C1-3C750F0C4898}" type="pres">
      <dgm:prSet presAssocID="{F3748357-19F4-4968-B915-5CA72060B764}" presName="compNode" presStyleCnt="0"/>
      <dgm:spPr/>
    </dgm:pt>
    <dgm:pt modelId="{9408E4FF-0AAA-4F41-8A7A-F6C9DF495C4C}" type="pres">
      <dgm:prSet presAssocID="{F3748357-19F4-4968-B915-5CA72060B764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11797D7-A105-42CB-9C25-365AEF912D10}" type="pres">
      <dgm:prSet presAssocID="{F3748357-19F4-4968-B915-5CA72060B764}" presName="textRect" presStyleLbl="revTx" presStyleIdx="0" presStyleCnt="2">
        <dgm:presLayoutVars>
          <dgm:bulletEnabled val="1"/>
        </dgm:presLayoutVars>
      </dgm:prSet>
      <dgm:spPr/>
    </dgm:pt>
    <dgm:pt modelId="{FC415E1F-8692-46DD-A595-613AAEC46FC8}" type="pres">
      <dgm:prSet presAssocID="{985430B1-E3D3-4711-AAF5-156C4109F30A}" presName="sibTrans" presStyleLbl="sibTrans2D1" presStyleIdx="0" presStyleCnt="0"/>
      <dgm:spPr/>
    </dgm:pt>
    <dgm:pt modelId="{8DFC8269-85D5-486A-A550-A4B102393F61}" type="pres">
      <dgm:prSet presAssocID="{0EF15B69-827A-499D-A0B7-E41861670C64}" presName="compNode" presStyleCnt="0"/>
      <dgm:spPr/>
    </dgm:pt>
    <dgm:pt modelId="{E183D310-F3D0-4944-AE1A-2E1DE0354AE3}" type="pres">
      <dgm:prSet presAssocID="{0EF15B69-827A-499D-A0B7-E41861670C64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849E8D5-9EA9-442A-94DE-F6A96FFAF0A7}" type="pres">
      <dgm:prSet presAssocID="{0EF15B69-827A-499D-A0B7-E41861670C64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C092075F-873F-415F-88E8-16CC1FDD544A}" srcId="{0957BE55-5B51-48BD-A2BB-6D55CD656789}" destId="{0EF15B69-827A-499D-A0B7-E41861670C64}" srcOrd="1" destOrd="0" parTransId="{24C2619F-16E7-4F6E-A81F-1280F7174AD5}" sibTransId="{C7A65AF0-EFFD-4A1E-9D17-FED1D775EE8F}"/>
    <dgm:cxn modelId="{7B3B7846-D3F7-44C5-A9FB-327C320074C8}" type="presOf" srcId="{0EF15B69-827A-499D-A0B7-E41861670C64}" destId="{2849E8D5-9EA9-442A-94DE-F6A96FFAF0A7}" srcOrd="0" destOrd="0" presId="urn:microsoft.com/office/officeart/2005/8/layout/pList1"/>
    <dgm:cxn modelId="{09C52083-9779-4F18-9004-E1CF9FA6420C}" type="presOf" srcId="{985430B1-E3D3-4711-AAF5-156C4109F30A}" destId="{FC415E1F-8692-46DD-A595-613AAEC46FC8}" srcOrd="0" destOrd="0" presId="urn:microsoft.com/office/officeart/2005/8/layout/pList1"/>
    <dgm:cxn modelId="{325550CA-CB7B-49BD-B520-426E72A9BD2C}" type="presOf" srcId="{0957BE55-5B51-48BD-A2BB-6D55CD656789}" destId="{E114773C-B643-4F99-BC6F-66291CF903D4}" srcOrd="0" destOrd="0" presId="urn:microsoft.com/office/officeart/2005/8/layout/pList1"/>
    <dgm:cxn modelId="{6A739BD3-9E1D-4FB5-8ED3-6D01D063999E}" srcId="{0957BE55-5B51-48BD-A2BB-6D55CD656789}" destId="{F3748357-19F4-4968-B915-5CA72060B764}" srcOrd="0" destOrd="0" parTransId="{00A463E7-E7CE-4BE5-9973-A0DAC47882E5}" sibTransId="{985430B1-E3D3-4711-AAF5-156C4109F30A}"/>
    <dgm:cxn modelId="{377E3BFF-ACCF-44F4-A27B-0CB7676BE094}" type="presOf" srcId="{F3748357-19F4-4968-B915-5CA72060B764}" destId="{711797D7-A105-42CB-9C25-365AEF912D10}" srcOrd="0" destOrd="0" presId="urn:microsoft.com/office/officeart/2005/8/layout/pList1"/>
    <dgm:cxn modelId="{89E5E116-CBE9-46AF-BC06-EDFBBD5793BB}" type="presParOf" srcId="{E114773C-B643-4F99-BC6F-66291CF903D4}" destId="{3FA3CA9E-2925-4C12-96C1-3C750F0C4898}" srcOrd="0" destOrd="0" presId="urn:microsoft.com/office/officeart/2005/8/layout/pList1"/>
    <dgm:cxn modelId="{C99AE1A3-FDA4-4A49-8F17-83493181D55C}" type="presParOf" srcId="{3FA3CA9E-2925-4C12-96C1-3C750F0C4898}" destId="{9408E4FF-0AAA-4F41-8A7A-F6C9DF495C4C}" srcOrd="0" destOrd="0" presId="urn:microsoft.com/office/officeart/2005/8/layout/pList1"/>
    <dgm:cxn modelId="{D1C23438-C044-4AA7-BC50-93481F22C1D9}" type="presParOf" srcId="{3FA3CA9E-2925-4C12-96C1-3C750F0C4898}" destId="{711797D7-A105-42CB-9C25-365AEF912D10}" srcOrd="1" destOrd="0" presId="urn:microsoft.com/office/officeart/2005/8/layout/pList1"/>
    <dgm:cxn modelId="{6B7FCBF1-3005-40E0-A3DB-69108721B255}" type="presParOf" srcId="{E114773C-B643-4F99-BC6F-66291CF903D4}" destId="{FC415E1F-8692-46DD-A595-613AAEC46FC8}" srcOrd="1" destOrd="0" presId="urn:microsoft.com/office/officeart/2005/8/layout/pList1"/>
    <dgm:cxn modelId="{0A360EDA-A9A3-4C0D-AC59-C77DA436D190}" type="presParOf" srcId="{E114773C-B643-4F99-BC6F-66291CF903D4}" destId="{8DFC8269-85D5-486A-A550-A4B102393F61}" srcOrd="2" destOrd="0" presId="urn:microsoft.com/office/officeart/2005/8/layout/pList1"/>
    <dgm:cxn modelId="{35844474-B9DB-4F6D-9A70-3E9C2A1C447D}" type="presParOf" srcId="{8DFC8269-85D5-486A-A550-A4B102393F61}" destId="{E183D310-F3D0-4944-AE1A-2E1DE0354AE3}" srcOrd="0" destOrd="0" presId="urn:microsoft.com/office/officeart/2005/8/layout/pList1"/>
    <dgm:cxn modelId="{59AC801D-A4EF-4121-8954-C8253C2A014E}" type="presParOf" srcId="{8DFC8269-85D5-486A-A550-A4B102393F61}" destId="{2849E8D5-9EA9-442A-94DE-F6A96FFAF0A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57BE55-5B51-48BD-A2BB-6D55CD656789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48357-19F4-4968-B915-5CA72060B764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দশমীর দিনে হয় দেবী-দুর্গার প্রতিমা বিসর্জন। পূজার দশমীকে বলা হয় বিজয়া দশমী।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A463E7-E7CE-4BE5-9973-A0DAC47882E5}" type="parTrans" cxnId="{6A739BD3-9E1D-4FB5-8ED3-6D01D063999E}">
      <dgm:prSet/>
      <dgm:spPr/>
      <dgm:t>
        <a:bodyPr/>
        <a:lstStyle/>
        <a:p>
          <a:endParaRPr lang="en-US"/>
        </a:p>
      </dgm:t>
    </dgm:pt>
    <dgm:pt modelId="{985430B1-E3D3-4711-AAF5-156C4109F30A}" type="sibTrans" cxnId="{6A739BD3-9E1D-4FB5-8ED3-6D01D063999E}">
      <dgm:prSet/>
      <dgm:spPr/>
      <dgm:t>
        <a:bodyPr/>
        <a:lstStyle/>
        <a:p>
          <a:endParaRPr lang="en-US"/>
        </a:p>
      </dgm:t>
    </dgm:pt>
    <dgm:pt modelId="{0EF15B69-827A-499D-A0B7-E41861670C64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দেবীদুর্গা শ্বশুর বাড়ি থেকে বাবার বাড়ি আসেন। চারদিন থেকে তাঁর ছেলেমেয়ে নিয়ে কৈলাস ভবনে যাত্রা করেন।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C2619F-16E7-4F6E-A81F-1280F7174AD5}" type="parTrans" cxnId="{C092075F-873F-415F-88E8-16CC1FDD544A}">
      <dgm:prSet/>
      <dgm:spPr/>
      <dgm:t>
        <a:bodyPr/>
        <a:lstStyle/>
        <a:p>
          <a:endParaRPr lang="en-US"/>
        </a:p>
      </dgm:t>
    </dgm:pt>
    <dgm:pt modelId="{C7A65AF0-EFFD-4A1E-9D17-FED1D775EE8F}" type="sibTrans" cxnId="{C092075F-873F-415F-88E8-16CC1FDD544A}">
      <dgm:prSet/>
      <dgm:spPr/>
      <dgm:t>
        <a:bodyPr/>
        <a:lstStyle/>
        <a:p>
          <a:endParaRPr lang="en-US"/>
        </a:p>
      </dgm:t>
    </dgm:pt>
    <dgm:pt modelId="{E114773C-B643-4F99-BC6F-66291CF903D4}" type="pres">
      <dgm:prSet presAssocID="{0957BE55-5B51-48BD-A2BB-6D55CD656789}" presName="Name0" presStyleCnt="0">
        <dgm:presLayoutVars>
          <dgm:dir/>
          <dgm:resizeHandles val="exact"/>
        </dgm:presLayoutVars>
      </dgm:prSet>
      <dgm:spPr/>
    </dgm:pt>
    <dgm:pt modelId="{3FA3CA9E-2925-4C12-96C1-3C750F0C4898}" type="pres">
      <dgm:prSet presAssocID="{F3748357-19F4-4968-B915-5CA72060B764}" presName="compNode" presStyleCnt="0"/>
      <dgm:spPr/>
    </dgm:pt>
    <dgm:pt modelId="{9408E4FF-0AAA-4F41-8A7A-F6C9DF495C4C}" type="pres">
      <dgm:prSet presAssocID="{F3748357-19F4-4968-B915-5CA72060B764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11797D7-A105-42CB-9C25-365AEF912D10}" type="pres">
      <dgm:prSet presAssocID="{F3748357-19F4-4968-B915-5CA72060B764}" presName="textRect" presStyleLbl="revTx" presStyleIdx="0" presStyleCnt="2" custScaleX="101073">
        <dgm:presLayoutVars>
          <dgm:bulletEnabled val="1"/>
        </dgm:presLayoutVars>
      </dgm:prSet>
      <dgm:spPr/>
    </dgm:pt>
    <dgm:pt modelId="{FC415E1F-8692-46DD-A595-613AAEC46FC8}" type="pres">
      <dgm:prSet presAssocID="{985430B1-E3D3-4711-AAF5-156C4109F30A}" presName="sibTrans" presStyleLbl="sibTrans2D1" presStyleIdx="0" presStyleCnt="0"/>
      <dgm:spPr/>
    </dgm:pt>
    <dgm:pt modelId="{8DFC8269-85D5-486A-A550-A4B102393F61}" type="pres">
      <dgm:prSet presAssocID="{0EF15B69-827A-499D-A0B7-E41861670C64}" presName="compNode" presStyleCnt="0"/>
      <dgm:spPr/>
    </dgm:pt>
    <dgm:pt modelId="{E183D310-F3D0-4944-AE1A-2E1DE0354AE3}" type="pres">
      <dgm:prSet presAssocID="{0EF15B69-827A-499D-A0B7-E41861670C64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49E8D5-9EA9-442A-94DE-F6A96FFAF0A7}" type="pres">
      <dgm:prSet presAssocID="{0EF15B69-827A-499D-A0B7-E41861670C64}" presName="textRect" presStyleLbl="revTx" presStyleIdx="1" presStyleCnt="2" custScaleX="109730" custLinFactNeighborX="2840">
        <dgm:presLayoutVars>
          <dgm:bulletEnabled val="1"/>
        </dgm:presLayoutVars>
      </dgm:prSet>
      <dgm:spPr/>
    </dgm:pt>
  </dgm:ptLst>
  <dgm:cxnLst>
    <dgm:cxn modelId="{C092075F-873F-415F-88E8-16CC1FDD544A}" srcId="{0957BE55-5B51-48BD-A2BB-6D55CD656789}" destId="{0EF15B69-827A-499D-A0B7-E41861670C64}" srcOrd="1" destOrd="0" parTransId="{24C2619F-16E7-4F6E-A81F-1280F7174AD5}" sibTransId="{C7A65AF0-EFFD-4A1E-9D17-FED1D775EE8F}"/>
    <dgm:cxn modelId="{7B3B7846-D3F7-44C5-A9FB-327C320074C8}" type="presOf" srcId="{0EF15B69-827A-499D-A0B7-E41861670C64}" destId="{2849E8D5-9EA9-442A-94DE-F6A96FFAF0A7}" srcOrd="0" destOrd="0" presId="urn:microsoft.com/office/officeart/2005/8/layout/pList1"/>
    <dgm:cxn modelId="{09C52083-9779-4F18-9004-E1CF9FA6420C}" type="presOf" srcId="{985430B1-E3D3-4711-AAF5-156C4109F30A}" destId="{FC415E1F-8692-46DD-A595-613AAEC46FC8}" srcOrd="0" destOrd="0" presId="urn:microsoft.com/office/officeart/2005/8/layout/pList1"/>
    <dgm:cxn modelId="{325550CA-CB7B-49BD-B520-426E72A9BD2C}" type="presOf" srcId="{0957BE55-5B51-48BD-A2BB-6D55CD656789}" destId="{E114773C-B643-4F99-BC6F-66291CF903D4}" srcOrd="0" destOrd="0" presId="urn:microsoft.com/office/officeart/2005/8/layout/pList1"/>
    <dgm:cxn modelId="{6A739BD3-9E1D-4FB5-8ED3-6D01D063999E}" srcId="{0957BE55-5B51-48BD-A2BB-6D55CD656789}" destId="{F3748357-19F4-4968-B915-5CA72060B764}" srcOrd="0" destOrd="0" parTransId="{00A463E7-E7CE-4BE5-9973-A0DAC47882E5}" sibTransId="{985430B1-E3D3-4711-AAF5-156C4109F30A}"/>
    <dgm:cxn modelId="{377E3BFF-ACCF-44F4-A27B-0CB7676BE094}" type="presOf" srcId="{F3748357-19F4-4968-B915-5CA72060B764}" destId="{711797D7-A105-42CB-9C25-365AEF912D10}" srcOrd="0" destOrd="0" presId="urn:microsoft.com/office/officeart/2005/8/layout/pList1"/>
    <dgm:cxn modelId="{89E5E116-CBE9-46AF-BC06-EDFBBD5793BB}" type="presParOf" srcId="{E114773C-B643-4F99-BC6F-66291CF903D4}" destId="{3FA3CA9E-2925-4C12-96C1-3C750F0C4898}" srcOrd="0" destOrd="0" presId="urn:microsoft.com/office/officeart/2005/8/layout/pList1"/>
    <dgm:cxn modelId="{C99AE1A3-FDA4-4A49-8F17-83493181D55C}" type="presParOf" srcId="{3FA3CA9E-2925-4C12-96C1-3C750F0C4898}" destId="{9408E4FF-0AAA-4F41-8A7A-F6C9DF495C4C}" srcOrd="0" destOrd="0" presId="urn:microsoft.com/office/officeart/2005/8/layout/pList1"/>
    <dgm:cxn modelId="{D1C23438-C044-4AA7-BC50-93481F22C1D9}" type="presParOf" srcId="{3FA3CA9E-2925-4C12-96C1-3C750F0C4898}" destId="{711797D7-A105-42CB-9C25-365AEF912D10}" srcOrd="1" destOrd="0" presId="urn:microsoft.com/office/officeart/2005/8/layout/pList1"/>
    <dgm:cxn modelId="{6B7FCBF1-3005-40E0-A3DB-69108721B255}" type="presParOf" srcId="{E114773C-B643-4F99-BC6F-66291CF903D4}" destId="{FC415E1F-8692-46DD-A595-613AAEC46FC8}" srcOrd="1" destOrd="0" presId="urn:microsoft.com/office/officeart/2005/8/layout/pList1"/>
    <dgm:cxn modelId="{0A360EDA-A9A3-4C0D-AC59-C77DA436D190}" type="presParOf" srcId="{E114773C-B643-4F99-BC6F-66291CF903D4}" destId="{8DFC8269-85D5-486A-A550-A4B102393F61}" srcOrd="2" destOrd="0" presId="urn:microsoft.com/office/officeart/2005/8/layout/pList1"/>
    <dgm:cxn modelId="{35844474-B9DB-4F6D-9A70-3E9C2A1C447D}" type="presParOf" srcId="{8DFC8269-85D5-486A-A550-A4B102393F61}" destId="{E183D310-F3D0-4944-AE1A-2E1DE0354AE3}" srcOrd="0" destOrd="0" presId="urn:microsoft.com/office/officeart/2005/8/layout/pList1"/>
    <dgm:cxn modelId="{59AC801D-A4EF-4121-8954-C8253C2A014E}" type="presParOf" srcId="{8DFC8269-85D5-486A-A550-A4B102393F61}" destId="{2849E8D5-9EA9-442A-94DE-F6A96FFAF0A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67C6EC-A80E-4444-873C-79334110F64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AD6C3A-2CA1-4290-80B7-FC05144DC377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কুমারী পূজা ও বিজয়া দশমীর তাৎপর্য ও প্রভাব বিশ্লেষন কর।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0E543-412E-470A-BF94-1D269DB716B9}" type="parTrans" cxnId="{947B574D-F36C-4756-BD20-86F0154EEF72}">
      <dgm:prSet/>
      <dgm:spPr/>
      <dgm:t>
        <a:bodyPr/>
        <a:lstStyle/>
        <a:p>
          <a:endParaRPr lang="en-US"/>
        </a:p>
      </dgm:t>
    </dgm:pt>
    <dgm:pt modelId="{9BAD65C1-B3D9-4729-B4F7-8F356B065AD3}" type="sibTrans" cxnId="{947B574D-F36C-4756-BD20-86F0154EEF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84B23691-709E-49C1-B06D-E032A403C60B}" type="pres">
      <dgm:prSet presAssocID="{8867C6EC-A80E-4444-873C-79334110F64C}" presName="Name0" presStyleCnt="0">
        <dgm:presLayoutVars>
          <dgm:chMax val="7"/>
          <dgm:chPref val="7"/>
          <dgm:dir/>
        </dgm:presLayoutVars>
      </dgm:prSet>
      <dgm:spPr/>
    </dgm:pt>
    <dgm:pt modelId="{300527B7-4656-4D4C-9CB7-39C3CD161852}" type="pres">
      <dgm:prSet presAssocID="{88AD6C3A-2CA1-4290-80B7-FC05144DC377}" presName="parTx1" presStyleLbl="node1" presStyleIdx="0" presStyleCnt="1"/>
      <dgm:spPr/>
    </dgm:pt>
    <dgm:pt modelId="{D27C610F-7EF6-41B6-ACE2-B1040C8B80B8}" type="pres">
      <dgm:prSet presAssocID="{9BAD65C1-B3D9-4729-B4F7-8F356B065AD3}" presName="picture1" presStyleCnt="0"/>
      <dgm:spPr/>
    </dgm:pt>
    <dgm:pt modelId="{B704E7E2-0066-4B61-8758-3B744C2967F9}" type="pres">
      <dgm:prSet presAssocID="{9BAD65C1-B3D9-4729-B4F7-8F356B065AD3}" presName="imageRepeatNode" presStyleLbl="fgImgPlace1" presStyleIdx="0" presStyleCnt="1"/>
      <dgm:spPr/>
    </dgm:pt>
  </dgm:ptLst>
  <dgm:cxnLst>
    <dgm:cxn modelId="{0B501F1C-4AA2-41F0-921E-8E98BA049D52}" type="presOf" srcId="{8867C6EC-A80E-4444-873C-79334110F64C}" destId="{84B23691-709E-49C1-B06D-E032A403C60B}" srcOrd="0" destOrd="0" presId="urn:microsoft.com/office/officeart/2008/layout/AscendingPictureAccentProcess"/>
    <dgm:cxn modelId="{947B574D-F36C-4756-BD20-86F0154EEF72}" srcId="{8867C6EC-A80E-4444-873C-79334110F64C}" destId="{88AD6C3A-2CA1-4290-80B7-FC05144DC377}" srcOrd="0" destOrd="0" parTransId="{95C0E543-412E-470A-BF94-1D269DB716B9}" sibTransId="{9BAD65C1-B3D9-4729-B4F7-8F356B065AD3}"/>
    <dgm:cxn modelId="{257E04B1-8BE9-43C2-ADEF-1993C89A84A3}" type="presOf" srcId="{9BAD65C1-B3D9-4729-B4F7-8F356B065AD3}" destId="{B704E7E2-0066-4B61-8758-3B744C2967F9}" srcOrd="0" destOrd="0" presId="urn:microsoft.com/office/officeart/2008/layout/AscendingPictureAccentProcess"/>
    <dgm:cxn modelId="{9E8B40E8-E4B7-4E2E-8C85-BA74777E1248}" type="presOf" srcId="{88AD6C3A-2CA1-4290-80B7-FC05144DC377}" destId="{300527B7-4656-4D4C-9CB7-39C3CD161852}" srcOrd="0" destOrd="0" presId="urn:microsoft.com/office/officeart/2008/layout/AscendingPictureAccentProcess"/>
    <dgm:cxn modelId="{29363A43-343F-4BB8-B32F-A78C345E2E49}" type="presParOf" srcId="{84B23691-709E-49C1-B06D-E032A403C60B}" destId="{300527B7-4656-4D4C-9CB7-39C3CD161852}" srcOrd="0" destOrd="0" presId="urn:microsoft.com/office/officeart/2008/layout/AscendingPictureAccentProcess"/>
    <dgm:cxn modelId="{66874C40-D511-4CCA-82E9-416B7DA3D855}" type="presParOf" srcId="{84B23691-709E-49C1-B06D-E032A403C60B}" destId="{D27C610F-7EF6-41B6-ACE2-B1040C8B80B8}" srcOrd="1" destOrd="0" presId="urn:microsoft.com/office/officeart/2008/layout/AscendingPictureAccentProcess"/>
    <dgm:cxn modelId="{683C63FF-38A8-41B6-9E07-329AFD35DCE8}" type="presParOf" srcId="{D27C610F-7EF6-41B6-ACE2-B1040C8B80B8}" destId="{B704E7E2-0066-4B61-8758-3B744C2967F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4DD8-CABD-4BC1-BA0E-C3C9D7B39C96}">
      <dsp:nvSpPr>
        <dsp:cNvPr id="0" name=""/>
        <dsp:cNvSpPr/>
      </dsp:nvSpPr>
      <dsp:spPr>
        <a:xfrm>
          <a:off x="4117634" y="1527175"/>
          <a:ext cx="3709988" cy="37099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নবপত্রিকা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0949" y="2070490"/>
        <a:ext cx="2623358" cy="2623358"/>
      </dsp:txXfrm>
    </dsp:sp>
    <dsp:sp modelId="{FB2770F4-4E3F-46D7-BA6C-FC3CF8D7D5D0}">
      <dsp:nvSpPr>
        <dsp:cNvPr id="0" name=""/>
        <dsp:cNvSpPr/>
      </dsp:nvSpPr>
      <dsp:spPr>
        <a:xfrm>
          <a:off x="5045131" y="36683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88988"/>
                <a:satOff val="-4531"/>
                <a:lumOff val="10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88988"/>
                <a:satOff val="-4531"/>
                <a:lumOff val="10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88988"/>
                <a:satOff val="-4531"/>
                <a:lumOff val="10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কদলী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789" y="308341"/>
        <a:ext cx="1311678" cy="1311678"/>
      </dsp:txXfrm>
    </dsp:sp>
    <dsp:sp modelId="{F37979C5-1B19-446F-8893-99458F392368}">
      <dsp:nvSpPr>
        <dsp:cNvPr id="0" name=""/>
        <dsp:cNvSpPr/>
      </dsp:nvSpPr>
      <dsp:spPr>
        <a:xfrm>
          <a:off x="6599384" y="602385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177976"/>
                <a:satOff val="-9062"/>
                <a:lumOff val="21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177976"/>
                <a:satOff val="-9062"/>
                <a:lumOff val="21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177976"/>
                <a:satOff val="-9062"/>
                <a:lumOff val="21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দাড়িম্ব 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1042" y="874043"/>
        <a:ext cx="1311678" cy="1311678"/>
      </dsp:txXfrm>
    </dsp:sp>
    <dsp:sp modelId="{15BD9AFF-8E66-405A-B0C3-F607668FA694}">
      <dsp:nvSpPr>
        <dsp:cNvPr id="0" name=""/>
        <dsp:cNvSpPr/>
      </dsp:nvSpPr>
      <dsp:spPr>
        <a:xfrm>
          <a:off x="7426385" y="2034792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ধান্য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98043" y="2306450"/>
        <a:ext cx="1311678" cy="1311678"/>
      </dsp:txXfrm>
    </dsp:sp>
    <dsp:sp modelId="{29E43DF0-A573-47C0-8466-F6F742CF041C}">
      <dsp:nvSpPr>
        <dsp:cNvPr id="0" name=""/>
        <dsp:cNvSpPr/>
      </dsp:nvSpPr>
      <dsp:spPr>
        <a:xfrm>
          <a:off x="7139171" y="3663666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355951"/>
                <a:satOff val="-18123"/>
                <a:lumOff val="42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355951"/>
                <a:satOff val="-18123"/>
                <a:lumOff val="42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355951"/>
                <a:satOff val="-18123"/>
                <a:lumOff val="42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হরিদ্রা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10829" y="3935324"/>
        <a:ext cx="1311678" cy="1311678"/>
      </dsp:txXfrm>
    </dsp:sp>
    <dsp:sp modelId="{5E4DBEEE-971B-44EE-9870-33E2989B4B99}">
      <dsp:nvSpPr>
        <dsp:cNvPr id="0" name=""/>
        <dsp:cNvSpPr/>
      </dsp:nvSpPr>
      <dsp:spPr>
        <a:xfrm>
          <a:off x="5872132" y="4726838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444940"/>
                <a:satOff val="-22654"/>
                <a:lumOff val="53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444940"/>
                <a:satOff val="-22654"/>
                <a:lumOff val="53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444940"/>
                <a:satOff val="-22654"/>
                <a:lumOff val="53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মানক</a:t>
          </a:r>
        </a:p>
      </dsp:txBody>
      <dsp:txXfrm>
        <a:off x="6143790" y="4998496"/>
        <a:ext cx="1311678" cy="1311678"/>
      </dsp:txXfrm>
    </dsp:sp>
    <dsp:sp modelId="{714F6152-1A45-4BB0-A726-AEB4A86F5732}">
      <dsp:nvSpPr>
        <dsp:cNvPr id="0" name=""/>
        <dsp:cNvSpPr/>
      </dsp:nvSpPr>
      <dsp:spPr>
        <a:xfrm>
          <a:off x="4218130" y="4726838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বিল্ব 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9788" y="4998496"/>
        <a:ext cx="1311678" cy="1311678"/>
      </dsp:txXfrm>
    </dsp:sp>
    <dsp:sp modelId="{EC98ADB8-9721-4F6B-9B41-F65D32FEC3A1}">
      <dsp:nvSpPr>
        <dsp:cNvPr id="0" name=""/>
        <dsp:cNvSpPr/>
      </dsp:nvSpPr>
      <dsp:spPr>
        <a:xfrm>
          <a:off x="2951091" y="3663666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622915"/>
                <a:satOff val="-31715"/>
                <a:lumOff val="74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7622915"/>
                <a:satOff val="-31715"/>
                <a:lumOff val="74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7622915"/>
                <a:satOff val="-31715"/>
                <a:lumOff val="74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কচু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2749" y="3935324"/>
        <a:ext cx="1311678" cy="1311678"/>
      </dsp:txXfrm>
    </dsp:sp>
    <dsp:sp modelId="{3953BC7E-BE77-432A-9249-02AC06AAED7B}">
      <dsp:nvSpPr>
        <dsp:cNvPr id="0" name=""/>
        <dsp:cNvSpPr/>
      </dsp:nvSpPr>
      <dsp:spPr>
        <a:xfrm>
          <a:off x="2663877" y="2034792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8711903"/>
                <a:satOff val="-36246"/>
                <a:lumOff val="85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8711903"/>
                <a:satOff val="-36246"/>
                <a:lumOff val="85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8711903"/>
                <a:satOff val="-36246"/>
                <a:lumOff val="85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অশোক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35535" y="2306450"/>
        <a:ext cx="1311678" cy="1311678"/>
      </dsp:txXfrm>
    </dsp:sp>
    <dsp:sp modelId="{F7A7ADB1-FB14-4576-8631-504DBB53E280}">
      <dsp:nvSpPr>
        <dsp:cNvPr id="0" name=""/>
        <dsp:cNvSpPr/>
      </dsp:nvSpPr>
      <dsp:spPr>
        <a:xfrm>
          <a:off x="3490878" y="602385"/>
          <a:ext cx="1854994" cy="18549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জয়ন্তি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2536" y="874043"/>
        <a:ext cx="1311678" cy="1311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37D02-7235-49FB-B850-5BB65AB50AD4}">
      <dsp:nvSpPr>
        <dsp:cNvPr id="0" name=""/>
        <dsp:cNvSpPr/>
      </dsp:nvSpPr>
      <dsp:spPr>
        <a:xfrm>
          <a:off x="2196918" y="522158"/>
          <a:ext cx="6530532" cy="3265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E5BFB-A672-4D1E-B1FD-BC2CE300502F}">
      <dsp:nvSpPr>
        <dsp:cNvPr id="0" name=""/>
        <dsp:cNvSpPr/>
      </dsp:nvSpPr>
      <dsp:spPr>
        <a:xfrm>
          <a:off x="60887" y="3912398"/>
          <a:ext cx="10576588" cy="139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তোমাদের নিজ জীবনাচারণে দুর্গা পূজার শিক্ষা বর্ণনা কর।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887" y="3912398"/>
        <a:ext cx="10576588" cy="139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325FD-4E13-4BB8-9EC2-F0803119EEBA}">
      <dsp:nvSpPr>
        <dsp:cNvPr id="0" name=""/>
        <dsp:cNvSpPr/>
      </dsp:nvSpPr>
      <dsp:spPr>
        <a:xfrm>
          <a:off x="3849071" y="2072163"/>
          <a:ext cx="91440" cy="564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550"/>
              </a:lnTo>
              <a:lnTo>
                <a:pt x="55495" y="240550"/>
              </a:lnTo>
              <a:lnTo>
                <a:pt x="55495" y="564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7A585-42F3-4AB7-9390-A609C5ED7E22}">
      <dsp:nvSpPr>
        <dsp:cNvPr id="0" name=""/>
        <dsp:cNvSpPr/>
      </dsp:nvSpPr>
      <dsp:spPr>
        <a:xfrm>
          <a:off x="2858709" y="0"/>
          <a:ext cx="2072163" cy="2072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127BF-E8B7-4A5F-9B4C-279513FD802C}">
      <dsp:nvSpPr>
        <dsp:cNvPr id="0" name=""/>
        <dsp:cNvSpPr/>
      </dsp:nvSpPr>
      <dsp:spPr>
        <a:xfrm>
          <a:off x="4899469" y="122540"/>
          <a:ext cx="5174047" cy="207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নবপত্রিকা পূজার মধ্য দিয়ে আমরা আমাদের জীবনদ্বায়ী বৃক্ষকে পূজা করি।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9469" y="122540"/>
        <a:ext cx="5174047" cy="2072163"/>
      </dsp:txXfrm>
    </dsp:sp>
    <dsp:sp modelId="{02ECADAA-70F7-4E96-B38D-F94A3A33F187}">
      <dsp:nvSpPr>
        <dsp:cNvPr id="0" name=""/>
        <dsp:cNvSpPr/>
      </dsp:nvSpPr>
      <dsp:spPr>
        <a:xfrm>
          <a:off x="2868485" y="2636489"/>
          <a:ext cx="2072163" cy="2072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8CBDD-57C3-4B61-8375-DF19C332A5C3}">
      <dsp:nvSpPr>
        <dsp:cNvPr id="0" name=""/>
        <dsp:cNvSpPr/>
      </dsp:nvSpPr>
      <dsp:spPr>
        <a:xfrm>
          <a:off x="4870578" y="2728907"/>
          <a:ext cx="6006000" cy="207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আমরা বৃক্ষকে সংরক্ষণ করি। আর এই বৃক্ষের মধ্যে আছে ঈশ্বরের শক্তি, দেবীর শক্তি।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0578" y="2728907"/>
        <a:ext cx="6006000" cy="2072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F9DAC-4639-4E67-9243-1D47A5F577B7}">
      <dsp:nvSpPr>
        <dsp:cNvPr id="0" name=""/>
        <dsp:cNvSpPr/>
      </dsp:nvSpPr>
      <dsp:spPr>
        <a:xfrm>
          <a:off x="0" y="57679"/>
          <a:ext cx="4319939" cy="3192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9E024-C30F-470A-8C22-23AF8E3A34DE}">
      <dsp:nvSpPr>
        <dsp:cNvPr id="0" name=""/>
        <dsp:cNvSpPr/>
      </dsp:nvSpPr>
      <dsp:spPr>
        <a:xfrm>
          <a:off x="18581" y="3302716"/>
          <a:ext cx="4215136" cy="1383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দুর্গা বিভিন্নরুপে আবির্ভূত হয়ে থাকেন এবং আমাদের মঙ্গল নিশ্চিত করেন। তাই তিনি সর্বমঙ্গলা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81" y="3302716"/>
        <a:ext cx="4215136" cy="1383600"/>
      </dsp:txXfrm>
    </dsp:sp>
    <dsp:sp modelId="{EE3A5EA2-FF07-4920-8AED-4F3D88CF23C9}">
      <dsp:nvSpPr>
        <dsp:cNvPr id="0" name=""/>
        <dsp:cNvSpPr/>
      </dsp:nvSpPr>
      <dsp:spPr>
        <a:xfrm>
          <a:off x="6043260" y="597191"/>
          <a:ext cx="4319939" cy="31924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D7896-F21C-45D7-AF4B-4A89FF88AB36}">
      <dsp:nvSpPr>
        <dsp:cNvPr id="0" name=""/>
        <dsp:cNvSpPr/>
      </dsp:nvSpPr>
      <dsp:spPr>
        <a:xfrm>
          <a:off x="6032540" y="3833009"/>
          <a:ext cx="4323200" cy="12389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শিবের শক্তি বলেও তিনি শিবা। তিনি সকল প্রার্থনা পূরণ করে, তাঁর অসাধ্য কিছুই নেই। তিনি শরণ্য তিনি গৌরী।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32540" y="3833009"/>
        <a:ext cx="4323200" cy="1238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1B4A-A600-419F-8973-6878611EADCE}">
      <dsp:nvSpPr>
        <dsp:cNvPr id="0" name=""/>
        <dsp:cNvSpPr/>
      </dsp:nvSpPr>
      <dsp:spPr>
        <a:xfrm>
          <a:off x="1945710" y="0"/>
          <a:ext cx="3032802" cy="2021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C2150-FE27-4017-9A23-3073FA3EE355}">
      <dsp:nvSpPr>
        <dsp:cNvPr id="0" name=""/>
        <dsp:cNvSpPr/>
      </dsp:nvSpPr>
      <dsp:spPr>
        <a:xfrm>
          <a:off x="5105141" y="2148291"/>
          <a:ext cx="4296731" cy="265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 দুর্গার প্রণাম মন্ত্রের সরলার্থ ও এর শিক্ষা ব্যাখ্যা কর।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5141" y="2148291"/>
        <a:ext cx="4296731" cy="2654015"/>
      </dsp:txXfrm>
    </dsp:sp>
    <dsp:sp modelId="{E0F7F65E-329D-4086-899B-31AC17F6E674}">
      <dsp:nvSpPr>
        <dsp:cNvPr id="0" name=""/>
        <dsp:cNvSpPr/>
      </dsp:nvSpPr>
      <dsp:spPr>
        <a:xfrm>
          <a:off x="4726041" y="1769516"/>
          <a:ext cx="1031907" cy="103217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0977B-B95C-4DA7-9BAF-59E774468EB3}">
      <dsp:nvSpPr>
        <dsp:cNvPr id="0" name=""/>
        <dsp:cNvSpPr/>
      </dsp:nvSpPr>
      <dsp:spPr>
        <a:xfrm rot="5400000">
          <a:off x="8778820" y="1769649"/>
          <a:ext cx="1032174" cy="103190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7AEFF-D686-497F-AAF5-3E95A94C57C8}">
      <dsp:nvSpPr>
        <dsp:cNvPr id="0" name=""/>
        <dsp:cNvSpPr/>
      </dsp:nvSpPr>
      <dsp:spPr>
        <a:xfrm rot="16200000">
          <a:off x="4725907" y="4149558"/>
          <a:ext cx="1032174" cy="103190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7F59E-5A59-4FD4-A2DC-1B8C681E6367}">
      <dsp:nvSpPr>
        <dsp:cNvPr id="0" name=""/>
        <dsp:cNvSpPr/>
      </dsp:nvSpPr>
      <dsp:spPr>
        <a:xfrm rot="10800000">
          <a:off x="8778953" y="4149425"/>
          <a:ext cx="1031907" cy="103217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969CD-E6F0-46BA-B4A5-8D6E71A0CFB8}">
      <dsp:nvSpPr>
        <dsp:cNvPr id="0" name=""/>
        <dsp:cNvSpPr/>
      </dsp:nvSpPr>
      <dsp:spPr>
        <a:xfrm>
          <a:off x="2885" y="534328"/>
          <a:ext cx="4707101" cy="3478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BD862-E431-42F9-B820-013887FA9DAE}">
      <dsp:nvSpPr>
        <dsp:cNvPr id="0" name=""/>
        <dsp:cNvSpPr/>
      </dsp:nvSpPr>
      <dsp:spPr>
        <a:xfrm>
          <a:off x="0" y="4015165"/>
          <a:ext cx="4713048" cy="1253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অষ্টমী পূজা করে ভক্তবৃন্দ দেবী দুর্গার কৃপা প্রার্থনা করেন। পূজা শেষে পূজারীগণ দেবীর উদ্দেশে পুষ্পাঞ্জলি প্রদান করেন।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015165"/>
        <a:ext cx="4713048" cy="1253074"/>
      </dsp:txXfrm>
    </dsp:sp>
    <dsp:sp modelId="{0C68332E-2BB0-4B94-92D8-EDE720A7DB58}">
      <dsp:nvSpPr>
        <dsp:cNvPr id="0" name=""/>
        <dsp:cNvSpPr/>
      </dsp:nvSpPr>
      <dsp:spPr>
        <a:xfrm>
          <a:off x="6175095" y="646630"/>
          <a:ext cx="4707101" cy="34785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13D7C-9938-4063-A2DD-AD0492942E71}">
      <dsp:nvSpPr>
        <dsp:cNvPr id="0" name=""/>
        <dsp:cNvSpPr/>
      </dsp:nvSpPr>
      <dsp:spPr>
        <a:xfrm>
          <a:off x="6160078" y="3988652"/>
          <a:ext cx="4733734" cy="127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অষ্টমী পূজা অত্যন্ত গুরুত্বপূর্ণ পূজা। এ দিনে দেবী দুর্গা মহিষাসুরকে বধ করে বিজয় লাভ করেছিলেন।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0078" y="3988652"/>
        <a:ext cx="4733734" cy="1279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E3A28-27E1-4574-84D8-D653BE3C4E66}">
      <dsp:nvSpPr>
        <dsp:cNvPr id="0" name=""/>
        <dsp:cNvSpPr/>
      </dsp:nvSpPr>
      <dsp:spPr>
        <a:xfrm>
          <a:off x="2621032" y="8"/>
          <a:ext cx="5759768" cy="1857876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C4D4A-057F-499A-BDB6-8F64C5DF4953}">
      <dsp:nvSpPr>
        <dsp:cNvPr id="0" name=""/>
        <dsp:cNvSpPr/>
      </dsp:nvSpPr>
      <dsp:spPr>
        <a:xfrm>
          <a:off x="480291" y="1314"/>
          <a:ext cx="2284840" cy="1727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592B8-CE90-4F91-8C88-71E84E2B37F1}">
      <dsp:nvSpPr>
        <dsp:cNvPr id="0" name=""/>
        <dsp:cNvSpPr/>
      </dsp:nvSpPr>
      <dsp:spPr>
        <a:xfrm>
          <a:off x="2787389" y="211715"/>
          <a:ext cx="5398041" cy="144903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অষ্টমী পূজার দিন কুমারী পূজা করা হয়। আমাদের দেশে এবং পশ্চিমবঙ্গে কেবল রামকৃষ্ণ মঠে কুমারী পূজা করা হয়। 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7914" y="423921"/>
        <a:ext cx="3816991" cy="1024621"/>
      </dsp:txXfrm>
    </dsp:sp>
    <dsp:sp modelId="{8E1BB68B-4EB3-4062-A39B-904D487CA44C}">
      <dsp:nvSpPr>
        <dsp:cNvPr id="0" name=""/>
        <dsp:cNvSpPr/>
      </dsp:nvSpPr>
      <dsp:spPr>
        <a:xfrm>
          <a:off x="10322914" y="449000"/>
          <a:ext cx="882115" cy="1121579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6AFFF-3BDD-41A5-BD5E-27442B46A4DB}">
      <dsp:nvSpPr>
        <dsp:cNvPr id="0" name=""/>
        <dsp:cNvSpPr/>
      </dsp:nvSpPr>
      <dsp:spPr>
        <a:xfrm>
          <a:off x="2314078" y="2856026"/>
          <a:ext cx="5312403" cy="1857876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C0BF4-965F-46A8-86BE-A480D4360BC2}">
      <dsp:nvSpPr>
        <dsp:cNvPr id="0" name=""/>
        <dsp:cNvSpPr/>
      </dsp:nvSpPr>
      <dsp:spPr>
        <a:xfrm>
          <a:off x="7466138" y="2921039"/>
          <a:ext cx="2284840" cy="17277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7374B-13A2-46E8-BB71-7C7B11364845}">
      <dsp:nvSpPr>
        <dsp:cNvPr id="0" name=""/>
        <dsp:cNvSpPr/>
      </dsp:nvSpPr>
      <dsp:spPr>
        <a:xfrm>
          <a:off x="2532920" y="3060438"/>
          <a:ext cx="4871512" cy="144903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নারীকে মাতৃরুপে ঈশ্বরীরুপে ভাবনা হিন্দুসাধনা-পূজার বড় দিক। কুমারীর মধ্য দিয়ে দেবী দুর্গারই পূজা করা হয়।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6336" y="3272644"/>
        <a:ext cx="3444680" cy="1024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8E4FF-0AAA-4F41-8A7A-F6C9DF495C4C}">
      <dsp:nvSpPr>
        <dsp:cNvPr id="0" name=""/>
        <dsp:cNvSpPr/>
      </dsp:nvSpPr>
      <dsp:spPr>
        <a:xfrm>
          <a:off x="549418" y="2144"/>
          <a:ext cx="5109567" cy="352049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797D7-A105-42CB-9C25-365AEF912D10}">
      <dsp:nvSpPr>
        <dsp:cNvPr id="0" name=""/>
        <dsp:cNvSpPr/>
      </dsp:nvSpPr>
      <dsp:spPr>
        <a:xfrm>
          <a:off x="549418" y="3522636"/>
          <a:ext cx="5109567" cy="189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নবমী তিথিতে দেবী দুর্গার নবমী বিহিত পূজা করা হয়।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418" y="3522636"/>
        <a:ext cx="5109567" cy="1895649"/>
      </dsp:txXfrm>
    </dsp:sp>
    <dsp:sp modelId="{E183D310-F3D0-4944-AE1A-2E1DE0354AE3}">
      <dsp:nvSpPr>
        <dsp:cNvPr id="0" name=""/>
        <dsp:cNvSpPr/>
      </dsp:nvSpPr>
      <dsp:spPr>
        <a:xfrm>
          <a:off x="6170157" y="2144"/>
          <a:ext cx="5109567" cy="352049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9E8D5-9EA9-442A-94DE-F6A96FFAF0A7}">
      <dsp:nvSpPr>
        <dsp:cNvPr id="0" name=""/>
        <dsp:cNvSpPr/>
      </dsp:nvSpPr>
      <dsp:spPr>
        <a:xfrm>
          <a:off x="6170157" y="3522636"/>
          <a:ext cx="5109567" cy="189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অষ্টমী ও নবমী তিথির সন্ধের সময় বিশেষ ভাবে সন্ধি পূজা অনুষ্টিত হয়। সন্ধি পূজায় ১০৮ টি মাটির প্রদীপ প্রজ্বলন  করে দেবীর পূজা করা হয়।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0157" y="3522636"/>
        <a:ext cx="5109567" cy="18956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8E4FF-0AAA-4F41-8A7A-F6C9DF495C4C}">
      <dsp:nvSpPr>
        <dsp:cNvPr id="0" name=""/>
        <dsp:cNvSpPr/>
      </dsp:nvSpPr>
      <dsp:spPr>
        <a:xfrm>
          <a:off x="300837" y="2144"/>
          <a:ext cx="5109567" cy="352049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797D7-A105-42CB-9C25-365AEF912D10}">
      <dsp:nvSpPr>
        <dsp:cNvPr id="0" name=""/>
        <dsp:cNvSpPr/>
      </dsp:nvSpPr>
      <dsp:spPr>
        <a:xfrm>
          <a:off x="273424" y="3522636"/>
          <a:ext cx="5164393" cy="189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দশমীর দিনে হয় দেবী-দুর্গার প্রতিমা বিসর্জন। পূজার দশমীকে বলা হয় বিজয়া দশমী।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24" y="3522636"/>
        <a:ext cx="5164393" cy="1895649"/>
      </dsp:txXfrm>
    </dsp:sp>
    <dsp:sp modelId="{E183D310-F3D0-4944-AE1A-2E1DE0354AE3}">
      <dsp:nvSpPr>
        <dsp:cNvPr id="0" name=""/>
        <dsp:cNvSpPr/>
      </dsp:nvSpPr>
      <dsp:spPr>
        <a:xfrm>
          <a:off x="6197570" y="2144"/>
          <a:ext cx="5109567" cy="352049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9E8D5-9EA9-442A-94DE-F6A96FFAF0A7}">
      <dsp:nvSpPr>
        <dsp:cNvPr id="0" name=""/>
        <dsp:cNvSpPr/>
      </dsp:nvSpPr>
      <dsp:spPr>
        <a:xfrm>
          <a:off x="6094101" y="3522636"/>
          <a:ext cx="5606728" cy="189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দেবীদুর্গা শ্বশুর বাড়ি থেকে বাবার বাড়ি আসেন। চারদিন থেকে তাঁর ছেলেমেয়ে নিয়ে কৈলাস ভবনে যাত্রা করেন।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94101" y="3522636"/>
        <a:ext cx="5606728" cy="18956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527B7-4656-4D4C-9CB7-39C3CD161852}">
      <dsp:nvSpPr>
        <dsp:cNvPr id="0" name=""/>
        <dsp:cNvSpPr/>
      </dsp:nvSpPr>
      <dsp:spPr>
        <a:xfrm>
          <a:off x="2347752" y="2683939"/>
          <a:ext cx="7025911" cy="1884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151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কুমারী পূজা ও বিজয়া দশমীর তাৎপর্য ও প্রভাব বিশ্লেষন কর।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9734" y="2775921"/>
        <a:ext cx="6841947" cy="1700297"/>
      </dsp:txXfrm>
    </dsp:sp>
    <dsp:sp modelId="{B704E7E2-0066-4B61-8758-3B744C2967F9}">
      <dsp:nvSpPr>
        <dsp:cNvPr id="0" name=""/>
        <dsp:cNvSpPr/>
      </dsp:nvSpPr>
      <dsp:spPr>
        <a:xfrm>
          <a:off x="399477" y="837060"/>
          <a:ext cx="3257387" cy="32578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7.svg"/><Relationship Id="rId7" Type="http://schemas.openxmlformats.org/officeDocument/2006/relationships/diagramColors" Target="../diagrams/colors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2.sv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D253AB-0D6F-4AEB-A742-3602741D700B}"/>
              </a:ext>
            </a:extLst>
          </p:cNvPr>
          <p:cNvSpPr txBox="1"/>
          <p:nvPr/>
        </p:nvSpPr>
        <p:spPr>
          <a:xfrm flipH="1">
            <a:off x="4615543" y="282654"/>
            <a:ext cx="2191695" cy="11079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E70F19-A6DA-4FDD-BC3D-3F587D47C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48" y="1390650"/>
            <a:ext cx="6545942" cy="40912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524BEF-956E-4846-A701-F1127EC80162}"/>
              </a:ext>
            </a:extLst>
          </p:cNvPr>
          <p:cNvSpPr/>
          <p:nvPr/>
        </p:nvSpPr>
        <p:spPr>
          <a:xfrm>
            <a:off x="217714" y="166914"/>
            <a:ext cx="11742057" cy="6524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1015663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8932-5BE8-49D4-966F-0A0E50A56AD6}"/>
              </a:ext>
            </a:extLst>
          </p:cNvPr>
          <p:cNvSpPr txBox="1"/>
          <p:nvPr/>
        </p:nvSpPr>
        <p:spPr>
          <a:xfrm>
            <a:off x="2553285" y="5014912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685800" indent="-6858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দুর্গোৎসবের সময় বর্ণনা কর। </a:t>
            </a:r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DCA606F8-8628-4DD0-8FC4-873BF70F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2656" y="557290"/>
            <a:ext cx="632601" cy="632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A514C6-F372-4496-A378-2095F595CD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r="10976" b="24272"/>
          <a:stretch/>
        </p:blipFill>
        <p:spPr>
          <a:xfrm>
            <a:off x="4268388" y="1381421"/>
            <a:ext cx="3625061" cy="349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366145-2AE1-4B18-850C-A52B4BFC9518}"/>
              </a:ext>
            </a:extLst>
          </p:cNvPr>
          <p:cNvSpPr txBox="1"/>
          <p:nvPr/>
        </p:nvSpPr>
        <p:spPr>
          <a:xfrm>
            <a:off x="2352980" y="24765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ষষ্ঠীপূজা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6B081-7C68-4C77-BC9D-388AB2EED283}"/>
              </a:ext>
            </a:extLst>
          </p:cNvPr>
          <p:cNvSpPr txBox="1"/>
          <p:nvPr/>
        </p:nvSpPr>
        <p:spPr>
          <a:xfrm>
            <a:off x="1094849" y="4812165"/>
            <a:ext cx="415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সন্ধাকালে বোধন তারপর অধিবাস ও আমন্ত্রণ অনুষ্ঠিত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2C93F-21CB-428D-BFE8-4D420DF321F2}"/>
              </a:ext>
            </a:extLst>
          </p:cNvPr>
          <p:cNvSpPr txBox="1"/>
          <p:nvPr/>
        </p:nvSpPr>
        <p:spPr>
          <a:xfrm>
            <a:off x="6080918" y="4808197"/>
            <a:ext cx="6626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মহালয়া অমাবস্যার পরে শুক্লপক্ষের ষষ্ঠী-পূজার আয়োজনের মাধ্যেমে দুর্গাপূজা শুরু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54DA4-0F39-4DB1-8334-EEBE6B081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5" y="2049803"/>
            <a:ext cx="4179805" cy="273991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16BF3C-33E8-4780-83D7-01994D3C0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3" y="2031320"/>
            <a:ext cx="4600721" cy="275839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60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 build="allAtOnce" rev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F0A512-B81F-4BCB-BECC-88767C9904EA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সপ্তমীপূজা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A0FED3-BA0B-4FDD-AB6A-1F76D2A81487}"/>
              </a:ext>
            </a:extLst>
          </p:cNvPr>
          <p:cNvGrpSpPr/>
          <p:nvPr/>
        </p:nvGrpSpPr>
        <p:grpSpPr>
          <a:xfrm>
            <a:off x="565488" y="1826840"/>
            <a:ext cx="10167305" cy="2322967"/>
            <a:chOff x="565488" y="1826840"/>
            <a:chExt cx="10167305" cy="23229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02F803-BE92-4218-9DE4-1FFCDFBDDF21}"/>
                </a:ext>
              </a:extLst>
            </p:cNvPr>
            <p:cNvSpPr txBox="1"/>
            <p:nvPr/>
          </p:nvSpPr>
          <p:spPr>
            <a:xfrm>
              <a:off x="565488" y="2228671"/>
              <a:ext cx="5617030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মন্ত্র উচ্চারণের মধ্য দিয়ে দেবী দুর্গাসহ সকল প্রতিমার প্রাণপ্রতিষ্ঠা করা হয়।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B05C89-F33C-445C-9359-3745393F8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918" y="1826840"/>
              <a:ext cx="4651875" cy="2322967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ED74EC-A617-4B42-A617-90EEDF69F7EC}"/>
              </a:ext>
            </a:extLst>
          </p:cNvPr>
          <p:cNvGrpSpPr/>
          <p:nvPr/>
        </p:nvGrpSpPr>
        <p:grpSpPr>
          <a:xfrm>
            <a:off x="799592" y="4149807"/>
            <a:ext cx="11057449" cy="2282905"/>
            <a:chOff x="799592" y="4149807"/>
            <a:chExt cx="11057449" cy="22829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68A7A0-62E5-42E9-B8FD-688E71FDDEF8}"/>
                </a:ext>
              </a:extLst>
            </p:cNvPr>
            <p:cNvSpPr txBox="1"/>
            <p:nvPr/>
          </p:nvSpPr>
          <p:spPr>
            <a:xfrm>
              <a:off x="4401164" y="4742354"/>
              <a:ext cx="74558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ফুল, বেলপাতা, নৈবেদ্য, বস্ত্রাদি সাজিয়ে দেবীকে পূজা করা হয়। এদিনের পূজায় নবপত্রিকা প্রতিষ্ঠা অন্যতম।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BCBD1B-4AB4-4854-8D87-19C5E5DEB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92" y="4149807"/>
              <a:ext cx="3434926" cy="228290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BD1103-F2FD-466D-B1FF-40291D956E59}"/>
              </a:ext>
            </a:extLst>
          </p:cNvPr>
          <p:cNvSpPr txBox="1"/>
          <p:nvPr/>
        </p:nvSpPr>
        <p:spPr>
          <a:xfrm>
            <a:off x="1714352" y="219547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সপ্তমীপূজা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75666-3DD8-4648-860B-7184E313BF46}"/>
              </a:ext>
            </a:extLst>
          </p:cNvPr>
          <p:cNvSpPr txBox="1"/>
          <p:nvPr/>
        </p:nvSpPr>
        <p:spPr>
          <a:xfrm>
            <a:off x="4212374" y="219547"/>
            <a:ext cx="2881085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নবপত্রিকা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A8878C-9F02-48B3-A7DB-AC1BAA5E6DEA}"/>
              </a:ext>
            </a:extLst>
          </p:cNvPr>
          <p:cNvGrpSpPr/>
          <p:nvPr/>
        </p:nvGrpSpPr>
        <p:grpSpPr>
          <a:xfrm>
            <a:off x="3417546" y="1616512"/>
            <a:ext cx="5617030" cy="4800758"/>
            <a:chOff x="3417546" y="1616512"/>
            <a:chExt cx="5617030" cy="48007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8CDE75-C59C-4820-84FE-6AB684B346D2}"/>
                </a:ext>
              </a:extLst>
            </p:cNvPr>
            <p:cNvSpPr txBox="1"/>
            <p:nvPr/>
          </p:nvSpPr>
          <p:spPr>
            <a:xfrm>
              <a:off x="3417546" y="5770939"/>
              <a:ext cx="5617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নবপত্রিকা মূলত নয়টি গাছের সমাহার।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F874CE-FC05-415B-A213-37448B6AD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374" y="1616512"/>
              <a:ext cx="3737088" cy="3624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B017B2F-D299-4B49-9714-09CFA77C4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998288"/>
              </p:ext>
            </p:extLst>
          </p:nvPr>
        </p:nvGraphicFramePr>
        <p:xfrm>
          <a:off x="0" y="116113"/>
          <a:ext cx="11945257" cy="661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6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1F4DD8-CABD-4BC1-BA0E-C3C9D7B3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771F4DD8-CABD-4BC1-BA0E-C3C9D7B3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771F4DD8-CABD-4BC1-BA0E-C3C9D7B3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771F4DD8-CABD-4BC1-BA0E-C3C9D7B3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771F4DD8-CABD-4BC1-BA0E-C3C9D7B3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2770F4-4E3F-46D7-BA6C-FC3CF8D7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FB2770F4-4E3F-46D7-BA6C-FC3CF8D7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FB2770F4-4E3F-46D7-BA6C-FC3CF8D7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FB2770F4-4E3F-46D7-BA6C-FC3CF8D7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FB2770F4-4E3F-46D7-BA6C-FC3CF8D7D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7979C5-1B19-446F-8893-99458F39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F37979C5-1B19-446F-8893-99458F39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F37979C5-1B19-446F-8893-99458F39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F37979C5-1B19-446F-8893-99458F39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F37979C5-1B19-446F-8893-99458F392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BD9AFF-8E66-405A-B0C3-F607668F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15BD9AFF-8E66-405A-B0C3-F607668F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15BD9AFF-8E66-405A-B0C3-F607668F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15BD9AFF-8E66-405A-B0C3-F607668F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15BD9AFF-8E66-405A-B0C3-F607668FA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43DF0-A573-47C0-8466-F6F742CF0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29E43DF0-A573-47C0-8466-F6F742CF0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9E43DF0-A573-47C0-8466-F6F742CF0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9E43DF0-A573-47C0-8466-F6F742CF0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9E43DF0-A573-47C0-8466-F6F742CF0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4DBEEE-971B-44EE-9870-33E2989B4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5E4DBEEE-971B-44EE-9870-33E2989B4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5E4DBEEE-971B-44EE-9870-33E2989B4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5E4DBEEE-971B-44EE-9870-33E2989B4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E4DBEEE-971B-44EE-9870-33E2989B4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4F6152-1A45-4BB0-A726-AEB4A86F5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714F6152-1A45-4BB0-A726-AEB4A86F5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714F6152-1A45-4BB0-A726-AEB4A86F5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714F6152-1A45-4BB0-A726-AEB4A86F5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714F6152-1A45-4BB0-A726-AEB4A86F5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98ADB8-9721-4F6B-9B41-F65D32FEC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EC98ADB8-9721-4F6B-9B41-F65D32FEC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EC98ADB8-9721-4F6B-9B41-F65D32FEC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EC98ADB8-9721-4F6B-9B41-F65D32FEC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EC98ADB8-9721-4F6B-9B41-F65D32FEC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53BC7E-BE77-432A-9249-02AC06AAE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3953BC7E-BE77-432A-9249-02AC06AAE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3953BC7E-BE77-432A-9249-02AC06AAE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3953BC7E-BE77-432A-9249-02AC06AAE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3953BC7E-BE77-432A-9249-02AC06AAE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A7ADB1-FB14-4576-8631-504DBB53E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F7A7ADB1-FB14-4576-8631-504DBB53E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F7A7ADB1-FB14-4576-8631-504DBB53E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F7A7ADB1-FB14-4576-8631-504DBB53E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F7A7ADB1-FB14-4576-8631-504DBB53E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A472E2-C2BC-4366-A9EB-4C47C58C10C1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সপ্তমীপূজা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38341-9112-40C9-9B10-FB6451DD58BE}"/>
              </a:ext>
            </a:extLst>
          </p:cNvPr>
          <p:cNvSpPr txBox="1"/>
          <p:nvPr/>
        </p:nvSpPr>
        <p:spPr>
          <a:xfrm>
            <a:off x="4871804" y="113963"/>
            <a:ext cx="2713220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কলাবৌ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5C18B7-7ECD-4ECC-929E-A8AF4E211C5A}"/>
              </a:ext>
            </a:extLst>
          </p:cNvPr>
          <p:cNvGrpSpPr/>
          <p:nvPr/>
        </p:nvGrpSpPr>
        <p:grpSpPr>
          <a:xfrm>
            <a:off x="2003934" y="1504638"/>
            <a:ext cx="8153968" cy="4830902"/>
            <a:chOff x="2003934" y="1504638"/>
            <a:chExt cx="8153968" cy="48309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631352-2E0D-4E42-AFE9-DAF29CCC1CB2}"/>
                </a:ext>
              </a:extLst>
            </p:cNvPr>
            <p:cNvSpPr txBox="1"/>
            <p:nvPr/>
          </p:nvSpPr>
          <p:spPr>
            <a:xfrm>
              <a:off x="2003934" y="5135211"/>
              <a:ext cx="81539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কলাগাছের সঙ্গে অন্য গাছের চারা বেঁধে দেয়া হয়। তারপর একটি শাড়ি কাপড় পরানো হয়। একেই বলা হয় কলাবৌ।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4D9116-7950-40B8-9ADF-3EF896787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575" y="1504638"/>
              <a:ext cx="4644687" cy="3406786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9304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A472E2-C2BC-4366-A9EB-4C47C58C10C1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সপ্তমীপূজা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965DF3-7651-4F49-8F77-B8D8E58D1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103790"/>
              </p:ext>
            </p:extLst>
          </p:nvPr>
        </p:nvGraphicFramePr>
        <p:xfrm>
          <a:off x="152400" y="1640696"/>
          <a:ext cx="11582399" cy="489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5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7A585-42F3-4AB7-9390-A609C5ED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977A585-42F3-4AB7-9390-A609C5ED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977A585-42F3-4AB7-9390-A609C5ED7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B977A585-42F3-4AB7-9390-A609C5ED7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127BF-E8B7-4A5F-9B4C-279513FD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0CF127BF-E8B7-4A5F-9B4C-279513FD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CF127BF-E8B7-4A5F-9B4C-279513FD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0CF127BF-E8B7-4A5F-9B4C-279513FD8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325FD-4E13-4BB8-9EC2-F0803119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87B325FD-4E13-4BB8-9EC2-F0803119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7B325FD-4E13-4BB8-9EC2-F0803119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7B325FD-4E13-4BB8-9EC2-F0803119E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ECADAA-70F7-4E96-B38D-F94A3A33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02ECADAA-70F7-4E96-B38D-F94A3A33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2ECADAA-70F7-4E96-B38D-F94A3A33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02ECADAA-70F7-4E96-B38D-F94A3A33F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8CBDD-57C3-4B61-8375-DF19C332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1A8CBDD-57C3-4B61-8375-DF19C332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1A8CBDD-57C3-4B61-8375-DF19C332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F1A8CBDD-57C3-4B61-8375-DF19C332A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A472E2-C2BC-4366-A9EB-4C47C58C10C1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Sarva_Mangala_Mangalye_(ওঁম_সর্বমঙ্গল_মঙ্গল্যে)_-_Ma_Sarada_Devi_Bhajan_with_Lyrics(480p)">
            <a:hlinkClick r:id="" action="ppaction://media"/>
            <a:extLst>
              <a:ext uri="{FF2B5EF4-FFF2-40B4-BE49-F238E27FC236}">
                <a16:creationId xmlns:a16="http://schemas.microsoft.com/office/drawing/2014/main" id="{E0E208B4-29A6-4FF7-BE74-B6525CD993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5586" y="1340757"/>
            <a:ext cx="7430665" cy="417648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A472E2-C2BC-4366-A9EB-4C47C58C10C1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প্রণাম মন্ত্রের শিক্ষা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10E126-D735-41E4-8490-449454B37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374948"/>
              </p:ext>
            </p:extLst>
          </p:nvPr>
        </p:nvGraphicFramePr>
        <p:xfrm>
          <a:off x="740229" y="1234294"/>
          <a:ext cx="10363200" cy="595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4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F9DAC-4639-4E67-9243-1D47A5F5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F1F9DAC-4639-4E67-9243-1D47A5F5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F1F9DAC-4639-4E67-9243-1D47A5F5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6F1F9DAC-4639-4E67-9243-1D47A5F57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9E024-C30F-470A-8C22-23AF8E3A3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A6C9E024-C30F-470A-8C22-23AF8E3A3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6C9E024-C30F-470A-8C22-23AF8E3A3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A6C9E024-C30F-470A-8C22-23AF8E3A3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A5EA2-FF07-4920-8AED-4F3D88CF2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EE3A5EA2-FF07-4920-8AED-4F3D88CF2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E3A5EA2-FF07-4920-8AED-4F3D88CF2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E3A5EA2-FF07-4920-8AED-4F3D88CF2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6D7896-F21C-45D7-AF4B-4A89FF88A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06D7896-F21C-45D7-AF4B-4A89FF88A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06D7896-F21C-45D7-AF4B-4A89FF88A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C06D7896-F21C-45D7-AF4B-4A89FF88A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7" y="404440"/>
            <a:ext cx="8335564" cy="1015663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- ৮মিনিট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463F34-D463-4AB5-82D5-BEFC942E6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885412"/>
              </p:ext>
            </p:extLst>
          </p:nvPr>
        </p:nvGraphicFramePr>
        <p:xfrm>
          <a:off x="174171" y="1480457"/>
          <a:ext cx="1175657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1096610" y="362857"/>
            <a:ext cx="9915597" cy="6175340"/>
            <a:chOff x="1554643" y="362292"/>
            <a:chExt cx="9285667" cy="61758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3547385" y="362292"/>
              <a:ext cx="5067068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1554643" y="3860291"/>
              <a:ext cx="4612480" cy="267765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6410" y="1083491"/>
              <a:ext cx="1867212" cy="255763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3403442" cy="2677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৫ম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4,5,6,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ও ৭।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০০/০০/২০২০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C71B5A4-B063-436D-B8D0-EB6848926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6" t="7513" r="12788" b="26673"/>
          <a:stretch/>
        </p:blipFill>
        <p:spPr>
          <a:xfrm>
            <a:off x="1327601" y="363278"/>
            <a:ext cx="2664626" cy="330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F41038-D2CC-4DB6-BF3A-FE09B8D0701D}"/>
              </a:ext>
            </a:extLst>
          </p:cNvPr>
          <p:cNvSpPr txBox="1"/>
          <p:nvPr/>
        </p:nvSpPr>
        <p:spPr>
          <a:xfrm>
            <a:off x="2352978" y="3415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মহা অষ্টমী-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E15925-6664-4A5A-A827-F9AC0F205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524776"/>
              </p:ext>
            </p:extLst>
          </p:nvPr>
        </p:nvGraphicFramePr>
        <p:xfrm>
          <a:off x="275770" y="1248229"/>
          <a:ext cx="11524343" cy="52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2969CD-E6F0-46BA-B4A5-8D6E71A0C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322969CD-E6F0-46BA-B4A5-8D6E71A0C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BD862-E431-42F9-B820-013887FA9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EEDBD862-E431-42F9-B820-013887FA9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68332E-2BB0-4B94-92D8-EDE720A7D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0C68332E-2BB0-4B94-92D8-EDE720A7D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13D7C-9938-4063-A2DD-AD049294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E513D7C-9938-4063-A2DD-AD0492942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80" y="275089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কুমারী 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3BDF441-4595-41E1-8413-466E740F7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475283"/>
              </p:ext>
            </p:extLst>
          </p:nvPr>
        </p:nvGraphicFramePr>
        <p:xfrm>
          <a:off x="188686" y="1290752"/>
          <a:ext cx="11553371" cy="48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3C4D4A-057F-499A-BDB6-8F64C5DF4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graphicEl>
                                              <a:dgm id="{333C4D4A-057F-499A-BDB6-8F64C5DF4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graphicEl>
                                              <a:dgm id="{333C4D4A-057F-499A-BDB6-8F64C5DF4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graphicEl>
                                              <a:dgm id="{333C4D4A-057F-499A-BDB6-8F64C5DF4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5FE3A28-27E1-4574-84D8-D653BE3C4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graphicEl>
                                              <a:dgm id="{25FE3A28-27E1-4574-84D8-D653BE3C4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graphicEl>
                                              <a:dgm id="{25FE3A28-27E1-4574-84D8-D653BE3C4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dgm id="{25FE3A28-27E1-4574-84D8-D653BE3C4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ED592B8-CE90-4F91-8C88-71E84E2B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graphicEl>
                                              <a:dgm id="{2ED592B8-CE90-4F91-8C88-71E84E2B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graphicEl>
                                              <a:dgm id="{2ED592B8-CE90-4F91-8C88-71E84E2B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graphicEl>
                                              <a:dgm id="{2ED592B8-CE90-4F91-8C88-71E84E2B3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E1BB68B-4EB3-4062-A39B-904D487C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graphicEl>
                                              <a:dgm id="{8E1BB68B-4EB3-4062-A39B-904D487C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graphicEl>
                                              <a:dgm id="{8E1BB68B-4EB3-4062-A39B-904D487C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8E1BB68B-4EB3-4062-A39B-904D487C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D7C0BF4-965F-46A8-86BE-A480D436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graphicEl>
                                              <a:dgm id="{DD7C0BF4-965F-46A8-86BE-A480D436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graphicEl>
                                              <a:dgm id="{DD7C0BF4-965F-46A8-86BE-A480D436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graphicEl>
                                              <a:dgm id="{DD7C0BF4-965F-46A8-86BE-A480D4360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A6AFFF-3BDD-41A5-BD5E-27442B46A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graphicEl>
                                              <a:dgm id="{0EA6AFFF-3BDD-41A5-BD5E-27442B46A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graphicEl>
                                              <a:dgm id="{0EA6AFFF-3BDD-41A5-BD5E-27442B46A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graphicEl>
                                              <a:dgm id="{0EA6AFFF-3BDD-41A5-BD5E-27442B46A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887374B-13A2-46E8-BB71-7C7B11364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graphicEl>
                                              <a:dgm id="{9887374B-13A2-46E8-BB71-7C7B11364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graphicEl>
                                              <a:dgm id="{9887374B-13A2-46E8-BB71-7C7B11364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graphicEl>
                                              <a:dgm id="{9887374B-13A2-46E8-BB71-7C7B11364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9A0F9B-BC9A-411E-9797-31C2103E0563}"/>
              </a:ext>
            </a:extLst>
          </p:cNvPr>
          <p:cNvSpPr txBox="1"/>
          <p:nvPr/>
        </p:nvSpPr>
        <p:spPr>
          <a:xfrm>
            <a:off x="3454665" y="203199"/>
            <a:ext cx="52525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নবমী পূজা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866588-C512-4447-9BFC-A00A6690D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612533"/>
              </p:ext>
            </p:extLst>
          </p:nvPr>
        </p:nvGraphicFramePr>
        <p:xfrm>
          <a:off x="101600" y="1378865"/>
          <a:ext cx="11829143" cy="542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0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9A0F9B-BC9A-411E-9797-31C2103E0563}"/>
              </a:ext>
            </a:extLst>
          </p:cNvPr>
          <p:cNvSpPr txBox="1"/>
          <p:nvPr/>
        </p:nvSpPr>
        <p:spPr>
          <a:xfrm>
            <a:off x="3454665" y="203199"/>
            <a:ext cx="52525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দশমী পূজা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866588-C512-4447-9BFC-A00A6690D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894243"/>
              </p:ext>
            </p:extLst>
          </p:nvPr>
        </p:nvGraphicFramePr>
        <p:xfrm>
          <a:off x="101600" y="1378865"/>
          <a:ext cx="11829143" cy="542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0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9408E4FF-0AAA-4F41-8A7A-F6C9DF495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711797D7-A105-42CB-9C25-365AEF912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E183D310-F3D0-4944-AE1A-2E1DE0354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2849E8D5-9EA9-442A-94DE-F6A96FFAF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9A0F9B-BC9A-411E-9797-31C2103E0563}"/>
              </a:ext>
            </a:extLst>
          </p:cNvPr>
          <p:cNvSpPr txBox="1"/>
          <p:nvPr/>
        </p:nvSpPr>
        <p:spPr>
          <a:xfrm>
            <a:off x="1727332" y="232230"/>
            <a:ext cx="870717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বিজয়া দশমী আনুষ্ঠানিকতা ও আচার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6742D-5524-4D55-BCDC-8556F03A86A7}"/>
              </a:ext>
            </a:extLst>
          </p:cNvPr>
          <p:cNvSpPr txBox="1"/>
          <p:nvPr/>
        </p:nvSpPr>
        <p:spPr>
          <a:xfrm>
            <a:off x="629539" y="1583842"/>
            <a:ext cx="9804966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দেবীকে সিঁদুর পরানো, মিষ্টি মুখ করানো এবং বিদায় সম্ভাষণ জানানো।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031CD-BEBC-4438-8285-125747DCB147}"/>
              </a:ext>
            </a:extLst>
          </p:cNvPr>
          <p:cNvSpPr txBox="1"/>
          <p:nvPr/>
        </p:nvSpPr>
        <p:spPr>
          <a:xfrm>
            <a:off x="629539" y="2311336"/>
            <a:ext cx="9804966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সধবা নারীরা একে অন্যের কপালে সিঁদুর পরান ও দীর্ঘায়ু কামনা করেন।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E86E3-5760-4A76-99C7-38FFE545F044}"/>
              </a:ext>
            </a:extLst>
          </p:cNvPr>
          <p:cNvSpPr txBox="1"/>
          <p:nvPr/>
        </p:nvSpPr>
        <p:spPr>
          <a:xfrm>
            <a:off x="629539" y="3024527"/>
            <a:ext cx="11177266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 আলিঙ্গন করা এবং মিষ্টিমুখের মাধ্যমে একে অপরকে ভালোবাসার বন্ধনে আবদ্ধকরণ।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37B3C-E2CD-40B8-ABC5-D4A683A8E290}"/>
              </a:ext>
            </a:extLst>
          </p:cNvPr>
          <p:cNvSpPr txBox="1"/>
          <p:nvPr/>
        </p:nvSpPr>
        <p:spPr>
          <a:xfrm>
            <a:off x="629539" y="3737718"/>
            <a:ext cx="11532299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আনুষ্ঠানিকতার সঙ্গে মিছিল করে ঢাক, কাঁসর, সানাই ইত্যাদি বাদ্যযন্ত্র বাজিয়ে দেবীর প্রতিমা বিসর্জন।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EEAD1-466F-4371-A5CC-5F680889E375}"/>
              </a:ext>
            </a:extLst>
          </p:cNvPr>
          <p:cNvSpPr txBox="1"/>
          <p:nvPr/>
        </p:nvSpPr>
        <p:spPr>
          <a:xfrm>
            <a:off x="629539" y="4515414"/>
            <a:ext cx="11408362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ফিরে ছেলেমেয়ে ও পাড়া-পড়শিদের সাথে শুভেচ্ছা বিনিময় ও ধান-দূর্বা দিয়ে দীর্ঘায়ু কামনা।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715E9-2465-422A-8BFE-D66440E8CF8E}"/>
              </a:ext>
            </a:extLst>
          </p:cNvPr>
          <p:cNvSpPr txBox="1"/>
          <p:nvPr/>
        </p:nvSpPr>
        <p:spPr>
          <a:xfrm>
            <a:off x="629539" y="5293110"/>
            <a:ext cx="9681028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আত্নীয়স্বজন ও দরিদ্রদের মধ্যে নতুন জামা-কাপড় বা অর্থ ও উপহার প্রদান প্রভৃতি। </a:t>
            </a:r>
          </a:p>
        </p:txBody>
      </p:sp>
    </p:spTree>
    <p:extLst>
      <p:ext uri="{BB962C8B-B14F-4D97-AF65-F5344CB8AC3E}">
        <p14:creationId xmlns:p14="http://schemas.microsoft.com/office/powerpoint/2010/main" val="7776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9A0F9B-BC9A-411E-9797-31C2103E0563}"/>
              </a:ext>
            </a:extLst>
          </p:cNvPr>
          <p:cNvSpPr txBox="1"/>
          <p:nvPr/>
        </p:nvSpPr>
        <p:spPr>
          <a:xfrm>
            <a:off x="1727332" y="232230"/>
            <a:ext cx="870717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বিজয়া দশমীর তাৎপর্য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6742D-5524-4D55-BCDC-8556F03A86A7}"/>
              </a:ext>
            </a:extLst>
          </p:cNvPr>
          <p:cNvSpPr txBox="1"/>
          <p:nvPr/>
        </p:nvSpPr>
        <p:spPr>
          <a:xfrm>
            <a:off x="629539" y="1693393"/>
            <a:ext cx="10247086" cy="11156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মহিষাসুরকে বধ করার মধ্য দিয়ে বিজয় উৎসব পালিত হয়। অন্যায়কে প্রতিহত করে ন্যায় 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প্রতিষ্ঠার দিন।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E86E3-5760-4A76-99C7-38FFE545F044}"/>
              </a:ext>
            </a:extLst>
          </p:cNvPr>
          <p:cNvSpPr txBox="1"/>
          <p:nvPr/>
        </p:nvSpPr>
        <p:spPr>
          <a:xfrm>
            <a:off x="629539" y="3024527"/>
            <a:ext cx="11177266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দেবী দুর্গা দেবতাদের সন্মিলিত শক্তির প্রকাশ। তাই দুর্গাপূজা তথা বিজয়া দশমী ঐক্যের প্রতীক।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37B3C-E2CD-40B8-ABC5-D4A683A8E290}"/>
              </a:ext>
            </a:extLst>
          </p:cNvPr>
          <p:cNvSpPr txBox="1"/>
          <p:nvPr/>
        </p:nvSpPr>
        <p:spPr>
          <a:xfrm>
            <a:off x="629539" y="4084173"/>
            <a:ext cx="11408361" cy="9541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বিজয়া দশমী পারিবারিক ও সামাজিক জীবন থেকে সকল প্রকার অশুভশক্তিকে দূর করতে উদ্বুদ্ধ করে এবং পারস্পরিক সম্প্রীতি প্রতিষ্ঠায় প্রেরণা দান করে। </a:t>
            </a:r>
          </a:p>
        </p:txBody>
      </p:sp>
    </p:spTree>
    <p:extLst>
      <p:ext uri="{BB962C8B-B14F-4D97-AF65-F5344CB8AC3E}">
        <p14:creationId xmlns:p14="http://schemas.microsoft.com/office/powerpoint/2010/main" val="40535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9A0F9B-BC9A-411E-9797-31C2103E0563}"/>
              </a:ext>
            </a:extLst>
          </p:cNvPr>
          <p:cNvSpPr txBox="1"/>
          <p:nvPr/>
        </p:nvSpPr>
        <p:spPr>
          <a:xfrm>
            <a:off x="1727332" y="232230"/>
            <a:ext cx="870717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বিজয়া দশমীর প্রভাব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6742D-5524-4D55-BCDC-8556F03A86A7}"/>
              </a:ext>
            </a:extLst>
          </p:cNvPr>
          <p:cNvSpPr txBox="1"/>
          <p:nvPr/>
        </p:nvSpPr>
        <p:spPr>
          <a:xfrm>
            <a:off x="629539" y="1693393"/>
            <a:ext cx="10247086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দুর্গাপূজার প্রভাবে অন্যায়-অবিচারকে প্রতিহত করার শক্তি জাগ্রত করে।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E86E3-5760-4A76-99C7-38FFE545F044}"/>
              </a:ext>
            </a:extLst>
          </p:cNvPr>
          <p:cNvSpPr txBox="1"/>
          <p:nvPr/>
        </p:nvSpPr>
        <p:spPr>
          <a:xfrm>
            <a:off x="629539" y="2519135"/>
            <a:ext cx="8354804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সকলের অংশগ্রহণের মধ্য দিয়ে সাম্প্রদায়িক সম্প্রীতি বৃদ্ধি করে।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C600C-C09C-4640-AB82-C0AEA4462E6C}"/>
              </a:ext>
            </a:extLst>
          </p:cNvPr>
          <p:cNvSpPr txBox="1"/>
          <p:nvPr/>
        </p:nvSpPr>
        <p:spPr>
          <a:xfrm>
            <a:off x="629539" y="3399370"/>
            <a:ext cx="8645090" cy="684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 এক মিলন মহোৎসব এবং আনন্দ ও সৃষ্টিশীলতার অপূর্ব সন্মিলন।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A0B92-67E8-4DA6-901F-E0D5A4988A27}"/>
              </a:ext>
            </a:extLst>
          </p:cNvPr>
          <p:cNvSpPr txBox="1"/>
          <p:nvPr/>
        </p:nvSpPr>
        <p:spPr>
          <a:xfrm>
            <a:off x="629539" y="4225112"/>
            <a:ext cx="10247086" cy="133113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 আমাদের আর্থ-সামাজিক, পারিবারিক ও নৈতিক জীবনের উন্নয়নে গুরুত্বপূর্ণ ভূমিকা পালন করে।  </a:t>
            </a:r>
          </a:p>
        </p:txBody>
      </p:sp>
    </p:spTree>
    <p:extLst>
      <p:ext uri="{BB962C8B-B14F-4D97-AF65-F5344CB8AC3E}">
        <p14:creationId xmlns:p14="http://schemas.microsoft.com/office/powerpoint/2010/main" val="4288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Graphic 7" descr="Social network">
            <a:extLst>
              <a:ext uri="{FF2B5EF4-FFF2-40B4-BE49-F238E27FC236}">
                <a16:creationId xmlns:a16="http://schemas.microsoft.com/office/drawing/2014/main" id="{E453FF5A-903C-4260-94B9-15DF8537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4004" y="275993"/>
            <a:ext cx="748053" cy="74805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73E509-37FF-4A5F-8732-EB5952D35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860227"/>
              </p:ext>
            </p:extLst>
          </p:nvPr>
        </p:nvGraphicFramePr>
        <p:xfrm>
          <a:off x="1533487" y="1199323"/>
          <a:ext cx="9773141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1371208" y="1442007"/>
            <a:ext cx="109712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সন্ধি পূজায় কয়টি মাটির প্রদীপ প্রজ্বলন করা হয় 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বছরে কতবার দুর্গোৎসবের প্রথা রয়েছে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014138" y="721153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014135" y="740927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262742" y="2089369"/>
            <a:ext cx="281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১০৩ টি 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517013" y="2111652"/>
            <a:ext cx="256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১০৮ টি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294509" y="2675434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১০৬ টি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18756" y="2616751"/>
            <a:ext cx="292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১১০ টি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9014136" y="742944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014137" y="728309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9014135" y="713997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9014136" y="739495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265474" y="4286286"/>
            <a:ext cx="353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১ বার    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606621" y="4259205"/>
            <a:ext cx="33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৩ বার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304405" y="4896594"/>
            <a:ext cx="45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২ বার 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641312" y="4824998"/>
            <a:ext cx="380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৪ বার  </a:t>
            </a:r>
            <a:endParaRPr lang="en-US" sz="3600" dirty="0"/>
          </a:p>
        </p:txBody>
      </p:sp>
      <p:pic>
        <p:nvPicPr>
          <p:cNvPr id="25" name="Graphic 24" descr="Chick">
            <a:extLst>
              <a:ext uri="{FF2B5EF4-FFF2-40B4-BE49-F238E27FC236}">
                <a16:creationId xmlns:a16="http://schemas.microsoft.com/office/drawing/2014/main" id="{61366D9D-0CE6-4117-8086-6E117F30A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045" y="1454338"/>
            <a:ext cx="707205" cy="707205"/>
          </a:xfrm>
          <a:prstGeom prst="rect">
            <a:avLst/>
          </a:prstGeom>
        </p:spPr>
      </p:pic>
      <p:pic>
        <p:nvPicPr>
          <p:cNvPr id="26" name="Graphic 25" descr="Chick">
            <a:extLst>
              <a:ext uri="{FF2B5EF4-FFF2-40B4-BE49-F238E27FC236}">
                <a16:creationId xmlns:a16="http://schemas.microsoft.com/office/drawing/2014/main" id="{523FBBED-66EC-4AF9-835F-E9E58AF5B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351" y="3712129"/>
            <a:ext cx="707205" cy="7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237433" y="24239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F952F49D-3C2E-4E69-9C42-5925AF90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995" y="417938"/>
            <a:ext cx="664583" cy="66458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9AA8466-8DC0-4D19-BA3B-BF3B1E074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151247"/>
              </p:ext>
            </p:extLst>
          </p:nvPr>
        </p:nvGraphicFramePr>
        <p:xfrm>
          <a:off x="1127760" y="1258061"/>
          <a:ext cx="10698479" cy="545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7" y="203674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86662-880F-4A70-A557-C6D55A66DCD9}"/>
              </a:ext>
            </a:extLst>
          </p:cNvPr>
          <p:cNvSpPr txBox="1"/>
          <p:nvPr/>
        </p:nvSpPr>
        <p:spPr>
          <a:xfrm>
            <a:off x="3185102" y="5674946"/>
            <a:ext cx="579162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1D0C4-FFD9-4DBD-BC9E-7C35E184E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" y="1894075"/>
            <a:ext cx="4659199" cy="31061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F6AA5-0BB3-4ECB-B2E2-F5367D12E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02" y="1894076"/>
            <a:ext cx="4659199" cy="31061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D30B92-CB03-4B05-AA05-9B49D6BD2100}"/>
              </a:ext>
            </a:extLst>
          </p:cNvPr>
          <p:cNvSpPr txBox="1"/>
          <p:nvPr/>
        </p:nvSpPr>
        <p:spPr>
          <a:xfrm>
            <a:off x="4237604" y="261256"/>
            <a:ext cx="3686629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bn-IN" sz="11500" b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1719DD-31CA-4E73-A6D8-F9FECD10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87" y="514896"/>
            <a:ext cx="9524661" cy="634310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AAC0C-E47C-47AC-8B32-3E870ADCFB8A}"/>
              </a:ext>
            </a:extLst>
          </p:cNvPr>
          <p:cNvSpPr txBox="1"/>
          <p:nvPr/>
        </p:nvSpPr>
        <p:spPr>
          <a:xfrm>
            <a:off x="2352978" y="192313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DEC4A-86E3-47D8-A860-88F17DB75B07}"/>
              </a:ext>
            </a:extLst>
          </p:cNvPr>
          <p:cNvSpPr txBox="1"/>
          <p:nvPr/>
        </p:nvSpPr>
        <p:spPr>
          <a:xfrm>
            <a:off x="2352978" y="5098384"/>
            <a:ext cx="7455877" cy="92333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 পদ্ধতি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68DE0-6627-4ADE-AF67-430D1E77D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49" y="1569357"/>
            <a:ext cx="5054940" cy="29644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420914" y="368781"/>
            <a:ext cx="11538858" cy="6124754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দুর্গাপূজা পদ্ধতি(বোধন থেকে বিসর্জন) বর্ণনা করতে পারবে;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দেবী দুর্গার প্রণাম মন্ত্রের সরলার্থ ও এর শিক্ষা ব্যাখ্যা করতে পারবে;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কুমারী পূজা ও বিজয়া দশমীর তাৎপর্য ও প্রভাব বিশ্লেষণ করতে পারবে; 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নিজ জীবনাচারণে দুর্গা পূজার শিক্ষার অনুশীলনে উদ্ধুদ্ধ হবে।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179E1BE1-DE47-4630-BC93-0C54D40FD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066" y="2416629"/>
            <a:ext cx="778809" cy="778809"/>
          </a:xfrm>
          <a:prstGeom prst="rect">
            <a:avLst/>
          </a:prstGeom>
        </p:spPr>
      </p:pic>
      <p:pic>
        <p:nvPicPr>
          <p:cNvPr id="15" name="Graphic 14" descr="Graduation cap">
            <a:extLst>
              <a:ext uri="{FF2B5EF4-FFF2-40B4-BE49-F238E27FC236}">
                <a16:creationId xmlns:a16="http://schemas.microsoft.com/office/drawing/2014/main" id="{CE6E13A9-F05B-4266-BBB2-9505EEA2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066" y="3308570"/>
            <a:ext cx="778809" cy="778809"/>
          </a:xfrm>
          <a:prstGeom prst="rect">
            <a:avLst/>
          </a:prstGeom>
        </p:spPr>
      </p:pic>
      <p:pic>
        <p:nvPicPr>
          <p:cNvPr id="16" name="Graphic 15" descr="Graduation cap">
            <a:extLst>
              <a:ext uri="{FF2B5EF4-FFF2-40B4-BE49-F238E27FC236}">
                <a16:creationId xmlns:a16="http://schemas.microsoft.com/office/drawing/2014/main" id="{E633B88F-09A6-4D88-B827-B9969C501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065" y="4220060"/>
            <a:ext cx="778809" cy="778809"/>
          </a:xfrm>
          <a:prstGeom prst="rect">
            <a:avLst/>
          </a:prstGeom>
        </p:spPr>
      </p:pic>
      <p:pic>
        <p:nvPicPr>
          <p:cNvPr id="17" name="Graphic 16" descr="Graduation cap">
            <a:extLst>
              <a:ext uri="{FF2B5EF4-FFF2-40B4-BE49-F238E27FC236}">
                <a16:creationId xmlns:a16="http://schemas.microsoft.com/office/drawing/2014/main" id="{663E7861-4373-4B18-930C-2A27CF399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064" y="5054969"/>
            <a:ext cx="778809" cy="7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80" y="11555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দুর্গোৎসবের সময়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169E2-057F-42B3-89DB-CEC3C6FCB531}"/>
              </a:ext>
            </a:extLst>
          </p:cNvPr>
          <p:cNvSpPr txBox="1"/>
          <p:nvPr/>
        </p:nvSpPr>
        <p:spPr>
          <a:xfrm>
            <a:off x="145142" y="4673626"/>
            <a:ext cx="5457371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বছরে দুবার দুর্গোৎসবের প্রথা রয়েছে।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58930-AE24-4215-B215-F0C23C4AFDE4}"/>
              </a:ext>
            </a:extLst>
          </p:cNvPr>
          <p:cNvSpPr txBox="1"/>
          <p:nvPr/>
        </p:nvSpPr>
        <p:spPr>
          <a:xfrm>
            <a:off x="4977268" y="2362454"/>
            <a:ext cx="6981370" cy="120032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আশ্বিন মাসের শুক্লপক্ষে শারদীয় এবং চৈত্র মাসের শুক্লপক্ষে বাসন্তী দুর্গাপূজার আয়োজন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231FD-18A8-4B12-8421-7B165B04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1921996"/>
            <a:ext cx="4653710" cy="24315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দুর্গোৎসবের সময়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FF9534-DECE-449E-BA6A-1747958A5D48}"/>
              </a:ext>
            </a:extLst>
          </p:cNvPr>
          <p:cNvGrpSpPr/>
          <p:nvPr/>
        </p:nvGrpSpPr>
        <p:grpSpPr>
          <a:xfrm>
            <a:off x="2554778" y="1749649"/>
            <a:ext cx="7052277" cy="5010329"/>
            <a:chOff x="2554778" y="1749649"/>
            <a:chExt cx="7052277" cy="501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3169E2-057F-42B3-89DB-CEC3C6FCB531}"/>
                </a:ext>
              </a:extLst>
            </p:cNvPr>
            <p:cNvSpPr txBox="1"/>
            <p:nvPr/>
          </p:nvSpPr>
          <p:spPr>
            <a:xfrm>
              <a:off x="2554778" y="5559649"/>
              <a:ext cx="7052277" cy="120032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পশ্চিম বাংলায় মহালয়া উদ্‌যাপনের মাধ্যমে দেবীদুর্গার আগমনী ঘোষিত হয়।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316EA2-04A3-445A-B77B-ADCEC1CE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416" y="1749649"/>
              <a:ext cx="5715000" cy="38100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842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দুর্গোৎসবের সময়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169E2-057F-42B3-89DB-CEC3C6FCB531}"/>
              </a:ext>
            </a:extLst>
          </p:cNvPr>
          <p:cNvSpPr txBox="1"/>
          <p:nvPr/>
        </p:nvSpPr>
        <p:spPr>
          <a:xfrm>
            <a:off x="653145" y="4412199"/>
            <a:ext cx="4818741" cy="20621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আশ্বিন মাসের শুক্ল পক্ষের ষষ্ঠী তিথিতে প্রতিমা স্থাপন  করে শারদীয় দুর্গোৎসব শুরু হয় এবং পাঁচ দিনব্যাপী চলতে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CCDE5-8A82-4A64-823F-18671D70A3D3}"/>
              </a:ext>
            </a:extLst>
          </p:cNvPr>
          <p:cNvSpPr txBox="1"/>
          <p:nvPr/>
        </p:nvSpPr>
        <p:spPr>
          <a:xfrm>
            <a:off x="7081838" y="4491451"/>
            <a:ext cx="4615542" cy="10772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 দিনে দশমী পূজার মাধ্যমে শারদীয় উৎসবের সমাপ্তি ঘটে।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00E82-D252-4C64-A49A-E948F5F61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8" y="1814166"/>
            <a:ext cx="4996216" cy="25980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0FA08-C979-4BA3-94AE-FFD8E0F5A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8" y="1814166"/>
            <a:ext cx="4023242" cy="26772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72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55D882-FA9A-4B73-9289-348BBDD1DC96}"/>
              </a:ext>
            </a:extLst>
          </p:cNvPr>
          <p:cNvSpPr txBox="1"/>
          <p:nvPr/>
        </p:nvSpPr>
        <p:spPr>
          <a:xfrm>
            <a:off x="775948" y="479881"/>
            <a:ext cx="10609942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দুর্গাপূজার সময়কে নিম্নরুপে শ্রেণিবিভাগ করা হয়-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D2582-8C34-405C-8706-B965235DCB7B}"/>
              </a:ext>
            </a:extLst>
          </p:cNvPr>
          <p:cNvSpPr txBox="1"/>
          <p:nvPr/>
        </p:nvSpPr>
        <p:spPr>
          <a:xfrm>
            <a:off x="775948" y="1598095"/>
            <a:ext cx="7061767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১ম দিনঃ দুর্গার ষষ্ঠী-বোধন, আমন্ত্রণ ও অধিবাস;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1908A-C992-43FC-AB55-2D66EBA21AAE}"/>
              </a:ext>
            </a:extLst>
          </p:cNvPr>
          <p:cNvSpPr txBox="1"/>
          <p:nvPr/>
        </p:nvSpPr>
        <p:spPr>
          <a:xfrm>
            <a:off x="775948" y="2389916"/>
            <a:ext cx="11321145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২য় দিনঃ মহাসপ্তমী পূজা- নবপত্রিকা প্রবেশ ও স্থাপন, সপ্তম্যাদিকল্পারম্ভ, সপ্তমীবিহিত পূজা;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FD06-B1F4-4361-BB15-BB3D76BC98F5}"/>
              </a:ext>
            </a:extLst>
          </p:cNvPr>
          <p:cNvSpPr txBox="1"/>
          <p:nvPr/>
        </p:nvSpPr>
        <p:spPr>
          <a:xfrm>
            <a:off x="775948" y="3159357"/>
            <a:ext cx="9608459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৩য় দিনঃ মহাষ্টমী পূজা, কুমারী পূজা, সন্ধিপূজা;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50FA4-75E2-44F3-8F57-54A7EA52111B}"/>
              </a:ext>
            </a:extLst>
          </p:cNvPr>
          <p:cNvSpPr txBox="1"/>
          <p:nvPr/>
        </p:nvSpPr>
        <p:spPr>
          <a:xfrm>
            <a:off x="775948" y="3928798"/>
            <a:ext cx="4934856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৪র্থ দিনঃ নবমীবিহিত পূজা;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CCC5D-C5C0-4C36-B8DA-4917F0C5777A}"/>
              </a:ext>
            </a:extLst>
          </p:cNvPr>
          <p:cNvSpPr txBox="1"/>
          <p:nvPr/>
        </p:nvSpPr>
        <p:spPr>
          <a:xfrm>
            <a:off x="775948" y="4698239"/>
            <a:ext cx="7344228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৫ম দিনঃ দশমীপূজা, বিসর্জন ও বিজয়া দশমী।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1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3314</TotalTime>
  <Words>883</Words>
  <Application>Microsoft Office PowerPoint</Application>
  <PresentationFormat>Custom</PresentationFormat>
  <Paragraphs>130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611</cp:revision>
  <dcterms:created xsi:type="dcterms:W3CDTF">2019-11-12T14:46:08Z</dcterms:created>
  <dcterms:modified xsi:type="dcterms:W3CDTF">2020-01-13T14:49:25Z</dcterms:modified>
</cp:coreProperties>
</file>