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7" r:id="rId3"/>
    <p:sldId id="269" r:id="rId4"/>
    <p:sldId id="258" r:id="rId5"/>
    <p:sldId id="272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67" r:id="rId14"/>
    <p:sldId id="265" r:id="rId15"/>
    <p:sldId id="268" r:id="rId16"/>
    <p:sldId id="266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685F3-791B-4915-8EB7-2AE46ABB2061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8A166-0982-464B-808B-8C767A418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A166-0982-464B-808B-8C767A4180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8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73" y="355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37727" y="556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0" y="4733575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096000" cy="1782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সুস্হ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মানসিক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ত্রবং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ভান্ডার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বৃদ্ধির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জীবনের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অধিকারী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743200"/>
            <a:ext cx="35813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19200" y="556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সম্মিলিত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মনোভাব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63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সংরক্ষন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1219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ভাল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চরিত্র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089236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জনগোষ্ঠি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শিক্ষা</a:t>
            </a:r>
            <a:r>
              <a:rPr lang="en-US" sz="1800" dirty="0" smtClean="0"/>
              <a:t> </a:t>
            </a:r>
            <a:r>
              <a:rPr lang="en-US" sz="1800" dirty="0" err="1" smtClean="0"/>
              <a:t>দানের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মাধ্যমে</a:t>
            </a:r>
            <a:r>
              <a:rPr lang="en-US" sz="1800" dirty="0" smtClean="0"/>
              <a:t> </a:t>
            </a:r>
            <a:r>
              <a:rPr lang="en-US" sz="1800" dirty="0" err="1" smtClean="0"/>
              <a:t>নারীকে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উন্নিত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হবে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6294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2619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657600"/>
            <a:ext cx="4419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শব্দার্থ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3276600" cy="39624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মরু-ভাষ্কর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–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কষ্ঠি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পাথর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অকুতোভয়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–</a:t>
            </a:r>
          </a:p>
          <a:p>
            <a:pPr marL="514350" indent="-514350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অভিসম্পাত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-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600200"/>
            <a:ext cx="1524000" cy="10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971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482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dirty="0" err="1" smtClean="0">
                <a:latin typeface="Nikosh" pitchFamily="2" charset="0"/>
                <a:cs typeface="Nikosh" pitchFamily="2" charset="0"/>
              </a:rPr>
              <a:t>মরুভূমির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সূর্য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কালো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পাথর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42672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নাই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51054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dirty="0" err="1" smtClean="0">
                <a:latin typeface="Nikosh" pitchFamily="2" charset="0"/>
                <a:cs typeface="Nikosh" pitchFamily="2" charset="0"/>
              </a:rPr>
              <a:t>অভিশাপ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971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		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মানুষকে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371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7239000" cy="29718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কখন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কঠোর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নরম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হতেন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নারীকে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মর্যাদা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কুসংস্কার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দূর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</a:t>
            </a:r>
            <a:r>
              <a:rPr lang="en-US" sz="2800" dirty="0" smtClean="0">
                <a:latin typeface="Nikosh" pitchFamily="2" charset="0"/>
                <a:cs typeface="Nikosh" pitchFamily="2" charset="0"/>
                <a:sym typeface="Wingdings" pitchFamily="2" charset="2"/>
              </a:rPr>
              <a:t>) </a:t>
            </a:r>
            <a:r>
              <a:rPr lang="en-US" sz="2800" dirty="0" err="1" smtClean="0">
                <a:latin typeface="Nikosh" pitchFamily="2" charset="0"/>
                <a:cs typeface="Nikosh" pitchFamily="2" charset="0"/>
                <a:sym typeface="Wingdings" pitchFamily="2" charset="2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  <a:sym typeface="Wingdings" pitchFamily="2" charset="2"/>
              </a:rPr>
              <a:t>উক্তিটী</a:t>
            </a:r>
            <a:r>
              <a:rPr lang="en-US" sz="2800" dirty="0" smtClean="0">
                <a:latin typeface="Nikosh" pitchFamily="2" charset="0"/>
                <a:cs typeface="Nikosh" pitchFamily="2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  <a:sym typeface="Wingdings" pitchFamily="2" charset="2"/>
              </a:rPr>
              <a:t>ব্যাবহার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  <a:sym typeface="Wingdings" pitchFamily="2" charset="2"/>
              </a:rPr>
              <a:t>করেছেন</a:t>
            </a:r>
            <a:r>
              <a:rPr lang="en-US" sz="2800" dirty="0" smtClean="0">
                <a:latin typeface="Nikosh" pitchFamily="2" charset="0"/>
                <a:cs typeface="Nikosh" pitchFamily="2" charset="0"/>
                <a:sym typeface="Wingdings" pitchFamily="2" charset="2"/>
              </a:rPr>
              <a:t> ?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সাত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লাইনের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ব্যাবস্হা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2438400"/>
            <a:ext cx="5105400" cy="1600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9075" y="18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03820" y="643943"/>
            <a:ext cx="2228044" cy="1081825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013" y="3864907"/>
            <a:ext cx="384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সপ্তম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সপ্তবর্না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34503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1299" y="34290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H\Desktop\Malek-Phot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6788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9800" y="381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3\Desktop\si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69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038600"/>
            <a:ext cx="731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2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7432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CC66"/>
                </a:solidFill>
                <a:latin typeface="NikoshBAN" pitchFamily="2" charset="0"/>
                <a:cs typeface="NikoshBAN" pitchFamily="2" charset="0"/>
              </a:rPr>
              <a:t>মরু-ভাষ্কর</a:t>
            </a:r>
            <a:endParaRPr lang="en-US" sz="8800" dirty="0">
              <a:solidFill>
                <a:srgbClr val="FFCC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143000"/>
            <a:ext cx="3429000" cy="10668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6576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কুসংস্কার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3528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মরু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ভাষ্কর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:)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আগমনে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পৃথিবী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6096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সদ্য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শিশু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09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            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উজ্জল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পৃখিবী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189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মরু ভাষ্কর বলতে হযরত মুহাম্মদ(সা:) কে বুঝানো হয়েছে, যার আগমনে পৃথিবী ধন্য হয়েছে ।</vt:lpstr>
      <vt:lpstr>সুস্হ মানসিক চিন্তা ত্রবং জ্ঞান ভান্ডার বৃদ্ধির ফলে এক জন মানুষ আদর্শ জীবনের অধিকারী হতে পারে</vt:lpstr>
      <vt:lpstr>PowerPoint Presentation</vt:lpstr>
      <vt:lpstr>শিক্ষা দানের মাধ্যমে নারীকে উন্নিত করতে হবে</vt:lpstr>
      <vt:lpstr>শব্দার্থ</vt:lpstr>
      <vt:lpstr>PowerPoint Presentation</vt:lpstr>
      <vt:lpstr>মূল্যায়ন</vt:lpstr>
      <vt:lpstr>বাড়ীর কাজ</vt:lpstr>
      <vt:lpstr>ধন্যবাদ।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lab3</dc:creator>
  <cp:lastModifiedBy>ismail - [2010]</cp:lastModifiedBy>
  <cp:revision>111</cp:revision>
  <dcterms:created xsi:type="dcterms:W3CDTF">2006-08-16T00:00:00Z</dcterms:created>
  <dcterms:modified xsi:type="dcterms:W3CDTF">2020-01-17T15:12:37Z</dcterms:modified>
</cp:coreProperties>
</file>