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9" r:id="rId4"/>
    <p:sldId id="277" r:id="rId5"/>
    <p:sldId id="278" r:id="rId6"/>
    <p:sldId id="273" r:id="rId7"/>
    <p:sldId id="280" r:id="rId8"/>
    <p:sldId id="276" r:id="rId9"/>
    <p:sldId id="274" r:id="rId10"/>
    <p:sldId id="275" r:id="rId11"/>
    <p:sldId id="272" r:id="rId12"/>
    <p:sldId id="271" r:id="rId13"/>
    <p:sldId id="270" r:id="rId14"/>
    <p:sldId id="268" r:id="rId15"/>
    <p:sldId id="269" r:id="rId16"/>
    <p:sldId id="266" r:id="rId17"/>
    <p:sldId id="267" r:id="rId18"/>
    <p:sldId id="265" r:id="rId19"/>
    <p:sldId id="264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6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3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6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5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6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2584-F107-49E3-8A87-E88C8622B36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68B7-7EEC-427F-9C06-2AE70F95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58195" y="0"/>
            <a:ext cx="12192001" cy="6858002"/>
            <a:chOff x="0" y="-2"/>
            <a:chExt cx="12192001" cy="6858002"/>
          </a:xfrm>
        </p:grpSpPr>
        <p:sp>
          <p:nvSpPr>
            <p:cNvPr id="2" name="Rectangle 1"/>
            <p:cNvSpPr/>
            <p:nvPr/>
          </p:nvSpPr>
          <p:spPr>
            <a:xfrm>
              <a:off x="1" y="-2"/>
              <a:ext cx="12192000" cy="68579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0" y="1"/>
              <a:ext cx="12191999" cy="68579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" y="0"/>
              <a:ext cx="12192000" cy="6857999"/>
            </a:xfrm>
            <a:prstGeom prst="round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70" y="719599"/>
            <a:ext cx="4092267" cy="40922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6208" y="480537"/>
            <a:ext cx="5803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সবাইকে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8082" y="4872841"/>
            <a:ext cx="25410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2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 w="76200"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4272" y="569477"/>
            <a:ext cx="2934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55" y="2774819"/>
            <a:ext cx="3524742" cy="1867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66" y="2702657"/>
            <a:ext cx="4608629" cy="1723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01" y="2102498"/>
            <a:ext cx="1267002" cy="600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29" y="2793873"/>
            <a:ext cx="3534268" cy="182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86" y="4755350"/>
            <a:ext cx="9488224" cy="7049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2996" y="1337481"/>
            <a:ext cx="26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72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 w="762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12" y="784788"/>
            <a:ext cx="3137470" cy="2906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83" y="4206088"/>
            <a:ext cx="6382641" cy="924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1" y="4064903"/>
            <a:ext cx="6849431" cy="933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57" y="4154058"/>
            <a:ext cx="7097115" cy="876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99" y="4192163"/>
            <a:ext cx="5944430" cy="800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46" y="4178916"/>
            <a:ext cx="5029902" cy="752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81" y="4183679"/>
            <a:ext cx="6049219" cy="743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84" y="2917834"/>
            <a:ext cx="5696745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43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5909" y="586853"/>
            <a:ext cx="3696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0179" y="2579427"/>
            <a:ext cx="34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064513"/>
              </p:ext>
            </p:extLst>
          </p:nvPr>
        </p:nvGraphicFramePr>
        <p:xfrm>
          <a:off x="5394654" y="2902592"/>
          <a:ext cx="1809091" cy="363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711000" imgH="1320480" progId="Equation.3">
                  <p:embed/>
                </p:oleObj>
              </mc:Choice>
              <mc:Fallback>
                <p:oleObj name="Equation" r:id="rId3" imgW="711000" imgH="1320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4654" y="2902592"/>
                        <a:ext cx="1809091" cy="3639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82201" y="2053020"/>
            <a:ext cx="638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ত্রিকোণমিতিক অনুপাতগুলো লেখ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90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91" y="956148"/>
            <a:ext cx="4318188" cy="910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62" y="1901307"/>
            <a:ext cx="7472491" cy="669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30" y="2625079"/>
            <a:ext cx="4239954" cy="826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29" y="3428999"/>
            <a:ext cx="7069003" cy="958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29" y="4550764"/>
            <a:ext cx="5365262" cy="1448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58" y="2193538"/>
            <a:ext cx="2029108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4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-1" y="1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69554" y="1105469"/>
            <a:ext cx="383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5" y="3730299"/>
            <a:ext cx="9727939" cy="920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7336" y="1956219"/>
            <a:ext cx="26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84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-1" y="1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61" y="2212213"/>
            <a:ext cx="5992061" cy="685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0" y="3851964"/>
            <a:ext cx="6697010" cy="647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05" y="1987442"/>
            <a:ext cx="3822148" cy="2726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61" y="1987443"/>
            <a:ext cx="3800245" cy="27269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70225" y="545789"/>
            <a:ext cx="3854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সূত্রসমূহ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90" y="5012097"/>
            <a:ext cx="3171984" cy="6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55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490" y="-1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3" y="1802425"/>
            <a:ext cx="10589157" cy="856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15" y="3369318"/>
            <a:ext cx="4098075" cy="496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15" y="4085595"/>
            <a:ext cx="4684929" cy="788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15" y="5094268"/>
            <a:ext cx="6346544" cy="761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27" y="2956853"/>
            <a:ext cx="6992326" cy="1057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27" y="4222008"/>
            <a:ext cx="3953427" cy="581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03" y="2502781"/>
            <a:ext cx="2343477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1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" y="1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8037" y="477671"/>
            <a:ext cx="2101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71" y="1596275"/>
            <a:ext cx="2947560" cy="1648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7915" y="3987699"/>
            <a:ext cx="446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EG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9411" y="3244674"/>
            <a:ext cx="414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বিপরীত বাহু/ লম্ব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44" y="1763730"/>
            <a:ext cx="2720233" cy="15890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7914" y="3987699"/>
            <a:ext cx="2700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 কত?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9410" y="3244674"/>
            <a:ext cx="237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GB" sz="3600" dirty="0" smtClean="0">
                <a:latin typeface="+mj-lt"/>
              </a:rPr>
              <a:t>15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8974" y="2171720"/>
            <a:ext cx="188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cs typeface="NikoshBAN" panose="02000000000000000000" pitchFamily="2" charset="0"/>
              </a:rPr>
              <a:t>t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an</a:t>
            </a:r>
            <a:r>
              <a:rPr lang="el-GR" sz="2800" dirty="0" smtClean="0">
                <a:latin typeface="+mj-lt"/>
                <a:cs typeface="NikoshBAN" panose="02000000000000000000" pitchFamily="2" charset="0"/>
              </a:rPr>
              <a:t>θ</a:t>
            </a:r>
            <a:r>
              <a:rPr lang="bn-BD" sz="2800" dirty="0">
                <a:latin typeface="+mj-lt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+mj-lt"/>
                <a:cs typeface="NikoshBAN" panose="02000000000000000000" pitchFamily="2" charset="0"/>
              </a:rPr>
              <a:t>=?</a:t>
            </a:r>
            <a:r>
              <a:rPr lang="en-GB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 </a:t>
            </a:r>
            <a:endParaRPr lang="en-US" sz="3600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4018" y="2190195"/>
            <a:ext cx="188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 </a:t>
            </a:r>
            <a:endParaRPr lang="en-US" sz="3600" dirty="0">
              <a:latin typeface="+mj-lt"/>
              <a:cs typeface="NikoshBAN" panose="02000000000000000000" pitchFamily="2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94962"/>
              </p:ext>
            </p:extLst>
          </p:nvPr>
        </p:nvGraphicFramePr>
        <p:xfrm>
          <a:off x="9096765" y="3927955"/>
          <a:ext cx="1027563" cy="1061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380880" imgH="393480" progId="Equation.3">
                  <p:embed/>
                </p:oleObj>
              </mc:Choice>
              <mc:Fallback>
                <p:oleObj name="Equation" r:id="rId5" imgW="380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96765" y="3927955"/>
                        <a:ext cx="1027563" cy="1061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09410" y="4175214"/>
            <a:ext cx="115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3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  <p:bldP spid="13" grpId="0"/>
      <p:bldP spid="13" grpId="1"/>
      <p:bldP spid="14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" y="1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1133" y="777921"/>
            <a:ext cx="581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যা শিখলাম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460" y="1997838"/>
            <a:ext cx="11095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সূক্ষ্মকোণের ত্রিকোণমিতিক অনুপাত বর্ণনা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করতে। </a:t>
            </a:r>
            <a:endParaRPr lang="bn-IN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সূক্ষ্মকোণের ত্রিকোণমিতিক অনুপাতগুলোর মধ্যে পারস্পরিক সম্পর্ক নির্ণয়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করতে।</a:t>
            </a: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ত্রিকোণমিতিক সূত্রসমূহ ও সুত্রের সাহায্যে সমস্যা সমাধান ।</a:t>
            </a: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ত্রিকোণমিতিক প্রতীকসমূহ।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9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51692" y="818866"/>
            <a:ext cx="383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4" y="2930229"/>
            <a:ext cx="10879870" cy="944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02" y="794036"/>
            <a:ext cx="7820793" cy="5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3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1"/>
            <a:ext cx="12192001" cy="685799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92877" y="1555844"/>
            <a:ext cx="4753970" cy="2862322"/>
          </a:xfrm>
          <a:prstGeom prst="rect">
            <a:avLst/>
          </a:prstGeom>
          <a:noFill/>
          <a:ln w="76200" cmpd="sng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৯ম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760" y="1665028"/>
            <a:ext cx="4697440" cy="3539430"/>
          </a:xfrm>
          <a:prstGeom prst="rect">
            <a:avLst/>
          </a:prstGeom>
          <a:noFill/>
          <a:ln w="38100" cmpd="sng">
            <a:noFill/>
            <a:prstDash val="lgDash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আসাদুজ্জামান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এমএসসি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গনিত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,এমএড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সহকারী শিক্ষক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কামিরহাট মাধ্যমিক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বালিকা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bn-BD" sz="2800" dirty="0">
                <a:latin typeface="+mj-lt"/>
                <a:cs typeface="NikoshBAN" pitchFamily="2" charset="0"/>
              </a:rPr>
              <a:t>০১৭১</a:t>
            </a:r>
            <a:r>
              <a:rPr lang="bn-IN" sz="2800" dirty="0" smtClean="0">
                <a:latin typeface="+mj-lt"/>
                <a:cs typeface="NikoshBAN" pitchFamily="2" charset="0"/>
              </a:rPr>
              <a:t>০৬২৮১৮</a:t>
            </a:r>
            <a:r>
              <a:rPr lang="bn-BD" sz="2800" dirty="0">
                <a:latin typeface="+mj-lt"/>
                <a:cs typeface="NikoshBAN" pitchFamily="2" charset="0"/>
              </a:rPr>
              <a:t>১</a:t>
            </a:r>
            <a:endParaRPr lang="en-US" sz="2800" dirty="0">
              <a:latin typeface="+mj-lt"/>
              <a:cs typeface="NikoshBAN" pitchFamily="2" charset="0"/>
            </a:endParaRP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Email: asaduzzamanrana</a:t>
            </a:r>
            <a:r>
              <a:rPr lang="en-US" sz="2000" dirty="0">
                <a:latin typeface="+mj-lt"/>
                <a:cs typeface="NikoshBAN" pitchFamily="2" charset="0"/>
              </a:rPr>
              <a:t>78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8032" y="270090"/>
            <a:ext cx="2756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Up-Down Arrow 12"/>
          <p:cNvSpPr/>
          <p:nvPr/>
        </p:nvSpPr>
        <p:spPr>
          <a:xfrm>
            <a:off x="5996532" y="1268498"/>
            <a:ext cx="985262" cy="4321000"/>
          </a:xfrm>
          <a:prstGeom prst="upDownArrow">
            <a:avLst/>
          </a:prstGeom>
          <a:solidFill>
            <a:schemeClr val="accent6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10" y="452010"/>
            <a:ext cx="5953978" cy="5953978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843642" y="5640770"/>
            <a:ext cx="5192568" cy="1530436"/>
          </a:xfrm>
          <a:custGeom>
            <a:avLst/>
            <a:gdLst>
              <a:gd name="connsiteX0" fmla="*/ 39601 w 4762168"/>
              <a:gd name="connsiteY0" fmla="*/ 341194 h 875426"/>
              <a:gd name="connsiteX1" fmla="*/ 94192 w 4762168"/>
              <a:gd name="connsiteY1" fmla="*/ 218364 h 875426"/>
              <a:gd name="connsiteX2" fmla="*/ 189726 w 4762168"/>
              <a:gd name="connsiteY2" fmla="*/ 191069 h 875426"/>
              <a:gd name="connsiteX3" fmla="*/ 244317 w 4762168"/>
              <a:gd name="connsiteY3" fmla="*/ 150125 h 875426"/>
              <a:gd name="connsiteX4" fmla="*/ 285260 w 4762168"/>
              <a:gd name="connsiteY4" fmla="*/ 122830 h 875426"/>
              <a:gd name="connsiteX5" fmla="*/ 339851 w 4762168"/>
              <a:gd name="connsiteY5" fmla="*/ 136478 h 875426"/>
              <a:gd name="connsiteX6" fmla="*/ 394442 w 4762168"/>
              <a:gd name="connsiteY6" fmla="*/ 177421 h 875426"/>
              <a:gd name="connsiteX7" fmla="*/ 449033 w 4762168"/>
              <a:gd name="connsiteY7" fmla="*/ 245660 h 875426"/>
              <a:gd name="connsiteX8" fmla="*/ 503624 w 4762168"/>
              <a:gd name="connsiteY8" fmla="*/ 218364 h 875426"/>
              <a:gd name="connsiteX9" fmla="*/ 544568 w 4762168"/>
              <a:gd name="connsiteY9" fmla="*/ 150125 h 875426"/>
              <a:gd name="connsiteX10" fmla="*/ 599159 w 4762168"/>
              <a:gd name="connsiteY10" fmla="*/ 54591 h 875426"/>
              <a:gd name="connsiteX11" fmla="*/ 667398 w 4762168"/>
              <a:gd name="connsiteY11" fmla="*/ 136478 h 875426"/>
              <a:gd name="connsiteX12" fmla="*/ 681045 w 4762168"/>
              <a:gd name="connsiteY12" fmla="*/ 177421 h 875426"/>
              <a:gd name="connsiteX13" fmla="*/ 762932 w 4762168"/>
              <a:gd name="connsiteY13" fmla="*/ 109182 h 875426"/>
              <a:gd name="connsiteX14" fmla="*/ 776580 w 4762168"/>
              <a:gd name="connsiteY14" fmla="*/ 68239 h 875426"/>
              <a:gd name="connsiteX15" fmla="*/ 831171 w 4762168"/>
              <a:gd name="connsiteY15" fmla="*/ 81887 h 875426"/>
              <a:gd name="connsiteX16" fmla="*/ 844818 w 4762168"/>
              <a:gd name="connsiteY16" fmla="*/ 122830 h 875426"/>
              <a:gd name="connsiteX17" fmla="*/ 926705 w 4762168"/>
              <a:gd name="connsiteY17" fmla="*/ 245660 h 875426"/>
              <a:gd name="connsiteX18" fmla="*/ 967648 w 4762168"/>
              <a:gd name="connsiteY18" fmla="*/ 272955 h 875426"/>
              <a:gd name="connsiteX19" fmla="*/ 1063183 w 4762168"/>
              <a:gd name="connsiteY19" fmla="*/ 163773 h 875426"/>
              <a:gd name="connsiteX20" fmla="*/ 1090478 w 4762168"/>
              <a:gd name="connsiteY20" fmla="*/ 122830 h 875426"/>
              <a:gd name="connsiteX21" fmla="*/ 1131421 w 4762168"/>
              <a:gd name="connsiteY21" fmla="*/ 150125 h 875426"/>
              <a:gd name="connsiteX22" fmla="*/ 1281547 w 4762168"/>
              <a:gd name="connsiteY22" fmla="*/ 341194 h 875426"/>
              <a:gd name="connsiteX23" fmla="*/ 1336138 w 4762168"/>
              <a:gd name="connsiteY23" fmla="*/ 368490 h 875426"/>
              <a:gd name="connsiteX24" fmla="*/ 1404377 w 4762168"/>
              <a:gd name="connsiteY24" fmla="*/ 450376 h 875426"/>
              <a:gd name="connsiteX25" fmla="*/ 1472615 w 4762168"/>
              <a:gd name="connsiteY25" fmla="*/ 518615 h 875426"/>
              <a:gd name="connsiteX26" fmla="*/ 1527207 w 4762168"/>
              <a:gd name="connsiteY26" fmla="*/ 491319 h 875426"/>
              <a:gd name="connsiteX27" fmla="*/ 1595445 w 4762168"/>
              <a:gd name="connsiteY27" fmla="*/ 354842 h 875426"/>
              <a:gd name="connsiteX28" fmla="*/ 1609093 w 4762168"/>
              <a:gd name="connsiteY28" fmla="*/ 313898 h 875426"/>
              <a:gd name="connsiteX29" fmla="*/ 1636389 w 4762168"/>
              <a:gd name="connsiteY29" fmla="*/ 245660 h 875426"/>
              <a:gd name="connsiteX30" fmla="*/ 1650036 w 4762168"/>
              <a:gd name="connsiteY30" fmla="*/ 191069 h 875426"/>
              <a:gd name="connsiteX31" fmla="*/ 1677332 w 4762168"/>
              <a:gd name="connsiteY31" fmla="*/ 150125 h 875426"/>
              <a:gd name="connsiteX32" fmla="*/ 1731923 w 4762168"/>
              <a:gd name="connsiteY32" fmla="*/ 177421 h 875426"/>
              <a:gd name="connsiteX33" fmla="*/ 1786514 w 4762168"/>
              <a:gd name="connsiteY33" fmla="*/ 259307 h 875426"/>
              <a:gd name="connsiteX34" fmla="*/ 1813810 w 4762168"/>
              <a:gd name="connsiteY34" fmla="*/ 300251 h 875426"/>
              <a:gd name="connsiteX35" fmla="*/ 1854753 w 4762168"/>
              <a:gd name="connsiteY35" fmla="*/ 327546 h 875426"/>
              <a:gd name="connsiteX36" fmla="*/ 1895696 w 4762168"/>
              <a:gd name="connsiteY36" fmla="*/ 300251 h 875426"/>
              <a:gd name="connsiteX37" fmla="*/ 1909344 w 4762168"/>
              <a:gd name="connsiteY37" fmla="*/ 259307 h 875426"/>
              <a:gd name="connsiteX38" fmla="*/ 1936639 w 4762168"/>
              <a:gd name="connsiteY38" fmla="*/ 204716 h 875426"/>
              <a:gd name="connsiteX39" fmla="*/ 1963935 w 4762168"/>
              <a:gd name="connsiteY39" fmla="*/ 163773 h 875426"/>
              <a:gd name="connsiteX40" fmla="*/ 2004878 w 4762168"/>
              <a:gd name="connsiteY40" fmla="*/ 68239 h 875426"/>
              <a:gd name="connsiteX41" fmla="*/ 2045821 w 4762168"/>
              <a:gd name="connsiteY41" fmla="*/ 81887 h 875426"/>
              <a:gd name="connsiteX42" fmla="*/ 2086765 w 4762168"/>
              <a:gd name="connsiteY42" fmla="*/ 122830 h 875426"/>
              <a:gd name="connsiteX43" fmla="*/ 2127708 w 4762168"/>
              <a:gd name="connsiteY43" fmla="*/ 150125 h 875426"/>
              <a:gd name="connsiteX44" fmla="*/ 2182299 w 4762168"/>
              <a:gd name="connsiteY44" fmla="*/ 95534 h 875426"/>
              <a:gd name="connsiteX45" fmla="*/ 2223242 w 4762168"/>
              <a:gd name="connsiteY45" fmla="*/ 68239 h 875426"/>
              <a:gd name="connsiteX46" fmla="*/ 2291481 w 4762168"/>
              <a:gd name="connsiteY46" fmla="*/ 81887 h 875426"/>
              <a:gd name="connsiteX47" fmla="*/ 2373368 w 4762168"/>
              <a:gd name="connsiteY47" fmla="*/ 163773 h 875426"/>
              <a:gd name="connsiteX48" fmla="*/ 2400663 w 4762168"/>
              <a:gd name="connsiteY48" fmla="*/ 204716 h 875426"/>
              <a:gd name="connsiteX49" fmla="*/ 2441607 w 4762168"/>
              <a:gd name="connsiteY49" fmla="*/ 218364 h 875426"/>
              <a:gd name="connsiteX50" fmla="*/ 2509845 w 4762168"/>
              <a:gd name="connsiteY50" fmla="*/ 163773 h 875426"/>
              <a:gd name="connsiteX51" fmla="*/ 2564436 w 4762168"/>
              <a:gd name="connsiteY51" fmla="*/ 150125 h 875426"/>
              <a:gd name="connsiteX52" fmla="*/ 2605380 w 4762168"/>
              <a:gd name="connsiteY52" fmla="*/ 163773 h 875426"/>
              <a:gd name="connsiteX53" fmla="*/ 2646323 w 4762168"/>
              <a:gd name="connsiteY53" fmla="*/ 204716 h 875426"/>
              <a:gd name="connsiteX54" fmla="*/ 2728210 w 4762168"/>
              <a:gd name="connsiteY54" fmla="*/ 272955 h 875426"/>
              <a:gd name="connsiteX55" fmla="*/ 2769153 w 4762168"/>
              <a:gd name="connsiteY55" fmla="*/ 313898 h 875426"/>
              <a:gd name="connsiteX56" fmla="*/ 2851039 w 4762168"/>
              <a:gd name="connsiteY56" fmla="*/ 368490 h 875426"/>
              <a:gd name="connsiteX57" fmla="*/ 2891983 w 4762168"/>
              <a:gd name="connsiteY57" fmla="*/ 286603 h 875426"/>
              <a:gd name="connsiteX58" fmla="*/ 2932926 w 4762168"/>
              <a:gd name="connsiteY58" fmla="*/ 191069 h 875426"/>
              <a:gd name="connsiteX59" fmla="*/ 2987517 w 4762168"/>
              <a:gd name="connsiteY59" fmla="*/ 122830 h 875426"/>
              <a:gd name="connsiteX60" fmla="*/ 3055756 w 4762168"/>
              <a:gd name="connsiteY60" fmla="*/ 54591 h 875426"/>
              <a:gd name="connsiteX61" fmla="*/ 3096699 w 4762168"/>
              <a:gd name="connsiteY61" fmla="*/ 68239 h 875426"/>
              <a:gd name="connsiteX62" fmla="*/ 3137642 w 4762168"/>
              <a:gd name="connsiteY62" fmla="*/ 40943 h 875426"/>
              <a:gd name="connsiteX63" fmla="*/ 3233177 w 4762168"/>
              <a:gd name="connsiteY63" fmla="*/ 0 h 875426"/>
              <a:gd name="connsiteX64" fmla="*/ 3328711 w 4762168"/>
              <a:gd name="connsiteY64" fmla="*/ 13648 h 875426"/>
              <a:gd name="connsiteX65" fmla="*/ 3369654 w 4762168"/>
              <a:gd name="connsiteY65" fmla="*/ 40943 h 875426"/>
              <a:gd name="connsiteX66" fmla="*/ 3437893 w 4762168"/>
              <a:gd name="connsiteY66" fmla="*/ 68239 h 875426"/>
              <a:gd name="connsiteX67" fmla="*/ 3478836 w 4762168"/>
              <a:gd name="connsiteY67" fmla="*/ 122830 h 875426"/>
              <a:gd name="connsiteX68" fmla="*/ 3506132 w 4762168"/>
              <a:gd name="connsiteY68" fmla="*/ 163773 h 875426"/>
              <a:gd name="connsiteX69" fmla="*/ 3547075 w 4762168"/>
              <a:gd name="connsiteY69" fmla="*/ 150125 h 875426"/>
              <a:gd name="connsiteX70" fmla="*/ 3628962 w 4762168"/>
              <a:gd name="connsiteY70" fmla="*/ 95534 h 875426"/>
              <a:gd name="connsiteX71" fmla="*/ 3683553 w 4762168"/>
              <a:gd name="connsiteY71" fmla="*/ 109182 h 875426"/>
              <a:gd name="connsiteX72" fmla="*/ 3724496 w 4762168"/>
              <a:gd name="connsiteY72" fmla="*/ 150125 h 875426"/>
              <a:gd name="connsiteX73" fmla="*/ 3820030 w 4762168"/>
              <a:gd name="connsiteY73" fmla="*/ 272955 h 875426"/>
              <a:gd name="connsiteX74" fmla="*/ 3860974 w 4762168"/>
              <a:gd name="connsiteY74" fmla="*/ 286603 h 875426"/>
              <a:gd name="connsiteX75" fmla="*/ 3997451 w 4762168"/>
              <a:gd name="connsiteY75" fmla="*/ 272955 h 875426"/>
              <a:gd name="connsiteX76" fmla="*/ 4038395 w 4762168"/>
              <a:gd name="connsiteY76" fmla="*/ 259307 h 875426"/>
              <a:gd name="connsiteX77" fmla="*/ 4106633 w 4762168"/>
              <a:gd name="connsiteY77" fmla="*/ 272955 h 875426"/>
              <a:gd name="connsiteX78" fmla="*/ 4229463 w 4762168"/>
              <a:gd name="connsiteY78" fmla="*/ 409433 h 875426"/>
              <a:gd name="connsiteX79" fmla="*/ 4256759 w 4762168"/>
              <a:gd name="connsiteY79" fmla="*/ 450376 h 875426"/>
              <a:gd name="connsiteX80" fmla="*/ 4297702 w 4762168"/>
              <a:gd name="connsiteY80" fmla="*/ 464024 h 875426"/>
              <a:gd name="connsiteX81" fmla="*/ 4338645 w 4762168"/>
              <a:gd name="connsiteY81" fmla="*/ 436728 h 875426"/>
              <a:gd name="connsiteX82" fmla="*/ 4379589 w 4762168"/>
              <a:gd name="connsiteY82" fmla="*/ 341194 h 875426"/>
              <a:gd name="connsiteX83" fmla="*/ 4461475 w 4762168"/>
              <a:gd name="connsiteY83" fmla="*/ 368490 h 875426"/>
              <a:gd name="connsiteX84" fmla="*/ 4502418 w 4762168"/>
              <a:gd name="connsiteY84" fmla="*/ 395785 h 875426"/>
              <a:gd name="connsiteX85" fmla="*/ 4543362 w 4762168"/>
              <a:gd name="connsiteY85" fmla="*/ 382137 h 875426"/>
              <a:gd name="connsiteX86" fmla="*/ 4611601 w 4762168"/>
              <a:gd name="connsiteY86" fmla="*/ 491319 h 875426"/>
              <a:gd name="connsiteX87" fmla="*/ 4720783 w 4762168"/>
              <a:gd name="connsiteY87" fmla="*/ 614149 h 875426"/>
              <a:gd name="connsiteX88" fmla="*/ 4734430 w 4762168"/>
              <a:gd name="connsiteY88" fmla="*/ 655093 h 875426"/>
              <a:gd name="connsiteX89" fmla="*/ 4761726 w 4762168"/>
              <a:gd name="connsiteY89" fmla="*/ 696036 h 875426"/>
              <a:gd name="connsiteX90" fmla="*/ 4720783 w 4762168"/>
              <a:gd name="connsiteY90" fmla="*/ 709684 h 875426"/>
              <a:gd name="connsiteX91" fmla="*/ 4133929 w 4762168"/>
              <a:gd name="connsiteY91" fmla="*/ 696036 h 875426"/>
              <a:gd name="connsiteX92" fmla="*/ 3765439 w 4762168"/>
              <a:gd name="connsiteY92" fmla="*/ 723331 h 875426"/>
              <a:gd name="connsiteX93" fmla="*/ 3574371 w 4762168"/>
              <a:gd name="connsiteY93" fmla="*/ 764275 h 875426"/>
              <a:gd name="connsiteX94" fmla="*/ 3451541 w 4762168"/>
              <a:gd name="connsiteY94" fmla="*/ 805218 h 875426"/>
              <a:gd name="connsiteX95" fmla="*/ 3356007 w 4762168"/>
              <a:gd name="connsiteY95" fmla="*/ 832513 h 875426"/>
              <a:gd name="connsiteX96" fmla="*/ 3260472 w 4762168"/>
              <a:gd name="connsiteY96" fmla="*/ 846161 h 875426"/>
              <a:gd name="connsiteX97" fmla="*/ 2946574 w 4762168"/>
              <a:gd name="connsiteY97" fmla="*/ 873457 h 875426"/>
              <a:gd name="connsiteX98" fmla="*/ 2578084 w 4762168"/>
              <a:gd name="connsiteY98" fmla="*/ 859809 h 875426"/>
              <a:gd name="connsiteX99" fmla="*/ 2468902 w 4762168"/>
              <a:gd name="connsiteY99" fmla="*/ 846161 h 875426"/>
              <a:gd name="connsiteX100" fmla="*/ 2387015 w 4762168"/>
              <a:gd name="connsiteY100" fmla="*/ 832513 h 875426"/>
              <a:gd name="connsiteX101" fmla="*/ 2236890 w 4762168"/>
              <a:gd name="connsiteY101" fmla="*/ 818866 h 875426"/>
              <a:gd name="connsiteX102" fmla="*/ 2141356 w 4762168"/>
              <a:gd name="connsiteY102" fmla="*/ 791570 h 875426"/>
              <a:gd name="connsiteX103" fmla="*/ 2059469 w 4762168"/>
              <a:gd name="connsiteY103" fmla="*/ 777922 h 875426"/>
              <a:gd name="connsiteX104" fmla="*/ 1977583 w 4762168"/>
              <a:gd name="connsiteY104" fmla="*/ 750627 h 875426"/>
              <a:gd name="connsiteX105" fmla="*/ 1936639 w 4762168"/>
              <a:gd name="connsiteY105" fmla="*/ 736979 h 875426"/>
              <a:gd name="connsiteX106" fmla="*/ 1868401 w 4762168"/>
              <a:gd name="connsiteY106" fmla="*/ 723331 h 875426"/>
              <a:gd name="connsiteX107" fmla="*/ 1827457 w 4762168"/>
              <a:gd name="connsiteY107" fmla="*/ 709684 h 875426"/>
              <a:gd name="connsiteX108" fmla="*/ 1458968 w 4762168"/>
              <a:gd name="connsiteY108" fmla="*/ 696036 h 875426"/>
              <a:gd name="connsiteX109" fmla="*/ 1390729 w 4762168"/>
              <a:gd name="connsiteY109" fmla="*/ 682388 h 875426"/>
              <a:gd name="connsiteX110" fmla="*/ 1240604 w 4762168"/>
              <a:gd name="connsiteY110" fmla="*/ 641445 h 875426"/>
              <a:gd name="connsiteX111" fmla="*/ 981296 w 4762168"/>
              <a:gd name="connsiteY111" fmla="*/ 614149 h 875426"/>
              <a:gd name="connsiteX112" fmla="*/ 776580 w 4762168"/>
              <a:gd name="connsiteY112" fmla="*/ 586854 h 875426"/>
              <a:gd name="connsiteX113" fmla="*/ 735636 w 4762168"/>
              <a:gd name="connsiteY113" fmla="*/ 573206 h 875426"/>
              <a:gd name="connsiteX114" fmla="*/ 653750 w 4762168"/>
              <a:gd name="connsiteY114" fmla="*/ 532263 h 875426"/>
              <a:gd name="connsiteX115" fmla="*/ 571863 w 4762168"/>
              <a:gd name="connsiteY115" fmla="*/ 491319 h 875426"/>
              <a:gd name="connsiteX116" fmla="*/ 230669 w 4762168"/>
              <a:gd name="connsiteY116" fmla="*/ 477672 h 875426"/>
              <a:gd name="connsiteX117" fmla="*/ 12305 w 4762168"/>
              <a:gd name="connsiteY117" fmla="*/ 464024 h 875426"/>
              <a:gd name="connsiteX118" fmla="*/ 39601 w 4762168"/>
              <a:gd name="connsiteY118" fmla="*/ 341194 h 87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762168" h="875426">
                <a:moveTo>
                  <a:pt x="39601" y="341194"/>
                </a:moveTo>
                <a:cubicBezTo>
                  <a:pt x="53249" y="300251"/>
                  <a:pt x="64698" y="241959"/>
                  <a:pt x="94192" y="218364"/>
                </a:cubicBezTo>
                <a:cubicBezTo>
                  <a:pt x="103094" y="211243"/>
                  <a:pt x="186156" y="191961"/>
                  <a:pt x="189726" y="191069"/>
                </a:cubicBezTo>
                <a:cubicBezTo>
                  <a:pt x="207923" y="177421"/>
                  <a:pt x="225808" y="163346"/>
                  <a:pt x="244317" y="150125"/>
                </a:cubicBezTo>
                <a:cubicBezTo>
                  <a:pt x="257664" y="140591"/>
                  <a:pt x="269022" y="125150"/>
                  <a:pt x="285260" y="122830"/>
                </a:cubicBezTo>
                <a:cubicBezTo>
                  <a:pt x="303829" y="120177"/>
                  <a:pt x="321654" y="131929"/>
                  <a:pt x="339851" y="136478"/>
                </a:cubicBezTo>
                <a:cubicBezTo>
                  <a:pt x="358048" y="150126"/>
                  <a:pt x="379880" y="159947"/>
                  <a:pt x="394442" y="177421"/>
                </a:cubicBezTo>
                <a:cubicBezTo>
                  <a:pt x="476847" y="276306"/>
                  <a:pt x="323640" y="162062"/>
                  <a:pt x="449033" y="245660"/>
                </a:cubicBezTo>
                <a:cubicBezTo>
                  <a:pt x="467230" y="236561"/>
                  <a:pt x="489238" y="232750"/>
                  <a:pt x="503624" y="218364"/>
                </a:cubicBezTo>
                <a:cubicBezTo>
                  <a:pt x="522381" y="199607"/>
                  <a:pt x="531686" y="173313"/>
                  <a:pt x="544568" y="150125"/>
                </a:cubicBezTo>
                <a:cubicBezTo>
                  <a:pt x="602287" y="46231"/>
                  <a:pt x="541963" y="140383"/>
                  <a:pt x="599159" y="54591"/>
                </a:cubicBezTo>
                <a:cubicBezTo>
                  <a:pt x="629342" y="84774"/>
                  <a:pt x="648397" y="98476"/>
                  <a:pt x="667398" y="136478"/>
                </a:cubicBezTo>
                <a:cubicBezTo>
                  <a:pt x="673831" y="149345"/>
                  <a:pt x="676496" y="163773"/>
                  <a:pt x="681045" y="177421"/>
                </a:cubicBezTo>
                <a:cubicBezTo>
                  <a:pt x="711257" y="157280"/>
                  <a:pt x="741915" y="140707"/>
                  <a:pt x="762932" y="109182"/>
                </a:cubicBezTo>
                <a:cubicBezTo>
                  <a:pt x="770912" y="97212"/>
                  <a:pt x="772031" y="81887"/>
                  <a:pt x="776580" y="68239"/>
                </a:cubicBezTo>
                <a:cubicBezTo>
                  <a:pt x="794777" y="72788"/>
                  <a:pt x="816524" y="70169"/>
                  <a:pt x="831171" y="81887"/>
                </a:cubicBezTo>
                <a:cubicBezTo>
                  <a:pt x="842404" y="90874"/>
                  <a:pt x="838384" y="109963"/>
                  <a:pt x="844818" y="122830"/>
                </a:cubicBezTo>
                <a:cubicBezTo>
                  <a:pt x="857811" y="148816"/>
                  <a:pt x="903849" y="222804"/>
                  <a:pt x="926705" y="245660"/>
                </a:cubicBezTo>
                <a:cubicBezTo>
                  <a:pt x="938303" y="257258"/>
                  <a:pt x="954000" y="263857"/>
                  <a:pt x="967648" y="272955"/>
                </a:cubicBezTo>
                <a:cubicBezTo>
                  <a:pt x="1035888" y="227463"/>
                  <a:pt x="999494" y="259308"/>
                  <a:pt x="1063183" y="163773"/>
                </a:cubicBezTo>
                <a:lnTo>
                  <a:pt x="1090478" y="122830"/>
                </a:lnTo>
                <a:cubicBezTo>
                  <a:pt x="1104126" y="131928"/>
                  <a:pt x="1119823" y="138527"/>
                  <a:pt x="1131421" y="150125"/>
                </a:cubicBezTo>
                <a:cubicBezTo>
                  <a:pt x="1189464" y="208168"/>
                  <a:pt x="1219612" y="286140"/>
                  <a:pt x="1281547" y="341194"/>
                </a:cubicBezTo>
                <a:cubicBezTo>
                  <a:pt x="1296753" y="354710"/>
                  <a:pt x="1317941" y="359391"/>
                  <a:pt x="1336138" y="368490"/>
                </a:cubicBezTo>
                <a:cubicBezTo>
                  <a:pt x="1403906" y="470143"/>
                  <a:pt x="1316808" y="345294"/>
                  <a:pt x="1404377" y="450376"/>
                </a:cubicBezTo>
                <a:cubicBezTo>
                  <a:pt x="1461245" y="518617"/>
                  <a:pt x="1397550" y="468570"/>
                  <a:pt x="1472615" y="518615"/>
                </a:cubicBezTo>
                <a:cubicBezTo>
                  <a:pt x="1490812" y="509516"/>
                  <a:pt x="1511577" y="504344"/>
                  <a:pt x="1527207" y="491319"/>
                </a:cubicBezTo>
                <a:cubicBezTo>
                  <a:pt x="1552870" y="469933"/>
                  <a:pt x="1592081" y="363252"/>
                  <a:pt x="1595445" y="354842"/>
                </a:cubicBezTo>
                <a:cubicBezTo>
                  <a:pt x="1600788" y="341485"/>
                  <a:pt x="1604042" y="327368"/>
                  <a:pt x="1609093" y="313898"/>
                </a:cubicBezTo>
                <a:cubicBezTo>
                  <a:pt x="1617695" y="290960"/>
                  <a:pt x="1628642" y="268901"/>
                  <a:pt x="1636389" y="245660"/>
                </a:cubicBezTo>
                <a:cubicBezTo>
                  <a:pt x="1642320" y="227866"/>
                  <a:pt x="1642647" y="208309"/>
                  <a:pt x="1650036" y="191069"/>
                </a:cubicBezTo>
                <a:cubicBezTo>
                  <a:pt x="1656497" y="175992"/>
                  <a:pt x="1668233" y="163773"/>
                  <a:pt x="1677332" y="150125"/>
                </a:cubicBezTo>
                <a:cubicBezTo>
                  <a:pt x="1695529" y="159224"/>
                  <a:pt x="1717537" y="163035"/>
                  <a:pt x="1731923" y="177421"/>
                </a:cubicBezTo>
                <a:cubicBezTo>
                  <a:pt x="1755120" y="200618"/>
                  <a:pt x="1768317" y="232012"/>
                  <a:pt x="1786514" y="259307"/>
                </a:cubicBezTo>
                <a:cubicBezTo>
                  <a:pt x="1795613" y="272955"/>
                  <a:pt x="1800162" y="291152"/>
                  <a:pt x="1813810" y="300251"/>
                </a:cubicBezTo>
                <a:lnTo>
                  <a:pt x="1854753" y="327546"/>
                </a:lnTo>
                <a:cubicBezTo>
                  <a:pt x="1868401" y="318448"/>
                  <a:pt x="1885450" y="313059"/>
                  <a:pt x="1895696" y="300251"/>
                </a:cubicBezTo>
                <a:cubicBezTo>
                  <a:pt x="1904683" y="289017"/>
                  <a:pt x="1903677" y="272530"/>
                  <a:pt x="1909344" y="259307"/>
                </a:cubicBezTo>
                <a:cubicBezTo>
                  <a:pt x="1917358" y="240607"/>
                  <a:pt x="1926545" y="222380"/>
                  <a:pt x="1936639" y="204716"/>
                </a:cubicBezTo>
                <a:cubicBezTo>
                  <a:pt x="1944777" y="190475"/>
                  <a:pt x="1955797" y="178014"/>
                  <a:pt x="1963935" y="163773"/>
                </a:cubicBezTo>
                <a:cubicBezTo>
                  <a:pt x="1990916" y="116556"/>
                  <a:pt x="1989567" y="114170"/>
                  <a:pt x="2004878" y="68239"/>
                </a:cubicBezTo>
                <a:cubicBezTo>
                  <a:pt x="2018526" y="72788"/>
                  <a:pt x="2033851" y="73907"/>
                  <a:pt x="2045821" y="81887"/>
                </a:cubicBezTo>
                <a:cubicBezTo>
                  <a:pt x="2061880" y="92593"/>
                  <a:pt x="2071937" y="110474"/>
                  <a:pt x="2086765" y="122830"/>
                </a:cubicBezTo>
                <a:cubicBezTo>
                  <a:pt x="2099366" y="133330"/>
                  <a:pt x="2114060" y="141027"/>
                  <a:pt x="2127708" y="150125"/>
                </a:cubicBezTo>
                <a:cubicBezTo>
                  <a:pt x="2217037" y="120350"/>
                  <a:pt x="2129363" y="161705"/>
                  <a:pt x="2182299" y="95534"/>
                </a:cubicBezTo>
                <a:cubicBezTo>
                  <a:pt x="2192545" y="82726"/>
                  <a:pt x="2209594" y="77337"/>
                  <a:pt x="2223242" y="68239"/>
                </a:cubicBezTo>
                <a:cubicBezTo>
                  <a:pt x="2245988" y="72788"/>
                  <a:pt x="2271911" y="69433"/>
                  <a:pt x="2291481" y="81887"/>
                </a:cubicBezTo>
                <a:cubicBezTo>
                  <a:pt x="2324048" y="102611"/>
                  <a:pt x="2351956" y="131654"/>
                  <a:pt x="2373368" y="163773"/>
                </a:cubicBezTo>
                <a:cubicBezTo>
                  <a:pt x="2382466" y="177421"/>
                  <a:pt x="2387855" y="194470"/>
                  <a:pt x="2400663" y="204716"/>
                </a:cubicBezTo>
                <a:cubicBezTo>
                  <a:pt x="2411897" y="213703"/>
                  <a:pt x="2427959" y="213815"/>
                  <a:pt x="2441607" y="218364"/>
                </a:cubicBezTo>
                <a:cubicBezTo>
                  <a:pt x="2575459" y="173746"/>
                  <a:pt x="2386381" y="246083"/>
                  <a:pt x="2509845" y="163773"/>
                </a:cubicBezTo>
                <a:cubicBezTo>
                  <a:pt x="2525452" y="153368"/>
                  <a:pt x="2546239" y="154674"/>
                  <a:pt x="2564436" y="150125"/>
                </a:cubicBezTo>
                <a:cubicBezTo>
                  <a:pt x="2578084" y="154674"/>
                  <a:pt x="2593410" y="155793"/>
                  <a:pt x="2605380" y="163773"/>
                </a:cubicBezTo>
                <a:cubicBezTo>
                  <a:pt x="2621439" y="174479"/>
                  <a:pt x="2631897" y="191893"/>
                  <a:pt x="2646323" y="204716"/>
                </a:cubicBezTo>
                <a:cubicBezTo>
                  <a:pt x="2672879" y="228321"/>
                  <a:pt x="2701654" y="249350"/>
                  <a:pt x="2728210" y="272955"/>
                </a:cubicBezTo>
                <a:cubicBezTo>
                  <a:pt x="2742636" y="285778"/>
                  <a:pt x="2753918" y="302048"/>
                  <a:pt x="2769153" y="313898"/>
                </a:cubicBezTo>
                <a:cubicBezTo>
                  <a:pt x="2795048" y="334039"/>
                  <a:pt x="2851039" y="368490"/>
                  <a:pt x="2851039" y="368490"/>
                </a:cubicBezTo>
                <a:cubicBezTo>
                  <a:pt x="2864687" y="341194"/>
                  <a:pt x="2880649" y="314938"/>
                  <a:pt x="2891983" y="286603"/>
                </a:cubicBezTo>
                <a:cubicBezTo>
                  <a:pt x="2936048" y="176440"/>
                  <a:pt x="2872104" y="282300"/>
                  <a:pt x="2932926" y="191069"/>
                </a:cubicBezTo>
                <a:cubicBezTo>
                  <a:pt x="2959496" y="111359"/>
                  <a:pt x="2925785" y="184562"/>
                  <a:pt x="2987517" y="122830"/>
                </a:cubicBezTo>
                <a:cubicBezTo>
                  <a:pt x="3078503" y="31844"/>
                  <a:pt x="2946570" y="127381"/>
                  <a:pt x="3055756" y="54591"/>
                </a:cubicBezTo>
                <a:cubicBezTo>
                  <a:pt x="3069404" y="59140"/>
                  <a:pt x="3082509" y="70604"/>
                  <a:pt x="3096699" y="68239"/>
                </a:cubicBezTo>
                <a:cubicBezTo>
                  <a:pt x="3112878" y="65542"/>
                  <a:pt x="3122971" y="48278"/>
                  <a:pt x="3137642" y="40943"/>
                </a:cubicBezTo>
                <a:cubicBezTo>
                  <a:pt x="3168631" y="25449"/>
                  <a:pt x="3201332" y="13648"/>
                  <a:pt x="3233177" y="0"/>
                </a:cubicBezTo>
                <a:cubicBezTo>
                  <a:pt x="3265022" y="4549"/>
                  <a:pt x="3297900" y="4405"/>
                  <a:pt x="3328711" y="13648"/>
                </a:cubicBezTo>
                <a:cubicBezTo>
                  <a:pt x="3344422" y="18361"/>
                  <a:pt x="3354983" y="33608"/>
                  <a:pt x="3369654" y="40943"/>
                </a:cubicBezTo>
                <a:cubicBezTo>
                  <a:pt x="3391566" y="51899"/>
                  <a:pt x="3415147" y="59140"/>
                  <a:pt x="3437893" y="68239"/>
                </a:cubicBezTo>
                <a:cubicBezTo>
                  <a:pt x="3451541" y="86436"/>
                  <a:pt x="3465615" y="104321"/>
                  <a:pt x="3478836" y="122830"/>
                </a:cubicBezTo>
                <a:cubicBezTo>
                  <a:pt x="3488370" y="136177"/>
                  <a:pt x="3490903" y="157681"/>
                  <a:pt x="3506132" y="163773"/>
                </a:cubicBezTo>
                <a:cubicBezTo>
                  <a:pt x="3519489" y="169116"/>
                  <a:pt x="3533427" y="154674"/>
                  <a:pt x="3547075" y="150125"/>
                </a:cubicBezTo>
                <a:cubicBezTo>
                  <a:pt x="3571692" y="125508"/>
                  <a:pt x="3589459" y="95534"/>
                  <a:pt x="3628962" y="95534"/>
                </a:cubicBezTo>
                <a:cubicBezTo>
                  <a:pt x="3647719" y="95534"/>
                  <a:pt x="3665356" y="104633"/>
                  <a:pt x="3683553" y="109182"/>
                </a:cubicBezTo>
                <a:cubicBezTo>
                  <a:pt x="3697201" y="122830"/>
                  <a:pt x="3712647" y="134890"/>
                  <a:pt x="3724496" y="150125"/>
                </a:cubicBezTo>
                <a:cubicBezTo>
                  <a:pt x="3753694" y="187666"/>
                  <a:pt x="3777129" y="244354"/>
                  <a:pt x="3820030" y="272955"/>
                </a:cubicBezTo>
                <a:cubicBezTo>
                  <a:pt x="3832000" y="280935"/>
                  <a:pt x="3847326" y="282054"/>
                  <a:pt x="3860974" y="286603"/>
                </a:cubicBezTo>
                <a:cubicBezTo>
                  <a:pt x="3906466" y="282054"/>
                  <a:pt x="3952263" y="279907"/>
                  <a:pt x="3997451" y="272955"/>
                </a:cubicBezTo>
                <a:cubicBezTo>
                  <a:pt x="4011670" y="270767"/>
                  <a:pt x="4024009" y="259307"/>
                  <a:pt x="4038395" y="259307"/>
                </a:cubicBezTo>
                <a:cubicBezTo>
                  <a:pt x="4061591" y="259307"/>
                  <a:pt x="4083887" y="268406"/>
                  <a:pt x="4106633" y="272955"/>
                </a:cubicBezTo>
                <a:cubicBezTo>
                  <a:pt x="4178816" y="321077"/>
                  <a:pt x="4156077" y="299356"/>
                  <a:pt x="4229463" y="409433"/>
                </a:cubicBezTo>
                <a:cubicBezTo>
                  <a:pt x="4238562" y="423081"/>
                  <a:pt x="4243951" y="440129"/>
                  <a:pt x="4256759" y="450376"/>
                </a:cubicBezTo>
                <a:cubicBezTo>
                  <a:pt x="4267993" y="459363"/>
                  <a:pt x="4284054" y="459475"/>
                  <a:pt x="4297702" y="464024"/>
                </a:cubicBezTo>
                <a:cubicBezTo>
                  <a:pt x="4311350" y="454925"/>
                  <a:pt x="4328144" y="449329"/>
                  <a:pt x="4338645" y="436728"/>
                </a:cubicBezTo>
                <a:cubicBezTo>
                  <a:pt x="4357384" y="414241"/>
                  <a:pt x="4370107" y="369638"/>
                  <a:pt x="4379589" y="341194"/>
                </a:cubicBezTo>
                <a:cubicBezTo>
                  <a:pt x="4406884" y="350293"/>
                  <a:pt x="4435183" y="356805"/>
                  <a:pt x="4461475" y="368490"/>
                </a:cubicBezTo>
                <a:cubicBezTo>
                  <a:pt x="4476464" y="375152"/>
                  <a:pt x="4486239" y="393089"/>
                  <a:pt x="4502418" y="395785"/>
                </a:cubicBezTo>
                <a:cubicBezTo>
                  <a:pt x="4516609" y="398150"/>
                  <a:pt x="4529714" y="386686"/>
                  <a:pt x="4543362" y="382137"/>
                </a:cubicBezTo>
                <a:cubicBezTo>
                  <a:pt x="4643718" y="549399"/>
                  <a:pt x="4538071" y="375771"/>
                  <a:pt x="4611601" y="491319"/>
                </a:cubicBezTo>
                <a:cubicBezTo>
                  <a:pt x="4689215" y="613284"/>
                  <a:pt x="4638537" y="586734"/>
                  <a:pt x="4720783" y="614149"/>
                </a:cubicBezTo>
                <a:cubicBezTo>
                  <a:pt x="4725332" y="627797"/>
                  <a:pt x="4727996" y="642226"/>
                  <a:pt x="4734430" y="655093"/>
                </a:cubicBezTo>
                <a:cubicBezTo>
                  <a:pt x="4741765" y="669764"/>
                  <a:pt x="4765704" y="680123"/>
                  <a:pt x="4761726" y="696036"/>
                </a:cubicBezTo>
                <a:cubicBezTo>
                  <a:pt x="4758237" y="709992"/>
                  <a:pt x="4734431" y="705135"/>
                  <a:pt x="4720783" y="709684"/>
                </a:cubicBezTo>
                <a:cubicBezTo>
                  <a:pt x="4525165" y="705135"/>
                  <a:pt x="4329600" y="696036"/>
                  <a:pt x="4133929" y="696036"/>
                </a:cubicBezTo>
                <a:cubicBezTo>
                  <a:pt x="4082068" y="696036"/>
                  <a:pt x="3831148" y="717856"/>
                  <a:pt x="3765439" y="723331"/>
                </a:cubicBezTo>
                <a:cubicBezTo>
                  <a:pt x="3696715" y="734785"/>
                  <a:pt x="3642390" y="741602"/>
                  <a:pt x="3574371" y="764275"/>
                </a:cubicBezTo>
                <a:lnTo>
                  <a:pt x="3451541" y="805218"/>
                </a:lnTo>
                <a:cubicBezTo>
                  <a:pt x="3416456" y="816913"/>
                  <a:pt x="3393715" y="825657"/>
                  <a:pt x="3356007" y="832513"/>
                </a:cubicBezTo>
                <a:cubicBezTo>
                  <a:pt x="3324358" y="838267"/>
                  <a:pt x="3292317" y="841612"/>
                  <a:pt x="3260472" y="846161"/>
                </a:cubicBezTo>
                <a:cubicBezTo>
                  <a:pt x="3139911" y="886349"/>
                  <a:pt x="3190799" y="873457"/>
                  <a:pt x="2946574" y="873457"/>
                </a:cubicBezTo>
                <a:cubicBezTo>
                  <a:pt x="2823660" y="873457"/>
                  <a:pt x="2700914" y="864358"/>
                  <a:pt x="2578084" y="859809"/>
                </a:cubicBezTo>
                <a:lnTo>
                  <a:pt x="2468902" y="846161"/>
                </a:lnTo>
                <a:cubicBezTo>
                  <a:pt x="2441508" y="842248"/>
                  <a:pt x="2414498" y="835746"/>
                  <a:pt x="2387015" y="832513"/>
                </a:cubicBezTo>
                <a:cubicBezTo>
                  <a:pt x="2337111" y="826642"/>
                  <a:pt x="2286932" y="823415"/>
                  <a:pt x="2236890" y="818866"/>
                </a:cubicBezTo>
                <a:cubicBezTo>
                  <a:pt x="2197867" y="805858"/>
                  <a:pt x="2184198" y="800139"/>
                  <a:pt x="2141356" y="791570"/>
                </a:cubicBezTo>
                <a:cubicBezTo>
                  <a:pt x="2114221" y="786143"/>
                  <a:pt x="2086315" y="784633"/>
                  <a:pt x="2059469" y="777922"/>
                </a:cubicBezTo>
                <a:cubicBezTo>
                  <a:pt x="2031556" y="770944"/>
                  <a:pt x="2004878" y="759725"/>
                  <a:pt x="1977583" y="750627"/>
                </a:cubicBezTo>
                <a:cubicBezTo>
                  <a:pt x="1963935" y="746078"/>
                  <a:pt x="1950746" y="739800"/>
                  <a:pt x="1936639" y="736979"/>
                </a:cubicBezTo>
                <a:cubicBezTo>
                  <a:pt x="1913893" y="732430"/>
                  <a:pt x="1890905" y="728957"/>
                  <a:pt x="1868401" y="723331"/>
                </a:cubicBezTo>
                <a:cubicBezTo>
                  <a:pt x="1854444" y="719842"/>
                  <a:pt x="1841811" y="710641"/>
                  <a:pt x="1827457" y="709684"/>
                </a:cubicBezTo>
                <a:cubicBezTo>
                  <a:pt x="1704815" y="701508"/>
                  <a:pt x="1581798" y="700585"/>
                  <a:pt x="1458968" y="696036"/>
                </a:cubicBezTo>
                <a:cubicBezTo>
                  <a:pt x="1436222" y="691487"/>
                  <a:pt x="1413233" y="688014"/>
                  <a:pt x="1390729" y="682388"/>
                </a:cubicBezTo>
                <a:cubicBezTo>
                  <a:pt x="1318897" y="664430"/>
                  <a:pt x="1351487" y="652533"/>
                  <a:pt x="1240604" y="641445"/>
                </a:cubicBezTo>
                <a:cubicBezTo>
                  <a:pt x="1063135" y="623698"/>
                  <a:pt x="1149566" y="632846"/>
                  <a:pt x="981296" y="614149"/>
                </a:cubicBezTo>
                <a:cubicBezTo>
                  <a:pt x="876691" y="579280"/>
                  <a:pt x="999216" y="616538"/>
                  <a:pt x="776580" y="586854"/>
                </a:cubicBezTo>
                <a:cubicBezTo>
                  <a:pt x="762320" y="584953"/>
                  <a:pt x="749284" y="577755"/>
                  <a:pt x="735636" y="573206"/>
                </a:cubicBezTo>
                <a:cubicBezTo>
                  <a:pt x="618298" y="494979"/>
                  <a:pt x="766758" y="588767"/>
                  <a:pt x="653750" y="532263"/>
                </a:cubicBezTo>
                <a:cubicBezTo>
                  <a:pt x="619628" y="515202"/>
                  <a:pt x="611887" y="494178"/>
                  <a:pt x="571863" y="491319"/>
                </a:cubicBezTo>
                <a:cubicBezTo>
                  <a:pt x="458330" y="483210"/>
                  <a:pt x="344356" y="483218"/>
                  <a:pt x="230669" y="477672"/>
                </a:cubicBezTo>
                <a:cubicBezTo>
                  <a:pt x="157826" y="474119"/>
                  <a:pt x="74149" y="502677"/>
                  <a:pt x="12305" y="464024"/>
                </a:cubicBezTo>
                <a:cubicBezTo>
                  <a:pt x="-22415" y="442324"/>
                  <a:pt x="25953" y="382137"/>
                  <a:pt x="39601" y="34119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47598" y="4277504"/>
            <a:ext cx="368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79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" y="1"/>
            <a:ext cx="12191999" cy="68579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60" y="1145280"/>
            <a:ext cx="2960195" cy="380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33" y="1373525"/>
            <a:ext cx="2598148" cy="3580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7378" y="1216335"/>
            <a:ext cx="3799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 দুইটি দ্বারা কী বুঝতে পারো?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8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" y="99785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3648" y="4816039"/>
            <a:ext cx="3252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আলফা=</a:t>
            </a:r>
            <a:r>
              <a:rPr lang="el-GR" sz="6000" dirty="0" smtClean="0"/>
              <a:t>α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7402205" y="4816039"/>
            <a:ext cx="2682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বিটা=</a:t>
            </a:r>
            <a:r>
              <a:rPr lang="el-GR" sz="6000" dirty="0" smtClean="0"/>
              <a:t>β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2208950" y="2041959"/>
            <a:ext cx="3082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গামা=</a:t>
            </a:r>
            <a:r>
              <a:rPr lang="en-US" sz="6600" dirty="0" smtClean="0"/>
              <a:t>ϒ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7402205" y="2041959"/>
            <a:ext cx="2770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থিটা</a:t>
            </a:r>
            <a:r>
              <a:rPr lang="bn-IN" sz="6000" dirty="0" smtClean="0"/>
              <a:t>=</a:t>
            </a:r>
            <a:r>
              <a:rPr lang="el-GR" sz="6000" dirty="0" smtClean="0"/>
              <a:t>θ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2123648" y="3428999"/>
            <a:ext cx="3700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ওমেগা</a:t>
            </a:r>
            <a:r>
              <a:rPr lang="bn-IN" sz="6000" dirty="0" smtClean="0"/>
              <a:t>=</a:t>
            </a:r>
            <a:r>
              <a:rPr lang="el-GR" sz="6000" dirty="0" smtClean="0"/>
              <a:t>ω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7402205" y="3428999"/>
            <a:ext cx="2899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</a:t>
            </a:r>
            <a:r>
              <a:rPr lang="bn-IN" sz="6000" dirty="0" smtClean="0"/>
              <a:t>=</a:t>
            </a:r>
            <a:r>
              <a:rPr lang="el-GR" sz="6000" dirty="0" smtClean="0"/>
              <a:t>ϕ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8434" y="622524"/>
            <a:ext cx="6277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এইগুলো কিসের প্রতীক?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1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2197" y="2402005"/>
            <a:ext cx="9580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অনুপাত</a:t>
            </a:r>
            <a:endParaRPr lang="en-US" sz="9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4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1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 w="762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28862" y="952436"/>
            <a:ext cx="2934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219" y="2475931"/>
            <a:ext cx="11027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সূক্ষ্মকোণের ত্রিকোণমিতিক অনুপাত বর্ণনা করতে পারবে। </a:t>
            </a: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সূক্ষ্মকোণের ত্রিকোণমিতিক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অনুপাতগুলোর মধ্যে পারস্পরিক সম্পর্ক নির্ণয় করতে পারবে।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9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034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-1" y="34033"/>
            <a:ext cx="12191999" cy="68579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 w="762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H="1">
            <a:off x="3739487" y="881966"/>
            <a:ext cx="3179929" cy="2442950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7171" y="1945300"/>
            <a:ext cx="268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লম্ব/ বিপরীত বাহু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5286" y="3446017"/>
            <a:ext cx="232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 বাহু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242" y="1464427"/>
            <a:ext cx="172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74" y="4573166"/>
            <a:ext cx="10067930" cy="695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30" y="4573166"/>
            <a:ext cx="9989755" cy="751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19" y="4538031"/>
            <a:ext cx="9993674" cy="7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8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" y="1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99" y="897802"/>
            <a:ext cx="1762371" cy="2267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0" y="894289"/>
            <a:ext cx="1638529" cy="2257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9" y="3657699"/>
            <a:ext cx="5496692" cy="1019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24" y="3608511"/>
            <a:ext cx="5477639" cy="100026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867197" y="119522"/>
            <a:ext cx="457605" cy="6644932"/>
            <a:chOff x="5867197" y="119522"/>
            <a:chExt cx="457605" cy="6644932"/>
          </a:xfrm>
          <a:solidFill>
            <a:schemeClr val="accent2"/>
          </a:solidFill>
        </p:grpSpPr>
        <p:sp>
          <p:nvSpPr>
            <p:cNvPr id="9" name="Rectangle 8"/>
            <p:cNvSpPr/>
            <p:nvPr/>
          </p:nvSpPr>
          <p:spPr>
            <a:xfrm>
              <a:off x="5951021" y="259308"/>
              <a:ext cx="306477" cy="6458906"/>
            </a:xfrm>
            <a:prstGeom prst="rect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9"/>
            <p:cNvSpPr/>
            <p:nvPr/>
          </p:nvSpPr>
          <p:spPr>
            <a:xfrm>
              <a:off x="5906366" y="119522"/>
              <a:ext cx="404788" cy="453683"/>
            </a:xfrm>
            <a:prstGeom prst="heart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art 10"/>
            <p:cNvSpPr/>
            <p:nvPr/>
          </p:nvSpPr>
          <p:spPr>
            <a:xfrm rot="10800000">
              <a:off x="5867197" y="6368669"/>
              <a:ext cx="457605" cy="395785"/>
            </a:xfrm>
            <a:prstGeom prst="heart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011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12191999" cy="68579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0"/>
            <a:ext cx="12192000" cy="685799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18" y="1173706"/>
            <a:ext cx="2449406" cy="2023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23" y="1288934"/>
            <a:ext cx="2559355" cy="1999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29" y="1288934"/>
            <a:ext cx="2747292" cy="1925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3" y="3620070"/>
            <a:ext cx="3745787" cy="1549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57" y="3562620"/>
            <a:ext cx="2739423" cy="1607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29" y="3774054"/>
            <a:ext cx="2949087" cy="14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87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188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asaduzzamanrana78@gmail.com</dc:creator>
  <cp:lastModifiedBy>asaduzzamanrana78@gmail.com</cp:lastModifiedBy>
  <cp:revision>46</cp:revision>
  <dcterms:created xsi:type="dcterms:W3CDTF">2020-01-16T05:53:30Z</dcterms:created>
  <dcterms:modified xsi:type="dcterms:W3CDTF">2020-01-17T15:02:27Z</dcterms:modified>
</cp:coreProperties>
</file>