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04" r:id="rId2"/>
    <p:sldMasterId id="2147483816" r:id="rId3"/>
  </p:sldMasterIdLst>
  <p:sldIdLst>
    <p:sldId id="277" r:id="rId4"/>
    <p:sldId id="278" r:id="rId5"/>
    <p:sldId id="279" r:id="rId6"/>
    <p:sldId id="257" r:id="rId7"/>
    <p:sldId id="280" r:id="rId8"/>
    <p:sldId id="261" r:id="rId9"/>
    <p:sldId id="281" r:id="rId10"/>
    <p:sldId id="263" r:id="rId11"/>
    <p:sldId id="284" r:id="rId12"/>
    <p:sldId id="264" r:id="rId13"/>
    <p:sldId id="267" r:id="rId14"/>
    <p:sldId id="286" r:id="rId15"/>
    <p:sldId id="270" r:id="rId16"/>
    <p:sldId id="271" r:id="rId17"/>
    <p:sldId id="272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  <a:srgbClr val="6600CC"/>
    <a:srgbClr val="009900"/>
    <a:srgbClr val="0000FF"/>
    <a:srgbClr val="CC0000"/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F2F15-BA91-47BE-8FC3-5E1D3BAECD2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E11C2D-A664-4800-96B1-492664395C02}" type="pres">
      <dgm:prSet presAssocID="{421F2F15-BA91-47BE-8FC3-5E1D3BAECD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A7C1106-5AC8-44BF-BF27-B7516BE1100D}" type="presOf" srcId="{421F2F15-BA91-47BE-8FC3-5E1D3BAECD23}" destId="{34E11C2D-A664-4800-96B1-492664395C02}" srcOrd="0" destOrd="0" presId="urn:microsoft.com/office/officeart/2005/8/layout/cycle7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69B85-2B82-4072-B944-8AE52BB45DEB}">
      <dsp:nvSpPr>
        <dsp:cNvPr id="0" name=""/>
        <dsp:cNvSpPr/>
      </dsp:nvSpPr>
      <dsp:spPr>
        <a:xfrm>
          <a:off x="1295399" y="1179"/>
          <a:ext cx="3505201" cy="1052214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smtClean="0">
              <a:latin typeface="NikoshBAN" pitchFamily="2" charset="0"/>
              <a:cs typeface="NikoshBAN" pitchFamily="2" charset="0"/>
            </a:rPr>
            <a:t>কম্পিউটার নেটওয়ার্ক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326217" y="31997"/>
        <a:ext cx="3443565" cy="990578"/>
      </dsp:txXfrm>
    </dsp:sp>
    <dsp:sp modelId="{09589B14-3C72-4DDF-BC1E-445625DA496E}">
      <dsp:nvSpPr>
        <dsp:cNvPr id="0" name=""/>
        <dsp:cNvSpPr/>
      </dsp:nvSpPr>
      <dsp:spPr>
        <a:xfrm rot="3779832">
          <a:off x="2945037" y="1599860"/>
          <a:ext cx="1486731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055520" y="1673515"/>
        <a:ext cx="1265766" cy="220965"/>
      </dsp:txXfrm>
    </dsp:sp>
    <dsp:sp modelId="{C5691E95-3EBB-44CE-94E1-52331027F2D5}">
      <dsp:nvSpPr>
        <dsp:cNvPr id="0" name=""/>
        <dsp:cNvSpPr/>
      </dsp:nvSpPr>
      <dsp:spPr>
        <a:xfrm>
          <a:off x="3276592" y="2514602"/>
          <a:ext cx="2104429" cy="105221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itchFamily="2" charset="0"/>
              <a:cs typeface="NikoshBAN" pitchFamily="2" charset="0"/>
            </a:rPr>
            <a:t>ওয়াইড এরিয়া নেটওয়ার্ক</a:t>
          </a:r>
          <a:endParaRPr lang="en-US" sz="2700" kern="1200" dirty="0"/>
        </a:p>
      </dsp:txBody>
      <dsp:txXfrm>
        <a:off x="3307410" y="2545420"/>
        <a:ext cx="2042793" cy="990578"/>
      </dsp:txXfrm>
    </dsp:sp>
    <dsp:sp modelId="{22EFB62E-4F3F-4823-99A8-6496C1CFDE51}">
      <dsp:nvSpPr>
        <dsp:cNvPr id="0" name=""/>
        <dsp:cNvSpPr/>
      </dsp:nvSpPr>
      <dsp:spPr>
        <a:xfrm rot="14601190">
          <a:off x="2958962" y="1623248"/>
          <a:ext cx="1472393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069444" y="1696903"/>
        <a:ext cx="1251428" cy="220965"/>
      </dsp:txXfrm>
    </dsp:sp>
    <dsp:sp modelId="{43B20D28-F4A9-4A49-94CF-16D103113F28}">
      <dsp:nvSpPr>
        <dsp:cNvPr id="0" name=""/>
        <dsp:cNvSpPr/>
      </dsp:nvSpPr>
      <dsp:spPr>
        <a:xfrm>
          <a:off x="609598" y="2514604"/>
          <a:ext cx="2104429" cy="105221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itchFamily="2" charset="0"/>
              <a:cs typeface="NikoshBAN" pitchFamily="2" charset="0"/>
            </a:rPr>
            <a:t>লোকাল এরিয়া নেটওয়ার্ক</a:t>
          </a:r>
          <a:endParaRPr lang="en-US" sz="2700" kern="1200" dirty="0"/>
        </a:p>
      </dsp:txBody>
      <dsp:txXfrm>
        <a:off x="640416" y="2545422"/>
        <a:ext cx="2042793" cy="990578"/>
      </dsp:txXfrm>
    </dsp:sp>
    <dsp:sp modelId="{E5B1C34C-A6F2-43E8-87A3-2DBF4D160F72}">
      <dsp:nvSpPr>
        <dsp:cNvPr id="0" name=""/>
        <dsp:cNvSpPr/>
      </dsp:nvSpPr>
      <dsp:spPr>
        <a:xfrm rot="17932638">
          <a:off x="1601401" y="1599861"/>
          <a:ext cx="1507011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11884" y="1673516"/>
        <a:ext cx="1286046" cy="220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client=opera&amp;hs=1GN&amp;sxsrf=ACYBGNQL46NhLnAPAURnDbCRUtKfnzTHgg:1574948396476&amp;q=Entrepreneurship&amp;spell=1&amp;sa=X&amp;ved=2ahUKEwiKpdj9g43mAhWVyzgGHWAHB5sQkeECKAB6BAgVECU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_0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590800" y="304800"/>
            <a:ext cx="6248400" cy="31547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9900" b="1" spc="50" dirty="0" err="1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 descr="Recycled paper"/>
          <p:cNvSpPr txBox="1">
            <a:spLocks noChangeArrowheads="1"/>
          </p:cNvSpPr>
          <p:nvPr/>
        </p:nvSpPr>
        <p:spPr bwMode="auto">
          <a:xfrm>
            <a:off x="990600" y="838200"/>
            <a:ext cx="6629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5000" b="1" u="sng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000" b="1" u="sng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28800" y="2819400"/>
            <a:ext cx="5257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4800" b="0" dirty="0" err="1">
                <a:solidFill>
                  <a:schemeClr val="hlink"/>
                </a:solidFill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lang="en-US" sz="4800" b="0" dirty="0">
                <a:solidFill>
                  <a:schemeClr val="hlin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0" dirty="0" err="1">
                <a:solidFill>
                  <a:schemeClr val="hlin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0" dirty="0">
                <a:solidFill>
                  <a:schemeClr val="hlink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3400" y="1524000"/>
            <a:ext cx="8001000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জীবিকা</a:t>
            </a:r>
            <a:r>
              <a:rPr lang="en-US" sz="4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4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4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4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প্রচেষ্টায়</a:t>
            </a:r>
            <a:r>
              <a:rPr lang="en-US" sz="4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কর্মসংস্থানের</a:t>
            </a:r>
            <a:r>
              <a:rPr lang="en-US" sz="4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করাকেই </a:t>
            </a:r>
            <a:r>
              <a:rPr lang="en-US" sz="40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lang="en-US" sz="4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3400" y="533400"/>
            <a:ext cx="7924800" cy="6162676"/>
            <a:chOff x="533400" y="533400"/>
            <a:chExt cx="7924800" cy="6162676"/>
          </a:xfrm>
        </p:grpSpPr>
        <p:pic>
          <p:nvPicPr>
            <p:cNvPr id="2050" name="Picture 2" descr="C:\Users\Jahan Computer\Desktop\Multimedia contant\Nigeria-fishery0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533400"/>
              <a:ext cx="5181600" cy="3200400"/>
            </a:xfrm>
            <a:prstGeom prst="rect">
              <a:avLst/>
            </a:prstGeom>
            <a:noFill/>
          </p:spPr>
        </p:pic>
        <p:pic>
          <p:nvPicPr>
            <p:cNvPr id="2051" name="Picture 3" descr="C:\Users\Jahan Computer\Desktop\Multimedia contant\852503_72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5200" y="3886200"/>
              <a:ext cx="4953000" cy="2809876"/>
            </a:xfrm>
            <a:prstGeom prst="rect">
              <a:avLst/>
            </a:prstGeom>
            <a:noFill/>
          </p:spPr>
        </p:pic>
      </p:grp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6096000" y="988874"/>
            <a:ext cx="2819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54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 দেখে জ্ঞান যাচাই</a:t>
            </a:r>
            <a:endParaRPr lang="en-US" sz="54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1 5"/>
          <p:cNvSpPr/>
          <p:nvPr/>
        </p:nvSpPr>
        <p:spPr>
          <a:xfrm>
            <a:off x="2133600" y="381000"/>
            <a:ext cx="4724400" cy="2286000"/>
          </a:xfrm>
          <a:prstGeom prst="irregularSeal1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19200" y="3124200"/>
            <a:ext cx="7162800" cy="132343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** </a:t>
            </a:r>
            <a:r>
              <a:rPr lang="en-US" sz="4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438400" y="609600"/>
            <a:ext cx="3886200" cy="1447800"/>
          </a:xfrm>
          <a:prstGeom prst="cloudCallout">
            <a:avLst>
              <a:gd name="adj1" fmla="val -22234"/>
              <a:gd name="adj2" fmla="val 101598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85800" y="3489325"/>
            <a:ext cx="7772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bn-BD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2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ক্ষে</a:t>
            </a:r>
            <a:r>
              <a:rPr lang="bn-BD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ত্রের নাম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2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বর্ননা কর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71800" y="152400"/>
            <a:ext cx="5334000" cy="1600200"/>
          </a:xfrm>
          <a:prstGeom prst="horizontalScroll">
            <a:avLst>
              <a:gd name="adj" fmla="val 1494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3105835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 কোন কোন ক্ষেত্র নিজেকে নিয়োজিত করে জীবিকা নির্বাহ করতে পারি?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ld-Rose-by-Carl-Parow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990600"/>
            <a:ext cx="4191000" cy="54014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SutonnyMJ" pitchFamily="2" charset="0"/>
                <a:ea typeface="+mj-ea"/>
                <a:cs typeface="SutonnyMJ" pitchFamily="2" charset="0"/>
              </a:rPr>
              <a:t>m</a:t>
            </a:r>
            <a:r>
              <a:rPr kumimoji="0" lang="en-US" sz="11500" b="1" i="0" u="none" strike="noStrike" kern="120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evB‡K</a:t>
            </a:r>
            <a:r>
              <a:rPr kumimoji="0" lang="en-US" sz="115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A‡bK</a:t>
            </a:r>
            <a:r>
              <a:rPr kumimoji="0" lang="en-US" sz="11500" b="1" i="0" u="none" strike="noStrike" kern="1200" cap="none" spc="0" normalizeH="0" noProof="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11500" b="1" i="0" u="none" strike="noStrike" kern="1200" cap="none" spc="0" normalizeH="0" noProof="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ab¨ev</a:t>
            </a:r>
            <a:r>
              <a:rPr kumimoji="0" lang="en-US" sz="11500" b="1" i="0" u="none" strike="noStrike" kern="1200" cap="none" spc="0" normalizeH="0" noProof="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`</a:t>
            </a:r>
            <a:endParaRPr kumimoji="0" lang="en-US" sz="115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870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5800" y="685800"/>
            <a:ext cx="4038600" cy="144779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505200"/>
            <a:ext cx="6629400" cy="310854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gvwgbyj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Bmjvg</a:t>
            </a:r>
            <a:endParaRPr lang="en-US" sz="4800" b="1" dirty="0" smtClean="0">
              <a:latin typeface="SutonnyMJ" pitchFamily="2" charset="0"/>
              <a:cs typeface="SutonnyMJ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কম্পিউটার প্রদর্শক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Avbmvi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Avjx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g‡gvwiqvj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BÝwUwUDU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UK‡bvjwR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Av`k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m`i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wkgcyi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Kzwgjøv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bst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01911547079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B‡gBjt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momin.email1@gmail.com</a:t>
            </a:r>
          </a:p>
        </p:txBody>
      </p:sp>
      <p:sp>
        <p:nvSpPr>
          <p:cNvPr id="10" name="Oval 9"/>
          <p:cNvSpPr/>
          <p:nvPr/>
        </p:nvSpPr>
        <p:spPr>
          <a:xfrm>
            <a:off x="5181600" y="381000"/>
            <a:ext cx="3657600" cy="367838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0676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772400" y="838200"/>
            <a:ext cx="914400" cy="914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3265944"/>
            <a:ext cx="7003473" cy="230832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chemeClr val="bg1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1905"/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উদ্দ্যোগ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03</a:t>
            </a: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40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8" name="Pentagon 7"/>
          <p:cNvSpPr/>
          <p:nvPr/>
        </p:nvSpPr>
        <p:spPr>
          <a:xfrm rot="5400000">
            <a:off x="4578928" y="900545"/>
            <a:ext cx="2563090" cy="1828800"/>
          </a:xfrm>
          <a:prstGeom prst="homePlate">
            <a:avLst/>
          </a:prstGeom>
          <a:solidFill>
            <a:srgbClr val="92D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প্রতিশব্দ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কী তা বলতে পারবে।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90800" y="990600"/>
            <a:ext cx="4343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4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2000" y="762000"/>
            <a:ext cx="7391400" cy="5343525"/>
            <a:chOff x="762000" y="762000"/>
            <a:chExt cx="7391400" cy="5343525"/>
          </a:xfrm>
        </p:grpSpPr>
        <p:pic>
          <p:nvPicPr>
            <p:cNvPr id="8" name="Picture 39" descr="images (10)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0" y="4495800"/>
              <a:ext cx="3457575" cy="160972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1026" name="Picture 2" descr="C:\Users\Jahan Computer\Desktop\Multimedia contant\image1.3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24400" y="2362200"/>
              <a:ext cx="3429000" cy="1654629"/>
            </a:xfrm>
            <a:prstGeom prst="rect">
              <a:avLst/>
            </a:prstGeom>
            <a:noFill/>
          </p:spPr>
        </p:pic>
        <p:pic>
          <p:nvPicPr>
            <p:cNvPr id="1027" name="Picture 3" descr="C:\Users\Jahan Computer\Desktop\Multimedia contant\image1.28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0" y="2362200"/>
              <a:ext cx="3429000" cy="1616990"/>
            </a:xfrm>
            <a:prstGeom prst="rect">
              <a:avLst/>
            </a:prstGeom>
            <a:noFill/>
          </p:spPr>
        </p:pic>
        <p:sp>
          <p:nvSpPr>
            <p:cNvPr id="5" name="Text Box 24"/>
            <p:cNvSpPr txBox="1">
              <a:spLocks noChangeArrowheads="1"/>
            </p:cNvSpPr>
            <p:nvPr/>
          </p:nvSpPr>
          <p:spPr bwMode="auto">
            <a:xfrm>
              <a:off x="2209800" y="762000"/>
              <a:ext cx="46482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bn-BD" sz="5400" b="1" u="sng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জ্ঞান যাচাই</a:t>
              </a:r>
              <a:endParaRPr lang="en-US" sz="54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19400"/>
            <a:ext cx="8534400" cy="11430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8800" b="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আত্মকর্মসংস্থান</a:t>
            </a:r>
            <a:endParaRPr lang="en-US" sz="8800" b="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2099370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 মাঝে অনেকেই আছেন যারা অন্যের প্রতিষ্ঠানে কাজ করতে চান না</a:t>
            </a:r>
            <a:r>
              <a:rPr lang="hi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আবার অনেক অনেক চেষ্টা করেও চাকরি জোগাড় করতে পারছেন না</a:t>
            </a:r>
            <a:r>
              <a:rPr lang="hi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কিংবা এমনও হয় যে যোগ্যতা অনুসারে চাকরি দুর্লভ হয়ে পড়ছে</a:t>
            </a:r>
            <a:r>
              <a:rPr lang="hi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অনেক সময় কাঙ্খিত আয়ের অভাবে পরিবার ও নিজের ব্যয় নির্বাহ সম্ভব হয় না</a:t>
            </a:r>
            <a:r>
              <a:rPr lang="hi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নিজের আয়ের ব্যবস্থা নিজে করতে পারার নামই আত্মকর্মসংস্থান</a:t>
            </a:r>
            <a:r>
              <a:rPr lang="hi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শুধু তাই নয়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নিজের কাজের সুযোগ নিজে সৃষ্টি করলে আত্মতৃপ্তি লাভের পাশাপাশি অন্য লোকের জন্য কর্মসংস্থান সৃষ্টি হয়</a:t>
            </a:r>
            <a:r>
              <a:rPr lang="hi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আত্মকর্মসংস্থান গ্রাম এবং শহর অনুযায়ী ভিন্ন পারে</a:t>
            </a:r>
            <a:r>
              <a:rPr lang="hi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44780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2209800" y="762000"/>
            <a:ext cx="4648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5400" b="1" u="sng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পাঠ উপস্থাপন</a:t>
            </a:r>
            <a:endParaRPr lang="en-US" sz="5400" b="1" u="sng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B20D28-F4A9-4A49-94CF-16D103113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3B20D28-F4A9-4A49-94CF-16D103113F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 descr="Oak"/>
          <p:cNvSpPr txBox="1">
            <a:spLocks noChangeArrowheads="1"/>
          </p:cNvSpPr>
          <p:nvPr/>
        </p:nvSpPr>
        <p:spPr bwMode="auto">
          <a:xfrm>
            <a:off x="533400" y="381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5400" b="1" u="sng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u="sng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 Box 5" descr="Bouquet"/>
          <p:cNvSpPr txBox="1">
            <a:spLocks noChangeArrowheads="1"/>
          </p:cNvSpPr>
          <p:nvPr/>
        </p:nvSpPr>
        <p:spPr bwMode="auto">
          <a:xfrm>
            <a:off x="1676400" y="312420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উদ্যোগের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প্রতিশব্দ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 descr="Water droplets"/>
          <p:cNvSpPr txBox="1">
            <a:spLocks noChangeArrowheads="1"/>
          </p:cNvSpPr>
          <p:nvPr/>
        </p:nvSpPr>
        <p:spPr bwMode="auto">
          <a:xfrm>
            <a:off x="533400" y="2819400"/>
            <a:ext cx="8001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i="1" u="sng" dirty="0" smtClean="0">
                <a:solidFill>
                  <a:schemeClr val="tx1"/>
                </a:solidFill>
                <a:latin typeface="Vrinda" pitchFamily="34" charset="0"/>
                <a:hlinkClick r:id="rId2"/>
              </a:rPr>
              <a:t>Entrepreneurship</a:t>
            </a:r>
            <a:r>
              <a:rPr lang="en-US" sz="4800" b="1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6600" b="1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en-US" sz="6600" b="1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aper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245</Words>
  <Application>Microsoft Office PowerPoint</Application>
  <PresentationFormat>On-screen Show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Paper</vt:lpstr>
      <vt:lpstr>Verve</vt:lpstr>
      <vt:lpstr>Office Theme</vt:lpstr>
      <vt:lpstr>Slide 1</vt:lpstr>
      <vt:lpstr>Slide 2</vt:lpstr>
      <vt:lpstr>Slide 3</vt:lpstr>
      <vt:lpstr>Slide 4</vt:lpstr>
      <vt:lpstr>Slide 5</vt:lpstr>
      <vt:lpstr>আত্মকর্মসংস্থান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jaan</dc:creator>
  <cp:lastModifiedBy>Jahan Computer</cp:lastModifiedBy>
  <cp:revision>183</cp:revision>
  <dcterms:created xsi:type="dcterms:W3CDTF">2006-08-16T00:00:00Z</dcterms:created>
  <dcterms:modified xsi:type="dcterms:W3CDTF">2020-01-06T05:30:05Z</dcterms:modified>
</cp:coreProperties>
</file>