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720" y="18"/>
      </p:cViewPr>
      <p:guideLst>
        <p:guide orient="horz" pos="2112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90F18-23FB-406B-BC36-5A399AE19167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5F05F-76F4-408C-8F06-ED653172B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5F05F-76F4-408C-8F06-ED653172B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নিজের মতো করে</a:t>
            </a:r>
            <a:r>
              <a:rPr lang="bn-BD" baseline="0" dirty="0" smtClean="0"/>
              <a:t> আরও কিছু পাসওয়ার্ড তৈরি করে দেখাতে পারেন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 userDrawn="1"/>
        </p:nvGrpSpPr>
        <p:grpSpPr>
          <a:xfrm>
            <a:off x="-64685" y="178834"/>
            <a:ext cx="3096556" cy="6492271"/>
            <a:chOff x="400714" y="362425"/>
            <a:chExt cx="3495979" cy="62043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 title="Feathers"/>
          <p:cNvGrpSpPr/>
          <p:nvPr userDrawn="1"/>
        </p:nvGrpSpPr>
        <p:grpSpPr>
          <a:xfrm>
            <a:off x="2923771" y="165582"/>
            <a:ext cx="3227611" cy="6492271"/>
            <a:chOff x="400714" y="362425"/>
            <a:chExt cx="3495979" cy="62043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 title="Feathers"/>
          <p:cNvGrpSpPr/>
          <p:nvPr userDrawn="1"/>
        </p:nvGrpSpPr>
        <p:grpSpPr>
          <a:xfrm flipH="1">
            <a:off x="5739202" y="152330"/>
            <a:ext cx="3177937" cy="6553341"/>
            <a:chOff x="400714" y="362425"/>
            <a:chExt cx="3495979" cy="62043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 title="Feathers"/>
          <p:cNvGrpSpPr/>
          <p:nvPr userDrawn="1"/>
        </p:nvGrpSpPr>
        <p:grpSpPr>
          <a:xfrm flipH="1">
            <a:off x="8593013" y="165582"/>
            <a:ext cx="2901672" cy="6526837"/>
            <a:chOff x="400714" y="362425"/>
            <a:chExt cx="3495979" cy="62043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ame 18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52"/>
            </a:avLst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060" r="12085" b="12860"/>
          <a:stretch/>
        </p:blipFill>
        <p:spPr>
          <a:xfrm>
            <a:off x="2519861" y="1640467"/>
            <a:ext cx="6390277" cy="47857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1936374" y="541859"/>
            <a:ext cx="7611038" cy="952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889" y="266949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4006" y="5439957"/>
            <a:ext cx="5003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10206"/>
          <a:stretch/>
        </p:blipFill>
        <p:spPr>
          <a:xfrm>
            <a:off x="3889420" y="1840606"/>
            <a:ext cx="420628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215" y="264511"/>
            <a:ext cx="240056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1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962" y="501131"/>
            <a:ext cx="403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কেন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6" y="1197398"/>
            <a:ext cx="5452358" cy="4089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8062" y="5710621"/>
            <a:ext cx="964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যুগ তথ্য-প্রযুক্তির যুগ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যুগে তথ্য প্রযুক্তির ব্যবহার প্রায় সব খানে।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63673" y="1446460"/>
            <a:ext cx="5382055" cy="4039940"/>
            <a:chOff x="4343401" y="1816574"/>
            <a:chExt cx="4070398" cy="3260661"/>
          </a:xfrm>
          <a:scene3d>
            <a:camera prst="perspectiveLeft">
              <a:rot lat="0" lon="900000" rev="0"/>
            </a:camera>
            <a:lightRig rig="threePt" dir="t"/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" r="4722"/>
            <a:stretch/>
          </p:blipFill>
          <p:spPr>
            <a:xfrm>
              <a:off x="4343401" y="1816574"/>
              <a:ext cx="1981200" cy="1652809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r="18750"/>
            <a:stretch/>
          </p:blipFill>
          <p:spPr>
            <a:xfrm>
              <a:off x="6338888" y="1832076"/>
              <a:ext cx="2074911" cy="1652809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3" r="17404" b="2719"/>
            <a:stretch/>
          </p:blipFill>
          <p:spPr>
            <a:xfrm>
              <a:off x="4357689" y="3484885"/>
              <a:ext cx="1981200" cy="1592350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40" b="10208"/>
            <a:stretch/>
          </p:blipFill>
          <p:spPr>
            <a:xfrm>
              <a:off x="6355869" y="3499173"/>
              <a:ext cx="2057930" cy="1578061"/>
            </a:xfrm>
            <a:prstGeom prst="rect">
              <a:avLst/>
            </a:prstGeom>
            <a:ln w="9525" cap="sq" cmpd="thickThin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4144018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6953" y="173898"/>
            <a:ext cx="4624902" cy="3493844"/>
            <a:chOff x="706953" y="341325"/>
            <a:chExt cx="4624902" cy="3493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53" y="341325"/>
              <a:ext cx="4624902" cy="2963065"/>
            </a:xfrm>
            <a:prstGeom prst="roundRect">
              <a:avLst>
                <a:gd name="adj" fmla="val 9713"/>
              </a:avLst>
            </a:prstGeom>
            <a:scene3d>
              <a:camera prst="perspectiveRight">
                <a:rot lat="0" lon="21299992" rev="0"/>
              </a:camera>
              <a:lightRig rig="threePt" dir="t"/>
            </a:scene3d>
            <a:sp3d>
              <a:bevelT prst="relaxedInset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99882" y="3250394"/>
              <a:ext cx="27024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্যাংক একাউন্ট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5495" y="227895"/>
            <a:ext cx="4675031" cy="3450578"/>
            <a:chOff x="5795495" y="395322"/>
            <a:chExt cx="4675031" cy="34505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495" y="395322"/>
              <a:ext cx="4675031" cy="2855072"/>
            </a:xfrm>
            <a:prstGeom prst="roundRect">
              <a:avLst>
                <a:gd name="adj" fmla="val 10351"/>
              </a:avLst>
            </a:prstGeom>
            <a:scene3d>
              <a:camera prst="perspectiveLeft">
                <a:rot lat="0" lon="600000" rev="0"/>
              </a:camera>
              <a:lightRig rig="threePt" dir="t"/>
            </a:scene3d>
            <a:sp3d>
              <a:bevelT prst="relaxedInset"/>
            </a:sp3d>
          </p:spPr>
        </p:pic>
        <p:sp>
          <p:nvSpPr>
            <p:cNvPr id="7" name="Rectangle 6"/>
            <p:cNvSpPr/>
            <p:nvPr/>
          </p:nvSpPr>
          <p:spPr>
            <a:xfrm>
              <a:off x="7392472" y="3261125"/>
              <a:ext cx="27024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আয়ের হিসাব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9115" y="3005693"/>
            <a:ext cx="3966693" cy="2973284"/>
            <a:chOff x="3515932" y="3250394"/>
            <a:chExt cx="4251763" cy="29732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932" y="3250394"/>
              <a:ext cx="4251763" cy="2622372"/>
            </a:xfrm>
            <a:prstGeom prst="roundRect">
              <a:avLst>
                <a:gd name="adj" fmla="val 12514"/>
              </a:avLst>
            </a:prstGeom>
            <a:scene3d>
              <a:camera prst="perspectiveRelaxedModerately" fov="0">
                <a:rot lat="20090638" lon="0" rev="0"/>
              </a:camera>
              <a:lightRig rig="threePt" dir="t"/>
            </a:scene3d>
            <a:sp3d>
              <a:bevelT prst="relaxedInset"/>
            </a:sp3d>
          </p:spPr>
        </p:pic>
        <p:sp>
          <p:nvSpPr>
            <p:cNvPr id="9" name="Rectangle 8"/>
            <p:cNvSpPr/>
            <p:nvPr/>
          </p:nvSpPr>
          <p:spPr>
            <a:xfrm>
              <a:off x="3902299" y="5700458"/>
              <a:ext cx="35932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সরকারের বিভিন্ন তথ্য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5461" y="5791905"/>
            <a:ext cx="10830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সকল তথ্য এখন যেমন-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্যাংক একাউন্ট, আয়করের হিসাব,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চাকরির বিভিন্ন তথ্য উপাত্ত ডিজিটাল ব্যবস্থার আওতায় আসছে।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7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940"/>
          <a:stretch/>
        </p:blipFill>
        <p:spPr>
          <a:xfrm>
            <a:off x="214013" y="530974"/>
            <a:ext cx="3778627" cy="312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0" y="3787655"/>
            <a:ext cx="3375209" cy="2108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231" y="79359"/>
            <a:ext cx="4699829" cy="3133219"/>
          </a:xfrm>
          <a:prstGeom prst="roundRect">
            <a:avLst>
              <a:gd name="adj" fmla="val 3640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4117" r="11741" b="2941"/>
          <a:stretch/>
        </p:blipFill>
        <p:spPr>
          <a:xfrm rot="1799243">
            <a:off x="7261475" y="3426301"/>
            <a:ext cx="1408809" cy="22265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9722" y="206061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3959" y="5962920"/>
            <a:ext cx="642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24" y="515155"/>
            <a:ext cx="3570131" cy="51257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63441" y="2382592"/>
            <a:ext cx="2454767" cy="1165537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3441" y="2382592"/>
            <a:ext cx="2750982" cy="888642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7195" y="2103793"/>
            <a:ext cx="3482394" cy="31572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563441" y="2382592"/>
            <a:ext cx="6653280" cy="1299813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3441" y="2382592"/>
            <a:ext cx="6653280" cy="735168"/>
          </a:xfrm>
          <a:prstGeom prst="line">
            <a:avLst/>
          </a:prstGeom>
          <a:ln w="5715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16688" y="669699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ঘটছে?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5839568"/>
            <a:ext cx="1119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পৃথিবীর যে কোন প্রান্তের আইসিটির সাথে যোগাযোগ করতে পারি।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1906072"/>
            <a:ext cx="4365938" cy="3284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r="5613"/>
          <a:stretch/>
        </p:blipFill>
        <p:spPr>
          <a:xfrm>
            <a:off x="2543137" y="913867"/>
            <a:ext cx="6188636" cy="436647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7" name="TextBox 16"/>
          <p:cNvSpPr txBox="1"/>
          <p:nvPr/>
        </p:nvSpPr>
        <p:spPr>
          <a:xfrm>
            <a:off x="-76200" y="5854689"/>
            <a:ext cx="1119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 প্রদান করতে গিয়ে, গোপনীয় তথ্য অন্য কাহারও নিকট চলে যেতে পারে।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52400" y="5839569"/>
            <a:ext cx="1119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অবস্থা থেকে রক্ষা পেতে আমাদের পাসওয়ার্ড প্রয়োজন।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889" y="266949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171" y="5557532"/>
            <a:ext cx="887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ব্যবহারকারিদের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 গুরুত্ব ব্যাখ্যা করে লেখ।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39035" y="1764606"/>
            <a:ext cx="5761386" cy="3020118"/>
            <a:chOff x="3039035" y="1764606"/>
            <a:chExt cx="5761386" cy="30201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1"/>
            <a:stretch/>
          </p:blipFill>
          <p:spPr>
            <a:xfrm flipH="1">
              <a:off x="3039035" y="1764606"/>
              <a:ext cx="3375653" cy="302011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21" y="1764606"/>
              <a:ext cx="3238500" cy="261913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0" y="266949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21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3972" y="448874"/>
            <a:ext cx="535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যদি মৌলিক না হয় তবে?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90" y="4534921"/>
            <a:ext cx="3671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 ভাইরাস আক্রমণ 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1882" y="4575480"/>
            <a:ext cx="3783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নষ্ট করার সুযোগ</a:t>
            </a:r>
            <a:endParaRPr lang="bn-IN" sz="28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হতে পারে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4064" y="1226121"/>
            <a:ext cx="8589958" cy="1042891"/>
            <a:chOff x="1290240" y="1519333"/>
            <a:chExt cx="6595871" cy="10428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90240" y="2024065"/>
              <a:ext cx="6595871" cy="32934"/>
            </a:xfrm>
            <a:prstGeom prst="line">
              <a:avLst/>
            </a:prstGeom>
            <a:ln w="7620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862888" y="2062161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308181" y="2024065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568347" y="2047885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150583" y="4546172"/>
            <a:ext cx="286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 করার সুযোগ পাবে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1" y="2514600"/>
            <a:ext cx="3050566" cy="2045800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-1211" r="27897" b="1211"/>
          <a:stretch/>
        </p:blipFill>
        <p:spPr>
          <a:xfrm>
            <a:off x="4044309" y="2532263"/>
            <a:ext cx="3026194" cy="2036826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r="15004"/>
          <a:stretch/>
        </p:blipFill>
        <p:spPr>
          <a:xfrm>
            <a:off x="7688686" y="2523574"/>
            <a:ext cx="3129567" cy="2036826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Rectangle 14"/>
          <p:cNvSpPr/>
          <p:nvPr/>
        </p:nvSpPr>
        <p:spPr>
          <a:xfrm>
            <a:off x="529761" y="5782544"/>
            <a:ext cx="1043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মৌলিক না হলে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ারা সহজেই হ্যাক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537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828" y="315251"/>
            <a:ext cx="5795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</a:t>
            </a:r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 ক্ষেত্রে বিবেচ্য বিষয়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18763" y="961581"/>
            <a:ext cx="6553815" cy="4713077"/>
            <a:chOff x="2030505" y="961581"/>
            <a:chExt cx="6553815" cy="4713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9" r="7410"/>
            <a:stretch/>
          </p:blipFill>
          <p:spPr>
            <a:xfrm>
              <a:off x="2030505" y="961581"/>
              <a:ext cx="6553815" cy="4713077"/>
            </a:xfrm>
            <a:prstGeom prst="rect">
              <a:avLst/>
            </a:prstGeom>
            <a:ln w="762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4719919" y="2702858"/>
              <a:ext cx="2070846" cy="36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rowshanara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19919" y="3173505"/>
              <a:ext cx="2070846" cy="295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rubatirahat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Up Arrow 7"/>
          <p:cNvSpPr/>
          <p:nvPr/>
        </p:nvSpPr>
        <p:spPr>
          <a:xfrm rot="19455815">
            <a:off x="7227402" y="3039287"/>
            <a:ext cx="243091" cy="3261388"/>
          </a:xfrm>
          <a:prstGeom prst="upArrow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5216" y="5779134"/>
            <a:ext cx="1065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কাহারও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r="1965"/>
          <a:stretch/>
        </p:blipFill>
        <p:spPr>
          <a:xfrm>
            <a:off x="1951209" y="961581"/>
            <a:ext cx="6562278" cy="4419237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/>
          <p:cNvSpPr/>
          <p:nvPr/>
        </p:nvSpPr>
        <p:spPr>
          <a:xfrm>
            <a:off x="215216" y="5779134"/>
            <a:ext cx="11026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সংখ্যা, চিহ্ন ও শব্দ ব্যবহারের ক্ষেত্রে ছোট বড় হাতে অক্ষর মিলিয়ে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18763" y="1116810"/>
            <a:ext cx="6838682" cy="4317051"/>
            <a:chOff x="2180581" y="686991"/>
            <a:chExt cx="7321924" cy="4708964"/>
          </a:xfrm>
        </p:grpSpPr>
        <p:grpSp>
          <p:nvGrpSpPr>
            <p:cNvPr id="13" name="Group 12"/>
            <p:cNvGrpSpPr/>
            <p:nvPr/>
          </p:nvGrpSpPr>
          <p:grpSpPr>
            <a:xfrm>
              <a:off x="2180581" y="686991"/>
              <a:ext cx="7321924" cy="4708964"/>
              <a:chOff x="-110810" y="1100369"/>
              <a:chExt cx="6617350" cy="4497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" r="647"/>
              <a:stretch/>
            </p:blipFill>
            <p:spPr>
              <a:xfrm>
                <a:off x="-110810" y="1100369"/>
                <a:ext cx="6617350" cy="4497776"/>
              </a:xfrm>
              <a:prstGeom prst="rect">
                <a:avLst/>
              </a:prstGeom>
              <a:ln w="76200" cap="sq" cmpd="thickThin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19464" y="3981448"/>
                <a:ext cx="1104903" cy="18581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asaduzzaman</a:t>
                </a:r>
                <a:endPara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689044" y="3375323"/>
              <a:ext cx="1963271" cy="332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rowshanara</a:t>
              </a:r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79119" y="3707793"/>
              <a:ext cx="1963271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rumana</a:t>
              </a:r>
              <a:r>
                <a:rPr lang="bn-BD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akhi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375870" y="3515706"/>
            <a:ext cx="1944226" cy="36641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63" y="5810005"/>
            <a:ext cx="1065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যেন একটু বড় হয়।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329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1" grpId="0"/>
      <p:bldP spid="11" grpId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79" y="1068945"/>
            <a:ext cx="5633456" cy="3992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6136" y="941009"/>
            <a:ext cx="6073146" cy="4249178"/>
          </a:xfrm>
          <a:prstGeom prst="rect">
            <a:avLst/>
          </a:prstGeom>
          <a:scene3d>
            <a:camera prst="perspectiveRight">
              <a:rot lat="0" lon="21599994" rev="0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470585" y="5530860"/>
            <a:ext cx="1065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রাখার জন্য কোন আইসিট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যন্ত্র বা ডাইরিতে লিখে না রাখা।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948" y="767249"/>
            <a:ext cx="4224272" cy="4607216"/>
          </a:xfrm>
          <a:prstGeom prst="rect">
            <a:avLst/>
          </a:prstGeom>
          <a:scene3d>
            <a:camera prst="perspectiveRight">
              <a:rot lat="0" lon="20999994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767249"/>
            <a:ext cx="3919177" cy="4607216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332831" y="5505386"/>
            <a:ext cx="10652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প্রিয় গল্প, লেখক, বৈজ্ঞানিক আবিস্কারক ঐতিহাসিক ঘটনা দিয়ে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দেওয়া।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4540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4445" y="442803"/>
            <a:ext cx="3529603" cy="5038491"/>
            <a:chOff x="878840" y="953036"/>
            <a:chExt cx="3529603" cy="5259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40" y="953036"/>
              <a:ext cx="3529603" cy="47007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365161" y="5628068"/>
              <a:ext cx="2768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9870" y="442803"/>
            <a:ext cx="5420253" cy="4967419"/>
            <a:chOff x="5364265" y="953036"/>
            <a:chExt cx="5420253" cy="5185613"/>
          </a:xfrm>
        </p:grpSpPr>
        <p:grpSp>
          <p:nvGrpSpPr>
            <p:cNvPr id="6" name="Group 5"/>
            <p:cNvGrpSpPr/>
            <p:nvPr/>
          </p:nvGrpSpPr>
          <p:grpSpPr>
            <a:xfrm>
              <a:off x="5364265" y="953036"/>
              <a:ext cx="5420253" cy="4700790"/>
              <a:chOff x="5544571" y="953036"/>
              <a:chExt cx="5420253" cy="4700790"/>
            </a:xfrm>
            <a:scene3d>
              <a:camera prst="perspectiveLeft">
                <a:rot lat="0" lon="600000" rev="0"/>
              </a:camera>
              <a:lightRig rig="threePt" dir="t"/>
            </a:scene3d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7" r="6915"/>
              <a:stretch/>
            </p:blipFill>
            <p:spPr>
              <a:xfrm>
                <a:off x="5544571" y="953036"/>
                <a:ext cx="5420253" cy="4700790"/>
              </a:xfrm>
              <a:prstGeom prst="rect">
                <a:avLst/>
              </a:prstGeom>
              <a:sp3d>
                <a:bevelT prst="relaxedInset"/>
              </a:sp3d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91" r="14085"/>
              <a:stretch/>
            </p:blipFill>
            <p:spPr>
              <a:xfrm>
                <a:off x="7778839" y="3837904"/>
                <a:ext cx="1171976" cy="1558344"/>
              </a:xfrm>
              <a:prstGeom prst="rect">
                <a:avLst/>
              </a:prstGeom>
              <a:sp3d>
                <a:bevelT prst="relaxedInset"/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220498" y="5553874"/>
              <a:ext cx="3580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নেটওয়ার্ক  সংযুক্ত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0293" y="5608481"/>
            <a:ext cx="106779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 কম্পিউটার বা যে কোন আইসিটি যন্ত্রে রক্ষিত তথ্য ও উপাত্তের নিরাপত্তা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বিধানের সাথে সাথে গোপনীয়তা বজায় রাখার কাজটি পাস ওয়ার্ড করে থাকে।</a:t>
            </a:r>
            <a:endParaRPr lang="en-US" sz="3200" dirty="0"/>
          </a:p>
        </p:txBody>
      </p:sp>
      <p:sp>
        <p:nvSpPr>
          <p:cNvPr id="10" name="Sun 9"/>
          <p:cNvSpPr/>
          <p:nvPr/>
        </p:nvSpPr>
        <p:spPr>
          <a:xfrm flipV="1">
            <a:off x="7714445" y="3065172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 flipV="1">
            <a:off x="7738055" y="3088782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 flipV="1">
            <a:off x="7761665" y="3125271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 flipV="1">
            <a:off x="7708003" y="3073475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 flipV="1">
            <a:off x="7783129" y="3032690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 flipV="1">
            <a:off x="7806739" y="3043421"/>
            <a:ext cx="231821" cy="141113"/>
          </a:xfrm>
          <a:prstGeom prst="sun">
            <a:avLst/>
          </a:prstGeom>
          <a:solidFill>
            <a:srgbClr val="FF0066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253E-7 -3.00648E-6 L -0.01249 -0.1725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86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32E-6 -2.01665E-6 L 0.054 -0.1931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3" y="-9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65E-6 -3.68178E-6 L -0.10147 -0.172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1" y="-86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866E-6 6.56799E-7 L 0.17671 -0.196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9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632E-6 3.60777E-6 L 0.15755 -0.04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1" y="-22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63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693E-6 4.32007E-6 L -0.16338 -0.022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6" y="-11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8244" y="3904822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8857" y="5852795"/>
            <a:ext cx="237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02F284-0852-42BD-8FFB-BB6D6EA3DD9D}" type="datetime1">
              <a:rPr lang="bn-I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17-01-20</a:t>
            </a:fld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খ্রি: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7073" y="665946"/>
            <a:ext cx="597871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41" y="1676400"/>
            <a:ext cx="1820980" cy="220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6"/>
          <p:cNvSpPr txBox="1"/>
          <p:nvPr/>
        </p:nvSpPr>
        <p:spPr>
          <a:xfrm>
            <a:off x="1088347" y="3937263"/>
            <a:ext cx="4410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3" t="26061" r="6875" b="8485"/>
          <a:stretch/>
        </p:blipFill>
        <p:spPr>
          <a:xfrm flipH="1">
            <a:off x="2285999" y="1676400"/>
            <a:ext cx="1828799" cy="22368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12716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450" y="554023"/>
            <a:ext cx="422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পাসওয়ার্ডটি হতে পারে-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2282" y="1871991"/>
            <a:ext cx="7691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MoriTeChaHina_AmiSunDarVhubanE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8153" y="2573479"/>
            <a:ext cx="504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AmArOAchE_wateR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519517" y="3354915"/>
            <a:ext cx="4975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2BornoT2B_tHatisThe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37512" y="4190130"/>
            <a:ext cx="454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4Score&amp;7yrsAGO#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12694" y="5253953"/>
            <a:ext cx="10340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নোট- পাসওয়ার্ডটি মাঝে মাঝে পরিবর্তন করতে হবে। ফলে আমরা আমাদের তথ্য ও সফটওয়্যারের নিরাপত্তা ও গোপনীয়তা রক্ষা করতে সক্ষম হব।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76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6889" y="266949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171" y="5557532"/>
            <a:ext cx="8435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 উপায় 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362690" y="1617466"/>
            <a:ext cx="5361639" cy="3240546"/>
            <a:chOff x="3464417" y="1282612"/>
            <a:chExt cx="5361639" cy="3240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31"/>
            <a:stretch/>
          </p:blipFill>
          <p:spPr>
            <a:xfrm flipH="1">
              <a:off x="3464417" y="1282612"/>
              <a:ext cx="2575775" cy="22485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31" y="1436854"/>
              <a:ext cx="2458525" cy="19400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705" y="2230719"/>
              <a:ext cx="3114935" cy="22924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370872"/>
            <a:ext cx="2651804" cy="24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0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880" y="23320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954" y="1736186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20173" y="454889"/>
            <a:ext cx="2805112" cy="74431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30" y="304329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১২৩৪৫৬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471" y="23499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3263" y="3061189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abcdef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51" y="461063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880" y="532183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3042" y="46285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7471" y="5339728"/>
            <a:ext cx="37390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সফটওয়্যার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54" y="3951991"/>
            <a:ext cx="828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814" y="1755919"/>
            <a:ext cx="3448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 কেন প্রয়োজন?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814" y="2412741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১২৩৪৫৬ কোন ধরণের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813" y="3121080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কেমন হওয়া দরকার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814" y="3829417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anose="02000000000000000000" pitchFamily="2" charset="0"/>
              </a:rPr>
              <a:t>Unique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14" y="4524876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7812" y="5297608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সার্ভারে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7814" y="5967309"/>
            <a:ext cx="6236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20" grpId="0"/>
      <p:bldP spid="20" grpId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4813" r="3052"/>
          <a:stretch/>
        </p:blipFill>
        <p:spPr>
          <a:xfrm>
            <a:off x="329711" y="318465"/>
            <a:ext cx="2272919" cy="1738648"/>
          </a:xfrm>
          <a:prstGeom prst="roundRect">
            <a:avLst/>
          </a:prstGeom>
          <a:scene3d>
            <a:camera prst="perspectiveRigh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4039462" y="318465"/>
            <a:ext cx="33899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04" y="5518895"/>
            <a:ext cx="10612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উপাত্ত নিরাপদে রাখা আমাদের জন্য অত্যন্ত জরুরী কথাটি ব্যাখ্যা করে লিখ নিয়ে আসবে।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/>
          <a:stretch/>
        </p:blipFill>
        <p:spPr>
          <a:xfrm>
            <a:off x="3122895" y="1600223"/>
            <a:ext cx="5254581" cy="3566522"/>
          </a:xfrm>
          <a:prstGeom prst="roundRect">
            <a:avLst>
              <a:gd name="adj" fmla="val 1197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62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082" y="797353"/>
            <a:ext cx="855233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300"/>
              </a:lnSpc>
            </a:pP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5" y="2070848"/>
            <a:ext cx="6490448" cy="40206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8731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"/>
          <a:stretch/>
        </p:blipFill>
        <p:spPr>
          <a:xfrm>
            <a:off x="1970468" y="1030308"/>
            <a:ext cx="7331104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253803" y="270456"/>
            <a:ext cx="636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মনোযোগ দিয়ে লক্ষ কর</a:t>
            </a:r>
            <a:r>
              <a:rPr lang="bn-B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938" y="5872766"/>
            <a:ext cx="636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গেটে নিরাপত্তার জন্য কী লাগানো আছে?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2606" r="22324" b="2465"/>
          <a:stretch/>
        </p:blipFill>
        <p:spPr>
          <a:xfrm>
            <a:off x="5345937" y="3316308"/>
            <a:ext cx="554405" cy="759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54532" y="5878170"/>
            <a:ext cx="1095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নিরাপত্তার মত ইন্টারনেটের ওয়েবসাইটের নিরাপত্তার জন্য কী প্রয়োজন?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5943" y="3264792"/>
            <a:ext cx="888643" cy="998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2" y="1094187"/>
            <a:ext cx="6335669" cy="4216099"/>
          </a:xfrm>
          <a:prstGeom prst="roundRect">
            <a:avLst>
              <a:gd name="adj" fmla="val 841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8543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3499" y="437882"/>
            <a:ext cx="730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8" y="2743612"/>
            <a:ext cx="4050407" cy="3530982"/>
          </a:xfrm>
          <a:prstGeom prst="roundRect">
            <a:avLst>
              <a:gd name="adj" fmla="val 12655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1132070" y="1643610"/>
            <a:ext cx="374037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7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4819">
            <a:off x="11257735" y="-527817"/>
            <a:ext cx="3122534" cy="3642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7" y="853380"/>
            <a:ext cx="3490844" cy="49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4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67931 0.0162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72" y="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62556 -0.0101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78" y="-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4769" y="645964"/>
            <a:ext cx="338990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555" y="2453955"/>
            <a:ext cx="431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শিক্ষার্থীরা-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41" y="3104324"/>
            <a:ext cx="708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841" y="3904745"/>
            <a:ext cx="795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পাসওয়া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র্ডে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841" y="4744438"/>
            <a:ext cx="9529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রক্ষার উপায় লিখতে পারবে।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808" y="2975534"/>
            <a:ext cx="656823" cy="2341314"/>
          </a:xfrm>
          <a:prstGeom prst="curvedRightArrow">
            <a:avLst>
              <a:gd name="adj1" fmla="val 42030"/>
              <a:gd name="adj2" fmla="val 61880"/>
              <a:gd name="adj3" fmla="val 30883"/>
            </a:avLst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2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69341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953717"/>
              </p:ext>
            </p:extLst>
          </p:nvPr>
        </p:nvGraphicFramePr>
        <p:xfrm>
          <a:off x="4686300" y="2561034"/>
          <a:ext cx="2057400" cy="173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6300" y="2561034"/>
                        <a:ext cx="2057400" cy="173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4953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 কী দেখলে?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r="5288"/>
          <a:stretch/>
        </p:blipFill>
        <p:spPr>
          <a:xfrm>
            <a:off x="309094" y="1365899"/>
            <a:ext cx="5576550" cy="3868626"/>
          </a:xfrm>
          <a:prstGeom prst="rect">
            <a:avLst/>
          </a:prstGeom>
          <a:scene3d>
            <a:camera prst="perspectiveRight">
              <a:rot lat="0" lon="20999997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2414"/>
          <a:stretch/>
        </p:blipFill>
        <p:spPr>
          <a:xfrm>
            <a:off x="5859886" y="1391615"/>
            <a:ext cx="5228823" cy="3842910"/>
          </a:xfrm>
          <a:prstGeom prst="rect">
            <a:avLst/>
          </a:prstGeom>
          <a:scene3d>
            <a:camera prst="perspectiveLeft">
              <a:rot lat="0" lon="600000" rev="0"/>
            </a:camera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7" y="2820473"/>
            <a:ext cx="1322176" cy="1197735"/>
          </a:xfrm>
          <a:prstGeom prst="rect">
            <a:avLst/>
          </a:prstGeom>
          <a:scene3d>
            <a:camera prst="perspectiveRelaxedModerately" fov="3000000">
              <a:rot lat="19542664" lon="2708" rev="293902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219722" y="386367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ছবির গেটে কী করছে?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97023" y="2717444"/>
            <a:ext cx="1399450" cy="13394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929" y="5774496"/>
            <a:ext cx="1077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 সবাই যখন আমরা বাড়ির বাইরে যাই, তখন আমরা আমাদের গেটে কী করি?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12" y="5808879"/>
            <a:ext cx="1077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গেটে আমরা 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তালা দেয়?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57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8" y="1296272"/>
            <a:ext cx="6890193" cy="451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9722" y="425004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 কী করার চেষ্টা করছে?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214" y="5808372"/>
            <a:ext cx="642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তালার চাবী দিয়ে কী অন্য তালা খুলবে?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9722" y="425004"/>
            <a:ext cx="51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দুইটিতে কী দেখছো?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r="6521" b="1381"/>
          <a:stretch/>
        </p:blipFill>
        <p:spPr>
          <a:xfrm>
            <a:off x="910428" y="1197205"/>
            <a:ext cx="4610638" cy="431495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5561" r="3113" b="13002"/>
          <a:stretch/>
        </p:blipFill>
        <p:spPr>
          <a:xfrm>
            <a:off x="5930723" y="1197205"/>
            <a:ext cx="5032485" cy="4314952"/>
          </a:xfrm>
          <a:prstGeom prst="rect">
            <a:avLst/>
          </a:prstGeom>
          <a:ln w="762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14"/>
          <p:cNvSpPr txBox="1"/>
          <p:nvPr/>
        </p:nvSpPr>
        <p:spPr>
          <a:xfrm>
            <a:off x="3029759" y="5884605"/>
            <a:ext cx="642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 ঠিকমত না দিলে কী হবে?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329" y="5719066"/>
            <a:ext cx="10792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ঠিক ধরেছো,  তথ্য প্রযুক্তি এ যুগে তথ্য উপাত্ত, সফটওয়্যার নিরপত্তার জন্য তালা দিতে হয়।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2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75786" y="708336"/>
            <a:ext cx="6516709" cy="4730106"/>
            <a:chOff x="2279561" y="888642"/>
            <a:chExt cx="6516709" cy="4730106"/>
          </a:xfrm>
          <a:scene3d>
            <a:camera prst="perspectiveLeft">
              <a:rot lat="0" lon="600000" rev="0"/>
            </a:camera>
            <a:lightRig rig="threePt" dir="t"/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37" b="5187"/>
            <a:stretch/>
          </p:blipFill>
          <p:spPr>
            <a:xfrm>
              <a:off x="2279561" y="888642"/>
              <a:ext cx="6516709" cy="4730106"/>
            </a:xfrm>
            <a:prstGeom prst="rect">
              <a:avLst/>
            </a:prstGeom>
            <a:sp3d>
              <a:bevelT prst="relaxedInset"/>
            </a:sp3d>
          </p:spPr>
        </p:pic>
        <p:sp>
          <p:nvSpPr>
            <p:cNvPr id="6" name="Rectangle 5"/>
            <p:cNvSpPr/>
            <p:nvPr/>
          </p:nvSpPr>
          <p:spPr>
            <a:xfrm>
              <a:off x="3206839" y="1815921"/>
              <a:ext cx="4816699" cy="708338"/>
            </a:xfrm>
            <a:prstGeom prst="rect">
              <a:avLst/>
            </a:prstGeom>
            <a:solidFill>
              <a:schemeClr val="bg1"/>
            </a:solidFill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rowshanara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9092" y="5589429"/>
            <a:ext cx="1063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য়েবসাই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 এই তালার নামই পাসওয়ার্ড।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রক্ষিত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তথ্য-উপাত্তের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 বিধান করা।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b="20425"/>
          <a:stretch/>
        </p:blipFill>
        <p:spPr>
          <a:xfrm>
            <a:off x="850005" y="787388"/>
            <a:ext cx="3029746" cy="457200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>
              <a:rot lat="0" lon="20999997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70777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636</Words>
  <Application>Microsoft Office PowerPoint</Application>
  <PresentationFormat>Custom</PresentationFormat>
  <Paragraphs>108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17</cp:revision>
  <dcterms:created xsi:type="dcterms:W3CDTF">2006-08-16T00:00:00Z</dcterms:created>
  <dcterms:modified xsi:type="dcterms:W3CDTF">2020-01-17T09:12:49Z</dcterms:modified>
</cp:coreProperties>
</file>