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62" r:id="rId4"/>
    <p:sldId id="264" r:id="rId5"/>
    <p:sldId id="268" r:id="rId6"/>
    <p:sldId id="263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779E0-ABE6-4AA9-8D4D-CF57A4C7568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96DF2-D991-4FA6-865D-1503410D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C793D7-3B45-444E-B09A-2ED6D2AF28F3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 descr="dep_1370840-Spring-flower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</p:pic>
      <p:sp>
        <p:nvSpPr>
          <p:cNvPr id="3" name="TextBox 2"/>
          <p:cNvSpPr txBox="1"/>
          <p:nvPr/>
        </p:nvSpPr>
        <p:spPr>
          <a:xfrm>
            <a:off x="762000" y="2743200"/>
            <a:ext cx="76200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ক্লাসে সবাইকে স্বাগতম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66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96409" y="594539"/>
            <a:ext cx="3551791" cy="929461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810000"/>
            <a:ext cx="4038600" cy="2209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জালালিয়া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ছাতক,সুনামগঞ্জ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মোবাইল-০</a:t>
            </a:r>
            <a:r>
              <a:rPr lang="bn-BD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১৭২৭ ২৩৭০৬৬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E-mail- info.anowarmp@gmail.com</a:t>
            </a:r>
          </a:p>
          <a:p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594539"/>
            <a:ext cx="2819400" cy="777061"/>
          </a:xfrm>
          <a:prstGeom prst="horizontalScroll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>
                  <a:solidFill>
                    <a:schemeClr val="bg2"/>
                  </a:solidFill>
                </a:ln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b="1" dirty="0">
              <a:ln>
                <a:solidFill>
                  <a:schemeClr val="bg2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3810001"/>
            <a:ext cx="2953250" cy="24176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গনিত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৭ম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লাভ ক্ষতি </a:t>
            </a:r>
            <a:r>
              <a:rPr lang="bn-BD" sz="32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F:\photo and Another Document\family pic\905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1574351"/>
            <a:ext cx="2043545" cy="2067449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371599"/>
            <a:ext cx="1971809" cy="234631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5039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600200"/>
            <a:ext cx="7467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লাভ ও ক্ষতি কী তা বলতে পারবে। </a:t>
            </a:r>
            <a:b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লাভ ও ক্ষতির সূত্র গঠন করতে পারবে। </a:t>
            </a:r>
            <a:b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সূত্র প্রয়োগ করে লাভ ও ক্ষতি নির্ণয়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677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0655" y="25908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কোন জ়িনিস যে মূল্যে ক্রয় করা হয়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তাকে ক্রয়মূল্য বলে। </a:t>
            </a:r>
            <a:r>
              <a:rPr lang="bn-BD" sz="28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32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এবং যে মুল্যে বিক্রয় করা হয় তাকে বিক্রয়মূল্য বলে।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990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লাভ  এবং ক্ষতি কি 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512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69597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B050"/>
                </a:solidFill>
              </a:rPr>
              <a:t>সমাধান করি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905" y="1454728"/>
            <a:ext cx="7734603" cy="439920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93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127" y="2273249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50"/>
                </a:solidFill>
              </a:rPr>
              <a:t>১টি </a:t>
            </a:r>
            <a:r>
              <a:rPr lang="bn-BD" sz="2800" b="1" dirty="0" smtClean="0">
                <a:solidFill>
                  <a:srgbClr val="00B050"/>
                </a:solidFill>
              </a:rPr>
              <a:t>কলম ৪ টাকায় কিনে ৫ টাকায় বিক্রয় করলে </a:t>
            </a:r>
            <a:r>
              <a:rPr lang="bn-BD" sz="2800" b="1" dirty="0" smtClean="0">
                <a:solidFill>
                  <a:srgbClr val="00B050"/>
                </a:solidFill>
              </a:rPr>
              <a:t>কত লাভ </a:t>
            </a:r>
            <a:r>
              <a:rPr lang="bn-BD" sz="2800" b="1" dirty="0" smtClean="0">
                <a:solidFill>
                  <a:srgbClr val="00B050"/>
                </a:solidFill>
              </a:rPr>
              <a:t>বা ক্ষতি </a:t>
            </a:r>
            <a:r>
              <a:rPr lang="bn-BD" sz="2800" b="1" dirty="0" smtClean="0">
                <a:solidFill>
                  <a:srgbClr val="00B050"/>
                </a:solidFill>
              </a:rPr>
              <a:t>হবে</a:t>
            </a:r>
            <a:r>
              <a:rPr lang="bn-BD" sz="2800" b="1" dirty="0" smtClean="0">
                <a:solidFill>
                  <a:srgbClr val="00B050"/>
                </a:solidFill>
              </a:rPr>
              <a:t>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76600"/>
            <a:ext cx="3539456" cy="16568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9144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চল অনুধাবন করার চেষ্টা করি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4753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447800"/>
            <a:ext cx="1863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77" y="2438400"/>
            <a:ext cx="8268855" cy="37152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6994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96200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2400" dirty="0" smtClean="0">
                <a:solidFill>
                  <a:srgbClr val="0070C0"/>
                </a:solidFill>
              </a:rPr>
              <a:t>১</a:t>
            </a:r>
            <a:r>
              <a:rPr lang="bn-BD" sz="2400" b="1" dirty="0" smtClean="0">
                <a:solidFill>
                  <a:srgbClr val="0070C0"/>
                </a:solidFill>
              </a:rPr>
              <a:t>। একটি </a:t>
            </a:r>
            <a:r>
              <a:rPr lang="bn-BD" sz="2400" b="1" dirty="0" smtClean="0">
                <a:solidFill>
                  <a:srgbClr val="0070C0"/>
                </a:solidFill>
              </a:rPr>
              <a:t>ছাগল ৫০০ টাকায় ক্রয় করে ৬০০ টাকায় বিক্রয় </a:t>
            </a:r>
            <a:r>
              <a:rPr lang="bn-BD" sz="2400" b="1" dirty="0" smtClean="0">
                <a:solidFill>
                  <a:srgbClr val="0070C0"/>
                </a:solidFill>
              </a:rPr>
              <a:t>	করলে 	কত </a:t>
            </a:r>
            <a:r>
              <a:rPr lang="bn-BD" sz="2400" b="1" dirty="0" smtClean="0">
                <a:solidFill>
                  <a:srgbClr val="0070C0"/>
                </a:solidFill>
              </a:rPr>
              <a:t>লাভ </a:t>
            </a:r>
            <a:r>
              <a:rPr lang="bn-BD" sz="2400" b="1" dirty="0" smtClean="0">
                <a:solidFill>
                  <a:srgbClr val="0070C0"/>
                </a:solidFill>
              </a:rPr>
              <a:t>হবে?</a:t>
            </a:r>
          </a:p>
          <a:p>
            <a:pPr marL="0" indent="0">
              <a:buNone/>
            </a:pPr>
            <a:r>
              <a:rPr lang="bn-BD" sz="2400" b="1" dirty="0" smtClean="0">
                <a:solidFill>
                  <a:srgbClr val="0070C0"/>
                </a:solidFill>
              </a:rPr>
              <a:t>২। </a:t>
            </a:r>
            <a:r>
              <a:rPr lang="bn-BD" sz="2400" b="1" dirty="0" smtClean="0">
                <a:solidFill>
                  <a:srgbClr val="0070C0"/>
                </a:solidFill>
              </a:rPr>
              <a:t>টাকায় </a:t>
            </a:r>
            <a:r>
              <a:rPr lang="bn-BD" sz="2400" b="1" dirty="0" smtClean="0">
                <a:solidFill>
                  <a:srgbClr val="0070C0"/>
                </a:solidFill>
              </a:rPr>
              <a:t>৪টি দরে আমলকি কিনে টাকায় ৫টি দরে বিক্রয় </a:t>
            </a:r>
            <a:r>
              <a:rPr lang="bn-BD" sz="2400" b="1" dirty="0" smtClean="0">
                <a:solidFill>
                  <a:srgbClr val="0070C0"/>
                </a:solidFill>
              </a:rPr>
              <a:t>	করলে 	কত </a:t>
            </a:r>
            <a:r>
              <a:rPr lang="bn-BD" sz="2400" b="1" dirty="0" smtClean="0">
                <a:solidFill>
                  <a:srgbClr val="0070C0"/>
                </a:solidFill>
              </a:rPr>
              <a:t>লাভ বা ক্ষতি হব?</a:t>
            </a:r>
            <a:endParaRPr lang="bn-BD" sz="2400" b="1" dirty="0">
              <a:solidFill>
                <a:srgbClr val="0070C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219200" y="228600"/>
            <a:ext cx="6477000" cy="2188798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7697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" y="76200"/>
            <a:ext cx="9031946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49530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bg2"/>
                </a:solidFill>
              </a:rPr>
              <a:t>সবাইকে ধন্যবাদ </a:t>
            </a:r>
            <a:endParaRPr lang="en-US" sz="4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101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Anowar</dc:creator>
  <cp:lastModifiedBy>Anowar</cp:lastModifiedBy>
  <cp:revision>27</cp:revision>
  <dcterms:created xsi:type="dcterms:W3CDTF">2006-08-16T00:00:00Z</dcterms:created>
  <dcterms:modified xsi:type="dcterms:W3CDTF">2020-01-17T15:22:57Z</dcterms:modified>
</cp:coreProperties>
</file>