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9" r:id="rId2"/>
    <p:sldId id="256" r:id="rId3"/>
    <p:sldId id="257" r:id="rId4"/>
    <p:sldId id="276" r:id="rId5"/>
    <p:sldId id="258" r:id="rId6"/>
    <p:sldId id="260" r:id="rId7"/>
    <p:sldId id="261" r:id="rId8"/>
    <p:sldId id="279" r:id="rId9"/>
    <p:sldId id="294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96" r:id="rId19"/>
    <p:sldId id="290" r:id="rId20"/>
    <p:sldId id="291" r:id="rId21"/>
    <p:sldId id="292" r:id="rId22"/>
    <p:sldId id="293" r:id="rId23"/>
    <p:sldId id="262" r:id="rId24"/>
    <p:sldId id="264" r:id="rId25"/>
    <p:sldId id="265" r:id="rId26"/>
    <p:sldId id="29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33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D3B34-BA53-482F-A94E-C95593A69D8C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6EB59-C3A7-49AC-8A87-A8CC936E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1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6EB59-C3A7-49AC-8A87-A8CC936E2D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6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3997"/>
            <a:ext cx="4736690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E05AA3-5AFD-4B9B-BD05-2C0895B939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828800"/>
            <a:ext cx="58674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70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9745" y="3810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পুরুষ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646003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স্ত্রী লোক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63EBEF-59E0-4648-9A1E-974C9A59C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14400"/>
            <a:ext cx="4267200" cy="457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71BC78-2B64-48DF-834D-D12AC79B22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157" y="1524000"/>
            <a:ext cx="3551443" cy="396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01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0" y="1777181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কালির দোয়াত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4787" y="4756355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শিশু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Image result for কালির দোয়াত">
            <a:extLst>
              <a:ext uri="{FF2B5EF4-FFF2-40B4-BE49-F238E27FC236}">
                <a16:creationId xmlns:a16="http://schemas.microsoft.com/office/drawing/2014/main" id="{16C777A4-EBA0-4045-868B-161DA62F4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57" y="322933"/>
            <a:ext cx="3810000" cy="313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বেবি পিক">
            <a:extLst>
              <a:ext uri="{FF2B5EF4-FFF2-40B4-BE49-F238E27FC236}">
                <a16:creationId xmlns:a16="http://schemas.microsoft.com/office/drawing/2014/main" id="{F1227A47-36D7-4E1E-B701-D546D4947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645" y="2485067"/>
            <a:ext cx="4057355" cy="40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4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1143000"/>
            <a:ext cx="20574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943599" y="1143000"/>
            <a:ext cx="2057399" cy="205739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867400" y="3886200"/>
            <a:ext cx="2057400" cy="19394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6400" y="3886200"/>
            <a:ext cx="2057400" cy="19566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97492" y="2128682"/>
            <a:ext cx="3027108" cy="281937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66900" y="1227772"/>
            <a:ext cx="182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পুং লিঙ্গ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6892" y="1294536"/>
            <a:ext cx="182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স্ত্রী লিঙ্গ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4038600"/>
            <a:ext cx="182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ক্লীব লিঙ্গ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3928408"/>
            <a:ext cx="182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উভয় লিঙ্গ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40442" y="1295400"/>
            <a:ext cx="1541208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7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0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41203"/>
            <a:ext cx="2667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পুং লিঙ্গ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>
            <a:endCxn id="2" idx="0"/>
          </p:cNvCxnSpPr>
          <p:nvPr/>
        </p:nvCxnSpPr>
        <p:spPr>
          <a:xfrm>
            <a:off x="2095500" y="4648200"/>
            <a:ext cx="0" cy="6930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2" idx="3"/>
          </p:cNvCxnSpPr>
          <p:nvPr/>
        </p:nvCxnSpPr>
        <p:spPr>
          <a:xfrm flipH="1">
            <a:off x="3429000" y="5715000"/>
            <a:ext cx="990600" cy="417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Image result for men in bangladesh">
            <a:extLst>
              <a:ext uri="{FF2B5EF4-FFF2-40B4-BE49-F238E27FC236}">
                <a16:creationId xmlns:a16="http://schemas.microsoft.com/office/drawing/2014/main" id="{A34E2464-4E89-4474-AE89-BE45937F7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1280160"/>
            <a:ext cx="3848099" cy="440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men in bangladesh">
            <a:extLst>
              <a:ext uri="{FF2B5EF4-FFF2-40B4-BE49-F238E27FC236}">
                <a16:creationId xmlns:a16="http://schemas.microsoft.com/office/drawing/2014/main" id="{C8313063-2E9C-4D02-BA66-2F751B307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3" y="1295400"/>
            <a:ext cx="3848099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82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8499" y="5578848"/>
            <a:ext cx="26670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 স্ত্রী লিঙ্গ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47900" y="5181600"/>
            <a:ext cx="1028699" cy="5647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905499" y="5091978"/>
            <a:ext cx="1051559" cy="7365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5476DF5B-FA14-40F0-9563-8E5DFFB1A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97416"/>
            <a:ext cx="4500339" cy="38945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3FCB178-C295-408E-8BD3-AB70CD1DE3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92" y="1111691"/>
            <a:ext cx="3496408" cy="398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4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760" y="2895600"/>
            <a:ext cx="4065639" cy="3424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5029200"/>
            <a:ext cx="2667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ক্লীব লিঙ্গ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095500" y="3667328"/>
            <a:ext cx="15240" cy="12094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110740" y="4038600"/>
            <a:ext cx="2373260" cy="990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Image result for কালির দোয়াত">
            <a:extLst>
              <a:ext uri="{FF2B5EF4-FFF2-40B4-BE49-F238E27FC236}">
                <a16:creationId xmlns:a16="http://schemas.microsoft.com/office/drawing/2014/main" id="{EACB2C8E-8906-4917-8907-ACEC62458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57200"/>
            <a:ext cx="3582934" cy="321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46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4704264"/>
            <a:ext cx="26670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উভয় লিঙ্গ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362200" y="3733800"/>
            <a:ext cx="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352800" y="5165929"/>
            <a:ext cx="762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5C5C4A00-1CA4-4C9C-8061-3DDF9CA92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2" y="1562101"/>
            <a:ext cx="3638551" cy="37337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1E2743-8FDF-471A-BF27-EB37885922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7"/>
            <a:ext cx="4495795" cy="380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0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5402789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 নিয়ম-</a:t>
            </a: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আলাদা শব্দ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ব্যবহার করে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5143" y="4191000"/>
            <a:ext cx="1937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রাজা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2343" y="4267200"/>
            <a:ext cx="1937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রাণী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096001" y="4267200"/>
            <a:ext cx="1127760" cy="84713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Image result for রাজা">
            <a:extLst>
              <a:ext uri="{FF2B5EF4-FFF2-40B4-BE49-F238E27FC236}">
                <a16:creationId xmlns:a16="http://schemas.microsoft.com/office/drawing/2014/main" id="{A055B537-496F-485D-85B5-F64BCEFB6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4781354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FA73C47-C351-4D42-B188-596E8BE56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654" y="622593"/>
            <a:ext cx="2693163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6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2" grpId="0" animBg="1"/>
      <p:bldP spid="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5860197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-প্রত্যয় ব্যবহার করে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0658" y="5029200"/>
            <a:ext cx="1261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অনাথ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49349" y="5094514"/>
            <a:ext cx="13933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অনাথা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223761" y="5094514"/>
            <a:ext cx="563880" cy="78181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Image result for ভিখারিনী">
            <a:extLst>
              <a:ext uri="{FF2B5EF4-FFF2-40B4-BE49-F238E27FC236}">
                <a16:creationId xmlns:a16="http://schemas.microsoft.com/office/drawing/2014/main" id="{8D09F4E8-7C77-4AFA-B065-3BCC72E46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247" y="1371600"/>
            <a:ext cx="3886200" cy="358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ভিক্ষুক">
            <a:extLst>
              <a:ext uri="{FF2B5EF4-FFF2-40B4-BE49-F238E27FC236}">
                <a16:creationId xmlns:a16="http://schemas.microsoft.com/office/drawing/2014/main" id="{FB70C824-65E5-4F35-80F4-D41165CB7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8" y="195667"/>
            <a:ext cx="3886200" cy="326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17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 animBg="1"/>
      <p:bldP spid="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8700" y="56388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নিয়ম -</a:t>
            </a:r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আনী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-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প্রত্যয় ব্যবহার করে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4572000"/>
            <a:ext cx="17230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মেথর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2729" y="4474029"/>
            <a:ext cx="22696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মেথরানী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010400" y="4465962"/>
            <a:ext cx="563880" cy="71563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Image result for সুইপার">
            <a:extLst>
              <a:ext uri="{FF2B5EF4-FFF2-40B4-BE49-F238E27FC236}">
                <a16:creationId xmlns:a16="http://schemas.microsoft.com/office/drawing/2014/main" id="{8034BAC6-EEA8-47CF-9589-418F820A9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96" y="295869"/>
            <a:ext cx="4306304" cy="4093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mage result for সুইপার নারী">
            <a:extLst>
              <a:ext uri="{FF2B5EF4-FFF2-40B4-BE49-F238E27FC236}">
                <a16:creationId xmlns:a16="http://schemas.microsoft.com/office/drawing/2014/main" id="{38F0986A-74F3-4A8B-A916-7C9081A84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295869"/>
            <a:ext cx="3733800" cy="404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54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833201" y="838200"/>
            <a:ext cx="4172425" cy="5762282"/>
            <a:chOff x="3126637" y="606036"/>
            <a:chExt cx="2846438" cy="5013974"/>
          </a:xfrm>
        </p:grpSpPr>
        <p:grpSp>
          <p:nvGrpSpPr>
            <p:cNvPr id="15" name="Group 14"/>
            <p:cNvGrpSpPr/>
            <p:nvPr/>
          </p:nvGrpSpPr>
          <p:grpSpPr>
            <a:xfrm>
              <a:off x="3141286" y="3241120"/>
              <a:ext cx="2817131" cy="2378890"/>
              <a:chOff x="3108559" y="4085342"/>
              <a:chExt cx="2817131" cy="237889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3108562" y="4642606"/>
                <a:ext cx="0" cy="14533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360794" y="4676105"/>
                <a:ext cx="0" cy="14533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3549094" y="4832100"/>
                <a:ext cx="0" cy="14533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757492" y="4908077"/>
                <a:ext cx="0" cy="14533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008215" y="4893328"/>
                <a:ext cx="0" cy="14533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229440" y="4863831"/>
                <a:ext cx="0" cy="14533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4471219" y="4556855"/>
                <a:ext cx="24581" cy="15239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4662948" y="4572039"/>
                <a:ext cx="24581" cy="15239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869426" y="4424555"/>
                <a:ext cx="24581" cy="15239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105400" y="4306568"/>
                <a:ext cx="24581" cy="15239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400367" y="4144335"/>
                <a:ext cx="24581" cy="15239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606845" y="4085342"/>
                <a:ext cx="24581" cy="15239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828071" y="4085342"/>
                <a:ext cx="24581" cy="15239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>
              <a:xfrm>
                <a:off x="3108559" y="5501075"/>
                <a:ext cx="2817131" cy="963157"/>
                <a:chOff x="3131574" y="4537589"/>
                <a:chExt cx="3544529" cy="1125792"/>
              </a:xfrm>
              <a:solidFill>
                <a:schemeClr val="tx1"/>
              </a:solidFill>
            </p:grpSpPr>
            <p:sp>
              <p:nvSpPr>
                <p:cNvPr id="31" name="Oval 30"/>
                <p:cNvSpPr/>
                <p:nvPr/>
              </p:nvSpPr>
              <p:spPr>
                <a:xfrm>
                  <a:off x="3352800" y="533400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3633019" y="5451988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3942735" y="5510981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4237702" y="5496233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4517921" y="5378245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4812889" y="524551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5048863" y="506853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314334" y="4921046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5624050" y="4773563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5978012" y="4626079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6248400" y="4552338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6523703" y="4537589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3131574" y="5171768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6" name="Flowchart: Document 15"/>
            <p:cNvSpPr/>
            <p:nvPr/>
          </p:nvSpPr>
          <p:spPr>
            <a:xfrm>
              <a:off x="3126637" y="606036"/>
              <a:ext cx="2846438" cy="4498257"/>
            </a:xfrm>
            <a:prstGeom prst="flowChartDocumen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51249" y="1857142"/>
            <a:ext cx="42612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বাংলা ২য় পত্র</a:t>
            </a:r>
          </a:p>
          <a:p>
            <a:pPr algn="ctr"/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lang="bn-BD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 শ্রেণি</a:t>
            </a:r>
          </a:p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সময়-৫০মিঃ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Image result for bangla 2nd paper class 7">
            <a:extLst>
              <a:ext uri="{FF2B5EF4-FFF2-40B4-BE49-F238E27FC236}">
                <a16:creationId xmlns:a16="http://schemas.microsoft.com/office/drawing/2014/main" id="{8CEC092E-F9C1-4568-B389-63E8B7310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829" y="838200"/>
            <a:ext cx="3441571" cy="4887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5EEF329-8BEB-42B7-B855-21FFA387C8E1}"/>
              </a:ext>
            </a:extLst>
          </p:cNvPr>
          <p:cNvSpPr/>
          <p:nvPr/>
        </p:nvSpPr>
        <p:spPr>
          <a:xfrm>
            <a:off x="5473829" y="2632045"/>
            <a:ext cx="305376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ফারজানা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 </a:t>
            </a:r>
          </a:p>
          <a:p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শাহ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ওয়ালিউল্লাহ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্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িটিউট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144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5638800"/>
            <a:ext cx="693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নিয়ম-</a:t>
            </a:r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ঈ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- প্রত্যয় ব্যবহার করে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378" y="5105400"/>
            <a:ext cx="13644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কিশোর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93124" y="5121730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কিশোরী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7010400" y="5181598"/>
            <a:ext cx="457200" cy="5334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Image result for কিশোরী">
            <a:extLst>
              <a:ext uri="{FF2B5EF4-FFF2-40B4-BE49-F238E27FC236}">
                <a16:creationId xmlns:a16="http://schemas.microsoft.com/office/drawing/2014/main" id="{9FA20E03-E2CF-477D-B5A7-428727617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698" y="914400"/>
            <a:ext cx="3907302" cy="415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2D1458-5CFC-4A30-BF94-3123C58FC6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14400"/>
            <a:ext cx="47244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90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2" grpId="0" animBg="1"/>
      <p:bldP spid="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8158" y="5491334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নিয়ম-</a:t>
            </a:r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ইনী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প্রত্যয় ব্যবহার করে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89682" y="4458966"/>
            <a:ext cx="13869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গোয়ালা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52885" y="4296733"/>
            <a:ext cx="17299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গোয়ালিনী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345680" y="4220533"/>
            <a:ext cx="594360" cy="75360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Image result for milk man in bangladesh">
            <a:extLst>
              <a:ext uri="{FF2B5EF4-FFF2-40B4-BE49-F238E27FC236}">
                <a16:creationId xmlns:a16="http://schemas.microsoft.com/office/drawing/2014/main" id="{7D1B65D4-3883-44D2-AF8A-CC29076CD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7334"/>
            <a:ext cx="3935248" cy="3561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Image result for milk women in bangladesh">
            <a:extLst>
              <a:ext uri="{FF2B5EF4-FFF2-40B4-BE49-F238E27FC236}">
                <a16:creationId xmlns:a16="http://schemas.microsoft.com/office/drawing/2014/main" id="{B3BD9233-FD8F-4F99-92B4-AF894652A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591" y="715097"/>
            <a:ext cx="3935248" cy="288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85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9966" y="5436399"/>
            <a:ext cx="6411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নিয়ম-</a:t>
            </a:r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নী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- প্রত্যয় ব্যবহার করে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43409" y="4713514"/>
            <a:ext cx="10470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জেলে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62304" y="4606834"/>
            <a:ext cx="13805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জেলেনী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101841" y="4541519"/>
            <a:ext cx="563880" cy="72001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0CC951-28CE-4A67-9344-3543E2FAD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59838"/>
            <a:ext cx="4419600" cy="3729749"/>
          </a:xfrm>
          <a:prstGeom prst="rect">
            <a:avLst/>
          </a:prstGeom>
        </p:spPr>
      </p:pic>
      <p:pic>
        <p:nvPicPr>
          <p:cNvPr id="11266" name="Picture 2" descr="Image result for fisher women">
            <a:extLst>
              <a:ext uri="{FF2B5EF4-FFF2-40B4-BE49-F238E27FC236}">
                <a16:creationId xmlns:a16="http://schemas.microsoft.com/office/drawing/2014/main" id="{9E8CC818-6C9A-4C4A-A606-07EDEE4C2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620" y="759839"/>
            <a:ext cx="3726179" cy="372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67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 animBg="1"/>
      <p:bldP spid="9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304800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ক) লিঙ্গের প্রকারভেদ বর্ণনা কর।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খ) লিংগ নিয়মগুলো বিশ্লেষণ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Vertical Scroll 8"/>
          <p:cNvSpPr/>
          <p:nvPr/>
        </p:nvSpPr>
        <p:spPr>
          <a:xfrm>
            <a:off x="2159431" y="762000"/>
            <a:ext cx="4724400" cy="20574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095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3"/>
          <p:cNvSpPr/>
          <p:nvPr/>
        </p:nvSpPr>
        <p:spPr>
          <a:xfrm>
            <a:off x="2971800" y="381000"/>
            <a:ext cx="4343400" cy="6019799"/>
          </a:xfrm>
          <a:prstGeom prst="flowChartDocument">
            <a:avLst/>
          </a:prstGeom>
          <a:ln w="38100">
            <a:solidFill>
              <a:srgbClr val="00B0F0"/>
            </a:solidFill>
            <a:prstDash val="lgDashDot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 বলি 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ক) লিংগ কী?</a:t>
            </a:r>
          </a:p>
          <a:p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খ) লিংগ কয় প্রকার?</a:t>
            </a:r>
          </a:p>
          <a:p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গ) ক্লীব লিংগ কী?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3048000" y="5410200"/>
            <a:ext cx="304800" cy="304800"/>
          </a:xfrm>
          <a:prstGeom prst="star5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4038600" y="5791200"/>
            <a:ext cx="304800" cy="304800"/>
          </a:xfrm>
          <a:prstGeom prst="star5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4537587" y="5749413"/>
            <a:ext cx="304800" cy="304800"/>
          </a:xfrm>
          <a:prstGeom prst="star5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127523" y="5528187"/>
            <a:ext cx="304800" cy="304800"/>
          </a:xfrm>
          <a:prstGeom prst="star5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643716" y="5233219"/>
            <a:ext cx="304800" cy="304800"/>
          </a:xfrm>
          <a:prstGeom prst="star5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6174658" y="4953000"/>
            <a:ext cx="304800" cy="304800"/>
          </a:xfrm>
          <a:prstGeom prst="star5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6794090" y="4800600"/>
            <a:ext cx="304800" cy="304800"/>
          </a:xfrm>
          <a:prstGeom prst="star5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505200" y="5638800"/>
            <a:ext cx="304800" cy="304800"/>
          </a:xfrm>
          <a:prstGeom prst="star5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371600" y="533400"/>
            <a:ext cx="6477000" cy="57912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u="sng" dirty="0"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লিংগান্তর করে আনবে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সিংহ, পাঠক, দুলহা,নেতা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676400" y="5181600"/>
            <a:ext cx="5257800" cy="647700"/>
            <a:chOff x="2209800" y="5181600"/>
            <a:chExt cx="4229100" cy="647700"/>
          </a:xfrm>
        </p:grpSpPr>
        <p:grpSp>
          <p:nvGrpSpPr>
            <p:cNvPr id="15" name="Group 14"/>
            <p:cNvGrpSpPr/>
            <p:nvPr/>
          </p:nvGrpSpPr>
          <p:grpSpPr>
            <a:xfrm>
              <a:off x="2209800" y="5715000"/>
              <a:ext cx="2362200" cy="114300"/>
              <a:chOff x="2400300" y="6362700"/>
              <a:chExt cx="2362200" cy="114300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24003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6670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28956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1242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3909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6576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9243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1529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3815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6482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4672416" y="5703053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953000" y="5676900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216471" y="5638800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495441" y="5591013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743414" y="5513522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944892" y="5420532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146370" y="5312044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324600" y="5181600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 rot="10800000">
            <a:off x="2514600" y="990600"/>
            <a:ext cx="5257800" cy="647700"/>
            <a:chOff x="2209800" y="5181600"/>
            <a:chExt cx="4229100" cy="647700"/>
          </a:xfrm>
        </p:grpSpPr>
        <p:grpSp>
          <p:nvGrpSpPr>
            <p:cNvPr id="26" name="Group 25"/>
            <p:cNvGrpSpPr/>
            <p:nvPr/>
          </p:nvGrpSpPr>
          <p:grpSpPr>
            <a:xfrm>
              <a:off x="2209800" y="5715000"/>
              <a:ext cx="2362200" cy="114300"/>
              <a:chOff x="2400300" y="6362700"/>
              <a:chExt cx="2362200" cy="11430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24003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26670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8956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1242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3909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6576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9243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1529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3815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648200" y="6362700"/>
                <a:ext cx="114300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Oval 26"/>
            <p:cNvSpPr/>
            <p:nvPr/>
          </p:nvSpPr>
          <p:spPr>
            <a:xfrm>
              <a:off x="4672416" y="5703053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953000" y="5676900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16471" y="5638800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495441" y="5591013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743414" y="5513522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944892" y="5420532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146370" y="5312044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324600" y="5181600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266915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914400" y="609600"/>
            <a:ext cx="7696200" cy="5638800"/>
          </a:xfrm>
          <a:prstGeom prst="doubleWave">
            <a:avLst>
              <a:gd name="adj1" fmla="val 7387"/>
              <a:gd name="adj2" fmla="val -4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9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50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438400" y="228600"/>
            <a:ext cx="4419600" cy="9144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1003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ছবিগুলি দেখি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9593" y="6058546"/>
            <a:ext cx="27776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পুরুষ লোক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0630" y="6182532"/>
            <a:ext cx="27776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স্ত্রী লোক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B3FD14-9B90-4906-9A51-CFC8BB4F89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53" y="2133600"/>
            <a:ext cx="2628900" cy="28193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7EFF4AF-1C86-4E97-B3B5-3437D1A452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248" y="2285999"/>
            <a:ext cx="2777613" cy="266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2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4648200"/>
            <a:ext cx="27776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শিশু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1086" y="1382486"/>
            <a:ext cx="27776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চেয়ার-টেবিল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Image result for baby in bangladesh">
            <a:extLst>
              <a:ext uri="{FF2B5EF4-FFF2-40B4-BE49-F238E27FC236}">
                <a16:creationId xmlns:a16="http://schemas.microsoft.com/office/drawing/2014/main" id="{DB3FC0C0-1134-4BCC-9195-1F7DC43E6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95643"/>
            <a:ext cx="3962399" cy="395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F46850E-1719-4C00-AF30-88DE27F9F7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666999"/>
            <a:ext cx="4724399" cy="2808515"/>
          </a:xfrm>
          <a:prstGeom prst="rect">
            <a:avLst/>
          </a:prstGeom>
        </p:spPr>
      </p:pic>
      <p:pic>
        <p:nvPicPr>
          <p:cNvPr id="6" name="Picture 2" descr="Image result for baby in bangladesh">
            <a:extLst>
              <a:ext uri="{FF2B5EF4-FFF2-40B4-BE49-F238E27FC236}">
                <a16:creationId xmlns:a16="http://schemas.microsoft.com/office/drawing/2014/main" id="{D5FDE879-2D64-435E-83E1-8F517DBE5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695643"/>
            <a:ext cx="3962399" cy="395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77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783627"/>
            <a:ext cx="5715000" cy="38779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3800" dirty="0">
                <a:latin typeface="NikoshBAN" pitchFamily="2" charset="0"/>
                <a:cs typeface="NikoshBAN" pitchFamily="2" charset="0"/>
              </a:rPr>
              <a:t>লিঙ্গ</a:t>
            </a:r>
          </a:p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পাঠ-৩</a:t>
            </a:r>
          </a:p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পৃষ্ঠা-৩৭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68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734786"/>
            <a:ext cx="5029200" cy="13716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743200"/>
            <a:ext cx="701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 পাঠে শিক্ষার্থীরা---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BD" sz="3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লিংগের অর্থ ও এর সংজ্ঞা দিতে পারবে।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লিংগের</a:t>
            </a:r>
            <a:r>
              <a:rPr lang="bn-BD" sz="3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প্রকারভেদ বর্ণনা করতে পারবে। 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লিংগান্তর করতে পারবে।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355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219200" y="572729"/>
            <a:ext cx="6553200" cy="44954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52210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হাসপাতালের চিহ্ন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004" y="651477"/>
            <a:ext cx="4072923" cy="407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634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12503" y="55626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ধুমপানের চিহ্ন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910"/>
          <a:stretch/>
        </p:blipFill>
        <p:spPr>
          <a:xfrm>
            <a:off x="2133600" y="609600"/>
            <a:ext cx="5053407" cy="471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60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814"/>
          <a:stretch/>
        </p:blipFill>
        <p:spPr>
          <a:xfrm>
            <a:off x="533400" y="457200"/>
            <a:ext cx="7989026" cy="449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3003913" y="5334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খেলার ট্রপির চিহ্ন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86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185</Words>
  <Application>Microsoft Office PowerPoint</Application>
  <PresentationFormat>On-screen Show (4:3)</PresentationFormat>
  <Paragraphs>69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Farzana Begum</cp:lastModifiedBy>
  <cp:revision>269</cp:revision>
  <dcterms:created xsi:type="dcterms:W3CDTF">2006-08-16T00:00:00Z</dcterms:created>
  <dcterms:modified xsi:type="dcterms:W3CDTF">2020-01-17T20:47:06Z</dcterms:modified>
</cp:coreProperties>
</file>