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1" r:id="rId6"/>
    <p:sldId id="262" r:id="rId7"/>
    <p:sldId id="259" r:id="rId8"/>
    <p:sldId id="270" r:id="rId9"/>
    <p:sldId id="263" r:id="rId10"/>
    <p:sldId id="266" r:id="rId11"/>
    <p:sldId id="267" r:id="rId12"/>
    <p:sldId id="264" r:id="rId13"/>
    <p:sldId id="265" r:id="rId14"/>
    <p:sldId id="260" r:id="rId15"/>
    <p:sldId id="268" r:id="rId16"/>
    <p:sldId id="27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7057-B99F-4C9D-B30E-8D7414B86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21E37-6846-4530-9FCF-E66E5641D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F3E5-73D3-417D-B8BC-402A4E21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BD2E7-0097-4032-85D1-4FD9D9B3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A98B-1D85-4BDE-AF04-01074D3A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263F-25FB-4393-A997-5B4A38D5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B4589-3816-4930-9DFE-C8A2C5AEF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DFF7-D2FF-4EAE-96B9-46BF9A17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C535-3F8F-4292-945A-E8B78153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CB44-1810-40B1-BDBE-7B74A020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2C0C3-C64D-42D8-95DA-125B76366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E3390-5D78-491D-95D6-C517E1599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B8F81-A3B4-4C5A-A186-33E901D5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D4C8-66E1-4296-B8DB-27B3F784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2043D-AC72-4E5B-960D-4257E9FB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80C2-A176-420C-B174-28C0857D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A1BC0-DB24-4234-960E-96152B6B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CD815-8D10-457E-97F5-70868B4E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FBDE-DA5F-4656-8CE5-195592A3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6DB9-08F7-41AC-8411-48C93528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973-D6A6-49E5-8903-0B8DB0EB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EC4BF-CC17-4CF1-A86C-3DB2082C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2CBF-E0BB-4229-8B03-B8BB1752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37EC-D6CB-420C-A568-E6C47B1C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0BD5F-7CCB-4718-9499-F6F7B500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4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16F-921A-45CC-8A39-00D470906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F059-A6BA-4A53-90E4-0B186DFDA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68328-52AC-4774-90DC-174AB4DA5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A5EC6-00A5-4A13-8806-0CE22E8B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AFC0A-8B32-4E3E-9022-49B44073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B188B-7F2B-4AD4-975F-C1130A18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4942-CCD0-45E9-A939-A427F67C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BACE7-74B8-4EFA-90F0-0339037D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281D1-8F64-4C44-8311-304196B4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2DC2C-6873-49D9-9156-166C07275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C5B1F-7756-4B0A-BB9C-95716AE6F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4CB40-8DEF-4348-9B70-A7D2EB15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203B9-B0AD-4AE1-A4B4-E8137968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EE4AA-D3B1-46DC-B31E-48CF5C55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8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4F7C-F562-4CA8-A237-1638D135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F6ADF-5337-43D7-B27D-03776399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402E5-9D32-4A08-8A1A-1BA7966B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94E38-2DF0-4CF5-B033-7850D028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C467A375-47D0-4A95-A034-EA0EAC82346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frame">
            <a:avLst>
              <a:gd name="adj1" fmla="val 245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BE70-8EAD-4EF4-AB22-2DFF6A16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8312-AAEB-4D60-8461-0BE963AD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A83C7-5F80-4ECF-9EBA-6C158D1E8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E8179-51B6-4FE0-97D1-0BCBFC91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AF5EF-9331-48EC-8A32-AFC129DA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5E04B-238F-4AE2-A89A-DD8E4047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AA71-8191-458D-B557-47DFF6A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E5D6D-0982-4CF2-8153-F82734098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6F56-D182-4B3B-85B6-F5B867C77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4F5F8-0726-4877-9F0D-5A0C3E34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3949A-7A49-4AF3-9E61-0FF93029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2A297-5A38-4F0C-964E-2F0F5FD1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0FC32-0716-478B-A0E2-DDD59871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B373E-3AD8-42F2-AE3E-E6EF7282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2D40-BE02-4ECE-8A11-87F5D2DEC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5778-DADB-4114-A13E-BBA8EECA0A4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5264C-8BF2-4B75-88EC-A0904BD50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6952-1618-4FFB-873E-EADC812E0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D75F-417D-44E7-A23B-8AA050BF1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E5DDF-B0F6-41E0-B406-EDD64FE47642}"/>
              </a:ext>
            </a:extLst>
          </p:cNvPr>
          <p:cNvSpPr txBox="1"/>
          <p:nvPr/>
        </p:nvSpPr>
        <p:spPr>
          <a:xfrm>
            <a:off x="3107136" y="705002"/>
            <a:ext cx="6008729" cy="9690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3A0215-4387-477D-A928-1B92D79B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8" y="2124873"/>
            <a:ext cx="7043605" cy="4389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2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4644F-6C08-43A8-9126-3B5DD22FB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04" y="1302661"/>
            <a:ext cx="916430" cy="904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75282-E1B7-4744-9560-3B2B0CADB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03" y="1329462"/>
            <a:ext cx="916430" cy="904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CF8CD-AAB2-46F7-ADF6-CCAADE0BD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33" y="1302659"/>
            <a:ext cx="916430" cy="904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0521A-DBA9-47EC-B002-B3D1BB06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84" y="1302660"/>
            <a:ext cx="916430" cy="904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4DC9A-24AD-4207-B14C-276F158C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014" y="1311030"/>
            <a:ext cx="916430" cy="904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55E10-6F76-4240-B329-B6935F07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27" y="1329462"/>
            <a:ext cx="916430" cy="904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48D258-8549-48B2-A39D-3722AF286944}"/>
              </a:ext>
            </a:extLst>
          </p:cNvPr>
          <p:cNvSpPr txBox="1"/>
          <p:nvPr/>
        </p:nvSpPr>
        <p:spPr>
          <a:xfrm>
            <a:off x="2358982" y="1311030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C3DE5-6DB7-4422-A060-14655BCBA70E}"/>
              </a:ext>
            </a:extLst>
          </p:cNvPr>
          <p:cNvSpPr txBox="1"/>
          <p:nvPr/>
        </p:nvSpPr>
        <p:spPr>
          <a:xfrm>
            <a:off x="5769502" y="1302659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B5D9E-6CB8-4092-B6D6-D0A84C986186}"/>
              </a:ext>
            </a:extLst>
          </p:cNvPr>
          <p:cNvSpPr txBox="1"/>
          <p:nvPr/>
        </p:nvSpPr>
        <p:spPr>
          <a:xfrm>
            <a:off x="9432803" y="5460181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222BD-8874-4991-A467-D18E1339724B}"/>
              </a:ext>
            </a:extLst>
          </p:cNvPr>
          <p:cNvSpPr/>
          <p:nvPr/>
        </p:nvSpPr>
        <p:spPr>
          <a:xfrm>
            <a:off x="995227" y="2568376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EE84B4A5-D757-4B04-A9FE-264CE7222DB6}"/>
              </a:ext>
            </a:extLst>
          </p:cNvPr>
          <p:cNvSpPr/>
          <p:nvPr/>
        </p:nvSpPr>
        <p:spPr>
          <a:xfrm>
            <a:off x="2682823" y="2720899"/>
            <a:ext cx="463085" cy="464394"/>
          </a:xfrm>
          <a:prstGeom prst="mathPlus">
            <a:avLst>
              <a:gd name="adj1" fmla="val 142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91ADE101-74AC-41C2-835E-05DBB0745C4A}"/>
              </a:ext>
            </a:extLst>
          </p:cNvPr>
          <p:cNvSpPr/>
          <p:nvPr/>
        </p:nvSpPr>
        <p:spPr>
          <a:xfrm>
            <a:off x="6238131" y="2669662"/>
            <a:ext cx="635624" cy="464394"/>
          </a:xfrm>
          <a:prstGeom prst="mathEqual">
            <a:avLst>
              <a:gd name="adj1" fmla="val 20292"/>
              <a:gd name="adj2" fmla="val 24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55D42D-5AAF-456C-B705-2E05BBF58F90}"/>
              </a:ext>
            </a:extLst>
          </p:cNvPr>
          <p:cNvSpPr/>
          <p:nvPr/>
        </p:nvSpPr>
        <p:spPr>
          <a:xfrm>
            <a:off x="8581321" y="3543990"/>
            <a:ext cx="2824245" cy="17968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8D0770-E1E9-4DC6-B08A-736B63492A5B}"/>
              </a:ext>
            </a:extLst>
          </p:cNvPr>
          <p:cNvSpPr/>
          <p:nvPr/>
        </p:nvSpPr>
        <p:spPr>
          <a:xfrm>
            <a:off x="8476202" y="2633305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EBFA3-67B6-4DCF-9FAA-25CF1EC6CB96}"/>
              </a:ext>
            </a:extLst>
          </p:cNvPr>
          <p:cNvSpPr/>
          <p:nvPr/>
        </p:nvSpPr>
        <p:spPr>
          <a:xfrm>
            <a:off x="4174837" y="2568376"/>
            <a:ext cx="1121755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7AFAC8-D240-428F-ACC5-6AE599F21C00}"/>
              </a:ext>
            </a:extLst>
          </p:cNvPr>
          <p:cNvSpPr/>
          <p:nvPr/>
        </p:nvSpPr>
        <p:spPr>
          <a:xfrm>
            <a:off x="7645043" y="994957"/>
            <a:ext cx="3905827" cy="14251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92C6B-2650-4FFF-9085-8D7657501A74}"/>
              </a:ext>
            </a:extLst>
          </p:cNvPr>
          <p:cNvSpPr txBox="1"/>
          <p:nvPr/>
        </p:nvSpPr>
        <p:spPr>
          <a:xfrm>
            <a:off x="1237810" y="2558457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6A78D0-3135-4713-8574-8942652BE7D2}"/>
              </a:ext>
            </a:extLst>
          </p:cNvPr>
          <p:cNvSpPr txBox="1"/>
          <p:nvPr/>
        </p:nvSpPr>
        <p:spPr>
          <a:xfrm>
            <a:off x="4390033" y="2577634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B5DB87-2DED-41B4-8A2B-5885263C2D07}"/>
              </a:ext>
            </a:extLst>
          </p:cNvPr>
          <p:cNvSpPr txBox="1"/>
          <p:nvPr/>
        </p:nvSpPr>
        <p:spPr>
          <a:xfrm>
            <a:off x="8659453" y="2600816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44794F-929E-4C8D-B4E5-430B20F2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4" y="4072537"/>
            <a:ext cx="1121755" cy="8974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5B4436-D471-4ACE-A756-9953D3D5E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26" y="4082456"/>
            <a:ext cx="1121755" cy="897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06E030-47CB-43A7-B408-37CC3F614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38" y="4075402"/>
            <a:ext cx="1121755" cy="8974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76DEA6-CA80-49FD-A427-0AE0005B9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84" y="4060969"/>
            <a:ext cx="1121755" cy="8974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235F1D-C45B-4AE9-89E9-24090E019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35" y="4408600"/>
            <a:ext cx="1121755" cy="8974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CC5E8E-49DC-4A4E-BD87-C911690CA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846" y="3586209"/>
            <a:ext cx="1121755" cy="8974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A2BEF1-4B27-46CD-9A6F-0962FB3E5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33" y="3580794"/>
            <a:ext cx="1121755" cy="8974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ADBAE0-1454-4980-BFFC-3F380B4FC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72" y="4443445"/>
            <a:ext cx="1121755" cy="8974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6F8BAD-3381-45D0-B8D1-A91308507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76" y="4408600"/>
            <a:ext cx="1121755" cy="8974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811D407-D642-4610-9557-DE32D2937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90" y="4082456"/>
            <a:ext cx="1121755" cy="8974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AE3D61-5985-41BD-AD39-899E2227A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60" y="4091215"/>
            <a:ext cx="1121755" cy="8974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A00172-E3E1-4B16-8DCE-5CD996DE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36" y="3583447"/>
            <a:ext cx="1121755" cy="89740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7B77943-2070-4854-BE41-F13C5F7F7D83}"/>
              </a:ext>
            </a:extLst>
          </p:cNvPr>
          <p:cNvSpPr/>
          <p:nvPr/>
        </p:nvSpPr>
        <p:spPr>
          <a:xfrm>
            <a:off x="5067002" y="5459149"/>
            <a:ext cx="916431" cy="74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81B297-804C-4878-9176-FE49BD4DBEE8}"/>
              </a:ext>
            </a:extLst>
          </p:cNvPr>
          <p:cNvSpPr/>
          <p:nvPr/>
        </p:nvSpPr>
        <p:spPr>
          <a:xfrm>
            <a:off x="1237810" y="5459148"/>
            <a:ext cx="916431" cy="74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025D2F-2E8E-46D1-86C6-6C32ACF81DAC}"/>
              </a:ext>
            </a:extLst>
          </p:cNvPr>
          <p:cNvSpPr txBox="1"/>
          <p:nvPr/>
        </p:nvSpPr>
        <p:spPr>
          <a:xfrm>
            <a:off x="1378534" y="5439309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F41E1D-922C-4B60-9296-50BDB3E344A5}"/>
              </a:ext>
            </a:extLst>
          </p:cNvPr>
          <p:cNvSpPr txBox="1"/>
          <p:nvPr/>
        </p:nvSpPr>
        <p:spPr>
          <a:xfrm>
            <a:off x="5171598" y="5439310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AD4D5D-639E-4F1C-856D-C9D474120E65}"/>
              </a:ext>
            </a:extLst>
          </p:cNvPr>
          <p:cNvSpPr/>
          <p:nvPr/>
        </p:nvSpPr>
        <p:spPr>
          <a:xfrm>
            <a:off x="9333245" y="5488242"/>
            <a:ext cx="916431" cy="7496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45E03EA1-6B96-4DFF-AAC9-EF202A6E6A36}"/>
              </a:ext>
            </a:extLst>
          </p:cNvPr>
          <p:cNvSpPr/>
          <p:nvPr/>
        </p:nvSpPr>
        <p:spPr>
          <a:xfrm>
            <a:off x="3356801" y="5591833"/>
            <a:ext cx="463085" cy="464394"/>
          </a:xfrm>
          <a:prstGeom prst="mathPlus">
            <a:avLst>
              <a:gd name="adj1" fmla="val 142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quals 40">
            <a:extLst>
              <a:ext uri="{FF2B5EF4-FFF2-40B4-BE49-F238E27FC236}">
                <a16:creationId xmlns:a16="http://schemas.microsoft.com/office/drawing/2014/main" id="{231B5F10-0D06-42DD-B9AF-44BC9724C928}"/>
              </a:ext>
            </a:extLst>
          </p:cNvPr>
          <p:cNvSpPr/>
          <p:nvPr/>
        </p:nvSpPr>
        <p:spPr>
          <a:xfrm>
            <a:off x="7327231" y="5630846"/>
            <a:ext cx="635624" cy="464394"/>
          </a:xfrm>
          <a:prstGeom prst="mathEqual">
            <a:avLst>
              <a:gd name="adj1" fmla="val 20292"/>
              <a:gd name="adj2" fmla="val 24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20E5D0-4D87-4252-A83C-3197A87160E2}"/>
              </a:ext>
            </a:extLst>
          </p:cNvPr>
          <p:cNvSpPr txBox="1"/>
          <p:nvPr/>
        </p:nvSpPr>
        <p:spPr>
          <a:xfrm>
            <a:off x="3155694" y="4155196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0D1137-77B6-4996-9414-4D3108AAA0C0}"/>
              </a:ext>
            </a:extLst>
          </p:cNvPr>
          <p:cNvSpPr txBox="1"/>
          <p:nvPr/>
        </p:nvSpPr>
        <p:spPr>
          <a:xfrm>
            <a:off x="6780111" y="4155195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6ED73A-FFE5-4147-90F5-74DF61C1D285}"/>
              </a:ext>
            </a:extLst>
          </p:cNvPr>
          <p:cNvSpPr txBox="1"/>
          <p:nvPr/>
        </p:nvSpPr>
        <p:spPr>
          <a:xfrm>
            <a:off x="1355232" y="192873"/>
            <a:ext cx="4377542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3924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/>
      <p:bldP spid="21" grpId="0"/>
      <p:bldP spid="37" grpId="0"/>
      <p:bldP spid="38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D60B73-CE2E-4855-B4B0-6EDF93F0AD89}"/>
              </a:ext>
            </a:extLst>
          </p:cNvPr>
          <p:cNvSpPr txBox="1"/>
          <p:nvPr/>
        </p:nvSpPr>
        <p:spPr>
          <a:xfrm>
            <a:off x="4743963" y="202258"/>
            <a:ext cx="2055216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7AFB2-BC17-4CEA-9300-22FFE4F06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9" y="1590239"/>
            <a:ext cx="827942" cy="827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C2BD4-CC72-48CE-9E33-4C06D48FB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9" y="3365071"/>
            <a:ext cx="699124" cy="524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9432E-62CB-4079-A739-51869D20D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1" y="4949440"/>
            <a:ext cx="869528" cy="827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00204B-CFC8-496D-87C3-8E9FDF7F0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152" y="1610921"/>
            <a:ext cx="827942" cy="827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067C6C-FD65-4B4F-926A-4D55ABACB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09" y="1590239"/>
            <a:ext cx="827942" cy="827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E4651A-1914-48E7-ADA1-47BFBF525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5" y="1615641"/>
            <a:ext cx="827942" cy="827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7D8046-2FD5-41DC-BE07-AB68C6C5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06" y="1615641"/>
            <a:ext cx="827942" cy="827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ED9019-1737-4AF4-AB4E-C3264D2F6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65" y="1623398"/>
            <a:ext cx="827942" cy="827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6F8E40-4085-4E0F-B4B8-41FF743A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41" y="1615641"/>
            <a:ext cx="827942" cy="8279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FC86D9-BF25-466E-B405-938A001B0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53" y="1652642"/>
            <a:ext cx="827942" cy="8279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FE7825-B6D6-49D9-9F4F-A85464B04C94}"/>
              </a:ext>
            </a:extLst>
          </p:cNvPr>
          <p:cNvSpPr txBox="1"/>
          <p:nvPr/>
        </p:nvSpPr>
        <p:spPr>
          <a:xfrm>
            <a:off x="3083657" y="1619489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874C29-3630-49B0-9AE5-5696D96CFC1B}"/>
              </a:ext>
            </a:extLst>
          </p:cNvPr>
          <p:cNvSpPr txBox="1"/>
          <p:nvPr/>
        </p:nvSpPr>
        <p:spPr>
          <a:xfrm>
            <a:off x="7724327" y="1648740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30B197-437F-426F-AE89-5056A645B57B}"/>
              </a:ext>
            </a:extLst>
          </p:cNvPr>
          <p:cNvSpPr/>
          <p:nvPr/>
        </p:nvSpPr>
        <p:spPr>
          <a:xfrm>
            <a:off x="9259811" y="1590239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FCA0EA-6E8F-4177-B76F-C72CA619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52" y="3365649"/>
            <a:ext cx="699124" cy="5243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647764-CE03-42C2-AE26-59A35D9D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95" y="3391051"/>
            <a:ext cx="699124" cy="5243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0069D4-2C83-4BC0-B8B2-FC53DBCB2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22" y="3412318"/>
            <a:ext cx="699124" cy="524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30187B-E847-4170-9C08-5963B13D4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98" y="3391051"/>
            <a:ext cx="699124" cy="5243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24ED3A-E0DF-4646-A4A4-177848A1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56" y="3382455"/>
            <a:ext cx="699124" cy="5243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994FBA9-03A0-4CF9-AA7D-9475B8B36D37}"/>
              </a:ext>
            </a:extLst>
          </p:cNvPr>
          <p:cNvSpPr txBox="1"/>
          <p:nvPr/>
        </p:nvSpPr>
        <p:spPr>
          <a:xfrm>
            <a:off x="2987507" y="3304257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DA16E8-D937-493B-9BC9-0D7DCF453A34}"/>
              </a:ext>
            </a:extLst>
          </p:cNvPr>
          <p:cNvSpPr txBox="1"/>
          <p:nvPr/>
        </p:nvSpPr>
        <p:spPr>
          <a:xfrm>
            <a:off x="7545599" y="3290271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FC42C4-9200-46DA-85EA-9FF9A090775B}"/>
              </a:ext>
            </a:extLst>
          </p:cNvPr>
          <p:cNvSpPr/>
          <p:nvPr/>
        </p:nvSpPr>
        <p:spPr>
          <a:xfrm>
            <a:off x="9259811" y="3338814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8F9611-431B-4851-9083-EE87A3E66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09" y="4949440"/>
            <a:ext cx="869528" cy="8279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EE8607-E905-42FE-BF70-695DC6CC0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55" y="4949440"/>
            <a:ext cx="869528" cy="8279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40F721-BE63-4947-B271-D7607CD42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18" y="4956405"/>
            <a:ext cx="869528" cy="8279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EA059A-E19B-464B-B81B-438376049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96" y="4941504"/>
            <a:ext cx="869528" cy="8279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FCF2E17-1D64-48A3-AAF1-296E0E0476BD}"/>
              </a:ext>
            </a:extLst>
          </p:cNvPr>
          <p:cNvSpPr txBox="1"/>
          <p:nvPr/>
        </p:nvSpPr>
        <p:spPr>
          <a:xfrm>
            <a:off x="3224518" y="5009702"/>
            <a:ext cx="738448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774747-3505-441B-B811-44154A6AF714}"/>
              </a:ext>
            </a:extLst>
          </p:cNvPr>
          <p:cNvSpPr txBox="1"/>
          <p:nvPr/>
        </p:nvSpPr>
        <p:spPr>
          <a:xfrm>
            <a:off x="7545599" y="4931802"/>
            <a:ext cx="158735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AD967D-63F8-472B-B1A6-BA9C4135A47B}"/>
              </a:ext>
            </a:extLst>
          </p:cNvPr>
          <p:cNvSpPr/>
          <p:nvPr/>
        </p:nvSpPr>
        <p:spPr>
          <a:xfrm>
            <a:off x="9259811" y="4941504"/>
            <a:ext cx="219245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074F6C-A199-4B99-9CD6-5F7E7C01704F}"/>
              </a:ext>
            </a:extLst>
          </p:cNvPr>
          <p:cNvSpPr txBox="1"/>
          <p:nvPr/>
        </p:nvSpPr>
        <p:spPr>
          <a:xfrm>
            <a:off x="2503878" y="2418607"/>
            <a:ext cx="3801540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4D5FD7-40BB-4DE6-8580-A67BB047E0BF}"/>
              </a:ext>
            </a:extLst>
          </p:cNvPr>
          <p:cNvSpPr txBox="1"/>
          <p:nvPr/>
        </p:nvSpPr>
        <p:spPr>
          <a:xfrm>
            <a:off x="2498657" y="4020401"/>
            <a:ext cx="3801540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৩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7ED580-6EEB-428F-BCB8-2BCF19D23EF8}"/>
              </a:ext>
            </a:extLst>
          </p:cNvPr>
          <p:cNvSpPr txBox="1"/>
          <p:nvPr/>
        </p:nvSpPr>
        <p:spPr>
          <a:xfrm>
            <a:off x="2661294" y="5728159"/>
            <a:ext cx="3801540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২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৫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C60317-572D-4D5D-8952-8E89782AC016}"/>
              </a:ext>
            </a:extLst>
          </p:cNvPr>
          <p:cNvSpPr txBox="1"/>
          <p:nvPr/>
        </p:nvSpPr>
        <p:spPr>
          <a:xfrm>
            <a:off x="9920072" y="4883040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9D3C98-F09F-4DD1-9A5C-32A515CC7EA0}"/>
              </a:ext>
            </a:extLst>
          </p:cNvPr>
          <p:cNvSpPr txBox="1"/>
          <p:nvPr/>
        </p:nvSpPr>
        <p:spPr>
          <a:xfrm>
            <a:off x="9911438" y="3268501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F6CCEA-4E87-4574-8745-BCEC906E164C}"/>
              </a:ext>
            </a:extLst>
          </p:cNvPr>
          <p:cNvSpPr txBox="1"/>
          <p:nvPr/>
        </p:nvSpPr>
        <p:spPr>
          <a:xfrm>
            <a:off x="9911438" y="1619488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4B3FB2-10D9-4C80-92D5-A09FEEBA6706}"/>
              </a:ext>
            </a:extLst>
          </p:cNvPr>
          <p:cNvSpPr txBox="1"/>
          <p:nvPr/>
        </p:nvSpPr>
        <p:spPr>
          <a:xfrm>
            <a:off x="392518" y="696351"/>
            <a:ext cx="3270353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সংখ্যায় প্রকাশ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7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D6DA5D09-EEFA-4208-82CF-0D6E7A0B3676}"/>
              </a:ext>
            </a:extLst>
          </p:cNvPr>
          <p:cNvSpPr/>
          <p:nvPr/>
        </p:nvSpPr>
        <p:spPr>
          <a:xfrm>
            <a:off x="2377423" y="5011023"/>
            <a:ext cx="181063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3208C6-22C5-4ECF-A285-81D97A89CAE0}"/>
              </a:ext>
            </a:extLst>
          </p:cNvPr>
          <p:cNvSpPr/>
          <p:nvPr/>
        </p:nvSpPr>
        <p:spPr>
          <a:xfrm>
            <a:off x="2408506" y="3591266"/>
            <a:ext cx="175851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06C75-A0B6-437C-A298-B10DF201FD44}"/>
              </a:ext>
            </a:extLst>
          </p:cNvPr>
          <p:cNvSpPr txBox="1"/>
          <p:nvPr/>
        </p:nvSpPr>
        <p:spPr>
          <a:xfrm>
            <a:off x="4431714" y="427219"/>
            <a:ext cx="180995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কার্ড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2A3777-C0A6-452E-93C0-77F7E2F01118}"/>
              </a:ext>
            </a:extLst>
          </p:cNvPr>
          <p:cNvSpPr/>
          <p:nvPr/>
        </p:nvSpPr>
        <p:spPr>
          <a:xfrm>
            <a:off x="2408506" y="2063478"/>
            <a:ext cx="1748469" cy="1011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A7491C-0A87-4E12-91EA-2A7F11032A37}"/>
              </a:ext>
            </a:extLst>
          </p:cNvPr>
          <p:cNvSpPr txBox="1"/>
          <p:nvPr/>
        </p:nvSpPr>
        <p:spPr>
          <a:xfrm>
            <a:off x="2376315" y="1979826"/>
            <a:ext cx="1657142" cy="10156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২+১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B1F20F-3A4C-4505-BDC3-A63B53A0BA57}"/>
              </a:ext>
            </a:extLst>
          </p:cNvPr>
          <p:cNvSpPr txBox="1"/>
          <p:nvPr/>
        </p:nvSpPr>
        <p:spPr>
          <a:xfrm>
            <a:off x="2346227" y="4879429"/>
            <a:ext cx="1717317" cy="10156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২+৩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59FA92-0096-4A0C-8C6C-42D7420726D9}"/>
              </a:ext>
            </a:extLst>
          </p:cNvPr>
          <p:cNvSpPr txBox="1"/>
          <p:nvPr/>
        </p:nvSpPr>
        <p:spPr>
          <a:xfrm>
            <a:off x="2401555" y="3510159"/>
            <a:ext cx="1824351" cy="10156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২+২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11E10C-AC36-4A99-A775-82F7330C95F0}"/>
              </a:ext>
            </a:extLst>
          </p:cNvPr>
          <p:cNvSpPr txBox="1"/>
          <p:nvPr/>
        </p:nvSpPr>
        <p:spPr>
          <a:xfrm>
            <a:off x="2707281" y="1979826"/>
            <a:ext cx="784668" cy="10156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92C256-CCA9-4BDE-9C53-7F094D682D7E}"/>
              </a:ext>
            </a:extLst>
          </p:cNvPr>
          <p:cNvSpPr txBox="1"/>
          <p:nvPr/>
        </p:nvSpPr>
        <p:spPr>
          <a:xfrm>
            <a:off x="2770375" y="3530849"/>
            <a:ext cx="964367" cy="10156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৪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C4E8C8-F995-4973-991A-86EA94A85528}"/>
              </a:ext>
            </a:extLst>
          </p:cNvPr>
          <p:cNvSpPr txBox="1"/>
          <p:nvPr/>
        </p:nvSpPr>
        <p:spPr>
          <a:xfrm>
            <a:off x="2780368" y="4918823"/>
            <a:ext cx="784668" cy="10156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৫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EE2EB-2975-431B-939E-407595905CD1}"/>
              </a:ext>
            </a:extLst>
          </p:cNvPr>
          <p:cNvSpPr/>
          <p:nvPr/>
        </p:nvSpPr>
        <p:spPr>
          <a:xfrm>
            <a:off x="914400" y="1502987"/>
            <a:ext cx="9548734" cy="4927794"/>
          </a:xfrm>
          <a:prstGeom prst="roundRect">
            <a:avLst>
              <a:gd name="adj" fmla="val 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B0A892-D46E-418C-BF48-1956D6FC94C0}"/>
              </a:ext>
            </a:extLst>
          </p:cNvPr>
          <p:cNvSpPr/>
          <p:nvPr/>
        </p:nvSpPr>
        <p:spPr>
          <a:xfrm>
            <a:off x="7739718" y="2191180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940897-EBBC-47CC-A951-13825BCB55A8}"/>
              </a:ext>
            </a:extLst>
          </p:cNvPr>
          <p:cNvSpPr/>
          <p:nvPr/>
        </p:nvSpPr>
        <p:spPr>
          <a:xfrm>
            <a:off x="8037921" y="2191180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41D4CF-ABBF-49E6-A840-5602787CAA2B}"/>
              </a:ext>
            </a:extLst>
          </p:cNvPr>
          <p:cNvSpPr/>
          <p:nvPr/>
        </p:nvSpPr>
        <p:spPr>
          <a:xfrm>
            <a:off x="8284108" y="2191180"/>
            <a:ext cx="104032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B59901-73B1-438A-BFBB-57A068E3B013}"/>
              </a:ext>
            </a:extLst>
          </p:cNvPr>
          <p:cNvSpPr/>
          <p:nvPr/>
        </p:nvSpPr>
        <p:spPr>
          <a:xfrm>
            <a:off x="8244797" y="3497955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ACBA94E-B3E1-41F2-B5BF-245606255794}"/>
              </a:ext>
            </a:extLst>
          </p:cNvPr>
          <p:cNvSpPr/>
          <p:nvPr/>
        </p:nvSpPr>
        <p:spPr>
          <a:xfrm>
            <a:off x="7958175" y="3510000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B32AA-E44C-49A5-A7FD-A6F1AB691158}"/>
              </a:ext>
            </a:extLst>
          </p:cNvPr>
          <p:cNvSpPr/>
          <p:nvPr/>
        </p:nvSpPr>
        <p:spPr>
          <a:xfrm>
            <a:off x="7639338" y="3510159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79325A-C5D4-428E-BFF9-33434EA794C1}"/>
              </a:ext>
            </a:extLst>
          </p:cNvPr>
          <p:cNvSpPr/>
          <p:nvPr/>
        </p:nvSpPr>
        <p:spPr>
          <a:xfrm>
            <a:off x="8527064" y="3497955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47676F2-0522-41FF-9348-FD870F420B22}"/>
              </a:ext>
            </a:extLst>
          </p:cNvPr>
          <p:cNvSpPr/>
          <p:nvPr/>
        </p:nvSpPr>
        <p:spPr>
          <a:xfrm>
            <a:off x="8843341" y="4800404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19FE551-D77C-44AF-ABFA-4ABB64A1402F}"/>
              </a:ext>
            </a:extLst>
          </p:cNvPr>
          <p:cNvSpPr/>
          <p:nvPr/>
        </p:nvSpPr>
        <p:spPr>
          <a:xfrm>
            <a:off x="8527064" y="4800404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FCEF93-EE05-42FC-BA88-C9FECE5819A0}"/>
              </a:ext>
            </a:extLst>
          </p:cNvPr>
          <p:cNvSpPr/>
          <p:nvPr/>
        </p:nvSpPr>
        <p:spPr>
          <a:xfrm>
            <a:off x="8228789" y="4800404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A2803AD-5726-40CA-A14A-4C8691647DC1}"/>
              </a:ext>
            </a:extLst>
          </p:cNvPr>
          <p:cNvSpPr/>
          <p:nvPr/>
        </p:nvSpPr>
        <p:spPr>
          <a:xfrm>
            <a:off x="7912512" y="4800404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69E612F-73CA-4912-A7F5-19CA21015458}"/>
              </a:ext>
            </a:extLst>
          </p:cNvPr>
          <p:cNvSpPr/>
          <p:nvPr/>
        </p:nvSpPr>
        <p:spPr>
          <a:xfrm>
            <a:off x="7593675" y="4800404"/>
            <a:ext cx="91327" cy="10573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31" grpId="0" animBg="1"/>
      <p:bldP spid="54" grpId="0"/>
      <p:bldP spid="54" grpId="1"/>
      <p:bldP spid="55" grpId="0"/>
      <p:bldP spid="55" grpId="1"/>
      <p:bldP spid="56" grpId="0"/>
      <p:bldP spid="56" grpId="1"/>
      <p:bldP spid="58" grpId="0"/>
      <p:bldP spid="60" grpId="0"/>
      <p:bldP spid="61" grpId="0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2217BC5-024C-49BF-A755-609969BBB717}"/>
              </a:ext>
            </a:extLst>
          </p:cNvPr>
          <p:cNvGrpSpPr/>
          <p:nvPr/>
        </p:nvGrpSpPr>
        <p:grpSpPr>
          <a:xfrm>
            <a:off x="2032888" y="1469958"/>
            <a:ext cx="3520946" cy="3055750"/>
            <a:chOff x="2325951" y="1189348"/>
            <a:chExt cx="3520946" cy="30557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95F909-F496-4B10-AA23-52DC852FEA62}"/>
                </a:ext>
              </a:extLst>
            </p:cNvPr>
            <p:cNvGrpSpPr/>
            <p:nvPr/>
          </p:nvGrpSpPr>
          <p:grpSpPr>
            <a:xfrm>
              <a:off x="2325951" y="1189348"/>
              <a:ext cx="3520946" cy="3055750"/>
              <a:chOff x="4163008" y="1961811"/>
              <a:chExt cx="3520946" cy="3055750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395B1335-4747-4528-B83B-8193922B0CF3}"/>
                  </a:ext>
                </a:extLst>
              </p:cNvPr>
              <p:cNvSpPr/>
              <p:nvPr/>
            </p:nvSpPr>
            <p:spPr>
              <a:xfrm>
                <a:off x="4163008" y="1961811"/>
                <a:ext cx="3520946" cy="304895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0227A64-2FE7-4855-9FCD-D78E22CEC57D}"/>
                  </a:ext>
                </a:extLst>
              </p:cNvPr>
              <p:cNvSpPr/>
              <p:nvPr/>
            </p:nvSpPr>
            <p:spPr>
              <a:xfrm>
                <a:off x="4859362" y="3145029"/>
                <a:ext cx="2117712" cy="18725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BDEF188-F4A8-4F3C-B5ED-3A51A6D230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1438" y="3644874"/>
                <a:ext cx="659227" cy="351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CC64636-929D-411E-8D5B-30FB14A35A15}"/>
                  </a:ext>
                </a:extLst>
              </p:cNvPr>
              <p:cNvCxnSpPr>
                <a:cxnSpLocks/>
                <a:stCxn id="2" idx="4"/>
                <a:endCxn id="4" idx="4"/>
              </p:cNvCxnSpPr>
              <p:nvPr/>
            </p:nvCxnSpPr>
            <p:spPr>
              <a:xfrm flipV="1">
                <a:off x="5918218" y="4426604"/>
                <a:ext cx="14129" cy="590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5229B7-2491-49E9-8471-8DFDA86A90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8372" y="3543976"/>
                <a:ext cx="636350" cy="4526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9A8F083-219D-446F-B08B-72912A431037}"/>
                </a:ext>
              </a:extLst>
            </p:cNvPr>
            <p:cNvSpPr/>
            <p:nvPr/>
          </p:nvSpPr>
          <p:spPr>
            <a:xfrm>
              <a:off x="3753437" y="2997834"/>
              <a:ext cx="683706" cy="65630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F64276-E8BC-4996-9EEF-6F6E1CEBE78A}"/>
              </a:ext>
            </a:extLst>
          </p:cNvPr>
          <p:cNvSpPr txBox="1"/>
          <p:nvPr/>
        </p:nvSpPr>
        <p:spPr>
          <a:xfrm>
            <a:off x="3382828" y="583858"/>
            <a:ext cx="4499366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C8BAA6-807D-4F22-B503-C4AAAC5DBD24}"/>
              </a:ext>
            </a:extLst>
          </p:cNvPr>
          <p:cNvSpPr txBox="1"/>
          <p:nvPr/>
        </p:nvSpPr>
        <p:spPr>
          <a:xfrm>
            <a:off x="3494602" y="2558649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962350-0C68-4790-91E4-2903E860D191}"/>
              </a:ext>
            </a:extLst>
          </p:cNvPr>
          <p:cNvSpPr txBox="1"/>
          <p:nvPr/>
        </p:nvSpPr>
        <p:spPr>
          <a:xfrm>
            <a:off x="4060604" y="3491505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3C7A5-505F-47E4-BFA9-5D16D91A3DB3}"/>
              </a:ext>
            </a:extLst>
          </p:cNvPr>
          <p:cNvSpPr txBox="1"/>
          <p:nvPr/>
        </p:nvSpPr>
        <p:spPr>
          <a:xfrm>
            <a:off x="2222148" y="3862965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54622C-3744-40E4-BD15-49B9656A2D57}"/>
              </a:ext>
            </a:extLst>
          </p:cNvPr>
          <p:cNvSpPr txBox="1"/>
          <p:nvPr/>
        </p:nvSpPr>
        <p:spPr>
          <a:xfrm>
            <a:off x="2872707" y="3488282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261F6E-645D-4C79-93F7-D006F174CBD1}"/>
              </a:ext>
            </a:extLst>
          </p:cNvPr>
          <p:cNvSpPr txBox="1"/>
          <p:nvPr/>
        </p:nvSpPr>
        <p:spPr>
          <a:xfrm>
            <a:off x="3459428" y="3187346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098D49-9EBC-415B-83AE-320D3501DB92}"/>
              </a:ext>
            </a:extLst>
          </p:cNvPr>
          <p:cNvSpPr txBox="1"/>
          <p:nvPr/>
        </p:nvSpPr>
        <p:spPr>
          <a:xfrm>
            <a:off x="4632825" y="3806220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8DEE73-223A-4533-B98D-618F61FBFBB9}"/>
              </a:ext>
            </a:extLst>
          </p:cNvPr>
          <p:cNvSpPr txBox="1"/>
          <p:nvPr/>
        </p:nvSpPr>
        <p:spPr>
          <a:xfrm>
            <a:off x="3459901" y="1850634"/>
            <a:ext cx="738448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DD20A2-92B8-4FD2-AA47-FCD1A688BF2E}"/>
              </a:ext>
            </a:extLst>
          </p:cNvPr>
          <p:cNvSpPr/>
          <p:nvPr/>
        </p:nvSpPr>
        <p:spPr>
          <a:xfrm>
            <a:off x="2846728" y="3596304"/>
            <a:ext cx="611628" cy="5598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36D668-D473-4FEF-999E-1C81A01A11B6}"/>
              </a:ext>
            </a:extLst>
          </p:cNvPr>
          <p:cNvSpPr/>
          <p:nvPr/>
        </p:nvSpPr>
        <p:spPr>
          <a:xfrm>
            <a:off x="4119859" y="3589442"/>
            <a:ext cx="611628" cy="5598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CF9347A-D53A-415A-8820-CA8131D7A888}"/>
              </a:ext>
            </a:extLst>
          </p:cNvPr>
          <p:cNvSpPr/>
          <p:nvPr/>
        </p:nvSpPr>
        <p:spPr>
          <a:xfrm>
            <a:off x="3459901" y="3278444"/>
            <a:ext cx="684652" cy="644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DB2472-4E3B-42CA-A7E8-7F6FEA573902}"/>
              </a:ext>
            </a:extLst>
          </p:cNvPr>
          <p:cNvSpPr/>
          <p:nvPr/>
        </p:nvSpPr>
        <p:spPr>
          <a:xfrm>
            <a:off x="3508231" y="2678348"/>
            <a:ext cx="611628" cy="5598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E179F42-CCE8-4647-A140-5FCDBB20042C}"/>
              </a:ext>
            </a:extLst>
          </p:cNvPr>
          <p:cNvGrpSpPr/>
          <p:nvPr/>
        </p:nvGrpSpPr>
        <p:grpSpPr>
          <a:xfrm>
            <a:off x="6126055" y="1286964"/>
            <a:ext cx="3885145" cy="3342611"/>
            <a:chOff x="2325951" y="1189348"/>
            <a:chExt cx="3520946" cy="305575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AB626E-538C-4325-8121-93C0CB01A039}"/>
                </a:ext>
              </a:extLst>
            </p:cNvPr>
            <p:cNvGrpSpPr/>
            <p:nvPr/>
          </p:nvGrpSpPr>
          <p:grpSpPr>
            <a:xfrm>
              <a:off x="2325951" y="1189348"/>
              <a:ext cx="3520946" cy="3055750"/>
              <a:chOff x="4163008" y="1961811"/>
              <a:chExt cx="3520946" cy="3055750"/>
            </a:xfrm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EEE4EA9F-4D8B-4DCB-BC34-7588BB2A50A0}"/>
                  </a:ext>
                </a:extLst>
              </p:cNvPr>
              <p:cNvSpPr/>
              <p:nvPr/>
            </p:nvSpPr>
            <p:spPr>
              <a:xfrm>
                <a:off x="4163008" y="1961811"/>
                <a:ext cx="3520946" cy="305575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350231F-2803-4790-B17F-9CFE8E86480A}"/>
                  </a:ext>
                </a:extLst>
              </p:cNvPr>
              <p:cNvSpPr/>
              <p:nvPr/>
            </p:nvSpPr>
            <p:spPr>
              <a:xfrm>
                <a:off x="4859362" y="3145029"/>
                <a:ext cx="2117712" cy="1872532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C00A973-B185-4E64-98BF-F7C633BC0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1438" y="3644874"/>
                <a:ext cx="659227" cy="351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9156F02-5F90-4D4F-9629-0673A16F8A47}"/>
                  </a:ext>
                </a:extLst>
              </p:cNvPr>
              <p:cNvCxnSpPr>
                <a:cxnSpLocks/>
                <a:stCxn id="43" idx="4"/>
                <a:endCxn id="41" idx="4"/>
              </p:cNvCxnSpPr>
              <p:nvPr/>
            </p:nvCxnSpPr>
            <p:spPr>
              <a:xfrm flipV="1">
                <a:off x="5918218" y="4426604"/>
                <a:ext cx="14129" cy="590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5498D72-CE7D-4EF0-AAFC-55CBBB98F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8372" y="3543976"/>
                <a:ext cx="636350" cy="4526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4A1DFF-4809-49D0-BCC8-8CD359215A99}"/>
                </a:ext>
              </a:extLst>
            </p:cNvPr>
            <p:cNvSpPr/>
            <p:nvPr/>
          </p:nvSpPr>
          <p:spPr>
            <a:xfrm>
              <a:off x="3753437" y="2997834"/>
              <a:ext cx="683706" cy="65630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A7B2D51-9C69-425D-A791-BC42CB8D0C67}"/>
              </a:ext>
            </a:extLst>
          </p:cNvPr>
          <p:cNvSpPr/>
          <p:nvPr/>
        </p:nvSpPr>
        <p:spPr>
          <a:xfrm>
            <a:off x="7056576" y="3513313"/>
            <a:ext cx="627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E651A3-4A68-4CAA-BC16-E24F21C030C8}"/>
              </a:ext>
            </a:extLst>
          </p:cNvPr>
          <p:cNvSpPr/>
          <p:nvPr/>
        </p:nvSpPr>
        <p:spPr>
          <a:xfrm>
            <a:off x="8337106" y="3550959"/>
            <a:ext cx="627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5935DD-0901-4A7A-ABD4-12FE4C69E9E7}"/>
              </a:ext>
            </a:extLst>
          </p:cNvPr>
          <p:cNvSpPr/>
          <p:nvPr/>
        </p:nvSpPr>
        <p:spPr>
          <a:xfrm>
            <a:off x="8983144" y="3854684"/>
            <a:ext cx="627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IN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2FE2C19-FF93-417C-9863-5B7FEFBF337D}"/>
              </a:ext>
            </a:extLst>
          </p:cNvPr>
          <p:cNvSpPr/>
          <p:nvPr/>
        </p:nvSpPr>
        <p:spPr>
          <a:xfrm>
            <a:off x="7756055" y="2589983"/>
            <a:ext cx="627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7EA0AA-D724-4251-BFB4-3E1B0CC13C18}"/>
              </a:ext>
            </a:extLst>
          </p:cNvPr>
          <p:cNvSpPr/>
          <p:nvPr/>
        </p:nvSpPr>
        <p:spPr>
          <a:xfrm>
            <a:off x="7727697" y="3204492"/>
            <a:ext cx="627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87FBC0-1FE5-4E95-BCB5-D370E32FAD65}"/>
              </a:ext>
            </a:extLst>
          </p:cNvPr>
          <p:cNvSpPr/>
          <p:nvPr/>
        </p:nvSpPr>
        <p:spPr>
          <a:xfrm>
            <a:off x="7729680" y="1781851"/>
            <a:ext cx="627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07D5A5-8334-4E7A-B04B-9BEB8E4871FF}"/>
              </a:ext>
            </a:extLst>
          </p:cNvPr>
          <p:cNvSpPr/>
          <p:nvPr/>
        </p:nvSpPr>
        <p:spPr>
          <a:xfrm>
            <a:off x="6336848" y="3876225"/>
            <a:ext cx="627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bn-IN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886F5AC-EB1F-4716-967C-C93A81B8BEF6}"/>
              </a:ext>
            </a:extLst>
          </p:cNvPr>
          <p:cNvSpPr/>
          <p:nvPr/>
        </p:nvSpPr>
        <p:spPr>
          <a:xfrm>
            <a:off x="7683828" y="2625068"/>
            <a:ext cx="801069" cy="1374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2962EFE-9061-4E1E-8092-57067D874411}"/>
              </a:ext>
            </a:extLst>
          </p:cNvPr>
          <p:cNvSpPr/>
          <p:nvPr/>
        </p:nvSpPr>
        <p:spPr>
          <a:xfrm rot="15233619">
            <a:off x="7262332" y="2991794"/>
            <a:ext cx="847386" cy="155501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5D93C1-EFD0-45A4-8520-3322EEF09328}"/>
              </a:ext>
            </a:extLst>
          </p:cNvPr>
          <p:cNvSpPr/>
          <p:nvPr/>
        </p:nvSpPr>
        <p:spPr>
          <a:xfrm rot="1538867">
            <a:off x="7674524" y="3356911"/>
            <a:ext cx="1518588" cy="84223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  <p:bldP spid="49" grpId="0"/>
      <p:bldP spid="54" grpId="0"/>
      <p:bldP spid="55" grpId="0"/>
      <p:bldP spid="38" grpId="0" animBg="1"/>
      <p:bldP spid="38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D97391F-9B83-4FAC-824E-0BDD98B2C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/>
          <a:stretch/>
        </p:blipFill>
        <p:spPr>
          <a:xfrm>
            <a:off x="560880" y="5494256"/>
            <a:ext cx="6384894" cy="10112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B5856D6-9723-4722-B862-A2FAAD00D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/>
          <a:stretch/>
        </p:blipFill>
        <p:spPr>
          <a:xfrm>
            <a:off x="6645971" y="5486400"/>
            <a:ext cx="5284952" cy="10191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680095-1EE2-4E25-A0A9-7FD87CB94491}"/>
              </a:ext>
            </a:extLst>
          </p:cNvPr>
          <p:cNvSpPr txBox="1"/>
          <p:nvPr/>
        </p:nvSpPr>
        <p:spPr>
          <a:xfrm>
            <a:off x="3211412" y="252191"/>
            <a:ext cx="5992471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(উপকরণ ব্যবহার করে যোগ কর)    </a:t>
            </a:r>
            <a:r>
              <a:rPr lang="bn-IN" sz="2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E7366-3D94-4E07-93FC-7C683979DC75}"/>
              </a:ext>
            </a:extLst>
          </p:cNvPr>
          <p:cNvSpPr txBox="1"/>
          <p:nvPr/>
        </p:nvSpPr>
        <p:spPr>
          <a:xfrm>
            <a:off x="416859" y="3335253"/>
            <a:ext cx="195723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৩+৩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D1358F-155B-4947-AF31-4B51654D7182}"/>
              </a:ext>
            </a:extLst>
          </p:cNvPr>
          <p:cNvSpPr txBox="1"/>
          <p:nvPr/>
        </p:nvSpPr>
        <p:spPr>
          <a:xfrm>
            <a:off x="3304444" y="1924265"/>
            <a:ext cx="1402467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২+১=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12A0B3-8D23-477E-B74A-30DA4061415C}"/>
              </a:ext>
            </a:extLst>
          </p:cNvPr>
          <p:cNvSpPr/>
          <p:nvPr/>
        </p:nvSpPr>
        <p:spPr>
          <a:xfrm>
            <a:off x="2124437" y="2035404"/>
            <a:ext cx="692853" cy="5360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D2FE4-4902-4375-AEB1-206AD5B7FAD6}"/>
              </a:ext>
            </a:extLst>
          </p:cNvPr>
          <p:cNvSpPr txBox="1"/>
          <p:nvPr/>
        </p:nvSpPr>
        <p:spPr>
          <a:xfrm>
            <a:off x="391447" y="2666406"/>
            <a:ext cx="195723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৩+২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65C9D9-3B54-4ADC-80F2-873D312988B0}"/>
              </a:ext>
            </a:extLst>
          </p:cNvPr>
          <p:cNvSpPr txBox="1"/>
          <p:nvPr/>
        </p:nvSpPr>
        <p:spPr>
          <a:xfrm>
            <a:off x="416859" y="1946275"/>
            <a:ext cx="168746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৩+১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D18C8-E604-4120-AE39-B02D83269224}"/>
              </a:ext>
            </a:extLst>
          </p:cNvPr>
          <p:cNvSpPr txBox="1"/>
          <p:nvPr/>
        </p:nvSpPr>
        <p:spPr>
          <a:xfrm>
            <a:off x="391449" y="3973916"/>
            <a:ext cx="2380925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৩+৪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07493F-D7B7-45DF-9B31-7AEA0D2869D4}"/>
              </a:ext>
            </a:extLst>
          </p:cNvPr>
          <p:cNvSpPr/>
          <p:nvPr/>
        </p:nvSpPr>
        <p:spPr>
          <a:xfrm>
            <a:off x="4832575" y="2043809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9A6114-7C8D-424A-8845-60AA68014FDA}"/>
              </a:ext>
            </a:extLst>
          </p:cNvPr>
          <p:cNvSpPr/>
          <p:nvPr/>
        </p:nvSpPr>
        <p:spPr>
          <a:xfrm>
            <a:off x="2124437" y="4199108"/>
            <a:ext cx="692853" cy="5040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6BD4AE-9D9D-45BA-A512-3D75BF0CDDD3}"/>
              </a:ext>
            </a:extLst>
          </p:cNvPr>
          <p:cNvSpPr/>
          <p:nvPr/>
        </p:nvSpPr>
        <p:spPr>
          <a:xfrm>
            <a:off x="2124437" y="2773183"/>
            <a:ext cx="692853" cy="5040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5F503C-4083-417A-BB67-9F0C879D749A}"/>
              </a:ext>
            </a:extLst>
          </p:cNvPr>
          <p:cNvSpPr/>
          <p:nvPr/>
        </p:nvSpPr>
        <p:spPr>
          <a:xfrm>
            <a:off x="2124437" y="3503169"/>
            <a:ext cx="692853" cy="5040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9E92-066D-4756-B379-6DB935217958}"/>
              </a:ext>
            </a:extLst>
          </p:cNvPr>
          <p:cNvSpPr txBox="1"/>
          <p:nvPr/>
        </p:nvSpPr>
        <p:spPr>
          <a:xfrm>
            <a:off x="9170940" y="1835717"/>
            <a:ext cx="1535199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৫+১=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1612C2-8166-4F4C-93D0-39555CFD7136}"/>
              </a:ext>
            </a:extLst>
          </p:cNvPr>
          <p:cNvSpPr txBox="1"/>
          <p:nvPr/>
        </p:nvSpPr>
        <p:spPr>
          <a:xfrm>
            <a:off x="6166105" y="2631874"/>
            <a:ext cx="1529396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৪+২=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A2ECAF-EAF4-4679-9E82-F6832A1CE26B}"/>
              </a:ext>
            </a:extLst>
          </p:cNvPr>
          <p:cNvSpPr txBox="1"/>
          <p:nvPr/>
        </p:nvSpPr>
        <p:spPr>
          <a:xfrm>
            <a:off x="6129436" y="1905101"/>
            <a:ext cx="1602734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৪+১=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C9745-441E-4A3A-9BD9-A01573D63D61}"/>
              </a:ext>
            </a:extLst>
          </p:cNvPr>
          <p:cNvSpPr txBox="1"/>
          <p:nvPr/>
        </p:nvSpPr>
        <p:spPr>
          <a:xfrm>
            <a:off x="3336984" y="2685253"/>
            <a:ext cx="159646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২+২=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4A03CB-1EAE-4BE8-AD66-61A50BA3E4B4}"/>
              </a:ext>
            </a:extLst>
          </p:cNvPr>
          <p:cNvSpPr txBox="1"/>
          <p:nvPr/>
        </p:nvSpPr>
        <p:spPr>
          <a:xfrm>
            <a:off x="3389893" y="3401235"/>
            <a:ext cx="2188828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২+৩=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E92E03-8CCC-485D-BF80-5048AD1AD97E}"/>
              </a:ext>
            </a:extLst>
          </p:cNvPr>
          <p:cNvSpPr txBox="1"/>
          <p:nvPr/>
        </p:nvSpPr>
        <p:spPr>
          <a:xfrm>
            <a:off x="3349658" y="4128222"/>
            <a:ext cx="1439829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২+৪=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B91BD7-3243-4744-A0BB-60BC0D6EDA68}"/>
              </a:ext>
            </a:extLst>
          </p:cNvPr>
          <p:cNvSpPr txBox="1"/>
          <p:nvPr/>
        </p:nvSpPr>
        <p:spPr>
          <a:xfrm>
            <a:off x="9187186" y="2617636"/>
            <a:ext cx="1602734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৫+২=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74C72C-0448-40A6-9B85-216AE2390F48}"/>
              </a:ext>
            </a:extLst>
          </p:cNvPr>
          <p:cNvSpPr txBox="1"/>
          <p:nvPr/>
        </p:nvSpPr>
        <p:spPr>
          <a:xfrm>
            <a:off x="9170940" y="3378077"/>
            <a:ext cx="1529396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৫+৩=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D58442-3DB9-4481-AA1A-2BF38230BA6F}"/>
              </a:ext>
            </a:extLst>
          </p:cNvPr>
          <p:cNvSpPr/>
          <p:nvPr/>
        </p:nvSpPr>
        <p:spPr>
          <a:xfrm>
            <a:off x="7685401" y="2013884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624068-985A-4272-9184-445AA58FFC64}"/>
              </a:ext>
            </a:extLst>
          </p:cNvPr>
          <p:cNvSpPr/>
          <p:nvPr/>
        </p:nvSpPr>
        <p:spPr>
          <a:xfrm>
            <a:off x="4832575" y="2812893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C362CE-F35A-482F-9CBA-78B9ADCF4CE9}"/>
              </a:ext>
            </a:extLst>
          </p:cNvPr>
          <p:cNvSpPr/>
          <p:nvPr/>
        </p:nvSpPr>
        <p:spPr>
          <a:xfrm>
            <a:off x="4832574" y="3538953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86ED59-5A54-4BEE-883F-ABDF9259B7B6}"/>
              </a:ext>
            </a:extLst>
          </p:cNvPr>
          <p:cNvSpPr/>
          <p:nvPr/>
        </p:nvSpPr>
        <p:spPr>
          <a:xfrm>
            <a:off x="4803972" y="4208729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B82A5D-5A95-487A-9FB4-AB356D3AF3A2}"/>
              </a:ext>
            </a:extLst>
          </p:cNvPr>
          <p:cNvSpPr txBox="1"/>
          <p:nvPr/>
        </p:nvSpPr>
        <p:spPr>
          <a:xfrm>
            <a:off x="6156005" y="4085963"/>
            <a:ext cx="1529396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৪+৪=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5CA3F3-B8C0-4CF3-AE01-439A38314492}"/>
              </a:ext>
            </a:extLst>
          </p:cNvPr>
          <p:cNvSpPr txBox="1"/>
          <p:nvPr/>
        </p:nvSpPr>
        <p:spPr>
          <a:xfrm>
            <a:off x="6149487" y="3370221"/>
            <a:ext cx="1529396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৪+৩=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C944CD-7390-4194-8010-F7E3CC61D480}"/>
              </a:ext>
            </a:extLst>
          </p:cNvPr>
          <p:cNvSpPr txBox="1"/>
          <p:nvPr/>
        </p:nvSpPr>
        <p:spPr>
          <a:xfrm>
            <a:off x="9179472" y="3954741"/>
            <a:ext cx="1529396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৫+৪=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557D1EA-0D34-4397-ADA1-FDCB2887CD0F}"/>
              </a:ext>
            </a:extLst>
          </p:cNvPr>
          <p:cNvSpPr/>
          <p:nvPr/>
        </p:nvSpPr>
        <p:spPr>
          <a:xfrm>
            <a:off x="7662766" y="3434903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BC64B5-01A5-477E-A6BF-C835372FF533}"/>
              </a:ext>
            </a:extLst>
          </p:cNvPr>
          <p:cNvSpPr/>
          <p:nvPr/>
        </p:nvSpPr>
        <p:spPr>
          <a:xfrm>
            <a:off x="7662765" y="4176903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4B17EC-C266-47ED-B34A-9DF6EAD38F84}"/>
              </a:ext>
            </a:extLst>
          </p:cNvPr>
          <p:cNvSpPr/>
          <p:nvPr/>
        </p:nvSpPr>
        <p:spPr>
          <a:xfrm>
            <a:off x="10700335" y="1977640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FC6C4F-6C92-4E4B-BDD0-EE1782EEC8D1}"/>
              </a:ext>
            </a:extLst>
          </p:cNvPr>
          <p:cNvSpPr/>
          <p:nvPr/>
        </p:nvSpPr>
        <p:spPr>
          <a:xfrm>
            <a:off x="10700336" y="2701300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754EBCE-72C2-4105-A15F-4B0ECBA5CDB5}"/>
              </a:ext>
            </a:extLst>
          </p:cNvPr>
          <p:cNvSpPr/>
          <p:nvPr/>
        </p:nvSpPr>
        <p:spPr>
          <a:xfrm>
            <a:off x="10719409" y="3343645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3687C5-BC6A-4598-9CC6-76CA6AC4EEB0}"/>
              </a:ext>
            </a:extLst>
          </p:cNvPr>
          <p:cNvSpPr/>
          <p:nvPr/>
        </p:nvSpPr>
        <p:spPr>
          <a:xfrm>
            <a:off x="10745442" y="3996717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D3B4A6-A4E1-47F7-93F8-D102FDB9D245}"/>
              </a:ext>
            </a:extLst>
          </p:cNvPr>
          <p:cNvSpPr/>
          <p:nvPr/>
        </p:nvSpPr>
        <p:spPr>
          <a:xfrm>
            <a:off x="7678883" y="2785224"/>
            <a:ext cx="647179" cy="4977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AF9369-661A-4780-9291-6CEE3E6EA216}"/>
              </a:ext>
            </a:extLst>
          </p:cNvPr>
          <p:cNvCxnSpPr>
            <a:cxnSpLocks/>
          </p:cNvCxnSpPr>
          <p:nvPr/>
        </p:nvCxnSpPr>
        <p:spPr>
          <a:xfrm>
            <a:off x="3289454" y="1259174"/>
            <a:ext cx="0" cy="43436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CD0751B-CFAB-4DD7-A632-5A5B3029E588}"/>
              </a:ext>
            </a:extLst>
          </p:cNvPr>
          <p:cNvSpPr txBox="1"/>
          <p:nvPr/>
        </p:nvSpPr>
        <p:spPr>
          <a:xfrm>
            <a:off x="704825" y="1056349"/>
            <a:ext cx="134748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1103F6-B523-4E03-AB67-57B9D040D163}"/>
              </a:ext>
            </a:extLst>
          </p:cNvPr>
          <p:cNvSpPr txBox="1"/>
          <p:nvPr/>
        </p:nvSpPr>
        <p:spPr>
          <a:xfrm>
            <a:off x="3519551" y="1055542"/>
            <a:ext cx="134748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0BC164-7A61-4DF0-BAE6-C0AA09A6AAE4}"/>
              </a:ext>
            </a:extLst>
          </p:cNvPr>
          <p:cNvSpPr txBox="1"/>
          <p:nvPr/>
        </p:nvSpPr>
        <p:spPr>
          <a:xfrm>
            <a:off x="6190860" y="1049432"/>
            <a:ext cx="134748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দল-৩ 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5E4D69-75C4-4EF1-A2E0-0767622E1D8D}"/>
              </a:ext>
            </a:extLst>
          </p:cNvPr>
          <p:cNvSpPr txBox="1"/>
          <p:nvPr/>
        </p:nvSpPr>
        <p:spPr>
          <a:xfrm>
            <a:off x="9223855" y="999484"/>
            <a:ext cx="134748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দল-৪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8651F7A-EA38-4FA6-8930-5CEAC33A115D}"/>
              </a:ext>
            </a:extLst>
          </p:cNvPr>
          <p:cNvCxnSpPr>
            <a:cxnSpLocks/>
          </p:cNvCxnSpPr>
          <p:nvPr/>
        </p:nvCxnSpPr>
        <p:spPr>
          <a:xfrm>
            <a:off x="8943244" y="1198401"/>
            <a:ext cx="0" cy="43436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292710-A113-42C7-864A-E7154A67A35D}"/>
              </a:ext>
            </a:extLst>
          </p:cNvPr>
          <p:cNvCxnSpPr>
            <a:cxnSpLocks/>
          </p:cNvCxnSpPr>
          <p:nvPr/>
        </p:nvCxnSpPr>
        <p:spPr>
          <a:xfrm>
            <a:off x="5947709" y="1264027"/>
            <a:ext cx="0" cy="43436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20BAD5-10DA-4C59-AA8B-397CD0601090}"/>
              </a:ext>
            </a:extLst>
          </p:cNvPr>
          <p:cNvSpPr txBox="1"/>
          <p:nvPr/>
        </p:nvSpPr>
        <p:spPr>
          <a:xfrm>
            <a:off x="1374714" y="729502"/>
            <a:ext cx="4817156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পাঠ্য বইয়ের ৩০ পৃষ্ঠা বের কর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E2606-0044-4EE6-80B3-9AB9FC004982}"/>
              </a:ext>
            </a:extLst>
          </p:cNvPr>
          <p:cNvSpPr txBox="1"/>
          <p:nvPr/>
        </p:nvSpPr>
        <p:spPr>
          <a:xfrm>
            <a:off x="428564" y="2228671"/>
            <a:ext cx="6706754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াগুলো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2156D-1628-4008-8E65-A0164835E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36" y="481669"/>
            <a:ext cx="4180215" cy="50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16931-BBE3-4168-822E-D5EA1D4A69D4}"/>
              </a:ext>
            </a:extLst>
          </p:cNvPr>
          <p:cNvSpPr txBox="1"/>
          <p:nvPr/>
        </p:nvSpPr>
        <p:spPr>
          <a:xfrm>
            <a:off x="3612630" y="357786"/>
            <a:ext cx="3031943" cy="64633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  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D6D32-9F37-4A97-BFA6-2520444E6EC7}"/>
              </a:ext>
            </a:extLst>
          </p:cNvPr>
          <p:cNvSpPr txBox="1"/>
          <p:nvPr/>
        </p:nvSpPr>
        <p:spPr>
          <a:xfrm>
            <a:off x="1833076" y="2659559"/>
            <a:ext cx="1871640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৩+৩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B9709-3D40-4F57-90B5-6DF1608D8B19}"/>
              </a:ext>
            </a:extLst>
          </p:cNvPr>
          <p:cNvSpPr txBox="1"/>
          <p:nvPr/>
        </p:nvSpPr>
        <p:spPr>
          <a:xfrm>
            <a:off x="5771984" y="4869331"/>
            <a:ext cx="2157813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৬+৩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0B475-6646-4C00-9F1B-3714C4C58056}"/>
              </a:ext>
            </a:extLst>
          </p:cNvPr>
          <p:cNvSpPr txBox="1"/>
          <p:nvPr/>
        </p:nvSpPr>
        <p:spPr>
          <a:xfrm>
            <a:off x="5771984" y="3776137"/>
            <a:ext cx="2157813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২+৩ =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27374-8190-4F94-8160-50B690B74816}"/>
              </a:ext>
            </a:extLst>
          </p:cNvPr>
          <p:cNvSpPr txBox="1"/>
          <p:nvPr/>
        </p:nvSpPr>
        <p:spPr>
          <a:xfrm>
            <a:off x="5771984" y="2659558"/>
            <a:ext cx="168746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২+১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C7337-4E16-4062-A0C1-F51A2A3C4430}"/>
              </a:ext>
            </a:extLst>
          </p:cNvPr>
          <p:cNvSpPr txBox="1"/>
          <p:nvPr/>
        </p:nvSpPr>
        <p:spPr>
          <a:xfrm>
            <a:off x="1925163" y="3859222"/>
            <a:ext cx="168746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৪+১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93B8D-8A2F-4F98-9A24-D38208B2BAF8}"/>
              </a:ext>
            </a:extLst>
          </p:cNvPr>
          <p:cNvSpPr txBox="1"/>
          <p:nvPr/>
        </p:nvSpPr>
        <p:spPr>
          <a:xfrm>
            <a:off x="1740990" y="4869331"/>
            <a:ext cx="1687467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২+৫ =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62BF650-E2A7-4047-9E65-DA7F4FED17D0}"/>
              </a:ext>
            </a:extLst>
          </p:cNvPr>
          <p:cNvSpPr/>
          <p:nvPr/>
        </p:nvSpPr>
        <p:spPr>
          <a:xfrm>
            <a:off x="989350" y="1219228"/>
            <a:ext cx="7989757" cy="4904257"/>
          </a:xfrm>
          <a:prstGeom prst="frame">
            <a:avLst>
              <a:gd name="adj1" fmla="val 266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92F3E-A22A-4C4A-9C4D-68EECFA99F96}"/>
              </a:ext>
            </a:extLst>
          </p:cNvPr>
          <p:cNvSpPr txBox="1"/>
          <p:nvPr/>
        </p:nvSpPr>
        <p:spPr>
          <a:xfrm>
            <a:off x="1488486" y="1616228"/>
            <a:ext cx="2560820" cy="64633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যোগ করিঃ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2893A-ABFF-4596-AC4E-A1D4FB3B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18" y="1628993"/>
            <a:ext cx="7368173" cy="4903184"/>
          </a:xfrm>
          <a:prstGeom prst="round2DiagRect">
            <a:avLst>
              <a:gd name="adj1" fmla="val 24004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7160E-7853-4AD3-A253-51DCE1C7E325}"/>
              </a:ext>
            </a:extLst>
          </p:cNvPr>
          <p:cNvSpPr txBox="1"/>
          <p:nvPr/>
        </p:nvSpPr>
        <p:spPr>
          <a:xfrm rot="21021393">
            <a:off x="-201620" y="2509453"/>
            <a:ext cx="5136779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IN" sz="44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সবাইকে অনেক ধন্যবাদ </a:t>
            </a:r>
            <a:endParaRPr lang="en-US" sz="44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AF9A2-1E45-425D-881F-7F7F083FB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972" y="-214756"/>
            <a:ext cx="1931963" cy="2759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7D0B2-C90A-4788-BC3D-ED6C824CF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9" y="3963825"/>
            <a:ext cx="1931963" cy="26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0CA4506A-36E2-42A5-88C3-461A16DA2E92}"/>
              </a:ext>
            </a:extLst>
          </p:cNvPr>
          <p:cNvGrpSpPr/>
          <p:nvPr/>
        </p:nvGrpSpPr>
        <p:grpSpPr>
          <a:xfrm>
            <a:off x="164123" y="420760"/>
            <a:ext cx="11856366" cy="6007126"/>
            <a:chOff x="164123" y="448895"/>
            <a:chExt cx="11856366" cy="60071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2237B98-4FE1-4147-ADEE-47D6CD05F94A}"/>
                </a:ext>
              </a:extLst>
            </p:cNvPr>
            <p:cNvGrpSpPr/>
            <p:nvPr/>
          </p:nvGrpSpPr>
          <p:grpSpPr>
            <a:xfrm>
              <a:off x="5543523" y="481818"/>
              <a:ext cx="1104953" cy="5894363"/>
              <a:chOff x="7589521" y="478302"/>
              <a:chExt cx="1104953" cy="589436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6DB2DC7-BF2C-490E-AED4-57BE8A5D7BDC}"/>
                  </a:ext>
                </a:extLst>
              </p:cNvPr>
              <p:cNvGrpSpPr/>
              <p:nvPr/>
            </p:nvGrpSpPr>
            <p:grpSpPr>
              <a:xfrm>
                <a:off x="7589521" y="2514816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A5588786-6A8E-43B7-BA19-A58358BF63B6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5F8648-65BF-494C-84D2-181389B153E5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Block Arc 5">
                  <a:extLst>
                    <a:ext uri="{FF2B5EF4-FFF2-40B4-BE49-F238E27FC236}">
                      <a16:creationId xmlns:a16="http://schemas.microsoft.com/office/drawing/2014/main" id="{B164A17C-688C-40E4-8F7E-A7637E4F0B3D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3B80061-4CEA-43A3-A466-BE10E2A0B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7059" y="478302"/>
                <a:ext cx="0" cy="5894363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5A1A3EA-6446-4032-8A43-C9E3BF585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7256" y="478302"/>
                <a:ext cx="0" cy="5894363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0ADB945-8F0C-482E-BFE6-39D53A6E5341}"/>
                  </a:ext>
                </a:extLst>
              </p:cNvPr>
              <p:cNvGrpSpPr/>
              <p:nvPr/>
            </p:nvGrpSpPr>
            <p:grpSpPr>
              <a:xfrm>
                <a:off x="7617020" y="2866519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5A5DC58-269B-48F6-9B9F-EE0E6E6FFEFF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17C9FBC-8F14-4431-8859-240444764088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Block Arc 14">
                  <a:extLst>
                    <a:ext uri="{FF2B5EF4-FFF2-40B4-BE49-F238E27FC236}">
                      <a16:creationId xmlns:a16="http://schemas.microsoft.com/office/drawing/2014/main" id="{2C70AFFE-728F-4024-8713-333C52C3116A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BB1A42A-FFC8-4EB5-BC6E-51CD1D1FF376}"/>
                  </a:ext>
                </a:extLst>
              </p:cNvPr>
              <p:cNvGrpSpPr/>
              <p:nvPr/>
            </p:nvGrpSpPr>
            <p:grpSpPr>
              <a:xfrm>
                <a:off x="7591865" y="3234550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BCDD1ED-8B4B-46E5-A874-CC7B62E6CD5E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46CDE09-501D-473E-873A-8CE25465A832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Block Arc 18">
                  <a:extLst>
                    <a:ext uri="{FF2B5EF4-FFF2-40B4-BE49-F238E27FC236}">
                      <a16:creationId xmlns:a16="http://schemas.microsoft.com/office/drawing/2014/main" id="{63946570-7CF0-4361-BFCD-64016C920139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9B309DC-800A-4689-9118-7866CA08584D}"/>
                  </a:ext>
                </a:extLst>
              </p:cNvPr>
              <p:cNvGrpSpPr/>
              <p:nvPr/>
            </p:nvGrpSpPr>
            <p:grpSpPr>
              <a:xfrm>
                <a:off x="7644086" y="5503990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FA954F1-D90E-40CD-A203-C3CE37C8EB91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B303506-7112-43A8-9EB7-AAA958BBF546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Block Arc 22">
                  <a:extLst>
                    <a:ext uri="{FF2B5EF4-FFF2-40B4-BE49-F238E27FC236}">
                      <a16:creationId xmlns:a16="http://schemas.microsoft.com/office/drawing/2014/main" id="{2F1181A8-EEAA-41D2-891B-B9657D40B785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B320C8F-49F6-4A68-9D46-CF3F6A768CC2}"/>
                  </a:ext>
                </a:extLst>
              </p:cNvPr>
              <p:cNvGrpSpPr/>
              <p:nvPr/>
            </p:nvGrpSpPr>
            <p:grpSpPr>
              <a:xfrm>
                <a:off x="7617020" y="5116248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E71EB8-400B-4E13-9611-370874D16E42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504DAF4-9F9A-4880-A96B-35D0E4BB77BE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837055E0-FC2B-4C9C-88BF-4D715479B372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00745D0-98BE-4DD1-BFDC-171D091E999E}"/>
                  </a:ext>
                </a:extLst>
              </p:cNvPr>
              <p:cNvGrpSpPr/>
              <p:nvPr/>
            </p:nvGrpSpPr>
            <p:grpSpPr>
              <a:xfrm>
                <a:off x="7622282" y="3632983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271599A9-7E92-483E-AC6F-77C07397CEA0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211CFC3-60D9-45A2-AEB1-EE6C5D5B315C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2DF87BD3-67A4-4B26-B7F4-A9EFA1B03CD8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487BD61-0B0E-498A-A306-5A1FDC3CDC80}"/>
                  </a:ext>
                </a:extLst>
              </p:cNvPr>
              <p:cNvGrpSpPr/>
              <p:nvPr/>
            </p:nvGrpSpPr>
            <p:grpSpPr>
              <a:xfrm>
                <a:off x="7604159" y="3970611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3CA365C-DAA7-4179-8EEC-A37010E94A33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76CE755-748B-4604-B060-DCE29A06D381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4A525319-D151-4AC7-A9A6-3A1568DCAFF7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AF4F6E3-A52F-46E6-8674-2292F1300AB9}"/>
                  </a:ext>
                </a:extLst>
              </p:cNvPr>
              <p:cNvGrpSpPr/>
              <p:nvPr/>
            </p:nvGrpSpPr>
            <p:grpSpPr>
              <a:xfrm>
                <a:off x="7628176" y="4315848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EC99460-491E-4B42-85F2-6E5D16416172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9B168A0-B460-4DF8-B3F0-12DE669F6CE1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Block Arc 38">
                  <a:extLst>
                    <a:ext uri="{FF2B5EF4-FFF2-40B4-BE49-F238E27FC236}">
                      <a16:creationId xmlns:a16="http://schemas.microsoft.com/office/drawing/2014/main" id="{45553898-ED1D-4F5E-AEC3-2074F38AB465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F326310-CBE1-4937-91B7-ADEC8C84C610}"/>
                  </a:ext>
                </a:extLst>
              </p:cNvPr>
              <p:cNvGrpSpPr/>
              <p:nvPr/>
            </p:nvGrpSpPr>
            <p:grpSpPr>
              <a:xfrm>
                <a:off x="7620002" y="4697292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14FE51B-2102-4191-8FD3-BC56C6CCFAAF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7FBAEF8-6C89-4476-B3CE-2A3F86DA516B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Block Arc 42">
                  <a:extLst>
                    <a:ext uri="{FF2B5EF4-FFF2-40B4-BE49-F238E27FC236}">
                      <a16:creationId xmlns:a16="http://schemas.microsoft.com/office/drawing/2014/main" id="{AB8CEFB9-14E7-4A1D-9F27-88DAB8BBD74F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E6E4451-509D-40B4-AB87-6ABCEB84C9FA}"/>
                  </a:ext>
                </a:extLst>
              </p:cNvPr>
              <p:cNvGrpSpPr/>
              <p:nvPr/>
            </p:nvGrpSpPr>
            <p:grpSpPr>
              <a:xfrm>
                <a:off x="7589521" y="2145982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F5B595D-9DD5-44DD-90E8-A5B680E37555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0BFCB98-A4B5-48B1-81B1-786EBED400AF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Block Arc 46">
                  <a:extLst>
                    <a:ext uri="{FF2B5EF4-FFF2-40B4-BE49-F238E27FC236}">
                      <a16:creationId xmlns:a16="http://schemas.microsoft.com/office/drawing/2014/main" id="{E12780E8-066E-4275-8893-3E2967A5742E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EDB5937-8DFF-4AC7-914E-B62C2EECAA75}"/>
                  </a:ext>
                </a:extLst>
              </p:cNvPr>
              <p:cNvGrpSpPr/>
              <p:nvPr/>
            </p:nvGrpSpPr>
            <p:grpSpPr>
              <a:xfrm>
                <a:off x="7631088" y="5922946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EF3969C-9B02-4785-9B76-DBAD3A7767BA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4C6B632-5949-4664-BEEB-2BF6F52522D3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Block Arc 50">
                  <a:extLst>
                    <a:ext uri="{FF2B5EF4-FFF2-40B4-BE49-F238E27FC236}">
                      <a16:creationId xmlns:a16="http://schemas.microsoft.com/office/drawing/2014/main" id="{7ECBA344-FB67-4029-BF98-42FE755A3C90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B2AB57-DD2B-4278-8D54-20747DBA7B63}"/>
                  </a:ext>
                </a:extLst>
              </p:cNvPr>
              <p:cNvGrpSpPr/>
              <p:nvPr/>
            </p:nvGrpSpPr>
            <p:grpSpPr>
              <a:xfrm>
                <a:off x="7616450" y="1745045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B4343DB1-0E91-444D-9180-A45C30C635E1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200D0D2-E6A2-4B3B-86E4-46BB40B6056F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Block Arc 54">
                  <a:extLst>
                    <a:ext uri="{FF2B5EF4-FFF2-40B4-BE49-F238E27FC236}">
                      <a16:creationId xmlns:a16="http://schemas.microsoft.com/office/drawing/2014/main" id="{B749DFE4-C8D2-45B6-8E01-F4115A5D9D41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BC513ED-D5EF-42D5-9AEE-3280AD0E12E5}"/>
                  </a:ext>
                </a:extLst>
              </p:cNvPr>
              <p:cNvGrpSpPr/>
              <p:nvPr/>
            </p:nvGrpSpPr>
            <p:grpSpPr>
              <a:xfrm>
                <a:off x="7590591" y="1344107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2DF26E1-E112-4FFA-A3B9-9DE1F9711CB6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BF41ABC-F00A-4A96-A842-336944007B02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Block Arc 58">
                  <a:extLst>
                    <a:ext uri="{FF2B5EF4-FFF2-40B4-BE49-F238E27FC236}">
                      <a16:creationId xmlns:a16="http://schemas.microsoft.com/office/drawing/2014/main" id="{DF7DFD92-30B1-42FE-B4C2-DBFA9BD4E0BF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EA609A7-7F5C-417C-AA5E-4230F9DB846D}"/>
                  </a:ext>
                </a:extLst>
              </p:cNvPr>
              <p:cNvGrpSpPr/>
              <p:nvPr/>
            </p:nvGrpSpPr>
            <p:grpSpPr>
              <a:xfrm>
                <a:off x="7590591" y="928220"/>
                <a:ext cx="1050388" cy="225085"/>
                <a:chOff x="7657514" y="1702189"/>
                <a:chExt cx="1083212" cy="196948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90469A1-275F-49DB-9F4D-397DD5913EDC}"/>
                    </a:ext>
                  </a:extLst>
                </p:cNvPr>
                <p:cNvSpPr/>
                <p:nvPr/>
              </p:nvSpPr>
              <p:spPr>
                <a:xfrm>
                  <a:off x="7657514" y="1702189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579FF22-DC1F-4B2C-BA37-CBA01BABFCF2}"/>
                    </a:ext>
                  </a:extLst>
                </p:cNvPr>
                <p:cNvSpPr/>
                <p:nvPr/>
              </p:nvSpPr>
              <p:spPr>
                <a:xfrm>
                  <a:off x="8548468" y="1702190"/>
                  <a:ext cx="192258" cy="19694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Block Arc 62">
                  <a:extLst>
                    <a:ext uri="{FF2B5EF4-FFF2-40B4-BE49-F238E27FC236}">
                      <a16:creationId xmlns:a16="http://schemas.microsoft.com/office/drawing/2014/main" id="{F0309D69-2FE5-474C-AC13-29BCAE3D476E}"/>
                    </a:ext>
                  </a:extLst>
                </p:cNvPr>
                <p:cNvSpPr/>
                <p:nvPr/>
              </p:nvSpPr>
              <p:spPr>
                <a:xfrm>
                  <a:off x="7713784" y="1702189"/>
                  <a:ext cx="970672" cy="196947"/>
                </a:xfrm>
                <a:prstGeom prst="blockArc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56BACEE-8C93-4091-AD18-3F2185D0C0C9}"/>
                </a:ext>
              </a:extLst>
            </p:cNvPr>
            <p:cNvSpPr/>
            <p:nvPr/>
          </p:nvSpPr>
          <p:spPr>
            <a:xfrm>
              <a:off x="6916263" y="831860"/>
              <a:ext cx="4452354" cy="521981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617B1BD-8BB2-45FF-BAAF-4A90326C0A52}"/>
                </a:ext>
              </a:extLst>
            </p:cNvPr>
            <p:cNvSpPr/>
            <p:nvPr/>
          </p:nvSpPr>
          <p:spPr>
            <a:xfrm>
              <a:off x="727188" y="842552"/>
              <a:ext cx="4452354" cy="521981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0B0DA0-8D34-4F95-A3C0-71454F32BB1E}"/>
                </a:ext>
              </a:extLst>
            </p:cNvPr>
            <p:cNvSpPr/>
            <p:nvPr/>
          </p:nvSpPr>
          <p:spPr>
            <a:xfrm>
              <a:off x="164123" y="448895"/>
              <a:ext cx="1184968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CCE036A-22C9-4163-941A-9A21C51F38A3}"/>
                </a:ext>
              </a:extLst>
            </p:cNvPr>
            <p:cNvSpPr/>
            <p:nvPr/>
          </p:nvSpPr>
          <p:spPr>
            <a:xfrm>
              <a:off x="170803" y="6410302"/>
              <a:ext cx="11849686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5AFCDE1-135D-42C0-A1ED-2B2D256E56FF}"/>
              </a:ext>
            </a:extLst>
          </p:cNvPr>
          <p:cNvSpPr txBox="1"/>
          <p:nvPr/>
        </p:nvSpPr>
        <p:spPr>
          <a:xfrm>
            <a:off x="1233693" y="1186637"/>
            <a:ext cx="278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58A51E-234C-4D3E-85EB-91A59A61AA48}"/>
              </a:ext>
            </a:extLst>
          </p:cNvPr>
          <p:cNvSpPr txBox="1"/>
          <p:nvPr/>
        </p:nvSpPr>
        <p:spPr>
          <a:xfrm>
            <a:off x="7612258" y="1225136"/>
            <a:ext cx="30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E00280-ED24-4CDA-BFA2-5602ACEC0893}"/>
              </a:ext>
            </a:extLst>
          </p:cNvPr>
          <p:cNvSpPr txBox="1"/>
          <p:nvPr/>
        </p:nvSpPr>
        <p:spPr>
          <a:xfrm>
            <a:off x="1280112" y="2233905"/>
            <a:ext cx="217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প্রতিভা</a:t>
            </a:r>
            <a:r>
              <a:rPr lang="en-US" sz="3600" i="1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600" i="1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A09583-372B-4B74-AF0E-1876C6FA21BE}"/>
              </a:ext>
            </a:extLst>
          </p:cNvPr>
          <p:cNvSpPr txBox="1"/>
          <p:nvPr/>
        </p:nvSpPr>
        <p:spPr>
          <a:xfrm>
            <a:off x="1428572" y="3057078"/>
            <a:ext cx="232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438061-09C0-433A-9C19-E30C71A365C9}"/>
              </a:ext>
            </a:extLst>
          </p:cNvPr>
          <p:cNvSpPr txBox="1"/>
          <p:nvPr/>
        </p:nvSpPr>
        <p:spPr>
          <a:xfrm>
            <a:off x="747343" y="3763894"/>
            <a:ext cx="400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C78655E-3C00-47EE-ACF3-071C72652742}"/>
              </a:ext>
            </a:extLst>
          </p:cNvPr>
          <p:cNvSpPr txBox="1"/>
          <p:nvPr/>
        </p:nvSpPr>
        <p:spPr>
          <a:xfrm>
            <a:off x="1216202" y="4399459"/>
            <a:ext cx="321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ম,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05E999-3B7A-4ABC-9A95-24B474428AE3}"/>
              </a:ext>
            </a:extLst>
          </p:cNvPr>
          <p:cNvSpPr txBox="1"/>
          <p:nvPr/>
        </p:nvSpPr>
        <p:spPr>
          <a:xfrm>
            <a:off x="7518207" y="2219634"/>
            <a:ext cx="30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60FF026-5840-4C2B-8E24-AC644784C030}"/>
              </a:ext>
            </a:extLst>
          </p:cNvPr>
          <p:cNvSpPr txBox="1"/>
          <p:nvPr/>
        </p:nvSpPr>
        <p:spPr>
          <a:xfrm>
            <a:off x="7495917" y="2907121"/>
            <a:ext cx="235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বিষয়-গণিত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2E0C06-B29C-41F2-A20E-F5A56ED9ADBD}"/>
              </a:ext>
            </a:extLst>
          </p:cNvPr>
          <p:cNvSpPr txBox="1"/>
          <p:nvPr/>
        </p:nvSpPr>
        <p:spPr>
          <a:xfrm>
            <a:off x="7200000" y="3855143"/>
            <a:ext cx="388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i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যোগের ধারণা (১ থেকে ১০ )  </a:t>
            </a:r>
            <a:endParaRPr lang="en-US" sz="2800" i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3C1785-F467-4EE6-AD30-B7E519B2E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6" y="4009437"/>
            <a:ext cx="2332604" cy="2560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796368-848A-4278-8684-275350DD6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48" y="4009438"/>
            <a:ext cx="2332604" cy="25601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F69C3AE-F872-46D2-B8C8-53CDA0D4E80A}"/>
              </a:ext>
            </a:extLst>
          </p:cNvPr>
          <p:cNvSpPr/>
          <p:nvPr/>
        </p:nvSpPr>
        <p:spPr>
          <a:xfrm>
            <a:off x="3881507" y="256390"/>
            <a:ext cx="3460653" cy="1029618"/>
          </a:xfrm>
          <a:prstGeom prst="wedgeRoundRectCallout">
            <a:avLst>
              <a:gd name="adj1" fmla="val -20833"/>
              <a:gd name="adj2" fmla="val 761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123AD-1E95-4C9B-8D87-607144FD94F6}"/>
              </a:ext>
            </a:extLst>
          </p:cNvPr>
          <p:cNvSpPr txBox="1"/>
          <p:nvPr/>
        </p:nvSpPr>
        <p:spPr>
          <a:xfrm>
            <a:off x="4696846" y="363373"/>
            <a:ext cx="182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A82E0-7683-45C0-A2E3-63E6B386A4E8}"/>
              </a:ext>
            </a:extLst>
          </p:cNvPr>
          <p:cNvSpPr txBox="1"/>
          <p:nvPr/>
        </p:nvSpPr>
        <p:spPr>
          <a:xfrm>
            <a:off x="1767838" y="1680120"/>
            <a:ext cx="734568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0DF4FFE-AD03-4960-A449-2C7C080C567D}"/>
              </a:ext>
            </a:extLst>
          </p:cNvPr>
          <p:cNvSpPr/>
          <p:nvPr/>
        </p:nvSpPr>
        <p:spPr>
          <a:xfrm>
            <a:off x="1209822" y="1533378"/>
            <a:ext cx="8904849" cy="3907245"/>
          </a:xfrm>
          <a:prstGeom prst="round2DiagRect">
            <a:avLst>
              <a:gd name="adj1" fmla="val 22590"/>
              <a:gd name="adj2" fmla="val 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0F035-300D-4E8D-BAEC-D0269C790C8E}"/>
              </a:ext>
            </a:extLst>
          </p:cNvPr>
          <p:cNvSpPr txBox="1"/>
          <p:nvPr/>
        </p:nvSpPr>
        <p:spPr>
          <a:xfrm>
            <a:off x="2432681" y="4009437"/>
            <a:ext cx="734568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।(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অনূর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7504B-5550-4B51-9EDC-A01B6A69CB20}"/>
              </a:ext>
            </a:extLst>
          </p:cNvPr>
          <p:cNvSpPr txBox="1"/>
          <p:nvPr/>
        </p:nvSpPr>
        <p:spPr>
          <a:xfrm>
            <a:off x="2085533" y="2809108"/>
            <a:ext cx="734568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গুচ্ছগুলোর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7511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43B2AD19-CBFF-4636-B486-7A9BB49F9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973836"/>
              </p:ext>
            </p:extLst>
          </p:nvPr>
        </p:nvGraphicFramePr>
        <p:xfrm>
          <a:off x="4560888" y="3208338"/>
          <a:ext cx="3070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3070080" imgH="437760" progId="Package">
                  <p:embed/>
                </p:oleObj>
              </mc:Choice>
              <mc:Fallback>
                <p:oleObj name="Packager Shell Object" showAsIcon="1" r:id="rId3" imgW="3070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888" y="3208338"/>
                        <a:ext cx="30702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1998C4-3431-4700-BED3-77CBD995DF19}"/>
              </a:ext>
            </a:extLst>
          </p:cNvPr>
          <p:cNvSpPr txBox="1"/>
          <p:nvPr/>
        </p:nvSpPr>
        <p:spPr>
          <a:xfrm>
            <a:off x="4019096" y="736471"/>
            <a:ext cx="385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64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CBD8E-B0CE-4953-9AA8-B099C2DA5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9" y="829556"/>
            <a:ext cx="7274561" cy="50984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0379CD-173C-4EDC-8A35-6D8775F91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58" y="706559"/>
            <a:ext cx="2060969" cy="1974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C90BBB-8519-4EC8-A4DA-BB7B38C8B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4" y="1250732"/>
            <a:ext cx="2060969" cy="1974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000B13-2E96-4B51-9596-FB6654FF1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08" y="2321078"/>
            <a:ext cx="2208151" cy="2115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891271-2C05-4D70-B40A-2C01061AB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99" y="409222"/>
            <a:ext cx="2060969" cy="19744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25F17D-C0FD-433E-B215-C2B07C336EDB}"/>
              </a:ext>
            </a:extLst>
          </p:cNvPr>
          <p:cNvSpPr txBox="1"/>
          <p:nvPr/>
        </p:nvSpPr>
        <p:spPr>
          <a:xfrm>
            <a:off x="8406755" y="2315117"/>
            <a:ext cx="312998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1448-361D-4427-B71A-A6501203B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14" y="3409428"/>
            <a:ext cx="2060969" cy="197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1A5DC81F-1B9E-46C2-B7A1-1ABE920CCB50}"/>
              </a:ext>
            </a:extLst>
          </p:cNvPr>
          <p:cNvSpPr/>
          <p:nvPr/>
        </p:nvSpPr>
        <p:spPr>
          <a:xfrm>
            <a:off x="2744242" y="312891"/>
            <a:ext cx="6370819" cy="6175948"/>
          </a:xfrm>
          <a:prstGeom prst="verticalScroll">
            <a:avLst>
              <a:gd name="adj" fmla="val 643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66178-FF99-4AE7-ADEF-0EFAC0B26D01}"/>
              </a:ext>
            </a:extLst>
          </p:cNvPr>
          <p:cNvSpPr txBox="1"/>
          <p:nvPr/>
        </p:nvSpPr>
        <p:spPr>
          <a:xfrm>
            <a:off x="4728091" y="2509258"/>
            <a:ext cx="2077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en-US" sz="9600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94FA1-841E-4537-8148-5D75869B0211}"/>
              </a:ext>
            </a:extLst>
          </p:cNvPr>
          <p:cNvSpPr txBox="1"/>
          <p:nvPr/>
        </p:nvSpPr>
        <p:spPr>
          <a:xfrm>
            <a:off x="4040204" y="1103850"/>
            <a:ext cx="377889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--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EA301-5737-4A61-B5DB-2A6CD762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6" y="478427"/>
            <a:ext cx="1499015" cy="1490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AAD3D-C040-4B18-9950-933052D02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41" y="3991142"/>
            <a:ext cx="1499015" cy="1490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98C1BD-4476-48C4-86ED-F6FBB6E5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42" y="478427"/>
            <a:ext cx="1499015" cy="1490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2D675-86D1-4138-A2D9-F25E868F3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5" y="3991143"/>
            <a:ext cx="1499015" cy="14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465B72-CD49-4FB9-8959-977F35A3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86" y="195351"/>
            <a:ext cx="7966626" cy="4022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0C60A-7CF4-4066-804E-2BDAE643CE3D}"/>
              </a:ext>
            </a:extLst>
          </p:cNvPr>
          <p:cNvSpPr txBox="1"/>
          <p:nvPr/>
        </p:nvSpPr>
        <p:spPr>
          <a:xfrm>
            <a:off x="523689" y="2462371"/>
            <a:ext cx="2855741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দিপু ফুল এনেছে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85FFB-B32B-4622-AF6E-CBFEFAF63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79" y="4217623"/>
            <a:ext cx="711402" cy="187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D4F03-D020-4E41-97E5-05BAC8378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2" y="4217622"/>
            <a:ext cx="711402" cy="1877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1E23F-609A-45CC-B811-3B5DFE49C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05" y="4217622"/>
            <a:ext cx="711402" cy="1877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9D3232-DDF2-47F0-B465-CD3C5234E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45" y="4217622"/>
            <a:ext cx="711402" cy="1877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603459-3481-426D-898D-B72B502F3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2" y="4217621"/>
            <a:ext cx="711402" cy="1877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5E67F-319F-43C6-BA47-6FBCF4391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54" y="4202831"/>
            <a:ext cx="711402" cy="1877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DDC11E-26F1-4727-AC3D-E529ECD0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20" y="4217621"/>
            <a:ext cx="711402" cy="18777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DC95A2-ABC4-4755-AB30-11768812891E}"/>
              </a:ext>
            </a:extLst>
          </p:cNvPr>
          <p:cNvSpPr txBox="1"/>
          <p:nvPr/>
        </p:nvSpPr>
        <p:spPr>
          <a:xfrm>
            <a:off x="9268924" y="2462371"/>
            <a:ext cx="249513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ইমা ফুল এনেছে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A7CB2-F298-49C0-AAEB-47DEE628CA15}"/>
              </a:ext>
            </a:extLst>
          </p:cNvPr>
          <p:cNvSpPr txBox="1"/>
          <p:nvPr/>
        </p:nvSpPr>
        <p:spPr>
          <a:xfrm>
            <a:off x="4572717" y="5916247"/>
            <a:ext cx="2855741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ফুল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64255-6904-45BE-AFC0-0294193E43FF}"/>
              </a:ext>
            </a:extLst>
          </p:cNvPr>
          <p:cNvSpPr txBox="1"/>
          <p:nvPr/>
        </p:nvSpPr>
        <p:spPr>
          <a:xfrm>
            <a:off x="3302308" y="541206"/>
            <a:ext cx="3885444" cy="76944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 দুটির নাম বল -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9C2F0404-72F0-41D6-B197-1ECC4E85E429}"/>
              </a:ext>
            </a:extLst>
          </p:cNvPr>
          <p:cNvSpPr/>
          <p:nvPr/>
        </p:nvSpPr>
        <p:spPr>
          <a:xfrm>
            <a:off x="3067446" y="1890810"/>
            <a:ext cx="1294691" cy="1214762"/>
          </a:xfrm>
          <a:prstGeom prst="mathPlus">
            <a:avLst>
              <a:gd name="adj1" fmla="val 142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s 3">
            <a:extLst>
              <a:ext uri="{FF2B5EF4-FFF2-40B4-BE49-F238E27FC236}">
                <a16:creationId xmlns:a16="http://schemas.microsoft.com/office/drawing/2014/main" id="{066956E0-AA9C-4689-843C-7BDF999C0926}"/>
              </a:ext>
            </a:extLst>
          </p:cNvPr>
          <p:cNvSpPr/>
          <p:nvPr/>
        </p:nvSpPr>
        <p:spPr>
          <a:xfrm flipH="1">
            <a:off x="3021997" y="3933093"/>
            <a:ext cx="1340140" cy="941632"/>
          </a:xfrm>
          <a:prstGeom prst="mathEqual">
            <a:avLst>
              <a:gd name="adj1" fmla="val 17914"/>
              <a:gd name="adj2" fmla="val 229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6F93E-3AD2-4BD8-B3ED-46D5D99CCC59}"/>
              </a:ext>
            </a:extLst>
          </p:cNvPr>
          <p:cNvSpPr txBox="1"/>
          <p:nvPr/>
        </p:nvSpPr>
        <p:spPr>
          <a:xfrm>
            <a:off x="6637034" y="2082693"/>
            <a:ext cx="1468421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E4C4C-ECD3-4ED8-BED8-11FBADEF456B}"/>
              </a:ext>
            </a:extLst>
          </p:cNvPr>
          <p:cNvSpPr txBox="1"/>
          <p:nvPr/>
        </p:nvSpPr>
        <p:spPr>
          <a:xfrm>
            <a:off x="6502122" y="4043728"/>
            <a:ext cx="1468421" cy="8309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23642F-F6F9-48D1-85DB-B22AEBAB0D11}"/>
              </a:ext>
            </a:extLst>
          </p:cNvPr>
          <p:cNvGrpSpPr/>
          <p:nvPr/>
        </p:nvGrpSpPr>
        <p:grpSpPr>
          <a:xfrm>
            <a:off x="259780" y="5021317"/>
            <a:ext cx="11672440" cy="1587864"/>
            <a:chOff x="259780" y="5021317"/>
            <a:chExt cx="11672440" cy="15878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8D1A5C-2BB9-45AC-9423-9B7A233A6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80" y="5021317"/>
              <a:ext cx="7969819" cy="15878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0C7A56-B9E4-484A-A5E2-1F207FBD9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4"/>
            <a:stretch/>
          </p:blipFill>
          <p:spPr>
            <a:xfrm>
              <a:off x="5335111" y="5021317"/>
              <a:ext cx="6597109" cy="158786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D037B-89BA-4855-A102-09003C7B2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65" y="629510"/>
            <a:ext cx="2414346" cy="1207173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86DA9-4080-4CFC-BC13-3D29F9DAE66A}"/>
              </a:ext>
            </a:extLst>
          </p:cNvPr>
          <p:cNvSpPr txBox="1"/>
          <p:nvPr/>
        </p:nvSpPr>
        <p:spPr>
          <a:xfrm>
            <a:off x="289762" y="248819"/>
            <a:ext cx="1853832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পুনরালোচনা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C3F95-33F9-4EA1-AAA9-4D221073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8" y="1948266"/>
            <a:ext cx="1026062" cy="1040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558FF5-5099-4425-A8DC-B7816672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5" y="1948265"/>
            <a:ext cx="1026062" cy="1040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A8F4B-73E3-4D2A-BF1B-4364BB604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39" y="1904003"/>
            <a:ext cx="1026062" cy="1040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E5EFC-D69A-4E78-84AF-DD6ABBC96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71" y="1875978"/>
            <a:ext cx="1026062" cy="1040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8ED13-1F8B-4B20-8254-70ECD7D9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33" y="1875977"/>
            <a:ext cx="1026062" cy="1040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A6BA1-6960-409C-BCB2-4AC78D95FDD0}"/>
              </a:ext>
            </a:extLst>
          </p:cNvPr>
          <p:cNvSpPr txBox="1"/>
          <p:nvPr/>
        </p:nvSpPr>
        <p:spPr>
          <a:xfrm>
            <a:off x="3907229" y="420833"/>
            <a:ext cx="4377542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7A658-9B8B-4CC6-A0C8-27C002F244A6}"/>
              </a:ext>
            </a:extLst>
          </p:cNvPr>
          <p:cNvSpPr txBox="1"/>
          <p:nvPr/>
        </p:nvSpPr>
        <p:spPr>
          <a:xfrm>
            <a:off x="3449164" y="2101050"/>
            <a:ext cx="66953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26532-5599-4D06-9FF0-2FB6A0785B89}"/>
              </a:ext>
            </a:extLst>
          </p:cNvPr>
          <p:cNvSpPr txBox="1"/>
          <p:nvPr/>
        </p:nvSpPr>
        <p:spPr>
          <a:xfrm>
            <a:off x="6408480" y="2159549"/>
            <a:ext cx="1346222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33203-2BA7-43C9-9214-A4A54AF4A182}"/>
              </a:ext>
            </a:extLst>
          </p:cNvPr>
          <p:cNvSpPr txBox="1"/>
          <p:nvPr/>
        </p:nvSpPr>
        <p:spPr>
          <a:xfrm>
            <a:off x="9523237" y="3832077"/>
            <a:ext cx="669535" cy="76944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ABD33-F0C7-4830-B254-D302664F50C8}"/>
              </a:ext>
            </a:extLst>
          </p:cNvPr>
          <p:cNvSpPr txBox="1"/>
          <p:nvPr/>
        </p:nvSpPr>
        <p:spPr>
          <a:xfrm>
            <a:off x="4911165" y="3099866"/>
            <a:ext cx="669535" cy="76944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D7D4D-AB49-402B-B3A7-810CF1938740}"/>
              </a:ext>
            </a:extLst>
          </p:cNvPr>
          <p:cNvSpPr txBox="1"/>
          <p:nvPr/>
        </p:nvSpPr>
        <p:spPr>
          <a:xfrm>
            <a:off x="1292131" y="3099867"/>
            <a:ext cx="669535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484A2ED8-A574-4356-BCAB-1BA3B5084012}"/>
              </a:ext>
            </a:extLst>
          </p:cNvPr>
          <p:cNvSpPr/>
          <p:nvPr/>
        </p:nvSpPr>
        <p:spPr>
          <a:xfrm>
            <a:off x="3382240" y="4136726"/>
            <a:ext cx="403375" cy="388890"/>
          </a:xfrm>
          <a:prstGeom prst="mathPlus">
            <a:avLst>
              <a:gd name="adj1" fmla="val 142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7509F35A-8202-48F5-A754-0D4ACD100210}"/>
              </a:ext>
            </a:extLst>
          </p:cNvPr>
          <p:cNvSpPr/>
          <p:nvPr/>
        </p:nvSpPr>
        <p:spPr>
          <a:xfrm flipH="1">
            <a:off x="5765198" y="4170014"/>
            <a:ext cx="304121" cy="384720"/>
          </a:xfrm>
          <a:prstGeom prst="mathEqual">
            <a:avLst>
              <a:gd name="adj1" fmla="val 17914"/>
              <a:gd name="adj2" fmla="val 2297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8DA1A-E999-4BEE-A6FD-A1BC16ADD9D8}"/>
              </a:ext>
            </a:extLst>
          </p:cNvPr>
          <p:cNvSpPr txBox="1"/>
          <p:nvPr/>
        </p:nvSpPr>
        <p:spPr>
          <a:xfrm>
            <a:off x="6891835" y="3956812"/>
            <a:ext cx="676371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02BAE-7A41-4B9F-9627-7D9E6BD36302}"/>
              </a:ext>
            </a:extLst>
          </p:cNvPr>
          <p:cNvSpPr txBox="1"/>
          <p:nvPr/>
        </p:nvSpPr>
        <p:spPr>
          <a:xfrm>
            <a:off x="4467263" y="3930665"/>
            <a:ext cx="898639" cy="76944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D49CC-2BE5-4193-8760-6CF842A24994}"/>
              </a:ext>
            </a:extLst>
          </p:cNvPr>
          <p:cNvSpPr txBox="1"/>
          <p:nvPr/>
        </p:nvSpPr>
        <p:spPr>
          <a:xfrm>
            <a:off x="1912812" y="3900709"/>
            <a:ext cx="1037864" cy="923330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2E2EC-1304-4EF4-8C24-40373EB05F24}"/>
              </a:ext>
            </a:extLst>
          </p:cNvPr>
          <p:cNvSpPr txBox="1"/>
          <p:nvPr/>
        </p:nvSpPr>
        <p:spPr>
          <a:xfrm>
            <a:off x="676776" y="3109630"/>
            <a:ext cx="4377542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গাণিতিকভাবে আমরা লিখি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EEF6-E216-4744-B550-3E8719980721}"/>
              </a:ext>
            </a:extLst>
          </p:cNvPr>
          <p:cNvSpPr txBox="1"/>
          <p:nvPr/>
        </p:nvSpPr>
        <p:spPr>
          <a:xfrm>
            <a:off x="1713707" y="4601518"/>
            <a:ext cx="1235307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তিন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9057F4-526E-46CA-BACA-E4C5BDA5AA6D}"/>
              </a:ext>
            </a:extLst>
          </p:cNvPr>
          <p:cNvSpPr txBox="1"/>
          <p:nvPr/>
        </p:nvSpPr>
        <p:spPr>
          <a:xfrm>
            <a:off x="4336007" y="4601518"/>
            <a:ext cx="115031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দুই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C2026-9D4B-4871-898F-D1005507CE92}"/>
              </a:ext>
            </a:extLst>
          </p:cNvPr>
          <p:cNvSpPr txBox="1"/>
          <p:nvPr/>
        </p:nvSpPr>
        <p:spPr>
          <a:xfrm>
            <a:off x="6796588" y="4643254"/>
            <a:ext cx="1150316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পাঁচ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1632B-1B46-4914-9B80-537EC03DC689}"/>
              </a:ext>
            </a:extLst>
          </p:cNvPr>
          <p:cNvSpPr txBox="1"/>
          <p:nvPr/>
        </p:nvSpPr>
        <p:spPr>
          <a:xfrm>
            <a:off x="3138302" y="4601782"/>
            <a:ext cx="1070079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E98842-CF6F-4ECE-A744-F6DE37281EA9}"/>
              </a:ext>
            </a:extLst>
          </p:cNvPr>
          <p:cNvSpPr txBox="1"/>
          <p:nvPr/>
        </p:nvSpPr>
        <p:spPr>
          <a:xfrm>
            <a:off x="5297701" y="4622386"/>
            <a:ext cx="1559883" cy="76944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সমান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7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4557 -0.0430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-215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41563 -0.0430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66367 -0.038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194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60898 0.0856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42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78867 0.0942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451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124</cp:revision>
  <dcterms:created xsi:type="dcterms:W3CDTF">2019-11-25T03:16:20Z</dcterms:created>
  <dcterms:modified xsi:type="dcterms:W3CDTF">2020-01-18T12:55:37Z</dcterms:modified>
</cp:coreProperties>
</file>