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DB0DF-0D1D-4717-AB42-F8236CD19F19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D5ACE-6DC6-4758-AB2F-F0B75BD9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5ACE-6DC6-4758-AB2F-F0B75BD976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7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8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3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EB69-B268-4752-BC41-0339FD66CBC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0147-93D0-4591-AAF3-165F7CA4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7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0" y="1065750"/>
            <a:ext cx="8522091" cy="4800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2" descr="Image result for wel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welcome"/>
          <p:cNvSpPr>
            <a:spLocks noChangeAspect="1" noChangeArrowheads="1"/>
          </p:cNvSpPr>
          <p:nvPr/>
        </p:nvSpPr>
        <p:spPr bwMode="auto">
          <a:xfrm>
            <a:off x="3079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5461" r="2650" b="15363"/>
          <a:stretch/>
        </p:blipFill>
        <p:spPr>
          <a:xfrm>
            <a:off x="1930204" y="1125414"/>
            <a:ext cx="3066757" cy="18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988128" y="408709"/>
            <a:ext cx="4343400" cy="1371600"/>
          </a:xfrm>
          <a:prstGeom prst="irregularSeal2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955638" y="2951018"/>
            <a:ext cx="6096000" cy="1188720"/>
          </a:xfrm>
          <a:prstGeom prst="flowChartTermina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যুক্তফ্রন্ট কি?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5775" y="1094509"/>
            <a:ext cx="1786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0" r="10831" b="52809"/>
          <a:stretch/>
        </p:blipFill>
        <p:spPr>
          <a:xfrm>
            <a:off x="1973148" y="416886"/>
            <a:ext cx="3824514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6000"/>
          <a:stretch/>
        </p:blipFill>
        <p:spPr>
          <a:xfrm>
            <a:off x="4388553" y="4076052"/>
            <a:ext cx="383286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r="18254" b="4000"/>
          <a:stretch/>
        </p:blipFill>
        <p:spPr>
          <a:xfrm>
            <a:off x="8266802" y="121522"/>
            <a:ext cx="2400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1456" y="6133452"/>
            <a:ext cx="9220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১৯৫৪ সালের নির্বাচনে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ফ্রন্ট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1075" y="2996131"/>
            <a:ext cx="85905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১৯৫৪ সালে কোন নির্বাচন অনুষ্ঠিত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5" y="2937299"/>
            <a:ext cx="120950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১৯৫৪ সালের নির্বাচন পাকিস্তানের দুই অংশের পার্লামেন্ট বা সংসদ নিয়ে গঠিত জাতীয় পরিষদের কোন নির্বাচন ছিলনা। এটা ছিল শুধু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906" y="247835"/>
            <a:ext cx="1029428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যুক্তফ্রন্ট নির্বাচনে ২১ দফা কর্মসূচী প্রকাশ করে। এদের মধ্যে উল্লেখ যোগ্য ছিল - 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63721" y="1510145"/>
            <a:ext cx="5136934" cy="2563091"/>
            <a:chOff x="692729" y="1233055"/>
            <a:chExt cx="5662681" cy="13300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3" t="35306"/>
            <a:stretch/>
          </p:blipFill>
          <p:spPr>
            <a:xfrm>
              <a:off x="692729" y="1233055"/>
              <a:ext cx="2666940" cy="13300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6" t="14130" r="20573" b="13043"/>
            <a:stretch/>
          </p:blipFill>
          <p:spPr>
            <a:xfrm>
              <a:off x="3701959" y="1233055"/>
              <a:ext cx="2653451" cy="13300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22" y="1513029"/>
            <a:ext cx="5136934" cy="256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19435" y="4211782"/>
            <a:ext cx="45482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রাষ্ট্রভাষা হিসেবে বাংলার স্বীকৃতি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434" y="4211781"/>
            <a:ext cx="45482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জমিদারি প্রথা বাতিল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97" y="1254341"/>
            <a:ext cx="5305248" cy="281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898595" y="4211781"/>
            <a:ext cx="46690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পাটশিল্প জাতীয়করণ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95" y="1214256"/>
            <a:ext cx="5305249" cy="285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98594" y="4211781"/>
            <a:ext cx="46690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সমবায়ভিত্তিক কৃষিব্যবস্থা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94" y="1234297"/>
            <a:ext cx="5305250" cy="2858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408220" y="4214664"/>
            <a:ext cx="5458689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অবৈতনিক ও বাধ্যতামূলক প্রাথমিক শিক্ষা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8764" y="821640"/>
            <a:ext cx="3269672" cy="809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362200" y="3151910"/>
            <a:ext cx="7772400" cy="1371600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১৯৫৪ সালের নির্বাচনে যুক্তফ্রন্ট কত দফা কর্মসূচী পেশ করেছিল? যে কোন পাচটি উল্লেখ কর।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0446" y="1631626"/>
            <a:ext cx="18003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65765"/>
              </p:ext>
            </p:extLst>
          </p:nvPr>
        </p:nvGraphicFramePr>
        <p:xfrm>
          <a:off x="4458545" y="2082223"/>
          <a:ext cx="2972065" cy="163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ackager Shell Object" showAsIcon="1" r:id="rId4" imgW="798120" imgH="437760" progId="Package">
                  <p:embed/>
                </p:oleObj>
              </mc:Choice>
              <mc:Fallback>
                <p:oleObj name="Packager Shell Object" showAsIcon="1" r:id="rId4" imgW="79812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8545" y="2082223"/>
                        <a:ext cx="2972065" cy="16307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466701" y="350290"/>
            <a:ext cx="2715815" cy="675481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81000" y="457200"/>
            <a:ext cx="4038600" cy="990600"/>
          </a:xfrm>
          <a:prstGeom prst="star3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2907" y="2725191"/>
            <a:ext cx="8915400" cy="1371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যুক্তফ্রন্ট নির্বাচনে কতটি রাজনৈতিক দল অংশ গ্রহন করে? প্রধান কয়েকটি রাজনৈতিক দলের নাম লিখ।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0383" y="501776"/>
            <a:ext cx="18003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মিঃ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1" y="466292"/>
            <a:ext cx="2705100" cy="213836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Bevel 6"/>
          <p:cNvSpPr/>
          <p:nvPr/>
        </p:nvSpPr>
        <p:spPr>
          <a:xfrm>
            <a:off x="3491344" y="1466200"/>
            <a:ext cx="4475019" cy="1138454"/>
          </a:xfrm>
          <a:prstGeom prst="beve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u="sng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974273" y="3477490"/>
            <a:ext cx="8382000" cy="1600438"/>
          </a:xfrm>
          <a:prstGeom prst="round2DiagRect">
            <a:avLst/>
          </a:prstGeom>
          <a:solidFill>
            <a:schemeClr val="tx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যুক্তফ্রন্ট গঠনের কারণ কি? যুক্তফ্রন্টের ২১ দফা কর্মসূচীর যে কোন ১০টি উল্লেখ কর।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016" y="604884"/>
            <a:ext cx="8673729" cy="5546534"/>
          </a:xfrm>
          <a:prstGeom prst="roundRect">
            <a:avLst/>
          </a:prstGeom>
          <a:solidFill>
            <a:srgbClr val="FCF1A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83" y="1300481"/>
            <a:ext cx="6299660" cy="419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989723" y="852716"/>
            <a:ext cx="2350314" cy="120032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72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/>
                <a:ea typeface="NikoshBAN"/>
                <a:cs typeface="NikoshBAN"/>
              </a:rPr>
              <a:t>ধন্যবাদ</a:t>
            </a:r>
            <a:endParaRPr lang="en-US" sz="72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/>
              <a:ea typeface="NikoshBAN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5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46" y="612380"/>
            <a:ext cx="9407236" cy="5386279"/>
          </a:xfrm>
          <a:prstGeom prst="rect">
            <a:avLst/>
          </a:prstGeom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40" y="988329"/>
            <a:ext cx="6905625" cy="3810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1426" y="4798331"/>
            <a:ext cx="9069257" cy="1200329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</a:t>
            </a:r>
            <a:r>
              <a:rPr lang="bn-IN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জন্মশত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বার্ষিকী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বর্ষের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2425" y="3987327"/>
            <a:ext cx="3561672" cy="370572"/>
            <a:chOff x="756395" y="2918011"/>
            <a:chExt cx="3344957" cy="470646"/>
          </a:xfrm>
          <a:solidFill>
            <a:schemeClr val="bg1"/>
          </a:solidFill>
        </p:grpSpPr>
        <p:sp>
          <p:nvSpPr>
            <p:cNvPr id="5" name="Pentagon 4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আবদুল বাসেত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72425" y="4368486"/>
            <a:ext cx="3561672" cy="370572"/>
            <a:chOff x="756395" y="3402103"/>
            <a:chExt cx="3344957" cy="470646"/>
          </a:xfrm>
          <a:solidFill>
            <a:schemeClr val="bg1"/>
          </a:solidFill>
        </p:grpSpPr>
        <p:sp>
          <p:nvSpPr>
            <p:cNvPr id="8" name="Pentagon 7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সহঃশিক্ষক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(আইসিটি)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72425" y="4744357"/>
            <a:ext cx="3561672" cy="381160"/>
            <a:chOff x="756395" y="3892924"/>
            <a:chExt cx="3344957" cy="484093"/>
          </a:xfrm>
          <a:solidFill>
            <a:schemeClr val="bg1"/>
          </a:solidFill>
        </p:grpSpPr>
        <p:sp>
          <p:nvSpPr>
            <p:cNvPr id="11" name="Pentagon 10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5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সাতমোড়া উচ্চ 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72425" y="5125520"/>
            <a:ext cx="3561672" cy="370572"/>
            <a:chOff x="756395" y="4377022"/>
            <a:chExt cx="3344957" cy="470646"/>
          </a:xfrm>
          <a:solidFill>
            <a:schemeClr val="bg1"/>
          </a:solidFill>
        </p:grpSpPr>
        <p:sp>
          <p:nvSpPr>
            <p:cNvPr id="14" name="Pentagon 13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59627" y="5137510"/>
            <a:ext cx="3561671" cy="370572"/>
            <a:chOff x="756395" y="4377022"/>
            <a:chExt cx="1353526" cy="470646"/>
          </a:xfrm>
          <a:solidFill>
            <a:schemeClr val="bg1"/>
          </a:solidFill>
        </p:grpSpPr>
        <p:sp>
          <p:nvSpPr>
            <p:cNvPr id="18" name="Pentagon 17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927908" y="4390468"/>
              <a:ext cx="1182013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 smtClean="0">
                  <a:ln/>
                  <a:solidFill>
                    <a:schemeClr val="tx1"/>
                  </a:solidFill>
                  <a:latin typeface="NikoshBAN" panose="02000000000000000000"/>
                  <a:ea typeface="MS Mincho" panose="02020609040205080304" pitchFamily="49" charset="-128"/>
                  <a:cs typeface="NikoshBAN" panose="02000000000000000000" pitchFamily="2" charset="0"/>
                </a:rPr>
                <a:t>০১৭১</a:t>
              </a:r>
              <a:r>
                <a:rPr lang="bn-BD" sz="2520" b="1" dirty="0" smtClean="0">
                  <a:ln/>
                  <a:solidFill>
                    <a:schemeClr val="tx1"/>
                  </a:solidFill>
                  <a:latin typeface="NikoshBAN" panose="02000000000000000000"/>
                  <a:ea typeface="MS Mincho" panose="02020609040205080304" pitchFamily="49" charset="-128"/>
                  <a:cs typeface="NikoshBAN" panose="02000000000000000000" pitchFamily="2" charset="0"/>
                </a:rPr>
                <a:t>০৯৯৮৩৩৩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sp>
        <p:nvSpPr>
          <p:cNvPr id="21" name="Pentagon 20"/>
          <p:cNvSpPr/>
          <p:nvPr/>
        </p:nvSpPr>
        <p:spPr>
          <a:xfrm>
            <a:off x="6396559" y="1712720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6584723" y="2609734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7150609" y="4379071"/>
            <a:ext cx="410224" cy="541064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7063696" y="5149919"/>
            <a:ext cx="410223" cy="342056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67" y="1627039"/>
            <a:ext cx="2620520" cy="1965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" name="TextBox 36"/>
          <p:cNvSpPr txBox="1"/>
          <p:nvPr/>
        </p:nvSpPr>
        <p:spPr>
          <a:xfrm>
            <a:off x="6867770" y="1950747"/>
            <a:ext cx="4161193" cy="33547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প্রথম, পাঠ - ২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১৭জানুয়ারী ২০২০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4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ভাষানী, সোহরাওয়ার্দী,একে ফজলুল হ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4" y="1285379"/>
            <a:ext cx="5846618" cy="292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584575" y="4680672"/>
            <a:ext cx="5029200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4575" y="4726883"/>
            <a:ext cx="5029200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96105"/>
            <a:ext cx="121919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মাওলানা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ভাষানী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এ.কে.ফজলুল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96982"/>
            <a:ext cx="5846618" cy="4537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4680672"/>
            <a:ext cx="121919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উনি কে?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4696105"/>
            <a:ext cx="121919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অবিসংবাদিত নেতা জাতির জনক বঙ্গবন্ধু শেখ মুজিবুর রহমান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4709190"/>
            <a:ext cx="121919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সালের নির্বাচনে সব রাজনৈতিক দল মিলে কোন সংগঠন গড়ে তুলেছিল?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4696104"/>
            <a:ext cx="12191999" cy="110799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49565" y="351479"/>
            <a:ext cx="7081272" cy="10668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sng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আলোচ্য বিষয়</a:t>
            </a:r>
            <a:r>
              <a:rPr kumimoji="0" lang="en-US" sz="8000" b="1" i="0" u="sng" strike="noStrike" kern="1200" normalizeH="0" baseline="0" noProof="0" dirty="0" smtClean="0">
                <a:ln w="12700">
                  <a:solidFill>
                    <a:srgbClr val="020119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8000" b="1" i="0" u="sng" strike="noStrike" kern="1200" normalizeH="0" baseline="0" noProof="0" dirty="0" smtClean="0">
                <a:ln w="12700">
                  <a:solidFill>
                    <a:srgbClr val="020119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8000" b="1" i="0" u="sng" strike="noStrike" kern="1200" normalizeH="0" baseline="0" noProof="0" dirty="0">
              <a:ln w="12700">
                <a:solidFill>
                  <a:srgbClr val="020119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652" y="2623625"/>
            <a:ext cx="6553200" cy="2646878"/>
          </a:xfrm>
          <a:prstGeom prst="rect">
            <a:avLst/>
          </a:prstGeom>
          <a:solidFill>
            <a:schemeClr val="tx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n w="57150">
                  <a:solidFill>
                    <a:srgbClr val="92D05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endParaRPr lang="en-US" sz="16600" dirty="0">
              <a:ln w="57150">
                <a:solidFill>
                  <a:srgbClr val="92D05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697170"/>
            <a:ext cx="9640228" cy="4987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 flipH="1">
            <a:off x="1634837" y="1461833"/>
            <a:ext cx="4916195" cy="37595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1461" y="2221492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গঠনের কারণ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7883" y="2928364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কর্মসূচী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035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69" y="1135970"/>
            <a:ext cx="2372777" cy="3131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7" y="1135970"/>
            <a:ext cx="2776006" cy="3131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70" y="1135970"/>
            <a:ext cx="2476709" cy="31312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1250" y="5200477"/>
            <a:ext cx="4114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মানুষগুলো কে?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4223" y="4303183"/>
            <a:ext cx="147106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 খান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6836" y="4299046"/>
            <a:ext cx="147106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9635" y="4299046"/>
            <a:ext cx="147106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1250" y="5200477"/>
            <a:ext cx="4114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আসলে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1250" y="5200477"/>
            <a:ext cx="4114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 শাসক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3369" y="5234093"/>
            <a:ext cx="947954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সৃষ্টির পর থেকেই এই শাসকদের ষড়যন্ত্রে পূর্ব পাকিস্তানের মানুষের মনে ক্ষোভ দানা বাঁধতে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385454" y="484909"/>
            <a:ext cx="9518072" cy="561109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0" y="993645"/>
            <a:ext cx="6858000" cy="355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Rectangle 18"/>
          <p:cNvSpPr/>
          <p:nvPr/>
        </p:nvSpPr>
        <p:spPr>
          <a:xfrm>
            <a:off x="2029689" y="4735508"/>
            <a:ext cx="82296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 ও আত্মবিকাশের প্রশ্নে নানা মতের মানুষ এক হতে থাকে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08" y="667193"/>
            <a:ext cx="1981200" cy="235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27" y="679411"/>
            <a:ext cx="1905000" cy="2347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46" y="692606"/>
            <a:ext cx="1844391" cy="237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6" b="41319"/>
          <a:stretch/>
        </p:blipFill>
        <p:spPr>
          <a:xfrm>
            <a:off x="8395756" y="703326"/>
            <a:ext cx="1914631" cy="236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657449" y="3154868"/>
            <a:ext cx="18455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bn-BD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1486" y="3154867"/>
            <a:ext cx="20842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ভাসানী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7467" y="3163262"/>
            <a:ext cx="167514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সোহরাওয়ার্দী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2018" y="3163262"/>
            <a:ext cx="23421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78045" y="4266760"/>
            <a:ext cx="82296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উনারা কে?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8045" y="4234036"/>
            <a:ext cx="82296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691" y="4114109"/>
            <a:ext cx="11610109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ওয়ামী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নেজামে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গণতন্ত্রী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এমন প্রধান ১৬ টি দল নিয়ে ১৯৫৪ সালের নির্বাচনের আগে একটি নির্বাচনী জোট গঠিত হয়। এই জোটের নামই যুক্তফ্রন্ট।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372</Words>
  <Application>Microsoft Office PowerPoint</Application>
  <PresentationFormat>Widescreen</PresentationFormat>
  <Paragraphs>61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82</cp:revision>
  <dcterms:created xsi:type="dcterms:W3CDTF">2020-01-17T13:59:59Z</dcterms:created>
  <dcterms:modified xsi:type="dcterms:W3CDTF">2020-01-17T18:28:12Z</dcterms:modified>
</cp:coreProperties>
</file>