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handoutMasterIdLst>
    <p:handoutMasterId r:id="rId13"/>
  </p:handoutMasterIdLst>
  <p:sldIdLst>
    <p:sldId id="259" r:id="rId2"/>
    <p:sldId id="260" r:id="rId3"/>
    <p:sldId id="305" r:id="rId4"/>
    <p:sldId id="306" r:id="rId5"/>
    <p:sldId id="309" r:id="rId6"/>
    <p:sldId id="310" r:id="rId7"/>
    <p:sldId id="311" r:id="rId8"/>
    <p:sldId id="312" r:id="rId9"/>
    <p:sldId id="313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9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3E899E-016B-41C6-B820-D43712D6FBCD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B4842-39B5-42C1-897F-82F0D08F2C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852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8E82A-A8E3-4C76-9105-AD921F721B62}" type="datetimeFigureOut">
              <a:rPr lang="en-US" smtClean="0"/>
              <a:t>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D590C-A527-45D3-A327-059EF85AF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937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87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78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4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5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77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13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1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825F-BB04-4226-BA69-960CAFADEB88}" type="datetime1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1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88A9E-36B2-4E0C-9D75-C30CE1AAF437}" type="datetime1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84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5177-9668-4E8E-9338-F24AE9BCF0BF}" type="datetime1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69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6F5A9-2975-4B2E-B87C-52B2983DB0D6}" type="datetime1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8E39A-705D-4B7A-93E6-B83EA93E1118}" type="datetime1">
              <a:rPr lang="en-US" smtClean="0"/>
              <a:t>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4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A399-4EAE-482D-81CA-4C30887D82EE}" type="datetime1">
              <a:rPr lang="en-US" smtClean="0"/>
              <a:t>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4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9B896-8B8C-45F7-AD65-DA10E1F69CCE}" type="datetime1">
              <a:rPr lang="en-US" smtClean="0"/>
              <a:t>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2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AB3D2-238B-4BCC-AD9A-833FD16CAD90}" type="datetime1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9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330C-240D-4EA3-B9F5-030F6338DE52}" type="datetime1">
              <a:rPr lang="en-US" smtClean="0"/>
              <a:t>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4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E0056-2950-4DF4-AA6C-8FC7BE5781BE}" type="datetime1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0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89525-6E6A-4B43-A7B9-09872C22B3B6}" type="datetime1">
              <a:rPr lang="en-US" smtClean="0"/>
              <a:t>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6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আমার</a:t>
            </a:r>
            <a:r>
              <a:rPr lang="en-US" dirty="0"/>
              <a:t> </a:t>
            </a:r>
            <a:r>
              <a:rPr lang="en-US" dirty="0" err="1"/>
              <a:t>সোনার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876AA-7569-4740-ADF8-D05F3CFE5802}" type="datetime1">
              <a:rPr lang="en-US" smtClean="0"/>
              <a:t>1/18/2020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39917-4D2B-4B5A-BF3A-3F81BC5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86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audio" Target="../media/audio1.wav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74" y="917621"/>
            <a:ext cx="8229600" cy="684885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err="1">
                <a:solidFill>
                  <a:schemeClr val="accent1"/>
                </a:solidFill>
                <a:latin typeface="SutonnyMJ" pitchFamily="2" charset="0"/>
                <a:cs typeface="SutonnyMJ" pitchFamily="2" charset="0"/>
              </a:rPr>
              <a:t>Avcbv‡`i</a:t>
            </a:r>
            <a:r>
              <a:rPr lang="en-US" sz="7200" b="1" dirty="0">
                <a:solidFill>
                  <a:schemeClr val="accent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b="1" dirty="0" err="1">
                <a:solidFill>
                  <a:schemeClr val="accent1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7200" b="1" dirty="0">
                <a:solidFill>
                  <a:schemeClr val="accent1"/>
                </a:solidFill>
                <a:latin typeface="SutonnyMJ" pitchFamily="2" charset="0"/>
                <a:cs typeface="SutonnyMJ" pitchFamily="2" charset="0"/>
              </a:rPr>
              <a:t> ¯^</a:t>
            </a:r>
            <a:r>
              <a:rPr lang="en-US" sz="7200" b="1" dirty="0" err="1">
                <a:solidFill>
                  <a:schemeClr val="accent1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US" sz="7200" b="1" dirty="0">
              <a:solidFill>
                <a:schemeClr val="accent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D001B-4B03-4C47-9D18-97D5253F9EF6}" type="datetime1">
              <a:rPr lang="en-US" smtClean="0"/>
              <a:t>1/18/2020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C1D280F-9B40-4A9C-B9B5-5FBC3EF739F8}"/>
              </a:ext>
            </a:extLst>
          </p:cNvPr>
          <p:cNvGrpSpPr/>
          <p:nvPr/>
        </p:nvGrpSpPr>
        <p:grpSpPr>
          <a:xfrm>
            <a:off x="371914" y="2523770"/>
            <a:ext cx="11448172" cy="2922873"/>
            <a:chOff x="371914" y="2523770"/>
            <a:chExt cx="11448172" cy="29228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0E431B8-3A5C-4DBF-972A-A18BDB822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914" y="2551043"/>
              <a:ext cx="5715000" cy="28956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146278F-2EF4-4E44-8D16-803521461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4441" y="2523770"/>
              <a:ext cx="5205645" cy="2922873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218040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1980987" y="1079172"/>
            <a:ext cx="4123035" cy="1965514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b="0" dirty="0"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  <a:r>
              <a:rPr lang="as-IN" sz="2800" b="0" dirty="0"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2800" b="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2800" b="0" dirty="0" err="1">
                <a:latin typeface="Nikosh" panose="02000000000000000000" pitchFamily="2" charset="0"/>
                <a:cs typeface="Nikosh" panose="02000000000000000000" pitchFamily="2" charset="0"/>
              </a:rPr>
              <a:t>আবদুল</a:t>
            </a:r>
            <a:r>
              <a:rPr lang="en-US" sz="2800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dirty="0" err="1">
                <a:latin typeface="Nikosh" panose="02000000000000000000" pitchFamily="2" charset="0"/>
                <a:cs typeface="Nikosh" panose="02000000000000000000" pitchFamily="2" charset="0"/>
              </a:rPr>
              <a:t>আজিজ</a:t>
            </a:r>
            <a:r>
              <a:rPr lang="en-US" sz="2800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0" dirty="0" err="1">
                <a:latin typeface="Nikosh" panose="02000000000000000000" pitchFamily="2" charset="0"/>
                <a:cs typeface="Nikosh" panose="02000000000000000000" pitchFamily="2" charset="0"/>
              </a:rPr>
              <a:t>খা</a:t>
            </a:r>
            <a:r>
              <a:rPr lang="as-IN" sz="2800" b="0" dirty="0">
                <a:latin typeface="Nikosh" panose="02000000000000000000" pitchFamily="2" charset="0"/>
                <a:cs typeface="Nikosh" panose="02000000000000000000" pitchFamily="2" charset="0"/>
              </a:rPr>
              <a:t>ঁ</a:t>
            </a:r>
            <a:r>
              <a:rPr lang="en-US" sz="2800" b="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</a:p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প্রভাষক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আ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ইসিটি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বাড্ডা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ইসলামিয়া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মাদরাসা</a:t>
            </a:r>
            <a:endParaRPr lang="en-US" b="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বাড্ডা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গুলশান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, ঢাকা-১২১২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7631" y="3297374"/>
            <a:ext cx="2573338" cy="2573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0" name="Straight Connector 9"/>
          <p:cNvCxnSpPr/>
          <p:nvPr/>
        </p:nvCxnSpPr>
        <p:spPr>
          <a:xfrm rot="5400000">
            <a:off x="4000500" y="3462992"/>
            <a:ext cx="46482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4A5BF-3481-4539-8862-2CB57D9898B6}" type="datetime1">
              <a:rPr lang="en-US" smtClean="0"/>
              <a:t>1/18/2020</a:t>
            </a:fld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4E4A96D-1AB7-475E-8915-C6AC71893531}"/>
              </a:ext>
            </a:extLst>
          </p:cNvPr>
          <p:cNvSpPr txBox="1">
            <a:spLocks/>
          </p:cNvSpPr>
          <p:nvPr/>
        </p:nvSpPr>
        <p:spPr>
          <a:xfrm>
            <a:off x="7216859" y="1896278"/>
            <a:ext cx="4123035" cy="196551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আলিম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১ম ব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্ষ</a:t>
            </a:r>
            <a:endParaRPr lang="en-US" b="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বিষয়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: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তথ্য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ও য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যোগ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প্রযুক্তি</a:t>
            </a:r>
            <a:endParaRPr lang="en-US" b="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u="sng" dirty="0" err="1"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u="sng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endParaRPr lang="en-US" u="sng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Half Adder</a:t>
            </a:r>
            <a:r>
              <a:rPr lang="en-US" dirty="0">
                <a:cs typeface="Calibri" panose="020F0502020204030204" pitchFamily="34" charset="0"/>
              </a:rPr>
              <a:t>)</a:t>
            </a:r>
          </a:p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অধ্য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য় : 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ৃতীয়</a:t>
            </a:r>
            <a:endParaRPr lang="en-US" b="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b="0" dirty="0" err="1"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 : ৪৫ 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b="0" dirty="0"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as-IN" b="0" dirty="0"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6EF288-C024-4C8A-BD7E-ADA612628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861" y="4280037"/>
            <a:ext cx="3579290" cy="198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720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3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045656" y="206690"/>
            <a:ext cx="17556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pic>
        <p:nvPicPr>
          <p:cNvPr id="19" name="Picture 4" descr="Image result for and gate symbol png">
            <a:extLst>
              <a:ext uri="{FF2B5EF4-FFF2-40B4-BE49-F238E27FC236}">
                <a16:creationId xmlns:a16="http://schemas.microsoft.com/office/drawing/2014/main" id="{F4BD8978-7342-48BF-8AED-3724FB818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20" y="2785847"/>
            <a:ext cx="2553805" cy="153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Image result for OR gate symbol png">
            <a:extLst>
              <a:ext uri="{FF2B5EF4-FFF2-40B4-BE49-F238E27FC236}">
                <a16:creationId xmlns:a16="http://schemas.microsoft.com/office/drawing/2014/main" id="{C7A9E2EB-ABD8-4EC0-85A6-3E12114B1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048" y="2869979"/>
            <a:ext cx="2647750" cy="135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2" descr="Image result for or gate png">
            <a:extLst>
              <a:ext uri="{FF2B5EF4-FFF2-40B4-BE49-F238E27FC236}">
                <a16:creationId xmlns:a16="http://schemas.microsoft.com/office/drawing/2014/main" id="{6B38C386-BAE6-4C42-91E8-A7E5C0AD3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61" y="2672996"/>
            <a:ext cx="3431921" cy="17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CE720B-49B7-4D68-95AF-3CF3DDB3E6D2}"/>
              </a:ext>
            </a:extLst>
          </p:cNvPr>
          <p:cNvSpPr txBox="1"/>
          <p:nvPr/>
        </p:nvSpPr>
        <p:spPr>
          <a:xfrm>
            <a:off x="1178336" y="4678014"/>
            <a:ext cx="2403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AND Gate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08650C-04F1-46B4-9397-D3D02832E9E5}"/>
              </a:ext>
            </a:extLst>
          </p:cNvPr>
          <p:cNvSpPr txBox="1"/>
          <p:nvPr/>
        </p:nvSpPr>
        <p:spPr>
          <a:xfrm>
            <a:off x="4881910" y="4678014"/>
            <a:ext cx="2403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OR Gate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9A7CB6-11AA-4192-A83E-61AE9E8C457D}"/>
              </a:ext>
            </a:extLst>
          </p:cNvPr>
          <p:cNvSpPr txBox="1"/>
          <p:nvPr/>
        </p:nvSpPr>
        <p:spPr>
          <a:xfrm>
            <a:off x="8987048" y="4678014"/>
            <a:ext cx="2403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X-OR Gate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84FAB2-6854-4696-8196-38329259B38F}"/>
              </a:ext>
            </a:extLst>
          </p:cNvPr>
          <p:cNvSpPr txBox="1"/>
          <p:nvPr/>
        </p:nvSpPr>
        <p:spPr>
          <a:xfrm>
            <a:off x="2683680" y="1603377"/>
            <a:ext cx="6427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চিত্রগুল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োন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গ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99560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4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84FAB2-6854-4696-8196-38329259B38F}"/>
              </a:ext>
            </a:extLst>
          </p:cNvPr>
          <p:cNvSpPr txBox="1"/>
          <p:nvPr/>
        </p:nvSpPr>
        <p:spPr>
          <a:xfrm>
            <a:off x="2683680" y="1603377"/>
            <a:ext cx="6427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ঠ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ষ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 ত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..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E13D97-4675-4B7B-9843-00E78D6E55DE}"/>
              </a:ext>
            </a:extLst>
          </p:cNvPr>
          <p:cNvSpPr txBox="1"/>
          <p:nvPr/>
        </p:nvSpPr>
        <p:spPr>
          <a:xfrm>
            <a:off x="3012388" y="2376853"/>
            <a:ext cx="76906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ও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ী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ী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্কে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ণ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া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ে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ক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ড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য়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াগ্রাম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অঙ্কন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সত্য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ণ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ী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লিখতে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সমীকরণ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লিখতে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সা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্কি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অ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ঙ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ে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সম্প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্কে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ণ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া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ে 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ারবে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A35547A-4CE1-41EC-B5ED-D6FB0CA59F5E}"/>
              </a:ext>
            </a:extLst>
          </p:cNvPr>
          <p:cNvSpPr/>
          <p:nvPr/>
        </p:nvSpPr>
        <p:spPr>
          <a:xfrm>
            <a:off x="5254047" y="206690"/>
            <a:ext cx="13388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</a:t>
            </a:r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নফল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99308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5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84FAB2-6854-4696-8196-38329259B38F}"/>
              </a:ext>
            </a:extLst>
          </p:cNvPr>
          <p:cNvSpPr txBox="1"/>
          <p:nvPr/>
        </p:nvSpPr>
        <p:spPr>
          <a:xfrm>
            <a:off x="1832171" y="1584104"/>
            <a:ext cx="8130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্কি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োগ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তাকে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8EE46-F82F-4F79-9ADD-6D1F383E144C}"/>
              </a:ext>
            </a:extLst>
          </p:cNvPr>
          <p:cNvSpPr/>
          <p:nvPr/>
        </p:nvSpPr>
        <p:spPr>
          <a:xfrm>
            <a:off x="5375877" y="206690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E15111-060F-41AB-90A2-32D51697BCDA}"/>
              </a:ext>
            </a:extLst>
          </p:cNvPr>
          <p:cNvSpPr txBox="1"/>
          <p:nvPr/>
        </p:nvSpPr>
        <p:spPr>
          <a:xfrm>
            <a:off x="4512147" y="2619414"/>
            <a:ext cx="245586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1DFCED0-49F2-46E7-9DDC-021219D5A29F}"/>
              </a:ext>
            </a:extLst>
          </p:cNvPr>
          <p:cNvGrpSpPr/>
          <p:nvPr/>
        </p:nvGrpSpPr>
        <p:grpSpPr>
          <a:xfrm>
            <a:off x="2617086" y="3265745"/>
            <a:ext cx="2455861" cy="1720145"/>
            <a:chOff x="2617086" y="3265745"/>
            <a:chExt cx="2455861" cy="172014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E7BDEA-81D4-4EEB-830A-8096728CCE62}"/>
                </a:ext>
              </a:extLst>
            </p:cNvPr>
            <p:cNvSpPr txBox="1"/>
            <p:nvPr/>
          </p:nvSpPr>
          <p:spPr>
            <a:xfrm>
              <a:off x="2617086" y="3970227"/>
              <a:ext cx="2455861" cy="1015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হ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া</a:t>
              </a:r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ফ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অ্যাডার</a:t>
              </a:r>
              <a:endParaRPr lang="en-US" sz="360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400" dirty="0">
                  <a:latin typeface="Nikosh" panose="02000000000000000000" pitchFamily="2" charset="0"/>
                  <a:cs typeface="Nikosh" panose="02000000000000000000" pitchFamily="2" charset="0"/>
                </a:rPr>
                <a:t>(</a:t>
              </a:r>
              <a:r>
                <a:rPr lang="en-US" sz="2000" dirty="0">
                  <a:latin typeface="Nikosh" panose="02000000000000000000" pitchFamily="2" charset="0"/>
                  <a:cs typeface="Nikosh" panose="02000000000000000000" pitchFamily="2" charset="0"/>
                </a:rPr>
                <a:t>Half Adder</a:t>
              </a:r>
              <a:r>
                <a:rPr lang="en-US" sz="2400" dirty="0">
                  <a:latin typeface="Nikosh" panose="02000000000000000000" pitchFamily="2" charset="0"/>
                  <a:cs typeface="Nikosh" panose="02000000000000000000" pitchFamily="2" charset="0"/>
                </a:rPr>
                <a:t>)</a:t>
              </a:r>
              <a:endParaRPr lang="en-US" sz="36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B67224A-E7B4-4FDE-82D6-D50B9CF17C64}"/>
                </a:ext>
              </a:extLst>
            </p:cNvPr>
            <p:cNvCxnSpPr/>
            <p:nvPr/>
          </p:nvCxnSpPr>
          <p:spPr>
            <a:xfrm flipH="1">
              <a:off x="4359965" y="3265745"/>
              <a:ext cx="712982" cy="7044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C52F51-125E-46FC-BFFA-9EABB1EA45B3}"/>
              </a:ext>
            </a:extLst>
          </p:cNvPr>
          <p:cNvGrpSpPr/>
          <p:nvPr/>
        </p:nvGrpSpPr>
        <p:grpSpPr>
          <a:xfrm>
            <a:off x="6471049" y="3265745"/>
            <a:ext cx="2537090" cy="1720145"/>
            <a:chOff x="6471049" y="3265745"/>
            <a:chExt cx="2537090" cy="172014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885C18-159D-485E-8BB4-82B4B634288E}"/>
                </a:ext>
              </a:extLst>
            </p:cNvPr>
            <p:cNvSpPr txBox="1"/>
            <p:nvPr/>
          </p:nvSpPr>
          <p:spPr>
            <a:xfrm>
              <a:off x="6552278" y="3970227"/>
              <a:ext cx="2455861" cy="1015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ফ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ু</a:t>
              </a:r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ল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অ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্</a:t>
              </a:r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য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া</a:t>
              </a:r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ড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া</a:t>
              </a:r>
              <a:r>
                <a:rPr lang="as-IN" sz="3600" dirty="0">
                  <a:latin typeface="Nikosh" panose="02000000000000000000" pitchFamily="2" charset="0"/>
                  <a:cs typeface="Nikosh" panose="02000000000000000000" pitchFamily="2" charset="0"/>
                </a:rPr>
                <a:t>র</a:t>
              </a:r>
              <a:endParaRPr lang="en-US" sz="360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400" dirty="0">
                  <a:latin typeface="Nikosh" panose="02000000000000000000" pitchFamily="2" charset="0"/>
                  <a:cs typeface="Nikosh" panose="02000000000000000000" pitchFamily="2" charset="0"/>
                </a:rPr>
                <a:t>(Full Adder)</a:t>
              </a:r>
              <a:endParaRPr lang="en-US" sz="54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26F730E-7E7E-4148-B846-152122A6C8F6}"/>
                </a:ext>
              </a:extLst>
            </p:cNvPr>
            <p:cNvCxnSpPr/>
            <p:nvPr/>
          </p:nvCxnSpPr>
          <p:spPr>
            <a:xfrm>
              <a:off x="6471049" y="3265745"/>
              <a:ext cx="707044" cy="70448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640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6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84FAB2-6854-4696-8196-38329259B38F}"/>
              </a:ext>
            </a:extLst>
          </p:cNvPr>
          <p:cNvSpPr txBox="1"/>
          <p:nvPr/>
        </p:nvSpPr>
        <p:spPr>
          <a:xfrm>
            <a:off x="424070" y="1610236"/>
            <a:ext cx="11497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অ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ায্যে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২টি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য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তাকে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Half Adder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বলা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ু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ি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ইনপুট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 </a:t>
            </a:r>
            <a:r>
              <a:rPr lang="as-IN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B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দুটি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আ</a:t>
            </a:r>
            <a:r>
              <a:rPr lang="as-IN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টপুট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 </a:t>
            </a:r>
            <a:r>
              <a:rPr lang="en-US" sz="36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ও </a:t>
            </a:r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C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8EE46-F82F-4F79-9ADD-6D1F383E144C}"/>
              </a:ext>
            </a:extLst>
          </p:cNvPr>
          <p:cNvSpPr/>
          <p:nvPr/>
        </p:nvSpPr>
        <p:spPr>
          <a:xfrm>
            <a:off x="5070506" y="206690"/>
            <a:ext cx="1705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215995-1CDE-4DAE-A074-04EDBB23125B}"/>
              </a:ext>
            </a:extLst>
          </p:cNvPr>
          <p:cNvGrpSpPr/>
          <p:nvPr/>
        </p:nvGrpSpPr>
        <p:grpSpPr>
          <a:xfrm>
            <a:off x="2093842" y="3068870"/>
            <a:ext cx="7300257" cy="2321137"/>
            <a:chOff x="2093842" y="3068870"/>
            <a:chExt cx="7300257" cy="232113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C6E731-18DE-433C-A048-D86C9438B6DD}"/>
                </a:ext>
              </a:extLst>
            </p:cNvPr>
            <p:cNvSpPr txBox="1"/>
            <p:nvPr/>
          </p:nvSpPr>
          <p:spPr>
            <a:xfrm>
              <a:off x="2093842" y="3368983"/>
              <a:ext cx="1166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A</a:t>
              </a:r>
              <a:endParaRPr lang="en-US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7DB658-7D50-44A3-A560-34A0AD6ED216}"/>
                </a:ext>
              </a:extLst>
            </p:cNvPr>
            <p:cNvSpPr txBox="1"/>
            <p:nvPr/>
          </p:nvSpPr>
          <p:spPr>
            <a:xfrm>
              <a:off x="2093842" y="4346922"/>
              <a:ext cx="1166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B</a:t>
              </a:r>
              <a:endParaRPr lang="en-US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5E3E78D-F362-4884-99DB-4F4D0097D78E}"/>
                </a:ext>
              </a:extLst>
            </p:cNvPr>
            <p:cNvSpPr txBox="1"/>
            <p:nvPr/>
          </p:nvSpPr>
          <p:spPr>
            <a:xfrm>
              <a:off x="8227908" y="3368983"/>
              <a:ext cx="1166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S</a:t>
              </a:r>
              <a:endParaRPr lang="en-US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DE128ED-B1DE-43B0-823D-295A7DD9B0F8}"/>
                </a:ext>
              </a:extLst>
            </p:cNvPr>
            <p:cNvSpPr txBox="1"/>
            <p:nvPr/>
          </p:nvSpPr>
          <p:spPr>
            <a:xfrm>
              <a:off x="8227908" y="4360174"/>
              <a:ext cx="1166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C</a:t>
              </a:r>
              <a:endParaRPr lang="en-US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E7C8DF79-824D-4882-93EF-031CC5585C31}"/>
                </a:ext>
              </a:extLst>
            </p:cNvPr>
            <p:cNvGrpSpPr/>
            <p:nvPr/>
          </p:nvGrpSpPr>
          <p:grpSpPr>
            <a:xfrm>
              <a:off x="3074505" y="3068870"/>
              <a:ext cx="5391939" cy="2321137"/>
              <a:chOff x="3074505" y="3068870"/>
              <a:chExt cx="5391939" cy="2321137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ABD13081-A950-4003-A403-0D5CC8A35585}"/>
                  </a:ext>
                </a:extLst>
              </p:cNvPr>
              <p:cNvGrpSpPr/>
              <p:nvPr/>
            </p:nvGrpSpPr>
            <p:grpSpPr>
              <a:xfrm>
                <a:off x="3074505" y="3068870"/>
                <a:ext cx="5391939" cy="2321137"/>
                <a:chOff x="2557670" y="3320660"/>
                <a:chExt cx="5391939" cy="2321137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71D9FB5-22C9-403F-B187-664CBF9A54B2}"/>
                    </a:ext>
                  </a:extLst>
                </p:cNvPr>
                <p:cNvSpPr/>
                <p:nvPr/>
              </p:nvSpPr>
              <p:spPr>
                <a:xfrm>
                  <a:off x="4625009" y="3320660"/>
                  <a:ext cx="1927269" cy="2321137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0FB22568-EC43-4C34-8CD1-EA92D8680896}"/>
                    </a:ext>
                  </a:extLst>
                </p:cNvPr>
                <p:cNvCxnSpPr/>
                <p:nvPr/>
              </p:nvCxnSpPr>
              <p:spPr>
                <a:xfrm>
                  <a:off x="2557670" y="3882887"/>
                  <a:ext cx="206733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872D6F75-CEC3-4A91-B4E8-DDD4FF8686ED}"/>
                    </a:ext>
                  </a:extLst>
                </p:cNvPr>
                <p:cNvCxnSpPr/>
                <p:nvPr/>
              </p:nvCxnSpPr>
              <p:spPr>
                <a:xfrm>
                  <a:off x="2557670" y="4837043"/>
                  <a:ext cx="206733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>
                  <a:extLst>
                    <a:ext uri="{FF2B5EF4-FFF2-40B4-BE49-F238E27FC236}">
                      <a16:creationId xmlns:a16="http://schemas.microsoft.com/office/drawing/2014/main" id="{79253F65-2DF1-46A6-ABBD-4DBB6FCEDEFB}"/>
                    </a:ext>
                  </a:extLst>
                </p:cNvPr>
                <p:cNvCxnSpPr/>
                <p:nvPr/>
              </p:nvCxnSpPr>
              <p:spPr>
                <a:xfrm>
                  <a:off x="6533164" y="3882887"/>
                  <a:ext cx="1416445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81A45025-55DC-4E07-9488-72FD7CBA6A15}"/>
                    </a:ext>
                  </a:extLst>
                </p:cNvPr>
                <p:cNvCxnSpPr/>
                <p:nvPr/>
              </p:nvCxnSpPr>
              <p:spPr>
                <a:xfrm>
                  <a:off x="6533164" y="4837043"/>
                  <a:ext cx="1416445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121DFA0-1583-4500-A8EA-E5A251AFB6BF}"/>
                  </a:ext>
                </a:extLst>
              </p:cNvPr>
              <p:cNvSpPr txBox="1"/>
              <p:nvPr/>
            </p:nvSpPr>
            <p:spPr>
              <a:xfrm>
                <a:off x="5500346" y="3863998"/>
                <a:ext cx="116619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Nikosh" panose="02000000000000000000" pitchFamily="2" charset="0"/>
                    <a:cs typeface="Nikosh" panose="02000000000000000000" pitchFamily="2" charset="0"/>
                  </a:rPr>
                  <a:t>H</a:t>
                </a:r>
                <a:r>
                  <a:rPr lang="en-US" sz="4000" dirty="0">
                    <a:latin typeface="Nikosh" panose="02000000000000000000" pitchFamily="2" charset="0"/>
                    <a:cs typeface="Nikosh" panose="02000000000000000000" pitchFamily="2" charset="0"/>
                  </a:rPr>
                  <a:t>/</a:t>
                </a:r>
                <a:r>
                  <a:rPr lang="en-US" sz="2800" dirty="0">
                    <a:latin typeface="Nikosh" panose="02000000000000000000" pitchFamily="2" charset="0"/>
                    <a:cs typeface="Nikosh" panose="02000000000000000000" pitchFamily="2" charset="0"/>
                  </a:rPr>
                  <a:t>A</a:t>
                </a:r>
                <a:endParaRPr lang="en-US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79F939F5-4FA3-483D-B1F8-5434BA4826BF}"/>
              </a:ext>
            </a:extLst>
          </p:cNvPr>
          <p:cNvSpPr txBox="1"/>
          <p:nvPr/>
        </p:nvSpPr>
        <p:spPr>
          <a:xfrm>
            <a:off x="4108174" y="5497177"/>
            <a:ext cx="3852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চ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র: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Half Adder </a:t>
            </a:r>
            <a:r>
              <a:rPr lang="en-US" sz="2800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ব্লক</a:t>
            </a:r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ডায়াগ্রাম</a:t>
            </a:r>
            <a:endParaRPr lang="en-US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05643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7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C8EE46-F82F-4F79-9ADD-6D1F383E144C}"/>
              </a:ext>
            </a:extLst>
          </p:cNvPr>
          <p:cNvSpPr/>
          <p:nvPr/>
        </p:nvSpPr>
        <p:spPr>
          <a:xfrm>
            <a:off x="5070506" y="206690"/>
            <a:ext cx="17059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aphicFrame>
        <p:nvGraphicFramePr>
          <p:cNvPr id="42" name="Table 14">
            <a:extLst>
              <a:ext uri="{FF2B5EF4-FFF2-40B4-BE49-F238E27FC236}">
                <a16:creationId xmlns:a16="http://schemas.microsoft.com/office/drawing/2014/main" id="{02613B26-26AE-4154-9657-E389854D0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663122"/>
              </p:ext>
            </p:extLst>
          </p:nvPr>
        </p:nvGraphicFramePr>
        <p:xfrm>
          <a:off x="767135" y="1932893"/>
          <a:ext cx="293403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508">
                  <a:extLst>
                    <a:ext uri="{9D8B030D-6E8A-4147-A177-3AD203B41FA5}">
                      <a16:colId xmlns:a16="http://schemas.microsoft.com/office/drawing/2014/main" val="1333248334"/>
                    </a:ext>
                  </a:extLst>
                </a:gridCol>
                <a:gridCol w="733508">
                  <a:extLst>
                    <a:ext uri="{9D8B030D-6E8A-4147-A177-3AD203B41FA5}">
                      <a16:colId xmlns:a16="http://schemas.microsoft.com/office/drawing/2014/main" val="1927726379"/>
                    </a:ext>
                  </a:extLst>
                </a:gridCol>
                <a:gridCol w="733508">
                  <a:extLst>
                    <a:ext uri="{9D8B030D-6E8A-4147-A177-3AD203B41FA5}">
                      <a16:colId xmlns:a16="http://schemas.microsoft.com/office/drawing/2014/main" val="2749228870"/>
                    </a:ext>
                  </a:extLst>
                </a:gridCol>
                <a:gridCol w="733508">
                  <a:extLst>
                    <a:ext uri="{9D8B030D-6E8A-4147-A177-3AD203B41FA5}">
                      <a16:colId xmlns:a16="http://schemas.microsoft.com/office/drawing/2014/main" val="61205343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INPUT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OUTPUT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64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877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37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73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01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99300"/>
                  </a:ext>
                </a:extLst>
              </a:tr>
            </a:tbl>
          </a:graphicData>
        </a:graphic>
      </p:graphicFrame>
      <p:grpSp>
        <p:nvGrpSpPr>
          <p:cNvPr id="43" name="Group 42">
            <a:extLst>
              <a:ext uri="{FF2B5EF4-FFF2-40B4-BE49-F238E27FC236}">
                <a16:creationId xmlns:a16="http://schemas.microsoft.com/office/drawing/2014/main" id="{F5BFEE3B-FD50-4956-813E-E4CA18E86EBC}"/>
              </a:ext>
            </a:extLst>
          </p:cNvPr>
          <p:cNvGrpSpPr/>
          <p:nvPr/>
        </p:nvGrpSpPr>
        <p:grpSpPr>
          <a:xfrm>
            <a:off x="5394986" y="1583703"/>
            <a:ext cx="5875577" cy="3212929"/>
            <a:chOff x="4448174" y="1625771"/>
            <a:chExt cx="5875577" cy="3212929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CB9BFE6-ED26-48D9-9A8A-FD76A8762F9D}"/>
                </a:ext>
              </a:extLst>
            </p:cNvPr>
            <p:cNvGrpSpPr/>
            <p:nvPr/>
          </p:nvGrpSpPr>
          <p:grpSpPr>
            <a:xfrm>
              <a:off x="4448174" y="1625771"/>
              <a:ext cx="4876801" cy="3212929"/>
              <a:chOff x="4448174" y="1625771"/>
              <a:chExt cx="4876801" cy="3212929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0B563926-5615-4560-AFF6-74F3042BB9A3}"/>
                  </a:ext>
                </a:extLst>
              </p:cNvPr>
              <p:cNvGrpSpPr/>
              <p:nvPr/>
            </p:nvGrpSpPr>
            <p:grpSpPr>
              <a:xfrm>
                <a:off x="4448174" y="1625771"/>
                <a:ext cx="2145410" cy="3212929"/>
                <a:chOff x="4448174" y="1292396"/>
                <a:chExt cx="2145410" cy="3212929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B3F21C2-53ED-4E5B-9053-EC396A0E34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7250" y="1666875"/>
                  <a:ext cx="0" cy="283845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8" name="Group 67">
                  <a:extLst>
                    <a:ext uri="{FF2B5EF4-FFF2-40B4-BE49-F238E27FC236}">
                      <a16:creationId xmlns:a16="http://schemas.microsoft.com/office/drawing/2014/main" id="{ECE6B472-EC7E-438A-A60C-AED984C689B0}"/>
                    </a:ext>
                  </a:extLst>
                </p:cNvPr>
                <p:cNvGrpSpPr/>
                <p:nvPr/>
              </p:nvGrpSpPr>
              <p:grpSpPr>
                <a:xfrm>
                  <a:off x="4667250" y="1976437"/>
                  <a:ext cx="693911" cy="2528888"/>
                  <a:chOff x="4667250" y="1976437"/>
                  <a:chExt cx="693911" cy="2528888"/>
                </a:xfrm>
              </p:grpSpPr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EFE5FFF4-1F47-475F-8A62-666E286639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53050" y="2076450"/>
                    <a:ext cx="0" cy="2428875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84" name="Group 83">
                    <a:extLst>
                      <a:ext uri="{FF2B5EF4-FFF2-40B4-BE49-F238E27FC236}">
                        <a16:creationId xmlns:a16="http://schemas.microsoft.com/office/drawing/2014/main" id="{7AD2B9EA-6FCC-4646-BFE2-836CDFDF3EBD}"/>
                      </a:ext>
                    </a:extLst>
                  </p:cNvPr>
                  <p:cNvGrpSpPr/>
                  <p:nvPr/>
                </p:nvGrpSpPr>
                <p:grpSpPr>
                  <a:xfrm>
                    <a:off x="4872038" y="1976437"/>
                    <a:ext cx="284336" cy="238125"/>
                    <a:chOff x="4005263" y="1928812"/>
                    <a:chExt cx="284336" cy="238125"/>
                  </a:xfrm>
                </p:grpSpPr>
                <p:sp>
                  <p:nvSpPr>
                    <p:cNvPr id="88" name="Isosceles Triangle 87">
                      <a:extLst>
                        <a:ext uri="{FF2B5EF4-FFF2-40B4-BE49-F238E27FC236}">
                          <a16:creationId xmlns:a16="http://schemas.microsoft.com/office/drawing/2014/main" id="{F454C091-8DEF-4BBE-A23B-F2E55166934F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990975" y="1943100"/>
                      <a:ext cx="238125" cy="209550"/>
                    </a:xfrm>
                    <a:prstGeom prst="triangle">
                      <a:avLst/>
                    </a:prstGeom>
                    <a:noFill/>
                    <a:ln w="19050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9" name="Oval 88">
                      <a:extLst>
                        <a:ext uri="{FF2B5EF4-FFF2-40B4-BE49-F238E27FC236}">
                          <a16:creationId xmlns:a16="http://schemas.microsoft.com/office/drawing/2014/main" id="{C828A773-548C-408A-914B-ECCEC1009D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91000" y="1996901"/>
                      <a:ext cx="98599" cy="98599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204213A5-BF69-48AE-B9B8-D49C8B32F02F}"/>
                      </a:ext>
                    </a:extLst>
                  </p:cNvPr>
                  <p:cNvGrpSpPr/>
                  <p:nvPr/>
                </p:nvGrpSpPr>
                <p:grpSpPr>
                  <a:xfrm>
                    <a:off x="4667250" y="2085975"/>
                    <a:ext cx="693911" cy="0"/>
                    <a:chOff x="4667250" y="2085975"/>
                    <a:chExt cx="693911" cy="0"/>
                  </a:xfrm>
                </p:grpSpPr>
                <p:cxnSp>
                  <p:nvCxnSpPr>
                    <p:cNvPr id="86" name="Straight Connector 85">
                      <a:extLst>
                        <a:ext uri="{FF2B5EF4-FFF2-40B4-BE49-F238E27FC236}">
                          <a16:creationId xmlns:a16="http://schemas.microsoft.com/office/drawing/2014/main" id="{54D413A7-F5E6-47CF-AC91-AB3A2AB6D2E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67250" y="2085975"/>
                      <a:ext cx="204787" cy="0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Straight Connector 86">
                      <a:extLst>
                        <a:ext uri="{FF2B5EF4-FFF2-40B4-BE49-F238E27FC236}">
                          <a16:creationId xmlns:a16="http://schemas.microsoft.com/office/drawing/2014/main" id="{6DF2FE23-FA30-4611-A604-DD84B901D68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56374" y="2085975"/>
                      <a:ext cx="204787" cy="0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CB1F17FF-F946-4EC9-94B1-D8786BDBA83F}"/>
                    </a:ext>
                  </a:extLst>
                </p:cNvPr>
                <p:cNvGrpSpPr/>
                <p:nvPr/>
              </p:nvGrpSpPr>
              <p:grpSpPr>
                <a:xfrm>
                  <a:off x="5899673" y="1666875"/>
                  <a:ext cx="693911" cy="2838450"/>
                  <a:chOff x="5899673" y="1666875"/>
                  <a:chExt cx="693911" cy="2838450"/>
                </a:xfrm>
              </p:grpSpPr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F34B068B-5B3B-4B72-9741-66887C099AB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903371" y="1666875"/>
                    <a:ext cx="0" cy="2838450"/>
                  </a:xfrm>
                  <a:prstGeom prst="line">
                    <a:avLst/>
                  </a:prstGeom>
                  <a:ln w="19050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4A11AF01-547E-4B86-80AB-E7CA54AC31D8}"/>
                      </a:ext>
                    </a:extLst>
                  </p:cNvPr>
                  <p:cNvGrpSpPr/>
                  <p:nvPr/>
                </p:nvGrpSpPr>
                <p:grpSpPr>
                  <a:xfrm>
                    <a:off x="5899673" y="1976437"/>
                    <a:ext cx="693911" cy="2528888"/>
                    <a:chOff x="4667250" y="1976437"/>
                    <a:chExt cx="693911" cy="2528888"/>
                  </a:xfrm>
                </p:grpSpPr>
                <p:cxnSp>
                  <p:nvCxnSpPr>
                    <p:cNvPr id="76" name="Straight Connector 75">
                      <a:extLst>
                        <a:ext uri="{FF2B5EF4-FFF2-40B4-BE49-F238E27FC236}">
                          <a16:creationId xmlns:a16="http://schemas.microsoft.com/office/drawing/2014/main" id="{4EADF4E3-66B5-4B92-9DEF-F4BDDF3969E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353050" y="2076450"/>
                      <a:ext cx="0" cy="2428875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77" name="Group 76">
                      <a:extLst>
                        <a:ext uri="{FF2B5EF4-FFF2-40B4-BE49-F238E27FC236}">
                          <a16:creationId xmlns:a16="http://schemas.microsoft.com/office/drawing/2014/main" id="{908DA328-C7DC-4D5C-97EB-259C6E705AB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72038" y="1976437"/>
                      <a:ext cx="284336" cy="238125"/>
                      <a:chOff x="4005263" y="1928812"/>
                      <a:chExt cx="284336" cy="238125"/>
                    </a:xfrm>
                  </p:grpSpPr>
                  <p:sp>
                    <p:nvSpPr>
                      <p:cNvPr id="81" name="Isosceles Triangle 80">
                        <a:extLst>
                          <a:ext uri="{FF2B5EF4-FFF2-40B4-BE49-F238E27FC236}">
                            <a16:creationId xmlns:a16="http://schemas.microsoft.com/office/drawing/2014/main" id="{872AFFD6-BE67-4F11-A9C6-9027D91C3EA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990975" y="1943100"/>
                        <a:ext cx="238125" cy="209550"/>
                      </a:xfrm>
                      <a:prstGeom prst="triangle">
                        <a:avLst/>
                      </a:prstGeom>
                      <a:noFill/>
                      <a:ln w="19050"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2" name="Oval 81">
                        <a:extLst>
                          <a:ext uri="{FF2B5EF4-FFF2-40B4-BE49-F238E27FC236}">
                            <a16:creationId xmlns:a16="http://schemas.microsoft.com/office/drawing/2014/main" id="{6226EB56-EEDF-4EF0-8857-07515BF6589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91000" y="1996901"/>
                        <a:ext cx="98599" cy="98599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78" name="Group 77">
                      <a:extLst>
                        <a:ext uri="{FF2B5EF4-FFF2-40B4-BE49-F238E27FC236}">
                          <a16:creationId xmlns:a16="http://schemas.microsoft.com/office/drawing/2014/main" id="{D4A0F551-648F-4DDB-A729-0F132E20E9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667250" y="2085975"/>
                      <a:ext cx="693911" cy="0"/>
                      <a:chOff x="4667250" y="2085975"/>
                      <a:chExt cx="693911" cy="0"/>
                    </a:xfrm>
                  </p:grpSpPr>
                  <p:cxnSp>
                    <p:nvCxnSpPr>
                      <p:cNvPr id="79" name="Straight Connector 78">
                        <a:extLst>
                          <a:ext uri="{FF2B5EF4-FFF2-40B4-BE49-F238E27FC236}">
                            <a16:creationId xmlns:a16="http://schemas.microsoft.com/office/drawing/2014/main" id="{0FA65F79-64DB-4759-ACAE-564A5BE1035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67250" y="2085975"/>
                        <a:ext cx="204787" cy="0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0" name="Straight Connector 79">
                        <a:extLst>
                          <a:ext uri="{FF2B5EF4-FFF2-40B4-BE49-F238E27FC236}">
                            <a16:creationId xmlns:a16="http://schemas.microsoft.com/office/drawing/2014/main" id="{0C0B072C-A0B8-400C-85F2-ED8DA7CAF56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156374" y="2085975"/>
                        <a:ext cx="204787" cy="0"/>
                      </a:xfrm>
                      <a:prstGeom prst="line">
                        <a:avLst/>
                      </a:prstGeom>
                      <a:ln w="19050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649609FE-3903-4120-BD84-E2CCD369FA8A}"/>
                    </a:ext>
                  </a:extLst>
                </p:cNvPr>
                <p:cNvSpPr txBox="1"/>
                <p:nvPr/>
              </p:nvSpPr>
              <p:spPr>
                <a:xfrm>
                  <a:off x="4448174" y="1292396"/>
                  <a:ext cx="33290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/>
                    <a:t>A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00D84DEC-6814-44A7-9BCC-8771E5DA5E7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299" y="1654470"/>
                      <a:ext cx="332907" cy="3699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</m:acc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71" name="TextBox 70">
                      <a:extLst>
                        <a:ext uri="{FF2B5EF4-FFF2-40B4-BE49-F238E27FC236}">
                          <a16:creationId xmlns:a16="http://schemas.microsoft.com/office/drawing/2014/main" id="{00D84DEC-6814-44A7-9BCC-8771E5DA5E7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808299" y="1654470"/>
                      <a:ext cx="332907" cy="369909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0622E47C-DD66-4708-831E-4E27BCB0BE2A}"/>
                    </a:ext>
                  </a:extLst>
                </p:cNvPr>
                <p:cNvSpPr txBox="1"/>
                <p:nvPr/>
              </p:nvSpPr>
              <p:spPr>
                <a:xfrm>
                  <a:off x="5750535" y="1292396"/>
                  <a:ext cx="33290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/>
                    <a:t>B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F099744E-CC3D-43EB-83CE-2C17DB9C2F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10660" y="1654470"/>
                      <a:ext cx="332907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acc>
                              <m:accPr>
                                <m:chr m:val="̅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e>
                            </m:acc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73" name="TextBox 72">
                      <a:extLst>
                        <a:ext uri="{FF2B5EF4-FFF2-40B4-BE49-F238E27FC236}">
                          <a16:creationId xmlns:a16="http://schemas.microsoft.com/office/drawing/2014/main" id="{F099744E-CC3D-43EB-83CE-2C17DB9C2F8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110660" y="1654470"/>
                      <a:ext cx="332907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ADE0879-6CA1-4A76-B5F9-B4DFBFFC76D3}"/>
                  </a:ext>
                </a:extLst>
              </p:cNvPr>
              <p:cNvGrpSpPr/>
              <p:nvPr/>
            </p:nvGrpSpPr>
            <p:grpSpPr>
              <a:xfrm>
                <a:off x="5353050" y="2667000"/>
                <a:ext cx="2085972" cy="481071"/>
                <a:chOff x="5353050" y="2667000"/>
                <a:chExt cx="2085972" cy="481071"/>
              </a:xfrm>
            </p:grpSpPr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FB24DB1E-9875-40CF-9A07-0E6B61B635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53050" y="2786143"/>
                  <a:ext cx="1743075" cy="0"/>
                </a:xfrm>
                <a:prstGeom prst="line">
                  <a:avLst/>
                </a:prstGeom>
                <a:ln w="19050"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13DA4B24-D9A9-4CDA-9FB5-36AAAF22E4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9673" y="3062368"/>
                  <a:ext cx="1196452" cy="0"/>
                </a:xfrm>
                <a:prstGeom prst="line">
                  <a:avLst/>
                </a:prstGeom>
                <a:ln w="19050"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Flowchart: Delay 65">
                  <a:extLst>
                    <a:ext uri="{FF2B5EF4-FFF2-40B4-BE49-F238E27FC236}">
                      <a16:creationId xmlns:a16="http://schemas.microsoft.com/office/drawing/2014/main" id="{D8EA4617-FC9A-4FE4-85DB-FB1DB488BAE7}"/>
                    </a:ext>
                  </a:extLst>
                </p:cNvPr>
                <p:cNvSpPr/>
                <p:nvPr/>
              </p:nvSpPr>
              <p:spPr>
                <a:xfrm>
                  <a:off x="7096125" y="2667000"/>
                  <a:ext cx="342897" cy="481071"/>
                </a:xfrm>
                <a:prstGeom prst="flowChartDelay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A501962-7B74-46FC-977F-BE0EED0B5942}"/>
                  </a:ext>
                </a:extLst>
              </p:cNvPr>
              <p:cNvGrpSpPr/>
              <p:nvPr/>
            </p:nvGrpSpPr>
            <p:grpSpPr>
              <a:xfrm>
                <a:off x="4667250" y="3388490"/>
                <a:ext cx="2771772" cy="481071"/>
                <a:chOff x="4667250" y="2667000"/>
                <a:chExt cx="2771772" cy="481071"/>
              </a:xfrm>
            </p:grpSpPr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3F7FE534-1D44-419C-9CF5-2D73411D40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7250" y="2786143"/>
                  <a:ext cx="2428875" cy="0"/>
                </a:xfrm>
                <a:prstGeom prst="line">
                  <a:avLst/>
                </a:prstGeom>
                <a:ln w="19050"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BED3C6A-DE7F-480F-AE39-5F89BA688D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5473" y="3062368"/>
                  <a:ext cx="510652" cy="0"/>
                </a:xfrm>
                <a:prstGeom prst="line">
                  <a:avLst/>
                </a:prstGeom>
                <a:ln w="19050"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Flowchart: Delay 62">
                  <a:extLst>
                    <a:ext uri="{FF2B5EF4-FFF2-40B4-BE49-F238E27FC236}">
                      <a16:creationId xmlns:a16="http://schemas.microsoft.com/office/drawing/2014/main" id="{37CD3128-1D40-4BC7-AFC3-40904591197B}"/>
                    </a:ext>
                  </a:extLst>
                </p:cNvPr>
                <p:cNvSpPr/>
                <p:nvPr/>
              </p:nvSpPr>
              <p:spPr>
                <a:xfrm>
                  <a:off x="7096125" y="2667000"/>
                  <a:ext cx="342897" cy="481071"/>
                </a:xfrm>
                <a:prstGeom prst="flowChartDelay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CCBA4284-0FAE-40A3-A9A1-5A113708AA59}"/>
                  </a:ext>
                </a:extLst>
              </p:cNvPr>
              <p:cNvGrpSpPr/>
              <p:nvPr/>
            </p:nvGrpSpPr>
            <p:grpSpPr>
              <a:xfrm>
                <a:off x="4667250" y="4045457"/>
                <a:ext cx="2771772" cy="481071"/>
                <a:chOff x="4667250" y="2667000"/>
                <a:chExt cx="2771772" cy="481071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8EE30C21-E0E3-4F96-BF33-F873FF9F57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7250" y="2786143"/>
                  <a:ext cx="2428875" cy="0"/>
                </a:xfrm>
                <a:prstGeom prst="line">
                  <a:avLst/>
                </a:prstGeom>
                <a:ln w="19050"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3A9413A7-D502-422C-9793-3B678EE741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9673" y="3062368"/>
                  <a:ext cx="1196452" cy="0"/>
                </a:xfrm>
                <a:prstGeom prst="line">
                  <a:avLst/>
                </a:prstGeom>
                <a:ln w="19050"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Flowchart: Delay 59">
                  <a:extLst>
                    <a:ext uri="{FF2B5EF4-FFF2-40B4-BE49-F238E27FC236}">
                      <a16:creationId xmlns:a16="http://schemas.microsoft.com/office/drawing/2014/main" id="{C85CCEC0-0C2D-4A62-B9A7-521E6950E8F6}"/>
                    </a:ext>
                  </a:extLst>
                </p:cNvPr>
                <p:cNvSpPr/>
                <p:nvPr/>
              </p:nvSpPr>
              <p:spPr>
                <a:xfrm>
                  <a:off x="7096125" y="2667000"/>
                  <a:ext cx="342897" cy="481071"/>
                </a:xfrm>
                <a:prstGeom prst="flowChartDelay">
                  <a:avLst/>
                </a:prstGeom>
                <a:noFill/>
                <a:ln w="1905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53" name="Connector: Elbow 52">
                <a:extLst>
                  <a:ext uri="{FF2B5EF4-FFF2-40B4-BE49-F238E27FC236}">
                    <a16:creationId xmlns:a16="http://schemas.microsoft.com/office/drawing/2014/main" id="{9BE7AE05-B726-470B-B528-4226AE529392}"/>
                  </a:ext>
                </a:extLst>
              </p:cNvPr>
              <p:cNvCxnSpPr/>
              <p:nvPr/>
            </p:nvCxnSpPr>
            <p:spPr>
              <a:xfrm>
                <a:off x="7439022" y="2907535"/>
                <a:ext cx="781053" cy="154833"/>
              </a:xfrm>
              <a:prstGeom prst="bentConnector3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or: Elbow 53">
                <a:extLst>
                  <a:ext uri="{FF2B5EF4-FFF2-40B4-BE49-F238E27FC236}">
                    <a16:creationId xmlns:a16="http://schemas.microsoft.com/office/drawing/2014/main" id="{86EF339B-FD20-450D-BC4E-CC8F2C01FCAD}"/>
                  </a:ext>
                </a:extLst>
              </p:cNvPr>
              <p:cNvCxnSpPr/>
              <p:nvPr/>
            </p:nvCxnSpPr>
            <p:spPr>
              <a:xfrm flipV="1">
                <a:off x="7439022" y="3388490"/>
                <a:ext cx="781053" cy="235772"/>
              </a:xfrm>
              <a:prstGeom prst="bentConnector3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lowchart: Delay 146">
                <a:extLst>
                  <a:ext uri="{FF2B5EF4-FFF2-40B4-BE49-F238E27FC236}">
                    <a16:creationId xmlns:a16="http://schemas.microsoft.com/office/drawing/2014/main" id="{FF900465-8CDB-45BE-961C-0976C43C065C}"/>
                  </a:ext>
                </a:extLst>
              </p:cNvPr>
              <p:cNvSpPr/>
              <p:nvPr/>
            </p:nvSpPr>
            <p:spPr>
              <a:xfrm>
                <a:off x="8153953" y="2967295"/>
                <a:ext cx="594251" cy="495052"/>
              </a:xfrm>
              <a:custGeom>
                <a:avLst/>
                <a:gdLst>
                  <a:gd name="connsiteX0" fmla="*/ 0 w 527576"/>
                  <a:gd name="connsiteY0" fmla="*/ 0 h 495052"/>
                  <a:gd name="connsiteX1" fmla="*/ 263788 w 527576"/>
                  <a:gd name="connsiteY1" fmla="*/ 0 h 495052"/>
                  <a:gd name="connsiteX2" fmla="*/ 527576 w 527576"/>
                  <a:gd name="connsiteY2" fmla="*/ 247526 h 495052"/>
                  <a:gd name="connsiteX3" fmla="*/ 263788 w 527576"/>
                  <a:gd name="connsiteY3" fmla="*/ 495052 h 495052"/>
                  <a:gd name="connsiteX4" fmla="*/ 0 w 527576"/>
                  <a:gd name="connsiteY4" fmla="*/ 495052 h 495052"/>
                  <a:gd name="connsiteX5" fmla="*/ 0 w 527576"/>
                  <a:gd name="connsiteY5" fmla="*/ 0 h 495052"/>
                  <a:gd name="connsiteX0" fmla="*/ 0 w 641876"/>
                  <a:gd name="connsiteY0" fmla="*/ 0 h 495052"/>
                  <a:gd name="connsiteX1" fmla="*/ 263788 w 641876"/>
                  <a:gd name="connsiteY1" fmla="*/ 0 h 495052"/>
                  <a:gd name="connsiteX2" fmla="*/ 641876 w 641876"/>
                  <a:gd name="connsiteY2" fmla="*/ 247526 h 495052"/>
                  <a:gd name="connsiteX3" fmla="*/ 263788 w 641876"/>
                  <a:gd name="connsiteY3" fmla="*/ 495052 h 495052"/>
                  <a:gd name="connsiteX4" fmla="*/ 0 w 641876"/>
                  <a:gd name="connsiteY4" fmla="*/ 495052 h 495052"/>
                  <a:gd name="connsiteX5" fmla="*/ 0 w 641876"/>
                  <a:gd name="connsiteY5" fmla="*/ 0 h 495052"/>
                  <a:gd name="connsiteX0" fmla="*/ 0 w 594251"/>
                  <a:gd name="connsiteY0" fmla="*/ 0 h 495052"/>
                  <a:gd name="connsiteX1" fmla="*/ 263788 w 594251"/>
                  <a:gd name="connsiteY1" fmla="*/ 0 h 495052"/>
                  <a:gd name="connsiteX2" fmla="*/ 594251 w 594251"/>
                  <a:gd name="connsiteY2" fmla="*/ 247526 h 495052"/>
                  <a:gd name="connsiteX3" fmla="*/ 263788 w 594251"/>
                  <a:gd name="connsiteY3" fmla="*/ 495052 h 495052"/>
                  <a:gd name="connsiteX4" fmla="*/ 0 w 594251"/>
                  <a:gd name="connsiteY4" fmla="*/ 495052 h 495052"/>
                  <a:gd name="connsiteX5" fmla="*/ 0 w 594251"/>
                  <a:gd name="connsiteY5" fmla="*/ 0 h 495052"/>
                  <a:gd name="connsiteX0" fmla="*/ 0 w 594251"/>
                  <a:gd name="connsiteY0" fmla="*/ 0 h 495052"/>
                  <a:gd name="connsiteX1" fmla="*/ 263788 w 594251"/>
                  <a:gd name="connsiteY1" fmla="*/ 0 h 495052"/>
                  <a:gd name="connsiteX2" fmla="*/ 594251 w 594251"/>
                  <a:gd name="connsiteY2" fmla="*/ 247526 h 495052"/>
                  <a:gd name="connsiteX3" fmla="*/ 263788 w 594251"/>
                  <a:gd name="connsiteY3" fmla="*/ 495052 h 495052"/>
                  <a:gd name="connsiteX4" fmla="*/ 0 w 594251"/>
                  <a:gd name="connsiteY4" fmla="*/ 495052 h 495052"/>
                  <a:gd name="connsiteX5" fmla="*/ 0 w 594251"/>
                  <a:gd name="connsiteY5" fmla="*/ 0 h 495052"/>
                  <a:gd name="connsiteX0" fmla="*/ 0 w 594251"/>
                  <a:gd name="connsiteY0" fmla="*/ 0 h 495052"/>
                  <a:gd name="connsiteX1" fmla="*/ 263788 w 594251"/>
                  <a:gd name="connsiteY1" fmla="*/ 0 h 495052"/>
                  <a:gd name="connsiteX2" fmla="*/ 594251 w 594251"/>
                  <a:gd name="connsiteY2" fmla="*/ 247526 h 495052"/>
                  <a:gd name="connsiteX3" fmla="*/ 263788 w 594251"/>
                  <a:gd name="connsiteY3" fmla="*/ 495052 h 495052"/>
                  <a:gd name="connsiteX4" fmla="*/ 0 w 594251"/>
                  <a:gd name="connsiteY4" fmla="*/ 495052 h 495052"/>
                  <a:gd name="connsiteX5" fmla="*/ 0 w 594251"/>
                  <a:gd name="connsiteY5" fmla="*/ 0 h 495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4251" h="495052">
                    <a:moveTo>
                      <a:pt x="0" y="0"/>
                    </a:moveTo>
                    <a:lnTo>
                      <a:pt x="263788" y="0"/>
                    </a:lnTo>
                    <a:cubicBezTo>
                      <a:pt x="409474" y="0"/>
                      <a:pt x="594251" y="110821"/>
                      <a:pt x="594251" y="247526"/>
                    </a:cubicBezTo>
                    <a:cubicBezTo>
                      <a:pt x="594251" y="384231"/>
                      <a:pt x="409474" y="495052"/>
                      <a:pt x="263788" y="495052"/>
                    </a:cubicBezTo>
                    <a:lnTo>
                      <a:pt x="0" y="495052"/>
                    </a:lnTo>
                    <a:cubicBezTo>
                      <a:pt x="161925" y="301460"/>
                      <a:pt x="114300" y="193592"/>
                      <a:pt x="0" y="0"/>
                    </a:cubicBezTo>
                    <a:close/>
                  </a:path>
                </a:pathLst>
              </a:cu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9935548D-3173-4F75-9662-F034890963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29153" y="3228975"/>
                <a:ext cx="595822" cy="0"/>
              </a:xfrm>
              <a:prstGeom prst="line">
                <a:avLst/>
              </a:prstGeom>
              <a:ln w="1905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BB500C60-4F14-4C2F-AB27-6BFCE2D915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39022" y="4285992"/>
                <a:ext cx="595822" cy="0"/>
              </a:xfrm>
              <a:prstGeom prst="line">
                <a:avLst/>
              </a:prstGeom>
              <a:ln w="1905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EB7AE2E-B764-4FB2-8216-326875843745}"/>
                    </a:ext>
                  </a:extLst>
                </p:cNvPr>
                <p:cNvSpPr txBox="1"/>
                <p:nvPr/>
              </p:nvSpPr>
              <p:spPr>
                <a:xfrm>
                  <a:off x="7590809" y="2644807"/>
                  <a:ext cx="981296" cy="308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acc>
                    </m:oMath>
                  </a14:m>
                  <a:r>
                    <a:rPr lang="en-US" sz="1400" dirty="0"/>
                    <a:t>B =0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9EB7AE2E-B764-4FB2-8216-3268758437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0809" y="2644807"/>
                  <a:ext cx="981296" cy="308226"/>
                </a:xfrm>
                <a:prstGeom prst="rect">
                  <a:avLst/>
                </a:prstGeom>
                <a:blipFill>
                  <a:blip r:embed="rId8"/>
                  <a:stretch>
                    <a:fillRect t="-1961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CCC9933-2D20-4928-9837-FABDC91076C1}"/>
                    </a:ext>
                  </a:extLst>
                </p:cNvPr>
                <p:cNvSpPr txBox="1"/>
                <p:nvPr/>
              </p:nvSpPr>
              <p:spPr>
                <a:xfrm>
                  <a:off x="7510419" y="3646901"/>
                  <a:ext cx="98129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A</a:t>
                  </a:r>
                  <a14:m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</m:acc>
                    </m:oMath>
                  </a14:m>
                  <a:r>
                    <a:rPr lang="en-US" sz="1400" dirty="0"/>
                    <a:t> =0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CCC9933-2D20-4928-9837-FABDC91076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10419" y="3646901"/>
                  <a:ext cx="981296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1863" t="-1961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8315F91-3CFA-4257-B4DF-09993BBB4470}"/>
                </a:ext>
              </a:extLst>
            </p:cNvPr>
            <p:cNvSpPr txBox="1"/>
            <p:nvPr/>
          </p:nvSpPr>
          <p:spPr>
            <a:xfrm>
              <a:off x="9342455" y="3087481"/>
              <a:ext cx="981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 =0</a:t>
              </a:r>
              <a:endParaRPr lang="en-US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E7B4E14-4FFF-4952-B4E5-E7327B3576EE}"/>
                </a:ext>
              </a:extLst>
            </p:cNvPr>
            <p:cNvSpPr txBox="1"/>
            <p:nvPr/>
          </p:nvSpPr>
          <p:spPr>
            <a:xfrm>
              <a:off x="8064454" y="4148180"/>
              <a:ext cx="9812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 =0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BF8C17A-D194-477A-8659-E975A71CA322}"/>
                  </a:ext>
                </a:extLst>
              </p:cNvPr>
              <p:cNvSpPr txBox="1"/>
              <p:nvPr/>
            </p:nvSpPr>
            <p:spPr>
              <a:xfrm>
                <a:off x="1110334" y="4969770"/>
                <a:ext cx="1861520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</m:acc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EBF8C17A-D194-477A-8659-E975A71CA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334" y="4969770"/>
                <a:ext cx="1861520" cy="369909"/>
              </a:xfrm>
              <a:prstGeom prst="rect">
                <a:avLst/>
              </a:prstGeom>
              <a:blipFill>
                <a:blip r:embed="rId10"/>
                <a:stretch>
                  <a:fillRect r="-6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EAA1747-4ECC-4458-B470-10DB2141AE95}"/>
                  </a:ext>
                </a:extLst>
              </p:cNvPr>
              <p:cNvSpPr txBox="1"/>
              <p:nvPr/>
            </p:nvSpPr>
            <p:spPr>
              <a:xfrm>
                <a:off x="1110334" y="5380228"/>
                <a:ext cx="1249265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EAA1747-4ECC-4458-B470-10DB2141AE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334" y="5380228"/>
                <a:ext cx="1249265" cy="36990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TextBox 92">
            <a:extLst>
              <a:ext uri="{FF2B5EF4-FFF2-40B4-BE49-F238E27FC236}">
                <a16:creationId xmlns:a16="http://schemas.microsoft.com/office/drawing/2014/main" id="{AA270922-93A0-41FB-A1E3-2CD6B36D153A}"/>
              </a:ext>
            </a:extLst>
          </p:cNvPr>
          <p:cNvSpPr txBox="1"/>
          <p:nvPr/>
        </p:nvSpPr>
        <p:spPr>
          <a:xfrm>
            <a:off x="660565" y="4395635"/>
            <a:ext cx="150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সমীকরণ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: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2C69430-306C-4275-B9A6-B899D0C3A9B0}"/>
              </a:ext>
            </a:extLst>
          </p:cNvPr>
          <p:cNvSpPr txBox="1"/>
          <p:nvPr/>
        </p:nvSpPr>
        <p:spPr>
          <a:xfrm>
            <a:off x="731889" y="1409965"/>
            <a:ext cx="2934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সত্যক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সারণী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ট্রুথ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টেবিল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B5B5E24-F063-419D-A543-570D9A5A8E81}"/>
              </a:ext>
            </a:extLst>
          </p:cNvPr>
          <p:cNvSpPr txBox="1"/>
          <p:nvPr/>
        </p:nvSpPr>
        <p:spPr>
          <a:xfrm>
            <a:off x="4658641" y="5080139"/>
            <a:ext cx="5548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মৌলিক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দ্বারা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বাস্তবায়ন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লজিক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সার্কিট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007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3" grpId="0"/>
      <p:bldP spid="94" grpId="0"/>
      <p:bldP spid="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8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C8EE46-F82F-4F79-9ADD-6D1F383E144C}"/>
              </a:ext>
            </a:extLst>
          </p:cNvPr>
          <p:cNvSpPr/>
          <p:nvPr/>
        </p:nvSpPr>
        <p:spPr>
          <a:xfrm>
            <a:off x="4416482" y="206690"/>
            <a:ext cx="3013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as-IN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2C69430-306C-4275-B9A6-B899D0C3A9B0}"/>
              </a:ext>
            </a:extLst>
          </p:cNvPr>
          <p:cNvSpPr txBox="1"/>
          <p:nvPr/>
        </p:nvSpPr>
        <p:spPr>
          <a:xfrm>
            <a:off x="1421964" y="2244560"/>
            <a:ext cx="5709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কয়টি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ইনপুট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7F1E11-7A24-42E5-B1AB-62C6D7DB2554}"/>
              </a:ext>
            </a:extLst>
          </p:cNvPr>
          <p:cNvSpPr txBox="1"/>
          <p:nvPr/>
        </p:nvSpPr>
        <p:spPr>
          <a:xfrm>
            <a:off x="8257447" y="2271389"/>
            <a:ext cx="1825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32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২টি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6E46309-46F7-4B64-A4D7-E24D0154989B}"/>
              </a:ext>
            </a:extLst>
          </p:cNvPr>
          <p:cNvSpPr txBox="1"/>
          <p:nvPr/>
        </p:nvSpPr>
        <p:spPr>
          <a:xfrm>
            <a:off x="1421964" y="2960794"/>
            <a:ext cx="5709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২.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কয়টি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আউটপুট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D3FC6FE-4389-48CA-95A4-4BDD708F56DB}"/>
              </a:ext>
            </a:extLst>
          </p:cNvPr>
          <p:cNvSpPr txBox="1"/>
          <p:nvPr/>
        </p:nvSpPr>
        <p:spPr>
          <a:xfrm>
            <a:off x="8257447" y="2987623"/>
            <a:ext cx="1825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32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২টি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D903554-C037-4128-9CB9-0B4C391AB1F5}"/>
              </a:ext>
            </a:extLst>
          </p:cNvPr>
          <p:cNvSpPr txBox="1"/>
          <p:nvPr/>
        </p:nvSpPr>
        <p:spPr>
          <a:xfrm>
            <a:off x="1421964" y="3703857"/>
            <a:ext cx="7047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৩.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কোন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অ্যাডারের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সাহায্যে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২টি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যোগ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DA66A37C-F223-402C-B0D3-7BCF4DC8BAD2}"/>
              </a:ext>
            </a:extLst>
          </p:cNvPr>
          <p:cNvSpPr txBox="1"/>
          <p:nvPr/>
        </p:nvSpPr>
        <p:spPr>
          <a:xfrm>
            <a:off x="8257447" y="3730686"/>
            <a:ext cx="2559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en-US" sz="32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32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32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3200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56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2" grpId="0"/>
      <p:bldP spid="96" grpId="0"/>
      <p:bldP spid="97" grpId="0"/>
      <p:bldP spid="98" grpId="0"/>
      <p:bldP spid="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90152" y="90152"/>
            <a:ext cx="11990231" cy="6658378"/>
            <a:chOff x="90152" y="90152"/>
            <a:chExt cx="11990231" cy="6658378"/>
          </a:xfrm>
        </p:grpSpPr>
        <p:sp>
          <p:nvSpPr>
            <p:cNvPr id="18" name="Rectangle 17"/>
            <p:cNvSpPr/>
            <p:nvPr/>
          </p:nvSpPr>
          <p:spPr>
            <a:xfrm>
              <a:off x="90152" y="1107863"/>
              <a:ext cx="11990231" cy="5640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90152" y="90152"/>
              <a:ext cx="11990231" cy="6658378"/>
            </a:xfrm>
            <a:prstGeom prst="rect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90152" y="1081826"/>
              <a:ext cx="11990231" cy="0"/>
            </a:xfrm>
            <a:prstGeom prst="line">
              <a:avLst/>
            </a:prstGeom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5549604" y="731177"/>
              <a:ext cx="695458" cy="695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646196" y="830687"/>
              <a:ext cx="502278" cy="502278"/>
              <a:chOff x="5696755" y="2749642"/>
              <a:chExt cx="777024" cy="777024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5769732" y="2818104"/>
                <a:ext cx="631066" cy="631066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5696755" y="2749642"/>
                <a:ext cx="777024" cy="777024"/>
              </a:xfrm>
              <a:prstGeom prst="ellipse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5740078" y="864783"/>
              <a:ext cx="3433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fld id="{B5F21B9D-D13E-456E-B179-D7CA1C1BF161}" type="slidenum">
                <a:rPr lang="en-US" sz="2000" b="1" smtClean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9</a:t>
              </a:fld>
              <a:endParaRPr lang="en-US" sz="2000" b="1" dirty="0">
                <a:solidFill>
                  <a:schemeClr val="accent2">
                    <a:lumMod val="75000"/>
                  </a:schemeClr>
                </a:solidFill>
                <a:latin typeface="+mj-lt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5448" y="149902"/>
              <a:ext cx="874886" cy="87488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10310923" y="118137"/>
            <a:ext cx="1515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2800" b="1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অ্যাডার</a:t>
            </a:r>
            <a:endParaRPr lang="en-US" sz="2800" b="1" dirty="0">
              <a:solidFill>
                <a:srgbClr val="00B0F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20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endParaRPr lang="en-US" sz="2000" b="1" dirty="0">
              <a:solidFill>
                <a:srgbClr val="7030A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5" name="Isosceles Triangle 24">
            <a:hlinkClick r:id="" action="ppaction://hlinkshowjump?jump=nextslide">
              <a:snd r:embed="rId4" name="click.wav"/>
            </a:hlinkClick>
          </p:cNvPr>
          <p:cNvSpPr/>
          <p:nvPr/>
        </p:nvSpPr>
        <p:spPr>
          <a:xfrm rot="5400000">
            <a:off x="6238225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>
            <a:hlinkClick r:id="" action="ppaction://hlinkshowjump?jump=previousslide">
              <a:snd r:embed="rId4" name="click.wav"/>
            </a:hlinkClick>
          </p:cNvPr>
          <p:cNvSpPr/>
          <p:nvPr/>
        </p:nvSpPr>
        <p:spPr>
          <a:xfrm rot="16200000">
            <a:off x="5469599" y="6135138"/>
            <a:ext cx="353194" cy="2749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51E7-1C98-4A84-889F-07BE59F9DE88}" type="datetime1">
              <a:rPr lang="en-US" smtClean="0"/>
              <a:t>1/18/2020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178093" y="6246914"/>
            <a:ext cx="3357009" cy="27699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none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Uttar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Badda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Islamia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Madrasha</a:t>
            </a:r>
            <a:endParaRPr lang="en-US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B5EBB6-7040-48C8-9EE1-BFC4A9063C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714" y="5538189"/>
            <a:ext cx="1150000" cy="1150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AC8EE46-F82F-4F79-9ADD-6D1F383E144C}"/>
              </a:ext>
            </a:extLst>
          </p:cNvPr>
          <p:cNvSpPr/>
          <p:nvPr/>
        </p:nvSpPr>
        <p:spPr>
          <a:xfrm>
            <a:off x="4908606" y="206690"/>
            <a:ext cx="20297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নিজে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চেষ্টা</a:t>
            </a:r>
            <a:r>
              <a:rPr lang="en-US" sz="3200" b="1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endParaRPr lang="en-US" sz="36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2C69430-306C-4275-B9A6-B899D0C3A9B0}"/>
              </a:ext>
            </a:extLst>
          </p:cNvPr>
          <p:cNvSpPr txBox="1"/>
          <p:nvPr/>
        </p:nvSpPr>
        <p:spPr>
          <a:xfrm>
            <a:off x="838733" y="2977849"/>
            <a:ext cx="108772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প্রশ্ন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যৌগিক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গেইট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দ্বারা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হাফ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অ্যাডর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বাস্তবায়ন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ব্যাখ্যা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কর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ctr"/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সময়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: ১০ </a:t>
            </a:r>
            <a:r>
              <a:rPr lang="en-US" sz="4000" dirty="0" err="1">
                <a:latin typeface="Nikosh" panose="02000000000000000000" pitchFamily="2" charset="0"/>
                <a:cs typeface="Nikosh" panose="02000000000000000000" pitchFamily="2" charset="0"/>
              </a:rPr>
              <a:t>মিনিট</a:t>
            </a:r>
            <a:endParaRPr lang="en-US" sz="4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3570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977" y="1102662"/>
            <a:ext cx="8861613" cy="516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963625"/>
      </p:ext>
    </p:extLst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Nikosh"/>
        <a:ea typeface=""/>
        <a:cs typeface=""/>
      </a:majorFont>
      <a:minorFont>
        <a:latin typeface="Nikosh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1541</TotalTime>
  <Words>596</Words>
  <Application>Microsoft Office PowerPoint</Application>
  <PresentationFormat>Widescreen</PresentationFormat>
  <Paragraphs>125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Cambria Math</vt:lpstr>
      <vt:lpstr>Nikosh</vt:lpstr>
      <vt:lpstr>SutonnyMJ</vt:lpstr>
      <vt:lpstr>Verdana</vt:lpstr>
      <vt:lpstr>Wingdings</vt:lpstr>
      <vt:lpstr>Office Theme</vt:lpstr>
      <vt:lpstr>Avcbv‡`i mevB‡K ¯^vMZg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Md.Abdul Aziz Khan</dc:creator>
  <cp:lastModifiedBy>Abdul Aziz</cp:lastModifiedBy>
  <cp:revision>175</cp:revision>
  <dcterms:created xsi:type="dcterms:W3CDTF">2017-05-15T13:59:50Z</dcterms:created>
  <dcterms:modified xsi:type="dcterms:W3CDTF">2020-01-18T15:28:31Z</dcterms:modified>
</cp:coreProperties>
</file>