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8" r:id="rId2"/>
    <p:sldId id="289" r:id="rId3"/>
    <p:sldId id="290" r:id="rId4"/>
    <p:sldId id="291" r:id="rId5"/>
    <p:sldId id="292" r:id="rId6"/>
    <p:sldId id="261" r:id="rId7"/>
    <p:sldId id="275" r:id="rId8"/>
    <p:sldId id="265" r:id="rId9"/>
    <p:sldId id="293" r:id="rId10"/>
    <p:sldId id="286" r:id="rId11"/>
    <p:sldId id="282" r:id="rId12"/>
    <p:sldId id="277" r:id="rId13"/>
    <p:sldId id="294" r:id="rId14"/>
    <p:sldId id="285" r:id="rId15"/>
    <p:sldId id="271" r:id="rId16"/>
    <p:sldId id="272" r:id="rId17"/>
    <p:sldId id="29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99153-F81F-4086-805C-D4203BBB82BC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CDB07-19AF-4EE8-835A-E76F66177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1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বাহির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CDB07-19AF-4EE8-835A-E76F661771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58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CDB07-19AF-4EE8-835A-E76F661771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98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ডেবিট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ক্রেডিট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সঙজ্ঞা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CDB07-19AF-4EE8-835A-E76F661771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3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0457" y="2132259"/>
            <a:ext cx="8529035" cy="27914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/>
              <a:t>বিসমিল্লাহির</a:t>
            </a:r>
            <a:r>
              <a:rPr lang="en-US" sz="7200" dirty="0"/>
              <a:t> </a:t>
            </a:r>
            <a:r>
              <a:rPr lang="en-US" sz="7200" dirty="0" err="1"/>
              <a:t>রাহমানির</a:t>
            </a:r>
            <a:r>
              <a:rPr lang="en-US" sz="7200" dirty="0"/>
              <a:t> </a:t>
            </a:r>
            <a:r>
              <a:rPr lang="en-US" sz="7200" dirty="0" err="1"/>
              <a:t>রাহিম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355035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1923"/>
            <a:ext cx="9144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ব্যাংকিংয়ের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1219199"/>
            <a:ext cx="8686800" cy="4648201"/>
            <a:chOff x="0" y="989463"/>
            <a:chExt cx="9144000" cy="5867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89463"/>
              <a:ext cx="9144000" cy="5867400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1145275" y="5050809"/>
              <a:ext cx="6969456" cy="892791"/>
              <a:chOff x="1145275" y="5050809"/>
              <a:chExt cx="6969456" cy="892791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6057331" y="5072416"/>
                <a:ext cx="2057400" cy="762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জনতা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ব্যাংক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ঢাকা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3601303" y="5181600"/>
                <a:ext cx="2057400" cy="762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জনতা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ব্যাংক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কুমিল্লা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145275" y="5050809"/>
                <a:ext cx="2057400" cy="7620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জনতা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ব্যাংক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চট্রগ্রাম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2580564" y="5997714"/>
            <a:ext cx="404883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ব্রাঞ্চ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2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19200" y="233741"/>
            <a:ext cx="63246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4872297"/>
            <a:ext cx="9144000" cy="1970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0"/>
            <a:ext cx="9144000" cy="6843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ব্যাংকিংয়ের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00385"/>
            <a:ext cx="8686800" cy="48194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6073914"/>
            <a:ext cx="3810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" y="962025"/>
            <a:ext cx="7553325" cy="4933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ব্যাংকিংয়ের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6019800"/>
            <a:ext cx="3810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0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2" y="1828800"/>
            <a:ext cx="9144000" cy="48006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পছন্দনীয়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১০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96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4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199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0182" y="4267199"/>
            <a:ext cx="8229600" cy="9143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Arial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2179" y="2953603"/>
            <a:ext cx="8229600" cy="7983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২।ফোন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Arial" pitchFamily="34" charset="0"/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6299" y="5410201"/>
            <a:ext cx="8229600" cy="9143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ব্রাঞ্চ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Arial" pitchFamily="34" charset="0"/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9144000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2133600"/>
            <a:ext cx="8229600" cy="358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067800" cy="662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66129"/>
            <a:ext cx="6858000" cy="5217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1" y="857251"/>
            <a:ext cx="6683828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25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625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625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625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61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00189"/>
            <a:ext cx="6858000" cy="3864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00188"/>
            <a:ext cx="6858000" cy="2745615"/>
          </a:xfrm>
        </p:spPr>
        <p:txBody>
          <a:bodyPr>
            <a:normAutofit fontScale="90000"/>
          </a:bodyPr>
          <a:lstStyle/>
          <a:p>
            <a:pPr algn="ctr"/>
            <a:r>
              <a:rPr lang="bn-BD" sz="11194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11194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11194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11194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11194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194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1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857250"/>
            <a:ext cx="6858000" cy="5143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3000" y="857250"/>
            <a:ext cx="6872288" cy="5143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মুকবুল হোসেন </a:t>
            </a:r>
            <a:r>
              <a:rPr lang="en-US" sz="4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3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 শিক্ষা</a:t>
            </a:r>
            <a:r>
              <a:rPr lang="en-US" sz="3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5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লালবাগ রওশন আশ</a:t>
            </a:r>
            <a:r>
              <a:rPr lang="en-US" sz="405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রাফ</a:t>
            </a:r>
            <a:r>
              <a:rPr lang="bn-BD" sz="405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উচ্চবিদ্যালয়</a:t>
            </a:r>
            <a:r>
              <a:rPr lang="bn-BD" sz="4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000" b="1" dirty="0">
                <a:solidFill>
                  <a:srgbClr val="007E00"/>
                </a:solidFill>
                <a:latin typeface="NikoshBAN" pitchFamily="2" charset="0"/>
                <a:cs typeface="NikoshBAN" pitchFamily="2" charset="0"/>
              </a:rPr>
              <a:t>কুমিল্লা সদর দক্ষিণ, কুমিল্লা। </a:t>
            </a:r>
            <a:r>
              <a:rPr lang="bn-BD" sz="4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 ০১৭১৬-২৯২১৮২ </a:t>
            </a:r>
            <a:b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muqbul.jannat@gmail.com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688" y="1353691"/>
            <a:ext cx="1152659" cy="136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30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1200150" y="971550"/>
            <a:ext cx="6743700" cy="4686300"/>
          </a:xfrm>
          <a:prstGeom prst="round2Same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4950" kern="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শ্রেণি  -  দশম</a:t>
            </a:r>
          </a:p>
          <a:p>
            <a:pPr lvl="0" algn="ctr">
              <a:defRPr/>
            </a:pPr>
            <a:r>
              <a:rPr lang="bn-BD" sz="495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  - </a:t>
            </a:r>
            <a:r>
              <a:rPr lang="bn-IN" sz="4950" b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হিসাব বিজ্ঞান </a:t>
            </a:r>
            <a:endParaRPr lang="en-US" sz="4950" b="1" kern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4950" kern="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950" kern="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4950" kern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৪র্থ </a:t>
            </a:r>
            <a:endParaRPr lang="bn-BD" sz="4950" kern="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bn-BD" sz="4950" kern="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সময়  -  ৫০ মিনিট </a:t>
            </a:r>
            <a:endParaRPr lang="en-US" sz="4950" kern="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4950" kern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4950" kern="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431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51144"/>
            <a:ext cx="5486400" cy="2571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5"/>
            <a:ext cx="9067800" cy="37147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733800" y="2819400"/>
            <a:ext cx="3200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এটিএম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বুথ</a:t>
            </a:r>
            <a:endParaRPr lang="en-US" sz="5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48400" y="4495800"/>
            <a:ext cx="2667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কার্ড</a:t>
            </a:r>
            <a:endParaRPr lang="en-US" sz="5400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06613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1524000"/>
            <a:ext cx="8534400" cy="1409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ইলেকট্রনিক ব্যাংকিংয়ের বিভিন্ন পণ্য ও সেবা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3810000"/>
            <a:ext cx="4402151" cy="2438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31" y="3810000"/>
            <a:ext cx="3672525" cy="2448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85800" y="228600"/>
            <a:ext cx="7315200" cy="601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ইলেকট্টনিক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ব্যাংকিংয়ের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r="29166"/>
          <a:stretch/>
        </p:blipFill>
        <p:spPr>
          <a:xfrm>
            <a:off x="609600" y="1600200"/>
            <a:ext cx="7924800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769114"/>
            <a:ext cx="7924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"/>
            <a:ext cx="9144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ব্যাংকিংয়ের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769114"/>
            <a:ext cx="7924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7696200" cy="411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7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198</Words>
  <Application>Microsoft Office PowerPoint</Application>
  <PresentationFormat>On-screen Show (4:3)</PresentationFormat>
  <Paragraphs>48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NikoshBAN</vt:lpstr>
      <vt:lpstr>Office Theme</vt:lpstr>
      <vt:lpstr>PowerPoint Presentation</vt:lpstr>
      <vt:lpstr> 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তোমার কাছে ইলেকট্রনিক ব্যাংকিং সেবার কোন পণ্যটি পছন্দনীয় এবং কেন? ব্যাখ্যা কর।  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স্বগতম</dc:title>
  <dc:creator>AS</dc:creator>
  <cp:lastModifiedBy>Lalbag</cp:lastModifiedBy>
  <cp:revision>151</cp:revision>
  <dcterms:created xsi:type="dcterms:W3CDTF">2006-08-16T00:00:00Z</dcterms:created>
  <dcterms:modified xsi:type="dcterms:W3CDTF">2020-01-18T14:19:31Z</dcterms:modified>
</cp:coreProperties>
</file>