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82" r:id="rId3"/>
    <p:sldId id="283" r:id="rId4"/>
    <p:sldId id="284" r:id="rId5"/>
    <p:sldId id="303" r:id="rId6"/>
    <p:sldId id="285" r:id="rId7"/>
    <p:sldId id="321" r:id="rId8"/>
    <p:sldId id="349" r:id="rId9"/>
    <p:sldId id="301" r:id="rId10"/>
    <p:sldId id="350" r:id="rId11"/>
    <p:sldId id="355" r:id="rId12"/>
    <p:sldId id="346" r:id="rId13"/>
    <p:sldId id="356" r:id="rId14"/>
    <p:sldId id="360" r:id="rId15"/>
    <p:sldId id="361" r:id="rId16"/>
    <p:sldId id="362" r:id="rId17"/>
    <p:sldId id="363" r:id="rId18"/>
    <p:sldId id="357" r:id="rId19"/>
    <p:sldId id="359" r:id="rId20"/>
    <p:sldId id="358" r:id="rId21"/>
    <p:sldId id="292" r:id="rId22"/>
    <p:sldId id="286" r:id="rId23"/>
  </p:sldIdLst>
  <p:sldSz cx="7620000" cy="5715000"/>
  <p:notesSz cx="6858000" cy="9144000"/>
  <p:defaultTextStyle>
    <a:defPPr>
      <a:defRPr lang="en-US"/>
    </a:defPPr>
    <a:lvl1pPr marL="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5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eshwar Chandra" initials="MC" lastIdx="1" clrIdx="0">
    <p:extLst>
      <p:ext uri="{19B8F6BF-5375-455C-9EA6-DF929625EA0E}">
        <p15:presenceInfo xmlns:p15="http://schemas.microsoft.com/office/powerpoint/2012/main" userId="9bdf6a416578ae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>
      <p:cViewPr varScale="1">
        <p:scale>
          <a:sx n="81" d="100"/>
          <a:sy n="81" d="100"/>
        </p:scale>
        <p:origin x="1470" y="84"/>
      </p:cViewPr>
      <p:guideLst>
        <p:guide orient="horz" pos="1800"/>
        <p:guide pos="24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26T12:09:56.980" idx="1">
    <p:pos x="5459" y="84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8B3C3-815B-4C16-8365-DB8FB5FDF867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B592-DCDA-40E9-942B-3F14B8FDC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5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7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775363"/>
            <a:ext cx="6477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3238500"/>
            <a:ext cx="5334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2" y="228874"/>
            <a:ext cx="17145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874"/>
            <a:ext cx="50165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28" y="3672420"/>
            <a:ext cx="64770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8" y="2422265"/>
            <a:ext cx="64770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83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75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66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58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50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41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33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33500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3502" y="1333500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11" y="1279264"/>
            <a:ext cx="3366823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17" indent="0">
              <a:buNone/>
              <a:defRPr sz="1667" b="1"/>
            </a:lvl2pPr>
            <a:lvl3pPr marL="761834" indent="0">
              <a:buNone/>
              <a:defRPr sz="1500" b="1"/>
            </a:lvl3pPr>
            <a:lvl4pPr marL="1142750" indent="0">
              <a:buNone/>
              <a:defRPr sz="1333" b="1"/>
            </a:lvl4pPr>
            <a:lvl5pPr marL="1523667" indent="0">
              <a:buNone/>
              <a:defRPr sz="1333" b="1"/>
            </a:lvl5pPr>
            <a:lvl6pPr marL="1904584" indent="0">
              <a:buNone/>
              <a:defRPr sz="1333" b="1"/>
            </a:lvl6pPr>
            <a:lvl7pPr marL="2285500" indent="0">
              <a:buNone/>
              <a:defRPr sz="1333" b="1"/>
            </a:lvl7pPr>
            <a:lvl8pPr marL="2666417" indent="0">
              <a:buNone/>
              <a:defRPr sz="1333" b="1"/>
            </a:lvl8pPr>
            <a:lvl9pPr marL="3047334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11" y="1812397"/>
            <a:ext cx="3366823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0861" y="1279264"/>
            <a:ext cx="3368146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17" indent="0">
              <a:buNone/>
              <a:defRPr sz="1667" b="1"/>
            </a:lvl2pPr>
            <a:lvl3pPr marL="761834" indent="0">
              <a:buNone/>
              <a:defRPr sz="1500" b="1"/>
            </a:lvl3pPr>
            <a:lvl4pPr marL="1142750" indent="0">
              <a:buNone/>
              <a:defRPr sz="1333" b="1"/>
            </a:lvl4pPr>
            <a:lvl5pPr marL="1523667" indent="0">
              <a:buNone/>
              <a:defRPr sz="1333" b="1"/>
            </a:lvl5pPr>
            <a:lvl6pPr marL="1904584" indent="0">
              <a:buNone/>
              <a:defRPr sz="1333" b="1"/>
            </a:lvl6pPr>
            <a:lvl7pPr marL="2285500" indent="0">
              <a:buNone/>
              <a:defRPr sz="1333" b="1"/>
            </a:lvl7pPr>
            <a:lvl8pPr marL="2666417" indent="0">
              <a:buNone/>
              <a:defRPr sz="1333" b="1"/>
            </a:lvl8pPr>
            <a:lvl9pPr marL="3047334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0861" y="1812397"/>
            <a:ext cx="3368146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11" y="227544"/>
            <a:ext cx="2506928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208" y="227546"/>
            <a:ext cx="4259792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11" y="1195920"/>
            <a:ext cx="2506928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17" indent="0">
              <a:buNone/>
              <a:defRPr sz="1000"/>
            </a:lvl2pPr>
            <a:lvl3pPr marL="761834" indent="0">
              <a:buNone/>
              <a:defRPr sz="917"/>
            </a:lvl3pPr>
            <a:lvl4pPr marL="1142750" indent="0">
              <a:buNone/>
              <a:defRPr sz="750"/>
            </a:lvl4pPr>
            <a:lvl5pPr marL="1523667" indent="0">
              <a:buNone/>
              <a:defRPr sz="750"/>
            </a:lvl5pPr>
            <a:lvl6pPr marL="1904584" indent="0">
              <a:buNone/>
              <a:defRPr sz="750"/>
            </a:lvl6pPr>
            <a:lvl7pPr marL="2285500" indent="0">
              <a:buNone/>
              <a:defRPr sz="750"/>
            </a:lvl7pPr>
            <a:lvl8pPr marL="2666417" indent="0">
              <a:buNone/>
              <a:defRPr sz="750"/>
            </a:lvl8pPr>
            <a:lvl9pPr marL="30473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74" y="4000500"/>
            <a:ext cx="45720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93574" y="510646"/>
            <a:ext cx="45720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17" indent="0">
              <a:buNone/>
              <a:defRPr sz="2333"/>
            </a:lvl2pPr>
            <a:lvl3pPr marL="761834" indent="0">
              <a:buNone/>
              <a:defRPr sz="2000"/>
            </a:lvl3pPr>
            <a:lvl4pPr marL="1142750" indent="0">
              <a:buNone/>
              <a:defRPr sz="1667"/>
            </a:lvl4pPr>
            <a:lvl5pPr marL="1523667" indent="0">
              <a:buNone/>
              <a:defRPr sz="1667"/>
            </a:lvl5pPr>
            <a:lvl6pPr marL="1904584" indent="0">
              <a:buNone/>
              <a:defRPr sz="1667"/>
            </a:lvl6pPr>
            <a:lvl7pPr marL="2285500" indent="0">
              <a:buNone/>
              <a:defRPr sz="1667"/>
            </a:lvl7pPr>
            <a:lvl8pPr marL="2666417" indent="0">
              <a:buNone/>
              <a:defRPr sz="1667"/>
            </a:lvl8pPr>
            <a:lvl9pPr marL="3047334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574" y="4472783"/>
            <a:ext cx="45720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17" indent="0">
              <a:buNone/>
              <a:defRPr sz="1000"/>
            </a:lvl2pPr>
            <a:lvl3pPr marL="761834" indent="0">
              <a:buNone/>
              <a:defRPr sz="917"/>
            </a:lvl3pPr>
            <a:lvl4pPr marL="1142750" indent="0">
              <a:buNone/>
              <a:defRPr sz="750"/>
            </a:lvl4pPr>
            <a:lvl5pPr marL="1523667" indent="0">
              <a:buNone/>
              <a:defRPr sz="750"/>
            </a:lvl5pPr>
            <a:lvl6pPr marL="1904584" indent="0">
              <a:buNone/>
              <a:defRPr sz="750"/>
            </a:lvl6pPr>
            <a:lvl7pPr marL="2285500" indent="0">
              <a:buNone/>
              <a:defRPr sz="750"/>
            </a:lvl7pPr>
            <a:lvl8pPr marL="2666417" indent="0">
              <a:buNone/>
              <a:defRPr sz="750"/>
            </a:lvl8pPr>
            <a:lvl9pPr marL="30473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2" y="228865"/>
            <a:ext cx="6858000" cy="9525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2" y="1333500"/>
            <a:ext cx="6858000" cy="3771636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66"/>
            <a:ext cx="17780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2C53-7DF8-45FE-B0CE-4DA5816FC13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3502" y="5296966"/>
            <a:ext cx="24130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1000" y="5296966"/>
            <a:ext cx="17780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761834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8" indent="-285688" algn="l" defTabSz="76183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8990" indent="-238073" algn="l" defTabSz="761834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291" indent="-190458" algn="l" defTabSz="7618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208" indent="-190458" algn="l" defTabSz="761834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126" indent="-190458" algn="l" defTabSz="761834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042" indent="-190458" algn="l" defTabSz="76183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5958" indent="-190458" algn="l" defTabSz="76183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6876" indent="-190458" algn="l" defTabSz="76183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7792" indent="-190458" algn="l" defTabSz="76183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17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834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750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667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584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500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417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334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396836" y="190500"/>
            <a:ext cx="2895600" cy="132343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69AFC9-A969-4ABC-9F96-57213E645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33"/>
          <a:stretch/>
        </p:blipFill>
        <p:spPr>
          <a:xfrm>
            <a:off x="2190750" y="2247900"/>
            <a:ext cx="3238500" cy="313258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008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853188" y="3429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3CBA9-90A5-487B-A6FA-5D3B1597A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21340"/>
            <a:ext cx="4953000" cy="2561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79D03-11C7-45B1-A2D8-2EB305C16D6F}"/>
              </a:ext>
            </a:extLst>
          </p:cNvPr>
          <p:cNvSpPr txBox="1"/>
          <p:nvPr/>
        </p:nvSpPr>
        <p:spPr>
          <a:xfrm>
            <a:off x="362904" y="4457700"/>
            <a:ext cx="741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আসে।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 হাসে।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খাই।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চাই।</a:t>
            </a:r>
          </a:p>
        </p:txBody>
      </p:sp>
    </p:spTree>
    <p:extLst>
      <p:ext uri="{BB962C8B-B14F-4D97-AF65-F5344CB8AC3E}">
        <p14:creationId xmlns:p14="http://schemas.microsoft.com/office/powerpoint/2010/main" val="279665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286000" y="952500"/>
            <a:ext cx="339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 পাঠ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79D03-11C7-45B1-A2D8-2EB305C16D6F}"/>
              </a:ext>
            </a:extLst>
          </p:cNvPr>
          <p:cNvSpPr txBox="1"/>
          <p:nvPr/>
        </p:nvSpPr>
        <p:spPr>
          <a:xfrm>
            <a:off x="457200" y="3238500"/>
            <a:ext cx="741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আসে।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 হাসে।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খাই।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চাই।</a:t>
            </a:r>
          </a:p>
        </p:txBody>
      </p:sp>
    </p:spTree>
    <p:extLst>
      <p:ext uri="{BB962C8B-B14F-4D97-AF65-F5344CB8AC3E}">
        <p14:creationId xmlns:p14="http://schemas.microsoft.com/office/powerpoint/2010/main" val="194276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438400" y="6477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 পাঠ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66BD9-059A-4289-ADC7-AD662D6746BD}"/>
              </a:ext>
            </a:extLst>
          </p:cNvPr>
          <p:cNvSpPr txBox="1"/>
          <p:nvPr/>
        </p:nvSpPr>
        <p:spPr>
          <a:xfrm>
            <a:off x="2133601" y="22479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জ,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-জ,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লি,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-লি,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</p:spTree>
    <p:extLst>
      <p:ext uri="{BB962C8B-B14F-4D97-AF65-F5344CB8AC3E}">
        <p14:creationId xmlns:p14="http://schemas.microsoft.com/office/powerpoint/2010/main" val="24868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828800" y="46425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 পাঠ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66BD9-059A-4289-ADC7-AD662D6746BD}"/>
              </a:ext>
            </a:extLst>
          </p:cNvPr>
          <p:cNvSpPr txBox="1"/>
          <p:nvPr/>
        </p:nvSpPr>
        <p:spPr>
          <a:xfrm>
            <a:off x="1485900" y="23241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ম,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-ম,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তা,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-তা ,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655555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676400" y="495300"/>
            <a:ext cx="3429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799CF-586F-4C87-B4D4-2044DCEAB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7"/>
          <a:stretch/>
        </p:blipFill>
        <p:spPr>
          <a:xfrm>
            <a:off x="361950" y="2375065"/>
            <a:ext cx="2628900" cy="2619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3A465-740E-4D2E-B5CB-9801F61A5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3249" r="10008" b="6299"/>
          <a:stretch/>
        </p:blipFill>
        <p:spPr>
          <a:xfrm>
            <a:off x="4000500" y="2400300"/>
            <a:ext cx="3257550" cy="21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5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676400" y="495300"/>
            <a:ext cx="3429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27C64-AE34-4159-BC57-6B120A38D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9" t="7575" r="22188" b="5313"/>
          <a:stretch/>
        </p:blipFill>
        <p:spPr>
          <a:xfrm>
            <a:off x="990600" y="2591544"/>
            <a:ext cx="1905001" cy="2306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1637DE-7FD4-460D-835A-CF1945B8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97937"/>
            <a:ext cx="2353260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8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943100" y="47501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-দিয়ে শব্দ তৈরি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2F519-E9C6-4F1E-8515-B2CB6D52303C}"/>
              </a:ext>
            </a:extLst>
          </p:cNvPr>
          <p:cNvSpPr txBox="1"/>
          <p:nvPr/>
        </p:nvSpPr>
        <p:spPr>
          <a:xfrm>
            <a:off x="844137" y="2007177"/>
            <a:ext cx="6538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-দিয়ে শব্দ যেমন অনল, অশোক ইত্যাদি বলে দিবেন।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9D129-BDC9-40B3-A739-4480ED63AF98}"/>
              </a:ext>
            </a:extLst>
          </p:cNvPr>
          <p:cNvSpPr txBox="1"/>
          <p:nvPr/>
        </p:nvSpPr>
        <p:spPr>
          <a:xfrm>
            <a:off x="685800" y="3830399"/>
            <a:ext cx="6462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-দিয়ে আরো কী কী শব্দ হতে পারে তা বলতে বলবেন।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5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057400" y="4191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-দিয়ে শব্দ তৈরি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2F519-E9C6-4F1E-8515-B2CB6D52303C}"/>
              </a:ext>
            </a:extLst>
          </p:cNvPr>
          <p:cNvSpPr txBox="1"/>
          <p:nvPr/>
        </p:nvSpPr>
        <p:spPr>
          <a:xfrm>
            <a:off x="1143000" y="2070855"/>
            <a:ext cx="5928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-দিয়ে শব্দ যেমন ,আদা, আলু ইত্যাদি বলে দিবেন।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9D129-BDC9-40B3-A739-4480ED63AF98}"/>
              </a:ext>
            </a:extLst>
          </p:cNvPr>
          <p:cNvSpPr txBox="1"/>
          <p:nvPr/>
        </p:nvSpPr>
        <p:spPr>
          <a:xfrm>
            <a:off x="1143000" y="3848100"/>
            <a:ext cx="5928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-দিয়ে আরো কী কী শব্দ হতে পারে তা বলতে বলবেন।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6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AE65FD-7428-4EA8-B305-3CA23867EFFE}"/>
              </a:ext>
            </a:extLst>
          </p:cNvPr>
          <p:cNvSpPr txBox="1"/>
          <p:nvPr/>
        </p:nvSpPr>
        <p:spPr>
          <a:xfrm>
            <a:off x="2014888" y="156317"/>
            <a:ext cx="3590224" cy="7848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মূল্যায়ন-১</a:t>
            </a:r>
            <a:endParaRPr lang="en-US" sz="4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C410C-CD74-4289-ABBE-34AB55397538}"/>
              </a:ext>
            </a:extLst>
          </p:cNvPr>
          <p:cNvSpPr txBox="1"/>
          <p:nvPr/>
        </p:nvSpPr>
        <p:spPr>
          <a:xfrm>
            <a:off x="266700" y="1184860"/>
            <a:ext cx="708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অজ, অলি ছবি দেখিয়ে শিক্ষার্থীদেরকে আলাদাভাবে স্পষ্ট ও শুদ্ধভাবে শব্দ বলতে বলবেন।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79F91-9479-41CA-BFED-DB56DC7F8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0" t="24304"/>
          <a:stretch/>
        </p:blipFill>
        <p:spPr>
          <a:xfrm>
            <a:off x="1066800" y="3086099"/>
            <a:ext cx="2478480" cy="202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674C0-0DAE-4BD3-AE4B-89CC52DAB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111" y="2857500"/>
            <a:ext cx="2478479" cy="24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1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AE65FD-7428-4EA8-B305-3CA23867EFFE}"/>
              </a:ext>
            </a:extLst>
          </p:cNvPr>
          <p:cNvSpPr txBox="1"/>
          <p:nvPr/>
        </p:nvSpPr>
        <p:spPr>
          <a:xfrm>
            <a:off x="2014888" y="342900"/>
            <a:ext cx="3590224" cy="7848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মূল্যায়ন-২</a:t>
            </a:r>
            <a:endParaRPr lang="en-US" sz="4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C410C-CD74-4289-ABBE-34AB55397538}"/>
              </a:ext>
            </a:extLst>
          </p:cNvPr>
          <p:cNvSpPr txBox="1"/>
          <p:nvPr/>
        </p:nvSpPr>
        <p:spPr>
          <a:xfrm>
            <a:off x="838200" y="1412777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আম, আতা ছবি দেখিয়ে শিক্ষার্থীদেরকে আলাদাভাবে স্পষ্ট ও শুদ্ধভাবে শব্দ বলতে বলবেন।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CF9DF-FC16-446B-964F-9A69C80AF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1" t="13622" r="8692" b="8359"/>
          <a:stretch/>
        </p:blipFill>
        <p:spPr>
          <a:xfrm>
            <a:off x="1270120" y="3452150"/>
            <a:ext cx="1154380" cy="1808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5413EC-D484-4C73-A875-C57E1AF65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4" r="2092" b="3748"/>
          <a:stretch/>
        </p:blipFill>
        <p:spPr>
          <a:xfrm>
            <a:off x="3998652" y="3403664"/>
            <a:ext cx="2351228" cy="19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3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863723" y="116774"/>
            <a:ext cx="3892550" cy="76944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EB316-35A0-4519-B64E-388C0E518564}"/>
              </a:ext>
            </a:extLst>
          </p:cNvPr>
          <p:cNvSpPr txBox="1"/>
          <p:nvPr/>
        </p:nvSpPr>
        <p:spPr>
          <a:xfrm>
            <a:off x="949612" y="3536123"/>
            <a:ext cx="5720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মহেশ্বর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কান্দি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পীরগাছা,রংপুর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D78DA-88A7-4AB2-BF53-7A38792E7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7" y="1105728"/>
            <a:ext cx="2210881" cy="22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5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AE65FD-7428-4EA8-B305-3CA23867EFFE}"/>
              </a:ext>
            </a:extLst>
          </p:cNvPr>
          <p:cNvSpPr txBox="1"/>
          <p:nvPr/>
        </p:nvSpPr>
        <p:spPr>
          <a:xfrm>
            <a:off x="2014888" y="218923"/>
            <a:ext cx="3590224" cy="7848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মূল্যায়ন-৩</a:t>
            </a:r>
            <a:endParaRPr lang="en-US" sz="4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C410C-CD74-4289-ABBE-34AB55397538}"/>
              </a:ext>
            </a:extLst>
          </p:cNvPr>
          <p:cNvSpPr txBox="1"/>
          <p:nvPr/>
        </p:nvSpPr>
        <p:spPr>
          <a:xfrm>
            <a:off x="914400" y="1498542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উল্লিখিত বর্ণ দুইটি দেখিয়ে শিক্ষার্থীদেরকে দলে ও আলাদাভাবে স্পষ্ট ও শুদ্ধভাবে উচ্চারণ করতে বলবেন।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1E53A-DB84-45EB-93B9-B008D75908CC}"/>
              </a:ext>
            </a:extLst>
          </p:cNvPr>
          <p:cNvSpPr txBox="1"/>
          <p:nvPr/>
        </p:nvSpPr>
        <p:spPr>
          <a:xfrm>
            <a:off x="1295400" y="380244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6C9DE-611C-4320-82D5-3312943D8F30}"/>
              </a:ext>
            </a:extLst>
          </p:cNvPr>
          <p:cNvSpPr txBox="1"/>
          <p:nvPr/>
        </p:nvSpPr>
        <p:spPr>
          <a:xfrm>
            <a:off x="5071712" y="3857223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53880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209800" y="541180"/>
            <a:ext cx="2823977" cy="122078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333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7333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9CCAA-2C20-46B7-BD1A-B2655650FFAD}"/>
              </a:ext>
            </a:extLst>
          </p:cNvPr>
          <p:cNvSpPr txBox="1"/>
          <p:nvPr/>
        </p:nvSpPr>
        <p:spPr>
          <a:xfrm>
            <a:off x="1772091" y="3086100"/>
            <a:ext cx="3261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 চিহ্নিত করে নিরাময়মূলক ব্যবস্থা গ্রহণ করবেন।</a:t>
            </a:r>
            <a:endParaRPr lang="en-US" sz="3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3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534046" y="2247108"/>
            <a:ext cx="2551908" cy="12207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333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333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6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019300" y="495300"/>
            <a:ext cx="304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EB316-35A0-4519-B64E-388C0E518564}"/>
              </a:ext>
            </a:extLst>
          </p:cNvPr>
          <p:cNvSpPr txBox="1"/>
          <p:nvPr/>
        </p:nvSpPr>
        <p:spPr>
          <a:xfrm>
            <a:off x="381000" y="2171700"/>
            <a:ext cx="6324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বর্ণশিখি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অ,আ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বলা-2</a:t>
            </a:r>
          </a:p>
          <a:p>
            <a:pPr algn="ctr"/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40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15/01/2020</a:t>
            </a:r>
            <a:endParaRPr lang="bn-IN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5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851726" y="190500"/>
            <a:ext cx="191654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D2D04-55C5-4406-8598-F6DA2FB19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1"/>
          <a:stretch/>
        </p:blipFill>
        <p:spPr>
          <a:xfrm>
            <a:off x="1371600" y="1028700"/>
            <a:ext cx="4664477" cy="2487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6FAA4F-0811-4696-914A-6628293F5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39"/>
          <a:stretch/>
        </p:blipFill>
        <p:spPr>
          <a:xfrm>
            <a:off x="1371600" y="3646735"/>
            <a:ext cx="4861416" cy="19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B94E9-5355-4C8B-AAE9-E78CAE6C8668}"/>
              </a:ext>
            </a:extLst>
          </p:cNvPr>
          <p:cNvSpPr txBox="1"/>
          <p:nvPr/>
        </p:nvSpPr>
        <p:spPr>
          <a:xfrm>
            <a:off x="2837972" y="41720"/>
            <a:ext cx="194405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36DAB-CBB3-4B53-912D-A919D5A4C956}"/>
              </a:ext>
            </a:extLst>
          </p:cNvPr>
          <p:cNvSpPr txBox="1"/>
          <p:nvPr/>
        </p:nvSpPr>
        <p:spPr>
          <a:xfrm>
            <a:off x="609600" y="8763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‘আতা গাছে তোতা পাখি, ছড়াটির মাধ্যমে আবেগ সৃষ্টি করব।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Media1[1]">
            <a:hlinkClick r:id="" action="ppaction://media"/>
            <a:extLst>
              <a:ext uri="{FF2B5EF4-FFF2-40B4-BE49-F238E27FC236}">
                <a16:creationId xmlns:a16="http://schemas.microsoft.com/office/drawing/2014/main" id="{9CFFF6E4-A995-49BF-88E9-3191835966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4500" y="2009774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757417" y="547182"/>
            <a:ext cx="210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2B73C-385E-4BF1-9CEA-739B62D0331E}"/>
              </a:ext>
            </a:extLst>
          </p:cNvPr>
          <p:cNvSpPr txBox="1"/>
          <p:nvPr/>
        </p:nvSpPr>
        <p:spPr>
          <a:xfrm>
            <a:off x="1757834" y="17145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ছোট ছোট প্রশ্ন করে পূর্বজ্ঞান যাচাইয়ের মাধ্যমে পাঠ ঘোষণা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6D181-8144-4725-8BB5-493A32058737}"/>
              </a:ext>
            </a:extLst>
          </p:cNvPr>
          <p:cNvSpPr txBox="1"/>
          <p:nvPr/>
        </p:nvSpPr>
        <p:spPr>
          <a:xfrm>
            <a:off x="1676400" y="4152900"/>
            <a:ext cx="403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বর্ণশিখি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অ,আ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বলা-2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6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431800" y="571500"/>
            <a:ext cx="675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ছাগলের ছবি প্রদর্শন ও আলোচনা</a:t>
            </a:r>
            <a:endParaRPr lang="en-US" sz="4000" dirty="0">
              <a:solidFill>
                <a:srgbClr val="00B050"/>
              </a:solidFill>
              <a:latin typeface="Sutonny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41C58-5D4A-4048-BD8E-3015576BA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4" y="2638614"/>
            <a:ext cx="3459309" cy="1977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6C537-639D-4A3B-AC49-215883DB1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891" y="2649274"/>
            <a:ext cx="3459309" cy="19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3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431800" y="571500"/>
            <a:ext cx="675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মৌমাছির ছবি প্রদর্শন ও আলোচনা</a:t>
            </a:r>
            <a:endParaRPr lang="en-US" sz="4000" dirty="0">
              <a:solidFill>
                <a:srgbClr val="00B050"/>
              </a:solidFill>
              <a:latin typeface="SutonnyMJ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C5A03-07C1-4FB2-BC7C-A134134C5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6" y="2589470"/>
            <a:ext cx="3492334" cy="1997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99BAAB-3C9C-4E65-B01E-A058778DD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89468"/>
            <a:ext cx="3497750" cy="19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133600" y="876300"/>
            <a:ext cx="3619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C18C4-1276-4404-9EAA-DDA2B52411BA}"/>
              </a:ext>
            </a:extLst>
          </p:cNvPr>
          <p:cNvSpPr txBox="1"/>
          <p:nvPr/>
        </p:nvSpPr>
        <p:spPr>
          <a:xfrm>
            <a:off x="2416831" y="2247900"/>
            <a:ext cx="27863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 নম্বর-১১</a:t>
            </a:r>
            <a:endParaRPr lang="en-US" sz="4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6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269</Words>
  <Application>Microsoft Office PowerPoint</Application>
  <PresentationFormat>Custom</PresentationFormat>
  <Paragraphs>51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Maheshwar Chandra</cp:lastModifiedBy>
  <cp:revision>239</cp:revision>
  <dcterms:created xsi:type="dcterms:W3CDTF">2017-01-07T08:54:47Z</dcterms:created>
  <dcterms:modified xsi:type="dcterms:W3CDTF">2020-01-18T02:56:39Z</dcterms:modified>
</cp:coreProperties>
</file>