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280" y="2819400"/>
            <a:ext cx="8513379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গ্রীষ্মকালঃ মার্চ হতে মে মাস পর্যন্ত বাংলাদেশে গ্রীষ্মকাল। এটিই দেশের উষ্ণতম ঋতু। এ ঋতুতে সর্বোচ্চ তাপমাত্রা ৩৮ ডিগ্রী সেঃ এবং সর্বনিম্ন ২ ডিগ্রী সেঃ পর্যন্ত হয়ে থাকে। গড় হিসেবে উষ্ণতম মাস এপ্রিল। এ সময় সামুদ্রিক বায়ুর প্রভাবে দেশের দক্ষিণ হতে উত্তর দিকে তাপমাত্রা ক্রমান্বয়ে বেশি থাকে। যেমন এপ্রিল মাসে গড় তাপমাত্র ২৭-৬৪ ডিগ্রী সেঃ নারায়নঞ্জে ২৮-৬৬ ডিগ্রী সেঃ রাজশাহীতে ৩০ ডিগ্রী সেঃ থাকে।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গ্রীষ্ম কা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81000"/>
            <a:ext cx="4191000" cy="2133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14600"/>
            <a:ext cx="8229600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বর্ষাকালঃ বাংলাদেশে জুন হতে অক্টোবর মাস পর্যন্ত বর্ষাকাল। জুন মাসের শেষদিকে বর্ষাকাল শুরু হয়। এ সময় সূর্য বাংলাদেশের উপর লম্বভাবে কিরণ দেয়ায় এখানে অতিরিক্ত তাপ অনুভূত হওয়ার কথা। কিন্তু এ ঋতুতে অধিক বৃষ্টিপাত হয় বলে তাপমাত্রা সেরুপ বৃদ্ধি পায় না, তবে আবহাওয়া সর্বদা উষ্ণ থাকে। এ সময় গড় উষ্ণতা প্রায় ২৭ ডিগ্রী সেঃ। এ সময় গড় বৃষ্টিপাত সর্বনিম্ন ১১৯ সেন্টিমিটার এবং সর্বোচ্চ ৩৪০ সেন্টিমিটার। দেশের পশ্চিম হতে পূর্ব দিকে ক্রমেই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বৃ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ষ্টিপাত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বেশি হয়ে থাকে। যেমন পাবনায় প্রায় ১১৪ সেঃমি কুমিল্লায় ১৪০ সেঃমি শ্রীমঙ্গলে ১৮০ সেঃমি এবং রাঙ্গামাটিতে ১৯০ সেঃমি বৃষ্টিপাত হয়।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বর্ষাকা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28600"/>
            <a:ext cx="3886200" cy="19812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95600"/>
            <a:ext cx="82296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শীতকালঃ প্রতিবছর নভেম্বর হতে ফেব্রুয়ারী মাস পর্যন্ত বাংলাদেশে শীতকাল। এ সময় সূর্য দক্ষিণ গোলার্ধে থাকায় বাংলাদেশে এর রশ্মি তীর্যকভাবে পড়ে এবং উত্তাপের পরিমান যথেষ্ট কমে যায়। শীতকালে সর্বোচ্চ ও সর্বনিম্ন তাপমাত্রার পরিমান যথাক্রমে ২৯ ডিগ্রী সেঃ ও ১১ ডিগ্রী সেঃ। জানুয়ারী মাস বাংলাদেশের শীতলতম মাস। এ মাসে গড় তাপমাত্রা ১৭.৭ ডিগ্রী সেন্টিমিটার।</a:t>
            </a:r>
            <a:endParaRPr lang="en-US" sz="32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শীতকা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57200"/>
            <a:ext cx="4038600" cy="20574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95400"/>
            <a:ext cx="2895600" cy="101566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352800"/>
            <a:ext cx="82296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" pitchFamily="2" charset="0"/>
                <a:cs typeface="Nikosh" pitchFamily="2" charset="0"/>
              </a:rPr>
              <a:t>পাঠ্যবই দেখে বাংলাদেশসহ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দক্ষিণ এশিয়ার কয়েকটি দেশের জলবায়ু সম্পর্কে নিরব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পাঠ করাব।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মেধাশ্রম-১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609600"/>
            <a:ext cx="2085975" cy="219075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3048000" cy="101566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দলগত কাজ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9248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বাংলাদেশ, ভারত, মায়ানমার ও নেপালের জলবায়ুর বৈশিষ্ট্যের তালিকা প্রস্তুত কর।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class s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962400"/>
            <a:ext cx="6096000" cy="25908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"/>
            <a:ext cx="2895600" cy="646331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মূল্যায়ণ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১। বাংলাদেশে বছরে ভিন্ন বৈশিষ্ট্যের ঋতু দেখা যায় কয়টি?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তিনটি (গ্রীষ্ম, বর্ষা, শীত)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২। বাংলাদেশের শীতলতম মাস কোনটি?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জানুয়ারী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৩। বাংলাদেশে গড় হিসেবে উষ্ণতম মাস কোনটি?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এপ্রিল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৪। বাংলাদেশে জুন থেকে অক্টোবর মাস পর্যন্ত-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বর্ষাকাল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৫। বর্ষাকালে প্রচুর বৃষ্টিপাত হয়-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মৌসুমি বায়ুর প্রভাবে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৬। জলবায়ু মোটামুটি উষ্ণ, আদ্র ও সমভাপন্ন-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বাংলাদেশের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৭। বাংলাদেশের উপকুলীয় অঞ্চলে প্রায়শ প্রলয়ঙ্করী ঘূর্ণিঝড় আক্রমণ হয় কী কারনে?</a:t>
            </a:r>
          </a:p>
          <a:p>
            <a:pPr algn="just"/>
            <a:r>
              <a:rPr lang="bn-BD" sz="2400" dirty="0" smtClean="0">
                <a:latin typeface="Nikosh" pitchFamily="2" charset="0"/>
                <a:cs typeface="Nikosh" pitchFamily="2" charset="0"/>
              </a:rPr>
              <a:t>উত্তরঃ বঙ্গোপসাগরে সৃষ্টি নিম্নচাপের কারণে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1066800"/>
            <a:ext cx="2286000" cy="76944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বাড়ীর কাজ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79248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বাংলাদেশসহ এশিয়ার যেকোন দুটি দেশের জলবায়ুর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বৈশিষ্ট্য লিখে আনবে।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153fxm5k10y3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0"/>
            <a:ext cx="5867400" cy="3810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057400" y="762000"/>
            <a:ext cx="48006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ধন্যবাদ সবাইকে</a:t>
            </a:r>
            <a:endParaRPr lang="en-US" sz="6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6096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০৪ (চার)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পরিচ্ছেদঃ ৪.২   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5410200" y="152400"/>
            <a:ext cx="3200400" cy="990600"/>
          </a:xfrm>
          <a:prstGeom prst="wedgeEllipseCallout">
            <a:avLst>
              <a:gd name="adj1" fmla="val -53335"/>
              <a:gd name="adj2" fmla="val 83801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38800" y="381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ছবিগুলো লক্ষ কর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প্রাকৃতিক দুয়োগ-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76400"/>
            <a:ext cx="3400425" cy="18669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5" name="Picture 4" descr="প্রাকৃতিক দুয়োগ-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343400"/>
            <a:ext cx="3429000" cy="164782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6" name="Picture 5" descr="প্রাকৃতিক দুয়োগ-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676400"/>
            <a:ext cx="3352800" cy="204787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7" name="Picture 6" descr="প্রাকৃতিক দুয়োগ-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4343400"/>
            <a:ext cx="3429000" cy="16383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590800"/>
            <a:ext cx="68580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আজকের পাঠঃ বাংলাদেশের জলবায়ু ও প্রাকৃতিক দুর্যোগ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352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" pitchFamily="2" charset="0"/>
                <a:cs typeface="Nikosh" pitchFamily="2" charset="0"/>
              </a:rPr>
              <a:t>শিক্ষণ ফল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7543800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জলবায়ু কী বলতে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বাংলাদেশের সাথে দক্ষিণ এশিয়ার জলবায়ুর তুলনা করতে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মানুষের জীবন জীবিকার উপর জলবায়ুর প্রভাব বিশ্লেষণ করতে পারবে। </a:t>
            </a:r>
            <a:endParaRPr lang="en-US" sz="32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00928"/>
            <a:ext cx="44196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ছবিগুলো কী নির্দেশ করছে?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791200"/>
            <a:ext cx="5029200" cy="70788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উত্তরঃ এগুলো প্রাকৃতিক দুর্যোগ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প্রাকৃতিক দুয়োগ-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143000"/>
            <a:ext cx="2790825" cy="16383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5" name="Picture 4" descr="প্রাকৃতিক দুয়োগ-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581400"/>
            <a:ext cx="2781300" cy="164782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6" name="Picture 5" descr="প্রাকৃতিক দুয়োগ-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219200"/>
            <a:ext cx="2619375" cy="174307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7" name="Picture 6" descr="প্রাকৃতিক দুয়োগ-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3581400"/>
            <a:ext cx="2790825" cy="16383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447800"/>
            <a:ext cx="2087879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বাংলাদেশে প্রবাহমান ঋতু ও এর বিভিন্ন রুপ বৈচিত্র এখানে লক্ষ করা যায়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বর্ষাকা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2590800" cy="1905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4" name="Picture 3" descr="শীতকা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362200"/>
            <a:ext cx="2686050" cy="180975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5" name="Picture 4" descr="শরত কা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495800"/>
            <a:ext cx="2628900" cy="173355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6" name="Picture 5" descr="বশন্তকাল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495800"/>
            <a:ext cx="2771775" cy="174307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7" name="Picture 6" descr="হেমন্তকাল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81000"/>
            <a:ext cx="2714625" cy="168592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8" name="Picture 7" descr="গ্রীষ্ম কাল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533400"/>
            <a:ext cx="2762250" cy="165735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429000"/>
            <a:ext cx="82296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" pitchFamily="2" charset="0"/>
                <a:cs typeface="Nikosh" pitchFamily="2" charset="0"/>
              </a:rPr>
              <a:t>বাংলাদেশের জলবায়ুর বৈশিষ্ট্যঃ বাংলাদেশের জলবায়ু সাধারণত সমভাপন্ন। উষ্ণ ও আদ্র গ্রীষ্মকাল এবং শুষ্ক শীতকাল বাংলাদেশের জলবায়ুর প্রধান বৈশিষ্য। এ দেশের জলবায়ুকে তিনটি ঋতুতে ভাগ করা হয়েছে। যথাঃ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গ্রীষ্মকাল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বর্ষাকাল</a:t>
            </a:r>
          </a:p>
          <a:p>
            <a:pPr algn="just">
              <a:buFont typeface="Wingdings" pitchFamily="2" charset="2"/>
              <a:buChar char="Ø"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শীতকাল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বর্ষাকা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28600"/>
            <a:ext cx="2409825" cy="22098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5" name="Picture 4" descr="শীতকা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28600"/>
            <a:ext cx="2533650" cy="2133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6" name="Picture 5" descr="গ্রীষ্ম কা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2762250" cy="22098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499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29</cp:revision>
  <dcterms:created xsi:type="dcterms:W3CDTF">2006-08-16T00:00:00Z</dcterms:created>
  <dcterms:modified xsi:type="dcterms:W3CDTF">2020-01-18T09:13:57Z</dcterms:modified>
</cp:coreProperties>
</file>