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8" r:id="rId2"/>
    <p:sldMasterId id="2147483753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5" r:id="rId8"/>
    <p:sldId id="260" r:id="rId9"/>
    <p:sldId id="262" r:id="rId10"/>
    <p:sldId id="263" r:id="rId11"/>
    <p:sldId id="275" r:id="rId12"/>
    <p:sldId id="261" r:id="rId13"/>
    <p:sldId id="276" r:id="rId14"/>
    <p:sldId id="266" r:id="rId15"/>
    <p:sldId id="267" r:id="rId16"/>
    <p:sldId id="264" r:id="rId17"/>
    <p:sldId id="269" r:id="rId18"/>
    <p:sldId id="268" r:id="rId19"/>
    <p:sldId id="278" r:id="rId20"/>
    <p:sldId id="270" r:id="rId21"/>
    <p:sldId id="271" r:id="rId22"/>
    <p:sldId id="274" r:id="rId23"/>
    <p:sldId id="272" r:id="rId24"/>
    <p:sldId id="277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6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88" autoAdjust="0"/>
  </p:normalViewPr>
  <p:slideViewPr>
    <p:cSldViewPr snapToGrid="0">
      <p:cViewPr varScale="1">
        <p:scale>
          <a:sx n="61" d="100"/>
          <a:sy n="61" d="100"/>
        </p:scale>
        <p:origin x="10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1F36F-819E-4FFC-836C-AD467A46674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CCFED-D8D8-494A-9510-DC065D572C46}" type="pres">
      <dgm:prSet presAssocID="{F941F36F-819E-4FFC-836C-AD467A4667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677CED9-78A2-441E-85A2-52786B0D788F}" type="presOf" srcId="{F941F36F-819E-4FFC-836C-AD467A466748}" destId="{C73CCFED-D8D8-494A-9510-DC065D572C46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FBEB1-9AE4-44B6-8D70-446FAFA7448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FC102E-1B53-479E-9BE6-8F93D5A82C3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CEA6EB2-A75C-49C4-B5B0-72FB08520B2C}" type="parTrans" cxnId="{A150CB90-C0B3-44AF-9CE6-5E95A4CF63CE}">
      <dgm:prSet/>
      <dgm:spPr/>
      <dgm:t>
        <a:bodyPr/>
        <a:lstStyle/>
        <a:p>
          <a:endParaRPr lang="en-US"/>
        </a:p>
      </dgm:t>
    </dgm:pt>
    <dgm:pt modelId="{65EBBB30-8B6F-4F4B-B77B-81952962944A}" type="sibTrans" cxnId="{A150CB90-C0B3-44AF-9CE6-5E95A4CF63CE}">
      <dgm:prSet/>
      <dgm:spPr/>
      <dgm:t>
        <a:bodyPr/>
        <a:lstStyle/>
        <a:p>
          <a:endParaRPr lang="en-US"/>
        </a:p>
      </dgm:t>
    </dgm:pt>
    <dgm:pt modelId="{F97B5191-41B1-4322-A04F-BDC2BB5FD86B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১৯২০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A11DC-8A34-4854-A9B9-697BBE9E3544}" type="parTrans" cxnId="{04C866C6-5B2F-49C2-9DE8-40282D940CCC}">
      <dgm:prSet/>
      <dgm:spPr/>
      <dgm:t>
        <a:bodyPr/>
        <a:lstStyle/>
        <a:p>
          <a:endParaRPr lang="en-US"/>
        </a:p>
      </dgm:t>
    </dgm:pt>
    <dgm:pt modelId="{5ADF1542-B022-41C8-AC97-221E1CAC13B5}" type="sibTrans" cxnId="{04C866C6-5B2F-49C2-9DE8-40282D940CCC}">
      <dgm:prSet/>
      <dgm:spPr/>
      <dgm:t>
        <a:bodyPr/>
        <a:lstStyle/>
        <a:p>
          <a:endParaRPr lang="en-US"/>
        </a:p>
      </dgm:t>
    </dgm:pt>
    <dgm:pt modelId="{961A3D37-9ACC-4095-8E0C-059FE5937E0D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১৯২৭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AFC80A-1269-4B0A-ABA9-BB7CCF08BEF4}" type="parTrans" cxnId="{D4E526B1-E00A-4956-9FB7-023D83ACF9F2}">
      <dgm:prSet/>
      <dgm:spPr/>
      <dgm:t>
        <a:bodyPr/>
        <a:lstStyle/>
        <a:p>
          <a:endParaRPr lang="en-US"/>
        </a:p>
      </dgm:t>
    </dgm:pt>
    <dgm:pt modelId="{374D7A93-A298-4DF6-94C1-23433869B3A4}" type="sibTrans" cxnId="{D4E526B1-E00A-4956-9FB7-023D83ACF9F2}">
      <dgm:prSet/>
      <dgm:spPr/>
      <dgm:t>
        <a:bodyPr/>
        <a:lstStyle/>
        <a:p>
          <a:endParaRPr lang="en-US"/>
        </a:p>
      </dgm:t>
    </dgm:pt>
    <dgm:pt modelId="{BDB6C893-50E9-4D5C-B330-26518BB5B81E}">
      <dgm:prSet phldrT="[Text]"/>
      <dgm:spPr>
        <a:solidFill>
          <a:srgbClr val="FF0066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১৯২৯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C89E91-93FC-4E37-B45C-9C54DEADAB4F}" type="parTrans" cxnId="{7A13B1E1-4091-4B15-9BF0-DA2DA8F36CD1}">
      <dgm:prSet/>
      <dgm:spPr/>
      <dgm:t>
        <a:bodyPr/>
        <a:lstStyle/>
        <a:p>
          <a:endParaRPr lang="en-US"/>
        </a:p>
      </dgm:t>
    </dgm:pt>
    <dgm:pt modelId="{CAE4B13D-D34F-4C29-8BBE-3A8BEE765BBD}" type="sibTrans" cxnId="{7A13B1E1-4091-4B15-9BF0-DA2DA8F36CD1}">
      <dgm:prSet/>
      <dgm:spPr/>
      <dgm:t>
        <a:bodyPr/>
        <a:lstStyle/>
        <a:p>
          <a:endParaRPr lang="en-US"/>
        </a:p>
      </dgm:t>
    </dgm:pt>
    <dgm:pt modelId="{DAB1C03C-9290-4C49-9240-81F004300FDA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১৯৬৬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9B035B-B9BF-43F4-B2F1-713E3FBBBF7F}" type="parTrans" cxnId="{24D75721-27D3-40CD-962E-5DEDB8F0DBB9}">
      <dgm:prSet/>
      <dgm:spPr/>
      <dgm:t>
        <a:bodyPr/>
        <a:lstStyle/>
        <a:p>
          <a:endParaRPr lang="en-US"/>
        </a:p>
      </dgm:t>
    </dgm:pt>
    <dgm:pt modelId="{A7CBBC2F-2673-4D44-8ADB-B2A3C4416FFE}" type="sibTrans" cxnId="{24D75721-27D3-40CD-962E-5DEDB8F0DBB9}">
      <dgm:prSet/>
      <dgm:spPr/>
      <dgm:t>
        <a:bodyPr/>
        <a:lstStyle/>
        <a:p>
          <a:endParaRPr lang="en-US"/>
        </a:p>
      </dgm:t>
    </dgm:pt>
    <dgm:pt modelId="{F7DA1AA6-E207-4518-8353-4428AC9A27BB}">
      <dgm:prSet/>
      <dgm:spPr>
        <a:solidFill>
          <a:srgbClr val="FF000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১৯৭০</a:t>
          </a:r>
        </a:p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901B8D-2924-4948-B282-7EA45A3F58F5}" type="parTrans" cxnId="{E90CE598-A819-4A4A-8F46-8DC53AB1AAD8}">
      <dgm:prSet/>
      <dgm:spPr/>
      <dgm:t>
        <a:bodyPr/>
        <a:lstStyle/>
        <a:p>
          <a:endParaRPr lang="en-US"/>
        </a:p>
      </dgm:t>
    </dgm:pt>
    <dgm:pt modelId="{47B2787F-A04F-4719-B0F8-FF0E1A5D6608}" type="sibTrans" cxnId="{E90CE598-A819-4A4A-8F46-8DC53AB1AAD8}">
      <dgm:prSet/>
      <dgm:spPr/>
      <dgm:t>
        <a:bodyPr/>
        <a:lstStyle/>
        <a:p>
          <a:endParaRPr lang="en-US"/>
        </a:p>
      </dgm:t>
    </dgm:pt>
    <dgm:pt modelId="{82E5A222-7F61-485F-9FFC-A9B294DC6B7B}" type="pres">
      <dgm:prSet presAssocID="{CEEFBEB1-9AE4-44B6-8D70-446FAFA744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8555D-0B82-4398-875D-4A0BADF54139}" type="pres">
      <dgm:prSet presAssocID="{46FC102E-1B53-479E-9BE6-8F93D5A82C3F}" presName="centerShape" presStyleLbl="node0" presStyleIdx="0" presStyleCnt="1" custScaleX="198753" custScaleY="114223" custLinFactNeighborX="3711" custLinFactNeighborY="883"/>
      <dgm:spPr/>
      <dgm:t>
        <a:bodyPr/>
        <a:lstStyle/>
        <a:p>
          <a:endParaRPr lang="en-US"/>
        </a:p>
      </dgm:t>
    </dgm:pt>
    <dgm:pt modelId="{EE82CE6B-1AFD-44CC-9346-5B4210B54E7D}" type="pres">
      <dgm:prSet presAssocID="{826A11DC-8A34-4854-A9B9-697BBE9E3544}" presName="Name9" presStyleLbl="parChTrans1D2" presStyleIdx="0" presStyleCnt="5"/>
      <dgm:spPr/>
      <dgm:t>
        <a:bodyPr/>
        <a:lstStyle/>
        <a:p>
          <a:endParaRPr lang="en-US"/>
        </a:p>
      </dgm:t>
    </dgm:pt>
    <dgm:pt modelId="{EDB6B1DB-09A9-4FEB-B48D-ABF64B785E53}" type="pres">
      <dgm:prSet presAssocID="{826A11DC-8A34-4854-A9B9-697BBE9E354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5F03E6A-F7E2-4F31-B0B0-34CAFC6ED467}" type="pres">
      <dgm:prSet presAssocID="{F97B5191-41B1-4322-A04F-BDC2BB5FD86B}" presName="node" presStyleLbl="node1" presStyleIdx="0" presStyleCnt="5" custScaleX="153252" custScaleY="116642" custRadScaleRad="108965" custRadScaleInc="5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39484-A18B-4386-A1F9-1A5E1C5EABE4}" type="pres">
      <dgm:prSet presAssocID="{D3AFC80A-1269-4B0A-ABA9-BB7CCF08BEF4}" presName="Name9" presStyleLbl="parChTrans1D2" presStyleIdx="1" presStyleCnt="5"/>
      <dgm:spPr/>
      <dgm:t>
        <a:bodyPr/>
        <a:lstStyle/>
        <a:p>
          <a:endParaRPr lang="en-US"/>
        </a:p>
      </dgm:t>
    </dgm:pt>
    <dgm:pt modelId="{99ECD9D5-B24A-4EFE-86B0-432F29AD4B08}" type="pres">
      <dgm:prSet presAssocID="{D3AFC80A-1269-4B0A-ABA9-BB7CCF08BEF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D1623D9-0720-4847-9F3A-C05EBD8BC41E}" type="pres">
      <dgm:prSet presAssocID="{961A3D37-9ACC-4095-8E0C-059FE5937E0D}" presName="node" presStyleLbl="node1" presStyleIdx="1" presStyleCnt="5" custScaleX="161961" custScaleY="108809" custRadScaleRad="138680" custRadScaleInc="-7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4E082-FF72-4E10-A5FE-82EF1CCB44EB}" type="pres">
      <dgm:prSet presAssocID="{0AC89E91-93FC-4E37-B45C-9C54DEADAB4F}" presName="Name9" presStyleLbl="parChTrans1D2" presStyleIdx="2" presStyleCnt="5"/>
      <dgm:spPr/>
      <dgm:t>
        <a:bodyPr/>
        <a:lstStyle/>
        <a:p>
          <a:endParaRPr lang="en-US"/>
        </a:p>
      </dgm:t>
    </dgm:pt>
    <dgm:pt modelId="{AB200976-88A0-4C18-B6D4-BA1A476B706D}" type="pres">
      <dgm:prSet presAssocID="{0AC89E91-93FC-4E37-B45C-9C54DEADAB4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CD6FC58-D2A8-4475-95F1-D6A53C7FBBE6}" type="pres">
      <dgm:prSet presAssocID="{BDB6C893-50E9-4D5C-B330-26518BB5B81E}" presName="node" presStyleLbl="node1" presStyleIdx="2" presStyleCnt="5" custScaleX="151831" custRadScaleRad="142679" custRadScaleInc="-6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B33A6-8C4E-4D0F-8FA1-3BCB2785C0D0}" type="pres">
      <dgm:prSet presAssocID="{AE9B035B-B9BF-43F4-B2F1-713E3FBBBF7F}" presName="Name9" presStyleLbl="parChTrans1D2" presStyleIdx="3" presStyleCnt="5"/>
      <dgm:spPr/>
      <dgm:t>
        <a:bodyPr/>
        <a:lstStyle/>
        <a:p>
          <a:endParaRPr lang="en-US"/>
        </a:p>
      </dgm:t>
    </dgm:pt>
    <dgm:pt modelId="{5AD64DAB-EEB4-4AF0-BFBC-67C12106533E}" type="pres">
      <dgm:prSet presAssocID="{AE9B035B-B9BF-43F4-B2F1-713E3FBBBF7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56A98AB-49AA-4DDE-97E8-2C8C5C2AC2FF}" type="pres">
      <dgm:prSet presAssocID="{DAB1C03C-9290-4C49-9240-81F004300FDA}" presName="node" presStyleLbl="node1" presStyleIdx="3" presStyleCnt="5" custScaleX="137419" custRadScaleRad="117266" custRadScaleInc="19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97E75-DD8F-4301-ACA0-288B88120E91}" type="pres">
      <dgm:prSet presAssocID="{7D901B8D-2924-4948-B282-7EA45A3F58F5}" presName="Name9" presStyleLbl="parChTrans1D2" presStyleIdx="4" presStyleCnt="5"/>
      <dgm:spPr/>
      <dgm:t>
        <a:bodyPr/>
        <a:lstStyle/>
        <a:p>
          <a:endParaRPr lang="en-US"/>
        </a:p>
      </dgm:t>
    </dgm:pt>
    <dgm:pt modelId="{62FE246D-41EB-4C49-A7EA-BEBE2A093AC8}" type="pres">
      <dgm:prSet presAssocID="{7D901B8D-2924-4948-B282-7EA45A3F58F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9C6C109-AE3C-456B-9273-5679D3723ADE}" type="pres">
      <dgm:prSet presAssocID="{F7DA1AA6-E207-4518-8353-4428AC9A27BB}" presName="node" presStyleLbl="node1" presStyleIdx="4" presStyleCnt="5" custScaleX="132814" custScaleY="108809" custRadScaleRad="144772" custRadScaleInc="-15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D75721-27D3-40CD-962E-5DEDB8F0DBB9}" srcId="{46FC102E-1B53-479E-9BE6-8F93D5A82C3F}" destId="{DAB1C03C-9290-4C49-9240-81F004300FDA}" srcOrd="3" destOrd="0" parTransId="{AE9B035B-B9BF-43F4-B2F1-713E3FBBBF7F}" sibTransId="{A7CBBC2F-2673-4D44-8ADB-B2A3C4416FFE}"/>
    <dgm:cxn modelId="{3DBF14C5-05CF-4136-8F15-06DF5A8580C4}" type="presOf" srcId="{46FC102E-1B53-479E-9BE6-8F93D5A82C3F}" destId="{7128555D-0B82-4398-875D-4A0BADF54139}" srcOrd="0" destOrd="0" presId="urn:microsoft.com/office/officeart/2005/8/layout/radial1"/>
    <dgm:cxn modelId="{7A13B1E1-4091-4B15-9BF0-DA2DA8F36CD1}" srcId="{46FC102E-1B53-479E-9BE6-8F93D5A82C3F}" destId="{BDB6C893-50E9-4D5C-B330-26518BB5B81E}" srcOrd="2" destOrd="0" parTransId="{0AC89E91-93FC-4E37-B45C-9C54DEADAB4F}" sibTransId="{CAE4B13D-D34F-4C29-8BBE-3A8BEE765BBD}"/>
    <dgm:cxn modelId="{8A014D8D-6EAE-4136-93D7-9D1FF672966A}" type="presOf" srcId="{F97B5191-41B1-4322-A04F-BDC2BB5FD86B}" destId="{C5F03E6A-F7E2-4F31-B0B0-34CAFC6ED467}" srcOrd="0" destOrd="0" presId="urn:microsoft.com/office/officeart/2005/8/layout/radial1"/>
    <dgm:cxn modelId="{FCF4DAED-B0A3-4C23-8254-ECA8704BFEC2}" type="presOf" srcId="{D3AFC80A-1269-4B0A-ABA9-BB7CCF08BEF4}" destId="{18739484-A18B-4386-A1F9-1A5E1C5EABE4}" srcOrd="0" destOrd="0" presId="urn:microsoft.com/office/officeart/2005/8/layout/radial1"/>
    <dgm:cxn modelId="{D4E526B1-E00A-4956-9FB7-023D83ACF9F2}" srcId="{46FC102E-1B53-479E-9BE6-8F93D5A82C3F}" destId="{961A3D37-9ACC-4095-8E0C-059FE5937E0D}" srcOrd="1" destOrd="0" parTransId="{D3AFC80A-1269-4B0A-ABA9-BB7CCF08BEF4}" sibTransId="{374D7A93-A298-4DF6-94C1-23433869B3A4}"/>
    <dgm:cxn modelId="{9FD50562-0BEC-4247-A572-07C19370866A}" type="presOf" srcId="{BDB6C893-50E9-4D5C-B330-26518BB5B81E}" destId="{8CD6FC58-D2A8-4475-95F1-D6A53C7FBBE6}" srcOrd="0" destOrd="0" presId="urn:microsoft.com/office/officeart/2005/8/layout/radial1"/>
    <dgm:cxn modelId="{1ADFC08F-90BC-4A2A-8588-EC58001E7C2C}" type="presOf" srcId="{DAB1C03C-9290-4C49-9240-81F004300FDA}" destId="{756A98AB-49AA-4DDE-97E8-2C8C5C2AC2FF}" srcOrd="0" destOrd="0" presId="urn:microsoft.com/office/officeart/2005/8/layout/radial1"/>
    <dgm:cxn modelId="{3E8E3D95-7296-44FF-BD65-86FE838F0127}" type="presOf" srcId="{AE9B035B-B9BF-43F4-B2F1-713E3FBBBF7F}" destId="{AB2B33A6-8C4E-4D0F-8FA1-3BCB2785C0D0}" srcOrd="0" destOrd="0" presId="urn:microsoft.com/office/officeart/2005/8/layout/radial1"/>
    <dgm:cxn modelId="{1B1A0183-7515-4527-9387-3B8D7F1930C8}" type="presOf" srcId="{AE9B035B-B9BF-43F4-B2F1-713E3FBBBF7F}" destId="{5AD64DAB-EEB4-4AF0-BFBC-67C12106533E}" srcOrd="1" destOrd="0" presId="urn:microsoft.com/office/officeart/2005/8/layout/radial1"/>
    <dgm:cxn modelId="{A150CB90-C0B3-44AF-9CE6-5E95A4CF63CE}" srcId="{CEEFBEB1-9AE4-44B6-8D70-446FAFA74486}" destId="{46FC102E-1B53-479E-9BE6-8F93D5A82C3F}" srcOrd="0" destOrd="0" parTransId="{5CEA6EB2-A75C-49C4-B5B0-72FB08520B2C}" sibTransId="{65EBBB30-8B6F-4F4B-B77B-81952962944A}"/>
    <dgm:cxn modelId="{40A6AE82-CA58-4952-8964-1B2CFDF9176F}" type="presOf" srcId="{0AC89E91-93FC-4E37-B45C-9C54DEADAB4F}" destId="{6EF4E082-FF72-4E10-A5FE-82EF1CCB44EB}" srcOrd="0" destOrd="0" presId="urn:microsoft.com/office/officeart/2005/8/layout/radial1"/>
    <dgm:cxn modelId="{5D845699-D0A3-4982-8341-3F1FC8034B24}" type="presOf" srcId="{F7DA1AA6-E207-4518-8353-4428AC9A27BB}" destId="{A9C6C109-AE3C-456B-9273-5679D3723ADE}" srcOrd="0" destOrd="0" presId="urn:microsoft.com/office/officeart/2005/8/layout/radial1"/>
    <dgm:cxn modelId="{FD06E49F-0697-4E1A-A7AF-E78C9A236C6E}" type="presOf" srcId="{961A3D37-9ACC-4095-8E0C-059FE5937E0D}" destId="{4D1623D9-0720-4847-9F3A-C05EBD8BC41E}" srcOrd="0" destOrd="0" presId="urn:microsoft.com/office/officeart/2005/8/layout/radial1"/>
    <dgm:cxn modelId="{196EE5C9-05AF-483B-932A-F73A184EE15F}" type="presOf" srcId="{7D901B8D-2924-4948-B282-7EA45A3F58F5}" destId="{62FE246D-41EB-4C49-A7EA-BEBE2A093AC8}" srcOrd="1" destOrd="0" presId="urn:microsoft.com/office/officeart/2005/8/layout/radial1"/>
    <dgm:cxn modelId="{E90CE598-A819-4A4A-8F46-8DC53AB1AAD8}" srcId="{46FC102E-1B53-479E-9BE6-8F93D5A82C3F}" destId="{F7DA1AA6-E207-4518-8353-4428AC9A27BB}" srcOrd="4" destOrd="0" parTransId="{7D901B8D-2924-4948-B282-7EA45A3F58F5}" sibTransId="{47B2787F-A04F-4719-B0F8-FF0E1A5D6608}"/>
    <dgm:cxn modelId="{6D64A40B-C56C-4368-97B5-F4AFE59F7A27}" type="presOf" srcId="{7D901B8D-2924-4948-B282-7EA45A3F58F5}" destId="{2C597E75-DD8F-4301-ACA0-288B88120E91}" srcOrd="0" destOrd="0" presId="urn:microsoft.com/office/officeart/2005/8/layout/radial1"/>
    <dgm:cxn modelId="{04C866C6-5B2F-49C2-9DE8-40282D940CCC}" srcId="{46FC102E-1B53-479E-9BE6-8F93D5A82C3F}" destId="{F97B5191-41B1-4322-A04F-BDC2BB5FD86B}" srcOrd="0" destOrd="0" parTransId="{826A11DC-8A34-4854-A9B9-697BBE9E3544}" sibTransId="{5ADF1542-B022-41C8-AC97-221E1CAC13B5}"/>
    <dgm:cxn modelId="{74F7140B-0C1D-45AD-90F4-3217D3E4DDF0}" type="presOf" srcId="{826A11DC-8A34-4854-A9B9-697BBE9E3544}" destId="{EDB6B1DB-09A9-4FEB-B48D-ABF64B785E53}" srcOrd="1" destOrd="0" presId="urn:microsoft.com/office/officeart/2005/8/layout/radial1"/>
    <dgm:cxn modelId="{2B375A4F-4403-40C7-8DD9-3D9D72ED1868}" type="presOf" srcId="{CEEFBEB1-9AE4-44B6-8D70-446FAFA74486}" destId="{82E5A222-7F61-485F-9FFC-A9B294DC6B7B}" srcOrd="0" destOrd="0" presId="urn:microsoft.com/office/officeart/2005/8/layout/radial1"/>
    <dgm:cxn modelId="{C9FE238D-78DC-4874-894C-87CAD07DD7E1}" type="presOf" srcId="{826A11DC-8A34-4854-A9B9-697BBE9E3544}" destId="{EE82CE6B-1AFD-44CC-9346-5B4210B54E7D}" srcOrd="0" destOrd="0" presId="urn:microsoft.com/office/officeart/2005/8/layout/radial1"/>
    <dgm:cxn modelId="{07E79B7D-C0C4-4CB3-9317-A16CDB623C99}" type="presOf" srcId="{0AC89E91-93FC-4E37-B45C-9C54DEADAB4F}" destId="{AB200976-88A0-4C18-B6D4-BA1A476B706D}" srcOrd="1" destOrd="0" presId="urn:microsoft.com/office/officeart/2005/8/layout/radial1"/>
    <dgm:cxn modelId="{EB756F54-86E5-41AC-B882-41D3820F0933}" type="presOf" srcId="{D3AFC80A-1269-4B0A-ABA9-BB7CCF08BEF4}" destId="{99ECD9D5-B24A-4EFE-86B0-432F29AD4B08}" srcOrd="1" destOrd="0" presId="urn:microsoft.com/office/officeart/2005/8/layout/radial1"/>
    <dgm:cxn modelId="{8E15F6B2-9334-491B-89A2-BD8948EF11CA}" type="presParOf" srcId="{82E5A222-7F61-485F-9FFC-A9B294DC6B7B}" destId="{7128555D-0B82-4398-875D-4A0BADF54139}" srcOrd="0" destOrd="0" presId="urn:microsoft.com/office/officeart/2005/8/layout/radial1"/>
    <dgm:cxn modelId="{C0D27E20-9660-48AA-BEDA-C8ACF6CB03D0}" type="presParOf" srcId="{82E5A222-7F61-485F-9FFC-A9B294DC6B7B}" destId="{EE82CE6B-1AFD-44CC-9346-5B4210B54E7D}" srcOrd="1" destOrd="0" presId="urn:microsoft.com/office/officeart/2005/8/layout/radial1"/>
    <dgm:cxn modelId="{AF065700-1831-4837-80A4-4C0F6F0A57B7}" type="presParOf" srcId="{EE82CE6B-1AFD-44CC-9346-5B4210B54E7D}" destId="{EDB6B1DB-09A9-4FEB-B48D-ABF64B785E53}" srcOrd="0" destOrd="0" presId="urn:microsoft.com/office/officeart/2005/8/layout/radial1"/>
    <dgm:cxn modelId="{70E23661-1E94-4D4F-99D3-6D7F3D62C9EE}" type="presParOf" srcId="{82E5A222-7F61-485F-9FFC-A9B294DC6B7B}" destId="{C5F03E6A-F7E2-4F31-B0B0-34CAFC6ED467}" srcOrd="2" destOrd="0" presId="urn:microsoft.com/office/officeart/2005/8/layout/radial1"/>
    <dgm:cxn modelId="{CD23E605-1833-4547-BB98-273415589929}" type="presParOf" srcId="{82E5A222-7F61-485F-9FFC-A9B294DC6B7B}" destId="{18739484-A18B-4386-A1F9-1A5E1C5EABE4}" srcOrd="3" destOrd="0" presId="urn:microsoft.com/office/officeart/2005/8/layout/radial1"/>
    <dgm:cxn modelId="{EA5CAC7A-EED8-4EB2-AB65-42C016BD5A86}" type="presParOf" srcId="{18739484-A18B-4386-A1F9-1A5E1C5EABE4}" destId="{99ECD9D5-B24A-4EFE-86B0-432F29AD4B08}" srcOrd="0" destOrd="0" presId="urn:microsoft.com/office/officeart/2005/8/layout/radial1"/>
    <dgm:cxn modelId="{59160417-6D5D-4C84-B779-E1012C90685D}" type="presParOf" srcId="{82E5A222-7F61-485F-9FFC-A9B294DC6B7B}" destId="{4D1623D9-0720-4847-9F3A-C05EBD8BC41E}" srcOrd="4" destOrd="0" presId="urn:microsoft.com/office/officeart/2005/8/layout/radial1"/>
    <dgm:cxn modelId="{238D6B22-C885-43F1-A6B1-CF82E9F7F4D7}" type="presParOf" srcId="{82E5A222-7F61-485F-9FFC-A9B294DC6B7B}" destId="{6EF4E082-FF72-4E10-A5FE-82EF1CCB44EB}" srcOrd="5" destOrd="0" presId="urn:microsoft.com/office/officeart/2005/8/layout/radial1"/>
    <dgm:cxn modelId="{62AC2EB7-2FDB-4FD3-9283-7E204765C530}" type="presParOf" srcId="{6EF4E082-FF72-4E10-A5FE-82EF1CCB44EB}" destId="{AB200976-88A0-4C18-B6D4-BA1A476B706D}" srcOrd="0" destOrd="0" presId="urn:microsoft.com/office/officeart/2005/8/layout/radial1"/>
    <dgm:cxn modelId="{1862EF2E-9C32-402F-B071-C72896BBCB4B}" type="presParOf" srcId="{82E5A222-7F61-485F-9FFC-A9B294DC6B7B}" destId="{8CD6FC58-D2A8-4475-95F1-D6A53C7FBBE6}" srcOrd="6" destOrd="0" presId="urn:microsoft.com/office/officeart/2005/8/layout/radial1"/>
    <dgm:cxn modelId="{21361D31-7A6A-435C-853C-D917AA6196C6}" type="presParOf" srcId="{82E5A222-7F61-485F-9FFC-A9B294DC6B7B}" destId="{AB2B33A6-8C4E-4D0F-8FA1-3BCB2785C0D0}" srcOrd="7" destOrd="0" presId="urn:microsoft.com/office/officeart/2005/8/layout/radial1"/>
    <dgm:cxn modelId="{54AA09E5-96C5-4538-9910-F07A1AC2DB89}" type="presParOf" srcId="{AB2B33A6-8C4E-4D0F-8FA1-3BCB2785C0D0}" destId="{5AD64DAB-EEB4-4AF0-BFBC-67C12106533E}" srcOrd="0" destOrd="0" presId="urn:microsoft.com/office/officeart/2005/8/layout/radial1"/>
    <dgm:cxn modelId="{B9F9589C-108C-4A5B-979D-F7C6F5E62CBF}" type="presParOf" srcId="{82E5A222-7F61-485F-9FFC-A9B294DC6B7B}" destId="{756A98AB-49AA-4DDE-97E8-2C8C5C2AC2FF}" srcOrd="8" destOrd="0" presId="urn:microsoft.com/office/officeart/2005/8/layout/radial1"/>
    <dgm:cxn modelId="{28BBA5B4-5363-433A-8310-E7B57118B91A}" type="presParOf" srcId="{82E5A222-7F61-485F-9FFC-A9B294DC6B7B}" destId="{2C597E75-DD8F-4301-ACA0-288B88120E91}" srcOrd="9" destOrd="0" presId="urn:microsoft.com/office/officeart/2005/8/layout/radial1"/>
    <dgm:cxn modelId="{F20AB141-D0C7-4BB9-9781-34DE1998A183}" type="presParOf" srcId="{2C597E75-DD8F-4301-ACA0-288B88120E91}" destId="{62FE246D-41EB-4C49-A7EA-BEBE2A093AC8}" srcOrd="0" destOrd="0" presId="urn:microsoft.com/office/officeart/2005/8/layout/radial1"/>
    <dgm:cxn modelId="{4580E4BB-06DB-4F6E-9A4D-1C499E97DB8E}" type="presParOf" srcId="{82E5A222-7F61-485F-9FFC-A9B294DC6B7B}" destId="{A9C6C109-AE3C-456B-9273-5679D3723AD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8555D-0B82-4398-875D-4A0BADF54139}">
      <dsp:nvSpPr>
        <dsp:cNvPr id="0" name=""/>
        <dsp:cNvSpPr/>
      </dsp:nvSpPr>
      <dsp:spPr>
        <a:xfrm>
          <a:off x="3277093" y="1865913"/>
          <a:ext cx="2836834" cy="16303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692538" y="2104668"/>
        <a:ext cx="2005944" cy="1152813"/>
      </dsp:txXfrm>
    </dsp:sp>
    <dsp:sp modelId="{EE82CE6B-1AFD-44CC-9346-5B4210B54E7D}">
      <dsp:nvSpPr>
        <dsp:cNvPr id="0" name=""/>
        <dsp:cNvSpPr/>
      </dsp:nvSpPr>
      <dsp:spPr>
        <a:xfrm rot="16079742">
          <a:off x="4541037" y="1730679"/>
          <a:ext cx="243389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13778"/>
              </a:moveTo>
              <a:lnTo>
                <a:pt x="243389" y="13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56647" y="1738373"/>
        <a:ext cx="12169" cy="12169"/>
      </dsp:txXfrm>
    </dsp:sp>
    <dsp:sp modelId="{C5F03E6A-F7E2-4F31-B0B0-34CAFC6ED467}">
      <dsp:nvSpPr>
        <dsp:cNvPr id="0" name=""/>
        <dsp:cNvSpPr/>
      </dsp:nvSpPr>
      <dsp:spPr>
        <a:xfrm>
          <a:off x="3535659" y="-41717"/>
          <a:ext cx="2187390" cy="1664850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১৯২০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5995" y="202095"/>
        <a:ext cx="1546718" cy="1177226"/>
      </dsp:txXfrm>
    </dsp:sp>
    <dsp:sp modelId="{18739484-A18B-4386-A1F9-1A5E1C5EABE4}">
      <dsp:nvSpPr>
        <dsp:cNvPr id="0" name=""/>
        <dsp:cNvSpPr/>
      </dsp:nvSpPr>
      <dsp:spPr>
        <a:xfrm rot="20256286">
          <a:off x="5842671" y="2164220"/>
          <a:ext cx="147365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13778"/>
              </a:moveTo>
              <a:lnTo>
                <a:pt x="147365" y="13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2669" y="2174314"/>
        <a:ext cx="7368" cy="7368"/>
      </dsp:txXfrm>
    </dsp:sp>
    <dsp:sp modelId="{4D1623D9-0720-4847-9F3A-C05EBD8BC41E}">
      <dsp:nvSpPr>
        <dsp:cNvPr id="0" name=""/>
        <dsp:cNvSpPr/>
      </dsp:nvSpPr>
      <dsp:spPr>
        <a:xfrm>
          <a:off x="5813905" y="967397"/>
          <a:ext cx="2311695" cy="1553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১৯২৭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52445" y="1194836"/>
        <a:ext cx="1634615" cy="1098170"/>
      </dsp:txXfrm>
    </dsp:sp>
    <dsp:sp modelId="{6EF4E082-FF72-4E10-A5FE-82EF1CCB44EB}">
      <dsp:nvSpPr>
        <dsp:cNvPr id="0" name=""/>
        <dsp:cNvSpPr/>
      </dsp:nvSpPr>
      <dsp:spPr>
        <a:xfrm rot="1909576">
          <a:off x="5625136" y="3384918"/>
          <a:ext cx="453188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13778"/>
              </a:moveTo>
              <a:lnTo>
                <a:pt x="453188" y="13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40401" y="3387367"/>
        <a:ext cx="22659" cy="22659"/>
      </dsp:txXfrm>
    </dsp:sp>
    <dsp:sp modelId="{8CD6FC58-D2A8-4475-95F1-D6A53C7FBBE6}">
      <dsp:nvSpPr>
        <dsp:cNvPr id="0" name=""/>
        <dsp:cNvSpPr/>
      </dsp:nvSpPr>
      <dsp:spPr>
        <a:xfrm>
          <a:off x="5749282" y="3293972"/>
          <a:ext cx="2167108" cy="1427316"/>
        </a:xfrm>
        <a:prstGeom prst="ellips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১৯২৯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66648" y="3502998"/>
        <a:ext cx="1532376" cy="1009264"/>
      </dsp:txXfrm>
    </dsp:sp>
    <dsp:sp modelId="{AB2B33A6-8C4E-4D0F-8FA1-3BCB2785C0D0}">
      <dsp:nvSpPr>
        <dsp:cNvPr id="0" name=""/>
        <dsp:cNvSpPr/>
      </dsp:nvSpPr>
      <dsp:spPr>
        <a:xfrm rot="8271147">
          <a:off x="3642378" y="3468282"/>
          <a:ext cx="336283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13778"/>
              </a:moveTo>
              <a:lnTo>
                <a:pt x="336283" y="13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02113" y="3473653"/>
        <a:ext cx="16814" cy="16814"/>
      </dsp:txXfrm>
    </dsp:sp>
    <dsp:sp modelId="{756A98AB-49AA-4DDE-97E8-2C8C5C2AC2FF}">
      <dsp:nvSpPr>
        <dsp:cNvPr id="0" name=""/>
        <dsp:cNvSpPr/>
      </dsp:nvSpPr>
      <dsp:spPr>
        <a:xfrm>
          <a:off x="2090643" y="3437413"/>
          <a:ext cx="1961403" cy="1427316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১৯৬৬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7884" y="3646439"/>
        <a:ext cx="1386921" cy="1009264"/>
      </dsp:txXfrm>
    </dsp:sp>
    <dsp:sp modelId="{2C597E75-DD8F-4301-ACA0-288B88120E91}">
      <dsp:nvSpPr>
        <dsp:cNvPr id="0" name=""/>
        <dsp:cNvSpPr/>
      </dsp:nvSpPr>
      <dsp:spPr>
        <a:xfrm rot="11542658">
          <a:off x="2839704" y="2318949"/>
          <a:ext cx="536953" cy="27556"/>
        </a:xfrm>
        <a:custGeom>
          <a:avLst/>
          <a:gdLst/>
          <a:ahLst/>
          <a:cxnLst/>
          <a:rect l="0" t="0" r="0" b="0"/>
          <a:pathLst>
            <a:path>
              <a:moveTo>
                <a:pt x="0" y="13778"/>
              </a:moveTo>
              <a:lnTo>
                <a:pt x="536953" y="13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94757" y="2319304"/>
        <a:ext cx="26847" cy="26847"/>
      </dsp:txXfrm>
    </dsp:sp>
    <dsp:sp modelId="{A9C6C109-AE3C-456B-9273-5679D3723ADE}">
      <dsp:nvSpPr>
        <dsp:cNvPr id="0" name=""/>
        <dsp:cNvSpPr/>
      </dsp:nvSpPr>
      <dsp:spPr>
        <a:xfrm>
          <a:off x="982548" y="1297730"/>
          <a:ext cx="1895676" cy="155304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১৯৭০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0163" y="1525169"/>
        <a:ext cx="1340446" cy="1098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1C7DE-7F61-4B85-A43C-BC7888DDF8C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D307A-8F74-49E4-ACAD-768DF830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307A-8F74-49E4-ACAD-768DF8308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307A-8F74-49E4-ACAD-768DF83086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0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307A-8F74-49E4-ACAD-768DF8308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307A-8F74-49E4-ACAD-768DF83086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কথা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307A-8F74-49E4-ACAD-768DF83086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307A-8F74-49E4-ACAD-768DF83086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3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307A-8F74-49E4-ACAD-768DF83086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0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307A-8F74-49E4-ACAD-768DF83086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3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5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6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64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2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59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6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2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71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3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6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0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7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19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5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57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5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59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6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99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1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76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1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5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05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9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0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55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9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8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3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2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7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7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0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3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9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2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9936-2C07-40C4-9EBF-9CB107CDE93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A5645-B4D1-48D0-8E6A-6D3E225F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774577" y="446269"/>
            <a:ext cx="1417423" cy="1992459"/>
            <a:chOff x="10774577" y="446269"/>
            <a:chExt cx="1417423" cy="19924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0623" y="446269"/>
              <a:ext cx="1241377" cy="18620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4577" y="769628"/>
              <a:ext cx="1082814" cy="1669100"/>
            </a:xfrm>
            <a:prstGeom prst="rect">
              <a:avLst/>
            </a:prstGeom>
          </p:spPr>
        </p:pic>
      </p:grpSp>
      <p:sp>
        <p:nvSpPr>
          <p:cNvPr id="11" name="Up Ribbon 10"/>
          <p:cNvSpPr/>
          <p:nvPr/>
        </p:nvSpPr>
        <p:spPr>
          <a:xfrm>
            <a:off x="1853953" y="289451"/>
            <a:ext cx="9114865" cy="2397756"/>
          </a:xfrm>
          <a:prstGeom prst="ribbon2">
            <a:avLst/>
          </a:prstGeom>
          <a:solidFill>
            <a:schemeClr val="bg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169" y="289451"/>
            <a:ext cx="1694761" cy="2149277"/>
            <a:chOff x="71169" y="289451"/>
            <a:chExt cx="1694761" cy="21492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53" y="289451"/>
              <a:ext cx="1241377" cy="18620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69" y="576662"/>
              <a:ext cx="1241377" cy="186206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386321" y="2850835"/>
            <a:ext cx="6422087" cy="3830468"/>
            <a:chOff x="2187342" y="3027532"/>
            <a:chExt cx="6422087" cy="38304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2306">
              <a:off x="6666329" y="4417137"/>
              <a:ext cx="1943100" cy="235267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187342" y="3027532"/>
              <a:ext cx="4833390" cy="3830468"/>
              <a:chOff x="2357823" y="2940984"/>
              <a:chExt cx="4833390" cy="383046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7017" y="2940984"/>
                <a:ext cx="3154196" cy="344761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58013">
                <a:off x="2357823" y="4418777"/>
                <a:ext cx="1943100" cy="23526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010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unched Tape 10"/>
          <p:cNvSpPr/>
          <p:nvPr/>
        </p:nvSpPr>
        <p:spPr>
          <a:xfrm>
            <a:off x="488732" y="3271149"/>
            <a:ext cx="7778700" cy="1206258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ছোটবেলায়  সবাই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বলে ডাকত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ডাকত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181304" y="4910764"/>
            <a:ext cx="7914290" cy="1379678"/>
          </a:xfrm>
          <a:prstGeom prst="flowChartPunchedTap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বাবার নাম লুৎফুর রহমান মায়ের নাম সায়েরা খাতুন</a:t>
            </a:r>
            <a:endPara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0" y="173441"/>
            <a:ext cx="8970579" cy="1019184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আমাদের জাতির পিতা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81304" y="1671144"/>
            <a:ext cx="8899634" cy="1324305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১৯২০ সালের ১৭ মার্চ  গোপালগঞ্জের টুঙ্গিপাড়ায়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78" y="156738"/>
            <a:ext cx="2704296" cy="1514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22" y="3874278"/>
            <a:ext cx="2736699" cy="2605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t="-2906" r="-4339" b="2906"/>
          <a:stretch/>
        </p:blipFill>
        <p:spPr>
          <a:xfrm>
            <a:off x="8505630" y="1671144"/>
            <a:ext cx="3215484" cy="1800671"/>
          </a:xfrm>
          <a:prstGeom prst="homePlate">
            <a:avLst/>
          </a:prstGeom>
        </p:spPr>
      </p:pic>
    </p:spTree>
    <p:extLst>
      <p:ext uri="{BB962C8B-B14F-4D97-AF65-F5344CB8AC3E}">
        <p14:creationId xmlns:p14="http://schemas.microsoft.com/office/powerpoint/2010/main" val="34918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4556" y="165537"/>
            <a:ext cx="8797160" cy="24594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৭ বছর বয়সে গিমাডাঙা সরকারি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শিক্ষাজীবন শুরু করেন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-36340" y="2912178"/>
            <a:ext cx="8678392" cy="1418896"/>
          </a:xfrm>
          <a:prstGeom prst="flowChartTerminator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 বছর পর গোপালগঞ্জ পাবলিক স্কুলে ভর্তি হন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-181828" y="4792452"/>
            <a:ext cx="8969368" cy="1251887"/>
          </a:xfrm>
          <a:prstGeom prst="flowChartTerminator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গোপালগঞ্জ মাধ্যমিক বিদ্যালয় থেকে মাধ্যমিক শিক্ষা পাশ করেন।</a:t>
            </a:r>
            <a:endPara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16" y="0"/>
            <a:ext cx="2833918" cy="202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73" y="4618295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272" y="2313664"/>
            <a:ext cx="2470501" cy="17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0" y="0"/>
            <a:ext cx="9664262" cy="147905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কলকাতার ইসলামিয়া কলেজ থেকে আইএ ও বিএ পাশ করেন এবং ঢাকা বিশ্ববিদ্যালয়ের আইন বিভাগে ভর্তি হন</a:t>
            </a:r>
            <a:endPara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112" y="4136918"/>
            <a:ext cx="11113343" cy="2153523"/>
          </a:xfrm>
          <a:prstGeom prst="rightArrow">
            <a:avLst/>
          </a:prstGeom>
          <a:solidFill>
            <a:srgbClr val="48E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সালে তার দল আওয়ামীলীগ বিপুল ভোটে নির্বাচনে জয়লাভ করে এবং পাকিস্থানের সরকার গঠন করার কথা ছিল।</a:t>
            </a:r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8970" y="2205378"/>
            <a:ext cx="8539566" cy="1931539"/>
          </a:xfrm>
          <a:prstGeom prst="rightArrow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সালে তিনি পূর্ববাংলার মানুষের মুক্তির সনদ ঐতিহাসিক ছয়দফা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  <a:endParaRPr lang="en-US" sz="2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44871" y="60156"/>
            <a:ext cx="2343150" cy="3597678"/>
            <a:chOff x="9544871" y="60156"/>
            <a:chExt cx="2343150" cy="35976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4871" y="60156"/>
              <a:ext cx="2231971" cy="167182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4871" y="1705209"/>
              <a:ext cx="2343150" cy="1952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7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>
            <a:off x="0" y="3736427"/>
            <a:ext cx="12192000" cy="327922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পাকিস্তানি শাসকরা বঙ্গবন্ধু ও তার দল আওয়ামীলীগ কে সরকার গঠন করতে দেয়নি এবং নানা ষড়যন্ত্র শুরু করে। যার ফলে বঙ্গবন্ধু ও তার দল আওয়ামীলীগের পক্ষে সরকার গঠন করা সম্ভব হয় নি</a:t>
            </a:r>
            <a:endParaRPr lang="en-US" sz="4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0"/>
            <a:ext cx="11161986" cy="244365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 ভর্তির পর তিনি বিভিন্ন আন্দোলনে সক্রিয় অংশগ্রহন করেন এবং সামনে থেকে নেতৃত্ব দেন ,এর ফলে তাকে একাধিকবার কারাবরণ করতে হয় ।</a:t>
            </a:r>
            <a:endParaRPr lang="en-US" sz="3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16" y="1952458"/>
            <a:ext cx="3441809" cy="2240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31" y="1952458"/>
            <a:ext cx="3543959" cy="21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23435991"/>
              </p:ext>
            </p:extLst>
          </p:nvPr>
        </p:nvGraphicFramePr>
        <p:xfrm>
          <a:off x="3533614" y="1678748"/>
          <a:ext cx="8012623" cy="5197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Preparation 3"/>
          <p:cNvSpPr/>
          <p:nvPr/>
        </p:nvSpPr>
        <p:spPr>
          <a:xfrm>
            <a:off x="883403" y="139484"/>
            <a:ext cx="1131377" cy="4138047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</a:t>
            </a:r>
            <a:endParaRPr lang="en-US" sz="48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ross 1"/>
          <p:cNvSpPr/>
          <p:nvPr/>
        </p:nvSpPr>
        <p:spPr>
          <a:xfrm>
            <a:off x="3347634" y="139484"/>
            <a:ext cx="4417017" cy="11003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ঘটেছিল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ea typeface="Microsoft YaHei UI" panose="020B0503020204020204" pitchFamily="34" charset="-122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8850155"/>
              </p:ext>
            </p:extLst>
          </p:nvPr>
        </p:nvGraphicFramePr>
        <p:xfrm>
          <a:off x="2868706" y="1757082"/>
          <a:ext cx="9323294" cy="482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703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28555D-0B82-4398-875D-4A0BADF54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7128555D-0B82-4398-875D-4A0BADF54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7128555D-0B82-4398-875D-4A0BADF54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82CE6B-1AFD-44CC-9346-5B4210B54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EE82CE6B-1AFD-44CC-9346-5B4210B54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EE82CE6B-1AFD-44CC-9346-5B4210B54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F03E6A-F7E2-4F31-B0B0-34CAFC6ED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C5F03E6A-F7E2-4F31-B0B0-34CAFC6ED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C5F03E6A-F7E2-4F31-B0B0-34CAFC6ED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739484-A18B-4386-A1F9-1A5E1C5E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18739484-A18B-4386-A1F9-1A5E1C5E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18739484-A18B-4386-A1F9-1A5E1C5E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1623D9-0720-4847-9F3A-C05EBD8BC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4D1623D9-0720-4847-9F3A-C05EBD8BC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4D1623D9-0720-4847-9F3A-C05EBD8BC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F4E082-FF72-4E10-A5FE-82EF1CCB4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6EF4E082-FF72-4E10-A5FE-82EF1CCB4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6EF4E082-FF72-4E10-A5FE-82EF1CCB4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D6FC58-D2A8-4475-95F1-D6A53C7FB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8CD6FC58-D2A8-4475-95F1-D6A53C7FB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8CD6FC58-D2A8-4475-95F1-D6A53C7FB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2B33A6-8C4E-4D0F-8FA1-3BCB2785C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AB2B33A6-8C4E-4D0F-8FA1-3BCB2785C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AB2B33A6-8C4E-4D0F-8FA1-3BCB2785C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6A98AB-49AA-4DDE-97E8-2C8C5C2AC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756A98AB-49AA-4DDE-97E8-2C8C5C2AC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756A98AB-49AA-4DDE-97E8-2C8C5C2AC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597E75-DD8F-4301-ACA0-288B88120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2C597E75-DD8F-4301-ACA0-288B88120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2C597E75-DD8F-4301-ACA0-288B88120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C6C109-AE3C-456B-9273-5679D3723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A9C6C109-AE3C-456B-9273-5679D3723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A9C6C109-AE3C-456B-9273-5679D3723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Graphic spid="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34770" y="0"/>
            <a:ext cx="7122720" cy="154502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আলোচনা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-16709" y="1669849"/>
            <a:ext cx="6413979" cy="165137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শেখ মুজিব এর জন্ম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984492" y="3276814"/>
            <a:ext cx="6634694" cy="1578376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মুজিব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পিতা মাতা ও শৈশব কাল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7901" y="3262520"/>
            <a:ext cx="4626591" cy="165137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 এর শিক্ষা জীবন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0596" y="5097438"/>
            <a:ext cx="4626591" cy="1651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70596" y="5097437"/>
            <a:ext cx="4626591" cy="1651379"/>
          </a:xfrm>
          <a:prstGeom prst="righ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রাো</a:t>
            </a: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ছয়দফা ও ৭০ এর নির্বাচন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328796" y="4855190"/>
            <a:ext cx="4626591" cy="165137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মুজিব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রাজনৈতিক জীবন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7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1881" y="4285397"/>
            <a:ext cx="491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780178" y="2100515"/>
            <a:ext cx="2943405" cy="111659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হাসিনা দল</a:t>
            </a:r>
          </a:p>
        </p:txBody>
      </p:sp>
      <p:sp>
        <p:nvSpPr>
          <p:cNvPr id="10" name="Snip Same Side Corner Rectangle 9"/>
          <p:cNvSpPr/>
          <p:nvPr/>
        </p:nvSpPr>
        <p:spPr>
          <a:xfrm>
            <a:off x="8901648" y="2250321"/>
            <a:ext cx="3275463" cy="1214651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রেহেনা দল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51976" y="5116250"/>
            <a:ext cx="5752878" cy="1019686"/>
          </a:xfrm>
          <a:prstGeom prst="homePlate">
            <a:avLst/>
          </a:prstGeom>
          <a:solidFill>
            <a:srgbClr val="48E86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স্কুল জীবন/শিক্ষা জীবন নিয়ে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লিখ?</a:t>
            </a:r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904854" y="5036424"/>
            <a:ext cx="6155955" cy="1179337"/>
          </a:xfrm>
          <a:prstGeom prst="homePlat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রাজনৈতিক জীবন নিয়ে চারটি বাক্য লিখ?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173625" y="3444602"/>
            <a:ext cx="790032" cy="14871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0078767" y="3543949"/>
            <a:ext cx="921224" cy="148289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58" y="105705"/>
            <a:ext cx="3101743" cy="2028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3" y="515668"/>
            <a:ext cx="2657984" cy="1521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52" y="0"/>
            <a:ext cx="2497471" cy="1498483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4547718" y="1214403"/>
            <a:ext cx="4460401" cy="14444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3 Bangladesh and Global Studie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t="11634" r="26991"/>
          <a:stretch/>
        </p:blipFill>
        <p:spPr>
          <a:xfrm>
            <a:off x="128006" y="1668086"/>
            <a:ext cx="4858603" cy="5308979"/>
          </a:xfrm>
          <a:prstGeom prst="rect">
            <a:avLst/>
          </a:prstGeom>
        </p:spPr>
      </p:pic>
      <p:pic>
        <p:nvPicPr>
          <p:cNvPr id="3" name="Picture 2" descr="Class-3 Bangladesh and Global Studies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5" t="12105" r="27463"/>
          <a:stretch/>
        </p:blipFill>
        <p:spPr>
          <a:xfrm>
            <a:off x="4986609" y="1769459"/>
            <a:ext cx="4776716" cy="52076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58966" y="512710"/>
            <a:ext cx="5565228" cy="8040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স্তক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পঠন</a:t>
            </a:r>
            <a:endPara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760097" y="441728"/>
            <a:ext cx="10604310" cy="428792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বাংলাদেশ ও বিশ্বপরিচয় বইয়ের ৫৮ নং পৃষ্টা বের কর এবং সবাই নীরবে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 আমাদের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 সাথে  মিলিয়ে নাও। যদি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 নতুন কোন তথ্য থাকে নোট করে জিজ্ঞেস করবে।</a:t>
            </a:r>
            <a:endPara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8645" y="2477911"/>
            <a:ext cx="887104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লিখ?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3439236" y="-88289"/>
            <a:ext cx="4189862" cy="2238232"/>
          </a:xfrm>
          <a:prstGeom prst="flowChart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-68238" y="3468460"/>
            <a:ext cx="6741994" cy="123512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বাঙ্গালি জাতির জনকের নাম কি?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0" y="4683646"/>
            <a:ext cx="6741995" cy="227479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বঙ্গবন্ধু কত সালে জন্মগ্রহণ করেন?</a:t>
            </a:r>
          </a:p>
          <a:p>
            <a:endParaRPr lang="bn-BD" sz="4000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5009" y="3513765"/>
            <a:ext cx="3446059" cy="12317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0233" y="3575650"/>
            <a:ext cx="504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9417" y="5467099"/>
            <a:ext cx="12555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7874759" y="5218807"/>
            <a:ext cx="3705366" cy="1204471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১৯২০ সালে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15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1" grpId="0" animBg="1"/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207284" y="2183643"/>
            <a:ext cx="8761803" cy="3794078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জুনেদ আহমদ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লামাতাজপুর সরকারি প্রাথমিক বিদ্যালয়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ওসমানীনগর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০১৭১৭১৪০৭৮২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1951630" y="81887"/>
            <a:ext cx="6469039" cy="1883392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-1611" r="-4459" b="30145"/>
          <a:stretch/>
        </p:blipFill>
        <p:spPr>
          <a:xfrm>
            <a:off x="59387" y="2571465"/>
            <a:ext cx="3147897" cy="27168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99260"/>
            <a:ext cx="1406401" cy="1875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7" y="348022"/>
            <a:ext cx="1406401" cy="18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/>
          <p:cNvSpPr/>
          <p:nvPr/>
        </p:nvSpPr>
        <p:spPr>
          <a:xfrm>
            <a:off x="1386840" y="321558"/>
            <a:ext cx="6675120" cy="608082"/>
          </a:xfrm>
          <a:prstGeom prst="flowChartDocumen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" y="2782520"/>
            <a:ext cx="504444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বাবার নাম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2810" y="4339085"/>
            <a:ext cx="475488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681" y="1554457"/>
            <a:ext cx="484632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মুজিবের ডাক নাম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" y="3937580"/>
            <a:ext cx="504444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মায়ের নাম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6271" y="1483172"/>
            <a:ext cx="475488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লুতফুর রমান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2810" y="2827566"/>
            <a:ext cx="475488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013960" y="2072640"/>
            <a:ext cx="457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59680" y="2118359"/>
            <a:ext cx="3002280" cy="2574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81550" y="1986777"/>
            <a:ext cx="3558540" cy="144852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84370" y="3168139"/>
            <a:ext cx="3333750" cy="1570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5961890" y="655665"/>
            <a:ext cx="4932082" cy="2149891"/>
          </a:xfrm>
          <a:prstGeom prst="flowChartDocumen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nual Input 4"/>
          <p:cNvSpPr/>
          <p:nvPr/>
        </p:nvSpPr>
        <p:spPr>
          <a:xfrm>
            <a:off x="1793975" y="2805556"/>
            <a:ext cx="10708079" cy="3737134"/>
          </a:xfrm>
          <a:prstGeom prst="flowChartManualIn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*প্রত্যেকে বঙগবন্ধু সম্পর্কে ৫ টি বাক্য বাড়ি থেকে  লিখে নিয়ে আসবে এবং বঙ্গবন্ধুর একটি ছবি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একে রঙ করে নিয়ে আসবে?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31320" r="12250"/>
          <a:stretch/>
        </p:blipFill>
        <p:spPr>
          <a:xfrm>
            <a:off x="961695" y="572198"/>
            <a:ext cx="4372627" cy="23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2"/>
          <p:cNvSpPr/>
          <p:nvPr/>
        </p:nvSpPr>
        <p:spPr>
          <a:xfrm>
            <a:off x="619933" y="997768"/>
            <a:ext cx="10600840" cy="4209661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২য় ও ৩য় স্থান অধিকারি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পুরস্কৃর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5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17" y="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4" y="43817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7118" y="195058"/>
            <a:ext cx="12024882" cy="2579673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মুজিব বর্ষের শুভেচ্ছা জানিয়ে বিদায় নিচ্ছি</a:t>
            </a:r>
            <a:endParaRPr lang="en-US" sz="44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7015767" y="4968768"/>
            <a:ext cx="4189863" cy="2061882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1" y="3480479"/>
            <a:ext cx="4281816" cy="29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133440" y="-295"/>
            <a:ext cx="4412688" cy="1240055"/>
          </a:xfrm>
          <a:prstGeom prst="left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85907" y="949717"/>
            <a:ext cx="5541298" cy="1281737"/>
          </a:xfrm>
          <a:prstGeom prst="righ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শ্রেণী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7327" y="2283970"/>
            <a:ext cx="5609878" cy="964224"/>
          </a:xfrm>
          <a:prstGeom prst="righ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0476" y="3406659"/>
            <a:ext cx="5767487" cy="830841"/>
          </a:xfrm>
          <a:prstGeom prst="righ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17327" y="4468551"/>
            <a:ext cx="5609878" cy="847609"/>
          </a:xfrm>
          <a:prstGeom prst="righ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957707" y="949717"/>
            <a:ext cx="4770120" cy="1033117"/>
          </a:xfrm>
          <a:prstGeom prst="lef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তৃতীয়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972729" y="2030075"/>
            <a:ext cx="4979735" cy="1138564"/>
          </a:xfrm>
          <a:prstGeom prst="lef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6997123" y="3215880"/>
            <a:ext cx="4930946" cy="1090285"/>
          </a:xfrm>
          <a:prstGeom prst="lef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াআ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/>
              <a:t>মাদের জাতির পিতা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7231808" y="4353406"/>
            <a:ext cx="4461575" cy="1150588"/>
          </a:xfrm>
          <a:prstGeom prst="lef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7111979" y="5519155"/>
            <a:ext cx="4461575" cy="1150588"/>
          </a:xfrm>
          <a:prstGeom prst="lef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১৫-০১-২০২০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29280" y="5441276"/>
            <a:ext cx="5609878" cy="1239482"/>
          </a:xfrm>
          <a:prstGeom prst="rightArrow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424628" y="1033660"/>
            <a:ext cx="417937" cy="5504300"/>
          </a:xfrm>
          <a:prstGeom prst="downArrow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  <p:bldP spid="12" grpId="0" animBg="1"/>
      <p:bldP spid="13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6295" y="4971094"/>
            <a:ext cx="889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0" y="0"/>
            <a:ext cx="7363709" cy="1543741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21113" y="1282343"/>
            <a:ext cx="10270887" cy="16318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১৪.1.1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/>
          </a:p>
        </p:txBody>
      </p:sp>
      <p:sp>
        <p:nvSpPr>
          <p:cNvPr id="6" name="Left Arrow 5"/>
          <p:cNvSpPr/>
          <p:nvPr/>
        </p:nvSpPr>
        <p:spPr>
          <a:xfrm>
            <a:off x="661180" y="3938953"/>
            <a:ext cx="10557279" cy="2011471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১৪.1.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57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389120" y="832513"/>
            <a:ext cx="4445391" cy="2403056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উপকরন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1308295" y="3756074"/>
            <a:ext cx="4445391" cy="237744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3756074"/>
            <a:ext cx="1347765" cy="1506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07" y="3756074"/>
            <a:ext cx="1347765" cy="1506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3756074"/>
            <a:ext cx="1347765" cy="150612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272513" y="3369654"/>
            <a:ext cx="3699802" cy="2278966"/>
            <a:chOff x="6272513" y="3369654"/>
            <a:chExt cx="3699802" cy="2278966"/>
          </a:xfrm>
        </p:grpSpPr>
        <p:sp>
          <p:nvSpPr>
            <p:cNvPr id="10" name="Cube 9"/>
            <p:cNvSpPr/>
            <p:nvPr/>
          </p:nvSpPr>
          <p:spPr>
            <a:xfrm>
              <a:off x="6272513" y="3369654"/>
              <a:ext cx="3699802" cy="227896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813" y="3900660"/>
              <a:ext cx="2796735" cy="174796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57" y="1044059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11" y="832513"/>
            <a:ext cx="2659995" cy="16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012" y="444916"/>
            <a:ext cx="8595588" cy="120032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অডিও/ভিডিও ক্লিপ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17" y="2212154"/>
            <a:ext cx="5259543" cy="3292931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129190"/>
              </p:ext>
            </p:extLst>
          </p:nvPr>
        </p:nvGraphicFramePr>
        <p:xfrm>
          <a:off x="7482840" y="33485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2840" y="33485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1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450375" y="4054230"/>
            <a:ext cx="6591869" cy="2428457"/>
          </a:xfrm>
          <a:prstGeom prst="snip2Same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986619" y="1"/>
            <a:ext cx="7366967" cy="2363896"/>
          </a:xfrm>
          <a:prstGeom prst="flowChartPunchedTape">
            <a:avLst/>
          </a:prstGeom>
          <a:solidFill>
            <a:srgbClr val="48E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78" y="2363896"/>
            <a:ext cx="3419900" cy="3821738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>
            <a:off x="559558" y="2934270"/>
            <a:ext cx="6482687" cy="928892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3564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3" y="200349"/>
            <a:ext cx="2552131" cy="3366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58" y="3086492"/>
            <a:ext cx="3098198" cy="3462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77" y="3979969"/>
            <a:ext cx="3880133" cy="2429301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3780430" y="1064525"/>
            <a:ext cx="3616657" cy="818866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 প্রদর্শন</a:t>
            </a:r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517111"/>
            <a:ext cx="4588180" cy="256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/>
          <p:cNvSpPr/>
          <p:nvPr/>
        </p:nvSpPr>
        <p:spPr>
          <a:xfrm>
            <a:off x="341506" y="-223497"/>
            <a:ext cx="10279642" cy="2689597"/>
          </a:xfrm>
          <a:prstGeom prst="flowChartManualInp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29" y="2699208"/>
            <a:ext cx="7167712" cy="379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697</TotalTime>
  <Words>458</Words>
  <Application>Microsoft Office PowerPoint</Application>
  <PresentationFormat>Widescreen</PresentationFormat>
  <Paragraphs>98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Microsoft YaHei UI</vt:lpstr>
      <vt:lpstr>Arial</vt:lpstr>
      <vt:lpstr>Calibri</vt:lpstr>
      <vt:lpstr>Calibri Light</vt:lpstr>
      <vt:lpstr>Century Gothic</vt:lpstr>
      <vt:lpstr>NikoshBAN</vt:lpstr>
      <vt:lpstr>Trebuchet MS</vt:lpstr>
      <vt:lpstr>Vrinda</vt:lpstr>
      <vt:lpstr>Wingdings 3</vt:lpstr>
      <vt:lpstr>1_Facet</vt:lpstr>
      <vt:lpstr>Ion Boardroom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fast take</dc:creator>
  <cp:lastModifiedBy>fast take</cp:lastModifiedBy>
  <cp:revision>79</cp:revision>
  <dcterms:created xsi:type="dcterms:W3CDTF">2020-01-15T07:12:24Z</dcterms:created>
  <dcterms:modified xsi:type="dcterms:W3CDTF">2020-01-16T17:24:49Z</dcterms:modified>
</cp:coreProperties>
</file>