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7" r:id="rId6"/>
    <p:sldId id="261" r:id="rId7"/>
    <p:sldId id="265" r:id="rId8"/>
    <p:sldId id="260" r:id="rId9"/>
    <p:sldId id="274" r:id="rId10"/>
    <p:sldId id="263" r:id="rId11"/>
    <p:sldId id="264" r:id="rId12"/>
    <p:sldId id="262" r:id="rId13"/>
    <p:sldId id="266" r:id="rId14"/>
    <p:sldId id="268" r:id="rId15"/>
    <p:sldId id="269" r:id="rId16"/>
    <p:sldId id="273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bn-B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CD6C1-3CE0-4718-9400-31AF911A2684}" type="datetimeFigureOut">
              <a:rPr lang="bn-BD" smtClean="0"/>
              <a:t>23-05-41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6092A-34C7-4A37-840C-2F0642F3843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72853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092A-34C7-4A37-840C-2F0642F38439}" type="slidenum">
              <a:rPr lang="bn-BD" smtClean="0"/>
              <a:t>12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24777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CA7CC-B1D5-45B5-9FCD-4C4EE3CAB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9FF24-6F85-410C-9F26-1CA8B66CB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BB4D8-A553-49BA-B7F2-84E45A0C3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3E-11D4-4461-9C6D-9C8B80ADFB64}" type="datetimeFigureOut">
              <a:rPr lang="bn-BD" smtClean="0"/>
              <a:t>23-05-41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F30C0-0C5D-4874-AAE9-98D0788E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43F58-5187-46DC-9CDF-6CF423F5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5254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789E-0262-46E3-906C-E72F07F4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2C9C0-2FC6-49FD-8599-2A7663BBC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EE0A1-B45D-4F43-81A8-4DC76944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3E-11D4-4461-9C6D-9C8B80ADFB64}" type="datetimeFigureOut">
              <a:rPr lang="bn-BD" smtClean="0"/>
              <a:t>23-05-41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0C967-0499-414C-B34E-56B06B56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3616F-E85D-4E61-B648-8C1C9919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59561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E15D34-770E-47A1-B0A2-1A9BF69F6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0E2956-29B8-48C4-98A4-B647AA3C8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7DDB0-6395-4DA2-8E51-A316E609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3E-11D4-4461-9C6D-9C8B80ADFB64}" type="datetimeFigureOut">
              <a:rPr lang="bn-BD" smtClean="0"/>
              <a:t>23-05-41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05B1F-0BB6-4EE0-9662-F80FDDC3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1B789-D6A8-40DD-AC2F-30A8E02E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65653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2E60-D41F-4AE8-9439-79A3CBD9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93B5B-8353-431B-8627-FE7593D09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397FC-9610-418B-A88E-8B4E3A3A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3E-11D4-4461-9C6D-9C8B80ADFB64}" type="datetimeFigureOut">
              <a:rPr lang="bn-BD" smtClean="0"/>
              <a:t>23-05-41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8009C-223A-47A8-B214-50C33A5C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22680-6BC3-4398-BBD9-D178520C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25699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899B-4EC2-4E16-9409-4599E4655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03DEB-12FA-4FAB-90A8-C724C5B2C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8FF7D-F8DA-44A3-9CE9-BF8B67DE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3E-11D4-4461-9C6D-9C8B80ADFB64}" type="datetimeFigureOut">
              <a:rPr lang="bn-BD" smtClean="0"/>
              <a:t>23-05-41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B0FFC-23DD-478B-93A7-6E90FD0E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1D398-E6C6-4F6D-B03D-A9E5ECFF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04855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7A30-C39B-412C-8A53-EE0623FE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ACD02-FB21-45BA-A998-F0A192436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45F25-8863-4B65-991B-4A9483AFB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FDBB1-ADA5-42FF-8EE0-187CEC0F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3E-11D4-4461-9C6D-9C8B80ADFB64}" type="datetimeFigureOut">
              <a:rPr lang="bn-BD" smtClean="0"/>
              <a:t>23-05-41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F8F8B-7A93-4719-8B9A-AEC18A21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13139-0E15-42A7-8EE6-F17EE07F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49064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B434-586D-4673-958E-9B9DA49F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B5155-E1B4-4C14-893C-C66E0DCDB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00F97-9EF3-4CF6-80AF-311A5865B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34F3BA-2277-4535-92D1-E9D9D0A6F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AA59B0-C05B-47BD-B32F-0DC35E79B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E78E0-6B3E-45B4-96EE-0193C61E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3E-11D4-4461-9C6D-9C8B80ADFB64}" type="datetimeFigureOut">
              <a:rPr lang="bn-BD" smtClean="0"/>
              <a:t>23-05-41</a:t>
            </a:fld>
            <a:endParaRPr lang="bn-B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439FE8-5432-45C2-AB22-D192D912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5E0D11-7B99-4782-BB0D-268D3D68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620347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D752-59EA-4A4F-8378-C787CFEB1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E3934C-E6E4-470F-A0D8-5868E724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3E-11D4-4461-9C6D-9C8B80ADFB64}" type="datetimeFigureOut">
              <a:rPr lang="bn-BD" smtClean="0"/>
              <a:t>23-05-41</a:t>
            </a:fld>
            <a:endParaRPr lang="bn-B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5E205-7347-4CE0-AA65-62F483424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EBCB4-09C7-4EA2-A71A-73B1067D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79910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E1DB25-FAC8-46F7-ACE4-FA493368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3E-11D4-4461-9C6D-9C8B80ADFB64}" type="datetimeFigureOut">
              <a:rPr lang="bn-BD" smtClean="0"/>
              <a:t>23-05-41</a:t>
            </a:fld>
            <a:endParaRPr lang="bn-B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21341-0376-40D3-A9B2-AEFB870CA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CA300-E256-4CCC-8FF2-FE0AAE24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99976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6971-3227-4FE7-9F4E-9565DD501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C1127-9B50-447B-905B-61351B21C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D221C-549D-4DA6-AE15-A656817B9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B500E-8A28-4328-B3E5-6F2AF19F7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3E-11D4-4461-9C6D-9C8B80ADFB64}" type="datetimeFigureOut">
              <a:rPr lang="bn-BD" smtClean="0"/>
              <a:t>23-05-41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EEEB0-8D8E-4963-B07F-C9CA2D04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C8DC2-BD5F-4530-8647-E0DF19A5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83010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5AF90-667A-47C2-847B-CFED126B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65F50E-96B2-4A51-BBA1-06C482E35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71449-7E17-4057-8BB9-AFEBFFBC8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BE61A-3B97-443A-B1C7-D6CBD5AFF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2F3E-11D4-4461-9C6D-9C8B80ADFB64}" type="datetimeFigureOut">
              <a:rPr lang="bn-BD" smtClean="0"/>
              <a:t>23-05-41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0FA25-003E-4AEF-B1EA-7E71C6AA3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8928E-BA94-469B-9DBF-8F75685B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30332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30CC98-55FB-40E6-B4BC-949C03D91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9C5E1-F141-4453-85D6-F777D8048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86818-E6A4-4F33-A321-2D4215649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02F3E-11D4-4461-9C6D-9C8B80ADFB64}" type="datetimeFigureOut">
              <a:rPr lang="bn-BD" smtClean="0"/>
              <a:t>23-05-41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66FDD-3FB5-4510-90AB-C103E96B9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9CCB7-07A4-418A-B1A0-9B1DD8B45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86108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n-B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9038FB-647A-455F-AA04-6D213FF99920}"/>
              </a:ext>
            </a:extLst>
          </p:cNvPr>
          <p:cNvSpPr txBox="1"/>
          <p:nvPr/>
        </p:nvSpPr>
        <p:spPr>
          <a:xfrm>
            <a:off x="135988" y="112543"/>
            <a:ext cx="722534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</a:t>
            </a:r>
            <a:r>
              <a:rPr lang="bn-BD" sz="13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r>
              <a:rPr lang="bn-BD" sz="13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171DB1-5224-4AB7-AF0A-DF8220B87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 t="3693" r="21211" b="-412"/>
          <a:stretch/>
        </p:blipFill>
        <p:spPr>
          <a:xfrm>
            <a:off x="5036234" y="112540"/>
            <a:ext cx="7019778" cy="663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E31BDF-DB3C-4FEA-A3B5-F1B61D00E8D8}"/>
              </a:ext>
            </a:extLst>
          </p:cNvPr>
          <p:cNvSpPr txBox="1"/>
          <p:nvPr/>
        </p:nvSpPr>
        <p:spPr>
          <a:xfrm>
            <a:off x="900332" y="4980563"/>
            <a:ext cx="838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09D4DD-7EC2-4BE0-B08E-A4EC5CABD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51" y="-49837"/>
            <a:ext cx="5857875" cy="51909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F57B23-D140-47C3-B483-6F69E2575300}"/>
              </a:ext>
            </a:extLst>
          </p:cNvPr>
          <p:cNvSpPr txBox="1"/>
          <p:nvPr/>
        </p:nvSpPr>
        <p:spPr>
          <a:xfrm>
            <a:off x="731520" y="5486400"/>
            <a:ext cx="389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ঘরে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AFF291-3308-4DEF-BAE5-687328190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4" y="0"/>
            <a:ext cx="5981626" cy="51411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DF85D6-D858-46E1-938B-71092DEB758D}"/>
              </a:ext>
            </a:extLst>
          </p:cNvPr>
          <p:cNvSpPr txBox="1"/>
          <p:nvPr/>
        </p:nvSpPr>
        <p:spPr>
          <a:xfrm flipH="1">
            <a:off x="7069012" y="5519692"/>
            <a:ext cx="434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,-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7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769EC1-098C-41EA-ACE9-1FEC12CD9A28}"/>
              </a:ext>
            </a:extLst>
          </p:cNvPr>
          <p:cNvSpPr txBox="1"/>
          <p:nvPr/>
        </p:nvSpPr>
        <p:spPr>
          <a:xfrm>
            <a:off x="633046" y="5781822"/>
            <a:ext cx="523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bn-BD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5D3D6-4054-4D7D-9C0A-B531783EE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1317" cy="5364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E7D57F-DB41-4A58-A041-2C286E6A6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07" y="203937"/>
            <a:ext cx="5261316" cy="5261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3F1D9F-24BC-4FDA-9746-D3979DB5DA83}"/>
              </a:ext>
            </a:extLst>
          </p:cNvPr>
          <p:cNvSpPr txBox="1"/>
          <p:nvPr/>
        </p:nvSpPr>
        <p:spPr>
          <a:xfrm>
            <a:off x="6865033" y="5781822"/>
            <a:ext cx="3110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যুগান্তরের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র্ণিপাকে। </a:t>
            </a:r>
          </a:p>
        </p:txBody>
      </p:sp>
    </p:spTree>
    <p:extLst>
      <p:ext uri="{BB962C8B-B14F-4D97-AF65-F5344CB8AC3E}">
        <p14:creationId xmlns:p14="http://schemas.microsoft.com/office/powerpoint/2010/main" val="127430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A9F16D-E027-4374-B409-1D49CAE8DD1C}"/>
              </a:ext>
            </a:extLst>
          </p:cNvPr>
          <p:cNvSpPr txBox="1"/>
          <p:nvPr/>
        </p:nvSpPr>
        <p:spPr>
          <a:xfrm>
            <a:off x="222739" y="5444197"/>
            <a:ext cx="475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দেশান্ত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bn-BD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D5FFB-F215-4E2E-9514-C95BD55F2B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2" r="20447"/>
          <a:stretch/>
        </p:blipFill>
        <p:spPr>
          <a:xfrm>
            <a:off x="0" y="18581"/>
            <a:ext cx="5205046" cy="5066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7CB4E8-C573-4C2A-AD54-3DA4D6DA3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72" y="18582"/>
            <a:ext cx="6414867" cy="5066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C5B977-1C85-4191-8A0A-73F10E96F33F}"/>
              </a:ext>
            </a:extLst>
          </p:cNvPr>
          <p:cNvSpPr txBox="1"/>
          <p:nvPr/>
        </p:nvSpPr>
        <p:spPr>
          <a:xfrm>
            <a:off x="6808760" y="5317587"/>
            <a:ext cx="396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1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D36047-EB59-48FE-9FF9-7B7EC635BDD7}"/>
              </a:ext>
            </a:extLst>
          </p:cNvPr>
          <p:cNvSpPr txBox="1"/>
          <p:nvPr/>
        </p:nvSpPr>
        <p:spPr>
          <a:xfrm>
            <a:off x="2278965" y="133456"/>
            <a:ext cx="6274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্থগুলো জেনে নেই 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BAAC71E-6BB2-450A-876B-1ACF17D64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709257"/>
              </p:ext>
            </p:extLst>
          </p:nvPr>
        </p:nvGraphicFramePr>
        <p:xfrm>
          <a:off x="1280159" y="1214135"/>
          <a:ext cx="8932986" cy="48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7009">
                  <a:extLst>
                    <a:ext uri="{9D8B030D-6E8A-4147-A177-3AD203B41FA5}">
                      <a16:colId xmlns:a16="http://schemas.microsoft.com/office/drawing/2014/main" val="1808075601"/>
                    </a:ext>
                  </a:extLst>
                </a:gridCol>
                <a:gridCol w="4365977">
                  <a:extLst>
                    <a:ext uri="{9D8B030D-6E8A-4147-A177-3AD203B41FA5}">
                      <a16:colId xmlns:a16="http://schemas.microsoft.com/office/drawing/2014/main" val="1627425476"/>
                    </a:ext>
                  </a:extLst>
                </a:gridCol>
              </a:tblGrid>
              <a:tr h="969808"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endParaRPr lang="bn-BD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অর্থ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98854"/>
                  </a:ext>
                </a:extLst>
              </a:tr>
              <a:tr h="969808"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সংকল্প </a:t>
                      </a:r>
                      <a:endParaRPr lang="bn-BD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প্রতিজ্ঞা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51139"/>
                  </a:ext>
                </a:extLst>
              </a:tr>
              <a:tr h="969808"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বদ্ধ </a:t>
                      </a:r>
                      <a:endParaRPr lang="bn-BD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</a:t>
                      </a:r>
                      <a:endParaRPr lang="bn-BD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844559"/>
                  </a:ext>
                </a:extLst>
              </a:tr>
              <a:tr h="969808"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যুগান্তর</a:t>
                      </a:r>
                      <a:endParaRPr lang="bn-BD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অন্যযুগ বা সময়</a:t>
                      </a:r>
                      <a:endParaRPr lang="bn-BD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897430"/>
                  </a:ext>
                </a:extLst>
              </a:tr>
              <a:tr h="969808"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দেশান্তর</a:t>
                      </a:r>
                      <a:endParaRPr lang="bn-BD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অন্যদেশ </a:t>
                      </a: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940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3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01DFFF-9BC5-410F-B655-A5B58F1C4EAC}"/>
              </a:ext>
            </a:extLst>
          </p:cNvPr>
          <p:cNvSpPr txBox="1"/>
          <p:nvPr/>
        </p:nvSpPr>
        <p:spPr>
          <a:xfrm>
            <a:off x="2869810" y="407963"/>
            <a:ext cx="7174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/>
              <a:t>যুক্তব</a:t>
            </a:r>
            <a:r>
              <a:rPr lang="bn-BD" sz="5400" dirty="0"/>
              <a:t>র্ণ গুলো শিখি</a:t>
            </a:r>
            <a:r>
              <a:rPr lang="en-US" sz="5400" dirty="0"/>
              <a:t> ।</a:t>
            </a:r>
            <a:endParaRPr lang="bn-BD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6A64C-A4FA-45BD-8E0B-222641026378}"/>
              </a:ext>
            </a:extLst>
          </p:cNvPr>
          <p:cNvSpPr txBox="1"/>
          <p:nvPr/>
        </p:nvSpPr>
        <p:spPr>
          <a:xfrm>
            <a:off x="1697819" y="1799806"/>
            <a:ext cx="12221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r>
              <a:rPr lang="en-US" sz="3200" dirty="0"/>
              <a:t> </a:t>
            </a:r>
            <a:endParaRPr lang="bn-BD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B0337-4A79-4EC0-B92D-B3BBF4D271AC}"/>
              </a:ext>
            </a:extLst>
          </p:cNvPr>
          <p:cNvSpPr txBox="1"/>
          <p:nvPr/>
        </p:nvSpPr>
        <p:spPr>
          <a:xfrm>
            <a:off x="3346658" y="1799805"/>
            <a:ext cx="87219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bn-BD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DF1F0-89C1-45E0-9CB8-5EECE34A708A}"/>
              </a:ext>
            </a:extLst>
          </p:cNvPr>
          <p:cNvSpPr txBox="1"/>
          <p:nvPr/>
        </p:nvSpPr>
        <p:spPr>
          <a:xfrm>
            <a:off x="4543863" y="1799807"/>
            <a:ext cx="67524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 </a:t>
            </a:r>
            <a:endParaRPr lang="bn-BD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CE2A7-76C4-445A-A818-9A4A38F82398}"/>
              </a:ext>
            </a:extLst>
          </p:cNvPr>
          <p:cNvSpPr txBox="1"/>
          <p:nvPr/>
        </p:nvSpPr>
        <p:spPr>
          <a:xfrm>
            <a:off x="5767751" y="1799806"/>
            <a:ext cx="67524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endParaRPr lang="bn-BD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A13A3-A55A-4E82-958D-A7C263370D71}"/>
              </a:ext>
            </a:extLst>
          </p:cNvPr>
          <p:cNvSpPr txBox="1"/>
          <p:nvPr/>
        </p:nvSpPr>
        <p:spPr>
          <a:xfrm>
            <a:off x="1602735" y="2986739"/>
            <a:ext cx="124847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E64796-D1AF-4C7A-B858-B8C0CB28B94A}"/>
              </a:ext>
            </a:extLst>
          </p:cNvPr>
          <p:cNvSpPr txBox="1"/>
          <p:nvPr/>
        </p:nvSpPr>
        <p:spPr>
          <a:xfrm>
            <a:off x="3273241" y="2983222"/>
            <a:ext cx="70338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CD7DE-36D1-499A-9C48-1509EF47875B}"/>
              </a:ext>
            </a:extLst>
          </p:cNvPr>
          <p:cNvSpPr txBox="1"/>
          <p:nvPr/>
        </p:nvSpPr>
        <p:spPr>
          <a:xfrm>
            <a:off x="4492445" y="2999127"/>
            <a:ext cx="70338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bn-BD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640DD3-C773-4E4E-8BA6-552031243D2B}"/>
              </a:ext>
            </a:extLst>
          </p:cNvPr>
          <p:cNvSpPr txBox="1"/>
          <p:nvPr/>
        </p:nvSpPr>
        <p:spPr>
          <a:xfrm>
            <a:off x="5631926" y="2983221"/>
            <a:ext cx="80185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endParaRPr lang="bn-BD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DDA78-B956-40EB-A6A0-C6F0F0F5094B}"/>
              </a:ext>
            </a:extLst>
          </p:cNvPr>
          <p:cNvSpPr txBox="1"/>
          <p:nvPr/>
        </p:nvSpPr>
        <p:spPr>
          <a:xfrm>
            <a:off x="1621333" y="4173672"/>
            <a:ext cx="1248475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যুগা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E87202-9B21-4A48-8294-0B84D2F31E53}"/>
              </a:ext>
            </a:extLst>
          </p:cNvPr>
          <p:cNvSpPr txBox="1"/>
          <p:nvPr/>
        </p:nvSpPr>
        <p:spPr>
          <a:xfrm>
            <a:off x="3346658" y="4173672"/>
            <a:ext cx="87219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918B82-FBFA-4EB3-9AF5-2BCC09E2D739}"/>
              </a:ext>
            </a:extLst>
          </p:cNvPr>
          <p:cNvSpPr txBox="1"/>
          <p:nvPr/>
        </p:nvSpPr>
        <p:spPr>
          <a:xfrm>
            <a:off x="4642423" y="4198447"/>
            <a:ext cx="70338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bn-BD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A40DD-9B87-4ADB-851D-922DC6EC1B6A}"/>
              </a:ext>
            </a:extLst>
          </p:cNvPr>
          <p:cNvSpPr txBox="1"/>
          <p:nvPr/>
        </p:nvSpPr>
        <p:spPr>
          <a:xfrm>
            <a:off x="5767751" y="4198447"/>
            <a:ext cx="68463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bn-BD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8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4A03A4-A55E-44C1-842C-9E7025D4D0A5}"/>
              </a:ext>
            </a:extLst>
          </p:cNvPr>
          <p:cNvSpPr txBox="1"/>
          <p:nvPr/>
        </p:nvSpPr>
        <p:spPr>
          <a:xfrm>
            <a:off x="2321169" y="436098"/>
            <a:ext cx="62601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115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15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115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115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15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11500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004423-9574-4FA5-8F5F-6897EE477549}"/>
              </a:ext>
            </a:extLst>
          </p:cNvPr>
          <p:cNvSpPr txBox="1"/>
          <p:nvPr/>
        </p:nvSpPr>
        <p:spPr>
          <a:xfrm>
            <a:off x="2321169" y="2936557"/>
            <a:ext cx="7244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/>
              <a:t>জোড়ায়</a:t>
            </a:r>
            <a:r>
              <a:rPr lang="en-US" sz="4800" dirty="0"/>
              <a:t> </a:t>
            </a:r>
            <a:r>
              <a:rPr lang="en-US" sz="4800" dirty="0" err="1"/>
              <a:t>আব</a:t>
            </a:r>
            <a:r>
              <a:rPr lang="bn-BD" sz="4800" dirty="0"/>
              <a:t>ৃ</a:t>
            </a:r>
            <a:r>
              <a:rPr lang="en-US" sz="4800" dirty="0"/>
              <a:t>ত</a:t>
            </a:r>
            <a:r>
              <a:rPr lang="bn-BD" sz="4800" dirty="0"/>
              <a:t>্</a:t>
            </a:r>
            <a:r>
              <a:rPr lang="en-US" sz="4800" dirty="0"/>
              <a:t>ত</a:t>
            </a:r>
            <a:r>
              <a:rPr lang="bn-BD" sz="4800" dirty="0"/>
              <a:t>ি</a:t>
            </a:r>
            <a:r>
              <a:rPr lang="en-US" sz="4800" dirty="0"/>
              <a:t> </a:t>
            </a:r>
            <a:r>
              <a:rPr lang="bn-BD" sz="4800" dirty="0"/>
              <a:t>ক</a:t>
            </a:r>
            <a:r>
              <a:rPr lang="en-US" sz="4800" dirty="0"/>
              <a:t>র</a:t>
            </a:r>
            <a:r>
              <a:rPr lang="bn-BD" sz="4800" dirty="0"/>
              <a:t>ত</a:t>
            </a:r>
            <a:r>
              <a:rPr lang="en-US" sz="4800" dirty="0"/>
              <a:t>ে </a:t>
            </a:r>
            <a:r>
              <a:rPr lang="bn-BD" sz="4800" dirty="0"/>
              <a:t>দ</a:t>
            </a:r>
            <a:r>
              <a:rPr lang="en-US" sz="4800" dirty="0"/>
              <a:t>ে</a:t>
            </a:r>
            <a:r>
              <a:rPr lang="bn-BD" sz="4800" dirty="0"/>
              <a:t>ব</a:t>
            </a:r>
            <a:r>
              <a:rPr lang="en-US" sz="4800" dirty="0"/>
              <a:t> ।</a:t>
            </a:r>
          </a:p>
          <a:p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164688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CA247D-14C1-4EBF-BFCD-DFF693D6F005}"/>
              </a:ext>
            </a:extLst>
          </p:cNvPr>
          <p:cNvSpPr txBox="1"/>
          <p:nvPr/>
        </p:nvSpPr>
        <p:spPr>
          <a:xfrm>
            <a:off x="2532185" y="998806"/>
            <a:ext cx="6885793" cy="1561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u="sng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u="sng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9600" u="sng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19E45-E237-47F3-A077-849BB2958F89}"/>
              </a:ext>
            </a:extLst>
          </p:cNvPr>
          <p:cNvSpPr txBox="1"/>
          <p:nvPr/>
        </p:nvSpPr>
        <p:spPr>
          <a:xfrm>
            <a:off x="2166425" y="3429000"/>
            <a:ext cx="79592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1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F52979-3FFF-48A0-8901-5C481A3FB55C}"/>
              </a:ext>
            </a:extLst>
          </p:cNvPr>
          <p:cNvSpPr txBox="1"/>
          <p:nvPr/>
        </p:nvSpPr>
        <p:spPr>
          <a:xfrm>
            <a:off x="3446585" y="0"/>
            <a:ext cx="4635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96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3CB47-472C-4C82-89C8-5ABCEA08093E}"/>
              </a:ext>
            </a:extLst>
          </p:cNvPr>
          <p:cNvSpPr txBox="1"/>
          <p:nvPr/>
        </p:nvSpPr>
        <p:spPr>
          <a:xfrm>
            <a:off x="0" y="2104573"/>
            <a:ext cx="11296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8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FAE67-4B7A-4001-98AE-AEB845C01F96}"/>
              </a:ext>
            </a:extLst>
          </p:cNvPr>
          <p:cNvSpPr txBox="1"/>
          <p:nvPr/>
        </p:nvSpPr>
        <p:spPr>
          <a:xfrm>
            <a:off x="2883878" y="225084"/>
            <a:ext cx="5988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80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287D9-BE13-42AF-91B9-FCB710D7E77B}"/>
              </a:ext>
            </a:extLst>
          </p:cNvPr>
          <p:cNvSpPr txBox="1"/>
          <p:nvPr/>
        </p:nvSpPr>
        <p:spPr>
          <a:xfrm>
            <a:off x="998807" y="2264899"/>
            <a:ext cx="11973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রথম ছয় লাইন লিখে নিয়ে আসবে। </a:t>
            </a:r>
          </a:p>
        </p:txBody>
      </p:sp>
    </p:spTree>
    <p:extLst>
      <p:ext uri="{BB962C8B-B14F-4D97-AF65-F5344CB8AC3E}">
        <p14:creationId xmlns:p14="http://schemas.microsoft.com/office/powerpoint/2010/main" val="50616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FD682D-0BBA-49CB-927E-0B1E88864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50" y="79137"/>
            <a:ext cx="5094850" cy="6699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EC9F50-C05D-480C-9266-AF5EF02ACAED}"/>
              </a:ext>
            </a:extLst>
          </p:cNvPr>
          <p:cNvSpPr txBox="1"/>
          <p:nvPr/>
        </p:nvSpPr>
        <p:spPr>
          <a:xfrm>
            <a:off x="154745" y="661182"/>
            <a:ext cx="8502343" cy="3196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92D050"/>
                </a:solidFill>
              </a:rPr>
              <a:t>ধ</a:t>
            </a:r>
            <a:r>
              <a:rPr lang="bn-BD" sz="16600" dirty="0">
                <a:solidFill>
                  <a:srgbClr val="92D050"/>
                </a:solidFill>
              </a:rPr>
              <a:t>ন</a:t>
            </a:r>
            <a:r>
              <a:rPr lang="en-US" sz="16600" dirty="0">
                <a:solidFill>
                  <a:srgbClr val="92D050"/>
                </a:solidFill>
              </a:rPr>
              <a:t>্</a:t>
            </a:r>
            <a:r>
              <a:rPr lang="bn-BD" sz="16600" dirty="0">
                <a:solidFill>
                  <a:srgbClr val="92D050"/>
                </a:solidFill>
              </a:rPr>
              <a:t>য</a:t>
            </a:r>
            <a:r>
              <a:rPr lang="en-US" sz="16600" dirty="0">
                <a:solidFill>
                  <a:srgbClr val="92D050"/>
                </a:solidFill>
              </a:rPr>
              <a:t>ব</a:t>
            </a:r>
            <a:r>
              <a:rPr lang="bn-BD" sz="16600" dirty="0">
                <a:solidFill>
                  <a:srgbClr val="92D050"/>
                </a:solidFill>
              </a:rPr>
              <a:t>া</a:t>
            </a:r>
            <a:r>
              <a:rPr lang="en-US" sz="16600" dirty="0">
                <a:solidFill>
                  <a:srgbClr val="92D050"/>
                </a:solidFill>
              </a:rPr>
              <a:t>দ</a:t>
            </a:r>
            <a:r>
              <a:rPr lang="en-US" sz="19900" dirty="0">
                <a:solidFill>
                  <a:srgbClr val="92D050"/>
                </a:solidFill>
              </a:rPr>
              <a:t> </a:t>
            </a:r>
            <a:endParaRPr lang="bn-BD" sz="199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513DAA-CA11-4949-AED1-8C3BF4F86A73}"/>
              </a:ext>
            </a:extLst>
          </p:cNvPr>
          <p:cNvSpPr txBox="1"/>
          <p:nvPr/>
        </p:nvSpPr>
        <p:spPr>
          <a:xfrm>
            <a:off x="3139474" y="661182"/>
            <a:ext cx="6515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80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491EE-0670-4A2A-8623-2E9943327E78}"/>
              </a:ext>
            </a:extLst>
          </p:cNvPr>
          <p:cNvSpPr txBox="1"/>
          <p:nvPr/>
        </p:nvSpPr>
        <p:spPr>
          <a:xfrm>
            <a:off x="2968283" y="2672862"/>
            <a:ext cx="700865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পদবীঃ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চরপৌলী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টাংগাইল সদর, টাংগাইল। </a:t>
            </a:r>
          </a:p>
        </p:txBody>
      </p:sp>
    </p:spTree>
    <p:extLst>
      <p:ext uri="{BB962C8B-B14F-4D97-AF65-F5344CB8AC3E}">
        <p14:creationId xmlns:p14="http://schemas.microsoft.com/office/powerpoint/2010/main" val="317619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20D9DB-2431-49A7-A942-0EB25CAD19EF}"/>
              </a:ext>
            </a:extLst>
          </p:cNvPr>
          <p:cNvSpPr txBox="1"/>
          <p:nvPr/>
        </p:nvSpPr>
        <p:spPr>
          <a:xfrm>
            <a:off x="1856936" y="562708"/>
            <a:ext cx="9032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96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96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96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96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96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96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96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96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96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C9178-4B72-4F0E-A926-A850FDAB0BBE}"/>
              </a:ext>
            </a:extLst>
          </p:cNvPr>
          <p:cNvSpPr txBox="1"/>
          <p:nvPr/>
        </p:nvSpPr>
        <p:spPr>
          <a:xfrm flipH="1">
            <a:off x="2212144" y="2236763"/>
            <a:ext cx="170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1F13E-A954-4D0B-899A-B8760B7CC8FF}"/>
              </a:ext>
            </a:extLst>
          </p:cNvPr>
          <p:cNvSpPr txBox="1"/>
          <p:nvPr/>
        </p:nvSpPr>
        <p:spPr>
          <a:xfrm>
            <a:off x="2029262" y="1977623"/>
            <a:ext cx="9590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ষয়ঃ বাংলা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সংকল্প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থাকব না কো বদ্ধ ঘরে.........ছুটছে তারা কেমন করে,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11F94B-9865-4464-A0EF-A3BA431BE198}"/>
              </a:ext>
            </a:extLst>
          </p:cNvPr>
          <p:cNvSpPr txBox="1"/>
          <p:nvPr/>
        </p:nvSpPr>
        <p:spPr>
          <a:xfrm>
            <a:off x="3291840" y="42204"/>
            <a:ext cx="7441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BD" sz="54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EC7126-D775-492A-B239-BCF25A4B7B6C}"/>
              </a:ext>
            </a:extLst>
          </p:cNvPr>
          <p:cNvSpPr txBox="1"/>
          <p:nvPr/>
        </p:nvSpPr>
        <p:spPr>
          <a:xfrm>
            <a:off x="431168" y="1454179"/>
            <a:ext cx="123049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১.২.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২.১.২ কবিতা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F09DC-3AE9-4D09-99B8-D3423EC4B242}"/>
              </a:ext>
            </a:extLst>
          </p:cNvPr>
          <p:cNvSpPr txBox="1"/>
          <p:nvPr/>
        </p:nvSpPr>
        <p:spPr>
          <a:xfrm>
            <a:off x="431168" y="3369212"/>
            <a:ext cx="103024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১.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১.১ যুক্তব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২.১.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2E84C-DDE5-404D-AEBE-C4B448D650B4}"/>
              </a:ext>
            </a:extLst>
          </p:cNvPr>
          <p:cNvSpPr txBox="1"/>
          <p:nvPr/>
        </p:nvSpPr>
        <p:spPr>
          <a:xfrm flipH="1">
            <a:off x="944759" y="5451476"/>
            <a:ext cx="10302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২.২ পা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লীল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CE4609-5E1E-4F81-AA6E-ACA491B63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-1"/>
            <a:ext cx="5852160" cy="4290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5EF525-9A30-448E-9564-8EC8D92CF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75" y="0"/>
            <a:ext cx="5852160" cy="4290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32AA41-4167-435B-98E7-9B781A4DD317}"/>
              </a:ext>
            </a:extLst>
          </p:cNvPr>
          <p:cNvSpPr txBox="1"/>
          <p:nvPr/>
        </p:nvSpPr>
        <p:spPr>
          <a:xfrm flipH="1">
            <a:off x="829993" y="5436178"/>
            <a:ext cx="794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DAAF7-AB81-4907-BA22-E38F9BE278D2}"/>
              </a:ext>
            </a:extLst>
          </p:cNvPr>
          <p:cNvSpPr txBox="1"/>
          <p:nvPr/>
        </p:nvSpPr>
        <p:spPr>
          <a:xfrm>
            <a:off x="1204181" y="4301096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034F2-0308-4D29-A35F-7685B63A32AD}"/>
              </a:ext>
            </a:extLst>
          </p:cNvPr>
          <p:cNvSpPr txBox="1"/>
          <p:nvPr/>
        </p:nvSpPr>
        <p:spPr>
          <a:xfrm>
            <a:off x="8778239" y="4311546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ৃথিবী</a:t>
            </a:r>
          </a:p>
        </p:txBody>
      </p:sp>
    </p:spTree>
    <p:extLst>
      <p:ext uri="{BB962C8B-B14F-4D97-AF65-F5344CB8AC3E}">
        <p14:creationId xmlns:p14="http://schemas.microsoft.com/office/powerpoint/2010/main" val="325085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13FE08-596F-4BD8-9B6A-D5E0746C388C}"/>
              </a:ext>
            </a:extLst>
          </p:cNvPr>
          <p:cNvSpPr txBox="1"/>
          <p:nvPr/>
        </p:nvSpPr>
        <p:spPr>
          <a:xfrm>
            <a:off x="126609" y="-267287"/>
            <a:ext cx="789350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38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138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38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138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38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3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bn-BD" sz="138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11CA7-CF38-4498-96EB-0CC5E2E7F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6"/>
          <a:stretch/>
        </p:blipFill>
        <p:spPr>
          <a:xfrm>
            <a:off x="5031762" y="1512277"/>
            <a:ext cx="7160238" cy="5345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B56FA9-17D7-4008-B003-9E03D3D31A22}"/>
              </a:ext>
            </a:extLst>
          </p:cNvPr>
          <p:cNvSpPr txBox="1"/>
          <p:nvPr/>
        </p:nvSpPr>
        <p:spPr>
          <a:xfrm>
            <a:off x="506437" y="2321004"/>
            <a:ext cx="41937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DD4B00-FEB1-4B16-9DE1-1C9BAB0D8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0976" cy="5632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23DD3D-A14E-4C6E-95E2-B23EE089FCDD}"/>
              </a:ext>
            </a:extLst>
          </p:cNvPr>
          <p:cNvSpPr txBox="1"/>
          <p:nvPr/>
        </p:nvSpPr>
        <p:spPr>
          <a:xfrm>
            <a:off x="323557" y="5880296"/>
            <a:ext cx="340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14712-DD00-4D67-B269-2DC136B48F7C}"/>
              </a:ext>
            </a:extLst>
          </p:cNvPr>
          <p:cNvSpPr txBox="1"/>
          <p:nvPr/>
        </p:nvSpPr>
        <p:spPr>
          <a:xfrm>
            <a:off x="4590977" y="1859340"/>
            <a:ext cx="7774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জন্মতারিখঃ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২৫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 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ষ্টাব্দ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ঠ,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৯শে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১৯৭৬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ষ্টাব্দ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১২ই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১৩৮৩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অগ্নি-বীণা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4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74AA75-47A1-4974-905B-19E1D4D8A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46888"/>
            <a:ext cx="6850966" cy="5986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3AAAB8-9BCB-448F-820E-C9ED674C8F67}"/>
              </a:ext>
            </a:extLst>
          </p:cNvPr>
          <p:cNvSpPr txBox="1"/>
          <p:nvPr/>
        </p:nvSpPr>
        <p:spPr>
          <a:xfrm>
            <a:off x="7082909" y="2632368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র্শ পাঠ </a:t>
            </a:r>
          </a:p>
        </p:txBody>
      </p:sp>
    </p:spTree>
    <p:extLst>
      <p:ext uri="{BB962C8B-B14F-4D97-AF65-F5344CB8AC3E}">
        <p14:creationId xmlns:p14="http://schemas.microsoft.com/office/powerpoint/2010/main" val="23213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E68969-E8D1-4588-BAB5-A53CE491C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45" y="368397"/>
            <a:ext cx="5469988" cy="6121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E1E499-11CF-4C55-89DA-8D2AEBD31939}"/>
              </a:ext>
            </a:extLst>
          </p:cNvPr>
          <p:cNvSpPr txBox="1"/>
          <p:nvPr/>
        </p:nvSpPr>
        <p:spPr>
          <a:xfrm>
            <a:off x="1420836" y="2659558"/>
            <a:ext cx="3575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3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487</Words>
  <Application>Microsoft Office PowerPoint</Application>
  <PresentationFormat>Widescreen</PresentationFormat>
  <Paragraphs>74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102</cp:revision>
  <dcterms:created xsi:type="dcterms:W3CDTF">2020-01-13T10:31:19Z</dcterms:created>
  <dcterms:modified xsi:type="dcterms:W3CDTF">2020-01-18T16:13:02Z</dcterms:modified>
</cp:coreProperties>
</file>