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71" r:id="rId8"/>
    <p:sldId id="270" r:id="rId9"/>
    <p:sldId id="273" r:id="rId10"/>
    <p:sldId id="265" r:id="rId11"/>
    <p:sldId id="266" r:id="rId12"/>
    <p:sldId id="268" r:id="rId13"/>
    <p:sldId id="27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37821-80C2-4E19-8A3A-04F5E609F3D8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50B83-EDAD-4B8F-9247-CE282CC14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0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7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3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0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99096-638D-4B43-B4C2-951C909B040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C6AD3-3129-422C-9339-DD7175A8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4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7435" y="5304502"/>
            <a:ext cx="4946073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011681" y="120410"/>
            <a:ext cx="8299936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বিসমিল্লাহির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রাহমানির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রাহিম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874" y="1652336"/>
            <a:ext cx="5807242" cy="316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7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2690" y="59516"/>
            <a:ext cx="5486400" cy="10156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45476"/>
              </p:ext>
            </p:extLst>
          </p:nvPr>
        </p:nvGraphicFramePr>
        <p:xfrm>
          <a:off x="457200" y="2081085"/>
          <a:ext cx="11236036" cy="468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818">
                  <a:extLst>
                    <a:ext uri="{9D8B030D-6E8A-4147-A177-3AD203B41FA5}">
                      <a16:colId xmlns:a16="http://schemas.microsoft.com/office/drawing/2014/main" val="4011895969"/>
                    </a:ext>
                  </a:extLst>
                </a:gridCol>
                <a:gridCol w="7218218">
                  <a:extLst>
                    <a:ext uri="{9D8B030D-6E8A-4147-A177-3AD203B41FA5}">
                      <a16:colId xmlns:a16="http://schemas.microsoft.com/office/drawing/2014/main" val="3158136398"/>
                    </a:ext>
                  </a:extLst>
                </a:gridCol>
              </a:tblGrid>
              <a:tr h="1179326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দলের</a:t>
                      </a:r>
                      <a:r>
                        <a:rPr lang="en-US" sz="60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60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নাম</a:t>
                      </a:r>
                      <a:endParaRPr lang="en-US" sz="6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</a:t>
                      </a:r>
                      <a:r>
                        <a:rPr lang="bn-BD" sz="6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545793"/>
                  </a:ext>
                </a:extLst>
              </a:tr>
              <a:tr h="1751755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০১।</a:t>
                      </a:r>
                      <a:r>
                        <a:rPr lang="en-US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 </a:t>
                      </a:r>
                      <a:r>
                        <a:rPr lang="en-US" sz="5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r>
                        <a:rPr lang="en-US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                          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সংখ্যাগুলো</a:t>
                      </a:r>
                      <a:r>
                        <a:rPr lang="bn-BD" sz="5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কে</a:t>
                      </a:r>
                      <a:r>
                        <a:rPr lang="en-US" sz="54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5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ছোট</a:t>
                      </a:r>
                      <a:r>
                        <a:rPr lang="en-US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 বড় সাজাও।</a:t>
                      </a:r>
                      <a:endParaRPr lang="en-US" sz="5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106962"/>
                  </a:ext>
                </a:extLst>
              </a:tr>
              <a:tr h="1751755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০২। খ</a:t>
                      </a:r>
                      <a:r>
                        <a:rPr lang="en-US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5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সংখ্যাগুলোকে</a:t>
                      </a:r>
                      <a:r>
                        <a:rPr lang="bn-BD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বড়</a:t>
                      </a:r>
                      <a:r>
                        <a:rPr lang="en-US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থেকে ছোট</a:t>
                      </a:r>
                      <a:r>
                        <a:rPr lang="en-US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সাজাও।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8465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55273" y="1116467"/>
            <a:ext cx="743989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০,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6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763" y="505939"/>
            <a:ext cx="418407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7510" y="2225647"/>
            <a:ext cx="2191626" cy="101566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331420" y="2133314"/>
            <a:ext cx="3356829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73854" y="4048965"/>
            <a:ext cx="10487891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উপরের বক্সের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ছোট সংখ্যাগুলোতে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দাগ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8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6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0070" y="124095"/>
            <a:ext cx="6262253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72458" y="1161832"/>
            <a:ext cx="10319656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27,35,45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সংখ্যাটি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বড়?বল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56343" y="3215231"/>
            <a:ext cx="10551885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25,34,32,35,46</a:t>
            </a: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 animBg="1"/>
      <p:bldP spid="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229" y="754743"/>
            <a:ext cx="11711501" cy="470898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60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</a:t>
            </a:r>
            <a:r>
              <a:rPr lang="bn-BD" sz="6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0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২৩, ৪০,২৫, ৩৩,৫৫, ৩৫, ৪৯,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BD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সংখ্যাগুলোকে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সাজিয়ে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9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4364" y="4845445"/>
            <a:ext cx="5223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72" y="185941"/>
            <a:ext cx="9047746" cy="5582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1552072" y="5768775"/>
            <a:ext cx="904774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3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2893" y="482769"/>
            <a:ext cx="768407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636" y="2052589"/>
            <a:ext cx="9754593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সাহিদা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6000" i="1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রামকৃষ্ণবাড়ী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60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ধনবাড়ি,টাঙ্গাইল</a:t>
            </a:r>
            <a:r>
              <a:rPr lang="en-US" sz="60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9028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9053" y="304800"/>
            <a:ext cx="4655127" cy="10156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254" y="1611409"/>
            <a:ext cx="103632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শেণিঃ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 (১.২)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endParaRPr lang="bn-BD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758" y="1214463"/>
            <a:ext cx="11630526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৭.১.১  ২০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১০0পর্যন্ত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৭.১.২  ২০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ক্রমিক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ক্রমানুসারে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সাজাতে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3418" y="951845"/>
            <a:ext cx="6082146" cy="10156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80" y="3202769"/>
            <a:ext cx="1551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26442" y="3202769"/>
            <a:ext cx="19731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1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496291" y="1681503"/>
            <a:ext cx="9171708" cy="304698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endParaRPr lang="bn-BD" sz="6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 তুলনা</a:t>
            </a: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 ৪-৫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0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8364" y="1757654"/>
            <a:ext cx="9545782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 পর্যায় </a:t>
            </a:r>
          </a:p>
          <a:p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দশকের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বান্ডিলের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শেখাব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7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90108" y="1297896"/>
            <a:ext cx="4119292" cy="3325090"/>
            <a:chOff x="829775" y="1018298"/>
            <a:chExt cx="4119292" cy="3325090"/>
          </a:xfrm>
        </p:grpSpPr>
        <p:grpSp>
          <p:nvGrpSpPr>
            <p:cNvPr id="5" name="Group 4"/>
            <p:cNvGrpSpPr/>
            <p:nvPr/>
          </p:nvGrpSpPr>
          <p:grpSpPr>
            <a:xfrm>
              <a:off x="829775" y="1018298"/>
              <a:ext cx="2784763" cy="3325090"/>
              <a:chOff x="2660073" y="1523998"/>
              <a:chExt cx="2784763" cy="332509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660073" y="1523998"/>
                <a:ext cx="568036" cy="3325090"/>
                <a:chOff x="2660073" y="1523998"/>
                <a:chExt cx="568036" cy="3325090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2660073" y="1523998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660073" y="186124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  <p:grpSp>
            <p:nvGrpSpPr>
              <p:cNvPr id="79" name="Group 78"/>
              <p:cNvGrpSpPr/>
              <p:nvPr/>
            </p:nvGrpSpPr>
            <p:grpSpPr>
              <a:xfrm>
                <a:off x="3380509" y="1526185"/>
                <a:ext cx="568036" cy="3309048"/>
                <a:chOff x="2660073" y="1540040"/>
                <a:chExt cx="568036" cy="3309048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2660073" y="154004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660073" y="186124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4128654" y="1523998"/>
                <a:ext cx="568036" cy="3325090"/>
                <a:chOff x="2660073" y="1523998"/>
                <a:chExt cx="568036" cy="3325090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2660073" y="1523998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2660073" y="186124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4876800" y="1523998"/>
                <a:ext cx="568036" cy="3325090"/>
                <a:chOff x="2660073" y="1523998"/>
                <a:chExt cx="568036" cy="3325090"/>
              </a:xfrm>
            </p:grpSpPr>
            <p:sp>
              <p:nvSpPr>
                <p:cNvPr id="102" name="Rectangle 101"/>
                <p:cNvSpPr/>
                <p:nvPr/>
              </p:nvSpPr>
              <p:spPr>
                <a:xfrm>
                  <a:off x="2660073" y="1523998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2660073" y="186124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</p:grpSp>
        <p:grpSp>
          <p:nvGrpSpPr>
            <p:cNvPr id="112" name="Group 111"/>
            <p:cNvGrpSpPr/>
            <p:nvPr/>
          </p:nvGrpSpPr>
          <p:grpSpPr>
            <a:xfrm>
              <a:off x="4381031" y="2680843"/>
              <a:ext cx="568036" cy="1662545"/>
              <a:chOff x="2660073" y="3186543"/>
              <a:chExt cx="568036" cy="1662545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2660073" y="3186543"/>
                <a:ext cx="568036" cy="332509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660073" y="3519052"/>
                <a:ext cx="568036" cy="332509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2660073" y="3851561"/>
                <a:ext cx="568036" cy="332509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660073" y="4184070"/>
                <a:ext cx="568036" cy="332509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660073" y="4516579"/>
                <a:ext cx="568036" cy="332509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 flipH="1">
            <a:off x="2800074" y="5780742"/>
            <a:ext cx="1064934" cy="70788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7055" y="5814295"/>
            <a:ext cx="1107021" cy="70788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৩৭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81711" y="1045952"/>
            <a:ext cx="4892842" cy="3683402"/>
            <a:chOff x="433137" y="880363"/>
            <a:chExt cx="4892842" cy="3683402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4010527" y="880363"/>
              <a:ext cx="16041" cy="36834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33137" y="4526293"/>
              <a:ext cx="489284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6256500" y="1069229"/>
            <a:ext cx="3537703" cy="3589734"/>
            <a:chOff x="6639284" y="852383"/>
            <a:chExt cx="3314042" cy="3546933"/>
          </a:xfrm>
        </p:grpSpPr>
        <p:grpSp>
          <p:nvGrpSpPr>
            <p:cNvPr id="7" name="Group 6"/>
            <p:cNvGrpSpPr/>
            <p:nvPr/>
          </p:nvGrpSpPr>
          <p:grpSpPr>
            <a:xfrm>
              <a:off x="6639284" y="852383"/>
              <a:ext cx="3314042" cy="3491005"/>
              <a:chOff x="6678452" y="1143229"/>
              <a:chExt cx="3314042" cy="3383238"/>
            </a:xfrm>
          </p:grpSpPr>
          <p:grpSp>
            <p:nvGrpSpPr>
              <p:cNvPr id="126" name="Group 125"/>
              <p:cNvGrpSpPr/>
              <p:nvPr/>
            </p:nvGrpSpPr>
            <p:grpSpPr>
              <a:xfrm>
                <a:off x="6678452" y="1143229"/>
                <a:ext cx="568036" cy="3383064"/>
                <a:chOff x="2660073" y="1466024"/>
                <a:chExt cx="568036" cy="3383064"/>
              </a:xfrm>
            </p:grpSpPr>
            <p:sp>
              <p:nvSpPr>
                <p:cNvPr id="160" name="Rectangle 159"/>
                <p:cNvSpPr/>
                <p:nvPr/>
              </p:nvSpPr>
              <p:spPr>
                <a:xfrm>
                  <a:off x="2660073" y="1466024"/>
                  <a:ext cx="568036" cy="321206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1" name="Rectangle 160"/>
                <p:cNvSpPr/>
                <p:nvPr/>
              </p:nvSpPr>
              <p:spPr>
                <a:xfrm>
                  <a:off x="2660073" y="1798533"/>
                  <a:ext cx="568036" cy="37918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7398888" y="1171306"/>
                <a:ext cx="568036" cy="3341132"/>
                <a:chOff x="2660073" y="1507956"/>
                <a:chExt cx="568036" cy="3341132"/>
              </a:xfrm>
            </p:grpSpPr>
            <p:sp>
              <p:nvSpPr>
                <p:cNvPr id="150" name="Rectangle 149"/>
                <p:cNvSpPr/>
                <p:nvPr/>
              </p:nvSpPr>
              <p:spPr>
                <a:xfrm>
                  <a:off x="2660073" y="150795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2660073" y="184520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8147033" y="1185161"/>
                <a:ext cx="568036" cy="3341132"/>
                <a:chOff x="2660073" y="1507956"/>
                <a:chExt cx="568036" cy="3341132"/>
              </a:xfrm>
            </p:grpSpPr>
            <p:sp>
              <p:nvSpPr>
                <p:cNvPr id="140" name="Rectangle 139"/>
                <p:cNvSpPr/>
                <p:nvPr/>
              </p:nvSpPr>
              <p:spPr>
                <a:xfrm>
                  <a:off x="2660073" y="150795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2660073" y="184520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660073" y="2189016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  <p:grpSp>
            <p:nvGrpSpPr>
              <p:cNvPr id="129" name="Group 128"/>
              <p:cNvGrpSpPr/>
              <p:nvPr/>
            </p:nvGrpSpPr>
            <p:grpSpPr>
              <a:xfrm>
                <a:off x="9424458" y="2198904"/>
                <a:ext cx="568036" cy="2327563"/>
                <a:chOff x="2660073" y="2521525"/>
                <a:chExt cx="568036" cy="2327563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660073" y="2521525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2660073" y="2854034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2660073" y="3186543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2660073" y="3519052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2660073" y="3851561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2660073" y="4184070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2660073" y="4516579"/>
                  <a:ext cx="568036" cy="332509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000"/>
                </a:p>
              </p:txBody>
            </p:sp>
          </p:grpSp>
        </p:grpSp>
        <p:cxnSp>
          <p:nvCxnSpPr>
            <p:cNvPr id="17" name="Straight Connector 16"/>
            <p:cNvCxnSpPr/>
            <p:nvPr/>
          </p:nvCxnSpPr>
          <p:spPr>
            <a:xfrm flipV="1">
              <a:off x="9023251" y="895651"/>
              <a:ext cx="41348" cy="3503665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5904216" y="4658963"/>
            <a:ext cx="4405745" cy="2770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4562" y="4803423"/>
            <a:ext cx="72571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6593936" y="4743639"/>
            <a:ext cx="57612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22936" y="4760779"/>
            <a:ext cx="60489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9251893" y="4743639"/>
            <a:ext cx="54231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5207" y="8088"/>
            <a:ext cx="9338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ও ৩৭ এর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365829" y="5451525"/>
            <a:ext cx="1975535" cy="14064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6" grpId="0" animBg="1"/>
      <p:bldP spid="19" grpId="0" animBg="1"/>
      <p:bldP spid="20" grpId="0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4228" y="2938493"/>
            <a:ext cx="16785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৪৭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1625" y="3288006"/>
            <a:ext cx="1385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২৫</a:t>
            </a:r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BD" sz="6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84954" y="2938493"/>
            <a:ext cx="1817846" cy="178067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1625" y="5381787"/>
            <a:ext cx="10118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7311" y="5462506"/>
            <a:ext cx="19909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254024" y="5259589"/>
            <a:ext cx="1392702" cy="126005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3402" y="5381787"/>
            <a:ext cx="1213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৩৯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3440" y="368108"/>
            <a:ext cx="42418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বোর্ডের ব্যবহারঃ 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4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  <p:bldP spid="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241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115</cp:revision>
  <dcterms:created xsi:type="dcterms:W3CDTF">2020-01-13T10:42:38Z</dcterms:created>
  <dcterms:modified xsi:type="dcterms:W3CDTF">2020-01-17T03:42:05Z</dcterms:modified>
</cp:coreProperties>
</file>