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78" r:id="rId6"/>
    <p:sldId id="260" r:id="rId7"/>
    <p:sldId id="286" r:id="rId8"/>
    <p:sldId id="282" r:id="rId9"/>
    <p:sldId id="270" r:id="rId10"/>
    <p:sldId id="280" r:id="rId11"/>
    <p:sldId id="272" r:id="rId12"/>
    <p:sldId id="274" r:id="rId13"/>
    <p:sldId id="263" r:id="rId14"/>
    <p:sldId id="281" r:id="rId15"/>
    <p:sldId id="284" r:id="rId16"/>
    <p:sldId id="277" r:id="rId17"/>
    <p:sldId id="279" r:id="rId18"/>
    <p:sldId id="262" r:id="rId19"/>
    <p:sldId id="28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11DBA0-41A1-441F-A282-64E945D5623E}" type="datetimeFigureOut">
              <a:rPr lang="en-US" smtClean="0"/>
              <a:t>17-Jan-20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83A2F-CB65-4FA3-B045-2C2166527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34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783A2F-CB65-4FA3-B045-2C21665271F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636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17-Jan-20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17-Jan-20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C68415-A157-4375-BF1E-CBED29D37A9F}"/>
              </a:ext>
            </a:extLst>
          </p:cNvPr>
          <p:cNvSpPr txBox="1"/>
          <p:nvPr/>
        </p:nvSpPr>
        <p:spPr>
          <a:xfrm>
            <a:off x="1752600" y="3886200"/>
            <a:ext cx="606763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en-US" sz="16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16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16600" dirty="0" err="1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1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547754-A426-4254-8DB9-61723FDC50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34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29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98ACCA2-82AF-42E2-859F-365A699C5140}"/>
              </a:ext>
            </a:extLst>
          </p:cNvPr>
          <p:cNvSpPr txBox="1"/>
          <p:nvPr/>
        </p:nvSpPr>
        <p:spPr>
          <a:xfrm>
            <a:off x="2057400" y="304800"/>
            <a:ext cx="48141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B2C5AE-3BF5-4E6E-A198-C1F2D4D19F22}"/>
              </a:ext>
            </a:extLst>
          </p:cNvPr>
          <p:cNvSpPr txBox="1"/>
          <p:nvPr/>
        </p:nvSpPr>
        <p:spPr>
          <a:xfrm>
            <a:off x="3169069" y="1506415"/>
            <a:ext cx="2590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২৫৩</a:t>
            </a:r>
          </a:p>
          <a:p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৫২৬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22C8B14-D8A9-4CC2-AA33-A8BCC45FEBB1}"/>
              </a:ext>
            </a:extLst>
          </p:cNvPr>
          <p:cNvCxnSpPr>
            <a:cxnSpLocks/>
          </p:cNvCxnSpPr>
          <p:nvPr/>
        </p:nvCxnSpPr>
        <p:spPr>
          <a:xfrm>
            <a:off x="2819400" y="4038600"/>
            <a:ext cx="2286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6A9F91E-FFE1-4AB1-8501-689D2D1D6436}"/>
              </a:ext>
            </a:extLst>
          </p:cNvPr>
          <p:cNvSpPr txBox="1"/>
          <p:nvPr/>
        </p:nvSpPr>
        <p:spPr>
          <a:xfrm>
            <a:off x="2210386" y="2860632"/>
            <a:ext cx="457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dirty="0"/>
              <a:t>+ </a:t>
            </a:r>
            <a:endParaRPr lang="en-US" sz="8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A29B45-E36A-490C-9A37-54744F5F6E40}"/>
              </a:ext>
            </a:extLst>
          </p:cNvPr>
          <p:cNvSpPr txBox="1"/>
          <p:nvPr/>
        </p:nvSpPr>
        <p:spPr>
          <a:xfrm>
            <a:off x="3685945" y="3886200"/>
            <a:ext cx="117852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79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353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043A87-5532-4876-A43D-1108777B9362}"/>
              </a:ext>
            </a:extLst>
          </p:cNvPr>
          <p:cNvSpPr txBox="1"/>
          <p:nvPr/>
        </p:nvSpPr>
        <p:spPr>
          <a:xfrm>
            <a:off x="1219200" y="685800"/>
            <a:ext cx="693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শতক</a:t>
            </a:r>
            <a:r>
              <a:rPr lang="en-US" sz="5400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5400" dirty="0" err="1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্থানের</a:t>
            </a:r>
            <a:r>
              <a:rPr lang="en-US" sz="5400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অংক</a:t>
            </a:r>
            <a:r>
              <a:rPr lang="en-US" sz="5400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5400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5400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5400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5400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5400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0F36EA-2922-475A-A005-CD2B9440BBD4}"/>
              </a:ext>
            </a:extLst>
          </p:cNvPr>
          <p:cNvSpPr txBox="1"/>
          <p:nvPr/>
        </p:nvSpPr>
        <p:spPr>
          <a:xfrm>
            <a:off x="2133600" y="2514600"/>
            <a:ext cx="207620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২৫৩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D30840-8D2D-4C9E-BB36-DE92D91D40A7}"/>
              </a:ext>
            </a:extLst>
          </p:cNvPr>
          <p:cNvSpPr txBox="1"/>
          <p:nvPr/>
        </p:nvSpPr>
        <p:spPr>
          <a:xfrm>
            <a:off x="2179286" y="3363928"/>
            <a:ext cx="180690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৫২৬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EEC4F3-4743-41DF-825E-89C573741619}"/>
              </a:ext>
            </a:extLst>
          </p:cNvPr>
          <p:cNvSpPr txBox="1"/>
          <p:nvPr/>
        </p:nvSpPr>
        <p:spPr>
          <a:xfrm>
            <a:off x="1500894" y="3491727"/>
            <a:ext cx="83067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2DB749-B8A9-471C-B66B-3D20C4B51886}"/>
              </a:ext>
            </a:extLst>
          </p:cNvPr>
          <p:cNvSpPr txBox="1"/>
          <p:nvPr/>
        </p:nvSpPr>
        <p:spPr>
          <a:xfrm>
            <a:off x="2249016" y="4341055"/>
            <a:ext cx="166744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৭৭৯</a:t>
            </a:r>
            <a:endParaRPr lang="en-US" sz="7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586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83C9E37-A8B7-4858-8A08-8D4CC11DD563}"/>
              </a:ext>
            </a:extLst>
          </p:cNvPr>
          <p:cNvSpPr txBox="1"/>
          <p:nvPr/>
        </p:nvSpPr>
        <p:spPr>
          <a:xfrm>
            <a:off x="2743200" y="215492"/>
            <a:ext cx="26741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বোর্ডের ব্যবহার 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DE7FC4-88AA-420B-93F8-491E5665C75E}"/>
              </a:ext>
            </a:extLst>
          </p:cNvPr>
          <p:cNvSpPr txBox="1"/>
          <p:nvPr/>
        </p:nvSpPr>
        <p:spPr>
          <a:xfrm>
            <a:off x="298453" y="2463464"/>
            <a:ext cx="29853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২৫৩</a:t>
            </a:r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৫২৬</a:t>
            </a:r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65FAEF-81F1-41DE-8FEB-9E7DA0007B1E}"/>
              </a:ext>
            </a:extLst>
          </p:cNvPr>
          <p:cNvSpPr txBox="1"/>
          <p:nvPr/>
        </p:nvSpPr>
        <p:spPr>
          <a:xfrm>
            <a:off x="5420847" y="1926140"/>
            <a:ext cx="25378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্থানের</a:t>
            </a:r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অংক</a:t>
            </a:r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FF20B2-10B6-4560-8BD0-A9BEC93F4CD5}"/>
              </a:ext>
            </a:extLst>
          </p:cNvPr>
          <p:cNvSpPr txBox="1"/>
          <p:nvPr/>
        </p:nvSpPr>
        <p:spPr>
          <a:xfrm>
            <a:off x="6096000" y="2293593"/>
            <a:ext cx="2039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+ 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7ABFA0-6F68-49F3-98CB-44893EF754BB}"/>
              </a:ext>
            </a:extLst>
          </p:cNvPr>
          <p:cNvSpPr txBox="1"/>
          <p:nvPr/>
        </p:nvSpPr>
        <p:spPr>
          <a:xfrm>
            <a:off x="5460566" y="2962366"/>
            <a:ext cx="2499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2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স্থানের</a:t>
            </a:r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as-IN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ACB715-9C9E-44CE-8CAD-7A4604D28BDB}"/>
              </a:ext>
            </a:extLst>
          </p:cNvPr>
          <p:cNvSpPr txBox="1"/>
          <p:nvPr/>
        </p:nvSpPr>
        <p:spPr>
          <a:xfrm>
            <a:off x="6093418" y="3383280"/>
            <a:ext cx="18325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+ 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2704CBC-5D60-413B-871F-BD33DE54CEB5}"/>
              </a:ext>
            </a:extLst>
          </p:cNvPr>
          <p:cNvSpPr txBox="1"/>
          <p:nvPr/>
        </p:nvSpPr>
        <p:spPr>
          <a:xfrm>
            <a:off x="4080265" y="2477699"/>
            <a:ext cx="5838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C802A72-345C-4BD6-80F9-AF19F037B530}"/>
              </a:ext>
            </a:extLst>
          </p:cNvPr>
          <p:cNvSpPr txBox="1"/>
          <p:nvPr/>
        </p:nvSpPr>
        <p:spPr>
          <a:xfrm>
            <a:off x="3628025" y="2507159"/>
            <a:ext cx="5629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38CB242-DF20-4758-BD27-E0379106105F}"/>
              </a:ext>
            </a:extLst>
          </p:cNvPr>
          <p:cNvSpPr txBox="1"/>
          <p:nvPr/>
        </p:nvSpPr>
        <p:spPr>
          <a:xfrm>
            <a:off x="3200400" y="2507159"/>
            <a:ext cx="5629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FF38ED2-595E-46A2-83E9-8EF0221D0340}"/>
              </a:ext>
            </a:extLst>
          </p:cNvPr>
          <p:cNvSpPr txBox="1"/>
          <p:nvPr/>
        </p:nvSpPr>
        <p:spPr>
          <a:xfrm>
            <a:off x="5489562" y="4012436"/>
            <a:ext cx="25266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শতক</a:t>
            </a:r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স্থানের</a:t>
            </a:r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as-IN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00937EB-F0B4-4D39-B4C0-C53CA833AEE9}"/>
              </a:ext>
            </a:extLst>
          </p:cNvPr>
          <p:cNvSpPr txBox="1"/>
          <p:nvPr/>
        </p:nvSpPr>
        <p:spPr>
          <a:xfrm>
            <a:off x="6122414" y="4433350"/>
            <a:ext cx="17203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২+ ৫ = 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E52D7EF-710A-45ED-B26C-5EFDEA1C443F}"/>
              </a:ext>
            </a:extLst>
          </p:cNvPr>
          <p:cNvCxnSpPr>
            <a:cxnSpLocks/>
          </p:cNvCxnSpPr>
          <p:nvPr/>
        </p:nvCxnSpPr>
        <p:spPr>
          <a:xfrm flipV="1">
            <a:off x="1177927" y="2507159"/>
            <a:ext cx="250823" cy="1674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8E6C97A-F92A-457F-B019-632582702529}"/>
              </a:ext>
            </a:extLst>
          </p:cNvPr>
          <p:cNvCxnSpPr>
            <a:cxnSpLocks/>
          </p:cNvCxnSpPr>
          <p:nvPr/>
        </p:nvCxnSpPr>
        <p:spPr>
          <a:xfrm flipV="1">
            <a:off x="2552700" y="2507159"/>
            <a:ext cx="298755" cy="1674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10E5236-2FD9-4CEA-BB3C-9E849CE316F6}"/>
              </a:ext>
            </a:extLst>
          </p:cNvPr>
          <p:cNvCxnSpPr/>
          <p:nvPr/>
        </p:nvCxnSpPr>
        <p:spPr>
          <a:xfrm flipV="1">
            <a:off x="848709" y="2477699"/>
            <a:ext cx="263527" cy="16987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908A70F-71F4-452E-A6AD-44632E5109B5}"/>
              </a:ext>
            </a:extLst>
          </p:cNvPr>
          <p:cNvCxnSpPr/>
          <p:nvPr/>
        </p:nvCxnSpPr>
        <p:spPr>
          <a:xfrm flipV="1">
            <a:off x="2225237" y="2477699"/>
            <a:ext cx="263527" cy="16987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9DF29EE-3BD7-4DAB-B372-22E7F0F5ADC3}"/>
              </a:ext>
            </a:extLst>
          </p:cNvPr>
          <p:cNvCxnSpPr/>
          <p:nvPr/>
        </p:nvCxnSpPr>
        <p:spPr>
          <a:xfrm flipV="1">
            <a:off x="490826" y="2446887"/>
            <a:ext cx="263527" cy="16987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5500A39-6F99-460C-83FB-EF31DE9737E1}"/>
              </a:ext>
            </a:extLst>
          </p:cNvPr>
          <p:cNvCxnSpPr/>
          <p:nvPr/>
        </p:nvCxnSpPr>
        <p:spPr>
          <a:xfrm flipV="1">
            <a:off x="1925123" y="2463464"/>
            <a:ext cx="263527" cy="16987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8245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5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29536A-68CF-43CA-9609-2C9BA9A5E772}"/>
              </a:ext>
            </a:extLst>
          </p:cNvPr>
          <p:cNvSpPr txBox="1"/>
          <p:nvPr/>
        </p:nvSpPr>
        <p:spPr>
          <a:xfrm>
            <a:off x="3200400" y="457200"/>
            <a:ext cx="373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r>
              <a:rPr lang="as-IN" sz="60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60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825FAB-349B-498D-B961-D8AE6EEC3838}"/>
              </a:ext>
            </a:extLst>
          </p:cNvPr>
          <p:cNvSpPr txBox="1"/>
          <p:nvPr/>
        </p:nvSpPr>
        <p:spPr>
          <a:xfrm>
            <a:off x="762000" y="1600200"/>
            <a:ext cx="8001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অংকের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80ED4C-C5F9-40D6-838F-5F29011D209A}"/>
              </a:ext>
            </a:extLst>
          </p:cNvPr>
          <p:cNvSpPr txBox="1"/>
          <p:nvPr/>
        </p:nvSpPr>
        <p:spPr>
          <a:xfrm>
            <a:off x="2827606" y="4488359"/>
            <a:ext cx="3115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২৫৩ + ৫২৬ =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629677-1B86-43AB-8CBD-67ACF4488A71}"/>
              </a:ext>
            </a:extLst>
          </p:cNvPr>
          <p:cNvSpPr txBox="1"/>
          <p:nvPr/>
        </p:nvSpPr>
        <p:spPr>
          <a:xfrm>
            <a:off x="6172200" y="4488359"/>
            <a:ext cx="24304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৩৪২ + ৪৪৪ =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09B2B1-1A30-4CD8-A6A1-537B0A1117EB}"/>
              </a:ext>
            </a:extLst>
          </p:cNvPr>
          <p:cNvSpPr txBox="1"/>
          <p:nvPr/>
        </p:nvSpPr>
        <p:spPr>
          <a:xfrm>
            <a:off x="1011701" y="4235490"/>
            <a:ext cx="358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৬৭৪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২২৪ 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57D3F4D-144C-4715-BF92-F41784201BCD}"/>
              </a:ext>
            </a:extLst>
          </p:cNvPr>
          <p:cNvCxnSpPr>
            <a:cxnSpLocks/>
          </p:cNvCxnSpPr>
          <p:nvPr/>
        </p:nvCxnSpPr>
        <p:spPr>
          <a:xfrm>
            <a:off x="762000" y="5410200"/>
            <a:ext cx="1219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37F69D3-27C6-40D6-AEF2-B577E957A658}"/>
              </a:ext>
            </a:extLst>
          </p:cNvPr>
          <p:cNvSpPr txBox="1"/>
          <p:nvPr/>
        </p:nvSpPr>
        <p:spPr>
          <a:xfrm>
            <a:off x="649446" y="4789470"/>
            <a:ext cx="4748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190326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7F8B85A-DA06-4B57-92AE-90AE4D5A5FF1}"/>
              </a:ext>
            </a:extLst>
          </p:cNvPr>
          <p:cNvSpPr txBox="1"/>
          <p:nvPr/>
        </p:nvSpPr>
        <p:spPr>
          <a:xfrm>
            <a:off x="2438400" y="0"/>
            <a:ext cx="475803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--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9E5E6A-090B-40F0-940F-0106C5BE75CF}"/>
              </a:ext>
            </a:extLst>
          </p:cNvPr>
          <p:cNvSpPr txBox="1"/>
          <p:nvPr/>
        </p:nvSpPr>
        <p:spPr>
          <a:xfrm>
            <a:off x="685800" y="1905000"/>
            <a:ext cx="886781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৩৪৪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৫৪৩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DB0C797-8D21-4843-A878-41AB9B2A7A65}"/>
              </a:ext>
            </a:extLst>
          </p:cNvPr>
          <p:cNvCxnSpPr/>
          <p:nvPr/>
        </p:nvCxnSpPr>
        <p:spPr>
          <a:xfrm>
            <a:off x="385440" y="3105329"/>
            <a:ext cx="1219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B4FFB60-F6C2-4A9E-83DF-04FF930651B9}"/>
              </a:ext>
            </a:extLst>
          </p:cNvPr>
          <p:cNvSpPr txBox="1"/>
          <p:nvPr/>
        </p:nvSpPr>
        <p:spPr>
          <a:xfrm>
            <a:off x="284888" y="2458998"/>
            <a:ext cx="8018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/>
              <a:t>+ </a:t>
            </a:r>
            <a:endParaRPr lang="en-US" sz="4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766163-F427-418B-B305-FB77F04D837B}"/>
              </a:ext>
            </a:extLst>
          </p:cNvPr>
          <p:cNvSpPr txBox="1"/>
          <p:nvPr/>
        </p:nvSpPr>
        <p:spPr>
          <a:xfrm>
            <a:off x="2819400" y="2212776"/>
            <a:ext cx="25875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৫৬৯ – ৩৩৬ =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C35343-1872-4735-A209-92B1D9E8D726}"/>
              </a:ext>
            </a:extLst>
          </p:cNvPr>
          <p:cNvSpPr txBox="1"/>
          <p:nvPr/>
        </p:nvSpPr>
        <p:spPr>
          <a:xfrm>
            <a:off x="6011266" y="2245060"/>
            <a:ext cx="2448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৩৬৭ +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২২ =</a:t>
            </a:r>
          </a:p>
        </p:txBody>
      </p:sp>
    </p:spTree>
    <p:extLst>
      <p:ext uri="{BB962C8B-B14F-4D97-AF65-F5344CB8AC3E}">
        <p14:creationId xmlns:p14="http://schemas.microsoft.com/office/powerpoint/2010/main" val="2771196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FD57A6-F3C2-4A6C-9B9D-BF64D1BFDF0B}"/>
              </a:ext>
            </a:extLst>
          </p:cNvPr>
          <p:cNvSpPr txBox="1"/>
          <p:nvPr/>
        </p:nvSpPr>
        <p:spPr>
          <a:xfrm>
            <a:off x="3645877" y="228600"/>
            <a:ext cx="548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</a:t>
            </a:r>
            <a:r>
              <a:rPr lang="as-IN" sz="60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60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0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60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60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2980E3-69E9-45E0-A64A-2A70A9E20501}"/>
              </a:ext>
            </a:extLst>
          </p:cNvPr>
          <p:cNvSpPr txBox="1"/>
          <p:nvPr/>
        </p:nvSpPr>
        <p:spPr>
          <a:xfrm>
            <a:off x="814715" y="1686408"/>
            <a:ext cx="464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as-IN" sz="40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0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</a:p>
          <a:p>
            <a:r>
              <a:rPr lang="en-US" sz="40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৩৫৪</a:t>
            </a:r>
          </a:p>
        </p:txBody>
      </p:sp>
      <p:sp>
        <p:nvSpPr>
          <p:cNvPr id="4" name="Minus Sign 3">
            <a:extLst>
              <a:ext uri="{FF2B5EF4-FFF2-40B4-BE49-F238E27FC236}">
                <a16:creationId xmlns:a16="http://schemas.microsoft.com/office/drawing/2014/main" id="{D1F429A1-72E7-48A0-BED4-F964116B683F}"/>
              </a:ext>
            </a:extLst>
          </p:cNvPr>
          <p:cNvSpPr/>
          <p:nvPr/>
        </p:nvSpPr>
        <p:spPr>
          <a:xfrm>
            <a:off x="304800" y="2971800"/>
            <a:ext cx="1828800" cy="10423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BAF325-A591-40F4-BCE1-A6583C22E613}"/>
              </a:ext>
            </a:extLst>
          </p:cNvPr>
          <p:cNvSpPr txBox="1"/>
          <p:nvPr/>
        </p:nvSpPr>
        <p:spPr>
          <a:xfrm>
            <a:off x="111204" y="2368153"/>
            <a:ext cx="11079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>
                <a:solidFill>
                  <a:schemeClr val="tx2"/>
                </a:solidFill>
              </a:rPr>
              <a:t> + 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169FE9-A33E-4E5E-82FA-22937D7ABAA9}"/>
              </a:ext>
            </a:extLst>
          </p:cNvPr>
          <p:cNvSpPr txBox="1"/>
          <p:nvPr/>
        </p:nvSpPr>
        <p:spPr>
          <a:xfrm>
            <a:off x="6172200" y="1740877"/>
            <a:ext cx="101983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462</a:t>
            </a:r>
          </a:p>
          <a:p>
            <a:r>
              <a:rPr lang="bn-BD" sz="40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323</a:t>
            </a:r>
            <a:endParaRPr lang="en-US" sz="40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Minus Sign 7">
            <a:extLst>
              <a:ext uri="{FF2B5EF4-FFF2-40B4-BE49-F238E27FC236}">
                <a16:creationId xmlns:a16="http://schemas.microsoft.com/office/drawing/2014/main" id="{87174BC9-B150-495F-942E-261B54B8A750}"/>
              </a:ext>
            </a:extLst>
          </p:cNvPr>
          <p:cNvSpPr/>
          <p:nvPr/>
        </p:nvSpPr>
        <p:spPr>
          <a:xfrm flipV="1">
            <a:off x="5791200" y="2964178"/>
            <a:ext cx="1676400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72B74C-3A77-408C-AF6D-67E3D1458D7D}"/>
              </a:ext>
            </a:extLst>
          </p:cNvPr>
          <p:cNvSpPr txBox="1"/>
          <p:nvPr/>
        </p:nvSpPr>
        <p:spPr>
          <a:xfrm>
            <a:off x="5747302" y="2393309"/>
            <a:ext cx="4427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sz="32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987F77-4CFF-466D-A2A4-010D59FD5E6A}"/>
              </a:ext>
            </a:extLst>
          </p:cNvPr>
          <p:cNvSpPr txBox="1"/>
          <p:nvPr/>
        </p:nvSpPr>
        <p:spPr>
          <a:xfrm flipH="1">
            <a:off x="2743199" y="3462543"/>
            <a:ext cx="30041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১ +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2D9EC7-7D88-4AC1-9474-FC56D9DAB76C}"/>
              </a:ext>
            </a:extLst>
          </p:cNvPr>
          <p:cNvSpPr txBox="1"/>
          <p:nvPr/>
        </p:nvSpPr>
        <p:spPr>
          <a:xfrm flipH="1">
            <a:off x="2750233" y="4463706"/>
            <a:ext cx="26535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১ +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</a:p>
        </p:txBody>
      </p:sp>
    </p:spTree>
    <p:extLst>
      <p:ext uri="{BB962C8B-B14F-4D97-AF65-F5344CB8AC3E}">
        <p14:creationId xmlns:p14="http://schemas.microsoft.com/office/powerpoint/2010/main" val="3823955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BF92EF-7754-44B8-BF44-A188569249E0}"/>
              </a:ext>
            </a:extLst>
          </p:cNvPr>
          <p:cNvSpPr txBox="1"/>
          <p:nvPr/>
        </p:nvSpPr>
        <p:spPr>
          <a:xfrm>
            <a:off x="1371600" y="990600"/>
            <a:ext cx="364394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6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E7AED7-3BE7-4E40-A868-5C5240A8BF6F}"/>
              </a:ext>
            </a:extLst>
          </p:cNvPr>
          <p:cNvSpPr txBox="1"/>
          <p:nvPr/>
        </p:nvSpPr>
        <p:spPr>
          <a:xfrm flipH="1">
            <a:off x="1051645" y="2819400"/>
            <a:ext cx="167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৭৫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0EFA62-0C5D-46B5-8C9E-B1105CAC76BE}"/>
              </a:ext>
            </a:extLst>
          </p:cNvPr>
          <p:cNvSpPr txBox="1"/>
          <p:nvPr/>
        </p:nvSpPr>
        <p:spPr>
          <a:xfrm flipH="1">
            <a:off x="1051645" y="3429000"/>
            <a:ext cx="144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১২৩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2727BF-6052-4CE7-AB35-B5C737E89DAE}"/>
              </a:ext>
            </a:extLst>
          </p:cNvPr>
          <p:cNvSpPr txBox="1"/>
          <p:nvPr/>
        </p:nvSpPr>
        <p:spPr>
          <a:xfrm>
            <a:off x="2971800" y="3244334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৩৪৫+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4BA206F-A1E9-4558-8D1C-8CCD5116790A}"/>
              </a:ext>
            </a:extLst>
          </p:cNvPr>
          <p:cNvCxnSpPr/>
          <p:nvPr/>
        </p:nvCxnSpPr>
        <p:spPr>
          <a:xfrm>
            <a:off x="1051645" y="4444663"/>
            <a:ext cx="1447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19EAC6F-7FCB-42D1-A230-A69466B2EDE7}"/>
              </a:ext>
            </a:extLst>
          </p:cNvPr>
          <p:cNvSpPr txBox="1"/>
          <p:nvPr/>
        </p:nvSpPr>
        <p:spPr>
          <a:xfrm>
            <a:off x="257422" y="3521333"/>
            <a:ext cx="781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/>
              <a:t>+</a:t>
            </a:r>
            <a:endParaRPr lang="en-US" sz="5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57EE48-1762-4C13-A141-38B2A8BD249E}"/>
              </a:ext>
            </a:extLst>
          </p:cNvPr>
          <p:cNvSpPr txBox="1"/>
          <p:nvPr/>
        </p:nvSpPr>
        <p:spPr>
          <a:xfrm>
            <a:off x="7301168" y="2680512"/>
            <a:ext cx="2743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৫৬৭</a:t>
            </a:r>
          </a:p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২৩২ </a:t>
            </a:r>
          </a:p>
          <a:p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7C82DEA-8F7F-4601-BC1E-019CE932D34A}"/>
              </a:ext>
            </a:extLst>
          </p:cNvPr>
          <p:cNvCxnSpPr>
            <a:cxnSpLocks/>
          </p:cNvCxnSpPr>
          <p:nvPr/>
        </p:nvCxnSpPr>
        <p:spPr>
          <a:xfrm>
            <a:off x="7162799" y="4444663"/>
            <a:ext cx="182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3F015AF-44F0-4A91-9684-04291F02B0C0}"/>
              </a:ext>
            </a:extLst>
          </p:cNvPr>
          <p:cNvSpPr txBox="1"/>
          <p:nvPr/>
        </p:nvSpPr>
        <p:spPr>
          <a:xfrm>
            <a:off x="6559910" y="3540204"/>
            <a:ext cx="120577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600" dirty="0"/>
              <a:t>+ 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8761076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6A95A6-BE9F-4A50-A4FC-7C7786AB8D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57" y="21102"/>
            <a:ext cx="9144000" cy="65322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5B864C-7437-4747-8664-61EC221341F0}"/>
              </a:ext>
            </a:extLst>
          </p:cNvPr>
          <p:cNvSpPr txBox="1"/>
          <p:nvPr/>
        </p:nvSpPr>
        <p:spPr>
          <a:xfrm>
            <a:off x="2286000" y="1963785"/>
            <a:ext cx="5506636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1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91893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40191F-29CC-4503-ADA4-8A4CF678970D}"/>
              </a:ext>
            </a:extLst>
          </p:cNvPr>
          <p:cNvSpPr txBox="1"/>
          <p:nvPr/>
        </p:nvSpPr>
        <p:spPr>
          <a:xfrm>
            <a:off x="716281" y="635615"/>
            <a:ext cx="74371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as-IN" sz="54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54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54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54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54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54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 err="1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শ্ন</a:t>
            </a:r>
            <a:r>
              <a:rPr lang="en-US" sz="54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5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----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3F0115-FA66-4BE4-814A-13448B54CFEE}"/>
              </a:ext>
            </a:extLst>
          </p:cNvPr>
          <p:cNvSpPr txBox="1"/>
          <p:nvPr/>
        </p:nvSpPr>
        <p:spPr>
          <a:xfrm rot="10800000" flipV="1">
            <a:off x="1066800" y="1681089"/>
            <a:ext cx="59435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bn-BD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বীচি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39EC16E-8F7E-4198-88DA-5721C1719E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8" y="3733800"/>
            <a:ext cx="4038602" cy="14675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321F6C2-D190-4519-9AA0-1F7EA341FC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733800"/>
            <a:ext cx="3124200" cy="1467534"/>
          </a:xfrm>
          <a:prstGeom prst="rect">
            <a:avLst/>
          </a:prstGeom>
        </p:spPr>
      </p:pic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C9E15261-128F-4A1B-8330-01D6545E603E}"/>
              </a:ext>
            </a:extLst>
          </p:cNvPr>
          <p:cNvSpPr/>
          <p:nvPr/>
        </p:nvSpPr>
        <p:spPr>
          <a:xfrm flipH="1">
            <a:off x="152400" y="1656666"/>
            <a:ext cx="762001" cy="95314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EFA28A-74DC-4625-A1D3-C5B034F43796}"/>
              </a:ext>
            </a:extLst>
          </p:cNvPr>
          <p:cNvSpPr txBox="1"/>
          <p:nvPr/>
        </p:nvSpPr>
        <p:spPr>
          <a:xfrm>
            <a:off x="1524000" y="5592050"/>
            <a:ext cx="14173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২৫৩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1D9FCD4-DB93-405D-BB01-E706A6DCE685}"/>
              </a:ext>
            </a:extLst>
          </p:cNvPr>
          <p:cNvSpPr txBox="1"/>
          <p:nvPr/>
        </p:nvSpPr>
        <p:spPr>
          <a:xfrm>
            <a:off x="2667000" y="5499717"/>
            <a:ext cx="8839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+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7C9B4D1-B7E7-4B98-9462-DEA14CD9489F}"/>
              </a:ext>
            </a:extLst>
          </p:cNvPr>
          <p:cNvSpPr txBox="1"/>
          <p:nvPr/>
        </p:nvSpPr>
        <p:spPr>
          <a:xfrm>
            <a:off x="3251982" y="5654249"/>
            <a:ext cx="14173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৫২৬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E864675-237E-4E71-B4DB-AEEDF29D58A0}"/>
              </a:ext>
            </a:extLst>
          </p:cNvPr>
          <p:cNvSpPr txBox="1"/>
          <p:nvPr/>
        </p:nvSpPr>
        <p:spPr>
          <a:xfrm>
            <a:off x="4101517" y="5485902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=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B7C4837-2C9C-4FCA-BA36-C39BB3F658BD}"/>
              </a:ext>
            </a:extLst>
          </p:cNvPr>
          <p:cNvSpPr/>
          <p:nvPr/>
        </p:nvSpPr>
        <p:spPr>
          <a:xfrm>
            <a:off x="5105400" y="5791200"/>
            <a:ext cx="1676400" cy="7103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22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ABC340-7D0B-4551-803D-B078D5CDEF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007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BD9B5F-583F-4BAB-954D-863ED16E3006}"/>
              </a:ext>
            </a:extLst>
          </p:cNvPr>
          <p:cNvSpPr txBox="1"/>
          <p:nvPr/>
        </p:nvSpPr>
        <p:spPr>
          <a:xfrm flipH="1">
            <a:off x="1066800" y="1600200"/>
            <a:ext cx="6096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</a:t>
            </a:r>
            <a:r>
              <a:rPr lang="as-IN" sz="6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6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6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6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6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6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6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6600" dirty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2F1284-E2A2-4933-9606-F1FD6E0E5EAA}"/>
              </a:ext>
            </a:extLst>
          </p:cNvPr>
          <p:cNvSpPr txBox="1"/>
          <p:nvPr/>
        </p:nvSpPr>
        <p:spPr>
          <a:xfrm>
            <a:off x="1066800" y="3429000"/>
            <a:ext cx="6248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কতার</a:t>
            </a:r>
            <a:endParaRPr lang="en-US" sz="40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just"/>
            <a:r>
              <a:rPr lang="en-US" sz="4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চাকতা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</a:t>
            </a:r>
            <a:r>
              <a:rPr lang="as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just"/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টাংগাইল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28D2CE-F04A-46E2-AE3F-F49525113D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252662"/>
            <a:ext cx="1943100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640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4912F8-4325-439E-91C0-ED24F2DD8CD7}"/>
              </a:ext>
            </a:extLst>
          </p:cNvPr>
          <p:cNvSpPr txBox="1"/>
          <p:nvPr/>
        </p:nvSpPr>
        <p:spPr>
          <a:xfrm>
            <a:off x="1676400" y="76200"/>
            <a:ext cx="64770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</a:t>
            </a:r>
            <a:r>
              <a:rPr lang="bn-BD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চিতি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0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as-IN" sz="40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0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ি- ৩য়</a:t>
            </a:r>
          </a:p>
          <a:p>
            <a:pPr algn="just"/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as-IN" sz="4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াথমিক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 - ০২</a:t>
            </a:r>
          </a:p>
          <a:p>
            <a:pPr algn="just"/>
            <a:r>
              <a:rPr lang="en-US" sz="4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as-IN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াঠ</a:t>
            </a:r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4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endParaRPr lang="en-US" sz="4000" dirty="0">
              <a:solidFill>
                <a:schemeClr val="tx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000" dirty="0" err="1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পাঠ্যংশ</a:t>
            </a:r>
            <a:r>
              <a:rPr lang="en-US" sz="4000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– </a:t>
            </a:r>
            <a:r>
              <a:rPr lang="as-IN" sz="4000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000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000" dirty="0" err="1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4000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just"/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</a:t>
            </a:r>
            <a:r>
              <a:rPr lang="as-IN" sz="40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– </a:t>
            </a:r>
            <a:r>
              <a:rPr lang="as-IN" sz="40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</a:p>
          <a:p>
            <a:pPr algn="just"/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 ৪০ ম</a:t>
            </a:r>
            <a:r>
              <a:rPr lang="as-IN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নিট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40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276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839201-68D2-493B-8DC2-F9BE3AB9206D}"/>
              </a:ext>
            </a:extLst>
          </p:cNvPr>
          <p:cNvSpPr txBox="1"/>
          <p:nvPr/>
        </p:nvSpPr>
        <p:spPr>
          <a:xfrm rot="10800000" flipV="1">
            <a:off x="1327676" y="787569"/>
            <a:ext cx="48899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as-IN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B2B6BA-0DD9-4EE1-8A10-1D3DBA954520}"/>
              </a:ext>
            </a:extLst>
          </p:cNvPr>
          <p:cNvSpPr txBox="1"/>
          <p:nvPr/>
        </p:nvSpPr>
        <p:spPr>
          <a:xfrm>
            <a:off x="1447800" y="2209800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as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থী</a:t>
            </a:r>
            <a:r>
              <a:rPr lang="as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F17749-B8BD-4DA0-9467-6EF1A7496BB6}"/>
              </a:ext>
            </a:extLst>
          </p:cNvPr>
          <p:cNvSpPr txBox="1"/>
          <p:nvPr/>
        </p:nvSpPr>
        <p:spPr>
          <a:xfrm>
            <a:off x="899159" y="3262698"/>
            <a:ext cx="65074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৯.</a:t>
            </a:r>
            <a:r>
              <a:rPr lang="as-IN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.১ – </a:t>
            </a:r>
            <a:r>
              <a:rPr lang="en-US" sz="32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as-IN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িশিষ্ট</a:t>
            </a:r>
            <a:r>
              <a:rPr lang="en-US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্বাধিক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্যা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উপরে-নিচে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পাশাপা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810006-F8E1-41B1-B099-C2B485A342F4}"/>
              </a:ext>
            </a:extLst>
          </p:cNvPr>
          <p:cNvSpPr txBox="1"/>
          <p:nvPr/>
        </p:nvSpPr>
        <p:spPr>
          <a:xfrm flipH="1">
            <a:off x="7239000" y="3755140"/>
            <a:ext cx="655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188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BD211C-7ADA-49FB-A025-962C750A47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107" y="2394616"/>
            <a:ext cx="1091508" cy="1841410"/>
          </a:xfrm>
          <a:prstGeom prst="rect">
            <a:avLst/>
          </a:prstGeom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id="{799BF1B7-D58D-4FE0-B758-C1DC01C44C27}"/>
              </a:ext>
            </a:extLst>
          </p:cNvPr>
          <p:cNvSpPr/>
          <p:nvPr/>
        </p:nvSpPr>
        <p:spPr>
          <a:xfrm>
            <a:off x="4107552" y="2746535"/>
            <a:ext cx="1274711" cy="6824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0C57312-1D2B-4491-A9F9-D5E8D8EBEB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09" y="1571540"/>
            <a:ext cx="2286000" cy="294121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D41FBA7-635D-4A87-9224-954CDA5DBFC5}"/>
              </a:ext>
            </a:extLst>
          </p:cNvPr>
          <p:cNvSpPr txBox="1"/>
          <p:nvPr/>
        </p:nvSpPr>
        <p:spPr>
          <a:xfrm>
            <a:off x="76202" y="685800"/>
            <a:ext cx="9337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</a:t>
            </a:r>
            <a:r>
              <a:rPr lang="bn-BD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মরা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bn-BD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 আ</a:t>
            </a:r>
            <a:r>
              <a:rPr lang="bn-BD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ঁট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BD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BD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B639E97-EBEF-48C9-BB94-565F199E416C}"/>
              </a:ext>
            </a:extLst>
          </p:cNvPr>
          <p:cNvSpPr txBox="1"/>
          <p:nvPr/>
        </p:nvSpPr>
        <p:spPr>
          <a:xfrm>
            <a:off x="502919" y="4904959"/>
            <a:ext cx="7867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bn-BD" sz="4800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থীরা</a:t>
            </a:r>
            <a:r>
              <a:rPr lang="en-US" sz="4800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</a:t>
            </a:r>
            <a:r>
              <a:rPr lang="bn-BD" sz="4800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8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িবে</a:t>
            </a:r>
            <a:r>
              <a:rPr lang="bn-BD" sz="4800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</a:t>
            </a:r>
            <a:r>
              <a:rPr lang="en-US" sz="4800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একত্র</a:t>
            </a:r>
            <a:r>
              <a:rPr lang="en-US" sz="4800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800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6CF891-189D-426F-A4A2-74BD89937C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22934" flipH="1">
            <a:off x="6276242" y="2293719"/>
            <a:ext cx="748893" cy="18414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7182A4-C1EC-4FC1-8986-82EA57A32C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438400"/>
            <a:ext cx="1031824" cy="11286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97553B9-98FA-443A-B72F-C2AFA726EC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192" y="2585678"/>
            <a:ext cx="1070029" cy="177441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DB01D5D-C1EE-427F-BCE8-E3790EF07B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629" y="1905081"/>
            <a:ext cx="793973" cy="181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513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1C54F70-C279-4D8B-8881-94B37D6948A9}"/>
              </a:ext>
            </a:extLst>
          </p:cNvPr>
          <p:cNvSpPr txBox="1"/>
          <p:nvPr/>
        </p:nvSpPr>
        <p:spPr>
          <a:xfrm>
            <a:off x="2514600" y="228600"/>
            <a:ext cx="5257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88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8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88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endParaRPr lang="bn-BD" sz="8800" dirty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8800" dirty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AE419285-85E6-4C5B-8DED-1CA1C88DC2A2}"/>
              </a:ext>
            </a:extLst>
          </p:cNvPr>
          <p:cNvSpPr/>
          <p:nvPr/>
        </p:nvSpPr>
        <p:spPr>
          <a:xfrm>
            <a:off x="4114800" y="1371601"/>
            <a:ext cx="1066800" cy="1219200"/>
          </a:xfrm>
          <a:prstGeom prst="downArrow">
            <a:avLst>
              <a:gd name="adj1" fmla="val 50000"/>
              <a:gd name="adj2" fmla="val 388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B5A567-CBC8-46CD-88EC-332B8BB02304}"/>
              </a:ext>
            </a:extLst>
          </p:cNvPr>
          <p:cNvSpPr txBox="1"/>
          <p:nvPr/>
        </p:nvSpPr>
        <p:spPr>
          <a:xfrm>
            <a:off x="1828800" y="2828835"/>
            <a:ext cx="701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7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7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as-IN" sz="7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7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7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7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7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7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7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7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েখে</a:t>
            </a:r>
            <a:r>
              <a:rPr lang="en-US" sz="7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66005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9604C6-01E6-4693-AA13-F1AC4D8BDBEC}"/>
              </a:ext>
            </a:extLst>
          </p:cNvPr>
          <p:cNvSpPr txBox="1"/>
          <p:nvPr/>
        </p:nvSpPr>
        <p:spPr>
          <a:xfrm>
            <a:off x="1219200" y="533400"/>
            <a:ext cx="69749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ার্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ীরা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90B152DC-E873-4C49-954F-936D2C82DC0A}"/>
              </a:ext>
            </a:extLst>
          </p:cNvPr>
          <p:cNvSpPr/>
          <p:nvPr/>
        </p:nvSpPr>
        <p:spPr>
          <a:xfrm>
            <a:off x="4038600" y="1219200"/>
            <a:ext cx="865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175D7A-12DC-47E0-A38C-71B0E96733E2}"/>
              </a:ext>
            </a:extLst>
          </p:cNvPr>
          <p:cNvSpPr txBox="1"/>
          <p:nvPr/>
        </p:nvSpPr>
        <p:spPr>
          <a:xfrm>
            <a:off x="2133600" y="2971800"/>
            <a:ext cx="25474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২৫৩ + ৫২৬ =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8E0F71-9963-4E79-AE40-0EB99570C39D}"/>
              </a:ext>
            </a:extLst>
          </p:cNvPr>
          <p:cNvSpPr/>
          <p:nvPr/>
        </p:nvSpPr>
        <p:spPr>
          <a:xfrm>
            <a:off x="4706693" y="3033356"/>
            <a:ext cx="1694108" cy="584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261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0DF98C-00D6-4A08-9680-1259DC76E0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060" y="1515799"/>
            <a:ext cx="5095875" cy="50213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506FD11-9735-442A-8537-A3BAD32F4F5E}"/>
              </a:ext>
            </a:extLst>
          </p:cNvPr>
          <p:cNvSpPr txBox="1"/>
          <p:nvPr/>
        </p:nvSpPr>
        <p:spPr>
          <a:xfrm>
            <a:off x="1328162" y="325902"/>
            <a:ext cx="64876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ি।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5705CED3-F2F5-43FA-A715-BE2B440087E6}"/>
              </a:ext>
            </a:extLst>
          </p:cNvPr>
          <p:cNvSpPr/>
          <p:nvPr/>
        </p:nvSpPr>
        <p:spPr>
          <a:xfrm>
            <a:off x="4072128" y="977316"/>
            <a:ext cx="484632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E3923F-BA94-4EBD-936A-E8E3BCDFDDAF}"/>
              </a:ext>
            </a:extLst>
          </p:cNvPr>
          <p:cNvCxnSpPr>
            <a:cxnSpLocks/>
          </p:cNvCxnSpPr>
          <p:nvPr/>
        </p:nvCxnSpPr>
        <p:spPr>
          <a:xfrm>
            <a:off x="6019800" y="1505633"/>
            <a:ext cx="68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2067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6775005-2177-481B-8842-FAA85791466F}"/>
              </a:ext>
            </a:extLst>
          </p:cNvPr>
          <p:cNvSpPr txBox="1"/>
          <p:nvPr/>
        </p:nvSpPr>
        <p:spPr>
          <a:xfrm>
            <a:off x="838200" y="823078"/>
            <a:ext cx="724910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</a:t>
            </a:r>
            <a:r>
              <a:rPr lang="as-IN" sz="6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6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6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6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6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ংক</a:t>
            </a:r>
            <a:r>
              <a:rPr lang="en-US" sz="6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6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6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C57228-3A35-4BEE-93F9-FE0E48F70871}"/>
              </a:ext>
            </a:extLst>
          </p:cNvPr>
          <p:cNvSpPr txBox="1"/>
          <p:nvPr/>
        </p:nvSpPr>
        <p:spPr>
          <a:xfrm>
            <a:off x="3388017" y="2392739"/>
            <a:ext cx="17174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২৫৩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C32CE7-12FC-49EF-842D-F8C39DBC8B94}"/>
              </a:ext>
            </a:extLst>
          </p:cNvPr>
          <p:cNvSpPr txBox="1"/>
          <p:nvPr/>
        </p:nvSpPr>
        <p:spPr>
          <a:xfrm>
            <a:off x="3377442" y="3200400"/>
            <a:ext cx="140294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u="sng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৫২৬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04010C-A908-4DFA-A2C5-A57D716E243D}"/>
              </a:ext>
            </a:extLst>
          </p:cNvPr>
          <p:cNvSpPr txBox="1"/>
          <p:nvPr/>
        </p:nvSpPr>
        <p:spPr>
          <a:xfrm>
            <a:off x="4152900" y="3923673"/>
            <a:ext cx="83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৯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B5B476-B561-4C8A-99CB-76E801EEA69D}"/>
              </a:ext>
            </a:extLst>
          </p:cNvPr>
          <p:cNvSpPr txBox="1"/>
          <p:nvPr/>
        </p:nvSpPr>
        <p:spPr>
          <a:xfrm>
            <a:off x="2579782" y="3200399"/>
            <a:ext cx="8082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8000" dirty="0"/>
              <a:t>+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4911320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722</TotalTime>
  <Words>440</Words>
  <Application>Microsoft Office PowerPoint</Application>
  <PresentationFormat>On-screen Show (4:3)</PresentationFormat>
  <Paragraphs>90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User</cp:lastModifiedBy>
  <cp:revision>129</cp:revision>
  <dcterms:created xsi:type="dcterms:W3CDTF">2006-08-16T00:00:00Z</dcterms:created>
  <dcterms:modified xsi:type="dcterms:W3CDTF">2020-01-17T03:20:26Z</dcterms:modified>
</cp:coreProperties>
</file>