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6" r:id="rId4"/>
    <p:sldId id="256" r:id="rId5"/>
    <p:sldId id="267" r:id="rId6"/>
    <p:sldId id="261" r:id="rId7"/>
    <p:sldId id="268" r:id="rId8"/>
    <p:sldId id="271" r:id="rId9"/>
    <p:sldId id="269" r:id="rId10"/>
    <p:sldId id="260" r:id="rId11"/>
    <p:sldId id="264" r:id="rId12"/>
    <p:sldId id="262" r:id="rId13"/>
    <p:sldId id="265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0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1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3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8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5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9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4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4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B7421-FBF4-47EB-8ABA-F33B66CC0FE8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8C59C-9205-4A71-9C61-3A28BFA05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2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4" t="8971" r="5139" b="18096"/>
          <a:stretch/>
        </p:blipFill>
        <p:spPr>
          <a:xfrm>
            <a:off x="-1624084" y="0"/>
            <a:ext cx="14121090" cy="68454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33564" y="4734342"/>
            <a:ext cx="4963442" cy="212365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ইকে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শূভ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েচ্ছা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99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1381" y="190421"/>
            <a:ext cx="2579427" cy="14465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2722" y="3498706"/>
            <a:ext cx="7609908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২০টি আপেল ৪ জন শিক্ষার্থীর মধ্যে সমান ভাগে ভাগ করে দিলে প্রত্যেকে কয়টি করে আপেল পাবে? খাতায় লিখ।   </a:t>
            </a:r>
            <a:endParaRPr lang="en-US" sz="48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1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7976" y="136477"/>
            <a:ext cx="2866030" cy="21236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4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9367" y="2825087"/>
                <a:ext cx="9990161" cy="347787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২১</a:t>
                </a:r>
                <a14:m>
                  <m:oMath xmlns:m="http://schemas.openxmlformats.org/officeDocument/2006/math">
                    <m:r>
                      <a:rPr lang="bn-IN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৭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২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।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৪৮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৮</m:t>
                    </m:r>
                  </m:oMath>
                </a14:m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, ৩। ৪৯</a:t>
                </a:r>
                <a14:m>
                  <m:oMath xmlns:m="http://schemas.openxmlformats.org/officeDocument/2006/math">
                    <m:r>
                      <a:rPr lang="bn-IN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৭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৪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।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৪২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৩</m:t>
                    </m:r>
                  </m:oMath>
                </a14:m>
                <a:endParaRPr lang="bn-IN" sz="4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উপরোক্ত সমস্যা গুলো শিক্ষার্থীদের ব্ল্যাক বোর্ডে ডেকে এনে নামতার মাধ্যমে দুই অংকের সংখ্যাকে এক অংকের সংখ্যা দ্বারা ভাগ করাব। </a:t>
                </a:r>
                <a:endParaRPr lang="bn-IN" sz="2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367" y="2825087"/>
                <a:ext cx="9990161" cy="3477875"/>
              </a:xfrm>
              <a:prstGeom prst="rect">
                <a:avLst/>
              </a:prstGeom>
              <a:blipFill rotWithShape="0">
                <a:blip r:embed="rId2"/>
                <a:stretch>
                  <a:fillRect l="-2500" t="-3147" r="-3598" b="-7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74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3636" y="136479"/>
            <a:ext cx="2470245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/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55594" y="2290185"/>
                <a:ext cx="3794077" cy="76944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২৪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৬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594" y="2290185"/>
                <a:ext cx="3794077" cy="769441"/>
              </a:xfrm>
              <a:prstGeom prst="rect">
                <a:avLst/>
              </a:prstGeom>
              <a:blipFill rotWithShape="0">
                <a:blip r:embed="rId2"/>
                <a:stretch>
                  <a:fillRect t="-14961" b="-37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55595" y="3392314"/>
                <a:ext cx="3794077" cy="76944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৩৬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৬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595" y="3392314"/>
                <a:ext cx="3794077" cy="769441"/>
              </a:xfrm>
              <a:prstGeom prst="rect">
                <a:avLst/>
              </a:prstGeom>
              <a:blipFill rotWithShape="0">
                <a:blip r:embed="rId3"/>
                <a:stretch>
                  <a:fillRect t="-14063" b="-36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53785" y="2290185"/>
                <a:ext cx="3664424" cy="76944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৭২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৬৯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785" y="2290185"/>
                <a:ext cx="3664424" cy="769441"/>
              </a:xfrm>
              <a:prstGeom prst="rect">
                <a:avLst/>
              </a:prstGeom>
              <a:blipFill rotWithShape="0">
                <a:blip r:embed="rId4"/>
                <a:stretch>
                  <a:fillRect l="-6811" t="-14961" b="-37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253785" y="3361900"/>
                <a:ext cx="3664424" cy="76944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৪। ৪৮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৬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785" y="3361900"/>
                <a:ext cx="3664424" cy="769441"/>
              </a:xfrm>
              <a:prstGeom prst="rect">
                <a:avLst/>
              </a:prstGeom>
              <a:blipFill rotWithShape="0">
                <a:blip r:embed="rId5"/>
                <a:stretch>
                  <a:fillRect l="-6811" t="-14063" b="-36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276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19868" y="1760561"/>
                <a:ext cx="8516204" cy="4154984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২৪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÷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৬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=?</m:t>
                    </m:r>
                  </m:oMath>
                </a14:m>
                <a:endParaRPr lang="bn-IN" sz="4400" b="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২। ৭২</a:t>
                </a:r>
                <a14:m>
                  <m:oMath xmlns:m="http://schemas.openxmlformats.org/officeDocument/2006/math">
                    <m:r>
                      <a:rPr lang="bn-IN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÷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৮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=?</m:t>
                    </m:r>
                  </m:oMath>
                </a14:m>
                <a:endParaRPr lang="bn-IN" sz="4400" b="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৩। ৪৪</a:t>
                </a:r>
                <a14:m>
                  <m:oMath xmlns:m="http://schemas.openxmlformats.org/officeDocument/2006/math">
                    <m:r>
                      <a:rPr lang="bn-IN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÷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৪</m:t>
                    </m:r>
                    <m:r>
                      <a:rPr lang="bn-IN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</m:oMath>
                </a14:m>
                <a:endParaRPr lang="bn-IN" sz="4400" b="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উ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পরোক্ত সমস্যা গুলো </a:t>
                </a:r>
                <a:r>
                  <a:rPr lang="bn-IN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নামতার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মাধ্যমে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অংকের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সংখ্যাকে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অংকের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দ্বারা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ভাগের অংক বাড়ী থেকে করে নিয়ে আসবে।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868" y="1760561"/>
                <a:ext cx="8516204" cy="4154984"/>
              </a:xfrm>
              <a:prstGeom prst="rect">
                <a:avLst/>
              </a:prstGeom>
              <a:blipFill rotWithShape="0">
                <a:blip r:embed="rId2"/>
                <a:stretch>
                  <a:fillRect l="-2861" t="-2786" b="-6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544704" y="204716"/>
            <a:ext cx="2811439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4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5302" y="136478"/>
            <a:ext cx="12192000" cy="69828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56477" y="5722709"/>
            <a:ext cx="4435523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8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505" y="122829"/>
            <a:ext cx="7042244" cy="75405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মোহাম্মদ রুহুল বারী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৪১ নং দেউলী সরকা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প্রাথমিক বিদ্যালয়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দেলদুয়ার , টাংগাইল।</a:t>
            </a:r>
          </a:p>
          <a:p>
            <a:pPr algn="ctr"/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রেজিঃ নংঃ ১২।</a:t>
            </a:r>
          </a:p>
          <a:p>
            <a:pPr algn="ctr"/>
            <a:endParaRPr lang="bn-IN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48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4276" y="682388"/>
            <a:ext cx="10604310" cy="415498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পা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ঠের </a:t>
            </a:r>
            <a:r>
              <a:rPr lang="en-US" sz="4400" dirty="0" err="1" smtClean="0"/>
              <a:t>পরিচিতিঃ</a:t>
            </a:r>
            <a:endParaRPr lang="bn-IN" sz="4400" dirty="0" smtClean="0"/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ভাগের ধারণা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পৃষ্ঠাঃ ৬১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4943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/>
          <p:cNvGrpSpPr/>
          <p:nvPr/>
        </p:nvGrpSpPr>
        <p:grpSpPr>
          <a:xfrm>
            <a:off x="55586" y="913191"/>
            <a:ext cx="11771197" cy="866752"/>
            <a:chOff x="166232" y="1877694"/>
            <a:chExt cx="11771197" cy="866752"/>
          </a:xfrm>
          <a:solidFill>
            <a:schemeClr val="accent1">
              <a:lumMod val="75000"/>
            </a:schemeClr>
          </a:solidFill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662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7260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0764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7091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5926" y="189020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1243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4606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9937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9489" y="1877695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3824" y="188111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2449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7287" y="1886170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7685" y="1877694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515" y="188616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32" y="188616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9538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4" name="Picture 10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1640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967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56802" y="189020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2119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5482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0813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0365" y="1877695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4700" y="188111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3325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3" name="Picture 1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8163" y="1886170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8561" y="1877694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391" y="188616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108" y="188616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19" name="Group 118"/>
          <p:cNvGrpSpPr/>
          <p:nvPr/>
        </p:nvGrpSpPr>
        <p:grpSpPr>
          <a:xfrm>
            <a:off x="354208" y="3066709"/>
            <a:ext cx="2186292" cy="2025816"/>
            <a:chOff x="23595" y="2739164"/>
            <a:chExt cx="2186292" cy="2025816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9718" y="3902197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565" y="3475079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9717" y="2739164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61" y="2758323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95" y="3910743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22" name="Group 121"/>
          <p:cNvGrpSpPr/>
          <p:nvPr/>
        </p:nvGrpSpPr>
        <p:grpSpPr>
          <a:xfrm>
            <a:off x="4443283" y="3085868"/>
            <a:ext cx="2275058" cy="2028193"/>
            <a:chOff x="4608629" y="2758322"/>
            <a:chExt cx="2275058" cy="2028193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056" y="2771971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8629" y="3902196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2161" y="2758322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3518" y="3932278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6362" y="3461428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27" name="Group 126"/>
          <p:cNvGrpSpPr/>
          <p:nvPr/>
        </p:nvGrpSpPr>
        <p:grpSpPr>
          <a:xfrm>
            <a:off x="8579548" y="3066709"/>
            <a:ext cx="2462858" cy="1920851"/>
            <a:chOff x="8526298" y="2460021"/>
            <a:chExt cx="2462858" cy="1920851"/>
          </a:xfrm>
        </p:grpSpPr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26298" y="2460021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1515" y="2887139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51701" y="3526635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98987" y="3391040"/>
              <a:ext cx="790169" cy="854237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98987" y="2471615"/>
              <a:ext cx="790168" cy="625754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</p:grpSp>
      <p:cxnSp>
        <p:nvCxnSpPr>
          <p:cNvPr id="134" name="Straight Connector 133"/>
          <p:cNvCxnSpPr/>
          <p:nvPr/>
        </p:nvCxnSpPr>
        <p:spPr>
          <a:xfrm>
            <a:off x="11042405" y="3704057"/>
            <a:ext cx="0" cy="429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>
            <a:off x="5716816" y="700739"/>
            <a:ext cx="41390" cy="212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11" idx="2"/>
          </p:cNvCxnSpPr>
          <p:nvPr/>
        </p:nvCxnSpPr>
        <p:spPr>
          <a:xfrm flipH="1">
            <a:off x="1750330" y="1770846"/>
            <a:ext cx="4288809" cy="1295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>
            <a:off x="5286879" y="1775903"/>
            <a:ext cx="711383" cy="1444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6003485" y="1820292"/>
            <a:ext cx="2676144" cy="1274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00265" y="5477571"/>
            <a:ext cx="3099026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3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753" y="2033516"/>
            <a:ext cx="1018123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১৩.১.১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নামতার সাহায্যে দুই অংকের সংখ্যাকে এক অংকের সংখ্যা দ্বারা ভাগের ধারণা লাভ করবে।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8107" y="846161"/>
            <a:ext cx="8802806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i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800" b="1" i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শেখানো</a:t>
            </a:r>
            <a:r>
              <a:rPr lang="en-US" sz="4800" b="1" i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কার্যাবলীঃ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বাস্তবঃ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১৫টি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ভাগ করে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অংকের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48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42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0125" y="1446550"/>
            <a:ext cx="11095630" cy="178510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অর্ধবাস্তবঃ</a:t>
            </a:r>
            <a:r>
              <a:rPr lang="bn-IN" sz="1050" dirty="0" smtClean="0"/>
              <a:t> </a:t>
            </a:r>
            <a:endParaRPr lang="en-US" sz="1050" dirty="0" smtClean="0"/>
          </a:p>
          <a:p>
            <a:r>
              <a:rPr lang="bn-IN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পর্যায়ে</a:t>
            </a:r>
            <a:r>
              <a:rPr lang="bn-IN" sz="6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সংশ্লিষ্ট ছবি দেখিয়ে</a:t>
            </a:r>
            <a:r>
              <a:rPr lang="en-US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ভাগ অংকের ধারণা দিব।</a:t>
            </a:r>
            <a:endParaRPr lang="bn-IN" sz="4400" i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3234519" y="0"/>
            <a:ext cx="2825087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অর্ধবাস্তবঃ</a:t>
            </a:r>
            <a:r>
              <a:rPr lang="bn-IN" sz="4000" b="1" dirty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1742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-46845" y="2090167"/>
            <a:ext cx="10405495" cy="4474406"/>
            <a:chOff x="-475227" y="793630"/>
            <a:chExt cx="12077794" cy="5366051"/>
          </a:xfrm>
        </p:grpSpPr>
        <p:grpSp>
          <p:nvGrpSpPr>
            <p:cNvPr id="99" name="Group 98"/>
            <p:cNvGrpSpPr/>
            <p:nvPr/>
          </p:nvGrpSpPr>
          <p:grpSpPr>
            <a:xfrm>
              <a:off x="1706914" y="793630"/>
              <a:ext cx="9895653" cy="5366051"/>
              <a:chOff x="1706914" y="793630"/>
              <a:chExt cx="9895653" cy="5366051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53117" y="2110565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26642" y="2080032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55652" y="3302433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47002" y="850896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6553" y="3335738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64845" y="2110564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56630" y="3257776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7866" y="3302433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43824" y="3257776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37171" y="2149315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06543" y="3302433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64845" y="3324897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38346" y="3324896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74515" y="866058"/>
                <a:ext cx="776144" cy="839075"/>
              </a:xfrm>
              <a:prstGeom prst="rect">
                <a:avLst/>
              </a:prstGeom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1760904" y="839029"/>
                <a:ext cx="3391298" cy="89313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56437" y="907020"/>
                <a:ext cx="833847" cy="825143"/>
              </a:xfrm>
              <a:prstGeom prst="rect">
                <a:avLst/>
              </a:prstGeom>
            </p:spPr>
          </p:pic>
          <p:sp>
            <p:nvSpPr>
              <p:cNvPr id="25" name="Rectangle 24"/>
              <p:cNvSpPr/>
              <p:nvPr/>
            </p:nvSpPr>
            <p:spPr>
              <a:xfrm>
                <a:off x="5472753" y="839029"/>
                <a:ext cx="2876702" cy="89313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577276" y="839029"/>
                <a:ext cx="2996025" cy="90485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>
                <a:off x="1760903" y="1909759"/>
                <a:ext cx="9812398" cy="1040594"/>
                <a:chOff x="1760903" y="1909759"/>
                <a:chExt cx="9812398" cy="1040594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1760903" y="1955970"/>
                  <a:ext cx="3421386" cy="97829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76" name="Group 75"/>
                <p:cNvGrpSpPr/>
                <p:nvPr/>
              </p:nvGrpSpPr>
              <p:grpSpPr>
                <a:xfrm>
                  <a:off x="1935473" y="2021307"/>
                  <a:ext cx="1533497" cy="854237"/>
                  <a:chOff x="1760903" y="2018000"/>
                  <a:chExt cx="1533497" cy="854237"/>
                </a:xfrm>
              </p:grpSpPr>
              <p:pic>
                <p:nvPicPr>
                  <p:cNvPr id="5" name="Picture 4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60903" y="2018000"/>
                    <a:ext cx="790169" cy="854237"/>
                  </a:xfrm>
                  <a:prstGeom prst="rect">
                    <a:avLst/>
                  </a:prstGeom>
                </p:spPr>
              </p:pic>
              <p:pic>
                <p:nvPicPr>
                  <p:cNvPr id="30" name="Picture 29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551072" y="2018001"/>
                    <a:ext cx="743328" cy="803598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5474515" y="1909759"/>
                  <a:ext cx="2876703" cy="101507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8547001" y="1927527"/>
                  <a:ext cx="3026300" cy="1022826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1755652" y="3164688"/>
                <a:ext cx="3426637" cy="1070060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456630" y="3168726"/>
                <a:ext cx="2907741" cy="1066022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76268" y="3216270"/>
                <a:ext cx="3026299" cy="943551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00544" y="3324896"/>
                <a:ext cx="790169" cy="854237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7095" y="5443062"/>
                <a:ext cx="578522" cy="572483"/>
              </a:xfrm>
              <a:prstGeom prst="rect">
                <a:avLst/>
              </a:prstGeom>
            </p:spPr>
          </p:pic>
          <p:grpSp>
            <p:nvGrpSpPr>
              <p:cNvPr id="86" name="Group 85"/>
              <p:cNvGrpSpPr/>
              <p:nvPr/>
            </p:nvGrpSpPr>
            <p:grpSpPr>
              <a:xfrm>
                <a:off x="1737095" y="4361393"/>
                <a:ext cx="9836206" cy="729222"/>
                <a:chOff x="1737095" y="4361393"/>
                <a:chExt cx="9836206" cy="729222"/>
              </a:xfrm>
            </p:grpSpPr>
            <p:sp>
              <p:nvSpPr>
                <p:cNvPr id="39" name="TextBox 38"/>
                <p:cNvSpPr txBox="1"/>
                <p:nvPr/>
              </p:nvSpPr>
              <p:spPr>
                <a:xfrm>
                  <a:off x="1737095" y="4366793"/>
                  <a:ext cx="3445194" cy="723822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8547001" y="4361393"/>
                  <a:ext cx="3026300" cy="723822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456630" y="4361393"/>
                  <a:ext cx="2907741" cy="723822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77" name="Group 76"/>
                <p:cNvGrpSpPr/>
                <p:nvPr/>
              </p:nvGrpSpPr>
              <p:grpSpPr>
                <a:xfrm>
                  <a:off x="1867587" y="4465167"/>
                  <a:ext cx="2317346" cy="586433"/>
                  <a:chOff x="1867587" y="4465167"/>
                  <a:chExt cx="2317346" cy="586433"/>
                </a:xfrm>
              </p:grpSpPr>
              <p:pic>
                <p:nvPicPr>
                  <p:cNvPr id="44" name="Picture 43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56147" y="4465167"/>
                    <a:ext cx="528786" cy="523266"/>
                  </a:xfrm>
                  <a:prstGeom prst="rect">
                    <a:avLst/>
                  </a:prstGeom>
                </p:spPr>
              </p:pic>
              <p:pic>
                <p:nvPicPr>
                  <p:cNvPr id="45" name="Picture 44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56201" y="4527198"/>
                    <a:ext cx="529934" cy="524402"/>
                  </a:xfrm>
                  <a:prstGeom prst="rect">
                    <a:avLst/>
                  </a:prstGeom>
                </p:spPr>
              </p:pic>
              <p:pic>
                <p:nvPicPr>
                  <p:cNvPr id="46" name="Picture 45"/>
                  <p:cNvPicPr>
                    <a:picLocks noChangeAspect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89911" y="4504538"/>
                    <a:ext cx="533115" cy="527550"/>
                  </a:xfrm>
                  <a:prstGeom prst="rect">
                    <a:avLst/>
                  </a:prstGeom>
                </p:spPr>
              </p:pic>
              <p:pic>
                <p:nvPicPr>
                  <p:cNvPr id="47" name="Picture 46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867587" y="4527198"/>
                    <a:ext cx="491786" cy="48665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5544364" y="4388424"/>
                  <a:ext cx="2249821" cy="600009"/>
                  <a:chOff x="5544364" y="4388424"/>
                  <a:chExt cx="2249821" cy="600009"/>
                </a:xfrm>
              </p:grpSpPr>
              <p:pic>
                <p:nvPicPr>
                  <p:cNvPr id="42" name="Picture 41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040642" y="4409849"/>
                    <a:ext cx="578522" cy="572483"/>
                  </a:xfrm>
                  <a:prstGeom prst="rect">
                    <a:avLst/>
                  </a:prstGeom>
                </p:spPr>
              </p:pic>
              <p:pic>
                <p:nvPicPr>
                  <p:cNvPr id="43" name="Picture 42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544364" y="4460130"/>
                    <a:ext cx="525384" cy="519900"/>
                  </a:xfrm>
                  <a:prstGeom prst="rect">
                    <a:avLst/>
                  </a:prstGeom>
                </p:spPr>
              </p:pic>
              <p:pic>
                <p:nvPicPr>
                  <p:cNvPr id="48" name="Picture 47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635746" y="4415950"/>
                    <a:ext cx="578522" cy="572483"/>
                  </a:xfrm>
                  <a:prstGeom prst="rect">
                    <a:avLst/>
                  </a:prstGeom>
                </p:spPr>
              </p:pic>
              <p:pic>
                <p:nvPicPr>
                  <p:cNvPr id="49" name="Picture 48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215663" y="4388424"/>
                    <a:ext cx="578522" cy="572483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79" name="Group 78"/>
                <p:cNvGrpSpPr/>
                <p:nvPr/>
              </p:nvGrpSpPr>
              <p:grpSpPr>
                <a:xfrm>
                  <a:off x="8607741" y="4376122"/>
                  <a:ext cx="2420340" cy="656491"/>
                  <a:chOff x="8607741" y="4376122"/>
                  <a:chExt cx="2420340" cy="656491"/>
                </a:xfrm>
              </p:grpSpPr>
              <p:pic>
                <p:nvPicPr>
                  <p:cNvPr id="51" name="Picture 50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449559" y="4376122"/>
                    <a:ext cx="578522" cy="572483"/>
                  </a:xfrm>
                  <a:prstGeom prst="rect">
                    <a:avLst/>
                  </a:prstGeom>
                </p:spPr>
              </p:pic>
              <p:pic>
                <p:nvPicPr>
                  <p:cNvPr id="52" name="Picture 51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872788" y="4407547"/>
                    <a:ext cx="578522" cy="572483"/>
                  </a:xfrm>
                  <a:prstGeom prst="rect">
                    <a:avLst/>
                  </a:prstGeom>
                </p:spPr>
              </p:pic>
              <p:pic>
                <p:nvPicPr>
                  <p:cNvPr id="53" name="Picture 52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189905" y="4460130"/>
                    <a:ext cx="578522" cy="572483"/>
                  </a:xfrm>
                  <a:prstGeom prst="rect">
                    <a:avLst/>
                  </a:prstGeom>
                </p:spPr>
              </p:pic>
              <p:pic>
                <p:nvPicPr>
                  <p:cNvPr id="54" name="Picture 53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607741" y="4453115"/>
                    <a:ext cx="578522" cy="572483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55" name="TextBox 54"/>
              <p:cNvSpPr txBox="1"/>
              <p:nvPr/>
            </p:nvSpPr>
            <p:spPr>
              <a:xfrm>
                <a:off x="1706914" y="5226728"/>
                <a:ext cx="3482126" cy="914400"/>
              </a:xfrm>
              <a:prstGeom prst="rect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58" name="Picture 5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01023" y="5416239"/>
                <a:ext cx="578522" cy="572483"/>
              </a:xfrm>
              <a:prstGeom prst="rect">
                <a:avLst/>
              </a:prstGeom>
            </p:spPr>
          </p:pic>
          <p:grpSp>
            <p:nvGrpSpPr>
              <p:cNvPr id="91" name="Group 90"/>
              <p:cNvGrpSpPr/>
              <p:nvPr/>
            </p:nvGrpSpPr>
            <p:grpSpPr>
              <a:xfrm>
                <a:off x="5414876" y="5211860"/>
                <a:ext cx="2949495" cy="914400"/>
                <a:chOff x="5414876" y="5211860"/>
                <a:chExt cx="2949495" cy="914400"/>
              </a:xfrm>
            </p:grpSpPr>
            <p:sp>
              <p:nvSpPr>
                <p:cNvPr id="57" name="TextBox 56"/>
                <p:cNvSpPr txBox="1"/>
                <p:nvPr/>
              </p:nvSpPr>
              <p:spPr>
                <a:xfrm>
                  <a:off x="5414876" y="5211860"/>
                  <a:ext cx="2949495" cy="914400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97069" y="5382818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18547" y="5353015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83246" y="5343395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62" name="Picture 61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88932" y="5363699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63" name="Picture 62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53051" y="5358460"/>
                  <a:ext cx="578522" cy="572483"/>
                </a:xfrm>
                <a:prstGeom prst="rect">
                  <a:avLst/>
                </a:prstGeom>
              </p:spPr>
            </p:pic>
          </p:grpSp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85879" y="5472530"/>
                <a:ext cx="578522" cy="572483"/>
              </a:xfrm>
              <a:prstGeom prst="rect">
                <a:avLst/>
              </a:prstGeom>
            </p:spPr>
          </p:pic>
          <p:grpSp>
            <p:nvGrpSpPr>
              <p:cNvPr id="92" name="Group 91"/>
              <p:cNvGrpSpPr/>
              <p:nvPr/>
            </p:nvGrpSpPr>
            <p:grpSpPr>
              <a:xfrm>
                <a:off x="8513076" y="5245281"/>
                <a:ext cx="3060225" cy="914400"/>
                <a:chOff x="8513076" y="5245281"/>
                <a:chExt cx="3060225" cy="914400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8513076" y="5245281"/>
                  <a:ext cx="3060225" cy="914400"/>
                </a:xfrm>
                <a:prstGeom prst="rect">
                  <a:avLst/>
                </a:prstGeom>
                <a:noFill/>
                <a:ln>
                  <a:solidFill>
                    <a:srgbClr val="00206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918316" y="5357732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10302" y="5381718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69" name="Picture 68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81446" y="5416239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073099" y="5382818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71" name="Picture 70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77276" y="5363699"/>
                  <a:ext cx="578522" cy="572483"/>
                </a:xfrm>
                <a:prstGeom prst="rect">
                  <a:avLst/>
                </a:prstGeom>
              </p:spPr>
            </p:pic>
          </p:grpSp>
          <p:grpSp>
            <p:nvGrpSpPr>
              <p:cNvPr id="85" name="Group 84"/>
              <p:cNvGrpSpPr/>
              <p:nvPr/>
            </p:nvGrpSpPr>
            <p:grpSpPr>
              <a:xfrm>
                <a:off x="1744091" y="3192781"/>
                <a:ext cx="9846915" cy="1070060"/>
                <a:chOff x="1826202" y="3165161"/>
                <a:chExt cx="9846915" cy="1070060"/>
              </a:xfrm>
            </p:grpSpPr>
            <p:sp>
              <p:nvSpPr>
                <p:cNvPr id="82" name="TextBox 81"/>
                <p:cNvSpPr txBox="1"/>
                <p:nvPr/>
              </p:nvSpPr>
              <p:spPr>
                <a:xfrm>
                  <a:off x="1826202" y="3165161"/>
                  <a:ext cx="3426637" cy="1070060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5527180" y="3169199"/>
                  <a:ext cx="2907741" cy="1066022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8646818" y="3216743"/>
                  <a:ext cx="3026299" cy="943551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endParaRPr lang="en-US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790576" y="5433191"/>
                <a:ext cx="3327306" cy="634163"/>
                <a:chOff x="1790576" y="5433191"/>
                <a:chExt cx="3327306" cy="634163"/>
              </a:xfrm>
            </p:grpSpPr>
            <p:pic>
              <p:nvPicPr>
                <p:cNvPr id="64" name="Picture 63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144805" y="5433191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65" name="Picture 64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88874" y="5471695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87" name="Picture 86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576" y="5465403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88" name="Picture 87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54504" y="5438580"/>
                  <a:ext cx="578522" cy="572483"/>
                </a:xfrm>
                <a:prstGeom prst="rect">
                  <a:avLst/>
                </a:prstGeom>
              </p:spPr>
            </p:pic>
            <p:pic>
              <p:nvPicPr>
                <p:cNvPr id="89" name="Picture 88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39360" y="5494871"/>
                  <a:ext cx="578522" cy="572483"/>
                </a:xfrm>
                <a:prstGeom prst="rect">
                  <a:avLst/>
                </a:prstGeom>
              </p:spPr>
            </p:pic>
          </p:grpSp>
          <p:sp>
            <p:nvSpPr>
              <p:cNvPr id="94" name="TextBox 93"/>
              <p:cNvSpPr txBox="1"/>
              <p:nvPr/>
            </p:nvSpPr>
            <p:spPr>
              <a:xfrm>
                <a:off x="1755652" y="1955970"/>
                <a:ext cx="3433388" cy="968861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5472753" y="1909759"/>
                <a:ext cx="2876702" cy="965785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8564707" y="1909759"/>
                <a:ext cx="3008594" cy="1015072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5472753" y="793630"/>
                <a:ext cx="2876702" cy="950254"/>
              </a:xfrm>
              <a:prstGeom prst="rect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775820" y="879681"/>
                <a:ext cx="3391298" cy="89313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103" name="Picture 10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71353" y="947672"/>
                <a:ext cx="833847" cy="825143"/>
              </a:xfrm>
              <a:prstGeom prst="rect">
                <a:avLst/>
              </a:prstGeom>
            </p:spPr>
          </p:pic>
          <p:sp>
            <p:nvSpPr>
              <p:cNvPr id="104" name="TextBox 103"/>
              <p:cNvSpPr txBox="1"/>
              <p:nvPr/>
            </p:nvSpPr>
            <p:spPr>
              <a:xfrm>
                <a:off x="5487669" y="834282"/>
                <a:ext cx="2876702" cy="950254"/>
              </a:xfrm>
              <a:prstGeom prst="rect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01" name="TextBox 100"/>
            <p:cNvSpPr txBox="1"/>
            <p:nvPr/>
          </p:nvSpPr>
          <p:spPr>
            <a:xfrm>
              <a:off x="-475227" y="1173405"/>
              <a:ext cx="2251046" cy="5341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24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প্রত্যেকে একটি</a:t>
              </a:r>
              <a:endPara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56586" y="-16947"/>
            <a:ext cx="10137627" cy="1497294"/>
            <a:chOff x="166232" y="1877694"/>
            <a:chExt cx="11771197" cy="866752"/>
          </a:xfrm>
          <a:solidFill>
            <a:schemeClr val="accent1">
              <a:lumMod val="75000"/>
            </a:schemeClr>
          </a:solidFill>
        </p:grpSpPr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662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7260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0764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7091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5926" y="189020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1243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4606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9937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9489" y="1877695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3" name="Picture 11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3824" y="188111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2449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7287" y="1886170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6" name="Picture 11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7685" y="1877694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515" y="188616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32" y="188616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9538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0" name="Picture 11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1640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1" name="Picture 12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967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56802" y="189020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2119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5482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5" name="Picture 12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0813" y="188617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0365" y="1877695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7" name="Picture 12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4700" y="1881112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8" name="Picture 12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3325" y="1886171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8163" y="1886170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8561" y="1877694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391" y="188616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  <p:pic>
          <p:nvPicPr>
            <p:cNvPr id="132" name="Picture 131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108" y="1886169"/>
              <a:ext cx="790169" cy="85423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</p:pic>
      </p:grpSp>
      <p:cxnSp>
        <p:nvCxnSpPr>
          <p:cNvPr id="3" name="Straight Arrow Connector 2"/>
          <p:cNvCxnSpPr>
            <a:endCxn id="23" idx="0"/>
          </p:cNvCxnSpPr>
          <p:nvPr/>
        </p:nvCxnSpPr>
        <p:spPr>
          <a:xfrm flipH="1">
            <a:off x="3340539" y="1480347"/>
            <a:ext cx="1982088" cy="647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22627" y="1480347"/>
            <a:ext cx="317272" cy="609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22627" y="1473368"/>
            <a:ext cx="3221857" cy="61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08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971" y="2347415"/>
            <a:ext cx="12010029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পর্যায়ে শিক্ষার্থীদের ভ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করা দেখিয়ে ভাগ অংকের ধারণা দিব।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1238" y="310066"/>
            <a:ext cx="3477234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৩। বস্তু  নিরপেক্ষঃ 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7796" y="4544705"/>
                <a:ext cx="2784143" cy="70788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২৪</a:t>
                </a:r>
                <a14:m>
                  <m:oMath xmlns:m="http://schemas.openxmlformats.org/officeDocument/2006/math">
                    <m:r>
                      <a:rPr lang="bn-IN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÷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৬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৪</m:t>
                    </m:r>
                  </m:oMath>
                </a14:m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96" y="4544705"/>
                <a:ext cx="2784143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7860" t="-13675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1238" y="4544705"/>
                <a:ext cx="3166281" cy="70788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২। ৩৫</a:t>
                </a:r>
                <a14:m>
                  <m:oMath xmlns:m="http://schemas.openxmlformats.org/officeDocument/2006/math"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÷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৭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৫</m:t>
                    </m:r>
                  </m:oMath>
                </a14:m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238" y="4544705"/>
                <a:ext cx="3166281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6718" t="-13675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288472" y="4544705"/>
                <a:ext cx="3138418" cy="70788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৩। ৪২</a:t>
                </a:r>
                <a14:m>
                  <m:oMath xmlns:m="http://schemas.openxmlformats.org/officeDocument/2006/math">
                    <m:r>
                      <a:rPr lang="bn-IN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÷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৬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৭</m:t>
                    </m:r>
                  </m:oMath>
                </a14:m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472" y="4544705"/>
                <a:ext cx="3138418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6990" t="-13675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3331" y="5472752"/>
                <a:ext cx="2442950" cy="70788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  <a14:m>
                  <m:oMath xmlns:m="http://schemas.openxmlformats.org/officeDocument/2006/math">
                    <m:r>
                      <a:rPr lang="bn-IN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৪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২৪</m:t>
                    </m:r>
                  </m:oMath>
                </a14:m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31" y="5472752"/>
                <a:ext cx="2442950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8978" t="-13675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18948" y="5518134"/>
                <a:ext cx="2712392" cy="70788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৭</a:t>
                </a:r>
                <a14:m>
                  <m:oMath xmlns:m="http://schemas.openxmlformats.org/officeDocument/2006/math">
                    <m:r>
                      <a:rPr lang="bn-IN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৫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৩৫</m:t>
                    </m:r>
                  </m:oMath>
                </a14:m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948" y="5518134"/>
                <a:ext cx="2712392" cy="707886"/>
              </a:xfrm>
              <a:prstGeom prst="rect">
                <a:avLst/>
              </a:prstGeom>
              <a:blipFill rotWithShape="0">
                <a:blip r:embed="rId6"/>
                <a:stretch>
                  <a:fillRect l="-8072" t="-13675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84007" y="5472752"/>
                <a:ext cx="3042883" cy="70788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৬</a:t>
                </a:r>
                <a14:m>
                  <m:oMath xmlns:m="http://schemas.openxmlformats.org/officeDocument/2006/math">
                    <m:r>
                      <a:rPr lang="bn-IN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×</m:t>
                    </m:r>
                  </m:oMath>
                </a14:m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৭</a:t>
                </a:r>
                <a14:m>
                  <m:oMath xmlns:m="http://schemas.openxmlformats.org/officeDocument/2006/math">
                    <m:r>
                      <a:rPr lang="bn-IN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bn-IN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৪২</m:t>
                    </m:r>
                  </m:oMath>
                </a14:m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007" y="5472752"/>
                <a:ext cx="3042883" cy="707886"/>
              </a:xfrm>
              <a:prstGeom prst="rect">
                <a:avLst/>
              </a:prstGeom>
              <a:blipFill rotWithShape="0">
                <a:blip r:embed="rId7"/>
                <a:stretch>
                  <a:fillRect l="-7000" t="-13675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52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>
          <a:defRPr sz="40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253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IMD</dc:creator>
  <cp:lastModifiedBy>IMD</cp:lastModifiedBy>
  <cp:revision>529</cp:revision>
  <dcterms:created xsi:type="dcterms:W3CDTF">2020-01-13T10:35:57Z</dcterms:created>
  <dcterms:modified xsi:type="dcterms:W3CDTF">2020-01-18T09:15:00Z</dcterms:modified>
</cp:coreProperties>
</file>