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6600" y="228600"/>
            <a:ext cx="27847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5" descr="images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05000"/>
            <a:ext cx="6400800" cy="4794421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191000"/>
            <a:ext cx="312420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3048000" y="762000"/>
            <a:ext cx="3352800" cy="28956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810000"/>
            <a:ext cx="32004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838200"/>
            <a:ext cx="5029200" cy="2133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8600" y="4419600"/>
            <a:ext cx="15240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762000"/>
            <a:ext cx="3352800" cy="2743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676400"/>
            <a:ext cx="4419600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চতুর্ভুজ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আয়ত</a:t>
            </a: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200400"/>
            <a:ext cx="5486400" cy="14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1.লাল দলঃ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একটি আয়ত আঁক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2.নীল দলঃ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একটি বর্গ আঁক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143000"/>
            <a:ext cx="48768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দলীয় কাজ......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352800"/>
            <a:ext cx="81534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একটি আয়ত আঁক,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একটি বর্গ আঁক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143000"/>
            <a:ext cx="31242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0"/>
            <a:ext cx="44196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চিত্র আঁকতে দিয়ে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143000"/>
            <a:ext cx="43434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মূল্যায়ন............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nhhf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24000" y="1371600"/>
            <a:ext cx="6096000" cy="51511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0400" y="2286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600200"/>
            <a:ext cx="6400800" cy="36009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পার্থ সারাথী </a:t>
            </a: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সহঃশিক্ষক</a:t>
            </a:r>
          </a:p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৩৭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নংশৌলা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সঃপ্রাঃবি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মঠবাড়ীয়া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3000"/>
            <a:ext cx="5257800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</a:p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</a:p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</a:p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৪০ মিনিট ।</a:t>
            </a:r>
          </a:p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১৪।০১।২০২০খ্রিঃ</a:t>
            </a:r>
            <a:endParaRPr lang="bn-BD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971800"/>
            <a:ext cx="7239000" cy="1938992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২৯.1.1 বিভিন্ন আকৃতির চতু্র্ভুজ চিনে আয়ত ও বর্গ শ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ক্ত করতে পারবে।</a:t>
            </a:r>
          </a:p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29.1.2 আয়ত ও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</a:t>
            </a:r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ঁকতে পারবে।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143000"/>
            <a:ext cx="25908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69342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এসো একটি ছবি দেখি.................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95600" y="2057400"/>
            <a:ext cx="3505200" cy="4495800"/>
            <a:chOff x="2895600" y="2057400"/>
            <a:chExt cx="1905000" cy="2895600"/>
          </a:xfrm>
        </p:grpSpPr>
        <p:sp>
          <p:nvSpPr>
            <p:cNvPr id="4" name="Smiley Face 3"/>
            <p:cNvSpPr/>
            <p:nvPr/>
          </p:nvSpPr>
          <p:spPr>
            <a:xfrm>
              <a:off x="3352800" y="2057400"/>
              <a:ext cx="1143000" cy="914400"/>
            </a:xfrm>
            <a:prstGeom prst="smileyFac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3352800" y="2971800"/>
              <a:ext cx="1143000" cy="99060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0" y="2971800"/>
              <a:ext cx="228600" cy="914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0" y="2971800"/>
              <a:ext cx="228600" cy="914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91000" y="3962400"/>
              <a:ext cx="228600" cy="9144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2800" y="3962400"/>
              <a:ext cx="228600" cy="9144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>
              <a:off x="4419600" y="4724400"/>
              <a:ext cx="381000" cy="19811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Triangle 10"/>
            <p:cNvSpPr/>
            <p:nvPr/>
          </p:nvSpPr>
          <p:spPr>
            <a:xfrm flipH="1">
              <a:off x="2895600" y="4724400"/>
              <a:ext cx="457200" cy="228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581400"/>
            <a:ext cx="2286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চতু্র্ভুজ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143000"/>
            <a:ext cx="34290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5438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চারটি সরল রেখা দ্বারা আবদ্ধ আকৃতিকে চতুর্ভুজ বলে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1981200"/>
            <a:ext cx="3505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14800" y="5562600"/>
            <a:ext cx="1295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80772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 এমন একটি চতুর্ভুজ যার চারটি কোনই সমকোন।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 বিপরীত বাহুগুলো সমান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743200"/>
            <a:ext cx="49530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5257800"/>
            <a:ext cx="121920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67818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বর্গ এমন একটি চতুর্ভুজ যার 4টি কোণ সমকোণ এবং চারটি বাহুর দৈর্ঘ্য সমান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2514600"/>
            <a:ext cx="28194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91000" y="5562600"/>
            <a:ext cx="694421" cy="76944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133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163</cp:revision>
  <dcterms:created xsi:type="dcterms:W3CDTF">2006-08-16T00:00:00Z</dcterms:created>
  <dcterms:modified xsi:type="dcterms:W3CDTF">2020-01-16T07:24:57Z</dcterms:modified>
</cp:coreProperties>
</file>