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81" r:id="rId9"/>
    <p:sldId id="263" r:id="rId10"/>
    <p:sldId id="264" r:id="rId11"/>
    <p:sldId id="265" r:id="rId12"/>
    <p:sldId id="266" r:id="rId13"/>
    <p:sldId id="279" r:id="rId14"/>
    <p:sldId id="267" r:id="rId15"/>
    <p:sldId id="268" r:id="rId16"/>
    <p:sldId id="275" r:id="rId17"/>
    <p:sldId id="270" r:id="rId18"/>
    <p:sldId id="272" r:id="rId19"/>
    <p:sldId id="273" r:id="rId20"/>
    <p:sldId id="276" r:id="rId21"/>
    <p:sldId id="277" r:id="rId22"/>
    <p:sldId id="278" r:id="rId23"/>
  </p:sldIdLst>
  <p:sldSz cx="118872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588" y="90"/>
      </p:cViewPr>
      <p:guideLst>
        <p:guide orient="horz" pos="2016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16C70B-0D1F-4466-B240-0E129F33E5C3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2B6CEA-4A93-42C5-9D71-C068D7FF8252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কাদেরিয়া বাহিনী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A42881E-C395-4BBF-A61F-F29664A68021}" type="parTrans" cxnId="{867F7974-09DC-4FCC-B31A-B927AF4B2F43}">
      <dgm:prSet/>
      <dgm:spPr/>
      <dgm:t>
        <a:bodyPr/>
        <a:lstStyle/>
        <a:p>
          <a:endParaRPr lang="en-US"/>
        </a:p>
      </dgm:t>
    </dgm:pt>
    <dgm:pt modelId="{20B024BD-7F60-4660-9709-221EABC50786}" type="sibTrans" cxnId="{867F7974-09DC-4FCC-B31A-B927AF4B2F43}">
      <dgm:prSet/>
      <dgm:spPr/>
      <dgm:t>
        <a:bodyPr/>
        <a:lstStyle/>
        <a:p>
          <a:endParaRPr lang="en-US"/>
        </a:p>
      </dgm:t>
    </dgm:pt>
    <dgm:pt modelId="{A43180B4-1709-4354-8227-B5141E782DAF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বাতেন বাহিনী </a:t>
          </a:r>
          <a:endParaRPr lang="en-US" sz="3200" dirty="0"/>
        </a:p>
      </dgm:t>
    </dgm:pt>
    <dgm:pt modelId="{034DF198-3899-48A9-A0D9-D21774D942AC}" type="parTrans" cxnId="{3153AE24-08E8-4409-A616-0C6EA21B12CC}">
      <dgm:prSet/>
      <dgm:spPr/>
      <dgm:t>
        <a:bodyPr/>
        <a:lstStyle/>
        <a:p>
          <a:endParaRPr lang="en-US"/>
        </a:p>
      </dgm:t>
    </dgm:pt>
    <dgm:pt modelId="{B2B7406D-556C-4FF2-858C-72954AD56D4B}" type="sibTrans" cxnId="{3153AE24-08E8-4409-A616-0C6EA21B12CC}">
      <dgm:prSet/>
      <dgm:spPr/>
      <dgm:t>
        <a:bodyPr/>
        <a:lstStyle/>
        <a:p>
          <a:endParaRPr lang="en-US"/>
        </a:p>
      </dgm:t>
    </dgm:pt>
    <dgm:pt modelId="{5B42BB9C-9D3D-4017-A4A5-55EC52C7A93C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হেমায়েত   বাহিনী </a:t>
          </a:r>
          <a:endParaRPr lang="en-US" sz="3200" dirty="0"/>
        </a:p>
      </dgm:t>
    </dgm:pt>
    <dgm:pt modelId="{B84B77C0-ADE9-4495-880B-B47804B86BF7}" type="parTrans" cxnId="{D6F5D162-BBC9-4B92-9BDF-2D456215CA4E}">
      <dgm:prSet/>
      <dgm:spPr/>
      <dgm:t>
        <a:bodyPr/>
        <a:lstStyle/>
        <a:p>
          <a:endParaRPr lang="en-US"/>
        </a:p>
      </dgm:t>
    </dgm:pt>
    <dgm:pt modelId="{3C31B9D3-3187-4634-9B13-6A9D859383CC}" type="sibTrans" cxnId="{D6F5D162-BBC9-4B92-9BDF-2D456215CA4E}">
      <dgm:prSet/>
      <dgm:spPr/>
      <dgm:t>
        <a:bodyPr/>
        <a:lstStyle/>
        <a:p>
          <a:endParaRPr lang="en-US"/>
        </a:p>
      </dgm:t>
    </dgm:pt>
    <dgm:pt modelId="{5F5C9EBF-800C-47E2-853B-B4172B8AAE6E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আঞ্চলিক বাহিনী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/>
        </a:p>
      </dgm:t>
    </dgm:pt>
    <dgm:pt modelId="{EEB8A2B1-B22A-46ED-9FE3-81F71495CAFB}" type="sibTrans" cxnId="{0F647810-DAE5-45F4-B1E7-4458A57B9C82}">
      <dgm:prSet/>
      <dgm:spPr/>
      <dgm:t>
        <a:bodyPr/>
        <a:lstStyle/>
        <a:p>
          <a:endParaRPr lang="en-US"/>
        </a:p>
      </dgm:t>
    </dgm:pt>
    <dgm:pt modelId="{CB9C8C0A-E719-406A-BF24-51569D614CEE}" type="parTrans" cxnId="{0F647810-DAE5-45F4-B1E7-4458A57B9C82}">
      <dgm:prSet/>
      <dgm:spPr/>
      <dgm:t>
        <a:bodyPr/>
        <a:lstStyle/>
        <a:p>
          <a:endParaRPr lang="en-US"/>
        </a:p>
      </dgm:t>
    </dgm:pt>
    <dgm:pt modelId="{83D1E364-3097-4C21-AF60-1AE34ABC9765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আকবর বাহিনী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B8154DFA-322D-4112-9E54-F8A8A51E9062}" type="parTrans" cxnId="{79F5AB24-8EE6-44E8-B2EB-78229D872B34}">
      <dgm:prSet/>
      <dgm:spPr/>
      <dgm:t>
        <a:bodyPr/>
        <a:lstStyle/>
        <a:p>
          <a:endParaRPr lang="en-US"/>
        </a:p>
      </dgm:t>
    </dgm:pt>
    <dgm:pt modelId="{86A045C5-7B1A-42B7-86B1-9765B4565739}" type="sibTrans" cxnId="{79F5AB24-8EE6-44E8-B2EB-78229D872B34}">
      <dgm:prSet/>
      <dgm:spPr/>
      <dgm:t>
        <a:bodyPr/>
        <a:lstStyle/>
        <a:p>
          <a:endParaRPr lang="en-US"/>
        </a:p>
      </dgm:t>
    </dgm:pt>
    <dgm:pt modelId="{5F0758E0-2149-4329-9504-D3717BD86C2B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ঢাকার গেরিলা দল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E8E3E50-B4C5-467C-8F44-0E32DFD7319F}" type="parTrans" cxnId="{786DC35E-82DC-4FF9-B893-5127433E75E5}">
      <dgm:prSet/>
      <dgm:spPr/>
      <dgm:t>
        <a:bodyPr/>
        <a:lstStyle/>
        <a:p>
          <a:endParaRPr lang="en-US"/>
        </a:p>
      </dgm:t>
    </dgm:pt>
    <dgm:pt modelId="{4268292F-C469-4276-BB69-CB18244122BF}" type="sibTrans" cxnId="{786DC35E-82DC-4FF9-B893-5127433E75E5}">
      <dgm:prSet/>
      <dgm:spPr/>
      <dgm:t>
        <a:bodyPr/>
        <a:lstStyle/>
        <a:p>
          <a:endParaRPr lang="en-US"/>
        </a:p>
      </dgm:t>
    </dgm:pt>
    <dgm:pt modelId="{B097680D-3197-40BC-94BF-52B522D4F3EB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লতিফ মির্জা   বাহিনী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63F0ED6-757B-44D5-8137-E3269D3C6E4E}" type="parTrans" cxnId="{6C4A7D61-E6D8-4511-8282-056153E5E5A1}">
      <dgm:prSet/>
      <dgm:spPr/>
      <dgm:t>
        <a:bodyPr/>
        <a:lstStyle/>
        <a:p>
          <a:endParaRPr lang="en-US"/>
        </a:p>
      </dgm:t>
    </dgm:pt>
    <dgm:pt modelId="{CE8A2500-E5CC-441B-A153-878FFD04B275}" type="sibTrans" cxnId="{6C4A7D61-E6D8-4511-8282-056153E5E5A1}">
      <dgm:prSet/>
      <dgm:spPr/>
      <dgm:t>
        <a:bodyPr/>
        <a:lstStyle/>
        <a:p>
          <a:endParaRPr lang="en-US"/>
        </a:p>
      </dgm:t>
    </dgm:pt>
    <dgm:pt modelId="{D6C0B123-DC17-469C-B2B6-5C56365C32BB}">
      <dgm:prSet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আকবর বাহিনী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CB634D7-E238-4268-891C-3B06E1D8651A}" type="parTrans" cxnId="{7BFA29D8-B8E3-4C34-A7F9-08E4535710CB}">
      <dgm:prSet/>
      <dgm:spPr/>
      <dgm:t>
        <a:bodyPr/>
        <a:lstStyle/>
        <a:p>
          <a:endParaRPr lang="en-US"/>
        </a:p>
      </dgm:t>
    </dgm:pt>
    <dgm:pt modelId="{C3C25F31-2E53-457F-A45B-0386887DCB5E}" type="sibTrans" cxnId="{7BFA29D8-B8E3-4C34-A7F9-08E4535710CB}">
      <dgm:prSet/>
      <dgm:spPr/>
      <dgm:t>
        <a:bodyPr/>
        <a:lstStyle/>
        <a:p>
          <a:endParaRPr lang="en-US"/>
        </a:p>
      </dgm:t>
    </dgm:pt>
    <dgm:pt modelId="{53C61000-E9DE-4D6D-8378-5BA1369FE3B7}" type="pres">
      <dgm:prSet presAssocID="{5516C70B-0D1F-4466-B240-0E129F33E5C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8E86A1-5A94-4773-A7F0-94697F046965}" type="pres">
      <dgm:prSet presAssocID="{5F5C9EBF-800C-47E2-853B-B4172B8AAE6E}" presName="hierRoot1" presStyleCnt="0">
        <dgm:presLayoutVars>
          <dgm:hierBranch val="init"/>
        </dgm:presLayoutVars>
      </dgm:prSet>
      <dgm:spPr/>
    </dgm:pt>
    <dgm:pt modelId="{B04E3FAB-F91F-4DB0-B5D9-876679565BEA}" type="pres">
      <dgm:prSet presAssocID="{5F5C9EBF-800C-47E2-853B-B4172B8AAE6E}" presName="rootComposite1" presStyleCnt="0"/>
      <dgm:spPr/>
    </dgm:pt>
    <dgm:pt modelId="{2EC63A70-09FE-47B9-8F2B-7CC1D451B22B}" type="pres">
      <dgm:prSet presAssocID="{5F5C9EBF-800C-47E2-853B-B4172B8AAE6E}" presName="rootText1" presStyleLbl="node0" presStyleIdx="0" presStyleCnt="1" custScaleX="183767" custScaleY="219481" custLinFactY="-20740" custLinFactNeighborX="146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B473E-E61C-4721-9B46-A56E21F288B6}" type="pres">
      <dgm:prSet presAssocID="{5F5C9EBF-800C-47E2-853B-B4172B8AAE6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5BED5A0-5984-431B-9F91-5290F25DE49B}" type="pres">
      <dgm:prSet presAssocID="{5F5C9EBF-800C-47E2-853B-B4172B8AAE6E}" presName="hierChild2" presStyleCnt="0"/>
      <dgm:spPr/>
    </dgm:pt>
    <dgm:pt modelId="{71AEDDCF-EDB7-46B1-A9FD-0C951453EEC4}" type="pres">
      <dgm:prSet presAssocID="{5A42881E-C395-4BBF-A61F-F29664A68021}" presName="Name37" presStyleLbl="parChTrans1D2" presStyleIdx="0" presStyleCnt="7"/>
      <dgm:spPr/>
      <dgm:t>
        <a:bodyPr/>
        <a:lstStyle/>
        <a:p>
          <a:endParaRPr lang="en-US"/>
        </a:p>
      </dgm:t>
    </dgm:pt>
    <dgm:pt modelId="{F435613D-0D74-46EE-8192-012C59CAF895}" type="pres">
      <dgm:prSet presAssocID="{F32B6CEA-4A93-42C5-9D71-C068D7FF8252}" presName="hierRoot2" presStyleCnt="0">
        <dgm:presLayoutVars>
          <dgm:hierBranch val="init"/>
        </dgm:presLayoutVars>
      </dgm:prSet>
      <dgm:spPr/>
    </dgm:pt>
    <dgm:pt modelId="{1240EB7B-04A4-4FED-9D97-0A01FF4D6A96}" type="pres">
      <dgm:prSet presAssocID="{F32B6CEA-4A93-42C5-9D71-C068D7FF8252}" presName="rootComposite" presStyleCnt="0"/>
      <dgm:spPr/>
    </dgm:pt>
    <dgm:pt modelId="{A5E87CA5-BF0F-4360-8904-E15B97DF7F57}" type="pres">
      <dgm:prSet presAssocID="{F32B6CEA-4A93-42C5-9D71-C068D7FF8252}" presName="rootText" presStyleLbl="node2" presStyleIdx="0" presStyleCnt="7" custScaleX="124959" custScaleY="175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829D9-5637-4968-BC40-8B551B28668B}" type="pres">
      <dgm:prSet presAssocID="{F32B6CEA-4A93-42C5-9D71-C068D7FF8252}" presName="rootConnector" presStyleLbl="node2" presStyleIdx="0" presStyleCnt="7"/>
      <dgm:spPr/>
      <dgm:t>
        <a:bodyPr/>
        <a:lstStyle/>
        <a:p>
          <a:endParaRPr lang="en-US"/>
        </a:p>
      </dgm:t>
    </dgm:pt>
    <dgm:pt modelId="{62B6E804-81B0-4F4A-BF2C-66F67A799CD0}" type="pres">
      <dgm:prSet presAssocID="{F32B6CEA-4A93-42C5-9D71-C068D7FF8252}" presName="hierChild4" presStyleCnt="0"/>
      <dgm:spPr/>
    </dgm:pt>
    <dgm:pt modelId="{BA55229B-0832-406A-8461-807B69C2B847}" type="pres">
      <dgm:prSet presAssocID="{F32B6CEA-4A93-42C5-9D71-C068D7FF8252}" presName="hierChild5" presStyleCnt="0"/>
      <dgm:spPr/>
    </dgm:pt>
    <dgm:pt modelId="{FA45EE46-B4EB-49F5-8F40-4E0AA9F0D62A}" type="pres">
      <dgm:prSet presAssocID="{034DF198-3899-48A9-A0D9-D21774D942AC}" presName="Name37" presStyleLbl="parChTrans1D2" presStyleIdx="1" presStyleCnt="7"/>
      <dgm:spPr/>
      <dgm:t>
        <a:bodyPr/>
        <a:lstStyle/>
        <a:p>
          <a:endParaRPr lang="en-US"/>
        </a:p>
      </dgm:t>
    </dgm:pt>
    <dgm:pt modelId="{B173AE31-9CBB-4F60-B202-0619B8EA59BA}" type="pres">
      <dgm:prSet presAssocID="{A43180B4-1709-4354-8227-B5141E782DAF}" presName="hierRoot2" presStyleCnt="0">
        <dgm:presLayoutVars>
          <dgm:hierBranch val="init"/>
        </dgm:presLayoutVars>
      </dgm:prSet>
      <dgm:spPr/>
    </dgm:pt>
    <dgm:pt modelId="{4830B62F-7FEC-4167-916B-D251C0F2F57D}" type="pres">
      <dgm:prSet presAssocID="{A43180B4-1709-4354-8227-B5141E782DAF}" presName="rootComposite" presStyleCnt="0"/>
      <dgm:spPr/>
    </dgm:pt>
    <dgm:pt modelId="{C88AFF7D-0A45-4CFF-BD65-4C6DC3E48C1F}" type="pres">
      <dgm:prSet presAssocID="{A43180B4-1709-4354-8227-B5141E782DAF}" presName="rootText" presStyleLbl="node2" presStyleIdx="1" presStyleCnt="7" custScaleX="123753" custScaleY="167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C141C8-6739-4F61-A5A0-94FD4050969D}" type="pres">
      <dgm:prSet presAssocID="{A43180B4-1709-4354-8227-B5141E782DAF}" presName="rootConnector" presStyleLbl="node2" presStyleIdx="1" presStyleCnt="7"/>
      <dgm:spPr/>
      <dgm:t>
        <a:bodyPr/>
        <a:lstStyle/>
        <a:p>
          <a:endParaRPr lang="en-US"/>
        </a:p>
      </dgm:t>
    </dgm:pt>
    <dgm:pt modelId="{8CC090A7-0BCA-424F-9BF5-DB91610A6253}" type="pres">
      <dgm:prSet presAssocID="{A43180B4-1709-4354-8227-B5141E782DAF}" presName="hierChild4" presStyleCnt="0"/>
      <dgm:spPr/>
    </dgm:pt>
    <dgm:pt modelId="{40247007-443A-40C5-89AA-FB9859EE8686}" type="pres">
      <dgm:prSet presAssocID="{A43180B4-1709-4354-8227-B5141E782DAF}" presName="hierChild5" presStyleCnt="0"/>
      <dgm:spPr/>
    </dgm:pt>
    <dgm:pt modelId="{737CEA11-A881-42F5-A266-2CDA8583A08A}" type="pres">
      <dgm:prSet presAssocID="{B8154DFA-322D-4112-9E54-F8A8A51E9062}" presName="Name37" presStyleLbl="parChTrans1D2" presStyleIdx="2" presStyleCnt="7"/>
      <dgm:spPr/>
      <dgm:t>
        <a:bodyPr/>
        <a:lstStyle/>
        <a:p>
          <a:endParaRPr lang="en-US"/>
        </a:p>
      </dgm:t>
    </dgm:pt>
    <dgm:pt modelId="{89CF0318-ED39-4243-8218-5316D770F357}" type="pres">
      <dgm:prSet presAssocID="{83D1E364-3097-4C21-AF60-1AE34ABC9765}" presName="hierRoot2" presStyleCnt="0">
        <dgm:presLayoutVars>
          <dgm:hierBranch val="init"/>
        </dgm:presLayoutVars>
      </dgm:prSet>
      <dgm:spPr/>
    </dgm:pt>
    <dgm:pt modelId="{07D10A08-ACCF-4BDA-8381-1124722C060D}" type="pres">
      <dgm:prSet presAssocID="{83D1E364-3097-4C21-AF60-1AE34ABC9765}" presName="rootComposite" presStyleCnt="0"/>
      <dgm:spPr/>
    </dgm:pt>
    <dgm:pt modelId="{AB8A1BE4-B5B5-4096-908F-6F0464872E78}" type="pres">
      <dgm:prSet presAssocID="{83D1E364-3097-4C21-AF60-1AE34ABC9765}" presName="rootText" presStyleLbl="node2" presStyleIdx="2" presStyleCnt="7" custScaleX="145225" custScaleY="179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36D81A-9C3D-4672-977A-0BF60BF1470C}" type="pres">
      <dgm:prSet presAssocID="{83D1E364-3097-4C21-AF60-1AE34ABC9765}" presName="rootConnector" presStyleLbl="node2" presStyleIdx="2" presStyleCnt="7"/>
      <dgm:spPr/>
      <dgm:t>
        <a:bodyPr/>
        <a:lstStyle/>
        <a:p>
          <a:endParaRPr lang="en-US"/>
        </a:p>
      </dgm:t>
    </dgm:pt>
    <dgm:pt modelId="{A53FEDD9-DDFD-4DF6-A29F-47EF9A242EDC}" type="pres">
      <dgm:prSet presAssocID="{83D1E364-3097-4C21-AF60-1AE34ABC9765}" presName="hierChild4" presStyleCnt="0"/>
      <dgm:spPr/>
    </dgm:pt>
    <dgm:pt modelId="{504EF64D-A467-404B-BE31-5E50C90AB400}" type="pres">
      <dgm:prSet presAssocID="{83D1E364-3097-4C21-AF60-1AE34ABC9765}" presName="hierChild5" presStyleCnt="0"/>
      <dgm:spPr/>
    </dgm:pt>
    <dgm:pt modelId="{C973E32B-75A8-4868-B3E2-9EFE5F6471E7}" type="pres">
      <dgm:prSet presAssocID="{B84B77C0-ADE9-4495-880B-B47804B86BF7}" presName="Name37" presStyleLbl="parChTrans1D2" presStyleIdx="3" presStyleCnt="7"/>
      <dgm:spPr/>
      <dgm:t>
        <a:bodyPr/>
        <a:lstStyle/>
        <a:p>
          <a:endParaRPr lang="en-US"/>
        </a:p>
      </dgm:t>
    </dgm:pt>
    <dgm:pt modelId="{7367FF8F-5ABB-42D5-B066-C32D2CF3B343}" type="pres">
      <dgm:prSet presAssocID="{5B42BB9C-9D3D-4017-A4A5-55EC52C7A93C}" presName="hierRoot2" presStyleCnt="0">
        <dgm:presLayoutVars>
          <dgm:hierBranch val="init"/>
        </dgm:presLayoutVars>
      </dgm:prSet>
      <dgm:spPr/>
    </dgm:pt>
    <dgm:pt modelId="{F39E4F7B-E3D4-4CBE-943B-34A7A0197F27}" type="pres">
      <dgm:prSet presAssocID="{5B42BB9C-9D3D-4017-A4A5-55EC52C7A93C}" presName="rootComposite" presStyleCnt="0"/>
      <dgm:spPr/>
    </dgm:pt>
    <dgm:pt modelId="{FF51ACF9-8B29-4B22-AA6A-D8A03270F131}" type="pres">
      <dgm:prSet presAssocID="{5B42BB9C-9D3D-4017-A4A5-55EC52C7A93C}" presName="rootText" presStyleLbl="node2" presStyleIdx="3" presStyleCnt="7" custScaleX="145586" custScaleY="164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067B1-A8DF-4E03-B2D0-FDBCF96ADFC1}" type="pres">
      <dgm:prSet presAssocID="{5B42BB9C-9D3D-4017-A4A5-55EC52C7A93C}" presName="rootConnector" presStyleLbl="node2" presStyleIdx="3" presStyleCnt="7"/>
      <dgm:spPr/>
      <dgm:t>
        <a:bodyPr/>
        <a:lstStyle/>
        <a:p>
          <a:endParaRPr lang="en-US"/>
        </a:p>
      </dgm:t>
    </dgm:pt>
    <dgm:pt modelId="{A406B72C-3528-4B60-9B7F-1BE28A40E313}" type="pres">
      <dgm:prSet presAssocID="{5B42BB9C-9D3D-4017-A4A5-55EC52C7A93C}" presName="hierChild4" presStyleCnt="0"/>
      <dgm:spPr/>
    </dgm:pt>
    <dgm:pt modelId="{2639999F-5B4F-4206-8BD8-655F0C0A7463}" type="pres">
      <dgm:prSet presAssocID="{5B42BB9C-9D3D-4017-A4A5-55EC52C7A93C}" presName="hierChild5" presStyleCnt="0"/>
      <dgm:spPr/>
    </dgm:pt>
    <dgm:pt modelId="{6DB85001-E75C-4D1A-8F01-00D1FE80C206}" type="pres">
      <dgm:prSet presAssocID="{5CB634D7-E238-4268-891C-3B06E1D8651A}" presName="Name37" presStyleLbl="parChTrans1D2" presStyleIdx="4" presStyleCnt="7"/>
      <dgm:spPr/>
      <dgm:t>
        <a:bodyPr/>
        <a:lstStyle/>
        <a:p>
          <a:endParaRPr lang="en-US"/>
        </a:p>
      </dgm:t>
    </dgm:pt>
    <dgm:pt modelId="{EC13B423-B76D-46F3-B341-2357832269F2}" type="pres">
      <dgm:prSet presAssocID="{D6C0B123-DC17-469C-B2B6-5C56365C32BB}" presName="hierRoot2" presStyleCnt="0">
        <dgm:presLayoutVars>
          <dgm:hierBranch val="init"/>
        </dgm:presLayoutVars>
      </dgm:prSet>
      <dgm:spPr/>
    </dgm:pt>
    <dgm:pt modelId="{FC2F70D3-4614-4E52-9C46-846A090454AA}" type="pres">
      <dgm:prSet presAssocID="{D6C0B123-DC17-469C-B2B6-5C56365C32BB}" presName="rootComposite" presStyleCnt="0"/>
      <dgm:spPr/>
    </dgm:pt>
    <dgm:pt modelId="{78B52C03-6F35-4E86-8AC3-F46A675A2615}" type="pres">
      <dgm:prSet presAssocID="{D6C0B123-DC17-469C-B2B6-5C56365C32BB}" presName="rootText" presStyleLbl="node2" presStyleIdx="4" presStyleCnt="7" custScaleX="133529" custScaleY="160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5A1480-2C67-4265-88E0-32E3682264DC}" type="pres">
      <dgm:prSet presAssocID="{D6C0B123-DC17-469C-B2B6-5C56365C32BB}" presName="rootConnector" presStyleLbl="node2" presStyleIdx="4" presStyleCnt="7"/>
      <dgm:spPr/>
      <dgm:t>
        <a:bodyPr/>
        <a:lstStyle/>
        <a:p>
          <a:endParaRPr lang="en-US"/>
        </a:p>
      </dgm:t>
    </dgm:pt>
    <dgm:pt modelId="{3BBC7CE7-7B21-46A7-BF38-6809EB1FEA98}" type="pres">
      <dgm:prSet presAssocID="{D6C0B123-DC17-469C-B2B6-5C56365C32BB}" presName="hierChild4" presStyleCnt="0"/>
      <dgm:spPr/>
    </dgm:pt>
    <dgm:pt modelId="{EE69210B-9268-4E13-88EF-389BA76E0A8E}" type="pres">
      <dgm:prSet presAssocID="{D6C0B123-DC17-469C-B2B6-5C56365C32BB}" presName="hierChild5" presStyleCnt="0"/>
      <dgm:spPr/>
    </dgm:pt>
    <dgm:pt modelId="{EC36A1BA-8825-4F7F-AA2B-5695D27B53EC}" type="pres">
      <dgm:prSet presAssocID="{D63F0ED6-757B-44D5-8137-E3269D3C6E4E}" presName="Name37" presStyleLbl="parChTrans1D2" presStyleIdx="5" presStyleCnt="7"/>
      <dgm:spPr/>
      <dgm:t>
        <a:bodyPr/>
        <a:lstStyle/>
        <a:p>
          <a:endParaRPr lang="en-US"/>
        </a:p>
      </dgm:t>
    </dgm:pt>
    <dgm:pt modelId="{0C3E069C-D866-4C2A-B04A-3F7312459C6A}" type="pres">
      <dgm:prSet presAssocID="{B097680D-3197-40BC-94BF-52B522D4F3EB}" presName="hierRoot2" presStyleCnt="0">
        <dgm:presLayoutVars>
          <dgm:hierBranch val="init"/>
        </dgm:presLayoutVars>
      </dgm:prSet>
      <dgm:spPr/>
    </dgm:pt>
    <dgm:pt modelId="{1DDB7DE0-7709-4DB8-A015-5918960077C6}" type="pres">
      <dgm:prSet presAssocID="{B097680D-3197-40BC-94BF-52B522D4F3EB}" presName="rootComposite" presStyleCnt="0"/>
      <dgm:spPr/>
    </dgm:pt>
    <dgm:pt modelId="{620D58DC-AB26-4433-8CAA-84A7489406FC}" type="pres">
      <dgm:prSet presAssocID="{B097680D-3197-40BC-94BF-52B522D4F3EB}" presName="rootText" presStyleLbl="node2" presStyleIdx="5" presStyleCnt="7" custScaleX="152932" custScaleY="1850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AC3727-3252-484C-B703-41A898A3D665}" type="pres">
      <dgm:prSet presAssocID="{B097680D-3197-40BC-94BF-52B522D4F3EB}" presName="rootConnector" presStyleLbl="node2" presStyleIdx="5" presStyleCnt="7"/>
      <dgm:spPr/>
      <dgm:t>
        <a:bodyPr/>
        <a:lstStyle/>
        <a:p>
          <a:endParaRPr lang="en-US"/>
        </a:p>
      </dgm:t>
    </dgm:pt>
    <dgm:pt modelId="{889F2AF9-CD66-4505-86AD-7A0DE291BC5F}" type="pres">
      <dgm:prSet presAssocID="{B097680D-3197-40BC-94BF-52B522D4F3EB}" presName="hierChild4" presStyleCnt="0"/>
      <dgm:spPr/>
    </dgm:pt>
    <dgm:pt modelId="{EFD4BBBB-039A-4E0F-BB14-70BBDD865AD7}" type="pres">
      <dgm:prSet presAssocID="{B097680D-3197-40BC-94BF-52B522D4F3EB}" presName="hierChild5" presStyleCnt="0"/>
      <dgm:spPr/>
    </dgm:pt>
    <dgm:pt modelId="{F4164048-8832-4161-AFE6-451C1B8CE40C}" type="pres">
      <dgm:prSet presAssocID="{8E8E3E50-B4C5-467C-8F44-0E32DFD7319F}" presName="Name37" presStyleLbl="parChTrans1D2" presStyleIdx="6" presStyleCnt="7"/>
      <dgm:spPr/>
      <dgm:t>
        <a:bodyPr/>
        <a:lstStyle/>
        <a:p>
          <a:endParaRPr lang="en-US"/>
        </a:p>
      </dgm:t>
    </dgm:pt>
    <dgm:pt modelId="{9A964D61-2272-4435-BC26-83F56A13187C}" type="pres">
      <dgm:prSet presAssocID="{5F0758E0-2149-4329-9504-D3717BD86C2B}" presName="hierRoot2" presStyleCnt="0">
        <dgm:presLayoutVars>
          <dgm:hierBranch val="init"/>
        </dgm:presLayoutVars>
      </dgm:prSet>
      <dgm:spPr/>
    </dgm:pt>
    <dgm:pt modelId="{822249A5-1ED6-480A-87A1-8AAEAA583543}" type="pres">
      <dgm:prSet presAssocID="{5F0758E0-2149-4329-9504-D3717BD86C2B}" presName="rootComposite" presStyleCnt="0"/>
      <dgm:spPr/>
    </dgm:pt>
    <dgm:pt modelId="{A0A2AA64-0BA9-416A-BCE2-197DA2C4C1BA}" type="pres">
      <dgm:prSet presAssocID="{5F0758E0-2149-4329-9504-D3717BD86C2B}" presName="rootText" presStyleLbl="node2" presStyleIdx="6" presStyleCnt="7" custScaleX="159774" custScaleY="1940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C9B3E1-299F-4535-A346-275AB312A3D7}" type="pres">
      <dgm:prSet presAssocID="{5F0758E0-2149-4329-9504-D3717BD86C2B}" presName="rootConnector" presStyleLbl="node2" presStyleIdx="6" presStyleCnt="7"/>
      <dgm:spPr/>
      <dgm:t>
        <a:bodyPr/>
        <a:lstStyle/>
        <a:p>
          <a:endParaRPr lang="en-US"/>
        </a:p>
      </dgm:t>
    </dgm:pt>
    <dgm:pt modelId="{F63B82AC-D5BC-42B3-B588-C0BACF39A513}" type="pres">
      <dgm:prSet presAssocID="{5F0758E0-2149-4329-9504-D3717BD86C2B}" presName="hierChild4" presStyleCnt="0"/>
      <dgm:spPr/>
    </dgm:pt>
    <dgm:pt modelId="{9CCBD934-48F6-4FB6-B70E-AA2E5E77C9FB}" type="pres">
      <dgm:prSet presAssocID="{5F0758E0-2149-4329-9504-D3717BD86C2B}" presName="hierChild5" presStyleCnt="0"/>
      <dgm:spPr/>
    </dgm:pt>
    <dgm:pt modelId="{221AEE58-1026-4F0B-971C-68D4074D8803}" type="pres">
      <dgm:prSet presAssocID="{5F5C9EBF-800C-47E2-853B-B4172B8AAE6E}" presName="hierChild3" presStyleCnt="0"/>
      <dgm:spPr/>
    </dgm:pt>
  </dgm:ptLst>
  <dgm:cxnLst>
    <dgm:cxn modelId="{D6F5D162-BBC9-4B92-9BDF-2D456215CA4E}" srcId="{5F5C9EBF-800C-47E2-853B-B4172B8AAE6E}" destId="{5B42BB9C-9D3D-4017-A4A5-55EC52C7A93C}" srcOrd="3" destOrd="0" parTransId="{B84B77C0-ADE9-4495-880B-B47804B86BF7}" sibTransId="{3C31B9D3-3187-4634-9B13-6A9D859383CC}"/>
    <dgm:cxn modelId="{0F647810-DAE5-45F4-B1E7-4458A57B9C82}" srcId="{5516C70B-0D1F-4466-B240-0E129F33E5C3}" destId="{5F5C9EBF-800C-47E2-853B-B4172B8AAE6E}" srcOrd="0" destOrd="0" parTransId="{CB9C8C0A-E719-406A-BF24-51569D614CEE}" sibTransId="{EEB8A2B1-B22A-46ED-9FE3-81F71495CAFB}"/>
    <dgm:cxn modelId="{ADAB552E-2090-4479-AEDD-336921B776E6}" type="presOf" srcId="{B84B77C0-ADE9-4495-880B-B47804B86BF7}" destId="{C973E32B-75A8-4868-B3E2-9EFE5F6471E7}" srcOrd="0" destOrd="0" presId="urn:microsoft.com/office/officeart/2005/8/layout/orgChart1"/>
    <dgm:cxn modelId="{3153AE24-08E8-4409-A616-0C6EA21B12CC}" srcId="{5F5C9EBF-800C-47E2-853B-B4172B8AAE6E}" destId="{A43180B4-1709-4354-8227-B5141E782DAF}" srcOrd="1" destOrd="0" parTransId="{034DF198-3899-48A9-A0D9-D21774D942AC}" sibTransId="{B2B7406D-556C-4FF2-858C-72954AD56D4B}"/>
    <dgm:cxn modelId="{85FC4489-A067-4BFB-A585-C286350FBC08}" type="presOf" srcId="{5F0758E0-2149-4329-9504-D3717BD86C2B}" destId="{C6C9B3E1-299F-4535-A346-275AB312A3D7}" srcOrd="1" destOrd="0" presId="urn:microsoft.com/office/officeart/2005/8/layout/orgChart1"/>
    <dgm:cxn modelId="{D34A5D62-6A2E-46B9-AACA-68B605AC010F}" type="presOf" srcId="{034DF198-3899-48A9-A0D9-D21774D942AC}" destId="{FA45EE46-B4EB-49F5-8F40-4E0AA9F0D62A}" srcOrd="0" destOrd="0" presId="urn:microsoft.com/office/officeart/2005/8/layout/orgChart1"/>
    <dgm:cxn modelId="{7BFA29D8-B8E3-4C34-A7F9-08E4535710CB}" srcId="{5F5C9EBF-800C-47E2-853B-B4172B8AAE6E}" destId="{D6C0B123-DC17-469C-B2B6-5C56365C32BB}" srcOrd="4" destOrd="0" parTransId="{5CB634D7-E238-4268-891C-3B06E1D8651A}" sibTransId="{C3C25F31-2E53-457F-A45B-0386887DCB5E}"/>
    <dgm:cxn modelId="{621BA646-C2E8-41BE-B079-0B9D449ED785}" type="presOf" srcId="{5B42BB9C-9D3D-4017-A4A5-55EC52C7A93C}" destId="{FF51ACF9-8B29-4B22-AA6A-D8A03270F131}" srcOrd="0" destOrd="0" presId="urn:microsoft.com/office/officeart/2005/8/layout/orgChart1"/>
    <dgm:cxn modelId="{F3268973-99BF-44A4-A824-476CA5E78491}" type="presOf" srcId="{5F5C9EBF-800C-47E2-853B-B4172B8AAE6E}" destId="{37FB473E-E61C-4721-9B46-A56E21F288B6}" srcOrd="1" destOrd="0" presId="urn:microsoft.com/office/officeart/2005/8/layout/orgChart1"/>
    <dgm:cxn modelId="{A0873001-8228-4F91-B61D-DF0515CF3BCC}" type="presOf" srcId="{83D1E364-3097-4C21-AF60-1AE34ABC9765}" destId="{AB8A1BE4-B5B5-4096-908F-6F0464872E78}" srcOrd="0" destOrd="0" presId="urn:microsoft.com/office/officeart/2005/8/layout/orgChart1"/>
    <dgm:cxn modelId="{79F5AB24-8EE6-44E8-B2EB-78229D872B34}" srcId="{5F5C9EBF-800C-47E2-853B-B4172B8AAE6E}" destId="{83D1E364-3097-4C21-AF60-1AE34ABC9765}" srcOrd="2" destOrd="0" parTransId="{B8154DFA-322D-4112-9E54-F8A8A51E9062}" sibTransId="{86A045C5-7B1A-42B7-86B1-9765B4565739}"/>
    <dgm:cxn modelId="{9BAB031E-8F64-4164-ADDE-8854D1450205}" type="presOf" srcId="{D6C0B123-DC17-469C-B2B6-5C56365C32BB}" destId="{78B52C03-6F35-4E86-8AC3-F46A675A2615}" srcOrd="0" destOrd="0" presId="urn:microsoft.com/office/officeart/2005/8/layout/orgChart1"/>
    <dgm:cxn modelId="{37EEF69C-479B-4B56-83D4-5B2837A85D9C}" type="presOf" srcId="{A43180B4-1709-4354-8227-B5141E782DAF}" destId="{59C141C8-6739-4F61-A5A0-94FD4050969D}" srcOrd="1" destOrd="0" presId="urn:microsoft.com/office/officeart/2005/8/layout/orgChart1"/>
    <dgm:cxn modelId="{0243897F-9C0F-44EB-9153-7E799ECADDA6}" type="presOf" srcId="{5A42881E-C395-4BBF-A61F-F29664A68021}" destId="{71AEDDCF-EDB7-46B1-A9FD-0C951453EEC4}" srcOrd="0" destOrd="0" presId="urn:microsoft.com/office/officeart/2005/8/layout/orgChart1"/>
    <dgm:cxn modelId="{6C4A7D61-E6D8-4511-8282-056153E5E5A1}" srcId="{5F5C9EBF-800C-47E2-853B-B4172B8AAE6E}" destId="{B097680D-3197-40BC-94BF-52B522D4F3EB}" srcOrd="5" destOrd="0" parTransId="{D63F0ED6-757B-44D5-8137-E3269D3C6E4E}" sibTransId="{CE8A2500-E5CC-441B-A153-878FFD04B275}"/>
    <dgm:cxn modelId="{867F7974-09DC-4FCC-B31A-B927AF4B2F43}" srcId="{5F5C9EBF-800C-47E2-853B-B4172B8AAE6E}" destId="{F32B6CEA-4A93-42C5-9D71-C068D7FF8252}" srcOrd="0" destOrd="0" parTransId="{5A42881E-C395-4BBF-A61F-F29664A68021}" sibTransId="{20B024BD-7F60-4660-9709-221EABC50786}"/>
    <dgm:cxn modelId="{050CF591-53AB-4EC8-8CD6-59D86AEEC90C}" type="presOf" srcId="{F32B6CEA-4A93-42C5-9D71-C068D7FF8252}" destId="{6D0829D9-5637-4968-BC40-8B551B28668B}" srcOrd="1" destOrd="0" presId="urn:microsoft.com/office/officeart/2005/8/layout/orgChart1"/>
    <dgm:cxn modelId="{C024C837-C6EE-48E7-BAED-27DA96CE6809}" type="presOf" srcId="{5CB634D7-E238-4268-891C-3B06E1D8651A}" destId="{6DB85001-E75C-4D1A-8F01-00D1FE80C206}" srcOrd="0" destOrd="0" presId="urn:microsoft.com/office/officeart/2005/8/layout/orgChart1"/>
    <dgm:cxn modelId="{9CEC859F-2793-444C-BB0D-C371265BACC2}" type="presOf" srcId="{B097680D-3197-40BC-94BF-52B522D4F3EB}" destId="{620D58DC-AB26-4433-8CAA-84A7489406FC}" srcOrd="0" destOrd="0" presId="urn:microsoft.com/office/officeart/2005/8/layout/orgChart1"/>
    <dgm:cxn modelId="{4D783913-3E0D-4134-91B5-8C99BE081DC8}" type="presOf" srcId="{5B42BB9C-9D3D-4017-A4A5-55EC52C7A93C}" destId="{CA4067B1-A8DF-4E03-B2D0-FDBCF96ADFC1}" srcOrd="1" destOrd="0" presId="urn:microsoft.com/office/officeart/2005/8/layout/orgChart1"/>
    <dgm:cxn modelId="{1C6F68F4-D3E4-44D3-9630-3688211139C0}" type="presOf" srcId="{D63F0ED6-757B-44D5-8137-E3269D3C6E4E}" destId="{EC36A1BA-8825-4F7F-AA2B-5695D27B53EC}" srcOrd="0" destOrd="0" presId="urn:microsoft.com/office/officeart/2005/8/layout/orgChart1"/>
    <dgm:cxn modelId="{1D497F28-7876-4BBB-842D-73956E9BF318}" type="presOf" srcId="{D6C0B123-DC17-469C-B2B6-5C56365C32BB}" destId="{5B5A1480-2C67-4265-88E0-32E3682264DC}" srcOrd="1" destOrd="0" presId="urn:microsoft.com/office/officeart/2005/8/layout/orgChart1"/>
    <dgm:cxn modelId="{3A8B806B-5EE4-4044-8392-F840FE6ED5C5}" type="presOf" srcId="{5F0758E0-2149-4329-9504-D3717BD86C2B}" destId="{A0A2AA64-0BA9-416A-BCE2-197DA2C4C1BA}" srcOrd="0" destOrd="0" presId="urn:microsoft.com/office/officeart/2005/8/layout/orgChart1"/>
    <dgm:cxn modelId="{81486F07-CB95-4B94-99F5-4728F9913748}" type="presOf" srcId="{5516C70B-0D1F-4466-B240-0E129F33E5C3}" destId="{53C61000-E9DE-4D6D-8378-5BA1369FE3B7}" srcOrd="0" destOrd="0" presId="urn:microsoft.com/office/officeart/2005/8/layout/orgChart1"/>
    <dgm:cxn modelId="{AB63199A-15E6-4E17-8938-56430D18861F}" type="presOf" srcId="{A43180B4-1709-4354-8227-B5141E782DAF}" destId="{C88AFF7D-0A45-4CFF-BD65-4C6DC3E48C1F}" srcOrd="0" destOrd="0" presId="urn:microsoft.com/office/officeart/2005/8/layout/orgChart1"/>
    <dgm:cxn modelId="{72268DD7-763D-49E5-915C-10E3B5EE17F1}" type="presOf" srcId="{5F5C9EBF-800C-47E2-853B-B4172B8AAE6E}" destId="{2EC63A70-09FE-47B9-8F2B-7CC1D451B22B}" srcOrd="0" destOrd="0" presId="urn:microsoft.com/office/officeart/2005/8/layout/orgChart1"/>
    <dgm:cxn modelId="{CC524A64-CEB8-4FB3-B653-F3E3A5F4A9B5}" type="presOf" srcId="{8E8E3E50-B4C5-467C-8F44-0E32DFD7319F}" destId="{F4164048-8832-4161-AFE6-451C1B8CE40C}" srcOrd="0" destOrd="0" presId="urn:microsoft.com/office/officeart/2005/8/layout/orgChart1"/>
    <dgm:cxn modelId="{786DC35E-82DC-4FF9-B893-5127433E75E5}" srcId="{5F5C9EBF-800C-47E2-853B-B4172B8AAE6E}" destId="{5F0758E0-2149-4329-9504-D3717BD86C2B}" srcOrd="6" destOrd="0" parTransId="{8E8E3E50-B4C5-467C-8F44-0E32DFD7319F}" sibTransId="{4268292F-C469-4276-BB69-CB18244122BF}"/>
    <dgm:cxn modelId="{45F1BD72-BD10-416A-B6BF-B011AB6081F2}" type="presOf" srcId="{F32B6CEA-4A93-42C5-9D71-C068D7FF8252}" destId="{A5E87CA5-BF0F-4360-8904-E15B97DF7F57}" srcOrd="0" destOrd="0" presId="urn:microsoft.com/office/officeart/2005/8/layout/orgChart1"/>
    <dgm:cxn modelId="{3BFD9F19-6472-47E4-8A48-F3EFD550D05A}" type="presOf" srcId="{B8154DFA-322D-4112-9E54-F8A8A51E9062}" destId="{737CEA11-A881-42F5-A266-2CDA8583A08A}" srcOrd="0" destOrd="0" presId="urn:microsoft.com/office/officeart/2005/8/layout/orgChart1"/>
    <dgm:cxn modelId="{5460097E-8192-4C9C-824C-E2F321736EF7}" type="presOf" srcId="{B097680D-3197-40BC-94BF-52B522D4F3EB}" destId="{FDAC3727-3252-484C-B703-41A898A3D665}" srcOrd="1" destOrd="0" presId="urn:microsoft.com/office/officeart/2005/8/layout/orgChart1"/>
    <dgm:cxn modelId="{EC2D3C31-CBC8-43E2-A27A-DCFFEB094864}" type="presOf" srcId="{83D1E364-3097-4C21-AF60-1AE34ABC9765}" destId="{6B36D81A-9C3D-4672-977A-0BF60BF1470C}" srcOrd="1" destOrd="0" presId="urn:microsoft.com/office/officeart/2005/8/layout/orgChart1"/>
    <dgm:cxn modelId="{E438B088-F99C-4DCE-A779-643F3E85F332}" type="presParOf" srcId="{53C61000-E9DE-4D6D-8378-5BA1369FE3B7}" destId="{BE8E86A1-5A94-4773-A7F0-94697F046965}" srcOrd="0" destOrd="0" presId="urn:microsoft.com/office/officeart/2005/8/layout/orgChart1"/>
    <dgm:cxn modelId="{2BA3DED5-2828-4F65-AFEE-198910421D60}" type="presParOf" srcId="{BE8E86A1-5A94-4773-A7F0-94697F046965}" destId="{B04E3FAB-F91F-4DB0-B5D9-876679565BEA}" srcOrd="0" destOrd="0" presId="urn:microsoft.com/office/officeart/2005/8/layout/orgChart1"/>
    <dgm:cxn modelId="{E59E4440-B2EB-4AE3-8208-A7561B692708}" type="presParOf" srcId="{B04E3FAB-F91F-4DB0-B5D9-876679565BEA}" destId="{2EC63A70-09FE-47B9-8F2B-7CC1D451B22B}" srcOrd="0" destOrd="0" presId="urn:microsoft.com/office/officeart/2005/8/layout/orgChart1"/>
    <dgm:cxn modelId="{04F0C52E-E10C-4680-AE9F-B59212F5CAFC}" type="presParOf" srcId="{B04E3FAB-F91F-4DB0-B5D9-876679565BEA}" destId="{37FB473E-E61C-4721-9B46-A56E21F288B6}" srcOrd="1" destOrd="0" presId="urn:microsoft.com/office/officeart/2005/8/layout/orgChart1"/>
    <dgm:cxn modelId="{E3463DA2-C3F2-4D49-988F-F6CBEB68258C}" type="presParOf" srcId="{BE8E86A1-5A94-4773-A7F0-94697F046965}" destId="{F5BED5A0-5984-431B-9F91-5290F25DE49B}" srcOrd="1" destOrd="0" presId="urn:microsoft.com/office/officeart/2005/8/layout/orgChart1"/>
    <dgm:cxn modelId="{E3728B46-A870-43F4-AE7E-0889551EE0D3}" type="presParOf" srcId="{F5BED5A0-5984-431B-9F91-5290F25DE49B}" destId="{71AEDDCF-EDB7-46B1-A9FD-0C951453EEC4}" srcOrd="0" destOrd="0" presId="urn:microsoft.com/office/officeart/2005/8/layout/orgChart1"/>
    <dgm:cxn modelId="{48902240-AE77-4F96-9FF4-2029D7DCD273}" type="presParOf" srcId="{F5BED5A0-5984-431B-9F91-5290F25DE49B}" destId="{F435613D-0D74-46EE-8192-012C59CAF895}" srcOrd="1" destOrd="0" presId="urn:microsoft.com/office/officeart/2005/8/layout/orgChart1"/>
    <dgm:cxn modelId="{3949272B-5FB7-4DFC-9044-23515039E5B8}" type="presParOf" srcId="{F435613D-0D74-46EE-8192-012C59CAF895}" destId="{1240EB7B-04A4-4FED-9D97-0A01FF4D6A96}" srcOrd="0" destOrd="0" presId="urn:microsoft.com/office/officeart/2005/8/layout/orgChart1"/>
    <dgm:cxn modelId="{C73667F1-6CD2-4251-B747-129C89251AD9}" type="presParOf" srcId="{1240EB7B-04A4-4FED-9D97-0A01FF4D6A96}" destId="{A5E87CA5-BF0F-4360-8904-E15B97DF7F57}" srcOrd="0" destOrd="0" presId="urn:microsoft.com/office/officeart/2005/8/layout/orgChart1"/>
    <dgm:cxn modelId="{732ACA41-0C5E-46D0-866E-06350AC038AD}" type="presParOf" srcId="{1240EB7B-04A4-4FED-9D97-0A01FF4D6A96}" destId="{6D0829D9-5637-4968-BC40-8B551B28668B}" srcOrd="1" destOrd="0" presId="urn:microsoft.com/office/officeart/2005/8/layout/orgChart1"/>
    <dgm:cxn modelId="{BAC2F105-DF73-4935-B7AD-9B0280DC216C}" type="presParOf" srcId="{F435613D-0D74-46EE-8192-012C59CAF895}" destId="{62B6E804-81B0-4F4A-BF2C-66F67A799CD0}" srcOrd="1" destOrd="0" presId="urn:microsoft.com/office/officeart/2005/8/layout/orgChart1"/>
    <dgm:cxn modelId="{75469C7C-7400-4037-9D69-17F74435D1E5}" type="presParOf" srcId="{F435613D-0D74-46EE-8192-012C59CAF895}" destId="{BA55229B-0832-406A-8461-807B69C2B847}" srcOrd="2" destOrd="0" presId="urn:microsoft.com/office/officeart/2005/8/layout/orgChart1"/>
    <dgm:cxn modelId="{0E23BAF1-E861-412D-8AF6-374052D4BA9B}" type="presParOf" srcId="{F5BED5A0-5984-431B-9F91-5290F25DE49B}" destId="{FA45EE46-B4EB-49F5-8F40-4E0AA9F0D62A}" srcOrd="2" destOrd="0" presId="urn:microsoft.com/office/officeart/2005/8/layout/orgChart1"/>
    <dgm:cxn modelId="{8F565C1F-8D16-41B1-8349-8E8A1F66A5F4}" type="presParOf" srcId="{F5BED5A0-5984-431B-9F91-5290F25DE49B}" destId="{B173AE31-9CBB-4F60-B202-0619B8EA59BA}" srcOrd="3" destOrd="0" presId="urn:microsoft.com/office/officeart/2005/8/layout/orgChart1"/>
    <dgm:cxn modelId="{C91CFF61-7CF6-4226-94B6-3EF503E19A5E}" type="presParOf" srcId="{B173AE31-9CBB-4F60-B202-0619B8EA59BA}" destId="{4830B62F-7FEC-4167-916B-D251C0F2F57D}" srcOrd="0" destOrd="0" presId="urn:microsoft.com/office/officeart/2005/8/layout/orgChart1"/>
    <dgm:cxn modelId="{154DC427-EF80-46C8-A917-04FAD85FE3BE}" type="presParOf" srcId="{4830B62F-7FEC-4167-916B-D251C0F2F57D}" destId="{C88AFF7D-0A45-4CFF-BD65-4C6DC3E48C1F}" srcOrd="0" destOrd="0" presId="urn:microsoft.com/office/officeart/2005/8/layout/orgChart1"/>
    <dgm:cxn modelId="{C50334D2-2115-47F2-99F3-7E3F57767AAC}" type="presParOf" srcId="{4830B62F-7FEC-4167-916B-D251C0F2F57D}" destId="{59C141C8-6739-4F61-A5A0-94FD4050969D}" srcOrd="1" destOrd="0" presId="urn:microsoft.com/office/officeart/2005/8/layout/orgChart1"/>
    <dgm:cxn modelId="{F64D399E-24AC-4F77-8B70-6BE52FE8BD1C}" type="presParOf" srcId="{B173AE31-9CBB-4F60-B202-0619B8EA59BA}" destId="{8CC090A7-0BCA-424F-9BF5-DB91610A6253}" srcOrd="1" destOrd="0" presId="urn:microsoft.com/office/officeart/2005/8/layout/orgChart1"/>
    <dgm:cxn modelId="{28BC1D68-F955-4BC3-B6D8-5315EC75EF9B}" type="presParOf" srcId="{B173AE31-9CBB-4F60-B202-0619B8EA59BA}" destId="{40247007-443A-40C5-89AA-FB9859EE8686}" srcOrd="2" destOrd="0" presId="urn:microsoft.com/office/officeart/2005/8/layout/orgChart1"/>
    <dgm:cxn modelId="{5E373282-7945-4252-B796-4A8661737C06}" type="presParOf" srcId="{F5BED5A0-5984-431B-9F91-5290F25DE49B}" destId="{737CEA11-A881-42F5-A266-2CDA8583A08A}" srcOrd="4" destOrd="0" presId="urn:microsoft.com/office/officeart/2005/8/layout/orgChart1"/>
    <dgm:cxn modelId="{D6F4D1E6-6C6E-4A85-BDCA-42599EA87A45}" type="presParOf" srcId="{F5BED5A0-5984-431B-9F91-5290F25DE49B}" destId="{89CF0318-ED39-4243-8218-5316D770F357}" srcOrd="5" destOrd="0" presId="urn:microsoft.com/office/officeart/2005/8/layout/orgChart1"/>
    <dgm:cxn modelId="{14F8C465-CD56-4133-9717-29BBAEA6732F}" type="presParOf" srcId="{89CF0318-ED39-4243-8218-5316D770F357}" destId="{07D10A08-ACCF-4BDA-8381-1124722C060D}" srcOrd="0" destOrd="0" presId="urn:microsoft.com/office/officeart/2005/8/layout/orgChart1"/>
    <dgm:cxn modelId="{F7C731DC-7D1E-4F92-981D-1FDBD0CD878E}" type="presParOf" srcId="{07D10A08-ACCF-4BDA-8381-1124722C060D}" destId="{AB8A1BE4-B5B5-4096-908F-6F0464872E78}" srcOrd="0" destOrd="0" presId="urn:microsoft.com/office/officeart/2005/8/layout/orgChart1"/>
    <dgm:cxn modelId="{CD2A5646-4F3A-4748-BCE5-85A7E18F0E57}" type="presParOf" srcId="{07D10A08-ACCF-4BDA-8381-1124722C060D}" destId="{6B36D81A-9C3D-4672-977A-0BF60BF1470C}" srcOrd="1" destOrd="0" presId="urn:microsoft.com/office/officeart/2005/8/layout/orgChart1"/>
    <dgm:cxn modelId="{E94EE593-9AD6-41CA-A2AA-06EFC0127D23}" type="presParOf" srcId="{89CF0318-ED39-4243-8218-5316D770F357}" destId="{A53FEDD9-DDFD-4DF6-A29F-47EF9A242EDC}" srcOrd="1" destOrd="0" presId="urn:microsoft.com/office/officeart/2005/8/layout/orgChart1"/>
    <dgm:cxn modelId="{B2888DE3-E212-4BAC-9B5A-ABC35FF8DFD4}" type="presParOf" srcId="{89CF0318-ED39-4243-8218-5316D770F357}" destId="{504EF64D-A467-404B-BE31-5E50C90AB400}" srcOrd="2" destOrd="0" presId="urn:microsoft.com/office/officeart/2005/8/layout/orgChart1"/>
    <dgm:cxn modelId="{FA77C78F-3A9A-4F12-8E03-6A4E3E7EE322}" type="presParOf" srcId="{F5BED5A0-5984-431B-9F91-5290F25DE49B}" destId="{C973E32B-75A8-4868-B3E2-9EFE5F6471E7}" srcOrd="6" destOrd="0" presId="urn:microsoft.com/office/officeart/2005/8/layout/orgChart1"/>
    <dgm:cxn modelId="{79DBA4B7-572F-4D81-AF98-B78593B5F9B9}" type="presParOf" srcId="{F5BED5A0-5984-431B-9F91-5290F25DE49B}" destId="{7367FF8F-5ABB-42D5-B066-C32D2CF3B343}" srcOrd="7" destOrd="0" presId="urn:microsoft.com/office/officeart/2005/8/layout/orgChart1"/>
    <dgm:cxn modelId="{4466F76E-0017-4CCA-A751-9F5F9E7E1D09}" type="presParOf" srcId="{7367FF8F-5ABB-42D5-B066-C32D2CF3B343}" destId="{F39E4F7B-E3D4-4CBE-943B-34A7A0197F27}" srcOrd="0" destOrd="0" presId="urn:microsoft.com/office/officeart/2005/8/layout/orgChart1"/>
    <dgm:cxn modelId="{265355FC-C81E-40C7-A843-8CA5CBB79B6E}" type="presParOf" srcId="{F39E4F7B-E3D4-4CBE-943B-34A7A0197F27}" destId="{FF51ACF9-8B29-4B22-AA6A-D8A03270F131}" srcOrd="0" destOrd="0" presId="urn:microsoft.com/office/officeart/2005/8/layout/orgChart1"/>
    <dgm:cxn modelId="{58336E60-94C5-42D6-BF5E-0158B22D98D7}" type="presParOf" srcId="{F39E4F7B-E3D4-4CBE-943B-34A7A0197F27}" destId="{CA4067B1-A8DF-4E03-B2D0-FDBCF96ADFC1}" srcOrd="1" destOrd="0" presId="urn:microsoft.com/office/officeart/2005/8/layout/orgChart1"/>
    <dgm:cxn modelId="{24B3E358-C40C-49F5-BF05-F602233E5741}" type="presParOf" srcId="{7367FF8F-5ABB-42D5-B066-C32D2CF3B343}" destId="{A406B72C-3528-4B60-9B7F-1BE28A40E313}" srcOrd="1" destOrd="0" presId="urn:microsoft.com/office/officeart/2005/8/layout/orgChart1"/>
    <dgm:cxn modelId="{851D3B22-B772-497C-B74A-6250B0CB5FB5}" type="presParOf" srcId="{7367FF8F-5ABB-42D5-B066-C32D2CF3B343}" destId="{2639999F-5B4F-4206-8BD8-655F0C0A7463}" srcOrd="2" destOrd="0" presId="urn:microsoft.com/office/officeart/2005/8/layout/orgChart1"/>
    <dgm:cxn modelId="{24BB59F0-7D1F-4791-A90E-00FAF318084E}" type="presParOf" srcId="{F5BED5A0-5984-431B-9F91-5290F25DE49B}" destId="{6DB85001-E75C-4D1A-8F01-00D1FE80C206}" srcOrd="8" destOrd="0" presId="urn:microsoft.com/office/officeart/2005/8/layout/orgChart1"/>
    <dgm:cxn modelId="{BECEB057-EC3D-4364-9F9E-73865563F3B4}" type="presParOf" srcId="{F5BED5A0-5984-431B-9F91-5290F25DE49B}" destId="{EC13B423-B76D-46F3-B341-2357832269F2}" srcOrd="9" destOrd="0" presId="urn:microsoft.com/office/officeart/2005/8/layout/orgChart1"/>
    <dgm:cxn modelId="{6E31E2F3-0586-4D61-8B4A-3C8FB8C28386}" type="presParOf" srcId="{EC13B423-B76D-46F3-B341-2357832269F2}" destId="{FC2F70D3-4614-4E52-9C46-846A090454AA}" srcOrd="0" destOrd="0" presId="urn:microsoft.com/office/officeart/2005/8/layout/orgChart1"/>
    <dgm:cxn modelId="{55D6DE17-D9EB-4506-9CA9-5A8985DD6915}" type="presParOf" srcId="{FC2F70D3-4614-4E52-9C46-846A090454AA}" destId="{78B52C03-6F35-4E86-8AC3-F46A675A2615}" srcOrd="0" destOrd="0" presId="urn:microsoft.com/office/officeart/2005/8/layout/orgChart1"/>
    <dgm:cxn modelId="{0B6F0174-D093-4B24-BCC2-BB3DB7900027}" type="presParOf" srcId="{FC2F70D3-4614-4E52-9C46-846A090454AA}" destId="{5B5A1480-2C67-4265-88E0-32E3682264DC}" srcOrd="1" destOrd="0" presId="urn:microsoft.com/office/officeart/2005/8/layout/orgChart1"/>
    <dgm:cxn modelId="{6304B2D3-8612-46CD-93EC-6DD04AF3ABDC}" type="presParOf" srcId="{EC13B423-B76D-46F3-B341-2357832269F2}" destId="{3BBC7CE7-7B21-46A7-BF38-6809EB1FEA98}" srcOrd="1" destOrd="0" presId="urn:microsoft.com/office/officeart/2005/8/layout/orgChart1"/>
    <dgm:cxn modelId="{647337BC-F058-4236-AAFB-6EF544ACDBF6}" type="presParOf" srcId="{EC13B423-B76D-46F3-B341-2357832269F2}" destId="{EE69210B-9268-4E13-88EF-389BA76E0A8E}" srcOrd="2" destOrd="0" presId="urn:microsoft.com/office/officeart/2005/8/layout/orgChart1"/>
    <dgm:cxn modelId="{3BD45CCF-D8C3-4F71-B74C-F752AA03A09A}" type="presParOf" srcId="{F5BED5A0-5984-431B-9F91-5290F25DE49B}" destId="{EC36A1BA-8825-4F7F-AA2B-5695D27B53EC}" srcOrd="10" destOrd="0" presId="urn:microsoft.com/office/officeart/2005/8/layout/orgChart1"/>
    <dgm:cxn modelId="{69BC27B1-2ACA-4A9C-B48B-D55BABC9596B}" type="presParOf" srcId="{F5BED5A0-5984-431B-9F91-5290F25DE49B}" destId="{0C3E069C-D866-4C2A-B04A-3F7312459C6A}" srcOrd="11" destOrd="0" presId="urn:microsoft.com/office/officeart/2005/8/layout/orgChart1"/>
    <dgm:cxn modelId="{8D1136D7-F193-457D-A804-08CE492AE21E}" type="presParOf" srcId="{0C3E069C-D866-4C2A-B04A-3F7312459C6A}" destId="{1DDB7DE0-7709-4DB8-A015-5918960077C6}" srcOrd="0" destOrd="0" presId="urn:microsoft.com/office/officeart/2005/8/layout/orgChart1"/>
    <dgm:cxn modelId="{25A70EE9-6072-46A6-9D11-3BFEC26EA514}" type="presParOf" srcId="{1DDB7DE0-7709-4DB8-A015-5918960077C6}" destId="{620D58DC-AB26-4433-8CAA-84A7489406FC}" srcOrd="0" destOrd="0" presId="urn:microsoft.com/office/officeart/2005/8/layout/orgChart1"/>
    <dgm:cxn modelId="{570154C9-89E8-4A41-B3CB-3B55584B9EA1}" type="presParOf" srcId="{1DDB7DE0-7709-4DB8-A015-5918960077C6}" destId="{FDAC3727-3252-484C-B703-41A898A3D665}" srcOrd="1" destOrd="0" presId="urn:microsoft.com/office/officeart/2005/8/layout/orgChart1"/>
    <dgm:cxn modelId="{205B789A-803F-4FE7-977F-F12A8B349909}" type="presParOf" srcId="{0C3E069C-D866-4C2A-B04A-3F7312459C6A}" destId="{889F2AF9-CD66-4505-86AD-7A0DE291BC5F}" srcOrd="1" destOrd="0" presId="urn:microsoft.com/office/officeart/2005/8/layout/orgChart1"/>
    <dgm:cxn modelId="{933AC9CF-1100-4AFE-AE36-1D3D6ADB92A6}" type="presParOf" srcId="{0C3E069C-D866-4C2A-B04A-3F7312459C6A}" destId="{EFD4BBBB-039A-4E0F-BB14-70BBDD865AD7}" srcOrd="2" destOrd="0" presId="urn:microsoft.com/office/officeart/2005/8/layout/orgChart1"/>
    <dgm:cxn modelId="{45DBB431-7C54-4C63-82CD-C4A7D6E97023}" type="presParOf" srcId="{F5BED5A0-5984-431B-9F91-5290F25DE49B}" destId="{F4164048-8832-4161-AFE6-451C1B8CE40C}" srcOrd="12" destOrd="0" presId="urn:microsoft.com/office/officeart/2005/8/layout/orgChart1"/>
    <dgm:cxn modelId="{24D9FA99-4557-4D8C-B2DD-922C1A2A7E5A}" type="presParOf" srcId="{F5BED5A0-5984-431B-9F91-5290F25DE49B}" destId="{9A964D61-2272-4435-BC26-83F56A13187C}" srcOrd="13" destOrd="0" presId="urn:microsoft.com/office/officeart/2005/8/layout/orgChart1"/>
    <dgm:cxn modelId="{C21073A9-E752-4A52-B2B7-752A94B97F0C}" type="presParOf" srcId="{9A964D61-2272-4435-BC26-83F56A13187C}" destId="{822249A5-1ED6-480A-87A1-8AAEAA583543}" srcOrd="0" destOrd="0" presId="urn:microsoft.com/office/officeart/2005/8/layout/orgChart1"/>
    <dgm:cxn modelId="{460A7AF5-91A9-4E5A-98E0-D0C5DA0A7F5C}" type="presParOf" srcId="{822249A5-1ED6-480A-87A1-8AAEAA583543}" destId="{A0A2AA64-0BA9-416A-BCE2-197DA2C4C1BA}" srcOrd="0" destOrd="0" presId="urn:microsoft.com/office/officeart/2005/8/layout/orgChart1"/>
    <dgm:cxn modelId="{DD832091-D99D-4B69-A4C8-46DDD075AAC6}" type="presParOf" srcId="{822249A5-1ED6-480A-87A1-8AAEAA583543}" destId="{C6C9B3E1-299F-4535-A346-275AB312A3D7}" srcOrd="1" destOrd="0" presId="urn:microsoft.com/office/officeart/2005/8/layout/orgChart1"/>
    <dgm:cxn modelId="{B7F9B972-3CA2-49BA-94D6-591C6AE8D1CF}" type="presParOf" srcId="{9A964D61-2272-4435-BC26-83F56A13187C}" destId="{F63B82AC-D5BC-42B3-B588-C0BACF39A513}" srcOrd="1" destOrd="0" presId="urn:microsoft.com/office/officeart/2005/8/layout/orgChart1"/>
    <dgm:cxn modelId="{8AC7FD39-C616-44A5-960B-2ADC70AC2506}" type="presParOf" srcId="{9A964D61-2272-4435-BC26-83F56A13187C}" destId="{9CCBD934-48F6-4FB6-B70E-AA2E5E77C9FB}" srcOrd="2" destOrd="0" presId="urn:microsoft.com/office/officeart/2005/8/layout/orgChart1"/>
    <dgm:cxn modelId="{452C2ADE-EB91-4190-99D7-9B4B255418DA}" type="presParOf" srcId="{BE8E86A1-5A94-4773-A7F0-94697F046965}" destId="{221AEE58-1026-4F0B-971C-68D4074D88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64048-8832-4161-AFE6-451C1B8CE40C}">
      <dsp:nvSpPr>
        <dsp:cNvPr id="0" name=""/>
        <dsp:cNvSpPr/>
      </dsp:nvSpPr>
      <dsp:spPr>
        <a:xfrm>
          <a:off x="5691808" y="2110409"/>
          <a:ext cx="4842182" cy="830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167"/>
              </a:lnTo>
              <a:lnTo>
                <a:pt x="4842182" y="723167"/>
              </a:lnTo>
              <a:lnTo>
                <a:pt x="4842182" y="830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6A1BA-8825-4F7F-AA2B-5695D27B53EC}">
      <dsp:nvSpPr>
        <dsp:cNvPr id="0" name=""/>
        <dsp:cNvSpPr/>
      </dsp:nvSpPr>
      <dsp:spPr>
        <a:xfrm>
          <a:off x="5691808" y="2110409"/>
          <a:ext cx="3032447" cy="830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167"/>
              </a:lnTo>
              <a:lnTo>
                <a:pt x="3032447" y="723167"/>
              </a:lnTo>
              <a:lnTo>
                <a:pt x="3032447" y="830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85001-E75C-4D1A-8F01-00D1FE80C206}">
      <dsp:nvSpPr>
        <dsp:cNvPr id="0" name=""/>
        <dsp:cNvSpPr/>
      </dsp:nvSpPr>
      <dsp:spPr>
        <a:xfrm>
          <a:off x="5691808" y="2110409"/>
          <a:ext cx="1356615" cy="830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167"/>
              </a:lnTo>
              <a:lnTo>
                <a:pt x="1356615" y="723167"/>
              </a:lnTo>
              <a:lnTo>
                <a:pt x="1356615" y="830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3E32B-75A8-4868-B3E2-9EFE5F6471E7}">
      <dsp:nvSpPr>
        <dsp:cNvPr id="0" name=""/>
        <dsp:cNvSpPr/>
      </dsp:nvSpPr>
      <dsp:spPr>
        <a:xfrm>
          <a:off x="5410071" y="2110409"/>
          <a:ext cx="281736" cy="830311"/>
        </a:xfrm>
        <a:custGeom>
          <a:avLst/>
          <a:gdLst/>
          <a:ahLst/>
          <a:cxnLst/>
          <a:rect l="0" t="0" r="0" b="0"/>
          <a:pathLst>
            <a:path>
              <a:moveTo>
                <a:pt x="281736" y="0"/>
              </a:moveTo>
              <a:lnTo>
                <a:pt x="281736" y="723167"/>
              </a:lnTo>
              <a:lnTo>
                <a:pt x="0" y="723167"/>
              </a:lnTo>
              <a:lnTo>
                <a:pt x="0" y="830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CEA11-A881-42F5-A266-2CDA8583A08A}">
      <dsp:nvSpPr>
        <dsp:cNvPr id="0" name=""/>
        <dsp:cNvSpPr/>
      </dsp:nvSpPr>
      <dsp:spPr>
        <a:xfrm>
          <a:off x="3712046" y="2110409"/>
          <a:ext cx="1979762" cy="830311"/>
        </a:xfrm>
        <a:custGeom>
          <a:avLst/>
          <a:gdLst/>
          <a:ahLst/>
          <a:cxnLst/>
          <a:rect l="0" t="0" r="0" b="0"/>
          <a:pathLst>
            <a:path>
              <a:moveTo>
                <a:pt x="1979762" y="0"/>
              </a:moveTo>
              <a:lnTo>
                <a:pt x="1979762" y="723167"/>
              </a:lnTo>
              <a:lnTo>
                <a:pt x="0" y="723167"/>
              </a:lnTo>
              <a:lnTo>
                <a:pt x="0" y="830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5EE46-B4EB-49F5-8F40-4E0AA9F0D62A}">
      <dsp:nvSpPr>
        <dsp:cNvPr id="0" name=""/>
        <dsp:cNvSpPr/>
      </dsp:nvSpPr>
      <dsp:spPr>
        <a:xfrm>
          <a:off x="2125413" y="2110409"/>
          <a:ext cx="3566394" cy="830311"/>
        </a:xfrm>
        <a:custGeom>
          <a:avLst/>
          <a:gdLst/>
          <a:ahLst/>
          <a:cxnLst/>
          <a:rect l="0" t="0" r="0" b="0"/>
          <a:pathLst>
            <a:path>
              <a:moveTo>
                <a:pt x="3566394" y="0"/>
              </a:moveTo>
              <a:lnTo>
                <a:pt x="3566394" y="723167"/>
              </a:lnTo>
              <a:lnTo>
                <a:pt x="0" y="723167"/>
              </a:lnTo>
              <a:lnTo>
                <a:pt x="0" y="830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EDDCF-EDB7-46B1-A9FD-0C951453EEC4}">
      <dsp:nvSpPr>
        <dsp:cNvPr id="0" name=""/>
        <dsp:cNvSpPr/>
      </dsp:nvSpPr>
      <dsp:spPr>
        <a:xfrm>
          <a:off x="642180" y="2110409"/>
          <a:ext cx="5049628" cy="830311"/>
        </a:xfrm>
        <a:custGeom>
          <a:avLst/>
          <a:gdLst/>
          <a:ahLst/>
          <a:cxnLst/>
          <a:rect l="0" t="0" r="0" b="0"/>
          <a:pathLst>
            <a:path>
              <a:moveTo>
                <a:pt x="5049628" y="0"/>
              </a:moveTo>
              <a:lnTo>
                <a:pt x="5049628" y="723167"/>
              </a:lnTo>
              <a:lnTo>
                <a:pt x="0" y="723167"/>
              </a:lnTo>
              <a:lnTo>
                <a:pt x="0" y="8303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63A70-09FE-47B9-8F2B-7CC1D451B22B}">
      <dsp:nvSpPr>
        <dsp:cNvPr id="0" name=""/>
        <dsp:cNvSpPr/>
      </dsp:nvSpPr>
      <dsp:spPr>
        <a:xfrm>
          <a:off x="4754215" y="990601"/>
          <a:ext cx="1875185" cy="1119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800" b="1" kern="1200" dirty="0" smtClean="0">
              <a:latin typeface="NikoshBAN" pitchFamily="2" charset="0"/>
              <a:cs typeface="NikoshBAN" pitchFamily="2" charset="0"/>
            </a:rPr>
            <a:t>আঞ্চলিক বাহিনী </a:t>
          </a:r>
          <a:r>
            <a:rPr lang="bn-BD" sz="3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800" kern="1200" dirty="0"/>
        </a:p>
      </dsp:txBody>
      <dsp:txXfrm>
        <a:off x="4754215" y="990601"/>
        <a:ext cx="1875185" cy="1119807"/>
      </dsp:txXfrm>
    </dsp:sp>
    <dsp:sp modelId="{A5E87CA5-BF0F-4360-8904-E15B97DF7F57}">
      <dsp:nvSpPr>
        <dsp:cNvPr id="0" name=""/>
        <dsp:cNvSpPr/>
      </dsp:nvSpPr>
      <dsp:spPr>
        <a:xfrm>
          <a:off x="4630" y="2940720"/>
          <a:ext cx="1275099" cy="8939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কাদেরিয়া বাহিনী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4630" y="2940720"/>
        <a:ext cx="1275099" cy="893964"/>
      </dsp:txXfrm>
    </dsp:sp>
    <dsp:sp modelId="{C88AFF7D-0A45-4CFF-BD65-4C6DC3E48C1F}">
      <dsp:nvSpPr>
        <dsp:cNvPr id="0" name=""/>
        <dsp:cNvSpPr/>
      </dsp:nvSpPr>
      <dsp:spPr>
        <a:xfrm>
          <a:off x="1494017" y="2940720"/>
          <a:ext cx="1262793" cy="85376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বাতেন বাহিনী </a:t>
          </a:r>
          <a:endParaRPr lang="en-US" sz="3200" kern="1200" dirty="0"/>
        </a:p>
      </dsp:txBody>
      <dsp:txXfrm>
        <a:off x="1494017" y="2940720"/>
        <a:ext cx="1262793" cy="853765"/>
      </dsp:txXfrm>
    </dsp:sp>
    <dsp:sp modelId="{AB8A1BE4-B5B5-4096-908F-6F0464872E78}">
      <dsp:nvSpPr>
        <dsp:cNvPr id="0" name=""/>
        <dsp:cNvSpPr/>
      </dsp:nvSpPr>
      <dsp:spPr>
        <a:xfrm>
          <a:off x="2971097" y="2940720"/>
          <a:ext cx="1481896" cy="9136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আকবর বাহিনী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971097" y="2940720"/>
        <a:ext cx="1481896" cy="913638"/>
      </dsp:txXfrm>
    </dsp:sp>
    <dsp:sp modelId="{FF51ACF9-8B29-4B22-AA6A-D8A03270F131}">
      <dsp:nvSpPr>
        <dsp:cNvPr id="0" name=""/>
        <dsp:cNvSpPr/>
      </dsp:nvSpPr>
      <dsp:spPr>
        <a:xfrm>
          <a:off x="4667281" y="2940720"/>
          <a:ext cx="1485580" cy="83804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হেমায়েত   বাহিনী </a:t>
          </a:r>
          <a:endParaRPr lang="en-US" sz="3200" kern="1200" dirty="0"/>
        </a:p>
      </dsp:txBody>
      <dsp:txXfrm>
        <a:off x="4667281" y="2940720"/>
        <a:ext cx="1485580" cy="838040"/>
      </dsp:txXfrm>
    </dsp:sp>
    <dsp:sp modelId="{78B52C03-6F35-4E86-8AC3-F46A675A2615}">
      <dsp:nvSpPr>
        <dsp:cNvPr id="0" name=""/>
        <dsp:cNvSpPr/>
      </dsp:nvSpPr>
      <dsp:spPr>
        <a:xfrm>
          <a:off x="6367149" y="2940720"/>
          <a:ext cx="1362549" cy="8194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আকবর বাহিনী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367149" y="2940720"/>
        <a:ext cx="1362549" cy="819494"/>
      </dsp:txXfrm>
    </dsp:sp>
    <dsp:sp modelId="{620D58DC-AB26-4433-8CAA-84A7489406FC}">
      <dsp:nvSpPr>
        <dsp:cNvPr id="0" name=""/>
        <dsp:cNvSpPr/>
      </dsp:nvSpPr>
      <dsp:spPr>
        <a:xfrm>
          <a:off x="7943985" y="2940720"/>
          <a:ext cx="1560540" cy="9440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লতিফ মির্জা   বাহিনী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943985" y="2940720"/>
        <a:ext cx="1560540" cy="944067"/>
      </dsp:txXfrm>
    </dsp:sp>
    <dsp:sp modelId="{A0A2AA64-0BA9-416A-BCE2-197DA2C4C1BA}">
      <dsp:nvSpPr>
        <dsp:cNvPr id="0" name=""/>
        <dsp:cNvSpPr/>
      </dsp:nvSpPr>
      <dsp:spPr>
        <a:xfrm>
          <a:off x="9718812" y="2940720"/>
          <a:ext cx="1630356" cy="989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ঢাকার গেরিলা দল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9718812" y="2940720"/>
        <a:ext cx="1630356" cy="989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3A09A-F1A2-4FFC-A66F-17CB088475F3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71F85-2CCF-4BF0-A502-EAB8EE64B3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2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sz="1600" baseline="0" dirty="0" smtClean="0">
                <a:latin typeface="NikoshBAN" pitchFamily="2" charset="0"/>
                <a:cs typeface="NikoshBAN" pitchFamily="2" charset="0"/>
              </a:rPr>
              <a:t> বিভিন্ন প্রশ্ন জিজ্ঞাসা করে পাঠের শিরোনাম ঘোষনা করব।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1F85-2CCF-4BF0-A502-EAB8EE64B35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6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জিজ্ঞাসা করে উত্তর জানার চেষ্টা করা যেতে পারে।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1F85-2CCF-4BF0-A502-EAB8EE64B35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জিজ্ঞাসা করে উত্তর জানার চেষ্টা করা যেতে পারে।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1F85-2CCF-4BF0-A502-EAB8EE64B35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1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জিজ্ঞাসা করে উত্তর জানার চেষ্টা করা যেতে পারে।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1F85-2CCF-4BF0-A502-EAB8EE64B35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34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জিজ্ঞাসা করে উত্তর জানার চেষ্টা করা যেতে পারে।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1F85-2CCF-4BF0-A502-EAB8EE64B3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24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জিজ্ঞাসা করে উত্তর জানার চেষ্টা করা যেতে পারে।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71F85-2CCF-4BF0-A502-EAB8EE64B35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78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988397"/>
            <a:ext cx="1010412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627120"/>
            <a:ext cx="832104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56329"/>
            <a:ext cx="267462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56329"/>
            <a:ext cx="782574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113107"/>
            <a:ext cx="1010412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712932"/>
            <a:ext cx="1010412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493521"/>
            <a:ext cx="525018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493521"/>
            <a:ext cx="525018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32772"/>
            <a:ext cx="5252244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029883"/>
            <a:ext cx="5252244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432772"/>
            <a:ext cx="5254308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029883"/>
            <a:ext cx="5254308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54847"/>
            <a:ext cx="3910807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54847"/>
            <a:ext cx="6645275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339427"/>
            <a:ext cx="3910807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480560"/>
            <a:ext cx="713232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571923"/>
            <a:ext cx="713232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009515"/>
            <a:ext cx="713232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56329"/>
            <a:ext cx="1069848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493521"/>
            <a:ext cx="1069848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5932594"/>
            <a:ext cx="37642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5932594"/>
            <a:ext cx="277368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924182" y="488662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উপস্থিত সকলকে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524000"/>
            <a:ext cx="5486399" cy="31241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0" h="190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b="1" dirty="0" smtClean="0">
                <a:ln w="28575"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0" y="2514600"/>
            <a:ext cx="2857500" cy="3143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387600"/>
            <a:ext cx="28575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5" y="20782"/>
            <a:ext cx="4943475" cy="6303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09600" y="3505200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9856" y="360112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ছয় নম্বর সেক্টর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029200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6056" y="512512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সাত নম্বর সেক্টর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85800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856" y="78172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 নম্বর সেক্টর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357" y="2194560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0613" y="229048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পাঁচ নম্বর সেক্টর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72400" y="1524000"/>
            <a:ext cx="11430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96200" y="1524000"/>
            <a:ext cx="1219200" cy="533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21286" y="2286000"/>
            <a:ext cx="827314" cy="3048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0200" y="914400"/>
            <a:ext cx="6096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84914" y="522514"/>
            <a:ext cx="6096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00600" y="685800"/>
            <a:ext cx="685800" cy="3810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778829" y="2079171"/>
            <a:ext cx="685800" cy="3810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42858" y="1763486"/>
            <a:ext cx="685800" cy="3810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5" y="20782"/>
            <a:ext cx="4943475" cy="6303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09600" y="3505200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9856" y="360112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দশ নম্বর সেক্টর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029200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26056" y="5125122"/>
            <a:ext cx="2350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এগার নম্বর সেক্টর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685800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856" y="78172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আট নম্বর সেক্টর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357" y="2194560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0613" y="2290482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নয় নম্বর সেক্টর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410200" y="27432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67169" y="3539266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0" y="3162749"/>
            <a:ext cx="54595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00656" y="3851238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81600" y="4038600"/>
            <a:ext cx="685800" cy="3810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599" y="3755572"/>
            <a:ext cx="533401" cy="2830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07627" y="4376058"/>
            <a:ext cx="631373" cy="28302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29400" y="1981200"/>
            <a:ext cx="762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83086" y="2264228"/>
            <a:ext cx="762000" cy="3810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8305800" y="391885"/>
            <a:ext cx="2133600" cy="762000"/>
            <a:chOff x="8991600" y="391885"/>
            <a:chExt cx="2133600" cy="762000"/>
          </a:xfrm>
        </p:grpSpPr>
        <p:sp>
          <p:nvSpPr>
            <p:cNvPr id="21" name="Rectangle 20"/>
            <p:cNvSpPr/>
            <p:nvPr/>
          </p:nvSpPr>
          <p:spPr>
            <a:xfrm>
              <a:off x="8991600" y="391885"/>
              <a:ext cx="2133600" cy="76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144000" y="457200"/>
              <a:ext cx="18824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নৌ-কমান্ডো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60228" y="1687284"/>
            <a:ext cx="2460172" cy="1265645"/>
            <a:chOff x="9046028" y="1687284"/>
            <a:chExt cx="2460172" cy="1265645"/>
          </a:xfrm>
        </p:grpSpPr>
        <p:sp>
          <p:nvSpPr>
            <p:cNvPr id="23" name="Rectangle 22"/>
            <p:cNvSpPr/>
            <p:nvPr/>
          </p:nvSpPr>
          <p:spPr>
            <a:xfrm>
              <a:off x="9046028" y="1687284"/>
              <a:ext cx="2460172" cy="12083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98428" y="1752600"/>
              <a:ext cx="23077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সমুদ্র উপকূলীয় অঞ্চল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382000" y="3505200"/>
            <a:ext cx="2667000" cy="762000"/>
            <a:chOff x="9220200" y="3505200"/>
            <a:chExt cx="2667000" cy="762000"/>
          </a:xfrm>
        </p:grpSpPr>
        <p:sp>
          <p:nvSpPr>
            <p:cNvPr id="25" name="Rectangle 24"/>
            <p:cNvSpPr/>
            <p:nvPr/>
          </p:nvSpPr>
          <p:spPr>
            <a:xfrm>
              <a:off x="9220200" y="3505200"/>
              <a:ext cx="2514600" cy="76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220200" y="3570515"/>
              <a:ext cx="2667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অভ্যন্তরীণ নৌপথ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48200" y="22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ব্রিগেড ফোর্স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fiulla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392464"/>
            <a:ext cx="2438400" cy="3106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khal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1371600"/>
            <a:ext cx="2455649" cy="3174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47244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‘জেড ফোর্সের’ অধিনায়ক মেজর জিয়াউর রহমান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257" y="4735286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‘এস ফোর্সের’ অধিনায়ক মেজর কে.এম. শফিউল্লাহ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50629" y="4669972"/>
            <a:ext cx="3145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‘কে ফোর্সের’ অধিনায়ক মেজর খালেদ মোশারফ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ziaur-rahman.jpg"/>
          <p:cNvPicPr>
            <a:picLocks noChangeAspect="1"/>
          </p:cNvPicPr>
          <p:nvPr/>
        </p:nvPicPr>
        <p:blipFill>
          <a:blip r:embed="rId6"/>
          <a:srcRect l="53200"/>
          <a:stretch>
            <a:fillRect/>
          </a:stretch>
        </p:blipFill>
        <p:spPr>
          <a:xfrm>
            <a:off x="685800" y="1371600"/>
            <a:ext cx="2743200" cy="3126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Diagram 9"/>
          <p:cNvGraphicFramePr/>
          <p:nvPr/>
        </p:nvGraphicFramePr>
        <p:xfrm>
          <a:off x="228600" y="304800"/>
          <a:ext cx="11353800" cy="553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EC63A70-09FE-47B9-8F2B-7CC1D451B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2EC63A70-09FE-47B9-8F2B-7CC1D451B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AEDDCF-EDB7-46B1-A9FD-0C951453E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71AEDDCF-EDB7-46B1-A9FD-0C951453E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E87CA5-BF0F-4360-8904-E15B97DF7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5E87CA5-BF0F-4360-8904-E15B97DF7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45EE46-B4EB-49F5-8F40-4E0AA9F0D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FA45EE46-B4EB-49F5-8F40-4E0AA9F0D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8AFF7D-0A45-4CFF-BD65-4C6DC3E48C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C88AFF7D-0A45-4CFF-BD65-4C6DC3E48C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7CEA11-A881-42F5-A266-2CDA8583A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737CEA11-A881-42F5-A266-2CDA8583A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8A1BE4-B5B5-4096-908F-6F0464872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AB8A1BE4-B5B5-4096-908F-6F0464872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73E32B-75A8-4868-B3E2-9EFE5F647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C973E32B-75A8-4868-B3E2-9EFE5F647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51ACF9-8B29-4B22-AA6A-D8A03270F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FF51ACF9-8B29-4B22-AA6A-D8A03270F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DB85001-E75C-4D1A-8F01-00D1FE80C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6DB85001-E75C-4D1A-8F01-00D1FE80C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8B52C03-6F35-4E86-8AC3-F46A675A2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8B52C03-6F35-4E86-8AC3-F46A675A2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36A1BA-8825-4F7F-AA2B-5695D27B5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EC36A1BA-8825-4F7F-AA2B-5695D27B5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20D58DC-AB26-4433-8CAA-84A748940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620D58DC-AB26-4433-8CAA-84A748940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4164048-8832-4161-AFE6-451C1B8CE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F4164048-8832-4161-AFE6-451C1B8CE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A2AA64-0BA9-416A-BCE2-197DA2C4C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A0A2AA64-0BA9-416A-BCE2-197DA2C4C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7200" y="3517467"/>
            <a:ext cx="10777156" cy="1816533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034779" y="269786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05468" y="639153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5468" y="698145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27292" y="491928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 মিনিট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886200"/>
            <a:ext cx="1036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মুক্তিযুদ্ধকালিন বাংলাদেশকে বিভিন্ন সেক্টরে ভাগ করা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হয়েছিল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 ? ব্যাখ্যা কর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5192763" y="228600"/>
            <a:ext cx="2636546" cy="2362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955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4267200" y="228600"/>
            <a:ext cx="3505200" cy="762000"/>
            <a:chOff x="4267200" y="304800"/>
            <a:chExt cx="3505200" cy="762000"/>
          </a:xfrm>
        </p:grpSpPr>
        <p:sp>
          <p:nvSpPr>
            <p:cNvPr id="4" name="Rectangle 3"/>
            <p:cNvSpPr/>
            <p:nvPr/>
          </p:nvSpPr>
          <p:spPr>
            <a:xfrm>
              <a:off x="4267200" y="304800"/>
              <a:ext cx="3505200" cy="762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19600" y="370115"/>
              <a:ext cx="327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মুক্তিবাহিনীর কার্যক্রম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43000" y="5181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প্রশিক্ষণ গ্রহণ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5105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যুদ্ধের প্রস্তুতি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5105400" cy="3505200"/>
          </a:xfrm>
          <a:prstGeom prst="rect">
            <a:avLst/>
          </a:prstGeom>
        </p:spPr>
      </p:pic>
      <p:pic>
        <p:nvPicPr>
          <p:cNvPr id="12" name="Picture 11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4000"/>
            <a:ext cx="4853353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1516601037-37ee769608ce1d31e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" y="1562100"/>
            <a:ext cx="5009174" cy="3148965"/>
          </a:xfrm>
          <a:prstGeom prst="rect">
            <a:avLst/>
          </a:prstGeom>
        </p:spPr>
      </p:pic>
      <p:pic>
        <p:nvPicPr>
          <p:cNvPr id="11" name="Picture 10" descr="BBC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599" y="1562101"/>
            <a:ext cx="5466375" cy="3148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181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গেরিলা যোদ্ধা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800" y="5105400"/>
            <a:ext cx="160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সম্মুখ যুদ্ধ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biddut kend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492" y="457200"/>
            <a:ext cx="3508708" cy="2286000"/>
          </a:xfrm>
          <a:prstGeom prst="rect">
            <a:avLst/>
          </a:prstGeom>
        </p:spPr>
      </p:pic>
      <p:pic>
        <p:nvPicPr>
          <p:cNvPr id="4" name="Picture 3" descr="krack platu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9" y="228600"/>
            <a:ext cx="4404251" cy="3060954"/>
          </a:xfrm>
          <a:prstGeom prst="rect">
            <a:avLst/>
          </a:prstGeom>
        </p:spPr>
      </p:pic>
      <p:pic>
        <p:nvPicPr>
          <p:cNvPr id="7" name="Picture 6" descr="Tv bhab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975" y="381000"/>
            <a:ext cx="3629025" cy="2362200"/>
          </a:xfrm>
          <a:prstGeom prst="rect">
            <a:avLst/>
          </a:prstGeom>
        </p:spPr>
      </p:pic>
      <p:pic>
        <p:nvPicPr>
          <p:cNvPr id="8" name="Picture 7" descr="Sheraton_Hot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3276600"/>
            <a:ext cx="4508946" cy="2482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36576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ঢাকার গেরিলা দল বা ক্র্যাক প্লাটুন।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2743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বিদ্যুৎ কেন্দ্র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9200" y="2710927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টেলিভিশন ভবন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76913" y="5755341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হোটেল শেরাটন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47244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ক্র্যাক প্লাটুন ঢাকার বিভিন্ন স্থাপনা, বিদ্যুৎ কেন্দ্র, টেলিভিশন ভবন, হোটেল শেরাটন ধ্বংস করে।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2971800"/>
            <a:ext cx="4606027" cy="2728913"/>
          </a:xfrm>
          <a:prstGeom prst="rect">
            <a:avLst/>
          </a:prstGeom>
        </p:spPr>
      </p:pic>
      <p:pic>
        <p:nvPicPr>
          <p:cNvPr id="7" name="Picture 6" descr="images-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821" y="228601"/>
            <a:ext cx="3388178" cy="2667000"/>
          </a:xfrm>
          <a:prstGeom prst="rect">
            <a:avLst/>
          </a:prstGeom>
        </p:spPr>
      </p:pic>
      <p:pic>
        <p:nvPicPr>
          <p:cNvPr id="8" name="Picture 7" descr="oparetion jacp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28601"/>
            <a:ext cx="3581399" cy="2667000"/>
          </a:xfrm>
          <a:prstGeom prst="rect">
            <a:avLst/>
          </a:prstGeom>
        </p:spPr>
      </p:pic>
      <p:pic>
        <p:nvPicPr>
          <p:cNvPr id="10" name="Picture 9" descr="7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228600"/>
            <a:ext cx="4707503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038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‘অপারেশন জ্যাকপট’ এর যোদ্ধা।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9372" y="5739825"/>
            <a:ext cx="7765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‘অপারেশন জ্যাকপট’ এর যোদ্ধাদের দ্বারা ধ্বংসকৃত জাহাজ।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489145" y="706176"/>
            <a:ext cx="177960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১০ মিনিট 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280" y="986936"/>
            <a:ext cx="236951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945033"/>
            <a:ext cx="10673873" cy="1388967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1407" y="4347213"/>
            <a:ext cx="1001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 জন্যই আমরা স্বাধীন বাংলাদেশ পেয়েছি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বিশ্লেষণ কর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43" y="324210"/>
            <a:ext cx="2819400" cy="225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Straight Connector 2"/>
          <p:cNvCxnSpPr/>
          <p:nvPr/>
        </p:nvCxnSpPr>
        <p:spPr>
          <a:xfrm rot="16200000" flipH="1">
            <a:off x="4279781" y="3212980"/>
            <a:ext cx="3006077" cy="16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16200000" flipH="1">
            <a:off x="4687227" y="3260045"/>
            <a:ext cx="1697230" cy="15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5156477" y="3294554"/>
            <a:ext cx="1759823" cy="3317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920583" y="2819400"/>
            <a:ext cx="4495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200" b="1" dirty="0">
              <a:ln w="9525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০১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৯৯০৯৬৬১৪৮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0600" y="152400"/>
            <a:ext cx="4383649" cy="5674873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68214" y="152400"/>
            <a:ext cx="4475986" cy="5751072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3983DB-50A7-4898-91C8-551DFCFB3E8C}"/>
              </a:ext>
            </a:extLst>
          </p:cNvPr>
          <p:cNvSpPr txBox="1"/>
          <p:nvPr/>
        </p:nvSpPr>
        <p:spPr>
          <a:xfrm>
            <a:off x="6547016" y="3048000"/>
            <a:ext cx="3946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 ৮ম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বাংলাদেশ ও বিশ্বপরিচয়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অধ্যায়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দ্বিতীয়  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: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৬  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৫০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তারিখ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: ১৮/০১/২০২০ খ্রিঃ 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005-1.jpg"/>
          <p:cNvPicPr>
            <a:picLocks noChangeAspect="1"/>
          </p:cNvPicPr>
          <p:nvPr/>
        </p:nvPicPr>
        <p:blipFill>
          <a:blip r:embed="rId3"/>
          <a:srcRect l="4571" t="6800" r="72286" b="56000"/>
          <a:stretch>
            <a:fillRect/>
          </a:stretch>
        </p:blipFill>
        <p:spPr>
          <a:xfrm>
            <a:off x="7421879" y="418865"/>
            <a:ext cx="1991033" cy="2285999"/>
          </a:xfrm>
          <a:prstGeom prst="rect">
            <a:avLst/>
          </a:prstGeom>
        </p:spPr>
      </p:pic>
      <p:pic>
        <p:nvPicPr>
          <p:cNvPr id="11" name="Picture 10" descr="faru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000"/>
            <a:ext cx="1844284" cy="20928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01600"/>
            <a:ext cx="11651674" cy="61606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123152" y="1458809"/>
            <a:ext cx="2125248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bevelB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324600" y="1469826"/>
            <a:ext cx="16764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77200" y="1469826"/>
            <a:ext cx="22098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50708" y="1447792"/>
            <a:ext cx="3387892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bevelB w="127000" h="1270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7110" y="838192"/>
            <a:ext cx="842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মুক্তিবাহিনীর প্রধান ছিলেন কে ?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49171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(ক)কর্নেল এম.এ.জি. ওসমানী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4078" y="1491719"/>
            <a:ext cx="2266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(খ)এ.কে. খন্দকার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491719"/>
            <a:ext cx="1798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আব্দুর রব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0153" y="1491719"/>
            <a:ext cx="2469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খালেদ মোশারফ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56520" y="12953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70920" y="12191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7220" y="2674195"/>
            <a:ext cx="178308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30644" y="2685212"/>
            <a:ext cx="1948976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941248" y="2685212"/>
            <a:ext cx="1718633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56121" y="2674195"/>
            <a:ext cx="1565864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0040" y="2140795"/>
            <a:ext cx="615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২। বাংলাদেশকে কতটি সেক্টরে ভাগ করা হয়েছিল 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4211" y="2739638"/>
            <a:ext cx="147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 ১০ 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80810" y="2744747"/>
            <a:ext cx="138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 ১১ টি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28260" y="272323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১২ টি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36083" y="2689402"/>
            <a:ext cx="146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৯ টি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24160" y="25145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73450" y="25145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6280" y="3893395"/>
            <a:ext cx="178308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895600" y="3886192"/>
            <a:ext cx="168402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842190" y="3870584"/>
            <a:ext cx="1817691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6858000" y="3886192"/>
            <a:ext cx="188214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20040" y="3359995"/>
            <a:ext cx="574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৩। নৌ-কমান্ডো কত নম্বর সেক্টরের অধীনে ছিল ?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5340" y="3894290"/>
            <a:ext cx="1684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 ১১ নম্বর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4660" y="3910157"/>
            <a:ext cx="158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 ১০ নম্বর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76801" y="3887087"/>
            <a:ext cx="1783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৯ নম্বর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7965" y="3913712"/>
            <a:ext cx="159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৭ নম্বর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24160" y="3740996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35440" y="3733793"/>
            <a:ext cx="7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05778" y="5137052"/>
            <a:ext cx="1823422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5181600" y="5148069"/>
            <a:ext cx="18288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162800" y="5181600"/>
            <a:ext cx="2209800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194102" y="5136792"/>
            <a:ext cx="1930098" cy="609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27000" h="1270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124200" y="5152809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(খ) জেড ফোর্স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13755" y="5181600"/>
            <a:ext cx="2010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(ক) ক্র্যাক প্লাটুন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81600" y="5177522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(গ) কে ফোর্স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9000" y="5181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(ঘ) জিয়া বাহিনী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37628" y="5058215"/>
            <a:ext cx="81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sym typeface="Wingdings 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305573" y="4994372"/>
            <a:ext cx="81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sym typeface="Wingdings 2"/>
              </a:rPr>
              <a:t>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029200" y="0"/>
            <a:ext cx="2133600" cy="971001"/>
            <a:chOff x="5602369" y="152400"/>
            <a:chExt cx="2133600" cy="971001"/>
          </a:xfrm>
        </p:grpSpPr>
        <p:sp>
          <p:nvSpPr>
            <p:cNvPr id="8" name="Rectangle 7"/>
            <p:cNvSpPr/>
            <p:nvPr/>
          </p:nvSpPr>
          <p:spPr>
            <a:xfrm>
              <a:off x="5602369" y="361401"/>
              <a:ext cx="21336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190500" h="190500"/>
              <a:bevelB w="190500" h="190500" prst="slop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56163" y="152400"/>
              <a:ext cx="14935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n w="19050"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মূল্যায়ন</a:t>
              </a:r>
              <a:r>
                <a:rPr lang="bn-BD" sz="5400" b="1" dirty="0" smtClean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50767" y="4616841"/>
            <a:ext cx="842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৪। ঢাকার গেরিলা দলের নাম কী ছিল ?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30952" y="1451919"/>
            <a:ext cx="3200400" cy="99059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40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4400" b="1" dirty="0">
              <a:ln w="31550" cmpd="sng">
                <a:noFill/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962400"/>
            <a:ext cx="11049000" cy="1319565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4268239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মুক্তিবাহিনী গঠন করা হয়েছিল কেন ? ব্যাখ্যা কর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18314-my-village-home-sherpur-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52400"/>
            <a:ext cx="4688069" cy="3516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838200"/>
            <a:ext cx="2931006" cy="53236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2743200"/>
            <a:ext cx="6629400" cy="3289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190500" h="127000"/>
            </a:sp3d>
          </a:bodyPr>
          <a:lstStyle/>
          <a:p>
            <a:r>
              <a:rPr lang="bn-BD" b="1" dirty="0" smtClean="0">
                <a:ln w="12700">
                  <a:solidFill>
                    <a:schemeClr val="tx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4.12698E-6 L 0.00321 -0.352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BC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533400"/>
            <a:ext cx="8700206" cy="4876800"/>
          </a:xfrm>
          <a:prstGeom prst="rect">
            <a:avLst/>
          </a:prstGeom>
        </p:spPr>
      </p:pic>
      <p:pic>
        <p:nvPicPr>
          <p:cNvPr id="3" name="মোরা একটি ফুলকে বাঁচাবো বলে যুদ্ধ করি Mora Ekti FulKe[4]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77000" y="144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ectors_of_Bangladesh_Liberation_War_(bn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76200"/>
            <a:ext cx="6324600" cy="617197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971800" y="1981200"/>
            <a:ext cx="6172200" cy="20574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2057400"/>
            <a:ext cx="5715000" cy="1752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মুক্তিবাহিনী গঠন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05200" y="3884612"/>
            <a:ext cx="5410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1752600" y="1752600"/>
            <a:ext cx="6324600" cy="951451"/>
            <a:chOff x="1383957" y="1767035"/>
            <a:chExt cx="8266670" cy="951451"/>
          </a:xfrm>
        </p:grpSpPr>
        <p:sp>
          <p:nvSpPr>
            <p:cNvPr id="4" name="Cube 3"/>
            <p:cNvSpPr/>
            <p:nvPr/>
          </p:nvSpPr>
          <p:spPr>
            <a:xfrm>
              <a:off x="1383957" y="1767035"/>
              <a:ext cx="8266670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58092" y="1940011"/>
              <a:ext cx="7933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১। মুক্তিবাহিনী কী তা বলতে 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76400" y="3200400"/>
            <a:ext cx="7101024" cy="951451"/>
            <a:chOff x="1241847" y="2819400"/>
            <a:chExt cx="8940114" cy="951451"/>
          </a:xfrm>
        </p:grpSpPr>
        <p:sp>
          <p:nvSpPr>
            <p:cNvPr id="7" name="Cube 6"/>
            <p:cNvSpPr/>
            <p:nvPr/>
          </p:nvSpPr>
          <p:spPr>
            <a:xfrm>
              <a:off x="1241847" y="2819400"/>
              <a:ext cx="8940114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7782" y="3017090"/>
              <a:ext cx="7978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২। মুক্তিবাহিনীর গঠন ব্যাখ্যা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করতে পারবে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;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98140" y="4588475"/>
            <a:ext cx="7926860" cy="1050325"/>
            <a:chOff x="951470" y="3917093"/>
            <a:chExt cx="10873946" cy="1062680"/>
          </a:xfrm>
        </p:grpSpPr>
        <p:sp>
          <p:nvSpPr>
            <p:cNvPr id="10" name="Cube 9"/>
            <p:cNvSpPr/>
            <p:nvPr/>
          </p:nvSpPr>
          <p:spPr>
            <a:xfrm>
              <a:off x="951470" y="3917093"/>
              <a:ext cx="10873946" cy="1062680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5042" y="4170389"/>
              <a:ext cx="9687695" cy="5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৩। মুক্তিবাহিনীর কার্যা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লি বর্ণনা</a:t>
              </a:r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করতে পারবে।  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3400" y="533400"/>
            <a:ext cx="7068066" cy="990618"/>
            <a:chOff x="1655808" y="566335"/>
            <a:chExt cx="7068066" cy="990618"/>
          </a:xfrm>
        </p:grpSpPr>
        <p:sp>
          <p:nvSpPr>
            <p:cNvPr id="13" name="Cube 12"/>
            <p:cNvSpPr/>
            <p:nvPr/>
          </p:nvSpPr>
          <p:spPr>
            <a:xfrm>
              <a:off x="1655808" y="566335"/>
              <a:ext cx="7068066" cy="990618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10718" y="760619"/>
              <a:ext cx="6203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33894" y="66280"/>
            <a:ext cx="3109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ছবিটি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91092" y="5367342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যুদ্ধ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9093" y="5367343"/>
            <a:ext cx="396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লোকগুলো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BBC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717335"/>
            <a:ext cx="7648589" cy="4287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076698" y="5367342"/>
            <a:ext cx="373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লোকগুলো যুদ্ধ করছে।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3747" y="5429610"/>
            <a:ext cx="541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দেশকে শত্রুর কবল থেকে মুক্ত করার জন্য।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5121120"/>
            <a:ext cx="82645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যে বাহিনী নিজের দেশকে পাকিস্তানি বাহিনীর কবল থেকে মুক্ত করার জন্য যুদ্ধ করে, সেই বাহিনীকে মুক্তিবাহিনী বলে।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33145" y="3200400"/>
            <a:ext cx="8511108" cy="2667000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51330" y="4179957"/>
            <a:ext cx="4874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মুক্তিবাহিনী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8744465" y="2286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712572" y="5952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989541" y="5372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978677_66833.jpg"/>
          <p:cNvPicPr>
            <a:picLocks noChangeAspect="1"/>
          </p:cNvPicPr>
          <p:nvPr/>
        </p:nvPicPr>
        <p:blipFill>
          <a:blip r:embed="rId3"/>
          <a:srcRect l="18000"/>
          <a:stretch>
            <a:fillRect/>
          </a:stretch>
        </p:blipFill>
        <p:spPr>
          <a:xfrm>
            <a:off x="4572000" y="304800"/>
            <a:ext cx="2685535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5800" y="6755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24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9496" y="4473381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 প্রধান সেনাপতি কর্নেল এম.এ.জি. ওসমানী।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2578" y="4473381"/>
            <a:ext cx="3905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 চিফ অব স্টাফ কর্নেল (অব.) আব্দুর রব।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0249" y="422716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 ডেপুটি চিফ অব স্টাফ গ্রুপ ক্যাপ্টেন এ.কে. খন্দকার।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11" y="975498"/>
            <a:ext cx="2752750" cy="29599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93" y="990600"/>
            <a:ext cx="2730986" cy="2954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Osman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743" y="990600"/>
            <a:ext cx="2819400" cy="2961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7171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9316E-6 -2.69841E-6 L -0.34282 0.005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7" y="2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3504E-6 -2.53968E-6 L 0.31837 0.009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9" y="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.cp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7199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5" y="20782"/>
            <a:ext cx="4943475" cy="6303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09600" y="914400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990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নম্বর সেক্টর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1115" y="2549562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35915" y="262576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দুই নম্বর সেক্টর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145" y="4399878"/>
            <a:ext cx="27432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1" y="44958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নম্বর সেক্টর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29600" y="41910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713694" y="4223273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86800" y="4761155"/>
            <a:ext cx="609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29600" y="3319631"/>
            <a:ext cx="685799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77778" y="3653118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91400" y="3886200"/>
            <a:ext cx="609600" cy="381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17229" y="3069772"/>
            <a:ext cx="609600" cy="381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305800" y="1524000"/>
            <a:ext cx="609600" cy="381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53200" y="2732314"/>
            <a:ext cx="609600" cy="381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06886" y="3135086"/>
            <a:ext cx="609600" cy="381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305800" y="1524000"/>
            <a:ext cx="609600" cy="381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49886" y="3048001"/>
            <a:ext cx="609600" cy="381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53200" y="2743200"/>
            <a:ext cx="609600" cy="3810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130143" y="2296886"/>
            <a:ext cx="609600" cy="2286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402286" y="2743200"/>
            <a:ext cx="751114" cy="3048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551</Words>
  <Application>Microsoft Office PowerPoint</Application>
  <PresentationFormat>Custom</PresentationFormat>
  <Paragraphs>122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</dc:creator>
  <cp:lastModifiedBy>Faruk Chowdhury</cp:lastModifiedBy>
  <cp:revision>79</cp:revision>
  <dcterms:created xsi:type="dcterms:W3CDTF">2006-08-16T00:00:00Z</dcterms:created>
  <dcterms:modified xsi:type="dcterms:W3CDTF">2020-01-18T11:40:56Z</dcterms:modified>
</cp:coreProperties>
</file>