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txt" ContentType="application/tx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4" r:id="rId7"/>
    <p:sldId id="261" r:id="rId8"/>
    <p:sldId id="262" r:id="rId9"/>
    <p:sldId id="263" r:id="rId10"/>
    <p:sldId id="271" r:id="rId11"/>
    <p:sldId id="272" r:id="rId12"/>
    <p:sldId id="273" r:id="rId13"/>
    <p:sldId id="274" r:id="rId14"/>
    <p:sldId id="275" r:id="rId15"/>
    <p:sldId id="270" r:id="rId16"/>
    <p:sldId id="265" r:id="rId17"/>
    <p:sldId id="266"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media/image5.txt>GIF89a&#65533;&#65533;   	

			" 	 !(!-" '
 ##))&(-)1	>+95 $!)*)$%&*%2)0.8-0.91-135;;3;<2029?7;?&)$ %!),)%*'.2 8/ 8:,48-;78(+<A$;A2<AA2B6K:E<V> B<=I?FDQ@RGTKZKWQeLbQ"AD"GL#LB"NK*EC.FJ)LK"VN&TP!ZS*ZW-^]9BB:JF0PI8TO2RQ5_Z;YW:[['fY&sV3c^6mW?c^,le&qb(xe2me0ua2zg?w`:sh:|o4zqH&.F13@>1O9;TE2fU8E@E@IHIMS@SQCUXXTCSTRP][FaMOf[UoPDadBliIjdF{gJtjKtuRwbQxqW{yffSaxXyySaaefpk`rwc`|~g/&#65533;h5&#65533;l<&#65533;v:&#65533;m;&#65533;zA&#65533;tI&#65533;qL&#65533;zE&#65533;~W&#65533;kW&#65533;zo&#65533;^m&#65533;`&#65533;xr&#65533;o:&#65533;&#65533;<&#65533;&#65533;9&#65533;&#65533;I&#65533;&#65533;W&#65533;&#65533;Z&#65533;&#65533;H&#65533;&#65533;O&#65533;&#65533;H&#65533;&#65533;]&#65533;&#65533;V&#65533;&#65533;h&#65533;&#65533;j&#65533;&#65533;z&#65533;&#65533;v&#65533;&#65533;j&#65533;&#65533;b&#65533;&#65533;a&#65533;&#65533;~&#65533;&#65533;t&#65533;&#65533;r&#65533;&#65533;`&#65533;&#65533;r&#65533;&#65533;R&#65533;&#65533;Z&#160;V&#1322;d&#554;j&#1263;u&#1068;u&#1719;g&#65533;m&#65533;&#65533;t&#65533;&#65533;z&#65533;&#65533;&#65533;&#1728;iD&#65533;}D&#65533;H&#65533;&#65533;Y&#65533;&#65533;b&#65533;&#65533;r&#65533;&#65533;z&#65533;&#65533;l&#65533;&#65533;{&#65533;&#65533;\&#65533;&#65533;v&#65533;&#65533;b&#65533;&#65533;t&#633;x&#1340;i&#65533;&#65533;&#65533;&#65533;&#65533;&#65533;&#65533;&#65533;&#65533;&#65533;&#65533;&#65533;&#65533;&#65533;&#65533;&#65533;&#65533;&#65533;&#65533;&#65533;&#65533;&#65533;&#65533;&#65533;&#65533;&#65533;&#65533;&#65533;&#231;&#65533;&#817;&#65533;&#1339;&#65533;&#1078;&#65533;&#872;&#65533;&#1722;&#65533;&#65533;&#65533;&#65533;&#65533;&#138;&#65533;&#1096;&#65533;&#902;&#65533;&#1623;&#65533;&#661;&#65533;&#1781;&#65533;&#495;&#65533;&#65533;&#65533;&#65533;&#65533;&#65533;&#65533;&#65533;&#65533;&#155;&#65533;&#387;&#65533;&#1050;&#65533;&#934;&#65533;&#1974;&#65533;&#1647;&#65533;&#65533;&#65533;&#65533;&#65533;&#65533;&#65533;&#65533;&#65533;    !&#65533;NETSCAPE2.0   !&#65533;
 &#65533; ,    &#65533; &#65533; &#65533;Hp&#65533;A&#65533;&#65533;(&#65533;AA&#65533;L&#65533;&#65533;
&#65533;&#65533;&#65533;&#65533;c&#65533;&#65533; C2H0&#65533;$H%M2p&#65533;&#65533;&#65533;&#65533;/4&#65533;Is&#65533;&#858;4W:&#65533;&#627;g&#65533;<&#65533;h&#1057;G=(&#65533;&#65533;&#65533;&#65533;J&#65533;z&#65533;J5&#65533;&#1385;X&#65533;B&#1898;&#65533;k&#1447;W&#65533;&#65533;&#65533;
&#65533;D&#65533;&#65533;SA&#65533; &#65533;&#65533;&#65533;&#1718;pOx &#65533;&#65533;&#65533;&#1721;N&#65533;&#65533;&#65533;k&#65533;&#65533;X&#65533;]&#65533;0;&#65533;&#65533;`&#65533;^&#65533;&#65533;&#65533;)&#65533;&#65533;#K&#65533;L9r&#1184;Jd&#65533;\&#129;f&#65533;8&#65533;&#1452;&#65533;t	(4p8&#65533;&#65533;D&#65533;&#65533;K&#65533;&#65533;&#65533;5
&#65533;;&#65533;&#65533;&#65533;&#65533;:5,&#65533;&#65533;&#65533;&#65533;
.R&#65533;pq&#65533;&#65533;&#65533;G?0 &#65533;&#65533;&#65533;&#65533;F&#65533;&#65533;&#65533;&#65533;&#65533;(&#65533;
&#65533;&#65533;&#65533;&#65533;@&#65533;&#65533;&#65533;+b&#65533;&#65533;*&#65533;jh&#65533;&#65533;&#1260;&#65533;h&#65533;
&#65533;(&#65533;|XT&#65533;&#65533;&#1345;|&#65533;5&#65533;&#65533;R:8&#65533;PA-&#65533;&#65533;Rb&#65533;&#65533;RH5Q*%&#65533;&#65533;&#65533;&#1353;S&#65533;ua&#65533;ua &#65533;&#65533;b[k&#65533;%&#65533;&#65533;r&#65533;(&#65533;S%&#65533;&#65533;c&#65533;x&#65533;x&#65533;j&#65533;&#65533;"&#65533;.9c&#65533;E&#65533;%U&#65533;&#65533;UT,hdL]&#65533;&#21921;uIA	&#65533;y@&#65533;]NP&&#65533;gm&#65533;&#65533;&#65533;&#65533;&#65533;
&#65533;VZ&#65533;t&#65533;Yj%p &#65533;j&#65533;&#65533;&#65533;o&#65533;&#65533;I(AP&#65533;u&#65533;Q&#65533;\@G&#65533;I&#65533;sD&#65533;&#1829;&#65533;$&#65533;zI` &#65533;&#65533;&#65533;iE&#893;W&#65533;!&#65533;&#65533;&#65533;&#65533;4&#65533;`C&#65533;&#65533;6&#65533;+&#65533;&#65533;&#1680;&#65533;&#65533;&#65533;&#65533;zk&#65533;&#65533;&&#65533;&#65533;&#65533;+&#65533;&#65533;6a&#65533;2$+	&#65533;2&#65533;&#179;&#1038; &#65533;&#65533;/&#65533;@&#65533;&#65533;&#1010;&#65533;&#44459;&#65533;&#65533;&#171;2&#65533;&#65533;&#65533;&#65533;&#65533;&#65533;j&#65533;&#65533;&#486;[&#65533;6&#65533;&#65533;&#65533;&#65533;&#65533;./&#65533;G&#65533;&#65533;&#65533;R&#65533;&#65533; &#65533;`\lQ&#65533;o&#65533;n&#65533;&#65533;&#65533;! &#65533;0	l&#65533;\&#13667;&#65533;e)&#65533;C&#65533;)&#65533;pB&#65533;&#65533;0&#65533;&#65533;&#65533;&#1283;&#65533;\&#65533;$&#65533;L&#65533;&#65533;}&#65533;2}&#65533;-&#65533;&#65533;,&#65533;&#65533;&#65533;>&#65533;&#65533;<{&#65533;&#65533;&#65533;f&#65533;9&#65533;lC&#65533;Y&#65533;&#65533;l&#65533;&#65533;&#65533;&#65533;&#65533;d&#65533;pp&#1828;&#65533; &#65533;(&#65533;RS&#65533;\&#65533;&#897;:&#65533;&#65533;q&#1680;Fy&#65533;&#65533;&#65533;i&#65533;p4W&#65533;r&#65533;&#65533;&#65533;H&#65533;&#65533;&#65533;&#65533;&#65533;&#65533;X&#65533;n`S&#65533;-x&#65533;&#65533;:&#65533;x&#65533;S&#65533;&#65533;&#65533;&#65533;@&#65533;&#65533;W&#65533;&#249;&#65533;g&#65533;&#65533;&#65533;v&#65533;y&#65533;&#65533;BK&#65533;4t&#65533;&#65533;&#65533;&#65533;&#65533;&#65533;&#65533;r~&#65533;&#65533;&#65533;&#65533;&#65533;&#65533;&#65533;n&#65533;&#65533;&#65533;k&#65533;E&#65533;&#65533;{&#65533;&#65533;&#65533;.|Uo|&#65533;&#65533;@&#65533;&#65533;6O:&#65533;&#65533;G&#65533;&#44257;o&#65533;&#65533;&#65533;&#1682;.&#65533;&#65533;&#65533;s&#65533;&#65533;&#65533;+/9&#65533;&#65533;Bn~=&#65533;&#65533;&#65533;&#65533;&#36336;&#65533;	;&#65533;&#65533;)&#65533;_&#65533;)&#65533;`&#65533;&#65533;&#65533;&#65533;&#403;dP q&#65533;s(	P
#&#65533;&#602;&#65533;&#65533;&#65533;&#65533;I
;(&#65533;w&#65533;6&#65533;&#65533;&#65533;j<I&#1765;4rA&#65533;&#65533;m##!JFH(&#65533;%`:Y&#65533;
YR&#65533;D?'&#65533;&#65533;v2&#65533;&#65533;&#454;<&#65533;&#65533;pvC&#65533;EFe&#65533;j&#65533;'%&#65533;l)K&#65533;Q&#65533;|&#65533;&#65533;&#65533;EPY&#65533;`R@&#65533;&#65533;T&#65533;aX&#802;&#65533;$+2&#65533;K&#65533;&#65533;
&#65533;&#65533;-&#908;/&#65533;&#65533;&#65533;&#65533;&#65533;5nz&#65533;b&#65533;&#65533;&#65533;'GW&#65533;
|I&#65533;&#65533;&#65533;&#65533;&#65533;=Nnr&#65533;&#65533;&#65533;@&#65533;B>.}=h&#65533;&#1719;>&#65533;5&#65533;}&#65533;&#734;v&#65533;I=&#65533;9&#65533;I`&#65533;&#65533;f&#65533;&#65533;0&#65533;j&#276;&#65533;&#65533;&*&#65533;yJ&#65533;&#1977;`{2&#65533;&#8752;$.&#65533;&#65533;J$&#65533;&#149;&#65533;G&#65533;Y .O&#65533;\:&#65533;?&#65533;&#65533;&#65533;0&#65533;&#65533;7&#65533;&#65533;&#65533;eGIY&#65533;|&#65533;&#65533;&#205;B-k"_&#65533;&#65533;&#65533;TlGAZJ&#65533;&#65533;)F&#65533;t&#8968;T&#65533;0&#65533;&#65533;`W&#65533;&8&#65533;N&#65533;&#65533;/J&#1638;<&#65533;&#65533;&#65533;&#65533;&#65533;D&&#65533;&#65533;&#65533;m4&#65533;>&#65533;&#65533;4`&#65533;&#65533;Y&#65533;|Ne&#65533;Rzf&#65533;v&#65533;&#65533;$&#65533;<&#65533;.&#65533;c&#65533;&#65533; H8&#65533;ILj8
&#65533;&#65533;&#65533;N:R&#65533;&#65533;&#65533;hy&#65533;&#65533;&#65533;&#65533;&#1307;>&#65533;&#65533;D&#65533;LM&#65533;JP&#65533;&#1992;t')&#65533; &#65533;I.g u&#65533;#&#65533;F&#65533;!&#1529;&#65533;&#65533;BEAP&#65533;r!&#65533;  &#65533;F&#65533;m)A&#65533;&#65533;	@`&#65533;(&#65533;&#65533;@&#720;&#65533;&#260;'|(~h&#65533;&#764;&#65533;&#65533;&#65533;&#65533;&#65533;w&#65533;&#65533;
M&#65533;e
&#65533;<&#65533;&#65533;&#65533;&#65533;l&#65533;2$&#65533;ys)&#65533;&#65533;&#65533;&#65533;)&#65533;&#65533;&#65533;]<gC&#65533;&#65533;Y&#65533;G&#65533;e&#65533;6&#65533;&#65533;&#870;%-&#65533;&#65533;'aBK&#65533;&#1182;&#65533;z_&#65533;Y&#65533;+K*&#65533;&#65533;]&#65533;&#65533;3&#65533;&#65533;&3&#65533;&#65533;i&#65533;&#65533;&#65533;>&#65533;&#65533;M&#65533;&#607;m8&#65533;6&#65533;f&#65533;y&#65533;&#65533;&#65533;&#65533;&#65533;&#65533;&#65533;L&!&#65533;&#65533;&#65533;I&#65533;&#65533;9&#1145;&#65533;&#1450;&#65533;	N&#65533;&#65533;x*OI&#65533;&#65533;m&#65533;&#65533;I"&#65533;?`"&#65533;@%&#65533;&#65533; 
!<&#65533;
&#525;n}&#65533;Nu&#65533;&#65533;&#65533;2&#65533;{&#65533;a&#65533;v&#65533;P-%&#65533;X&#65533;&#65533;W&#65533;	p)&#65533;&#65533;moQ&#65533;&#65533;kNE*&#65533;&#65533;J&#65533;&#65533;	&#65533;&#65533;&#65533;&#65533;&#65533;-ZH&#65533;&#65533;/&#65533;&#65533;&#65533;&#65533;&#1816;&#65533;&#65533;41&#65533;	GyyP8;&#65533;#&#65533;&#65533;&#1588;&#65533;"b&#65533;&#65533;M&#65533;&#65533;h @2&#65533;&#65533;I2	k&#65533;)Pf&#65533;2&#65533;,R&#65533; &#65533;4h&#1197;&#65533;&#65533;&#435;&#65533;xyhp&#65533;&#65533;&#65533;~S&#65533;1&#65533;&#65533;h&#65533;Mn&#65533;h$&#65533;&#65533;&#65533;&#65533;9|&#65533;E2&#65533;&#65533;&#65533;A@&#65533;!&#65533;&#65533;3&#65533;
&#65533;&#681;V=e(&#65533;&#65533;F7&#65533;F%*&#65533;&#65533;a&#65533;&#65533;&#65533;&#65533;?|&#65533;&#65533;&#65533; `&#65533;\&#65533;2>&#65533;&#65533;&#65533;&#65533;&#65533;J3\&#65533;>&#65533;&#65533;&#65533;&#65533;&#65533;&#65533;&#65533;&#65533;ds)S&#65533;L&&#65533;BLdu&#65533;&#65533;$&#65533;%&#65533;&#65533;&#65533;&#65533;&#773;:&#65533;1&#65533;&#65533;0&#65533;>&#783;&#65533;&#65533;&#65533;`/&#65533;&#65533;u^&#65533;M&#65533;&#65533;&#65533;&#65533;0&#65533;&#65533;&#65533;M&#65533;1&#65533;q&#65533;7b&#65533;uLk	G&#65533;Cu&#65533;&#65533;&#65533;&#65533;&#65533;&#65533;&#65533;k&#65533;R?[&#65533;=q&#65533;7&#65533;Yn&#65533;&#65533;t&#65533;&#65533;&#65533;&#65533;&#65533;&#65533;&#65533;o&#65533;I\&#65533;&#1830;-&#65533;p>2&#65533;@&#65533;&#1569;&#65533;&&#65533;&#65533;F&#65533;U>&#65533;&#65533;&#65533;/&#65533;g
&#65533;"&#65533;&#65533;&#65533;S&#65533;&#65533;&&#65533;N&#65533;w&#65533;()&#65533;P
&#65533;xy
vP	&#65533;&#65533; &#65533;	&#65533;&#1307;&#65533;m&#65533;-&#65533;&#65533;=)+&#65533; u&#65533;
&#65533;&#65533;&#65533;&#65533;&#65533;&#65533;Sk{&#65533;;&#184;&#917;&#65533;#&#65533;&#65533;&#65533;&#1411;&#65533;&#65533;&#65533;m/z&#1075;&#65533;&#65533;E &#65533;l&#65533;[_'&#65533;&#65533;F&#65533;&#65533;&#65533;&#65533;&#65533;$2=&#65533;&#65533;&#65533;&#65533;N&#65533;Lx&#464;&#65533;3T&#65533;q.@x&#65533;&#65533;Qxr&#1233;R&#65533;&#65533;>&#65533;&#65533;&#976;so>&#65533;h&#65533;&#65533;&#65533;&#65533;&#65533;&#65533;&#2012;&#65533;Og^&#65533;M&#65533;&#1849;!&#65533;a"&#65533;&#65533;&#65533;H&#65533;&#65533;&#65533;E$&#65533;&#65533;O5u &#65533;{L^&#65533;O&#65533;=q%I<&#65533;&#65533;Iw&#65533;f&#65533;&#65533;N&#65533;-[h&#65533;g1m&#65533;&#65533;&#65533;&#65533;&#65533; &#65533;&#65533;&#65533;c&#65533;&#65533;X&#65533;3H.f&#65533;&#65533;&#65533;&#65533;&#65533;87&#65533;&#65533;_e&#65533;K&#65533;&#65533;h0&#65533;&#65533;_h_U&#65533;&#65533;&#65533;&#65533;T&#65533;&#65533;D8&#65533;&#65533;&#65533;P<&#65533;k&#65533;
&#65533;&#65533;?&#65533;,s&#65533;nt&#65533;R:&#65533;&#65533;/&#1506;*&#65533;H}&#65533;&#65533;|$U&#65533;&#1536;I&#65533;&#65533;&#65533;"+&#65533;&#65533;:&#65533;r:&#978;/"@~&#65533;&#65533;&#65533;E.&#65533;U&#65533;"(&#65533;&#65533;q)@S*&#65533;&#65533;&&#65533;&#65533;&#65533;&#65533;&#65533;&#65533;&#65533;&#65533;o.&#65533;&#65533; &#65533;qh&#65533;&#65533;&#65533;I&#65533;X&#65533;(&#1025;)&#65533;wI&#753;qWA$&#65533;&#65533;&#65533;&#65533;aC&#65533;&#65533;J&#65533;G&#65533;rd2E&#65533;&#65533;m&&#65533;1&#65533;I&#65533;&#65533;*&#65533;&#65533;,_g-:-E?&#65533;&#65533;d&#65533;q8&#65533;Mv'}u&#65533;3x&#65533;wz&#65533;&#65533;a""&#886;N|an&#65533;F1&#65533;4w&#65533;O&#65533;&#65533;&#65533;X{q}&#65533;&#65533;E&#65533;&#65533;>/&#65533;>&#65533;&#65533;}&#65533;&#65533;&#65533;(&#65533;&#65533;&#65533;&#65533;&#65533;&#65533;&#65533;'~K7&#65533;FL&#65533;8&#65533;&#65533;*>&#65533;9&#65533;.&#65533;&#65533;~H&#65533;&#65533;XEPz&#65533;&#65533;&#65533;&#65533;x9&#65533;&#65533;&#65533;3>&#65533;s&#65533;&#65533;xt%&#65533;J&#65533;@&#65533;7gI(&#65533;q &#65533;&#65533; TC)&#65533;g&#65533;&#452;O&#65533;Q56dSrW&#65533;ph&#65533;&#65533;4p1&#65533;&#65533;_*q&#65533;0D(&#1294;<Q&#65533;&#65533;F&#65533;&#65533;0&#65533;&#65533;&#65533;Q&#65533;8&#65533;k)&#65533;P|&#65533;%&#65533;FkLt!y&#455;z(&ER&#65533;c&#65533;&#65533;&#65533;4mA&#65533;c&#65533;1&#65533;m0v&#65533;ct&#65533;921B&#1168;&#65533;&#65533;&#65533;W;&#65533;&#65533;C&#65533;&#65533;&#65533;[&#65533;&#65533;&#65533;k{&#65533;%&#692;&#65533;PW&#65533;&#65533;jBX&#65533;aV"&#65533;&#65533;]V[@&#65533;&#65533;d4&#65533;Q&#65533;m"&#65533;2x?&#65533;3s&#65533; &G']&#65533;w&#65533;&#673;X&#65533;5&#65533;% &#65533;wD&#65533;i3JgU&#65533;6K&#65533;&#65533;n&#65533;p&#65533;&#65533;&#65533; &#65533;V	&#65533;&#65533;B(T`&#65533;t&#65533;;L7&#65533;&#65533;fUP=&#1522; &#65533;x&#65533;V4&#65533;C&#65533;&#65533;L&#65533;&#65533;vhW&#65533;%=VO&#65533;Z&#65533;&#65533;&#65533;&#65533;yc76$9&#65533;c&#65533;5#&#65533;&#37973;Yl&#65533;Hm&#65533;j&#65533;$Gb$S&#65533;m&#65533;&#65533;m&#65533;f&#65533;f&#65533;m`Rd&#65533;&#65533;Ik&#65533;nM&#65533;&#65533;&#65533;C&#65533;&#65533;%&#65533;&#65533;o&#65533;&#65533;'x&#65533;&&#65533;aov2p)%py"ydfpF&#65533;`bp(&#65533;$&#65533; &#65533;&#65533;Fu(&#65533;H&#360;5Y&#65533;)&#65533;"g&#65533;&#65533;&#452;K&#65533;&#65533;&#65533;&#1365;Ue&#65533;&#65533;&#65533;&#65533;&#65533;&#65533;#aB&&#65533;Qa&#132;K&#65533;&#65533;i&#148; &#65533;&#65533;F&#65533;	N;&#65533;7&#65533;&#65533;b&#65533;20n@"&#65533;f&#65533;%)&&#65533;&#65533;k&#65533;&#65533;j&#65533;x}&#65533;&#65533;p&#65533;#&#65533;&#65533;MYY&#65533;9&#65533;&#65533;%&#65533;D&#65533;fa&#65533;&#262;cwq&#65533;I"&#65533;q&#65533;%&#65533;?&&#65533;&#65533; &#65533;9&#65533;	2&#65533;Q+i&C&#65533;&#65533;&#65533;&.E"4H'&#65533;Wp+&#65533;&&#65533;\qRSro&#65533;&#65533;'&#65533;p&#65533;I&#65533;AzVy)&#65533;Gb&#65533;qj&#1668;&#65533;&#65533;q&#65533;A&#65533;&#65533;w&#65533;<&#65533;!&#65533;K 7&#65533;$@	&#65533;&#65533;W&#65533;Wu&#65533;K!&#65533;C&#65533;&#65533;&#65533;&#65533;>{&#65533;  &#65533;k qkp/36&#65533;&#65533;f&#65533;M&#65533;&#65533;8&#65533;&#65533;&#65533;W~J&#65533;}n&#65533;}&#65533;&#65533;&#65533;&#65533;,g&#65533;F&#65533;s&#65533;&#65533;&#65533;&#65533; ya&#65533;tX&#65533;&#65533;M)&#65533;X6Fc&#65533;&#65533;b2&#65533;"&#65533;bY&#65533;&#65533;5&#65533;T&#65533;&#65533;&#65533;&#65533;1/&#665;&#65533;Jc"#m&#65533;&#65533;&#419;&#65533;sk&#65533;F&&#949;&#65533;&#65533;&#65533;O?&#65533;&&#65533;&#65533;&#65533;fby&#65533;&#65533;\af\q"y{&#65533;&#65533;x&#65533;&#65533;&#65533;!&#65533;&#65533;&#65533;q&#65533;&#65533;&#65533;]&#65533;&#65533;&#65533;&#65533;&#65533;zk&#65533;qP&#1374;&#65533;AU&#65533;b&#65533;T G("!&#65533;sSj{&#1703;&#65533;	7&#65533;&#65533;i+L>&#65533;&#65533;?Rat &#65533;2&#65533;Wl'0*&#65533;/&#65533;d&#65533;*&#65533;@Z&#65533;dP[@$K&#65533;&#65533;&#65533;}&#65533;g&#65533;g&#1330;g7&#65533;gg&#65533;&#65533;w&#65533;4&#65533;tc;+&#65533;&#65533;&#65533;l&#65533;7O&#65533;&#65533;v&#65533;B&#65533;&#1266;Gk&#65533;S&#65533;-&#1778;4 &#65533;&#65533;sF&#65533;S&#65533;&#65533;&#65533;Q[&#65533;&#65533;&#65533;N&#23842;Iv&#65533; &#65533;&#65533;!&#1205;&#65533;&#65533;[&#65533;3&#65533;7&#65533;E&#65533;&#65533;P&#65533;1y&#65533;o&#65533;&#65533;+&#65533;&#65533;2ep&&#65533;<1gq&#65533;T&#65533;tU&#65533;pP&#65533;&#65533;Q&#65533;&#65533;&#65533;&#65533;&#65533;~&#65533;&#65533;&#65533;&#65533;An&#65533;`)&#65533;H{rJ&#65533;&#65533;7&#65533;yj
7~
&#65533;d&#436;&#65533;&#65533;DW&&#65533;!&#65533;w&#65533;&#65533;&#65533;)&#65533;&#65533;4&#65533;&#65533;&#65533;;?&#65533;Z`<&#65533;C&#65533;&#65533;204&#65533;&#65533;e&#65533;N&#65533;O&#65533;&#65533;bb7"&#65533;V&#65533;#Z&#65533;&#65533;vUP&#65533;&#65533;[.&#65533;<&#65533;&#65533;e&#65533;&#65533;=&#65533;u&#1411;&#65533;&#65533;*&#65533;hG&#65533;&#253;L+02&#65533;}&#65533;&#65533;&#65533;&#10844;&#65533;1&#65533;&#65533;1*&#65533;&&#65533;&#65533;&#65533;h&#65533;&#65533;$&#65533;&#65533;C*'h&#65533;o.&#65533;o&#65533;f&#1081;Z@ePh&#65533;[&#65533;|fq&#65533;RHH&#65533;&#65533;&#65533;&#65533;E&#65533;&#65533;2V&#65533;&#65533;&#65533;&#65533;&#65533;1&#65533;&#65533;&#65533;+&#65533;6(&#65533;D&#65533;VjpcL3&#65533;K{j&#65533;`fV#%a
&#65533;8x&#65533;&#65533;&#65533;F&#65533;&#65533;/`$5&#65533;t&#65533;j&#65533;3k-&#65533;=i&#65533;&#65533;;#&#65533;&#65533;&#65533;Y"&#65533;&#65533;?;&#65533;L&#65533;&#1318;#&#65533;Sh@hp&#65533;2&#65533;L&#65533;&#65533;s&#65533;[&#65533;C&#65533;~&#65533;k>&#41417;/&#65533;~&#65533;#h&#65533;&#65533;*K_,(&#65533;&#65533;&#65533;[n,&#65533;&#65533;&#65533;<l0&#65533;&#65533;t&#65533;&#65533;[H*&#65533;&#65533;&#65533;o&#65533;&#65533;y&#65533;&#65533;&#65533;%&#65533;%&#65533;&#612;&#65533;q&#65533;&#65533;&#65533;'W&#65533;LZVl&#65533;t&#65533;/&#65533; rB&#65533;&#524;~[5&#65533; &#1653;@&#65533;&#65533; H&#65533;TUi&#65533;L&#65533;&#65533;&#65533;&#65533;&#65533;&#65533; {r&#65533;{&#65533;I7w&#65533;V&#65533;L&#705;&#65533;e&#730;&#65533;sy&#65533;K&#65533;at'&#65533;2&#65533;ZE&#65533;W&#962;&#65533;&#65533;&#65533;&#65533;&#65533;8&#65533;+&#65533;&#65533;[&#65533;&#65533;G&#65533;&#65533;=$p.&#65533;Xt&#65533;9&#65533; &#65533;&#65533;s&#65533;.2N&#65533;<&#907;&#65533;&#65533; 0&#65533;&#1020;&#65533;&#1203;&#65533;&#65533;&#65533;:&#65533;K&#890;&#65533;<&#65533;&#65533;*f&#65533;<&#65533;&#65533;-&#65533;S&#65533;Eg&#65533;&#65533;x&#65533;Fyl~&#65533;X-&#65533;w&#65533;A#&#65533;&#65533;Q&#65533;pC&#65533;&#65533;EC'5H&#65533;g&#447;&#65533;w&#65533;&#65533;&#65533;&#65533; Ri&#65533;1|&#65533;y&#65533;&#65533;`&#65533;]&#65533;b&#65533;:&#65533;V&#65533;&#65533;&#65533;l&#65533;&#65533;&#65533;dhs
&#65533;C&#65533;V3y&#65533;&#65533;i&#65533;(C&#65533;&#65533;&#65533;&#65533;&#65533;t1x&#65533;C&#65533;2E&#65533;&#65533;I{&#65533;&#65533;&#65533;&#65533;&#1043;q&#65533;`PG &#65533;"hP&#65533;W&#65533;e@W&#65533;W&#65533;W&#65533;IpTM&#65533;+&#65533;b&#65533;	m1Ba	N&#65533;Y&#65533;E&#65533;&#65533;&#65533;jm&#65533;&#65533;&#65533;&#65533;N&#65533;-&#65533;b&#65533;-&#65533;
~&#65533;&#1769;.&#65533;&#225;z&#65533;l&#65533;ng~H&#65533;Q;&#65533;&#65533;Q&h&#65533;O&#65533;E&#1660;Q&&#65533;&#65533;&#65533;t&#65533;oGfgpqko&#65533;!R&#65533;&#636;&#65533;&#65533;'&#65533;&#65533;q&#65533;[#&#65533;E&#65533;pgj5&#65533;&#65533;&#640;&#1446;&#65533;**0&#65533;&#65533;&#65533;&#65533;ss&#65533;7&#65533;&#65533;&#27175;{V&#65533;;&#65533;KV&#65533;&#65533;&#65533;2&#65533;W
&#65533;Q}&#65533;&#364;&#65533;&#65533;L&#65533;8m&#65533;&#65533;&#65533;F&#940;&#65533;&#65533;=&#65533;`&#65533;&#65533;&#65533;&#65533;&#65533;&#994;&#65533;&#65533;&#65533;&#65533;^	W&#65533; &#65533;&#65533; d&#65533;[pq&#65533;o&#65533;N71&#65533;&#65533;C&#65533;&#65533;&#65533;#1z&#65533;P<&#65533;|:? &#65533;3&#65533;,^&#65533;&#65533;&#65533;&#65533;&#1893;8-&#65533;-4&#65533;&#65533;D&#65533;&#65533;E&#65533;&#1537;M&#65533;z&#65533;tlAv&#65533;h=&#65533;&#233;&#65533;j&#65533;&#65533;=&#65533;F&#237;&#745;&#65533;ub\f&#65533;&#65533;&#65533;'7r1@&#65533;&#65533;@&#65533;&#65533;&#65533;"&#65533;&#65533;{&#65533;&#65533;B&#65533;&#65533;&#65533;&#65533;p&#65533;&#65533;&#65533;+ @&#65533;&#65533;{<H&#65533;&#65533;QrS&#65533;t&#65533;&#65533;ie3&#65533;&#65533;&#65533;|&#65533;&#65533;te'&#65533;,&#65533;2&#65533;&#65533;&#65533;W2&#65533;&#65533;&#65533;&#1735;&#65533;&#65533;&#65533;&#65533;6Pe&#65533;&#65533;:a}] &#65533;[&#65533;&#65533;kp&#65533;]&#65533;&#680;$&#65533;W`&#65533;Im&#65533;N&#65533;&#1430;&#65533;72&#65533;&#65533;&#65533;ELO'&#65533;&#65533;e&#65533;W&#65533;|&#65533;[PX]&#65533;W\&#65533;[ &#65533;&#65533;&#65533;kwtnv&#65533;&#65533;&#234;&#65533;}&#65533;&#65533;&#65533;&#65533;N}F)P[&#65533;[[h{&#519;&#65533;O&#65533;&#65533;&#65533;&#65533;&#65533;oy&#65533;&#65533;&#65533;&#65533;&#1636;u&#65533;\&#65533;L&#65533;A?&#65533;&#65533;&#65533;H&#65533;WI]&#65533;gq&#65533;,&#65533;q&#65533;{&#65533;&#65533;&#65533;|F&#65533;&#65533;Aqh(4B&#65533;&#65533;.&#65533;&#65533;>&#65533;B!u*#&#65533;Qu&#65533;6#&#65533;&#65533;?&#65533;&#65533;|&#65533; fu&#65533;i&#65533;&#65533;8&#65533;#&#65533;&#65533;&#65533;8&#65533;]-&#65533;-gnv&#578;&#65533;&#65533;&#1954;&#65533;&#65533;&#65533;&#65533;elwQln&#65533;lAG&#65533;V&#65533;&#65533;:&#65533;S&#65533;&#65533;.&#65533;&#65533;,w&#65533;&#65533;C`&#65533;&#65533;&#65533;&#65533;&#65533;L-&#65533;-&#65533;aw&#1545;&#65533;&#65533;3&#65533;0&#65533;V&#65533;&#65533;&#65533;U&#65533;f&#65533;&#1024;|&#65533;B
&&#65533;n{&#65533;c&&#65533;&#65533;Z&#13447;&#65533;#&#65533;&#65533; G()&#65533;Ag&#65533;!&#65533;pF&#65533;>&#65533;&#65533;&#65533;NJe9{W&#65533;&#65533;&#65533;&#65533;JO&#65533;&#65533;m&#65533;3&#65533;-&#65533;7u&#65533; %&#65533;:&#65533;@&#65533;*&#65533;V&#65533;N[&#65533;&#65533;\:&#65533;g&#65533;L&#65533;z|&#65533;	[&#1533;&#65533;&#65533;&#65533;&#65533;&#65533;l&#65533; &#65533;&#65533;3{U@&#65533;&&#65533;[&#65533;&#65533;s&#65533;&#65533;)&#682;&#65533;&#65533;s&#65533;&#65533;bb&#35241;#&#65533;*2Q&#65533;&#65533;&#1395;&#38959;h I&#65533;&#38606;Z&#65533;nl&#65533;U\&#65533;*&#65533;&#65533;&#65533;_&#65533;&#65533;S0&#65533;d&#65533;-&#65533;cvd&#65533;*=.&#65533;&#1862;&#65533;v&#1773;F&#1895;&#1026;4+&#65533;&#65533;&#65533;&#65533;&#65533;&#65533;_&#574;&#65533;&#65533;4&#65533;|4g&#65533;o&#65533;]\&#65533;&#65533;lV&#65533;
@&#65533;&#65533;&#65533;g&#65533;&#65533;)&#65533;&#65533;&#65533;&#65533;b&#65533;&#65533;&#65533;Y&#65533;<&#65533;&#65533;d36T&#65533;&#65533;$&#65533;&#65533;"5B;&#65533;U'&#65533; ;WK* &#65533;&#65533;&#65533;$X&#65533;@A&#65533;&#65533;&#65533;&#65533;&#65533;&#65533;&#65533;'><qB&#65533;. &#593;&#65533;&#65533;(Fq"&#65533;&#652;-]&#65533;l&#65533;&#165;&#65533;4_&#65533;&#65533;&#65533;&#65533;FN"4&#65533;h&#65533;&#65533;&#65533;P&#65533;A&#65533;&#65533;&#65533;&#1184;J&#65533;&#65533; &#65533;S&#65533;(&#65533;j&#65533;&#65533;u&#65533;4D&#65533;p"&#65533;X&#65533;X&#454;M&#65533;t&#65533;`&#65533;B&#65533;&#271;&#65533;/&#65533;&#65533;&#65533;a&#65533;G6&#65533; &#65533;8&#65533;&#65533;0&#65533;&#65533;&#65533;&#65533;E&#726;&#65533;9gY&#65533;xo&#65533;&#65533;HO&#65533;|t(&#65533;H=&#65533;F&#65533;D&#65533;/V&#65533;-u&#65533;&#1125;Y&#65533;fM:&#65533;&#65533;&h(a[&#65533;&#65533;JP&#65533;p&#65533;&#65533;5&#65533;0&#65533;^&#65533;3&#1488;&#65533;&#65533;&#1239;k&#65533;&#65533;&#65533;s&#65533;{&#65533;&#65533;AB$@? &#65533;
&#65533;S&#65533;&#65533;A&#65533; &#65533;O0&#65533;&#65533; &#65533;&#65533;&#65533;s&#65533;&#65533;&#65533; &#65533;`&#65533;40&#65533;$Btpo&#65533;&#65533;&#1103;&#65533;	#h&#65533;A&#65533;$&#65533;0&#65533;&#65533;&#65533;c&#65533;&#65533; &#65533;Bt &#65533; &#65533;&#65533;J(&#65533;&#65533;Z@a&#65533;z&#65533;&#324;,&#65533;&#65533;!&#65533;&#65533; `K&#65533;&#65533;#&#65533;JZ&#65533;%M&#65533;(J)&#65533;&#65533;R&#682;&#65533;&#65533;2&#65533;&#65533;&#65533;&#65533;,&#65533;&#65533;&#65533;	&1U&#65533;+&#65533;.&#65533;&#65533;&#65533;&#65533;&#65533;&#65533;&#65533;*%&#65533;&#65533;&#65533;
&#65533;5&#65533;|&#65533;&#65533;.&#65533;|&#746;&#65533;&#65533;&#65533;2&#65533; #P2&#65533;X&#65533;&#65533;;&#65533;&#65533;-&#65533;(&#65533;2&#65533;&#65533;&#65533;&#65533;~J,0&#65533;&#65533;&#514;RJs&#65533;43O&#65533;&#65533;4&#65533;F&#65533;-&#65533;&#65533;N%u&#65533;&#65533;&#65533;&#65533;I&#65533;&#65533;2&#1697;&#65533;	&#65533;&#65533;&#65533;7&#65533;&h&#65533;&#65533;lC8&#65533;P@n&#65533;&#65533;&#1230;&#65533;&#65533;C&#65533;&#65533;b&#65533;c;$/&#65533;
h&#65533;=&#65533;c&#65533;=&#65533;&#65533;&#65533;>&#65533;&#65533;&#65533;O&#65533;	&#65533;&#65533;o><&#65533; &#65533;&#65533; C"&#65533;P?ttP&#65533;'&#65533;G &#65533;@D&#65533;I$h&#65533;&#65533;
R`&#65533;4` &#65533;&#65533;<o !&#65533;&#65533;&#65533; F&#1184;
&#65533;!&#65533;&#65533;<&#65533;&#65533;&#457;&#65533;,&#65533;$&#65533;&#65533;&#65533;8"&#65533;&#65533;d&#65533;e&#65533;K&#65533;Re*Y&#65533;&#65533;&#65533;&#1738;&#1258;&#65533;&#652;2&#65533;&#65533;&#65533;&#65533;z&#65533;,&#65533;&#65533;a&#65533;&#65533;&#65533;&#65533;&#65533;&#65533;&#65533;&#65533;&#65533;9&#65533;&#65533;j&#65533;K&#65533;N&#65533;&#65533;40"d&#65533;&#65533;&#65533;&#65533;S&#65533;*&#834;&#65533;?&#65533;0&#65533;&#244;&#65533;-&#65533;NLm&#65533;h&#65533;&#65533;hh&#65533;n&#65533;&#65533;&#65533;a&#794;&#65533;&#1467;&#65533;@&#65533;&#1371;&#65533;&#65533;!&#65533;JP&#1592;]&#65533;&#65533;&#65533;&#65533;h&#22571;&#65533;Z&#65533;9&#65533;&#65533;n&#65533;&#65533;&#252;9&#37803;&#65533;9&#65533;Ft&#65533;Z&#65533;{ &#65533;&#65533;&#65533;m&#65533;&#65533;&#65533;w?&#65533;&#65533;&#65533;^&#65533;$<7&#65533; &#65533;z[&#65533;&#65533;\}&#1488;)D&#65533;&#65533;!D9``&#65533;&#65533;&#65533;&#65533;6J@D&#65533;GAGp&#65533;&#65533;62&#65533;EF4&#65533;G&#65533;b}H&#65533;	XY"&#65533;^v&#65533;&#65533;&#65533;m&#65533;&#26287;&#319;&#65533;&#65533;&#65533;&#65533;R[&#65533;r&#65533;=}E,&#65533;&#1117;&#65533;&#65533;27&#65533;Ii,S\F&#65533; &#65533;$P&#65533;&#65533;&#65533;&#65533;&#65533;(&#65533;%"m&#65533;T`d'&#65533;&#65533;:la&#65533;&#65533;x4&#65533;II&#65533;t&#669;&#65533;&#1929;&#65533;&#65533;SVt&#65533;&#65533;&#65533;q&#65533;&#65533;U&#65533;&#65533;&#65533;lG;&#1705;&#1842;&#65533;&#65533;&#65533;b&#65533;:Ot&#65533;NT&#65533;&#65533;]&#65533; &#65533;&#65533;&#65533;&#65533;&#65533;s +&#65533;&#65533; &#65533;&#65533;( o&#65533;A&#65533;+&#65533;z&#65533;&#65533;&#65533;+]&#65533;x@&#65533;Xw&#65533;&#65533;+&#65533;&#65533;&#65533;P@&#65533;&#65533;-&#65533;XE&#163;"&#65533;h&#65533;P&#65533;&#65533;j)&#65533; &#65533;&#65533;&#65533;(&#65533;&#65533;I&#65533;&#65533;&#608;t2JF&#65533; S&#65533;&#2003;d&%&#65533;&#65533;&#65533;*04e&#796;A P,&#65533;SY&#65533;&#65533;&#65533;&#65533;|&#65533;fa&#65533;Pr&&#65533;&#65533;&#65533;i&#65533;|S&#65533;&#65533;&#65533;&#65533;%&#65533;&#65533;&#65533;4t
nF&#65533;Lf&#65533;,&#65533;&#65533;&#65533;&#65533;&&#65533;D3jn&#65533;#!&#65533;&#65533;&#65533;&#65533;^eSW&#65533;&#65533;M&#65533;&#65533;S9&#65533;U&#65533;N&#65533;&#65533;8&#65533;&#65533;5&#65533;&#65533;&#1378;&#65533;&#65533;&#1753;&#65533;>&#65533;r]{&#65533;#F`@&#65533;&#65533;&#65533;"&#65533;F&#65533;Q^&#65533;&#65533;5&#65533;|=@|J&#65533;&#65533;}
iAJ`"Z	&#65533;GI n&#65533;6&#65533;b{Hx&#65533;T&#65533;&#65533;]sdK*eI2	?&#65533;&#65533;&#65533;~&#65533;,eN&#65533;&#65533;S&#65533;Q&#65533;&#786;&#65533;&#65533;9%&#65533;u&#65533;J&#65533;V&#65533;&#65533;%9&#65533;iM&#65533;<&#65533;@p%&#65533;!&#65533;&#65533;pa&#65533;&#65533;&#162;&#65533;&#65533;&#65533;Nd&#65533;&#65533;Lf~E&#65533;A&#65533;&#65533;L&#65533;&#65533;S&#65533;&#65533;5&#65533;&#65533;&#65533;L&#65533;w&#65533;&#65533;&#65533;J7&#65533;&#65533;q&&#65533;&#65533;&#65533;&#65533;*8&#65533;Y&#65533;&#65533;&#65533;&#65533;e1&#65533;&#65533;&#65533;&#65533;&#65533;-@R&#65533;C&#65533;I&#65533;&#65533;X&#1530;&#65533;&#65533;&#65533;8 &#65533;&#65533;&#65533;&#65533;Sxi&#65533;]&#65533;&#65533;F &#65533;*&#65533;&#470511;&#65533;@&#65533;(&#65533;u &#65533;&#34883;<&#952;L&#65533;&#65533;&#65533;A&#65533;+;&#65533;&#65533;&#65533;&#65533;&#65533;&#65533;&#65533;&#65533;c; &#65533;FD&#1458;&#65533;Zpe&#1220;n&#65533;J9&#65533;h&#65533;L&#65533;*0&#65533;zJ&#65533;Q&#65533;LS&#65533;S
&#65533;'&#65533;&#65533;i&#65533;SoU&#65533;&#65533;K&#65533;a&#65533;&#65533;&#65533;eV&#65533;:L&#65533;&#65533;&#1496;lqJ}&#65533;&#65533;*&#65533;&#831;Pz&#65533;47&#65533;1&#65533;f&#65533;&#65533;]q&#65533;&#65533;&#65533;(&#65533;&#65533;&#65533;&#65533;&#65533;nr&#65533;sf&#65533;;&#65533;&#65533;&#65533;&#65533;4,N&#1744;&#65533;b;`m&#65533;&#65533;&#65533;p+&#65533;&#65533;&#65533;&#65533; "&#65533;&#65533;&#65533;&#65533;w&#65533;&#65533;&#1082;$&#65533;.&#65533;&#65533;ow&#65533;P&#65533;7&#65533;&#65533;V=&#65533;A&#65533;&#389;"&#65533;$&#65533;&#65533;?r&#65533;""&#65533;&#65533;!/t@J&#65533;&#65533;&#65533;- |&#65533;&#65533;F&#65533;k$&#65533;&#65533;t&#65533;$&#65533;&#65533;&B&#65533;5hTi&#730;&#65533;&#65533;&#65533;&#65533;Ei,P2&#65533;&#65533;@4&#65533;&#65533;TX"&#65533;&#65533;$)I&#65533;i&#170;&#65533;&#65533;1&#65533;/&#65533;&#65533;JP&#65533;&#65533;&#65533;;Kp&#65533;tC&#65533;&#65533;&#1497;&#65533;}&#65533;0&#65533;kK&#65533;&#65533;)&#65533;&#65533;u&#65533;&#65533;jV1&#65533;&#65533;&#65533;&&#65533;S-&#65533;N&#65533;&#65533;I&#65533;&#589;&#65533;K&#65533;&#65533;&#65533;&#65533;&#65533;V&#65533;+&#65533;&#65533;&#65533;b&#65533;&#65533;&#65533;
Va&#65533;&#1273;&#65533;<kD(&#65533;&#65533;&#65533;D&#65533;?%&#65533;P*&#65533;&#65533;&#65533;@@>&#65533;&#65533;&#65533;c!&#65533;B&#65533;M&#65533;&#65533;Z&#65533;&#65533;&#65533;&#65533;&#65533;vl&#65533;&#65533;&#65533;&#65533;Hv@&#65533;L[&#65533;&#65533;H&#65533;u&#65533;&#65533;&#65533;1&#65533;&#65533;"&#1650;&#65533;&#65533;&#1848;&#65533;&#65533; &#65533;&#65533;P&#65533;&#809;|&#65533;&#65533;|&#65533;&#65533;z&#65533;L5*d&#65533;[&#65533;&#65533;R&#65533;&#65533;4`&#65533;
X@&#65533;&#65533;&#65533; '&#65533;&#65533;&#65533;	&#65533;@/m&#942;&#65533;3K&#65533;&#65533;K@k&#65533;K&#65533;e	&#65533;S&#65533;&#65533;&#65533;&#65533;7)4&#65533;&#65533;A}&#65533;<&#65533;f&#65533;&#65533;P&#65533;&#65533;&#65533;&#65533;&#65533;&#65533;Z/8S&#65533;UV@&#65533;Ei&#65533;&#65533;&#65533;&#65533;&#65533;V
c&#65533;&#65533;&#65533;%fx&#65533;&#65533;|b&#65533;Hg&#65533;}Y+$&#65533;f&#65533;&#65533;&#65533;&#65533;&#65533;g&#65533;a&#65533;@?&#65533;-/4&#65533;&#65533;&#65533;&#65533;6 N&#65533;&#65533;&#65533;&#65533;uL^&#65533;Zdo'&#65533;6!&#65533;7O&#65533;&#65533;&#65533;&#1730;&#65533;hD!&#65533;&#65533;&#65533;'"&#65533;&#65533;`~!I&&#65533;&#65533;\&#65533;&#65533;&#65533;e&#65533;i&#65533;&#639;&#65533;&#65533;Mt&U&#65533;&#65533;K&#65533;V&#65533;-2&#65533;j,&#65533;&#65533;&#548;&#65533;&#65533;&#65533;&#65533;T&#65533;&#65533;&#745;&#65533;&#65533;&p!&#65533;:&#65533;n'&#65533;&#65533;Jzo&#65533;&#65533;&#65533;)o&#1287;~&#65533;&#65533;v&#65533;e&#65533;&#65533;[&#65533;&#65533;&#65533;&#65533;&#65533;&#65533;&#65533;M&#65533;.&#1685;Hj&#65533;&#65533;?&#849;&#65533;f&#65533;:&#65533;&#238;&#65533;f~&#65533;&#65533;&#65533;( &#65533;=rs;&#65533;Ya&#65533;Xs&#65533;&#65533;q&#65533;1&#65533;}&#65533;&#65533;f&#65533;,`.&#65533;+&#65533;&#65533;&#65533; #&#1345; &#65533;z&#65533;&#1793;1p&#65533;s&#221;4"&#65533;&#65533;&#65533;&#65533;2&#65533;?&#65533;&#65533;#&#65533;x&#65533;-T @r&#65533;&#65533;K{&#65533;&#65533;&#65533;aAL2&#65533;&#65533;&#65533;&#65533;&#65533;&#65533;&#65533;&#65533;&#65533;%/[+&#65533;&#65533;Q
B&#65533;b&#65533;&#65533;&#65533;&#760;,&#65533;&#65533;&#65533;s&#65533;;&#65533;&#65533;&#65533;4&#65533;&#65533;&#65533;B&#65533;&#65533;&#65533;)#\=&#65533;O3!&#65533;&#65533;e&#65533;/&#65533;C&#65533;&#65533;!&#65533;/&#63742;&#65533;&#65533;
X&#65533;*#4&#65533;
&#65533;7&#65533;&#65533;&#65533;&#65533;&#65533; 9&#65533;&#65533;&#65533;[Y&#65533;&#65533;5&#65533;:b&#65533;S'&#65533;)&#65533;&#65533;&#65533; &#65533;P&#65533;&#65533;`&#65533;ja&#65533;&#65533;x;0#	&#65533;j&#65533;&#65533;&#65533;&#65533;&#65533;&#65533;&#65533;&#65533;&#65533;(	&#65533;!&#65533;t&#65533;&#65533;r&#65533;rS-&#65533;&#65533;EJ,i&#65533;&#65533;&#65533;&#65533;Q&#65533;&#65533;&#65533;7S!&#1617;&#65533;E&#65533;&#536;&#65533;	&#65533;&#65533; &#65533;&#65533;p&#65533;&#65533;&#65533;&#65533;&#65533;&#65533;$&#65533;h&#65533;&#65533;&#65533;)&#65533;&#65533;&S&#65533; )A&#65533;;Y&#65533; &#65533;N{B&#65533;&#65533;V&#1170;&#65533;/&#65533;&#65533;Rst&#65533;&&#1838;'&#65533;&#65533;r&#65533;4Q&#65533;&#65533;&#65533;w&#65533;G3&#65533;/R;&#65533;hJ=W&#1248;&#65533;&#65533;~&#65533;,&#65533;PC&#65533;&#65533;&#65533;&#65533;&#65533;&#65533;&#65533;`I"#&#65533;&#65533;&#65533;&#65533;;6&#32790;9&#65533;}&#1634;/&#65533;k	&#65533;"o&#65533;@&#65533;"&#65533;&#65533;61#&#65533;@
&#65533;&#65533;x&#65533;	As&#727;&#65533;&#65533;E&#65533;&#65533;1]&#65533;&#65533;@&#65533;&#65533;&#65533;&#65533;r&#65533;
&#65533;i&#65533;p2@*&#65533;&#65533;$&#65533;&#2190;Es&#65533;&#65533;Y:Ts&#65533;V&#65533;: &#65533;&#65533;&#65533;&#65533;&#65533;Sz&#65533;&#65533;&#65533;&#65533;&#65533;&#65533;&#65533;/nT&#479;&/Q&#65533;k&#65533;`&#65533;
X&#696;nlK&#65533;"*&#65533;&#65533;9xT&#65533;:&#65533;O;C&#65533;&#65533;&#65533;1&#65533;&#65533;&#65533;&#65533; 3&#65533;(&#65533;&#65533;'I8&#65533;&#65533;?&#65533; ']&#65533;&#65533;@&#65533;&#65533;&#65533;(&#65533;&#273;H+&#65533;&#993;L&#65533;z&#65533;f&#65533;&#65533;HL&#65533;I<;&#65533;K&#65533;'Mt&#65533;&#1743;K&#802;&#65533;[E&#65533;&#65533;R&#65533; &#65533;&#65533;n&#65533;&#65533;&#65533;|M&#65533;&#65533;q&#65533;&#65533;^\#&#65533;&#65533;<&#65533;&#65533;&#65533;D&#65533;&#65533;&#65533;&#65533;c&#65533;J(@ &#65533;B&#65533;&#65533;x&#65533;Qj&#436;&#65533;)&#65533;y&#65533;Nj&#65533;&#65533;*&#65533;&#677827;B&#1659;&#65533;&#65533;&#65533; =a&#65533;&#65533;1Cc&#65533;&#65533;| &#65533;&#65533;%,4_j&#65533;&#65533;&#65533;&#65533;d2e&#65533;Gw\&#65533;f&#65533;+2:&#65533;hL&#65533;Z&#65533;O&#65533;&#65533;&#65533;T5&#65533;&#65533;+&#65533;"	&#65533;@H&#65533;\&#65533;&#65533;)"\&#1766;&#65533;&#65533;Pa	;&#65533;&#65533;5&#65533;&#65533;&#65533;$&#65533;vJ &#65533;i;&#65533;&#65533;rMN&#65533;;&#65533;&#65533;T,#&#1309;u7&#65533;4(&#65533;&#65533;&#65533;&#65533;<&#65533;J&#65533;.&#65533;&#65533;&#65533;&#65533;&#65533;
@A~&#65533;&#65533;&&#65533;&#65533;&#65533;&#65533;M&#65533;&#65533;&#65533;a4&#65533;&#65533;&#65533;&#65533;&#65533;D&#65533;&#65533;&#65533;&#65533;u&#65533;U&#65533;g&#65533;&#65533;&#65533;&#65533;iZ&#65533;&#65533;&&#65533;&#65533;&#65533;\/&#65533;&#1561;U&#1189;2]&#65533;&#65533;&#175;m&#65533;&#65533;&#65533;!&#65533;t &#65533;&#65533;&#65533;&#65533;sK4}S&#65533;&#65533;&#65533;r\&4&#65533;K&#65533;&#65533;5&#65533;&#65533;&#65533;l&&#65533;0&#65533;&#65533;&#65533;A&#65533;;+&#65533;&#65533;&#65533;&#65533;&#65533;&#65533;?&#65533;?mzL&#65533;+"k&#65533;&#65533;$&#65533;&#65533;&#65533;&#65533;&#65533;&#65533;X&#65533;&#65533;p&#598;&#65533;D1y&#65533;gk&#65533;&#65533;J&#65533;7b&#65533;&#65533;&#65533;&#65533;&#65533;6Y5|&#1111;I&#65533;(&#65533;&#65533;	 &#653;&#65533;&#330;@&#65533;B"&#903;&#65533;&#65533;D2&#65533;&#65533;	&#65533;Ab&#65533; *m&#65533;&#65533; &#65533;&#65533;2	'YTm&#65533;=&#65533;*	&#65533;&#65533;&#65533;(&#1140;55&#65533;&#65533;B4&#65533;&#65533;&#65533;|&#65533;&#65533;&#1162;8=K&#65533;&#65533;8&#65533;BR/&#65533;&#65533;%&#65533;&#65533;B&#65533;&#65533;&#65533;S&#65533;#&#65533;R&&#65533;&#65533;&#65533;&#1311;&#65533;&#12802;+&#65533;&#65533;&#65533;&#65533;&#65533;&&&#65533;&#65533;&#65533;&#65533;+&#65533;:&#65533;Y3&#65533;&#65533;&#65533;&#65533;T&#65533;&#65533;	65,&rH&#65533;&#65533;&#889;H&#65533;&#65533;&#65533;h&#65533;RmQs&#65533;@&#65533;&#65533;&#65533;&#65533;q&#65533;&#65533;&#65533;i&#65533;~BI&#1388;&#65533;V|&#65533;&#1154;M&#65533;I]6&#65533;&#65533;J`N   &#65533;E&#65533;&#65533;J&#65533;&#65533;	&#65533;&#65533;J&#65533;x&#65533;&#65533;&#65533; &#65533;BA{{(&#65533;zR&#65533;&#65533;$&#65533;&#65533;&#647;3&#65533;&#65533;V&#65533;&#65533;.&#65533;A&#65533;q&#65533;&#65533;&#65533;&#65533;&#65533;s&#65533;&#65533;+>[&#65533;%&#65533;&#65533;&#65533;:-&#65533;wL&#65533;&#65533;&#65533;9&#65533;&#65533;&#65533;&#65533;&#65533;q&#65533;&#65533;W&#65533;&#65533;{&#65533;==&#1098;"+PP&#1267;&#65533;d&&#65533;&#65533;G/L&#65533;p&#65533;&#65533;|:&#65533;&#65533;&#65533;0&#65533;:&#65533;;&#558;&#1557;&#65533;"&#65533;&#65533;+[&#65533;&#65533;pu
&#65533;u&#65533;LM&#65533;0		&#65533;&#65533;&#65533;9&#65533;&#65533;&#65533;]&#65533;&#65533;6&#65533;&#65533;D&#65533;4&#65533;&#65533;W&#21567;&#65533;Q&#65533;&#65533;Y&#65533;<&#65533;&#1630;&#65533;1&#65533;2&#65533;A!&#65533;&#65533;&#1954; &#1768;dQ&#65533;1&#65533;&#65533;#&#65533;"(&#65533;0 hA&#65533; [&#65533;&#65533;I&#65533;&#65533;&#65533;$&#65533;&#65533;&#65533;&#65533;-=&#65533;AT&#65533;Z&#65533;&#65533;&#65533;&#65533;&#65533;&#65533;&#65533;&#65533;*&#161;&#65533;&#65533;&#65533;I&#65533;&#65533;-L\Z&#65533;&#65533;
/&#65533;!C&#65533;&#933;&#65533;2O&#65533;a&#65533;&#65533;# &#65533;&#1071;4&#65533;&#65533;&#65533;}&#65533;&#65533;-&#1306;Y&#65533;&Y&#65533;&#65533;3&#65533;b&#65533;W#=U&#65533;&#65533;(&#1866;&#65533;&#65533;&#65533; '&#65533;C&#65533;&#65533;;$b&#65533;R&#65533;&#65533;&#65533;D&#65533;0&#65533;&#65533;&#65533;&#65533;]<}1&#65533;&#65533;E&#65533;&#65533;&#65533;&#65533;&#65533;@&#65533;&#65533;QZ&#65533;#Ym&#65533;&#65533;&#65533;@Y&#65533;^&#65533;:A)A&#65533;&#65533;Y]&#65533;j&#65533;&#65533;1!&#65533;&#65533;d&#65533;:b&#65533;&#65533;8&#65533;&#65533;$fl&#65533;O&#65533;:&#65533;%=&#65533;&#37535;&#589;&#65533;&#65533;G&#65533;&#65533;&#65533;8&#65533;Z&#65533;?&#65533;&#65533;&#65533;&#65533;&#65533;;&#65533;&#65533;&#65533;B&#65533;&#65533;&#65533;<W&#49355;&#65533;&#65533;Z &#65533;\&#65533;&#65533;&#65533;t&#869;
6&#65533;&#65533;
4y\ &#65533;&#65533;&#65533;&#65533;&#65533;&#65533;O&#65533;c&#65533;&#65533;B&#65533;k+&#65533;&#65533;&#65533;&#65533;&#65533; +%&#65533;E&#1771;&#65533;&#65533;&#65533;L&#65533;&#65533;&#65533;&#65533;&#65533;P&#65533;&#65533;A&#65533;&#65533;&#65533;&#65533;&#65533;8&#65533;&#65533;t&#65533;? &#65533; &#65533;0&#65533;&#65533;Y&#65533;l&#65533;&#65533;&#65533;1&#65533;&#65533;&#65533;&#65533;V&#65533;b&#65533;,&#65533;&#65533;b&#65533;)nE&#65533;7&#1458;&#65533;:&#65533;&#65533;}1&#65533;&#65533;P&#65533;?&#65533;]&#65533;t&#65533;&#65533;0R&#65533;&#65533;Ew&#65533;&#65533;h	9&#65533;&#65533;9&#65533;&#65533;_&#65533;&#65533;?^&#65533;G~&#65533;A&&#65533;9&#1770;&#65533;&#65533;&#65533;&#65533;&#65533;9@C&#65533;33-O&#65533;
p<&#1033;&#65533;Z&#65533;
\r&#65533;&dz`Ok&#65533;f&#65533;&#65533;&#65533;&#65533;&#65533;&#65533;&#65533;&#65533;4C&#1907;/?&#65533;G&#65533;&#65533;0&#65533;&#65533;L&#65533;&#65533;M[&#65533;)P&#65533;&#65533;&#2041;R&#65533;&&#65533;&#65533;n"]X&#65533;&#593;&#1343;&#65533;&#65533;&#65533;T~&#65533;b!,&#65533;&#65533;6&#65533;&#65533;&#65533;&#65533;q&#65533;&#65533;&#342;&#65533;&#65533;&#65533;&#65533;&#65533;-&#65533;&#65533;l&#65533;&#65533; #RLI&#65533;Y&#65533;&#65533;&#65533;o&#65533;&#65533;&#65533;[&#65533;&#65533;i;-fR&#65533;m&#65533;x{&#65533;3V&#65533;$&#65533;I&#65533;7&#65533;&#65533;g&#65533;&#65533;&#65533;&#65533;&#65533;&#65533;cPz&#1216;F>V:&#65533;&#65533;&#65533;&#65533;8&#65533;&#65533;&#65533;&#65533;Vd&#65533;&#65533;&#65533;v&#65533;b&#65533;&#65533;6&#50715;&#65533;&#65533;&#65533;&#65533;X&#65533;d&#65533;8&#65533;z5?&#65533;&#65533;&#65533;&#65533;&#65533;~&#65533;G&#65533;&#65533;&#65533;&#65533;z&#65533;&#65533;&#65533;91E&#65533;:[&#65533;a[Tc&#65533;&#65533;&#1832;[&#65533;"&#303;;H"&#65533;&#65533;Y&#65533;&#65533;x&#65533;%&#65533;asZ&#65533;&#65533;p"f!&#65533;&#65533;&#65533;e&#65533;&#65533;x&#65533;&#65533;&#65533;6&#65533;N1r&#65533;22&#65533;k&#65533;1&#65533;&#65533;n&#65533;Q&#65533;&#65533;&#65533;}&#65533; &#65533;v&#65533;&#65533;&#65533;&#65533;&#65533;a\&#65533;@&#651;&#1156;&#65533;&#65533;[ &#65533;&#65533;&#65533;3&#818;&#65533;_T&#65533;&#65533;B&#811;&#65533;\2m&#65533;&#65533;&#65533;&#65533;&#65533;<+&#65533;@+&#65533;&#65533;&#65533;&#65533;&#65533;t&#65533;
!&#65533;&#1308;&#65533;&#65533;A&#65533;&#65533;&#65533;#d&#65533;&#65533;B&#65533;&#65533;&#65533;&#65533;D&#1515;&#65533;N>i&#65533;$&&#557;&#65533;&#65533;&#65533;W&#65533;}!pW[&#1066;&#1752;&#65533;T&#65533;&#21384;&#65533;H&#65533;n&#65533;5
Hu&#65533;_&#65533;&#65533;&#65533;&#65533;H&#65533;&#65533;&#65533;&#53860;&#65533;&#65533;`&#65533;&#65533;&#65533;"&#65533;`n,MiFU'&#65533;&#65533;&#65533;&#65533;E&#65533;&#65533;b&#65533;&#65533;&#65533;k&#1370;&#1970;&#65533;-~Ai&#65533;&#65533;&#65533;&#65533;7&#65533;&#1449;=&#65533;G&#1182;#&#65533;&#65533;6&#65533;&#1171;%FuT&#65533;t
-&#520;&#1531;&#65533;>'&#65533;&#65533;&#1912;YR&#65533;H<+&#65533;&#65533;E
&#65533;N&#65533;&#65533;tu&#65533;&#65533;&#1985;&#33443;I/&#65533;&#1144;&#65533;&#65533;&#65533;G/&#1017;&#65533;&#65533;8&#65533;&#65533;%&#65533;F&#65533;Pf&#65533;!	&&#65533;F?%:U?&#65533;&#65533;]&#65533;T&#65533;&#65533;s&#65533;*u&#65533;VV==&#65533;&#65533;&#65533;&#65533;c&#65533;&#65533;[ip*&#65533;&#65533;&#65533;&#65533;&#65533;&#65533;&#65533;&#65533;E&#65533;&#65533;c9&#65533;h&#65533;xj&#65533;&#65533;&#65533;M<&#65533;x&#65533;&#65533;E&#65533;>#&#65533;6&#65533;A&#65533;&#65533;Fs!A&#650;&#65533;E~&#65533;2&#65533;&#65533;&#65533;Na&#65533;&#351;|$9&#65533;&#65533;&#65533;&#65533;KE&#65533;&#65533;h&#65533;&#65533;&#1460;(&#65533;&#65533;&#65533;&#65533;&#65533;;&#65533;'&#65533;U1&#65533;gLW&#65533;&#65533;&#65533;p&#65533;&#65533;_o&#65533; @&#65533;&#65533;(9&#65533;&#573;&#65533;&#65533;&#65533;&#65533;&#65533;&#65533;>&#65533;o&#65533;&#65533;&#65533;* C{&#65533;kL&#65533;O&#65533;&#65533;e&#65533;H&#65533;&#65533;HqO
&#1240;?=&#65533;&#65533;&#64741;RW%&#65533;&#65533;&#65533;&#65533;\L&#65533;&#65533;w0&#65533;j&#276;a`&#1123;f&#65533;XtjP&#1886;0&#65533;y&#65533;r&#65533;&#65533;&#65533;&#65533;&#65533;&#65533;&#65533;l&#65533;n&#65533;VMo&#65533;&#65533;lI&#65533;j&#65533;>&#65533;0&#65533;&#65533;w&#65533;7&#65533;&#65533;A&#65533;&#65533;&#65533;&#1783;_&#65533;Ad&#65533;&#65533;&#65533;&#65533;&#65533;qq0&#65533;&#65533;&#65533;&#65533;75+K&#65533;)K&#65533;6a&#65533;A>h&#238;&#65533;9&#65533;&#65533;&#65533;D&#65533;G&#65533;&#65533;v.&#1601;"&#65533;.Iy&#65533;&#65533;&#65533;&#65533;8&#65533;&#539;D4&#65533;@h&#65533;lC^&#65533;&#65533;Ip&#65533;&#65533;&#65533;bC&#65533;@=&#65533;>V&#65533;&#65533;;2&#65533;&#65533;&#65533;}M&#65533;)&#65533;&#65533;&#1427;!&#65533;zf&#65533;&#65533;pm&#65533;&#65533;8r&#65533;4&#65533;?&#65533;t
&#1914;&#65533; &#65533;&#65533;:&#65533;c&#65533;&#65533; L&#65533;&#65533;&#749;&#65533;&#8050;&#65533;&#65533;&#65533;D&#1717;&#65533;&#65533;&#65533;&#65533;&#65533;&#65533;"&#65533;&#65533;&#65533;&#65533;V&#858;&#65533;&#65533;&#65533;&#65533;&#65533;&#65533;zss&#65533;&#888;&#28103; &#65533;_,&#65533;&#498;K&#65533;&#683;&#65533;*So(x8&#65533; A	=0l&#65533;!i&#65533;&#65533;P&#65533;!B&#65533;+z&#65533;(&#265;&#65533;/B&#65533;&#65533;a&#65533;&#593;#C&#65533;h&#65533;&#1189;&#65533;2l&#65533;&#65533;h&#65533;Mu&#65533;&#65533;E&#65533;0;:vLbG&#65533;'F&#65533;|aS%&#661; &#65533;&#1420;&#65533;*N&#65533;Vu&#65533;&#65533;&#65533;Z&#65533;#&#65533;%4x&#65533;XB&#65533;_&#1382;]&#65533;&#65533;&#49783;(S&#65533;X2m]&#65533;bA&#65533;8&#65533;&#65533;DuXRcA&#65533;h&#65533;x&#65533;&#65533;&#65533;&#508;t&#65533;&#65533;&#65533;&#65533;v.J%(&#65533;@&#65533;(8h&#65533;`&#65533;t
%8&#65533;(}&#65533;t&#65533;&#1124;9l]Z&#65533;m&0`PbG&#65533;&#65533;&#65533;@ArtH8@|&#65533;&#993;&#65533;@a&#65533;u
&#65533;! &#65533;&#65533;&#65533;&#65533;&#65533;&#65533;#?@&#65533;"&#65533;/&#65533;&#65533;&#65533;<Bx&#65533;8&#65533;&#65533;&#65533;&#65533;&#65533;&#65533;&#65533;'X&#65533;?&#65533;( `T&#65533; 
(PA	X&#65533;J(!&#65533;&#65533;&#65533; &#65533;B&#65533;@c&#272;&#65533;&#65533;&#65533;cI&#65533;Ei&#65533;QBh9QGY&#65533;DCKK&#65533;&#65533;&#65533;K&#65533;.&#65533;(&#65533;Z&#65533;&#17549;X]&#65533;Y&#65533;&#65533;&#65533;E' !&#1290; &#65533;&#65533;c"<yT,1U&#65533;RANuN]&#65533;DZg&#65533;$&#65533;W_U&#65533;_&#65533;\t&#65533;&#65533;&#65533;&#65533;t&#65533;&#65533;iAV&#65533;U!&#65533;bHF&#65533;&#65533;Q&#65533;&#65533;&#65533;;d&#65533;QW=}&#65533;B&#65533;&#65533;&#65533;5
o&#65533;&#65533;&#1444;&#65533;q6(&#65533;FZj&#65533;&#65533;&#65533;&#65533;i&#65533;e&#65533;)&#65533;&#65533;&#65533;&#65533;&#65533;&#65533;&#65533;&#65533;&#65533; <p\vp w&#65533;&#65533;t &#65533;&#65533;t x&#65533;&#65533;y&#65533;'&#65533;z&#65533;g&#65533;{&#65533;G&#65533;}&#65533;H+ &#65533;&#65533;g&#65533;&#65533;&#65533;1&#1568;&#65533;
&#65533; &#65533;g&#65533;&#65533;8&#65533;&#65533;&#65533;&#65533;@4f&#65533;&#65533;9&#65533;&#65533;'&#65533;D&#65533;@&#65533;RtQC&#65533;&#32849;d&#65533;&#65533;&#65533;&#65533;U$e&#65533;&#65533;R.&#1108;#&#65533;4"&#65533;NN&#65533;eE&#65533; &#65533;=&#65533;&#65533;&#65533;&#65533;#&#65533;&#65533;&#65533;Q%&#65533;p&#65533;	|cU*y&#65533;&#65533;N`qt&#65533;WD&#65533;ig&#65533;l&#65533;u&#65533;&#65533;&#65533;3\ G&#65533;B#m)q&#65533;~r0&#65533;&#65533;&&#1225;&#65533;&#65533;&#65533;p&#65533;5i&#65533;&#65533;R-&#65533;g&#65533;&#65533;&#65533;&#65533;i&#65533;&#65533;&#65533;h^&#65533;&#65533;Zj&#65533;&#65533;&#1434;iom&#1077;X8&#1322;&#65533;&#65533;r&#885;z&#65533;s&#65533;!&#65533;&#65533;r&#65533;Ep&#65533;&#65533;	;x{&#65533;&#919;&#65533;y &#1772;|&#65533;*+-~&#65533;^&#65533;_&#65533;&#65533;)&#1568;~&#65533;%&#65533; F&#65533;&#65533;bH&#65533;&#65533;&#65533;j&#65533;.&#65533;&#65533;;&#65533;,"&#65533;`&#65533;B&#65533;`-&#65533;qG&#65533;Bd&#65533;GF&#65533;T&#65533;&#65533;/&#65533;Pc&#383;&#65533;&#65533;&#1616;<&q&#65533;&#65533;&#65533;&#65533;%&#65533;B&#65533;h&#65533;&#65533;T&#65533;C&#65533;5&#65533;t<&#65533;$&#65533;?&#65533;&#65533;T&#65533;#&#65533;]&#65533;&#65533;&&#65533;h&#65533;Ip&#65533;(Q&#65533;&#65533;&#65533;1&#65533;&#65533;&#65533;9hD&#785;N&#65533;&#65533;#&#65533;&#65533;E%&#65533;Y&#65533;&#65533;#&#65533;&#65533;+&#65533;rTh&#65533;&#65533;(&#65533;Ib&#65533;jJ&#1257;&#65533;|
T&#65533;:&#65533;mR&#65533;A&#65533;M@@;(&#65533;~&#19895;&#65533;&#65533;`V&#65533;&#65533;sp&#65533;&#65533;J;&#665; wP&#65533;&#65533;&#65533;8&#65533;0&#65533;&#65533;&#65533;&#65533;!&#65533;&#65533;pB&#65533;O~&#65533;&#65533;omnr&#65533;&#65533;&#65533;6&#65533;&#65533;&#65533;+B&#65533;	&#65533;X&#65533;oi&#65533;1&#65533;Pbb&#65533;&#65533;&#65533;&#65533;O&#65533;&#65533;H,&#65533;* PEH&#65533;&#65533;TF&#65533;#&#65533;&#65533;?&#65533;&#65533;l@&#65533;+&#65533;"_&#65533;&#65533;&#65533;h&#65533;+&#65533;q|Z&#65533;#&#65533;p&#65533;@T&#65533;@(&#65533;	&#65533;X<=&#65533;&#65533;&#65533;?&#65533;	&&#65533;G> A&#65533;)"&#65533;&#1873;bt&#65533;&#65533;&#65533;,_)&#65533;&#65533;&#65533;G&#65533;&#65533;&#65533;I%&#65533;&#65533; &#65533;&#65533;&#65533;&#979;=Q&#65533;Q&#65533;v&#65533;&#65533;*G&#65533;E*F&#65533;&#65533; &#65533;|&#65533;&#65533;Y&#65533;$&#65533;&#65533;TFS&#65533;RM&#65533;\&#65533;R&#65533;j4hU&#65533;&#1922;4&#65533;&#65533;J&#65533; &#65533;3&#65533;&#65533;*V&#65533;"&#65533;#&#65533;q";}&#65533;@&#65533;&#65533;C&#65533;+ &#65533;9V}&#65533;&#65533;&#65533;&#65533;&#65533;&#65533;&#65533;&#65533;O~&#65533;h9&#65533;X&#65533;*&#65533;PW&#65533;na&#65533;ZO&#65533;J8&#65533;+&#65533;K&#65533;&#65533;&#65533;&#65533;&#65533;!&#65533;&#65533;&#716;d&#65533;	h&#65533;&#658;&#65533;&#65533;0b4J&#65533;x&#65533;@e)4B&#65533;	&#65533;8&#65533;$&#65533;@QF1&#65533;1&#65533;(&#65533;F5-&#65533;&&#65533;&#65533;N&#65533;&#65533;&#65533;&#65533;DLr&#65533;* &#65533;&#65533;-&#65533;iM&#65533;@&#660;G1&#65533;&#65533;F@&#65533; &#65533;&#65533;zA
rg@2&#364;`&#65533;Z&#65533;&#65533;BpV&#65533;/&#65533;&#65533;[+-&#65533;d(&#65533;&#65533;hE&#65533;&#65533;R8v&#499;&#1003;&#1531;&#65533;&#65533;
B&#65533;"n2&#65533;#E&#65533;(v5&#65533;lJ&#65533;&#65533;LVl&#65533;&#65533;I&#65533; &#65533; &#65533;%&#65533;uj(&#65533;s:' &#65533;A&#65533;h&#65533;7&#65533;&#65533;:&#65533;&#65533;&#65533;&#65533;&#65533;&#65533;<&#65533;&#65533;z&#65533;?"&#65533;8&#65533;TrN&#65533;B&#65533;&#65533;E&#65533;&#65533;&#65533;\Y&#65533;&#65533;&#65533;%&#65533;'2&#65533;[&#65533;i&#65533;FB&#65533;&#65533;8QWQ&#65533;V@`&#65533;&#65533;&#65533;,K&#65533;UT&#65533;&#65533;&#65533;&#65533;&#65533;|A&#65533;Pc(a
&#360;&#65533;&#65533; &#65533;&#65533;5&A}&#65533;&#616;BK@`&#65533;&#65533;J&#65533;J&#65533;G	&#65533;W&#65533;&#65533; Y&#65533;&#65533;&#65533;eH&#65533;&&#65533;&#1189;4V/}`*XX7&#65533;&#65533;&#65533;L&#65533;%a&#65533;&#65533;h&#1026;I&#65533;&#65533;m-&#65533;~&#65533;&#65533;&#65533;&#65533;hz&#65533;c&#65533;&#65533;<&#65533;&#65533;G9&#65533;&#65533;Z&#65533;&#65533;&#65533;&#65533;s&#65533;Zf&#1186;&#65533;&#65533;m&#858;cC&#65533;&#65533;b&#65533;A&#1508;`m]7&#65533;&#65533;G&#65533;&#65533;&#65533;{
`&#65533;&#65533;>&#65533;&#678;&#65533;&#65533;&#65533;&#65533;y&#65533;Vq?|&#65533;z&#65533;9D&#65533;&#65533;&#65533;&#65533;&#65533;&#65533;@&#65533;&#65533;9Y&#65533;rJ]&#65533;Jh&#65533;=KH&#65533;&#65533;@7&#65533;\&#65533;$D&#65533;W&#65533;&#65533;&#65533;&#65533;ePM&#65533;Er&#65533;&#65533;&#65533;FW"oV&#65533; &#65533;+&#65533;&#65533;&#65533;+t!&#65533;`tb&#65533;`&#65533;&#65533;&#65533;-h&#65533;	4&#65533;#0)k&#65533;&#369;&#65533;4&#65533;&#65533;A#&#65533;&#65533;&#65533;&#65533;d|&#65533;&#65533;B.rQ&#65533; 	&#65533;PC&#65533;dp&#65533;&#65533;eUb#&#65533;p&#300;&#65533;R&#65533;a&#65533;K?&#65533;~&#65533;t&#65533;&#65533;`&#65533;= &#65533;&#65533; H&#65533;VRv4q&#65533;&#65533;}&#65533;L+1Jk&#65533;&#65533;"4&#65533;Td+&#65533;0Z&#65533;gb|&#65533;Z&#65533;&#65533;&#65533;&#65533;(&#65533;&#65533;S&#65533;&#65533;Zf'&#65533;&#65533;NI&#65533;&#65533;)an&#65533;&#65533;uV&#65533;RV[&#65533;&#65533;&#65533;PV~&#65533;&#65533;&#65533;9&#65533;&#65533;3Z&#65533;&#65533;n&#65533;X[&#65533;(q?2&#65533;&#65533;=/&#65533;&#65533;&&#65533;&#65533;&#65533;g&#65533;duA`&#65533;&#65533;H&#65533;&#65533;/&#65533;.&Hb&#65533;&#65533;%$ &#65533;
&#65533;lp%&#65533;T&#65533;&#65533;(X&#65533;5&#65533;&#65533;&#1029;&#65533;&#65533;&#65533;Fx&#65533;&#65533;KB&#65533;=&#65533;	&#65533;)Oa&#65533;0&#65533;&#1296;&#65533;&#1509;&#65533;&#65533;&#65533;&#65533;
'|&#65533;J&#65533;&#65533;&#65533; =Wd=
&#65533;6&#65533;H&#65533;&#65533;&#65533;
L&#65533;&#65533;S&#65533;&#65533;&#65533;&#65533;&#65533;&#65533;(&#65533;&#65533;k&#65533;Y9&#62652; &#65533;`&#65533;TxT&#65533;9&#65533;[&#65533;&#65533;~i&#1919;&#65533;K&#65533;kA&#65533;-&#65533;&#65533;&#65533;&#65533;&#65533;&#65533;5&#65533;zwqI`&#65533;&#65533;a3&&#65533;E&#65533;&#65533;H=l&#65533;,&#65533;&#65533;)&#65533;&#65533;Sck7i&#65533;&#65533;' &#65533;&#65533;}2&#65533;&#65533;&#65533;P9&#65533;&#65533;&#65533;8'r3&#65533;&#65533;&#65533;&#65533;&#65533;&#65533;&#65533;&#65533;&#65533;
T&#65533;&#65533;&#65533;&#65533;&#65533;&#65533;Zr]&#65533; z&#65533;=&#65533;G&#65533;&#65533;&#65533;&#65533;&#65533;&#65533;y &#65533;A&#65533;(&#65533;%&#65533;&#65533;)&#65533;_&#65533;&#65533;&#65533;&#65533;&#204;@L$&#65533;.C*&#65533;&#65533;+CL&#65533;&#65533;&#65533;&#65533;&&#65533;&#65533;+&#65533;(&#65533;&#65533;&#65533;&#65533;&#65533;&#65533;4&#65533;&#65533;&#65533;M&#65533;&#35928;&#65533;&#65533;&#65533;LX&#65533;&#65533;&#65533;A.|&#65533;+L&#65533;.&#65533;B' &#65533;++&#65533;+D&#65533;'&#65533;B&#65533;&#65533;(8&#65533;&#65533; &#65533;Z&#65533;&#65533;VM&#970;E&#65533;&#65533;&#843;&#65533;&#616;L&#65533;&#65533;'&#65533;&#65533;"&#65533;&#65533;&#65533;W#&#65533;B|&#65533;&#65533;&#65533;&#65533; &#65533;q^FLS&#65533;&#65533;&#65533;EL&#976;&#65533;&#65533;\E&#65533;&#65533;&#65533;&#65533;&#65533;8&#65533;V&#65533;L$O&#65533;&#65533;&#65533;E	&#65533;&#65533;	&#65533;&#65533;&#65533;&#65533;&#65533;5=f&#65533;&#65533;ei@&#65533;&#65533;h&#65533;&#65533;V91&#65533;9&#65533;&#65533;Mtt&#65533;&#65533;A&#65533;&#65533;&#65533;k&#65533;&#65533;w&#65533;\zQ&#65533;&#65533;&#65533;nT&#65533;U&#65533;u&#65533;(n&#65533;A&#65533;&#65533;&#833;N&#65533;=QCMQ&#65533;d&#65533;&#65533;0 &#65533;t&#65533;Kc&#65533;&#65533;`48B&#65533;=EWq&#65533;v&#65533;&#308;&#65533;&#65533;&#65533;&#65533;T&#65533;&#65533;9&#65533;&#65533;1&#65533;&#65533;&#65533;&#65533;L&#257;&#1281;&#65533;&#65533;B1&#65533;&#65533;0<&#65533;,O&#65533;&#65533;U&#65533;}I&#65533;&#65533; lA&#65533;H&#65533;&#65533;A&#65533;R&#65533;&#65533;&#65533;B'&#65533;&#65533;\&#65533;&#65533;&#65533; %&#65533;AD&#65533;&#257;(&#65533;'&#65533;'&#65533;&#65533; $&#65533;>.VAL&#65533;E&#65533;&#65533;&#65533;ArK&#65533; &#65533;&#65533;&&#65533;&#2045; &#65533;&#65533;&#65533;:a$&#65533;&#65533;&#65533;|&#65533;&#65533;8L&#65533;&#65533;ZMJ|&#65533;,%&#65533;!&#65533;&#65533;9&#65533;x&#65533;&#65533;A,&#65533;&#65533;N&#65533;B%&#65533;A&#65533;&#65533;&#65533;D&#65533;&#65533;&#65533;@&#65533;&#65533;&#65533;&#65533;&#65533;&#65533;l&#65533;&#65533;-kH&#65533;l&#65533;&#422;&#65533;&#65533;&#65533;&#65533;&#65533;&#65533;&#65533;=&#65533;&#65533;&#65533;&#685;&#65533;&#65533;* +*&#65533;&#65533;K&#65533;Y&#65533;&#65533;&#65533;&#65533;AN&#65533;&#65533;&#65533;n-&#27956;&#65533;~T&#65533;oy&#65533;&#65533;KB	&#65533;e^&#65533;&#65533;m&#65533;&#65533;&#65533;&#65533; &#65533;H&#65533;u&#65533;&#65533;&#65533;&#65533;BD&#65533;&#65533; &#65533;A!h&#65533;&#65533;hAT&#65533;&&#65533;M|PRL&#65533;WK&#65533;&#65533;|$&#65533;A'&#65533;&#65533;,&#65533;&#65533; &#65533;+&#65533;&#65533;&#65533;D&#65533;&#65533;A&#65533;&#65533;&#65533;&#65533;&#65533;&#65533;WU&#65533; &#65533;IT &#65533;F&#65533;&#270;&#65533;H9&#65533;u&#65533;:'&#65533;&#65533;Lp&#65533;&#65533;DL&#65533;r&#65533;&#65533;,&#65533;&#65533;{m4}Y&#1388;&#65533;&#525;&#65533;&#65533;&#65533;\=	&#65533;&#65533;&#65533;'|&#65533;&#65533;+&#1281;b&#65533;H&#65533;(&#257;&#65533;&#65533;&#65533;@XTD	'&#65533;&#65533;&#65533;qcT&#65533;'&#65533;e&#65533;&#65533;!&#65533;B0(A&#65533;&#65533;@&#65533;&#65533;&#65533;U&#65533;A. &#65533;&#65533;&#65533;&#65533;&#65533;1t&#65533;&#65533;&#65533;&#65533;'&#65533;&#365;&#65533;&#65533;|
 &#65533;j&#65533;M&f&#65533;&#65533;&#65533;&ri&#65533;&#65533;&#1024;eV)&#65533;Vs&#65533;
t&#65533;%&#65533;&#65533;&#65533;v&#65533;P&#65533;&#65533;&#65533;,&#65533;S->&#65533;&#65533;<Gn&#583; &#923;&#65533;8&#65533;&#65533;ea&#65533;/&#65533;e&#1829;CI&#1143;@T&#65533;&#65533;\&#65533;R&#65533;&#65533;&#65533;K-&#65533;X&#65533;H&#65533;z&#65533;&#65533;G&#1830;&#65533;&#65533;&#65533;&#65533;XK&#65533; &#65533;&#65533;&#65533;&#65533;&#65533;y&#65533;&#65533;8&#65533;H&#65533;&#65533;|&#65533;8A.&#65533;AsNA&#65533;&#65533;&#65533;cv&#65533;H&#65533;4&#65533;&#65533;@Dx&#65533;&#65533;&#65533;&#65533;&#65533;&#65533;+&#65533;H~&#65533;%A.&#65533;Z&#65533;&#65533;&#65533;p]0&#65533;&#65533;1h&#65533;t&#65533;.&#65533;&#65533;~&#65533;#&#65533;&#65533;&#65533;U&#65533;PJ&#65533;&#65533;&#27897;T0&#65533;&#65533;	&#65533;A&#65533;Z&#65533;B(4&#65533;&#65533;&#65533;&#65533;&#65533;&#65533;51F&#65533;Q&#65533;XS&#65533;&#65533;+&#65533;+&#65533;&#65533;&#65533;9&#65533;'&#65533;&#65533;&#65533;&#65533;&#65533;@&#65533;&#65533;&&#65533;&#65533;(&#65533;A1 &#65533;&#65533;&#65533;A1L&#65533;&&#65533;0F&#65533;&#65533;&#65533;&#65533;] &#65533;c&#65533;&#65533;a&#65533;&#357;i&#65533;
&#65533;J4ip@)ha&#65533;vD&#65533;t&#65533;&#65533;tl\&#65533;&#65533;a&&#65533;&#65533;&#65533;y|)y&#1555;y   Q&#65533;B&&#65533;&#65533;"&#65533;&#65533;&#65533;o&#65533;&#65533;&#558;JoGoH&#65533;&#65533;&#65533;&#1113;&#65533;Y&#65533;&#65533;&#65533;I&#65533;&#65533;AD&#65533;&#65533;&#65533;B'A2&#65533;[&#65533;&#65533;d	K&#65533;TId&#65533;&#65533;&#65533;+&#65533;ATe(&#65533;&#65533;&#65533;&#65533;&#65533;&#65533;4&#65533;/D&#65533;AE&#65533;&#65533;&#65533;&#65533;(&#65533;&#65533;V$&#65533;)+?.&#65533;	0&#43650;&#65533;]&#65533;&#65533;+&#65533;&#65533;M&#65533;T&#65533;&#65533;+&#65533;&#65533;y&#65533;(D&#65533;@&#65533;&#65533;&#65533;&#65533;i&#65533;O&#65533;&#65533;&#65533;]?&#65533;&#1513;j&#65533;][&#65533;eAR&#65533;&#65533;&#65533;K&#65533;	Dk&#65533;&#65533;&#65533;&#65533;'&#65533;&#65533;&#65533;A&#65533;&#65533;&#65533;&#16234;^L&#65533;&#65533;xX&#65533;8&#65533;&#65533;&#65533;&#65533;	8gD&#65533;j&#65533;&#65533;&#65533;.&#65533;0&#65533;q&#65533;&#65533;&#65533;&#65533;'&#65533;&#65533;r&#65533;&#65533;&#65533;&#65533;&#65533;, &#65533;&#65533;&#65533;&#65533;q&#65533;X&#65533;&#65533;&#65533;a&#65533;&#65533;&#65533;&#65533; &#65533;uM'&#65533;&#65533;&#65533;&#65533;n0&#65533;&#65533;&#65533;G&#65533;&#65533;hi&#65533;&#65533;&#65533;:])&#65533;&#65533;",&lI&#65533;&#65533;\m&#65533;&#65533;&#65533;&#65533;&#65533;N&#65533; &#65533;&#65533;FT&#65533;@&#65533;&#65533;&#65533; >&#65533;&#65533;z@&#65533;&#65533;7&#65533;&#65533;KW&#65533;&#65533;p0D&#65533;A&#65533;f&#65533;&#65533;&#528;&#65533;/P&#65533;&#65533;&#65533;1&#65533;p'&#65533;*&#600;&#65533;U&#65533;&#65533;&#65533;dh&#244;&#65533;&#65533;@&#65533;&#65533;k&#65533;&#65533;|&#65533;@+&#65533;&#65533;&#65533;}|&#65533;&#65533;&#65533;>A&#1898;&#65533;&#65533;&#65533;.&#65533;A&X&#65533;XM&#65533;nP&#65533;&#65533;&#1105;h&#65533;C'&#65533; &#65533;&#65533;&#65533;&#65533;(@&#65533;&#65533;&#65533;B&#65533;&#65533;&#65533;&#65533;/8&#65533;LA&#65533;&#65533;(|&#65533;-&#65533;u&#65533;8&#65533;`,&#65533;[Vha&#65533;&#65533;&#65533;&#65533;&#65533;M!&#65533;&#65533;Z&#65533;&#65533;&#65533;@pe&#65533;&#65533;&#65533;&#65533;&#65533;!&#65533;&#65533;H&#65533;RdP&#65533;&#65533;%&#65533;S(&#65533;&#65533;:&#65533;:AK8&#65533;tB1&#65533;!&#65533;&#65533;(&#65533;T0&#65533;&#65533;&#65533;$&#65533;T#&#65533;g&#65533;&#65533;@&#65533;&#65533;&#65533;&#65533;&#65533;&#65533;&#65533;h&#65533;d1&#65533;k&#65533;M&#65533;&#65533;&#65533;`l&#65533;&#65533; &#65533;t&#65533;J&#65533;R@&#65533;&#65533;&#65533;:A&#65533;&#65533;H&#65533;&#65533;&#65533;&#65533;+&#65533;_&#65533;&#65533;>&#65533;G&#65533;&#65533;b{&#65533;&#65533;&#65533;&#65533;&#65533;&#430;QA&#65533; &#65533; &#65533;=>z@&#65533;]A&#65533; M9&#65533;\&#65533;T&#65533;&#65533;.&#65533;}K&#65533;&#569;p&#65533;F&#65533;CL&#65533;F&#65533;&#65533;&#65533;)&#65533;&#65533;B8&#65533;&#65533;Vi&#65533;v&#65533;l&#65533;&#65533;&#65533;&.:6&#65533;&#65533;&#65533;@&#65533;B&#65533;&#65533;&#65533;"&#65533;m&#65533;=&#65533;D+&#65533;A4&#65533;&#65533;	&#65533;>&#65533;&#65533;@7&#65533;V&#1600;&#65533;&#65533;1&#65533;&#65533;&#65533;(&#65533;&#65533;&#65533;E&#65533;&#65533;&#1536;&#65533;&#65533;9&#65533;AE6B&#65533;&#65533;&#65533;AjA+&#65533;&#65533;&#65533;&#65533;|&#65533;(UXU&#65533;&#65533;&#65533;q&#65533;GUM&#65533;&#65533;i-Dcx&#65533;%&#65533;&#65533;&#65533;&#65533;B(&#65533;&#65533;&#65533;B]&#65533;O$T&#65533;&#65533;&#65533;&#65533;&#65533;&#65533;ms&#65533;AD&#65533;f&&#65533;&#65533;1&#65533;@&#65533;%&#65533;kK:&#65533;&#65533;'x&#65533;&#65533;&#65533;eUE|+h&#65533;R&#65533;.&#65533;D# c4+&#65533;hA.&#65533;B&#65533;[1&#65533;&#65533;cA&#65533;'^&#65533;&#446;&#65533;P&#65533;f}/&#65533;&#65533;&#65533;
&#65533;&#65533;&#65533;lt8O&#65533;l&#65533;a&#65533;&#65533;&#65533;lc&#65533;&#65533;b&#65533; @Ep&#757;_5W8I&#65533;e&#65533;&#65533;&#65533; &#65533;d&#65533;&#65533;&#65533;FI&#1502;l&#65533;&#65533;DA}&#65533;&#65533;(&#65533;[
1E6&#65533;&#65533;&#65533;&#1729;.G&#65533;&#65533;(&#65533;&#65533;*$&#65533;&#65533;&#65533;$A^&#65533;&#65533;&#65533;&#65533;&#65533;b|&#65533;&#65533;@A.&#241;&#65533;q&#65533;u&#65533;0&#65533;5|^|R&#65533;&#65533;&#65533;R#&#65533;+&#65533;p&#65533;&#65533;Nu &#65533;l&#65533;&#65533;AU&#65533;W<&#65533;|&#65533;t&#65533;'|&#65533;&#65533;&#65533;z&#65533;^T&#65533;Q~&#1153;&#65533;&#65533;&#820;&#65533;@&#65533;>&#65533;&#65533;\_*&#65533;Vd@M&#65533;Ds&#65533;BN&#65533;&#65533;T &#1108;&#65533;q&#405124;V&#65533;&#65533;BFD&#65533;L(|J` &#65533;&#257;&#65533;&#65533;&#65533;&#65533;&#65533;z&#65533; S&#65533;
&#65533;&#65533;W<3&#65533;5&#65533;Fp&#65533;&#65533;yp&#16877;&#65533;6&#65533;&#65533;_>&#65533;7&#65533;sh&#65533;8&#65533;&#65533;x&#1580;&#866;&#65533;1py<&#65533;&#65533;&#65533;&#65533;
&#65533;U&#65533;E&#925;&#65533;&#65533;l&#65533;&#65533; H&#65533;P&#65533;1&#65533;3&#65533;0x&#65533;H&#65533;|&#65533;"&#65533;rN&#65533;&#139;&#65533;BauI6&#65533;&#65533;&#65533;&#65533;|&#65533;&#2004;&#65533;(&#65533;&#65533;+&#769;d&#65533;&#65533; &#1681;]|&#65533;D&#65533;&#65533;j&#65533;&#65533;&#65533;&#698;.x&#65533;-&#65533;&#65533;&#65533;&#65533;>&#65533;&#65533;C4u&#65533;g.@&#65533;&#65533;z0 &#65533;&#65533;&#65533;.@AE&#65533;&#65533;u"v&#65533;&#65533;!&#65533;&#1593;&#65533;&#65533;&#65533;l .l&#65533;K&#65533;&#65533;hU&#65533;&#65533;&#65533;&#65533;R&#65533;&#65533;&#65533;&#65533;Az&#65533;&#65533;|1&#65533;@9&#65533;&#65533; x&#65533;&#65533;&#65533;p8&#65533;@&#65533; A&#65533;&#65533;&#65533;&#65533;4&#65533;&#65533;T&#65533;rM4&#65533;&#65533;Iqz}&#65533;S&#65533;w&#65533;&#65533;&#65533;&#65533;&#65533;&#65533;&#65533;&#65533;&#65533;+M&#65533;$Gr,e&#65533;&#65533;&#65533;&#65533;&#65533;&#65533;&#65533;&#65533;P&#65533;&#65533;q&#65533;duM&#65533;&#65533;&#65533;&#65533;&#65533;3=$&#65533;&#65533;&#65533;&#65533;&#65533;&#65533;qD&#65533;&#65533;&#65533;j&#65533;&#65533;&#65533;+&#65533;b9&#65533;s&#65533;&#65533;%&#65533;&#65533;&#65533;&#65533; &#65533;&#65533;&#65533;@&#65533;&#65533;l&#65533;4&#325;n&#65533;q@&#65533;?&#65533;pH<M&#65533;@&#65533;`I&#65533;eK&#65533;I&#567;&#65533;&#65533;CZD&#65533;&#65533;&#65533; &#810;&#65533;4&#65533;V&#65533;>&#65533;3&#65533;&#65533;&#65533;&#65533;U&#65533;+&#65533;'&#65533;&#65533;&#65533;H&#1963;&#65533;&#65533; {$x&#1734;B&#65533; M&#65533;&#65533;H&#65533;&#65533;&#65533;&#1281; &#65533;&#65533;&#65533;&#65533;x&#65533; x&#65533;&#65533;^&#65533;gpb&#65533;&#65533;Oa&#65533;&#65533;&#65533;&#65533;&#65533;&#65533;&#65533;'&#65533;&#65533;&#65533;]A(&#65533;&#65533;&#65533;9&#65533;&#65533;&#65533;"&#65533;&#65533;+&#65533;&#65533;>&#65533;&#65533;&#65533;W&#65533;&#65533;x&#65533;&#65533;(&#65533;AM%&#65533;(&#65533;&#65533;&#65533;}&#155;&#65533;&#65533;&#65533;&#65533;&#65533;y(&#1281;IH]%M,&#65533;+&#65533;+&#65533;*@&#65533;Ire&#65533;2&#65533;&#65533;&#65533;&#65533;&#131905;Wd&#65533;x&#65533;$&#849;/&#65533;l&#65533;&#65533;&#65533;&#65533;&#65533;6.&#65533;&#65533;e&#65533;&#328;iB&#65533;!&#65533;b&#65533;\#&#1200;q&#65533;&#65533;B&#65533;4&#65533;&#19091;&#65533;$ZN&#65533;:t&#65533;&#1056;;J&#65533;@&#65533;&#65533;&#65533;M&#65533;:M&#65533;&#65533;@&#65533;&#65533;\-&#65533;&#65533;@&#65533;	&#65533;
p&#65533;&#65533;$PP+&#65533;&#65533; &#65533;o&#65533;8p-&#65533;:&#65533;F8&#65533;&#65533;&#1790;&#65533;&#65533;{; O!9(D &#65533;&#65533;&#65533;&#65533;&#513;C&#65533;&#65533;&#65533;$&#65533;&#65533; l&#65533;$:&#65533;&#65533;%L;&#65533;p&#65533;ui&#65533;A&#65533;&#65533;(&#258;/&#65533;v&#65533;&#65533;A&#65533;
8X&#65533;`&#65533;&#65533;=,H&#65533;:6&#65533;&#911;$&#65533;&#65533;&#65533;&#65533;O&#386;u2&#65533;&#65533;JI&#65533;&#65533;,&#65533;1&#65533;w&#65533;G&#65533;&#65533;&#65533;DI&#65533;(NrM1&#65533;$&#1520;'G&#65533;x&#65533;~&#65533;&#65533;&#65533;&#65533;&#65533;Qx&#65533;"Q&#65533;H"
0&#65533;&#65533;7D1&#408;a&#65533;0&#10261;&#65533;&#65533;I&#65533;&#65533;&#65533;&#65533;&#65533;p&#65533;&#65533;&#200;)FP&#65533;Y&#65533;(i&#65533;#&#65533;@&#65533;&#65533;N&#65533;3&#65533;Q&#65533;H&#65533;(&#65533;&#65533;&#65533;.&#65533;&#65533;@'&#65533;H&#65533;	'&#65533;K&#65533;b&#65533;Qb&#65533;Wt1&#65533;B&#65533;&#65533;&#65533;C&#65533;:&#139;_9>W&#65533;0&#65533;&#65533;&#65533;^P&#277;&#65533;j&#65533;%Vz!
W&#65533;&#65533;MC&#65533;&#65533;&#65533;&#65533;C&#65533;5&#65533;&#65533;&#65533;(&#65533;&#65533;&#65533;
&#65533;&#65533;&#1248;$&#65533; &#65533;&#65533;9&#65533;	5G&#65533;#&#65533;/JT&#65533;d&#65533;&#65533;7@`I#&#65533;p&#65533;&#853;&#65533;&#65533;'~&#65533;!&#65533;F&#65533;&#65533;&#65533;N@&#65533;(&#65533;&#65533;"*&#65533;PH!*d&#65533;&#65533;&#65533;&#65533;&#65533;B&#65533;(&#65533;&#65533;&#65533;:+` H,-&#65533;8&#65533;&#65533;l a`0"&#65533;&#65533;&#1589;&#65533;&#65533;K&#65533; &#65533;Z&#65533;
;&#65533;W&#502;&#65533;2!$&#65533;&#65533;2&#65533;H&#65533;3&#65533;&#65533;&#65533;L v&#65533;U,&#65533;&#65533;,&#65533; &#65533;3&#65533;z&#65533;W&#65533;&#65533;v[@4&#65533;@&#65533;&#65533;S6&#65533;{&#65533;PX&#65533;&#65533;Y~&#65533;E&#65533;8&#65533;&#65533;<&#65533;;&#65533;
-l&#65533;'K&#65533;8&#65533;#F ]*:B&#65533;;&#65533;h&#65533;etC&#65533;&HX&#65533; ]&#65533;5~&#65533;"&#65533;\&#65533;&#65533;D&#65533;b&#65533;i&#65533;&#65533;d4oM*&#7186;&#65533;ZAb&#65533;W&#65533;QCI0&#1320;&#65533;&#65533;W&#65533;S&#65533;&#65533;E&#65533;#&#65533;p(&#65533;B%2&#65533;&#65533;&#65533;c&#65533;%&#65533;~2"&#65533;^&#65533;"&#65533;O&#65533; C&#65533;bvZ)&#65533;P&#65533;&#65533;&#65533;&#65533;2X&#65533;&#65533;+>!&#65533;%E&#65533;&#65533;&#65533;&#65533;8tq&#65533;+\&#65533;&#65533;&#65533;>jD&#65533;YtQ":&#65533;&#1971;B@M&#65533;&#65533;NR1&#65533;&#65533;
_&#65533;#&#65533;z!='&#65533;`&#65533;&#65533;&#65533;l0&#65533;&#65533;O`Z&#65533;.&#65533;N"&#65533;F\&#65533;&#518;SeBC:&#65533;XE!&#65533;R&#65533;&#1445;&#65533;jj&#65533;&#65533;&#65533;@W&#65533;8&#65533;+&#65533;p&#65533;X&#65533;&#65533;Zk&#65533;&#65533;&#65533;=&#65533;W&#65533;t&#65533;&#65533; &#65533;[&#65533;&#65533;o&#65533;[&#65533;*&#1240;&#65533; `\&#65533;
&#65533;e&#306;/&#65533;&#1632;
&#369;@@&#65533;D09&#65533;&#65533;&#65533;&#65533;&#65533;&#65533;4&#65533;o@&#65533;&#65533;&#65533;&#65533;&#65533;&#65533;&#65533;&#65533; &#65533;GTsN&#65533;&#65533;&#65533;&#65533;y#&#65533;&#65533;&#65533;@4&#65533;);dZ&#65533;&#65533;P&#65533;&#65533;&#65533;
ePZt&#65533;(&#65533;(\a>ux&#65533;{&#65533;&#24844;&#65533;
&#65533;&#65533;B&#65533;W&#65533;bN&#65533;(&#65533;\199&#65533;&#65533;&#65533;&#65533;&#65533;0Q(a&#65533;(&#65533;B&#65533;&#65533;&#65533; -I%6&#65533;&#65533;&#65533;1$&#65533;#Q&#65533;&#65533;&#65533;/&&#65533;&#65533;&#65533;&#65533;f&#65533;$laGxC&#1530; V&#65533;&#65533;I&#65533;&#1168; &#65533;)&#65533;.&#65533;xv&#65533;$&#65533;q&#65533;iB<&#65533;r&#65533;
$&#65533;h&#65533;&#65533;&#65533;X&#65533;^D&#65533;$x&#964;H&#65533;&#65533;O&#1798;^&#65533;(&#65533;I&#65533;&#65533;&#65533;&#65533;/u&#65533;&#65533;&#65533;&#65533;S&#65533;&#65533;&#65533;(&#1329;&#65533;@&#65533;FS&#65533;&#65533;&#65533;@p&#65533;+&#65533;#A&#65533;X&#65533;&#65533;O &#65533;#kjD(&#65533;d|"rR&#65533;\&#65533;&#65533;&#65533;[&#65533;Z&#65533;&#65533;&#65533;&#65533; {&#1611;U&#65533;&#65533;r+Y&#65533;JW&#65533;&#1216;&#65533;v&#65533;A&#65533;&#65533;,h&#65533;&#65533;&#65533;&#65533;&#65533;2&#65533;&#65533;E&#65533;}&#65533;2&#65533;\&#65533;&#65533;m&#65533;/}q&#65533;@&#65533;&#65533;o1&#65533;&#65533;1/`&#65533;8&#65533;J@	$&#65533;&#65533;&#65533;a[&#65533;&#65533;AT&#65533;&#65533;&#65533;?&#65533;&#65533;i.&#65533;hA&#65533;(}&#65533; &#65533;&#65533;F`'t *&#65533;&#65533;p5&#905;&#65533;O&#65533;`&#65533;\!>}&#65533;0d&#65533;W&#65533;(OWXC&#65533;&#1319;&#65533;&#65533;&#65533;s3&#65533;&#65533;&#65533;	]du@JR&#65533;/&#65533;&#65533;V`)	Mp+R&#65533;WL&#65533;BuMxa&#65533;&#65533;$an&#65533; &#49830;@&#65533;&#65533;&#65533;quw&#65533;&#65533;-f&#65533;&#65533;_D&#65533;&#65533;`xy&#65533;-&#65533;&#65533;&#65533;&#65533;"4&#65533;5p&#65533;&#65533;r&#65533;&#65533;$&#65533;A&#65533;&#65533;&#65533;t&#65533;5#&#65533;vg&#65533;&#65533;,&#65533;Z]&#65533;&#65533;&#65533;&#65533;&#65533;&#65533;&#65533;P&#65533;\!LB&#65533;+Ba&#65533;+&#65533;&#65533;&#65533;C.&#65533;`&#65533;&#65533;&#65533;&#65533;8&#65533;&#65533;&#65533;\&#65533;b.&#65533;&#65533;&#65533;#&#65533;&#65533;	&#65533;&#65533;0fM&#65533;&#65533;/&#65533;&#65533;'NP&#65533;F&#65533;1&#65533;I&#65533;&#65533;&#65533;&#185;&#65533;rW&#65533;&#65533;&#350;l&#65533;&#65533;\&#65533;&#65533;y-(&#65533;&#65533;w&#65533;T&#65533;J()8&#65533;R
&#641;&#65533;tM&#65533;U&#65533;&#65533;&#65533;&#65533;	&#1035;&#65533;&#65533;s&#65533; "&#65533;P	&#65533;-ni&#65533;&#65533;O< &#65533;&#65533;&#65533;&#65533;z@&#65533;8J&#65533;&#65533;&#65533;&#65533;
&#65533;c&#65533;eRs]3&#65533;&#588;&#65533;&#65533;&#65533;d%&#65533;&_&#65533;i!&#65533;#0&#65533;&#65533;&#65533;5
&#65533;&#65533;}&#65533;
&#65533;&#65533;&#65533;AU&#65533;&#65533;SR&#65533;&#65533;&#65533;,&#65533;&#65533;	c&#802; &#1228;&#65533;&#65533;&#65533;8i G&#65533;&#65533;:aM&#65533;G&#65533;M&#65533;DEd&#65533;D&#65533;\&#1793;io&#65533;B&#65533;&#65533;0]H1&#65533;p&#207;&#65533;&#65533;&#65533;&#378;"rv6&#65533;1&#65533;&#65533;&#65533;&#65533;!&#65533;&#835;&#65533;&#65533;0'xW&#65533;sx&#65533;&#65533;P&#65533;W&#65533;'	`+&#65533;&#65533;&#65533;7$&#65533;&#65533;k&#65533;ca_&#65533; ya&#65533;&#65533;Xe\&#65533;&#49467;U&#65533;kJ&#65533;B1W&#65533;:Azb&#65533;K&#65533;D&#65533;y,N&#65533;A,Y^"b&#65533;6&#65533;+&#65533;&#65533;W&#65533;&#65533;&#65533;&#65533;&#65533;B&#65533;&#65533;&#65533;KL/&#65533;f1&#65533;La
&#65533;p#&#65533;h&#65533;x'
 &#65533;&#65533;&#65533;kw&#65533;}/-&#65533;&#65533;$m'&#65533;&#65533;&#65533; &#65533;M2	&#1076;&#65533;&#65533;&#65533;&#65533;5%@&#65533;0&#65533;&#65533;&#1546;&#65533;N&#65533;&#65533;&#65533;2&#65533;&#65533;&#65533;_&#65533;q&#65533;&#65533;i&#65533;&#65533;&#65533;&#65533;-&#65533;1&#65533;&#65533;2&#65533;\&#739;5&#65533;GC&#65533;&#65533;&#65533;&#720;&#65533;&#65533;&#65533;I&#65533;&#65533;y&#65533;f&#65533;-&#65533;p&#65533;&#65533;ze9&#65533;&#65533;R&#65533;&#65533;&#65533;&#65533;DU&#65533;&#65533;A&#65533;i&#432;&#65533;&#65533;[&#65533;&#65533;&#65533;&#65533;`
F'	&#65533;&#65533;)&#65533;
&#65533;M&#65533; &#65533;&#65533;&#65533;H0&#65533;,8&#65533;W7&#65533;&#65533;y&#65533;&#65533;"&#65533;'&#65533;&#65533;G'
&#65533;&#65533;&#65533;&#65533;t&#65533;
&#65533;!&#65533;Fc&#65533;S&#65533;Od&#65533;S&#65533;]&#65533;W'#&#65533;&#65533;&#65533;&#65533;&#65533;&#65533;>DQ&#65533;O&#65533;D&#65533;z&#65533;<&#65533;s
I&#65533;Q.X&#65533;Z&#287;&#65533;GjxE&#408;Hw&#65533;/=`Z&#65533;s?a&#767;&#65533;&#65533;zJB&#65533;&#65533;%&#65533;b&#65533; v&#65533;B9I&#45403;&#65533;&#65533;@&#65533;&#65533;C&#65533;&#65533;V &#65533;m&#65533;PepM&#65533;d&#870;&#65533;+&#65533;,Z&#65533;&#65533;(&#65533;&#65533;t*q&#65533;$&#65533;&#65533;=&#65533;B&#65533;W'&#65533;&#65533;p:&#65533;&#65533;VB&#65533;B.&#65533; VB"&#65533;&#65533;t&#65533;y&N&#65533;&#65533;{0&#224;b&#248;g{BL&#65533;z@`4&#65533;&#65533;(&#65533;XV&#65533;2^,&#65533;&#65533;-&`&#65533;j&#65533;~dn &#65533;B&#65533;z1&#65533;&#65533;n&#65533;[&#65533;&#65533;&#65533;&#65533;:&#65533;&#65533; 	 &#65533;`@&#65533;b&#65533;&#65533;g&d&#65533;5@8&#65533;^`~&#65533;5,&#65533;^&#65533;&#65533;Nc5*&#65533;J&#65533;&#65533;&#65533;&#65533;3&#65533;
6&#65533;:&#65533; M&#65533;	&#65533;d&#65533;&#65533;&#65533;m^a&#65533;a&#852;&#65533;	&#65533;`&#65533;&
&#65533; 
~$n&#65533;@&#65533;&#65533;&#65533;R&#65533;&#65533; &#65533;r
&#65533;&#65533;Z&#65533;&#65533;&#65533;`&#1058;&#65533;	&#65533;<&#65533;  +&#65533;f&#65533;&#65533;@&#65533;&#65533;&#65533;&#65533;>&#65533;&#65533;&&#65533;&#65533;kb&#65533;&#65533;&#65533;&#65533;D&#65533;&#65533;&#65533;&#65533;&#65533;B&#1280;p*d&#65533;&#65533;n&#65533;b&#65533;m~!%&#65533;&#65533;&#65533;&#65533;&#1338; 
&#65533;(H&#65533;&#65533;&#65533;&#65533;&#65533;&#65533;>IH&#65533;&#65533;:F@F&#65533;I&#1558;&#65533;&&#65533;@ldF&#65533;@Q&#65533;-	>&#65533;h&#65533;o$E&#65533;=&#65533;&#65533;&#65533;@&&#65533;&#65533;>&#65533;&#65533;f&#65533;!l`~&#65533;?&	&#65533;&#65533;p&#65533;&#65533;&#65533;I&#65533; 6	D>a&#65533;#&#65533;&#65533;	&#65533;&#65533;&#65533;BT&#65533;hM&#65533;&#65533;&#65533;&#65533;&#65533;&#65533;1&#65533;&#65533;&#65533;&#65533; &#65533;l&#65533;&#65533;&#65533;v&#65533;&#65533;V&#65533;<&#65533;&#65533;P{X#V2&#65533;l%&#65533;t&#65533;4@&#65533;8C&#65533;BXN&#65533;&#65533;" &#65533;YPR &#65533;}H&#65533;&#65533;%5*&#65533;&#65533;ZP&#65533;\c[&#65533;&#65533;e_<&#65533;_TC&#65533;v&#65533;&#65533;&#1026;&#65533;~&#65533;< &#65533;v#J&#65533;	&#65533;&#65533;
&#65533; !&#65533;#&#65533;q&#65533;&#65533;7&#65533;#8 &&#65533;vaF9&#65533;&#65533;&#65533;X&#65533;#<&#65533;&#65533;Ln&#65533;&#1952;&#65533;F@&#65533;&#65533;:&#65533;&#65533;&#1440;&#1646;&#65533;&#65533;&#65533;&#65533;vH&#65533;M: &#65533;#:&#65533;&#65533;t&#65533;dF&#65533;&#65533;@f&#65533;@&#65533;DF&#65533; >&#65533;&#65533;YAN&#65533;&#65533;&#65533;&#65533;&#65533;&#65533;A|-K-&#65533;PD	&#65533;&#65533;&#65533;x!&#65533;*D	^&#65533;&#65533;PDN&#65533;
&#65533;&#65533;&#65533;&#65533;&#65533;IF>&#65533;&#65533;\&#65533;&#1776;G0g&#65533;&#65533;b&#65533;&#65533;m\51bI&#65533;&#243;&#65533;&#65533;&#65533;&#65533;G&#65533;&#65533;&#65533;!~	L&#65533;&#65533;&#649;s&#65533;k!&#65533;J&#65533;&#65533;d&#65533;&#65533;'&#65533;$
&#65533;RFJ&#65533;z&#65533;&#65533;&#3046;&#65533;=&#65533;&#65533;mt&#65533;4+D$&#65533;&#65533;&
	&#65533;K&#65533;&#65533;&#65533;&#65533;,&#65533;&#65533;&#65533;)>&#65533;&#65533;&#65533;`&#65533; &#65533;&#65533;&#65533;xM&#65533;&#65533;&#65533;l&#65533;&#65533; &#65533;&#65533;D"$&#65533;ZZ&#65533;(&#65533;	&#65533;0N)n%* &#65533;V
,v&#65533;^B&#65533;}"&#65533;.&#65533;&#65533;\&#65533;-  RlZt&#65533;%#&#65533;&#65533;&#65533;f&#65533;/x,&#65533;v2 &#65533;E(&#65533;4&#65533;^&#65533;&#590;L&#65533;0,J&#65533;^&#65533;3&#65533;H&#65533;&#65533;`&#65533;&#65533;7&#65533;&#65533;8&#65533;&#65533;&#65533;&#65533;&#65533;a<B&#65533;&#65533;
&#65533;XAG&#65533;f&#65533;&#65533;&#65533;&#65533;i&#65533;&#65533;&#65533;t&#1805;&&#65533;&#65533;&#65533;&#65533;&#65533;&#65533;
&#65533;~&#65533;&#65533; r&#65533;SQ&#65533;	&#65533;&#268;&#65533;&#65533;	&#65533;@&#65533;&#65533;@@ &#65533;G^&#65533;&#65533; 	:&#65533;_D&#65533;&#65533;&#65533;&#65533;lF,&>B&#65533;&#65533;&#65533; co&#65533;&#65533;&#65533;&#65533;m&#1702;ps&#65533;&#65533;s&#65533;Q&#65533;&#65533;3<Y!&#65533;&#65533;&#65533;d&#65533;B85O&#65533;&#65533;&#65533;&#65533;Qp&#65533;&#65533;&#65533;&#65533;&#65533;rAz&#65533;K&#65533;&#65533;,$&#65533;&#65533;x&#65533;	Th@8&#65533;V&#65533;Ej<\a&#65533;a &#10936;&#518;&#65533;&#65533;T$&#65533;2HDB&#65533;Bd j$:&#65533;&#65533;&#65533;&#65533; 7lF&#65533;T&#65533;H&#65533;&#65533;&#65533;&#65533;&#65533;&#65533;t&#65533; &#65533;&#65533;B&#65533;&#1312;&#65533;&#65533;h&#65533;&#65533;yNE< &#65533;ad&#65533;U&#65533;g&#65533;6NV0rVV&#65533;44,LN&#65533;^N-TN.&#65533;B&#65533;&#65533;BR&#65533;\&#65533;\&#65533;&#65533;T0c&#65533;&#65533;F*s&#65533;Fkp&#65533;^&#65533;4R&#65533;'K&#65533;vCeK&#65533;	&#65533;c^&#65533;&#65533;&#65533;0H&#65533;N&#65533;v#+F&#65533;<&#65533;&#65533;D&#65533;&#65533;&#65533;e&#65533;&#65533;&#65533;&#65533;&#65533;H@	:

&#65533;@&#65533;&#65533;:a&#65533;A&#65533; 
&#65533;&#550;h	\&#65533;RA&#65533;@&#595;R&#65533;o&#65533; &#65533;&#65533;@&#1498;&#65533;&#65533;&#65533;T&#65533; &#65533;&#65533;&#65533;&#65533;&#65533;
t&#65533;@FMM_&#65533;MF&#65533;&#65533;&#65533;&#65533;u>&#65533;&#65533;JCQ&#65533;&#65533;`&#65533;&#65533;&#65533;P&#65533;&#65533;Y&#65533;
&#65533;&#65533;:&#65533;&#65533;&#65533;&#65533;&#65533;&#65533;G&#65533;&#65533;H:&#65533;vq8yFj&#65533;q&#65533;jF`
&#65533;&#65533;k&#65533; 5&#65533;+&#65533;&#65533;&#65533;+K&#65533; &#65533;&#65533;&#65533;&#65533;j&#65533;&#65533;&&#65533;&#65533;&#65533;&#65533;&#65533;&#65533;dD&#65533;^)mX!k&#65533;&#65533;	:i&#65533;M&#65533;&#65533; &#65533;D&#65533;&#65533;&#65533;&#65533;rA&#65533;.&#65533;P&#65533;&#65533;&#65533;`&#65533;&#65533;/&#65533;f?&#65533;&#65533;n&#65533;&#65533;&#65533;@&#65533;&#65533;&#65533;&#65533;~&#65533;&#65533;&#65533;`&#65533;&#65533;&#65533; U&#65533;&#65533;&#65533;,&#65533;)T&#226;&#318;g*:R&#65533;Bh;&#65533;T&#65533;) (&#65533;b_&#65533; 0&#65533;}@tEK&#65533;r&#65533;E&#65533;s&#65533;it&#65533;&#65533;&#65533;v&#65533;z4&#65533;"h}0hQe5^&#65533;&#65533;`O&#65533;&#65533;l&#65533;7~&#65533;&#65533;CO&#65533;5&#65533;&#65533;	&#65533;r&#65533;&#65533;
&#726;J8&#65533;&#65533;h&#65533;&#65533;	&#65533;&#65533;"&#174; tgT&#65533;XD	D&#1280;&#65533;&#65533;!&#65533;&#65533;uDR&#65533;&#65533;*&#65533;@D&#65533; 
&#65533;@|c&#431;&#65533;(&#65533;&@l@|&#65533;D1AFh1&#65533;&#65533;&#65533;	&#65533;G&#65533; &#65533;RD&#65533;&#65533;&#65533;zp&#65533;&#65533;&#65533;p&#65533;&#65533;W&#65533;&#65533;&#65533;6!&#65533;&#65533;Ob&#65533;&#65533; &#65533;tUO&#65533; 2g&#65533;&#65533; &#65533;G&#65533;&c2&#65533;&#65533;&#65533;@F\&#65533;Av&#65533;&#65533;&#65533;&#65533;&#65533;;&#65533;&#65533;~&#7214;&#65533;N&#65533;k&#65533;Q1[F&#65533;&#65533;!&#65533;fw&#65533;Muh&#65533;Y&#65533;&#65533;v3&#840;e&#65533;
DO\&#65533;4&#65533;&#65533;&#138;&#65533;&#65533;&#65533;y&#65533;vI*	P&#65533;_&#65533;&#65533;&#1027;&#65533;&#821;&#65533;&#65533;&#65533;&#65533;#LT&#65533;i&#65533;H&#65533;'~Ay&#65533;iM>}_@&#801;&#65533;S@&#65533;&#65533;`	&#65533;&#65533;&#65533;`32&#65533;F&#65533;64$O&#65533;&#65533;~&#65533;&#65533;b)v%&#65533;%Y&#65533; &#65533;%&#65533;&#65533;&#449;q&#65533;0&#65533;&#65533;v[C&#65533;P*3&#65533;%&#65533;&#1957;3&#65533;&#65533;3zc&#65533;T#&#65533;ZVe+(6h&#65533;a&#65533;0TJ`+{c7&#65533;r7l&#65533;&#722;C&#65533;V6<&#65533;
&#65533;&#65533;-U&#65533;`y&#65533;&#65533;0&#65533;p&#65533;Af&#65533;jE&#65533;	&#65533;&#1460;&#65533;d&#443;&#65533;&#65533;&#970;&#65533;&#65533;&#65533;&#65533;C&#65533;&#65533;-&#65533;I8&#65533;@&#1476;&#65533;&#65533;-mb&#65533;*&#65533;&#65533;t&#65533;s&#65533;`Dt!R&#65533;Ak&#65533;&#65533;P&#65533;?&#65533;i&#65533;&#65533;@&#65533;Z&#65533;&#65533;g&#65533;m&#65533;&#65533;&#65533;&#65533;L&#65533;&#65533;&#427;&#65533;&#65533;&#65533;R&#65533;&#65533;&#65533;=D&#1068;&#65533;&#65533;&#65533;
&#65533;&#65533;&#65533;&#65533;g &#175;z&#65533;@&EF&#65533;q:_`u|Dkb &#65533;&#65533;~&#65533;&#1850;&#1606;	&#65533;&#65533;&#65533;&#65533;&#314;&#65533;&#65533;&#65533;&#65533;y7&#65533;j&#65533;=&#65533;::<&#65533;&#65533;D&#65533;e&#65533;`&#1544;3&#65533;xA&#65533;&#65533;&#65533;h&#65533;:g!~&#65533;e&#65533;a`&#65533;T"-
v`NE&#65533;/w^ &#65533;&#65533;")&#65533;W"&#65533;)&#65533;&#65533;`&#65533;7,.&#65533;&#65533;&#65533;G1&#65533;GX&#65533;g%K0YV&#65533;&#65533;&#65533;X8ds&#65533;&#65533;&#65533;a&#65533;&#65533;&#65533;&#65533;,&#65533;&#65533;&#65533;^&#65533;e&#65533;4&#65533;&#65533;7&#65533;e&#65533;e&#65533;t8&#65533;r&#65533;A#h&#65533;&#65533;4&#65533;+A@b&#65533;9fh}&#65533;&#65533;qm&#65533;&#65533;j&#1216;&#65533;F&#65533;&#65533;f&#65533;&#65533;DkfA&#65533;q&#65533;	(&#65533;lC9RH&#65533;J&#65533;&#65533;YA	f &#65533;Q&#45117;j&#65533;&#65533;&#65533;&#65533;&#65533;g&#65533;
$&#65533;d&#65533;F&#65533;M&#806;>1&#65533;&#65533;&&#65533;&#65533;@f&#65533;&#65533;V&#65533;L#&#65533;&n&#65533;q&#65533;&#65533;&#65533;&#65533;.&#65533; &#65533;&#65533;G>&#65533;~&#307;&#65533;&#65533;&#65533;&#65533;RN&#65533;&#1884;&#621;DA[&#65533;&#65533;&#65533;&#65533;t&#65533;4&#65533;&#65533;$H	L&#65533; B&#65533;>"&#65533;Jt|g&#65533;h5m&#65533;-zh&#65533; &#65533;&#65533;`&#65533;&#65533;aD&#65533;&#65533;tu&#65533;Dy&#65533;\&#65533;&#65533;
	&#680;E4Di&#65533;&#1952;&#65533;P&#65533;>k!&#65533;`1&#65533;&#65533;\<&#65533;*
Si TTs&#65533;&#65533;&#65533;.U<"	&#65533;`&#65533;&#65533;&#65533;0&#65533;)8akE|8`F,)&#65533;E}P&#65533;&#65533;&#65533;&#65533;b&#65533;&#65533;e&#65533;1VH&#65533;cA&#65533;\&#65533;&&#65533;&#65533;=&#65533;&#65533;%&#65533;&#65533;&#65533;&#65533;a&#65533;{^"zG&#65533;&#65533;H&#65533;NG&#65533;%&#65533;E&#65533;Gm&#65533;_&#65533;2hU#5&#65533;&#65533;I&#65533;J6Zb&#65533;D&#65533;&#65533;&#65533;z&#65533;Ghy&#65533;&#65533;&#65533;a:a&#65533;;
&#65533;8&#65533;	&#65533;`&#65533;>&#65533;&#65533;]&#65533;&#65533;&#65533;&#65533;&#65533;&#65533;n&#65533;V&#65533; &#65533;sM~&#65533;&#65533;f&#65533;@&#65533;<3&#65533;a&#65533;&#65533;&#65533;
&#65533;&#65533;L&#65533;&#65533;&#65533;&#65533;f&#65533;&#65533;J	VIH&#65533;O&#65533;&#65533;&#65533;&#65533;&#65533;&#65533;&#65533;D&#65533;	&#65533;@&#65533;&#65533;>&#65533;&#65533;3&#65533;&#65533;tUI&#65533;-&#65533;&#65533;-C&#65533;L&#65533;&#65533;&#65533;M"	t&#65533;f&#65533;Q&#65533;&#65533;&#65533;&#65533; &#65533;`&#65533;&#65533;M&#65533;$&#65533;&#65533;K&#65533;&#65533;&#65533;&#65533;&#65533;$&#65533;!&#1117;@	t[	>&#65533;DA&#65533;K&#65533;7w&#65533; 	&#65533;&#65533;WF&#65533;&#65533;&#65533;&#65533;Ch&#65533;k&#65533;&#65533;&#65533;&#65533;y>&#65533;Da?&#65533;^&#65533;[&#65533;&#710;&#65533;#&#65533;a&#65533;"&#65533;|&#65533;I&#65533;A^ &#65533;V6&#65533;{&#65533;Wx]&#65533;@&#9851;@Zh,&#65533;8&#65533; ZT&#65533;~|&#65533;EY4&#65533;=&#65533;-&&#65533;&#65533;!&#65533;&#65533;&#65533;L&#65533;&#65533;&#65533;;&#65533;1&#65533;&#65533;@)& FHR9t6&#65533;,&#65533;!:8&#65533;&#49416;&#65533;
&#65533;&#65533;4vC(P:&#65533;f&#65533;,&#1732;K,q&#65533;&#8840;W&#65533;ovZ&#65533;&#65533;E&#65533;8&#65533;=&#65533;X&#65533;&#65533;&#65533;L>&#65533;
&#65533;&#65533;][&#65533;	 &#65533;U&#65533;#I61R0&#679;(H&#65533;&#65533;p#&#65533;a'&#65533;>!&#65533;&#65533;&#65533;&#65533;/(I&#65533;Dq&#65533;K&#65533;&#65533;S&#65533;
,&#65533;&#65533;+&#65533;&#65533;&#65533;s5&#65533;&#529;O&#65533;&#65533;A&#65533;(&#65533;G&#65533;&#65533;r&#65533;&#65533;H&#65533;5&#65533;&#65533;&#65533;&#65533;&#65533;"s&#222;8&#65533;&#65533;&#65533;W$G&#65533;&#65533;t&#265;Q&#65533;&#65533; 1R&#472;&#65533;N&#65533;4&#65533;
&#65533;J&#65533;5&#65533;tM&#65533;u&#65533;&#65533;2d&#65533;&#65533;&#65533;%&#65533;^#F&#65533;&#1584;&#65533;%Wz&#65533;&#65533;Q&#65533;&#65533;_&#65533;&#65533;&#65533;&#65533;{eM&#65533;/e&#65533;|&#65533;&#65533;&#65533;LQ&#65533;&#65533;&#65533;&#65533;%&#65533;&#65533;+`b#*	&&#65533;f#&#65533;X!<&#65533;Bq~}&#65533;k&#65533;&#751;&#65533;;G&#65533;\S&#65533;)\&#65533;u&#65533;^y&#65533;&#65533;&#65533;&#65533;$&#65533;&#65533;&#65533;&#65533;f&#65533;&#65533;OJ&#65533;&#65533;r&#65533;&#65533;m.]&#65533;r&#65533;q&#65533;&#65533;C&#65533;%Pp&#1040;B&#65533;&#65533;&#65533;&#1639;8o~&#65533;(N$`&#65533;@&#65533; $&#65533;&#65533;&#65533;&#65533;@0&#65533;8&#65533;D&#65533; R&#65533;  a   &#65533;f&#65533;&#65533; &#65533;X(DB&#65533;&#65533; &#65533;tx!&#65533;&#65533;&#65533;C&#65533;yx&#65533; 	&#65533;7#
=&#65533;P0&#65533;#&#65533;&#65533;,0&#65533;pmAC
$&#65533;Ba&#65533;&#65533;|
8p&#65533;'&#65533;`y8&#65533;&#65533;&#65533;&#65533;9P&#65533;	&#65533;&#65533;6$&#65533;&#65533;&#65533;&#65533;T&#65533;&#65533;	&#65533;&#65533;&#65533;&#65533; &#65533;&#65533;B!4q&#65533;2&#65533;p&#65533;0&#65533;&#65533;&#65533;Dux&#65533;g&#65533;&#65533;D&#65533;&#65533;&#65533;&#65533;&#65533;&#65533;&#65533;\o&#65533;&#65533;M$&#65533;^IX&#65533;SDz%q&#65533;&#65533;
u&#65533;K&#65533;PG1^dD(i&#65533;j^I &#65533;/&#65533;&#65533;2&#65533;$&#65533;2&#65533;J&#65533;8&#65533; &#65533;&#65533;S4tD&#65533;&#65533;H&#65533;/j&#65533;&#65533;&#65533;@Ed&#65533;&#65533;&#65533;&#65533;&#65533;&#65533;G&#65533;&#65533;TAV&#65533;B&#65533;&#65533;&#65533;&#65533;&#65533;r&#65533;&#65533;5&#65533;Kh5%QFEB)R&#65533;+&#65533;l&#65533;&#65533;M&#65533;!C&#65533;8AX&#65533;&#65533;abN &#65533;&#65533;&#65533;&#65533;BP[&#65533;R&#65533;dX6L'H$:&#65533;9&#65533;&#65533;k&#65533;&#65533;q&#65533;X&#65533;&#65533;2&#65533;,;&#65533;&#65533;&#65533;2e%SAk&#65533;&#65533;&#65533;s&#65533;2EZ$&#65533;]&#65533;WLTI&#65533;&#65533;&#65533;0&#376;&#65533;&#65533;&#202;&#65533;I&#65533;b&#65533;&#65533;&#65533;B&#65533;&#65533;+u`&#65533;&#65533;4&#65533;@C	U&#65533;&#65533;&#65533;y(&#65533;&#65533;Azi&#65533;&#65533;&#65533;&#65533;1`&#65533;3&#65533;&#65533;B8&#65533; h }&#65533;&#65533;&#65533;~G&#65533;cnx&#65533;&#65533;t&#65533;%~&#65533;a&#65533;  &#65533;&#65533;-&#65533;c&#65533;r&#65533;&#65533;, &#65533;^V`A&#65533;^&#65533;8&#65533;rOP&#65533;;L&#65533;&#65533;e&#65533;&#65533; &#65533;b&#65533;I&#17570;O&#65533;&#65533;In&#65533;&#65533;&#65533;/&#65533;p&#65533;M&#65533; &#65533;v&#65533; BQ/&#65533;Q&#65533;&#65533;N&#65533;&#65533;&#65533;&#65533;&#65533;0&#65533;3&#65533;/&#65533;&#65533;&#65533;[^QT&#65533;D&#65533;&#65533;JCM&#65533;&#65533;k}&#65533;&#65533;&#65533;&#65533;P&#65533;&#65533;&#65533;N&#65533;&#65533;&#65533;DW&#65533;&#65533;
&#65533;|&#65533;&#65533;&#65533;&#65533;.&#65533;!
`&#65533;&#65533;-&#65533;&#65533;&#304;Z&#65533;9&#65533;6&#65533;&#65533;(:&#65533;&#65533;!$&#1100;^&#65533;&#65533;&#65533;&#65533;)$%&#65533;jG&#65533;#@]t&#65533;Z9	&#65533;&#65533;&#65533;.&#65533; &#65533;&#65533;r&#65533;&#65533;`=&#65533;2&#65533;L&#65533; &#65533;&#65533;|"2q&#65533;.&#65533; &#65533;A&#65533;~yAm&#65533;&#65533;D&#65533;&#65533;C&#65533;L1rq&#65533;-&#65533;/SX&#65533;/&#1445;&#65533;p%&}J'&#65533;2&#65533;)&#65533;&#65533;]&#65533;q&#65533;L(B&#65533;&#65533;A&#65533;!&#65533;D1-&#65533;&#65533;&#65533;&#65533;aGB&#65533;&#65533;&#65533;t&#65533;]H&#65533;&#65533;t&#65533;78b
&#65533;&#65533;&#65533;,t&#65533;1&#65533;e+z&#1026;&#65533;>&#65533;a&#65533;z6&#65533;&#65533;&#65533;m&#65533;y&#58591;&#65533;M&#65533;&#65533;t &#65533;&#65533;Bb+#@&#65533;&#65533;A&#65533;p<B&#65533;&#65533;&#65533;!&#65533;q$&#65533;&#65533;bt&#65533;T&#65533;E0&#1801;:&#65533;&#65533;&#65533;a(&#65533;&#65533;&#65533;&#65533;&#65533;U&#65533;E B&#65533;3# &#65533;a&#1537; x&#65533;&#65533;	&#65533;l<"&#65533;&#65533;4p-&#65533;&#65533;wr&#1880;RG&#65533;&#1601;&#65533;&#65533;&#65533;&#65533;+b&#65533;
`t++&#65533;w=$&#65533;&#65533;F&#65533;4&#65533;	W(&#65533;&#65533;z&#65533;&>^&#65533;"&#65533;&#136;\!&#65533;K]Jw&#65533;&#65533;&#65533;&#65533;&#65533;6&#65533;&#65533;p&#65533;&#1322;&#1215;&#65533;\!&#65533;+\&#65533;;&#65533;&#65533;&#65533;X&#65533;1&#65533;C&#65533;h|W&#65533;&#65533;\&#65533;F$(5`kP&#65533;&#65533;&#65533;:$&#65533;&#65533;&#65533;{&#65533;^&#65533;j&#65533;&#65533;^Q&#65533;4(&#65533;&([IA&#65533;V&#65533;"lY&#65533;GrQ&#65533;F&#65533;&#65533;
i`E&#65533; &#65533;&#65533;&#65533;Du&#65533;&#65533;r.&#65533;'&
&#65533;&#65533;L^&#65533;&#1032;&#65533;&#65533;K&#336;&#65533;\&#65533;&#65533;&#65533;&#65533;&#65533;&#65533;0&#65533;W`&#65533;:#&#65533;(&#65533;X&#65533;&#65533;&#65533;7&#65533;&j&#65533;&#65533;M&#65533;(&#65533;&#65533;	e&#65533;&#65533;&#42029;&#65533;&#65533;&#65533;I&#65533;&#65533;&#65533;p&#65533;&#65533;&#65533;
&#65533;m&#65533;&#65533;&#65533;
c&#65533;&#65533;&#65533;&#65533;&#65533;h&#65533;\&#1529;&#65533;7&#65533;O
t@&#65533;&#65533;i&#65533;l&#65533;<&#65533;'&#65533;;&#65533;1&#65533;&#65533;[.&#65533; &#65533;gx#&#65533;&#65533;&#65533;.&#65533;` &#65533;&#65533;&#65533;&#65533;fhq&#65533;Q1MD_&#65533;QND:p&#65533;+&#65533;)#&#65533;	xs<r&#65533;|J@&#65533;p&#65533;&#65533;;@%&&#65533;&#65533;p ?&#65533;&#65533;&#65533;nwP&#65533;L&#65533;c@&#65533;T;&#65533;@HS&#65533; &#65533;4&#65533;&#65533;n&#65533;&#65533;&#65533;&#65533;&#65533;T&#65533;KX&#65533;\e&#65533;oE>&#65533;,&#65533;LA&#65533;&#65533;&#65533;PV&#65533;&#65533;&#65533;2I &#65533;`&#65533;44(&#65533;*`Px&#65533;&#65533;q?l&#65533;n &#65533;&#1150;#&#65533;#&#65533;&#65533;:F&#65533;J;4&#65533;T&#65533;c`&#65533;
c&#65533;&#65533;xD&#65533;&#65533;G&#65533;V'^s=&#65533;Ld
@)+:z+&#65533;&#65533;&#65533;fwhB^&#65533;0&#65533;&#65533;&#65533;A<B&#65533;&#1419; L&#65533;&#65533;&#65533;&#65533;&#65533;_&#65533;&#65533;bF)F&#672;&#65533;:x.&#65533;(&#65533;'f&#65533;WV/4&#65533;&#65533;B&#65533;&#65533;$N&#65533;G&#65533;E#"+sD4&#65533;P&#208;&#65533;u&#65533;&#65533;&#940; j&#1029;98&#65533;^At&#65533;.Te&#65533;&#65533;(&#65533;!I&#65533;k&#65533;&#65533;c&#65533;%&#65533; C&#65533;nFf&#65533;&#65533;&#65533;X&#65533;&#65533;&#65533;`6@nrO&#65533;&#65533;&#65533;4&#65533;:QP&#65533;N&#65533;g=&#65533;&#65533;&#65533;&#65533;&#65533;&#65533;&#65533;$&#65533;&#65533;u3b&#65533; &#65533;c&#65533; A(@	:&#65533;&#65533;`&#65533;&#65533;4o&#65533;d&#65533;&#65533;&#65533;&#65533;&#65533;&#65533;&#65533;:&&#65533;4&#65533;L&#65533;&#65533;&#65533;&#65533;&#65533;(P&#65533; !&#65533;;&#65533;&#65533;&#65533;&#65533;Y&#65533;/&#65533;u&#65533;A&#65533;&#65533;T&#65533;n&#65533;]&#65533;R&#65533;>&#65533;)&#65533;`D&#65533;rGt&#65533;&#65533;  &#65533;^&#65533;'&#65533;&#65533;$&#65533;C&#65533;&#65533;&#65533;&#65533;C2&#65533;#&#65533;&#65533;&#65533;&#65533;V&#65533;	]&#65533;&#65533;&#65533;$&#65533;&#65533;.&#65533;&#65533;53H&#65533;&#65533;&#65533;NW&#65533;&#65533;&#65533;!D&#65533;&#65533;&#65533;&#65533;SNB`&#1920;5&#65533;B&#65533;x&#242;&#65533;0]&#65533;&#65533;-.
&#8462;Ul&#65533;+tH&#65533;&#65533; &#65533;&#65533;lB&#65533;C&#65533;R"&#65533;&#65533;\&#65533;6&#65533;&#65533;j&#1459;l&#65533;Y&#65533;b&#65533;&#65533;&#65533;&#65533;"
A~Bi&#65533;&#719;9E&#65533;8&#65533;&#65533;&#65533;^&#65533;&#65533;W&#65533; &#65533;`&#185;/&#65533;&#65533;(`&#633;&#65533;&#65533;*H&#65533;&#65533;I_&S&#65533;&#716;&#65533;	jQm&#65533;)C1X&#65533;&#65533;)p&#65533;1Q@\f&#65533;&#65533;`&#65533;#&#65533;&#1310;&#65533;PxN<&#65533;
&#65533;&#402;&#65533;&#65533;O+&#65533;?&#65533;)H&#65533;&#65533;*i6&#65533;d]&#65533;&#65533;&#65533;oo&#65533;&#65533;&#65533;&#65533;q &#65533;&#65533; :P"$g &#65533;t w7&#65533;^&#65533;e8&#65533;&#257;&#65533;!&#65533;EL&#65533;9&#65533;_&#65533;&#65533;Rr42#&#65533;&#65533;&#65533;&#65533;r3&#65533;_&#65533;#E = 7'@d &#65533;`&#65533;&#65533;ObS%br:&#65533;&#65533;;&#65533;&#65533;$h&#65533;9&#65533;&#65533;&QxLP&#65533;&#65533;t&#195;&#65533;&#65533;	z&#65533;u&#65533;7m&#65533;@)2&#65533;E1&#65533;&#65533;i&#65533;&#65533;Q&#65533;p)&#65533;Qp&#65533;eG@C&#65533;e&#65533;&#65533;rwCG#Q&#65533;
&#65533;&#65533;e6&#65533;ezw&#65533;&#65533;
S&#65533;&#65533;0&#65533;&#65533;2&#65533;&#65533;7dr&#65533;xG&#65533;&#65533;&#65533;V&#65533;R<)&#65533;&#65533;&#65533;&#65533;
A&#65533;B-&#65533;&#65533;k&#65533;&#65533;`&#65533;&#65533;=&#65533;0z&#65533;&#65533;	@kpV&#65533;&#65533;zAczA&#65533;@>I&#65533;8&#65533;'&#65533;&#65533;&#65533;W&#65533;&#65533;l\&#65533;n&#65533;&#65533;0&#65533;'4Q &#65533;r>&#65533;&#65533;G&#65533;&#65533;C&#65533;&#65533;06&#65533;u&#65533;'&#65533;&#65533;&#65533;&#65533;11&#65533;Y&#65533;&#65533;&#65533;&#65533;u&#65533;&#65533;	&#65533;04?&#65533;u&#65533;46jF&#65533;D&#65533;,&#65533;&#65533;^&#65533;	hq@&#65533;&#65533;/&#65533;n&#65533;&#65533;nV&#65533;&V&#65533;I&#65533;&#65533;&#65533;&#65533;I&#65533;v&#65533;f&#65533;v&#65533;&#65533;&#65533;Fg&#65533;p&#1024;&#65533;4q/&#65533;p&#65533;&#65533;7 q&#65533;^&#65533;&#65533;K)B&#65533;&#65533;$L&#65533;8&#65533;L&#65533;r(&#65533;" Vp&#65533;&#65533;N&#65533;<&#65533; P<2a7i&#65533;&#65533;#&#65533;N[&#65533;%Ag;$&#65533;a$6#D&#65533;aJ"&&#65533;3&&#65533;&#65533;tDWbUH&#65533; 0&#65533;[&#65533;	&#65533;&#65533;}&#65533;pP&#65533;I&#65533;x&#65533;&#65533;
&#65533;R&#65533;B0&#358;xB&#65533;&#1222;&#65533;Fi&#65533;{&#65533;&#65533;n&#65533;*e@GcM&#65533;	]w&#65533;.2&#65533;Z =&#65533;&#65533;j&#65533;&#65533;&#65533;l&#65533;1&#65533; g-&#65533;w&#65533;&#65533;&#65533;&#65533;	&#65533;X&#65533;&#65533;yC&#65533;*u&#65533;A&#65533;*sERV~&#65533;&#65533;&#65533;&#65533;R5&#65533;04&#65533;&#65533;)&#65533;&#65533;)&#65533;r~q#4
&#65533;	Q&#65533;&#65533;25&#65533;&#65533;q&#65533;Pn&#65533;&#65533;Z&#65533;&#65533;d^&#65533;&#65533;
C&#65533;&#65533;&#65533;z&#65533;
46r&#65533;&#65533;'&#65533;7F .&#65533; 
&#65533;&#65533;H&#65533;GCu&#65533;&#65533;&#65533;&#65533;fCp&#65533;+=&#65533;wu0~&#65533;&#65533;k40S&#65533;W &#65533;&#65533;&#65533;n;&#65533;5URo&#65533;;&#65533;&#65533;&#65533;&#65533;&#65533;&#1301;ojC&#65533;&#65533;A&#65533;1&#65533;&#65533;J&#65533;J&#65533;8%&#65533;&#65533;K&#65533;e7 &#65533; &#65533;&#65533;L&#65533;L&#65533;87&#65533;&#65533;&#65533;!'&#65533;_/#s&#65533;6+7<RN=&#65533;&#65533;<&#65533; &#65533;0o.Z;&#65533;P&#65533;Ep;%Pir\X&#65533; p&#65533;aR&@&#1507;"&;&#65533;&#65533;P&#65533;iB&#65533;S&#65533;&#65533; 
&#65533;s2&#65533;	Y&#65533;'/&#65533;=&#65533;2u&#65533;&#65533;[&#65533;&#65533;gI&#65533;&#65533;&#65533;
$&#65533;&#1110;~&#65533;2Ak`&#65533;7&#65533;&#65533; 	u`Z2&#65533;G2147U1H0&#65533;&#65533;+k&#65533;&#65533;3sa&#65533;&#1984;	a04&#65533;79sSz&#65533;&#65533;A2%yCCB&#65533;&#65533;&#65533;Gew&#1625;N&#65533;
&#65533;fi[7Dm&#65533;E3&#65533;AQz5uP&#65533;&#65533;&#65533;i&#65533;zQu&#65533;[ &#65533;&#65533;0&#65533;&#65533;&#65533;!S0+Wq&#65533;&#65533;&#65533;(A&#65533;Q1&#65533;&#65533;^&#65533;&#65533;8GraQ&#65533;,&#65533;&#65533;,~a&#65533;@q&#65533;&#65533;`4a&#65533;
k&#65533;Q &#65533;-M&#65533;5y\;&#65533;m&#65533;-`&#65533;V&#65533;&#65533;&#65533;&#65533;&#65533;&#65533;&#65533;o&#65533;um&#65533;% &#65533; = &&#1188;&#65533;&#65533;&#65533;&#65533;^&#65533;J&#65533; <&#65533;Kg&#65533;&#65533;$&#65533;q&#65533;&#65533;&#65533;"&#65533;5r+h&#65533;&#65533;1&#65533;&#65533;N6&#65533;`6&#65533;#&#65533;&#65533;&#65533;cR&#65533;(&#65533;&#65533;LI;&#65533;9&#65533;ac&#148;a&#65533; 2&#65533;e&#65533;&&#65533;&#65533;tT&#65533;t&#65533;&#65533;2&#65533;
X&#65533;; q'{rk&#65533;+&#65533;@Q&#65533;{ey&#65533;W&#1234;4 P`d*&#65533;&#65533;1t&#65533;	`w&#1107;&#65533;AF&#65533;&#65533;Gg&#65533;4&#65533;&#65533;CS&#65533;20&#65533;&#65533;&#65533;I@&#322;	@&#65533;u\&#65533;T&#65533;&#65533;
&#65533;0&#65533;qcq&#65533;&#65533;&#65533;O&#65533;&#65533;
Q@&#65533;N&#65533;W&#65533;	&#65533;&#65533;P&#65533;&#65533;&#65533;
q&#65533;&#65533;&#65533;q~A&#65533;&#65533;&#65533;&#65533;HFs_&#65533;wA&#65533;X44S&#65533;i? &#65533;&#65533;
&#250;H&#65533;qz&#65533;h&#65533;!3&#65533;&#65533;)&#65533;&#236;&#65533;J03#Fc&#65533;}&#65533;Q&#65533;&#65533;x&#65533;z&#65533;&#65533;&#65533;WP&#65533;&#65533;&#65533;&#65533;&#65533;1i&#65533;i&#211;&#65533;&#65533;w%&#65533;&#65533;&#65533;j%&#65533;&#65533;&#65533;W6&#65533;&#65533;g&#65533;m&#65533;&#65533; =&#65533;d&#65533;d&#65533;b&#65533;&#65533;&#65533;ap&#65533;&#65533;7&#65533;&#65533;%q&#65533; :&#65533;&#65533;&#65533;C_(y_&#65533;_&#724;&#65533;&#65533;#&#65533;&#65533;J(&#65533;#E&#65533;r&#65533; N&#65533;Ep&#65533;@0&#65533;3&#65533;v&#65533;=&#65533;&`&#65533;&#65533;7+&#65533; 6&#65533;DR&#65533;eRbR&#65533;:;'M&#65533;t60^u2A<&#65533;&#65533;u&#65533;&#1938;&#65533;H`2&#65533;&#65533;
&#65533;X&#65533;^&#65533;&#65533;Aq
&#65533;j&#65533;(M&#65533;
F&#65533;&#65533;M&#65533;Dsd&#65533;&#65533;&#65533;&#65533;&#65533;&#65533;q4&#65533;&#65533;&#65533;a&#65533;&#65533;P&#65533;R&#978;Z&#65533;&#1463;IPa&K&&#65533;R&#65533;G&#65533;&#65533;u&#65533;	&#65533;e&#65533;&#65533;&#65533;&#65533;&#65533;&#65533;&#65533;?&#65533;&#65533;)&#65533;&#65533;
&#65533;disu&#65533;&#65533;^&#65533;&#65533;&#65533;&#65533;X&#65533;A&#65533;s3k&#65533;4&#65533;h(U&#65533;&#65533;&#65533;4&#65533;0&#65533;&#65533;{&#65533;'W&#65533;O:&#65533; &#65533;%ztS&#65533;&#65533;&#65533;&#65533;	P&#65533; &#65533;,C&#65533;+X&#65533;]&#65533;&#65533;3&#65533;&#65533;*&#65533;Y%Wb&#65533;4&#65533;\&#65533;&#65533;&#65533;&#65533; &#1680;&#65533;&#65533;&#65533;a&#65533;&#65533;Z&#65533;6&#65533; -&#65533; &#65533;Q X&#65533;&#65533;q&#65533;D&#65533;&#65533;e7
&#65533;&#65533;&#65533;&#65533;^&#65533;!&#65533;8;"&#65533;&#65533;q$&#65533;!&#65533;&#65533;&#65533;J&#65533;&#65533;&#65533;%-w&#65533;	Y`2[9R` 7&#65533;sV&#65533;'&#65533;;&#65533;C$&#65533;s&#65533;;IB&#65533;Q&#65533;tT&#563;U8&#65533;i&#65533;trW&#65533;&#65533;&#227;n&#65533;&#65533;&#65533;&#730;&#65533;&#65533;Y&#65533;&#65533;tH0S&#65533;	dj/0&#65533;d&#65533;'W I&#65533;&#65533;&#65533;7&#812;&#65533;&#65533;
&#65533;&#65533;u&#65533;6&#65533;&#65533;&#65533;'6P&#65533; Th49&s&#65533;T{2X0[&#65533;op[@&#65533;Y&#65533;(%&#65533;&#65533;&#1304;@&#65533;&#65533;.,5&#642;X&#65533;DO&#65533;&#65533;&#65533;&#65533;&#65533; &#65533;&#65533;&#65533;&#65533;&#65533;&#65533;Iz&#65533;&#65533;&#65533;zu@@&#65533;&#65533;
oA7&#65533;*&#65533;&#65533;G&#65533;f&#65533;:&#427;QT&#65533;8&#65533;&#1451;n_&#65533;3&#65533;&#65533;@*&#65533;wD@&#65533;SY&#65533;&#65533;&#1882;&#65533;	&#65533;VmX&#65533;m &#65533;&#65533;&#65533;Y&#65533;W&#65533;4&#1070;U&#65533;&#65533;&#65533;&#65533;&#65533;&#65533;L] &#65533;&#65533;K&#65533;&#65533;^-&#65533;`&#65533;u!&#65533;&#65533; &#65533; ~&#65533; &#65533;&#65533;&#65533;&#65533;L&#65533;&#65533;&#65533;&#65533;8B&#65533;8&#65533;^l&#65533;&#65533;&#65533; fps&#65533;&#65533;TE&#65533;ME&#65533;&#65533;e97&#65533;7;<"(0&#65533;Oi:$&#65533;&#183;SO&#1428;I&#65533;:R&#65533;t9&#65533;&#65533; &#65533; p2't&#65533;d-m&#65533;&#65533;&#65533;&#65533;&#826;:c]dj%-n.&#65533;&#65533;!=&#65533;&#65533;'&#65533;&#65533;P@&#65533;a&#65533;&#65533;:&#65533;3MW&#65533;&#65533;&#65533;P&#65533;8&#65533;&#65533;&#5771;&#65533;'4@&#65533;.&#65533;j&#65533;&#65533;/px4&#65533;&#65533;&#65533;&#65533;&#65533;&#65533;hjG&#65533;>Q&#65533;&#65533;&#65533;&#129;&#482;&#65533;2&#65533;&#65533;
&#65533;&#65533;=&#65533;&#65533;1}&#65533;&#65533;zR&#65533;&#65533;&#65533;x&#65533;&#65533;&#65533;&#65533;ih 4S&#65533;W&#65533;&#65533;&#65533;$.}(&#65533;&#65533;&#65533;k@
&#65533;&#65533;m&#65533;P&#65533;&#65533;P)lYPG&#65533;&#65533;&#65533;'/&#65533;&#65533;Y&#65533;&#65533;L=&#65533;&#65533;.6&#65533;&#65533;&#65533;y4&#65533;BHW&#65533;4&#65533;p?7&#65533;]&#65533;}I&#65533;q &#65533;&#65533;u&#65533;i&#65533;&#65533;&#65533;&#700;&#65533;&#1269;I&#65533;&#65533;&#799;&#65533;h&#65533;(PJ&#65533;&#65533;&#65533;&#65533;J(&#65533;#x |&#65533;&#65533;&#65533;&#65533;^&#65533;&#1855;&#257; &#65533;&#65533;&#65533;&#65533;&#388;L 7 "&#65533;L&#65533;&#65533;7&#65533;&#65533;&#65533;n @&#65533;&#369;+&#65533;rc"&#65533;)&#65533;$EP&#65533;&#65533; :Z&#65533;'06&#1059;&#65533;3&#65533;\r;&#65533;&#65533;&#65533;[&#65533;&#65533;I&#65533;&#65533;K&#65533;t]i&#65533; 0S&#65533;&#65533;%&#65533;&#65533;&#1993;u&#65533;&#65533;T&#65533;&#65533;a&#65533;&#65533;&#65533; Y&#65533;&#65533;ZA0/&#65533;&#65533;&#775;/&#65533;'!P&#65533;0$&#65533;&#65533;.&#65533;&#65533;2&#65533;-&#65533;&#1816;NN&#65533;Z&#65533;2P&#65533;&#65533;&#65533;S 60&#65533;&#65533;}Yg&#65533;2&#65533;&#65533;&#65533;zQ0_P1&#65533;Q&#65533;&#65533;r&#65533;W@d&#65533;5O&#65533;&#65533;RF!&#65533;^&#65533;&#417;U&#65533;e&#65533;=&#65533;a&#65533;&#65533;Q&#32247;!&#65533;&#65533;&#65533;6&#65533;&#65533;^&#65533;'&#65533;1&#65533;u&#65533;&#65533;mG&#65533;u<&#65533;&#65533;I&#65533;&#1574;&#65533;&#65533;O&#65533;&#65533;{&#65533;&#65533;OW&#65533;&#65533;t]P&#65533;g&#65533;F@dO1&#65533;d&#65533;&#65533;&#65533;
&#65533;&#1385;n&#65533;4y&#65533;&#65533;,&#65533;&#65533;&#65533;\&#65533;V&#65533;%&#65533;&#65533;	&#65533;og&#65533;&#65533;k3&#38788;]&#65533;Nr3&#65533;
{7:&#65533;Lz^z&#65533; !&#65533;s&#65533;&#65533;!&#65533;<_&#65533;>"&#65533;m"1&#146;&#65533;&#65533;
&#65533;! `&#65533;r7&#65533;L&#65533;&#65533;&#65533;9-&#65533;6-w&#65533;&#65533;dt&#65533;&#65533;&#1668;:=7%3&#65533;&#65533;&#65533;%=&#65533;&#65533;&#65533;Jw&#65533;&#65533;&#65533;&#65533;&#65533;&#65533;k&#65533;&#65533;N'/&#65533;&#65533;&#65533;W,&#1210; &#318;&#65533;&#65533;Y:&&#65533;&#65533;'&#65533;&#65533;&#65533;#&#65533;QC&#65533;&#65533;
&#65533;Y/o&#65533;&#65533;_&#65533;&#65533;&#65533;x&#65533;q$e&#65533;@`&#65533;&#65533;P&#65533;&#65533;x&#65533;<&#65533;~(&#65533;Yqxz&#65533;Os&#65533;d&#65533;/&#65533;&#65533;	4&#139;&#65533;It&#65533;4d&#1552;&#65533;b&#65533;-6&#65533;&#65533;D&#65533;&#65533;O&#65533;&#65533;hI&#65533;&#65533;U&#65533;^\&#65533;I"#+#6&#65533;&#65533;&#65533;&#65533;&#65533;&#65533;Z^l&#65533;&#65533;&#1258;&#65533;&#65533;N&#65533;&#65533;&#65533;&#65533;&#65533;&#65533;M2&#65533;&#65533;a&#65533;&#65533;'&#65533;A&#65533;#u&#65533;b&#65533;f&#65533;I&#65533;(&#65533;re&#879;^Q&#65533;\&#65533;u&#65533;&#65533;_qF&#65533;q&#65533;&&#65533;A4&#65533;&#65533;x&#65533;&#65533;&#393;p[&#65533;&#65533;k"E
&#65533;ySp&#65533;&#65533;{&#65533;&#65533;&#65533;0aL&#65533;! &#65533;&#65533; H&#65533; &#65533;2 @&#65533;&#65533;&#65533;&#65533;&#65533;&#65533;,_&#65533;,&#65533;"0&#65533;7&#65533;u&#65533; "&#65533;v&#65533;:O!9pHx&#65533;&#65533;_ &#65533;  <&#65533;&#65533;#&#65533;&#1709;`&#65533;` =zH&#65533;p`@&#65533;?a &#65533; &#65533;&#65533;0&#65533;&#65533;8&#864;&#287;"&#65533;5|&#65533;@&#65533;&#65533;'R&#65533;]P!&#65533;&#65533;&#65533;?V&#65533;&#65533;&#201;&#65533;&#65533;S&#65533;p&#65533;&#65533;&#65533; AX&#65533;&#65533;-@ &#65533;	&#65533;PB	&#65533;bk&#65533;&#65533;&#65533;b&#765;FPj&#65533;(&#65533;&#65533;$%&#65533;&#65533;&#21121;^(#0&#65533;&#65533;&#65533;\~IB&#65533;&#65533;&#65533;&#65533;&#65533;&#65533;&#65533;&#65533;)&#65533;9&#65533;&#65533;&#65533;&#637;&#65533;&#65533;&#65533;&#65533;&#65533;&#65533;&#65533;&#65533;h
&#65533;qe]&#65533;&#65533;&#65533;O&#65533;&#65533;&#65533;&#65533;h&#65533;&#65533;&#65533;#&#65533;&#65533;"'&#65533;&#65533;&#533;\&#65533;&#65533;jL%&#65533;H&#65533;7D&#65533;d&#65533;W&#65533;&#65533;&#&#65533;&#65533;)&#65533;&#65533;x&#65533;&#65533;&#65533;&#65533;~X&#65533;&#65533;X1F&#65533;a&#65533;&#65533;A&#65533;:&#65533;L&#65533;7&#65533;&#65533;&#65533;&#65533;Dr&#65533;(lH&#65533;&#65533;&#65533;p&#65533;s&#65533;)&#65533;5&#65533;&#65533;	&#979;&#65533;&#65533;I&#65533;&#65533;&#65533;&#65533;&#65533;&#65533;*&#65533;%&#65533;	fc&#65533;Q#'5r&#65533;I&#65533;\r&#65533;"&#65533;8~1&#65533;&#65533;&#65533;H(&#65533;E#&#65533;ck&#1397;&#65533;&#65533;j&#65533;&#65533;&#48060;&#65533;-,&#65533;&#65533;&#65533;:lP&#65533;V&#65533;&#65533;&#65533;&#65533;&#65533;&#65533;	Rx&#65533;&#65533;&#65533;&&#65533;x%&#65533;@&#65533; &#65533;z%s&#65533;&#65533;&#65533;V[m3&#65533;Z&#65533;m&#65533;&#65533;&#65533;6&#65533;t&#65533;&#65533; &#65533;&#65533;m&#65533;&#65533;r&#65533;@&#65533;&#65533;X7&#65533;&#1240;s&#65533;<&#65533;
&#65533;&#65533;&#65533;u	T&#65533;`&#65533;&#65533;&#65533;&#65533;&#65533;&#65533;tyA&#65533;&#65533;/?&#65533;&#65533;/v&#65533;zpL0&#65533;&#65533;&#65533;B	K Ai
&#65533;&#65533;&#1696;&#65533;z5'
_ c5t&#65533;&#65533;(&#65533;r&#65533;&#65533;.&#65533;h&#65533;&#65533;P>y&#65533;&#65533;\a&#352;+tU&#65533;YXi&#328;#p&#65533;S&#65533;-&#65533;&#65533;&#1649;e&#65533;&#65533;0F8&#65533;&#65533;&#65533; &#65533;EFhq
&#65533;&#65533;&#65533;&#1685;.&#65533;L&#65533;(&#65533;L&#65533;]^F&#65533;O&#65533;)&#65533;&#65533;N&#65533;&#65533;&#65533;n#{&#65533;&#65533;&#1014;R&#65533;&#65533;2l&#65533;&#344;a~y&#344;\&#65533;&#65533;&#65533;+l(&#65533;\X\#&#65533;#-&#65533;&#65533;!m&#1154;sf&#65533;&#65533;#r^&#65533;	5&#65533;0*&#65533;:!X&#65533;&#65533;&#65533;%Ff$l&#65533;&#65533;a&#65533;&#65533;B&#65533;&#1973;&#65533;&#65533;&#65533;Dz3&#65533;5dX&#65533;-&#65533;&#1378;K&#65533;P&#65533;&#65533;&#65533;&#65533;&#65533;&#65533;[&#65533; f/(A_C&#65533;&#65533;h@1P&#65533;c
&#65533;&#65533;K:&#65533;Lu&#65533;&#65533;p&#65533; |&#65533;&#65533;&#65533;U&#65533;m&#65533;q&#65533;l
F&#65533;&#65533;6&#65533;&#65533;Mo^S&#65533;'a&#65533;&#65533;sN2(&#65533;9&#65533;Xs|2&#65533;<&#65533;&#65533;&#65533;S&#65533;&#65533;&#1863;?&#65533;&#65533;s&#65533;&#65533;&#65533;9&#65533;O&#65533;@ )&#65533;hzA	&#65533;&#65533;&#65533;QiG&#65533;&#65533;&#65533;&#65533;&#65533;&#65533;&#65533;@(k&#65533;Z&#65533;&#65533;`&#65533;a/&#65533;&#65533;'&#804;V&#65533;&#65533;&#65533;	&#65533;]T&#65533;&#65533;x&#65533;t&#1097;.&#1281;I}&#65533;&#65533;z2&#65533;&#65533;&#65533;D(ji&0&#65533;&#65533;&#65533;( &#65533;Z+:&#65533;5&#65533;B+&#65533;7&#1610;&#65533;&#65533;&#65533;$Ma&#65533;&#65533;^&#65533;]&#65533;&#65533;H8&#65533;P&#65533;|!&#65533;&#65533;	Oi&#65533;&#65533;>&#65533;Y&#65533;&#65533;	&#65533;&#65533;&#1098;d&#65533;.,	&#65533;h_$&#65533;0&#65533;2&#65533;#oC&#65533;h&#65533;&#65533;&#65533;Z&#65533;&#65533;&#65533;&#65533;4n&#65533;&#65533;&#65533;A&#65533;&#65533;&#65533;Nc
&#65533;sB&#1888;G&#65533;
WE&#65533;&#65533;&#65533;F&#65533;&#65533;&#33971;&#65533;G&#65533;&#65533;q)&#65533;&#65533;&#65533;Uq&#65533;&#65533;0|  &#65533;e&#208;keyad &#65533;H&#65533;&#65533;&#65533;E&#65533;S&#900;tb&#65533;&#65533;u&#65533;&#65533;&#65533;c&#65533;l&#65533;&#132;&#65533;a&#65533;qXWx{5l &#65533;&#65533;&#222;&#65533;&#65533;;A\@s&#65533;j &#65533;&#65533;GfU&#65533;&#65533;~n63&#65533;,@gD$&#65533;&#65533;\&#65533;&#353;e&#65533;&#65533;&#65533;&#65533;&#65533;N F&#65533;&#65533;1&#65533;M&#65533;&#65533;&#65533;j&#424;	&#65533;=&#65533;&#65533;&#65533;	&#65533;B'h!S&#65533;&#65533;&#65533;B$o&#65533; 
 &#65533;E&#65533;\&#65533;&#65533;\&#65533;	&#65533;&#65533;&#65533;&#278;&#65533;&#65533;&#65533;	q&#65533;&#65533;&#65533;&#65533;&#65533;&#65533;aBl&#65533;&#65533;&#65533;F&#65533;
E&#65533;q@&#65533;&#65533;&#65533;
'&#65533;&#65533;
up&#65533;&#65533;HPstb&#65533;0&#65533;(&#65533;&#65533;&#65533;:@&#65533;H&#65533;&#65533;&#65533;AN &#627;iAC&#65533;,&#65533;*E1&#65533;9&#65533;&#11618;&#65533;f&#65533;4%&#65533;H&#65533;"	[H&#65533;&#65533;h&#65533;&#65533;%&#65533;&#65533;&#65533;+&#65533;0[lH&#65533;e&#350;&#65533;&#65533;&#65533;&#65533;&#65533;s
&#65533;T&#65533;r&#65533;	$d&#65533;e&#65533;&#65533;+&#65533;Z&#65533;O&#65533;ap&#65533;EB&#65533;0&#65533;:DB	u&#65533;\J&#65533;&#65533;&#65533;%>qi&#65533;j&#65533;&#65533;[&#65533;(`&#549;&#18791;&#65533;&#65533;&#65533;e>H&#65533;&#65533;b&#65533;^&#65533;&#65533;&#65533;H+cR&#65533;&#65533;&5&#65533;y&#65533;i&#65533;B&#65533;&#65533;&#65533;b)4&#65533;Mg&#65533;&#65533;&#65533;&#65533;bA&#65533;!P&#65533;&#65533;&#65533;"6&#65533;&#65533;&#65533;yL&#65533;&#65533;&#65533;3&#65533;Q&#65533;q&#65533;&#65533;3&#65533;&#65533;&#65533;&#65533;*&#65533;4&#65533;&#65533;0&#65533;f_+&#65533;wFq&#65533;&#65533;R&#65533;&#65533;&#65533;&#65533;%&#65533;&#65533;&#65533;`[&#65533;O&#65533;Y&#65533;&#65533;@&#65533;D&#65533;bV&#65533;J&#65533;V&#65533;.&#65533;g&#65533;&#65533;&#65533;=&#65533;&#65533;wpQ&#65533;BXt&#65533;&#65533;	\[%&#65533;d "cLSHl&#65533;@&#65533;&#65533;&#65533;r&#65533;Z#7&#65533;{&#65533;Ej]&#65533;&#65533;A%Qp.
Fx&#65533;#"&#65533;&#65533;&#65533;d[&#65533;J&#60946;5&#65533;b/&#65533;R&#65533;FY&#65533;a&#65533;&#65533;T&&#65533;w&#65533;&#65533;i=&#65533;j&#65533;&#65533;E&#65533;RQ&#65533;1&#65533;"	h&#65533;E2&#65533;&#1489;&#65533;&#65533;&&#65533;&#65533;$&#65533;&#65533;&#65533;mZ&#65533;@(B&#65533;Et'&#65533;&#65533;&&#65533;$&#65533; &#65533;D&#65533;&#65533;&#65533;&#65533;&#65533;2&#793;`4&#65533;&#65533;uD8&#65533;&#65533;&#65533;&#65533;`.M&#65533;&#65533; &#65533;&#1217;Al&#65533;+N&#65533;&#65533;v&#65533;p&#1272;&#65533;&#65533;&#65533;&#65533;y, &>&#65533;&#65533;&#65533;	&#1024;p&#65533;&#65533;eLv&#65533;t )/&#65533;^&#65533;&#65533;Vn&#65533;&#65533;uB&#65533;9&#65533;&#65533;&#65533;HY>jH77l &#65533;&#65533;p&#65533;&#65533;x&#65533;&FP&#65533;&#65533;G&#65533;Uw&#65533;&#65533;&#65533;&#65533;<&#65533;&#65533;&#65533;&x&#65533;&#65533;q&#65533;&#65533;&#1932;B &#65533;&#65533;s'&#65533;&#65533;&#684;C&#65533;*&#65533;&#65533;&#65533;&#65533;aSW[&#65533;|:&#65533;6&#65533;&#65533;*&#65533;(|&#65533;	&#65533;e&#65533;&#65533;>/\&#65533;&#65533;e&#65533;&#65533;b&#65533;&#576;&#65533;&#65533;b&#65533;p&#65533;Mk&#65533;&#65533;k&#65533;&#65533;A#&#65533;&#65533;\&#65533;]&#65533;&#65533;2 &#65533;&#65533;&#65533;bh&#65533;&#65533;&#65533;&#65533;'&#65533;&#65533;"R$&#65533;&#65533;}[&#65533;&#340;&#65533;&#65533;k&#65533;&#65533;[&#65533;&#65533;&#65533;H&#65533;&#65533;=(&#65533;B&#65533;&#65533;sk&#65533;^7a"<&#65533;&#65533;{ $_&#65533;}&#65533;1&#65533;&#65533;&#65533;0&#65533;&#65533;&#65533;&#65533;&#65533;'&#65533;L
o&#65533;B&#65533; &#65533;&#65533;2&#65533;rt&#65533;C&#65533;c&#65533;d&#48802;^&#65533;/&#65533;&#65533;&#65533;3&#65533;&#65533;&#65533;SD&#65533;&#65533;&#65533;f6&#65533;OS&#65533;&#65533;Y&#65533;&#65533;&#65533;"';9I9&#65533;	&#65533;&#65533;&#65533;Ns&#65533;&&#65533;%&#65533;&#1764;$&#65533;o:&#65533;50	&#1124;&#65533;&#1702;-&#65533;&#65533;&#65533;&#65533;^&#1744;&#65533;&#65533;P&#65533;i&#65533;J&#65533;&#65533;0&#65533;?#&#65533;&#65533;VP
&#65533;O&#65533;&#65533;)&#65533;5&#65533;)&#65533;O&#517;&#65533;c&#65533;&#65533;>&#65533;&#65533;&#65533;&#65533;4&#65533;.	&#65533;4&#65533;h+&#65533;F`&#65533;N&#65533;&#65533;a5@&#65533;5@&#65533;&#65533;&#65533;5M1&#65533;&#65533;&#65533;X
&#65533;&#65533;&#1125;2&#65533;c&#1778;	&#65533;&#65533;R&#65533;&#65533;9&#65533;&#65533;&#65533;&#65533;&#65533;<j&#65533;Vr&#65533;(p&#65533;&#665;&#946;/&#65533;hW@44x&&#65533;&#65533;&#65533;&#65533;&#65533;" &#65533;&#65533;[9&#65533;&#65533;&#65533;&#65533;=n&#65533;&#65533;&#65533;&#65533;&#65533;&#65533;+&#65533;&#65533;:&#65533;Xv&#65533;x&#808;&#65533;&#65533;C)X}&#65533;&#65533;O4&#65533;&#65533;(&#65533;8&#65533;{&#65533;&#65533;&#215;*1+?k&#65533;&#65533;Z?B&#65533;&#65533;&#65533;&#65533;&#65533;&#65533; " &#65533;1&#65533; &#65533;8'&#65533;&#65533;&#65533;Z2a2&#65533;&#65533;&#65533;&#65533;.`&#65533;&#65533;@&#65533;&#65533;R&#65533;&#65533;&#670;$&#65533;9&#65533;&#65533;&#65533;&#65533;r&#65533;&#65533;s&#65533;&#65533;X	&#65533;Ao"+&#65533;&#65533;HB	&#65533;&#65533;&#1537;r&#65533;&#65533;X&#65533;<&#65533;\x%BQ@t0&#65533;&#65533;&#65533;&#65533;Ci,&#65533;N&#65533;&#65533;&#65533;&#65533;&#65533;&#65533;p&#65533;&#65533;P&#65533;9)&#65533;&#65533;A$x&#65533;&#65533;&#65533;$&#65533;x&#65533;9&#65533;&#65533;Hr=CBcS&#65533;(&#65533;&#65533;*s&#65533;&#65533;,+W)&#65533;)&#65533; &#65533;X4&#65533;&#65533;h&#65533;5&#65533;&#65533;x&#65533;&#65533;Q5&#1747;&#65533;B&#65533;&#65533;&#65533;Gt&#65533;&#65533;) &#65533;+&#65533;&#65533;D&#65533;(&#65533;&#65533;&#65533;&#65533;)&#65533;&#65533;&#768;&#65533;&#65533;&#65533; &#65533; &#65533;C&#65533;xY&#323;+!&#65533;$&#65533;&#1664;)&#65533;&#65533;@!&#65533;&#233;&#65533;&#65533;&#65533;&#65533;k&#65533;+9&#65533; &#65533;&#65533;`&#65533;&#65533;lDk(Z*&#65533;&#65533;&#65533;&#65533;&#65533;&#65533;&#65533;?&#65533;&#65533;&#65533;0&#65533;&#632;&#65533;b&#65533;hT&#65533;1@&#65533;&#65533;kl&#230;I&#65533;&#65533;y&#65533;&#65533;G&#65533;&#65533;5&#65533;&#65533;M{@N&#65533;p:gQ+t&#65533;&#65533;&#65533;L&#65533;&#65533;)@&#1055;&#65533;&#65533;&#65533;K&#65533;p&#65533;P&#65533;:( &#65533;(&#65533;&#65533;&#65533;W&#65533;&#65533;22&#65533;&#811;&#65533;&#65533;&#65533;&#65533;KA&#1108;&#65533;&#65533;P&#65533;&#65533;a5`&#65533;)&#65533;N:&#65533;&#65533;Pp/8&#65533;&#65533;&#65533;	&#1356;&#65533;&#65533;4d&#213;&#65533;&#65533;&#65533;&#65533;/&#65533;.&#65533;&#65533; &#65533;)&#65533;f;&#65533;;I&#65533;:h5+&#65533;&#65533;\p1&#65533;&#65533;&#65533;P3&#65533;0&#65533;&#65533;&#65533;&#65533;&#65533;&#65533;&#65533;&#1024;&#65533;qI(uC&#65533;	P&#65533;&#65533; &#65533;7*&#65533;&#65533;&#65533;&#65533;1|9Ez&#65533;&#65533;~&#65533;&#65533;&#65533;"&#65533;&#65533;&#65533;)&#65533;&#65533;8&#65533;&#65533;(1&#65533;<&#65533;S&#65533;&#65533;&#65533;)&#65533;&#65533;)&#65533;&#65533;  9&#65533;&#65533;&#65533;&#65533;BL"#"(&#65533;8f|&#65533;	&#65533;? &#65533;&#65533;&#65533;8i&#65533;L&#65533;"+%&#65533;&#65533;&#65533;'[&#65533;&#65533;&#65533;&#65533;*&#65533;	0&#1665;<&#65533;&#65533;&#65533;&#65533;{&#65533;&#65533;&#747;<&#65533;&#65533;l&#65533;-x&#65533;&#65533;&#65533;:,#&#65533;&#65533;M&#65533;&#65533;&#65533;&#65533;H&#65533; &#65533;&#65533;'4"S4H&#65533;(&#65533;S&#65533;&#1220;&#65533;N&#65533;\&#65533;&#771;&#504;#&#65533;3&#65533;&#65533;&#65533;&#65533;#@&#65533;V&#65533;8]Q&#65533;a&#65533;&#65533;P&#65533;&#65533;X&#65533;&#65533;&#65533;Iu&#65533;w&#65533;&#725;{2&#65533;&#65533;(&#65533;&#65533;&#65533;L&#65533;&#65533;.Yq:$/&#65533;&#65533;*&#65533;&#65533;V&#65533;&#65533;9&#65533;EH&#65533;0(&#65533;&#351;&#65533;&#65533;&#65533;&#65533;
- `&#678;J{0&#65533;&#65533;P&#65533;&#65533;S&#65533;&#65533;&#65533;&#65533;&#65533;&#65533;&#1280;&#65533;&#1719;&#65533;&#65533;&#65533;H&#1527;&#65533;VD&#65533;&#65533;&#65533;@&#65533;Z&#65533;K&#65533;&#65533;&#65533;*&#65533;	&#65533;&#65533;&#65533;&#609;*&#65533;&#65533;&R&#65533;*!&#65533;'&#65533;&#65533;8&#65533;PL%:&#65533;&#65533;&#65533;C*&#65533;&#810;&#65533;\&#65533;-&#65533;?S|l&#65533;lT&#65533;&#65533;&#65533;&#65533;mB&#937;T&#65533;&#65533;&#65533;.&#65533;=J&#65533;&#65533;&#65533;6lO@&#65533;&#65533;&#65533;&#65533;&#908;@sSU&#65533;&#65533;*P,&#65533;:&#65533;&#65533;3r"#&#65533;&#65533;&#65533;&#65533;&#65533;93m+qj&#65533;tN&#65533;&#65533;=0&#65533;&#65533;&#1694;W&#65533;&#65533;&#65533;&#1348;T&#65533;&#65533;&#65533;&#65533;&#65533;&#65533;&#65533;O&#65533;&#65533;"j&#65533;2W}U>u&#65533;1C&#65533;/3&#65533;&#65533;&#65533;&#65533;Os&#65533;\&#65533;&#65533;&#65533;5K&#65533;&#65533;SMD&#65533;&#65533;l!&#65533;&#65533;&#65533;=o>l=&#65533;&#65533;H&#65533;]&#65533;"&#65533;7&#65533;&#65533;&#65533;&#65533;J&#65533;&#65533;1&#1328;O&#780;x&#65533;J&#65533;a&#65533;-X&#65533;)Y&#65533;Q&#65533;Qyq!\&#65533;W&#65533;&#65533;!&#65533;1L&#65533;&#65533;8&r&#65533;&#65533;&#65533;*&#65533;x&#65533;d$&#65533;$M&#65533;&#65533;&#65533;?&#65533;8 &#13924;&#65533;&#65533;&#722;&#65533;&#1554;&#65533;]&#65533;&#65533;?&#65533;&#65533;i&#65533;&#65533;*P&#65533;/&#65533;&#65533;&#65533;9&#65533;Y&#65533;u&#65533;#|C&#65533;&#65533;t&#65533;&#65533;i&#65533;2&#65533;&#65533;R&#65533;&#65533;"&#1055;&#65533;X&#65533;4&#1640;!&#65533;?a&#65533;&#65533;&#65533;&#65533;1Yck&#214;&#65533;&#65533;&#65533;&#65533;&#65533;X>=&#65533;&#65533;M&#65533;:8&#65533;#`&#65533;&#65533;s&#65533;&#65533;&#65533;&#1704;&#65533;&#65533;&#65533;&#1634;&#65533;U&#65533;T&#65533;&#65533;CB&#65533;&#65533;x&#65533;&#65533;s&#65533;F(4&#65533;
&#65533;#&#65533;&#65533;(&#65533;&#65533; &#65533;&#65533;&#65533;?&#65533;&#65533;&#65533;n&#65533;pJ&#65533; p9 jm&#65533;&#65533;e&#65533;J&#65533;&#65533;!&#65533;&#65533;0&#65533; &#65533;qE&#65533;H)s&#65533;&#65533;}&#65533;&#65533;&#1488;&#65533;5&#65533;&#65533;&#65533;>&#65533;#&#65533;&#65533;&#65533; &#65533;+&#65533;&#65533;&#65533;&#865;&#65533;&#65533;&#65533; &#65533;*&#65533;'",&#65533;?&#65533;&#65533;]&#65533;$&#65533;&#46678;&#65533;9&#376;&#65533;&#65533;=&#65533;3&#65533;"0%&#65533;&#65533;K&#65533;&#65533;c&#65533;[&#65533;&#65533;]&#65533;_&#65533;&#65533;&#65533;&#65533;&#65533;u&#65533;j&#65533;2&#65533;;&#65533;&#65533;&#65533;&#65533;&#65533;&#65533;&#65533;274&#65533;&#65533;&#65533;&#1233;&#65533;
&#65533;&#65533;Dd0mI&#65533;-&#65533;&#65533;Jd&#65533;7&#65533;&#65533;3
&#65533;?&#65533;&#65533;`N&#65533;"&#65533;AN&#65533;&k2)&#65533;&#65533;&#65533;d2"&#65533;&#65533;`."	 &#65533;&#65533;bP^;&#65533;&#1635;&#65533;0c&#65533;&#65533;&#65533;i&#65533;&#65533;V&#65533;&#65533;Pt&#65533;[R(q&#65533;P&#65533;&#65533;:&#1803;&#1719;f\kF&#65533;i&#936;&#65533;&#65533;E&#65533;!&#65533;$&#65533;k&#65533;w&#65533;&#65533;:!&#65533;&#717;&#65533;&#65533;K&#65533;&#65533;!&#65533;;&#65533; &#65533;&#65533;
9 &#65533;&#65533;&#65533;gC&#65533;&#65533;]F#&#65533;]&#65533;&#65533;zVR&#65533;V&#65533;&#65533;&#65533;K&#65533;>1&#65533;	p?|&#65533;&#65533;&#65533;\&#65533;#/Z&#65533;o&#65533;&#65533;d`&#65533;f9&#65533;&#65533;<&#65533;S&#65533;&#65533;MZmY&#65533;&#65533; &#1550;&#65533; 9&#65533;&#65533;;.P@&#65533;Lr#&#65533;EI&#65533;&#65533;&#65533;&#65533;U+k&#247;&#65533;&#65533;&#65533;&#65533;L&#65533;&#65533;&#1992;t&#65533;iy&#65533;&#65533;&#65533;&#65533;ha&#65533;&#65533;&#65533;Y&#65533;&#938;t&#65533;&#65533;L&#65533;&#65533;i&#65533;&#65533;2&#65533;-Y&#65533;@#2`'&#65533;&#65533;&#65533;Y	-&#1538;&#65533;(&#65533;&#65533;&#1830;(&#65533;hE&#65533;&#65533;&#65533;x&#1065;&#65533;&#65533;H$&#65533;b&#65533;[4&#1921;&#65533;P&#65533;&#65533;&#65533; &#65533;&#65533;>|q&#65533;x&#65533;&#65533;&#65533; &#65533;k&#65533;&#65533; ~&#65533;&#65533;&#65533;&#65533;&#65533;+&#50914;!&#65533;&#65533;'&#65533;&#65533;J&#65533;&#65533;&#65533;&#65533;&#65533;)y~&#65533;&#65533;KR&#65533;8*&#65533;&#1540;&#65533;&#65533;p?%2&#65533;&#65533;&#65533;&#65533;(&#65533;&#65533;]&#65533;4>&#65533;&#65533;&#65533;R-rU&#65533;&#65533;&#65533;&#65533;t&#35786;h1Ji&#65533;_&#65533;&#65533;&#65533;IV&#65533;@&#65533;-&#65533;&#659;2Bk&#65533;K&#65533;_&#65533;&#65533;95j&#65533;&#65533;&#65533;n2A&#65533;EC2R&#65533;&#65533;R&#65533;Qn0&#1894;l&#65533;&#65533;&#65533;&#65533;9@&#1394;&#826;&#1108;&#65533;&#65533;&#65533;&#65533;&#65533;&#65533;&#65533;)e&#65533;&#65533;&#65533;&#65533;U+&#65533;kn&#65533;t`&#65533;&#65533;&#65533;?X&#65533;&#65533;?h&#65533;p&#65533;&#65533;&#65533;&#65533;&#715;&#65533;8P&#65533;&#65533;&#65533;&#65533;x&#65533;&#65533;=a&#65533;&#645;&#65533;p&#65533;s &#65533;&#65533;J&#65533;&#65533;Dx&#65533;&#65533;R<&#65533;&#65533;}&#65533;&#65533;&#65533;&#65533;n&#341;b&#1111;Bl&#65533;&#65533;&#65533;!&#65533;&#65533;&#430;Q&#65533;Yg&#65533;&#65533;&#65533;&#65533;&#65533;&#65533;&#65533;&#65533;jX&#65533;n&#65533;&#65533;n3F)m&#65533;s&#65533;&#65533;l(&#65533;&#65533;&#65533;Q)&#65533;&#65533;&#65533;&#65533;;
^&#65533;9&#65533;&#65533;&#53957;?lC&#65533;F^&#65533;n&#2006;,&#65533;&#65533;[&#65533;&#65533;&#65533;m&#65533;F&#65533;?&#65533;J&#65533;&#65533;iX&#65533;?&#65533;&#65533;ic&#65533;&#65533;*&#65533;&#1664;&#65533;|&#472;&#65533;&#65533;&#65533;0&#65533;&#54867;&#65533;D&#65533;&#65533;'&#65533;d&#65533;&#65533;h&#65533;52&#65533;4&#65533;j&#65533;;>`&#65533;k&#65533;&#660;o&#65533;&#65533;+^&#65533;&#65533;6O&#65533;FL&#65533;&#65533;=&#65533;&#65533; &#65533;^@&#65533;`D&#65533;^V&#65533;&#65533;
M0t+&#65533;&#65533;&#65533;&#65533;&#65533;&#65533;)&#1185;&#65533; &#65533;&#65533;&#65533;&#65533;&#65533;k&#65533;7&#65533;&#65533;&#65533;&#65533;!^&#65533;;&#65533;&#65533;^Ky&#65533;&#65533;[dbv&#65533;&#65533;&#65533;&#65533;&#65533;8]&#65533;&#65533;%&#65533;8&#65533;@&#65533;&#65533;&#65533;8p&#65533;&#1871;&#737;&#65533;X&#65533;*&#65533;&#65533;1&#65533;&#65533;&#65533;&#65533;V&#65533;&#65533;p?&#65533;&#65533;&#65533;R&#65533;i&#65533;E^&#65533;l9&#65533;m&#65533;jo5T&#65533;	&#65533;Zj&#65533;|Ls&#65533;&#65533;"&#65533;&#65533;W&#65533;y28&#65533;&#65533;&#65533;c&#1748;;&#65533;&#65533;&#65533;&#65533;&#65533;&#65533;	+&#65533;&#65533;L&#65533;&#65533;-b&#65533;8fC&#65533;&#65533;&#791;4&#65533;6Zq:&#65533;&#65533;&#65533;|&#65533;&#65533;5&#65533;.&#65533;&#65533;&#65533;*V~U&#65533;&#65533;&#795;2	&#65533;&#65533;&#65533;&#65533;V&#65533;&#65533;*2&#65533;e]V&#65533;&#65533;.&#65533;	% &#65533;b&#65533;J$ r0t{&#65533;&#224;&#65533;mFv&#65533;p~&#1100;.&#65533;&#65533;&#65533;&#65533;&#65533;0&#65533;f&#65533;rE&#65533;:7&#65533;r&#65533;&#1115;Jg&#65533;b&#65533;3&#65533;*&#36176;&#65533;&$l&#65533;*&#65533;1&#65533;R&#65533;:&#65533;$&#65533;z&#65533;b&#65533;P"&#65533;R 
9&#65533;&#65533;1u&#65533;5&#65533;&#65533;f&#65533;&#65533;&#65533;&#65533;*n&#65533;&#65533;&#65533;&#65533;&#65533;&#65533;r&#65533;fO&#1542;m&#65533;&#65533;&#65533;,P&#65533;4&#65533;9Ee&#65533;H90&#65533;&#65533; &#65533;&#65533;&#65533;&#65533;r&#65533;f&#65533;&#65533;&#65533;d&#65533;&#65533;Gb@&#65533;&#65533;&#65533;&#65533;i/&#65533;s0z&#65533;&#65533;&#65533;&#815;zr&#65533;^&#65533;&#65533;x&#65533;&#65533;&#65533;&#65533;&#65533;#&#65533;&#65533;(&#65533;.JD&#65533;*&#65533;&#65533;&#65533;R&#65533;W&#65533;ilj&#65533;~V&#65533;2&#65533;Z&#65533;D&#65533;&#65533;&#65533;iE&#65533;&#65533;&#65533;&#65533;&#264;V
(i8&#65533;&#65533;&#65533;kk&#65533;f&#65533;e&#65533;&#65533;|]&#65533;&#65533;-&#65533;&#65533;(&#27340;`g&#65533;e&#65533;a&#65533;p&#65533;&#65533;1A&#65533;&#65533;o&#65533;  
:T&#65533;PH!9pHx&#65533;o!C&#65533;&#65533;T&#65533;!A&#65533;&#261;	08&#65533;`&#65533;&#65533;H&#65533;"&#65533;
&#65533;(&#65533;H&#65533;&#65533;"9&#65533;&#65533;F&#1114;5`&#65533;&#65533;&#65533;eA&#65533;D(P&#65533;&#65533;&#65533;&#65533;&#65533;D-&#65533; )QMx@1U&#65533;&#65533;W+x&#1898;&#65533;hWf&#994;M&#65533;V&#196;l=&#65533;&#65533;&#65533;&#65533;&#65533;\&#65533;&#65533;&#65533;&#875;.&#65533;w&#65533;.X /&#65533;U<&#65533;8Q&#65533;&#65533;&#65533;&#65533;'@&#65533;&#65533;kW&#65533;&#65533;2&#65533;&#65533;.d&#65533;&#65533; &#65533;&#65533;d&#65533;t&#65533;&#65533;s&#65533;&#1356;&#65533;&#65533;&#65533;Wo&#65533;;<&#65533;&#65533;;A&#65533;b&#431;O&#65533; &#65533;&#65533;&#65533;&#65533;&#65533;&#65533;{&#65533; &#65533;&#65533;od&#65533;&&#65533;=;&#65533;A&#65533;&#65533;&#65533;&#65533;&#65533;=2&#65533;&#65533;=&#65533;&#65533;&#65533;7&#65533;&#65533;&#65533;#3&#413;{
(4&#65533;h&#65533;&#65533;&#65533;&#65533;&#65533;&#65533;'&#65533;&#65533;&#65533;&#65533;&#65533;&#65533;5&#65533;&#65533;&#65533;&#65533;&#65533;D)p@&#65533;h&#65533; 
)&#65533;$@&#65533;4&#65533;pH&#65533;A0&#65533; &#65533;D &#65533; &#65533;&#65533;a&#65533;&#65533;tP&#65533;&B&#65533;&#65533;B&#65533;D!&#65533; &#65533;F6>T&#65533;  Y&#65533;bI&#65533;&#65533;K&#65533;8J(&#65533;(&#65533;-O&#65533;&#65533;M&#65533;|&#65533;&#723;&#65533;&#65533;Q`&#65533;&#65533;UR%VXJ5&#65533;&#21982;&#65533;&#65533; XJ-&#65533;&#65533;U]Z&#30042;&#65533;)E&ZVy&#1046;nM&#65533;W&#65533;~&#65533;e&#65533;^&#65533;&#65533;Xu&#65533;&#65533;u&#65533;	?&#65533;@Ci&#65533;&#65533;&#65533;&#65533;\&#65533;&#65533;&#65533;aX&#65533;[&#65533;M&#65533;)y&#65533;-7&#65533;6&#65533;&#65533;xw&#1434;&#65533;&#65533;y&(`&#65533;&#65533;&#65533;]&#65533;i}&#65533;&#65533;&#1705;&#65533;&#65533;&#65533;(x&#65533;&#65533;f&#65533;&#65533;&#65533;&#65533;&#65533;xv]w&#65533;X&#65533;!eZ}&#65533;&#65533;&#65533;y&#65533;&#65533;&#65533;g&#65533;&#65533;&#65533;o&#65533;i@A~%&#65533;&#65533;&#65533;m;&#65533;&#65533;&#65533;&#65533;z&#65533;^&#65533; &#65533;&#65533;&#65533;&#65533;&#65533;^RI!&#65533;&#65533;@&#65533;&#65533;`a0@&#65533;vh&#65533;&#65533;@p0h8&#65533;&#65533;&#1584;q&#65533;G)&#65533;Ea&#65533;G	=&#65533;HI&#65533;I)&#65533;&#65533;+M*&#65533;d$&#65533;&#65533;&#65533;&#65533;&#65533;R&#65533;L&#65533;#Z&#65533;ySb) &#65533;TME&#65533;TRW&#65533;&#65533;&#65533;Tc]&#65533;TR1e&#65533;&#65533;`VuU&#65533;
x`&#65533;soY&#65533;V&#65533;&#65533;&#65533;F]vVk&#65533;&#65533;&#65533;&#65533;&#65533;&#65533;&#65533;Z&#65533;&#65533;(l&#65533;&#65533;&#65533;&#65533;n&#65533;`&#65533;&#65533;&#65533;V&#65533;&#65533;&#65533;w&#65533;&#65533;i&#65533;&#65533;E&#65533;'&#65533;w&#65533;	N-g&#65533;&#65533;&#1368;xq&#65533;@
x&#65533;&#65533;&#65533;%p&#65533;&#1705;&#65533;W&#65533;'W\&#65533;W&#65533;j9&#65533;&#65533;&#65533;&#65533;A&#65533;&#1889;&#65533;&#65533;&#65533;jcl[&#65533;gP&#65533;&#65533;&#65533;@&#65533;l&#65533;~%&#65533;+ &#65533; &#65533;&#65533;&#1979;&#65533;&#65533;&#675;&#65533;`&#65533;W&#65533; 1,&#65533;z&#65533;0&#65533;"&&#65533;b&#65533;&#65533;&#65533;&#65533;&#65533;&#65533;8#&#65533;5&#65533;&#65533;&#65533;E&n&#65533;&#65533;C&#65533;&#65533;&#1104;&#65533;&#65533;R%&#65533;CTa&#65533;[&#65533;&#65533;d 
X&#65533;DD"A	L&#65533;&#65533;1&#65533;I%Q&#65533;(&#65533;&#65533;&#65533;&#65533;&#65533;*`iJ&#65533;A&#65533;iNSi&#65533;&#65533;J&#31543;&#65533;&#65533;-&#65533;&#65533;&#1310;&#65533;"&#65533;&#1085;&#65533;Pa&#65533;KuP$'1&#65533;&#65533;&#65533;`&#65533;8&#65533;&#65533;&#65533;s&#65533;L&#65533;v&#65533;&#65533;&#65533;%7&#65533;R&#65533;`7&#65533;&#65533; &#65533;Z&#65533;&#65533;&#65533;&#65533;`&#373;&#65533;*2)&#65533;Aq('&#65533;&#513;&#65533;y`&#65533;K&#25125;&#65533;3&#65533;&#65533;&#65533;&#65533;&#65533;&#65533;&#65533;&#65533;&#65533;&#65533;&#65533;q*fZ&#1376;&#65533;&#65533;&#65533;&#65533;\g:7My&#65533;w&#65533;&#65533;O&#65533;U&#65533;&#65533;&#65533;G>&#65533;&#65533;&#65533;&#65533;&#65533;&#65533;@&#65533;\W&#65533;j&#65533;&#65533;&#65533;&#65533;&#65533; &#65533;&#65533;=&#65533;&#65533;{&#1867;&#65533;&#65533;"&#65533;&#65533;(b)&#65533;@B*&#65533;#&#65533; &#65533;F&#65533;&#65533;&#65533;F&#65533;&#65533;&#65533;D~Y&#65533;&#65533;&#50624; &#65533;&#65533;&#65533;0&#65533;Y&#65533;
(&#65533;&#65533;@&#65533;&#65533;&#65533;&#65533;&#65533;$)D&#65533;&#65533;&#65533;B&#65533;x&#65533;LM&#65533;&#65533;&#65533;&#65533;&#65533;&#65533;i,<ZR@&#65533;F7-&#65533;g&#882;&#65533;Y&#65533;S&#65533;&#65533;&#65533;/`s&#65533;&#65533;&#65533;&#65533;=&#880;&#65533;P@&#65533;&#65533;S&#65533;&#276;&#65533;5lsU=&#65533;&#65533;&#65533;&#65533;&#65533;&#65533;/$F/S&#65533;&#1313;fx*XA&#65533;7?&#65533;&#65533;&#65533;&#65533;&#65533;i&#65533;7&#65533;&#65533;&#65533;J&#65533;z-&#65533;&#65533;nL&#65533;YFw&#65533;X;&#65533;4S&#65533;I&#65533;t&#65533;:t&#65533;&#65533;&#65533;,g=q&#65533;&#65533; T;C&#65533;&#65533;-&#65533;*{&#65533;&#65533;&#65533;&#65533;&#65533;?% &#65533;&#65533;:IAO&#65533;CN&#65533;&#65533;&#65533;({&#65533;`=	4|g&#65533;&#65533;&#65533;'#&#65533;yd &#65533;,&#65533;.&#967;K&#65533;&#65533;}*&#65533;&#65533;&#65533;9LdS&#65533;<@ &#806;0&#65533; &#65533;,&#65533;&#65533;"&#874;X&#65533;d!g&#65533;&#65533;2M2m&#65533;Lc&#65533;7&#65533;&#65533;lz&#65533;&#1457;&#65533;&#65533;X&#65533;@E(&#65533;&#1001;&#65533;_&#65533;&#65533;&#65533;=&#65533;vR&#65533;&#65533;&#65533;jx&#65533; &#65533;&#65533;k(p&#65533;VD&#65533;&#65533;&#65533;&#65533;&#65533;
]&#65533;)&#65533;\uN.&#65533;&#65533;&#65533;&#182;&#65533;e&#65533;&#65533;:&#65533;&#65533;@r.&#65533;&#65533;&#65533;NW&#65533;uKd&#65533;&#65533;&#65533;&#65533;&#65533;&#65533;&#65533;VDmcK&#715;&#65533;&#65533;&#65533;-La&#65533;&#65533;!&#65533;&#65533;'0bn&#65533;s&#65533;&#65533;&&#1360;&#65533;+d&#65533;&#65533;[;uQB&#65533;W&#65533;&#65533;gI&#65533;o]50&#65533;S~&#65533;q&#180;g&#65533;&#65533;&#65533;E&#65533;&#65533;&#65533;(#7&#65533;&#65533;QF&#65533;&#65533;&#65533;&#65533;&#65533;&#65533;&#65533;IJP&#65533;!&#65533;81^&#65533;&#65533;&#65533;@*&#65533;
2&#65533;&#65533;.&#65533;b&#65533;e4&#65533;&#1621;i6&#65533;LJ)&#65533;&#65533;&#65533;$&#65533;q>&#1409;;;	uJ&#65533;&#65533;&#1466;&#65533;&#1363;s&#65533;c&#65533;&#65533;&#1413;.m&#65533;Z&#65533;&#65533;)&#1775;5&#65533;8&#65533;&#65533;Bcf&#65533;&#65533;&#65533;(&#65533;&#65533;@&#65533;8&#65533;Q&#65533;Q&#65533;&#65533;&#65533;e&#65533;/&#65533;.E&#65533;"-&#65533;&#65533;&#65533;s&#65533;U&#65533;vu&#65533;&#1102;6&#65533;&#65533;&#65533;&#141;&#65533;
&#65533;&#65533;&#65533;&#65533;&#65533;Oz9/Z&#65533;&#65533;&#65533;&#65533;:}&#65533;e&#65533;&#65533;&#65533;>cu&#65533;G&#65533;&#65533;&#65533;&#1709;&#65533;*U?%&#1551;#&#65533;5k&#65533;&#65533;g&#65533;&#65533;T0&#65533;&#65533;&#65533; rU&#65533;#K&#65533;]&#65533;&#65533;&#65533;i&#65533;\&#1232;&#65533;%&#1809;&#65533;&#65533;!&#65533;&#65533;]&#65533;G#&#65533;U&#65533;u&#65533;5&#65533;&#65533;&#65533;&#65533;LRDLj&#65533;&#65533;&%&#65533;P&#65533;&#65533;&#65533;&#65533;2x&#65533;X&#65533;&#65533;&#65533;&#65533;d&#65533;&#65533;%g&#65533;R&#65533;&#65533;`&#65533;&#65533;K&#65533;eS&#1245;&#65533;ih&#65533;&#65533;&#65533;9j&#65533;VW&#65533;&#65533;lW[&#65533;/&#65533;&#65533;:&#65533;&#65533;&#65533;,&#65533;&#65533;&#65533;i3&#65533;&#65533;&#49172;UB&#65533;&#65533;&#65533;&#65533;[n&#65533;z&#377;2&#65533;y&#65533;&#65533;&#65533;&#65533;:&#65533;&#65533;&#1230;>&#600;Fw: WJTh\8&#65533;h&#65533;&#65533;&#459;&#65533;N&#65533;n&#65533;8&#65533;d&#65533;&#65533;&#614;&#65533;&#65533;TJ&#65533;i&#65533;0&#65533;dB&#65533;[&#65533;&#65533;&#65533;-&#65533;z&#65533;&#65533;'`&#65533;&#721;&#65533;|&#1530;\+&#65533;&#65533;*	&#65533;$&#65533;&#65533;'a&#65533; &#65533;&#65533;&#65533;&#65533;&#65533;l&#65533;&#65533;&#65533;&#65533;X,&#65533;Jm&#65533;&#65533;&#65533;&#65533;"&#1142;&#65533;Q&#65533;&#65533;IN&#65533;EZ%^&#65533;&#65533;`&#65533;/&#65533;&#963;&#65533;&#65533;w&#65533;&#65533;&#65533;&#65533;&*OM&#65533;'a&#65533;U&#65533;2&#65533;J3&#65533;aa&#65533;4&#65533;&#483;HS&#65533;&#65533;&#65533;ZjY&#65533;&#1261;&#65533;i&#65533;&#65533;]&#65533;tg&#65533;&#65533;&#65533;&#534;&#65533;=~$&#65533;*&#65533;&#65533;&#65533;Y&#65533;JU&#65533;&#65533;B&m=H&#65533;&#65533;&#65533;P&#65533;&#65533;&#65533;&#65533;&#65533;PyZ*3ml0eV&#65533;{&#65533;&#65533;&#65533;x&#65533;&#65533;^&#65533;&#1826;&#65533;&#65533;&#65533;J/&#65533;vK*&#65533;&#65533;d&#1241;Z&#65533;&#65533;5&#65533;&#65533;<&#337;&#65533;6&#65533;9&#65533;E&#65533;YTZ}&#65533;!&#65533;N: &#65533;&#65533;&#794;&#65533;p&#65533;&#65533;H&#65533;Y &#65533;&#65533;&#65533;&#65533;&#65533;&#65533;&#65533;UL&#65533;&#65533;&#65533;A&#65533;D&#65533;![&#65533;A&#65533;a&#65533;[=&#65533;&#65533;<&#65533;&#65533;&#65533;&#65533;&#65533;&#65533; C&#65533;I&#1301;&#65533;&#65533;D&#65533;@K4&#65533;K&#65533;&#65533;#&#65533;&#65533;&#65533;&#780;"&#65533;&#65533;&#65533;y^&#65533;^&#65533;&#65533;4&#65533;&#65533;S&#65533;^f&#65533;n&#65533;&#65533;&#65533;&#65533;&#1309;&#65533;&#65533; &#65533;&#65533;&#65533;i&#1063;9uY|&#65533;T&#65533;&#863;&#65533;>&#65533;EYG	&#65533;&#65533;&#65533;&#65533;_&#65533;&#65533;D	&#65533;[\A &#65533;A&#65533;&#65533;&#65533;@&#1536;&#65533; &#65533;&#65533;&#65533;&#65533;&#65533;#&#65533;&#65533;ltI&#65533;&#65533;\&#65533;&#65533;&#65533;}&#65533;vt&#65533;\&#65533;
&#65533;&#65533;&#65533;&#65533;1]&#65533;L@h&#65533;I&#65533;8&#65533;&#65533;U@`&#65533;&#65533;&#65533;- ,&#65533;Yha&#65533;&#65533;&#65533;&#1195;	&#65533;.&#65533;&#65533;&#65533;!O&#65533;d`V&#65533;{On&#65533;&#766;DH&#65533;X`&#65533;Ya&#65533;&#65533;&#65533;&#65533;&#65533;@&#65533;6NL&#65533;D |&#65533;&#65533;&#65533;zL&#65533; &#65533;&#65533;&#65533;&#65533;B&#65533;&#65533;&#65533;4A&#65533;&#65533; P&#65533;#&#65533;D$P&#65533;&#65533;^&#65533;&#65533;?*BtVX,&#65533;&#65533;&#65533;"V&#65533;@&#65533;&#65533;&#65533;X&#65533;^T&#65533;"U&#65533;&#65533;&#65533;&#65533;Q&#65533;&#65533;&#65533;En)u&#65533;&#65533;&#65533;@&#65533;&#65533;I&#1448;aj}dt&#854;<&#65533;_&#65533;,&#65533;JW\px&#65533;iAhA&#65533;@c&#65533;&#65533;O&#65533;u&#65533;L#8B#4&#65533;L&#65533;&#65533;@s&#65533;&#1842;,&#65533;&#65533;i&#65533;!&#65533;RyQ&#65533;&#65533;&#65533;&#65533;GQ@&#65533;Te&#65533;p&#65533;&#65533;&#65533;&#65533;EhqV8Qd&#65533;&#1942;x&#65533;W&#65533;T&#65533;&#65533;&#1060;!&#65533;q]J&#65533;&#65533;Z&#65533;K&#65533;&#65533;G$#UQ&#65533;	&#65533;x5c&#65533;&#65533;G&#65533;W&#65533;@0&#65533;0@&#65533;&#65533;&#65533;5&#65533;5&#65533;b&#65533;D&#65533;@&#65533;[&#65533;O^&#65533;@]]&#65533;&#65533;&#630;&#65533;&#65533;SD&#65533;&#65533;(
&#65533;&#65533; &#65533;ASQ$
&#65533;&#65533;&#65533;@&#65533;&#65533; x@J&#65533;&#65533;I&#65533;&#65533;&#1344;&#65533;&#65533;&#65533;u	WtIl&#65533;&#65533;&#65533;`&#65533;&#65533;&#65533;&#65533;4&#65533;u&#65533;G&#65533;e&#65533;q&#65533;&#65533;sX:}&#65533;SbD&#65533;&#65533;PQc&#65533;&#65533;Ai &#65533;&#65533;&#65533;A&#65533;&#65533;8  Bw&#65533; P&#65533;&#65533;\A&#65533;c=&#65533;#&#65533; %&#65533;&#65533;&#65533;LMJHN%'&#65533;&#1960;AeT&#65533;&#65533;&#65533;&#65533;N&#1876;@{9M&#65533;&#65533;H]H&#65533;k&#145;h&#1108;&#65533;q	&#65533;q&#65533;h&#65533;&#65533;o&#65533;&#65533;&#65533;4 &#65533;&#65533;&#65533;&#65533;Y&#1152;&#65533;$&#65533;&#65533;9&#65533;&#65533;G&#65533;9&#65533;&#65533;&#65533;R&#65533;&#65533;a[&#65533;&#65533;&#65533;&#65533;-&&#65533;&#65533;cB[+&#65533;&#65533;d"&#1929;&#65533;&#65533;&#65533;&#65533;&#65533; &#65533;&#65533;9&#65533;&#65533;&#65533;^5&#65533;&#65533;&#65533;5Me&#65533;&#65533;&#65533;:A&#65533;&#65533;A&#65533;Rp&#65533;J&#65533;fn&#65533;&#65533;U$&#65533;&#65533;[&#65533;&#65533;&#589;b&#65533;&#65533;&#65533;G&#65533;&#65533;&#65533;&#65533;&#65533;Y

&#65533;&#65533;hTe&#65533; TT	&#65533;@&#65533;A&#65533;)M&#65533;&#65533;i &#65533;&#65533;&#65533;lAN&#65533;O j0&#65533;	,e|F}.&#65533;hXW&#65533;&#65533;F&#65533;|&#65533;&#65533;&#65533;&#65533;T&#65533;G&#65533;KSQ(!U&#65533;&#65533;X&#65533;Q&#65533;&#65533;&#65533;	&#65533;q&#65533;f)&#65533;,&Y&#65533; &#65533;b:mP&#65533;[&#65533;&#65533;&#65533;&#65533;j/&#65533;&#65533;\&#65533;&#65533;&#65533;&#65533;&#65533;&#65533;r&#65533;&#1633;&#65533;n&#65533;(J &#65533;&#65533;D@5&#65533;a&#65533;ZUc&#65533;m&#65533;@&#65533;&#65533;-&#1376;\I&F@@]]&#65533;&#65533;&#65533; a&#65533;m&#65533;&#65533;&#65533;&#65533;@P&#65533;=^&#65533;&#65533;&#571;:^J&#65533;c&#65533;&#65533;\;&#65533;@X&#65533;@!&#65533;&#65533;&#798;&#65533;&#65533;I&#65533;]!6&#1353;&#65533;0W6&#65533;'&#65533;W*&#65533;&#65533;&#65533;"K&#65533;W|&#1427;&#65533;&#65533;T&#33826;&#65533;&#65533;E&#21923;`g&#65533;)&#65533;&#65533;);&#65533;&#65533;&#65533; &#65533;D1&#65533;&#65533;2J&#65533;&#65533;AN&#65533;&#65533;0&#65533;&#65533;&#65533;&#51292;\yJN&#65533;&#65533;,&#65533;&#65533;&#65533;&#65533;Rjv&#65533; 5O&#65533;&&#65533;X&#65533;&&#65533;f&#65533;^&#65533;&#65533;&#65533;&#65533;&#65533;hy&#65533;&#65533;I&#65533;"&#65533;"&#65533;&#65533;&#65533;&#1706;&#65533;
cn&#65533;&#65533;#&#65533;&#1723;&#65533;&#710;&#65533;n&#65533;E
<&#1925;0&#65533;&#65533;La&#65533;(bn&#284;&#65533;&#65533;tc&#65533;&#65533;#,i&#822;&#65533;&#65533;&#65533;&#65533;h.&#65533;L.&#65533;Wt$&#65533;&#65533;]&#65533;&#65533;&#65533;Q&#65533;&#65533;&&#65533;&#65533;4(&#65533;9&#1043;!&#65533;7&#65533;&#65533;&#65533; &#65533; &#65533;}&#65533;JT&#65533;&#65533;]_Q&#65533;=&#65533;&#65533;&#65533;D&#65533;:&#65533;V&#65533;&#65533;u&#65533;&#65533;&#346;&#65533;&#65533;d&#65533;&#65533;G&#65533;&#65533;&#65533;&#65533;&#65533;hA&#65533;&#65533;&#65533;&#65533;x_&#65533;&#65533;&#65533;&#65533;&#854;&#65533;Wk&#65533;ME=*&#65533;&#65533;i&#65533;8
P9&#65533;R&#65533;&#65533;&#65533;P*}&#65533;&#65533;Z&#65533;&#65533;&#65533;R&#65533;d&#65533;&#65533;-&#65533;D&#65533;&#65533;B&#65533;&#65533;&#65533;&#65533;&#65533;&#65533;&#65533;.&#65533;&#1093;b-&#65533;
&#65533;&#65533;&#65533;&#65533;%&#65533;&#705; +&#65533;|m&#65533;&#65533;*1&#65533;]\&#65533;J &D &#65533;&#65533;&#288;&#523;&#65533;(&#65533;R&#65533;&#65533;&#1397;&#405;Gl&#65533;\Uf&#65533;|&#65533;&#65533;U/&#65533;kh&#65533;&#65533;U&#65533;nf&#65533;HP)_}&#65533;c9a&#65533;&#65533;6&#65533;4&#65533;iCF&#65533;5E]7q&#65533;9&#65533;&#65533;Y&#65533;&#65533;!&#65533;E&#65533;	&#65533;&#65533;Wg!&#65533;&#65533;&#65533;&#65533;&#65533;	k&#65533;$&#1125;&#65533;.&#65533;jFC&#65533;&#65533;b&#65533;i&#65533;&#65533;&#65533;&#65533;&#65533;p&#1388;&#65533;5&#65533;&#65533;&#65533;&#65533;8&#65533;p&#65533;&#65533;n&#65533;&#65533;&#1481;1&#65533;&#65533;&#1623;&#65533;&#65533;N&#65533;&#65533; &#65533;&#65533;f&#65533;8&#65533;WH&#65533;&#65533;&#65533;&#65533;&#65533;&#65533;&#65533;&#65533;&#663776; 3JR&#65533;&#65533;&#65533;{&#65533;&#65533;&#1370;%&#44702;'&#65533;&#65533;&#65533;H&#65533;&#65533;^c n&#65533;hX&#65533;&#65533;&#65533;&#65533;&#65533;&#65533;mC&#65533;&#65533;&#65533;&#65533;`&#65533;r&#65533;G&#65533;&#65533;tL&#65533;,&#65533;&#65533;&#65533;:&#65533;r&#65533;&#65533;#&#65533; &#2175;&#65533;R&#65533;&6&#65533;&#65533;Q&#65533;&#65533;WA&#65533;=&#65533;7q&#65533;d)&#65533;&#65533;&#65533;M&#65533;&#65533;&#65533;&#65533;&#65533;V&#65533;&#65533;6&#65533;(`	Q.z$r&#65533;&#65533;}$&#65533;@&#65533;&#65533;G)&#65533;a'>&#65533;'N&#51442;&#65533;W&#65533;p&#1900;ybF
h&#65533;]&#1329;&#65533;&#65533;e&#65533;~q&#65533;Z1&#65533;%&#65533;-u&#65533;0&#65533;&#65533;3WL&#65533;1&#65533;&#65533;&#65533;&#65533;*&#65533;&#65533;&#65533;&#65533;&#65533;&#65533;j$&#65533;q{&#65533;]&#65533;oT&#65533;e&#65533;NHJX&#65533;&#65533;y&#65533;4&#65533;&#65533;4r&#65533;<&#65533;&#65533;&#65533; Za&#65533;$+&#65533;CXL&#65533;X&#65533;&#65533;H&#65533;&#65533;&#65533;x&#65533;:&#65533;r&#4020;&#65533;+&#65533;&#65533;@&#65533;&#1024;&#65533;t&#65533;p&#65533;:&#65533;C.-&#65533;&#65533;&&#65533;&#65533;&#65533;&#65533;D&#65533;5&#65533;hI&#65533;Q&#65533; &#65533;L+&#65533;K&#65533;&#65533;&#65533;Bu&#65533;&#65533;&#230;N&#65533;|d&#65533;z;iZ&#65533;,&#65533;p&#65533;
n&#65533;1u&#65533;&#65533;p&#65533;&#65533;&#65533;&#65533;&#65533;&#65533;&#65533;&#65533;&#65533;39&#65533;u&#65533;&#65533;U&#65533;&#65533;"<&#65533;&#65533;]&#65533;&#1446;&#65533;&#65533;&#65533;Z&#65533;&#1959;1&#65533;L%\6&#65533;&#65533;y	/O-c&#65533;&#65533;&#65533;eC`&#65533;|'#&#65533;&#65533;0&#65533;Zp&#65533;&#65533;&#65533;&#65533;&#65533;NJT&#65533;&#65533;2[F&#65533;h&#65533;&#65533;HG&#65533;&#65533;&#65533;m&#65533;&#65533;X8&#65533;&#525;&#65533;c-ek&#65533;&#65533;&#2477;r&#65533;&#65533;&#65533;&#65533;Zua&#65533;&#65533;&#65533;&#65533;&#65533;w&#65533;N&#65533;&#65533;&#65533;&#65533;&#65533;&#65533;&#65533;7&#65533;&#65533;&#65533;&#65533;j,5R&#65533;&#65533;&#852;&#65533;Q&#65533;u&#65533;&#65533;8&#65533;"ZV$&#65533;&#65533;08G&#65533;r&#65533;&#65533;&#65533;&#59302;&#65533;&#65533; &#65533;bjSGI&#65533;%*&#65533;R&#65533;l&#65533;&#65533;&#65533;1&#65533;vY&#65533;&#65533;&#65533;*^&#65533;s&#65533;4&#65533;[&#905;&#65533;&#65533;5&#65533;nQ&#65533;&#65533;&#65533;a&#65533;&#65533;&#65533;D&#65533;W&#65533;&#65533;K&#65533;&#65533;&#65533;&#65533;6&#65533;{&#65533;&#65533;,&#65533;~##&#65533;&#65533;(&#65533;h&#65533;Vu&#65533;`R&#65533;XO&#65533;yOA&#65533;&#65533;&#65533;cJrcbr\&#65533;t&#65533;&#65533;D<&#65533;&#65533;:&#65533;&#65533;K&#65533;&#65533;i&#65533;z&#65533;&#65533;^&#65533;W&#65533;&#65533;e4&#65533;&#65533;Ia&#65533;2&#65533;-'SS&#65533;h&#65533;&#65533;&#65533;AfP9%hUd&#65533;&#65533;&#65533;!&#65533;"&#65533;T&#65533;IS7&#65533;&#65533;2&#65533;VKG4&#65533;aKe&#65533;W&#65533;bh&#65533;j&#65533;&#65533;&#65533;~MR&#65533;&#65533;R&#65533;&#1508;WW{"&#65533;&#65533;&#65533;&#29804;F&#65533;&#65533;u&#65533;JvwK&#65533;&#65533;PTD&#65533;&#65533;&#65533;-&#65533;d&#65533;&#65533;1c&#65533;b&#1497;&#65533;<&#65533;Q&#65533;H&#65533;&#1641; &#65533;]f&#65533;&#65533;`&#65533;&#65533;l&#65533;&#65533;&#65533;_&#65533;aj&#65533;&#65533;	&#65533;&#65533;&#65533;&#65533;S&#65533;\2k3p &#65533;&#1208;.0:>@K&#65533;L*&#65533;b&#65533;b&#65533;@&#65533;:(5@4&#65533;&#65533;opW^&#65533;&#65533;d	&#65533;/fI)&#65533;&#65533;I)	&#65533;^&#65533;>n&#65533;A)&#65533;&#65533;&#65533;&#65533;0v+Tci&#65533;3T&#65533;5r&#65533;7&#65533;AG&#65533;&#1273;k&#1628;&#65533;e&#65533;&#65533;EK&#65533;9\||K&#65533;}d&#65533;x&#65533;[&#65533;~&#65533;&#65533;&#1086;&#65533;&#65533;T$&#65533;+ S&#65533;SM&#65533;f&#65533;8u{&#65533;&#65533;f&#65533;2&#65533;&#65533;&#65533;&#65533;&#65533;&#65533;&#65533;%U6&#65533;&#65533;&#493;}8U&#65533;&#65533;&#65533;&#65533;)&#65533;K&#65533;	 &#65533;a&#65533;6&#65533;&#1945;&#65533;G&#65533;&#65533;&#65533;4&#65533;&#65533;&#65533;&#65533;&#65533;&#65533;&#65533;dD&#65533;
}&#65533;&#65533;&#65533;&#65533;&#65533;&#65533;)&#65533;&#65533;&#65533;2&#65533;&&#65533;&#65533;R&#65533;&#65533;
x&#65533;&#65533;&#65533;R&#65533;Fd&#65533;&#65533;+[z&#65533;w&#65533;&#65533;D&#65533;REc)&#36335;&#65533;5M5&#65533;y&#65533;Z&#65533;}&#65533;&#65533;&#65533;F&#65533;&#65533;&#65533;&#65533;Y	&#65533;a&#65533;&#65533;&#65533;&#65533;&#65533;&#65533;&#65533;w&#65533;&#65533;p1$.&#65533;&#65533;&#65533;&#65533;}&#65533;&#1415;I&#65533;)&#65533;&#65533;&#65533;&#65533;&#65533;&#1187;&#65533;I&#65533;	&#65533;&#240;&#65533;6&#65533;oVC&#65533;	&#65533;: &#1362;&#65533;[j-&#65533;]&#65533;&#1366;&#65533;^&#65533;G&#65533;k&#65533;&#1653;&#65533;&#1494;-&#65533;&#65533;T&#65533;&#65533;BX&#65533;h&#65533;&#65533;<eJ&#65533;6JHs&#65533;j&#65533;Rk&#65533;x&#65533;&#65533;&#65533;&#65533;&#65533;&#65533;&#65533;q0&#65533;&#65533;U\&#65533;Ks&#65533;^)@&#65533;&#65533;&#65533;@&#65533;&#65533;&#65533;&#65533;^&#65533;w&#7507;&#65533;&#65533;&#65533;,&#65533;&#65533;:&#65533;&#65533;&#65533;oE&#65533;5R&#65533;{&#65533;&#65533;-Z&#65533;&#65533;&#65533;e5&#65533;&#65533;E&#65533;&#65533;Z&#65533;&#65533;&#65533;&#65533;	H&#65533;&#65533;&#65533;&#65533;=L&#65533;&#65533;@&#65533;&#65533;&#65533;xP&#65533; bD!Nt0&#65533;&#65533;(&#65533;&#65533;&#65533;B&#65533;
4&#65533;&#1124;A&#65533;TtPb&#728;-[&#65533;&#65533;&#65533; &#65533;&#65533;
&#65533;&#793;@N&#65533;@&#65533;.&#65533;i&#65533;g&#65533;&#65533;&#65533;&#65533;&#65533;)&#65533;
8&#65533;V&#65533;&#65533;&#65533;&#794;4eR&#65533;&#65533;kV
9p&#65533;P&#65533;
j&#65533;rHq&#65533;&#49589;&#1946;-{wB&#65533;	0`@	&#65533;&#65533;r&#65533;0qb$6&#65533;u0	&#65533;&#65533;  0&#65533;&#65533;.o&#65533;&#65533;OH!9"<8&#65533;/ g&#65533;&#65533;&#65533;c0&#65533;&#988;$&#65533;&#65533;&#65533;v&#65533;&#65533;	p&#65533;>q"7n;&#65533;&#65533;U&#65533;`&#65533;44&#65533;&#65533;&#65533;{7&#1102;	N&#65533;@&#65533;~9&#65533;
&#943;&#65533;&#441;&#65533;)T&#65533;A&#65533;z<&#65533;T&#65533;&#65533;/V&#65533;9&#65533;&#65533;&#65533;7-&#65533;GN&#65533;M&#65533;/&#16914;&#65533;6&#65533;&#65533;&#65533;&#65533;4X`&#65533;&#65533;&#65533;&#65533;$&#65533;L@&#65533;$&#65533;&#65533;B&#65533;&#65533;"4	!&#65533;ji &#65533;V&#65533;jD&#65533;bI+&#65533;&&#65533;P&#65533;
&#65533;I@&#65533;&#1587;&#872;&#65533;&#65533;{J'&#65533;&#65533;&#65533;i:&#65533;&#65533;c`/&#65533;&#65533;&#65533;j&#555;&#65533;&#65533;j&#65533;&#65533; &Pp&#65533;,&#65533;&#65533;b&#65533;-)9&#65533; &#65533;&#65533;&&#65533;a&#65533;&#65533; &#65533;@0&#65533;
C&#65533;0	&#65533;@&#65533;HLM
$;&#65533;&#65533;8Y&#15155;&#65533;4&#65533;&#65533;&#65533;$x&#65533;&#65533;&#65533;&#65533;l-&#65533;`{&#65533;&#65533;&#65533; &#65533;7&#65533;p&#65533;R&#65533;r&#65533;ARz&#65533;&#65533;G&#65533;&#65533;J&#65533;*R&#65533;j&#813;&#65533;&#65533;&#539;*&#65533;&#65533;d&#65533;	&#1373;&#65533;&#65533;&#675;&#65533;&#65533;s&#65533;F&#65533;&#65533;&#65533;&#65533;&#65533;&#65533;3&#65533;&#65533;&#65533;&#1331;('&#65533;&#65533;&#65533;h&#65533;&#65533;d&#65533;&#65533;&#65533;6&#65533;/A&#65533;t&#65533;&#65533;&#65533;&#1384;Y&#65533;&#65533;&#65533;&#65533;&#65533;.&#65533;&#65533;&#65533;&#65533;&#65533;&#65533;P&#1385;&#65533;2&#65533;&&#65533;,i"&#65533;B$&#65533;&#281;FL1Iu&#65533;&#65533;&#65533;Z&#65533;&#65533;)&#65533;|&#65533;&#65533;&#65533;Z&#65533;;&#65533;\V&#65533;3&#65533;D&#65533;&#65533;&#65533; &#65533;&#65533;&#65533;R)&#65533;'&#65533;R&#65533;&#65533;+&#65533;lK&#65533;&#65533;,&&#65533;&#1291;&#65533;&#65533; +SM&#65533;t@&#65533;k&#65533;L&#65533;&&#65533;,,
,&#65533;L3&#65533;d&#65533;,&#65533;&#65533;&#65533;&#65533;M&#65533;&#65533;tvM&#65533;&#65533;s&#65533;&#65533;BM
:&#65533;<&#65533;&#65533;&#65533;&#65533;@&#65533;M!&#65533;&#65533; JhA&#65533;H&#65533;6&#65533;:&#65533;&#65533;C5&#65533;&#65533;*&#65533;(&#65533;^LJX&#1267;m&#65533;H&#65533;&#65533;	&#65533;nr&#65533;"&#65533;&#65533;h W&#65533;&#1163;[U&#65533;jd &#65533;&#63037;)X ]&#65533;@[i&#150;$-<pAn&#65533;&#65533;&#65533;q&#65533;b&#65533;OC&#65533;-&#65533;&#65533;J&#65533;&#65533;S&#65533;&#65533;I>&#65533;&#65533;)&#65533;d%W&#65533;&#65533;M;&#490;{&#65533;n&#65533;&#65533;r&#1180;&#65533;&#1671;+^&-N&#65533;.('&#65533;=Kv&#65533;$@&#65533;( &&#1216;c&#65533;,&#65533;&#65533;&#816;K,&#65533;&#65533;&#65533;DSN&#65533;n9&#65533;&#65533;0&#211;&#986;M&#65533;&#65533;&#65533;y|Ekzh&#65533;m;!&#65533;&#3335;&#65533;&#65533;&#65533;4tz&#65533;&#65533;&#1075;Z)&#65533;*&#65533;&#65533;&#65533;&#65533;r&#65533;'&#65533;O &#65533;C&#65533;o&#65533;&#65533;r&#11705;]pn&#570;&#65533;s" o&#615;'&#65533;"`&#65533;T%&#65533;bIN&#65533;"&#65533;O&#65533;.&#65533;"&#65533;%&#65533;Q&#65533;t4&#65533;&#65533;xH[&#65533;&#65533;&#2026;&#65533;&#148;p&#65533;]&#65533;&#1162;L&#65533;&#65533;&#65533;&#65533;L&#65533;'<!w&#131;&#65533; &#65533;_&#65533;:&#1000;x&#65533;&#65533;&#65533;v&#65533;\&#65533;&#1445;&#65533;&#65533;Nc&#65533;@	&#65533;&#65533;i@.&#65533;&#65533;&#65533;&#65533; &#65533;E B&#65533;&#65533;&#65533;(&#65533;d&#65533;!&#65533;$&#65533;&#65533;&#65533;1Nt&#65533;&#65533;&#65533;2&#65533;O&#65533;)&#65533;iT3&#65533;&#65533;\&#65533;g8(&#65533;&#65533;&#65533;(&#65533;5&#65533;QPs &#65533;&#65533;&#65533; 8&#65533;&#65533;I&#65533; &#65533;&#65533;S&#65533;I&#65533;&#65533;&#65533;w&#65533; &#65533;)&#65533;&#589;&#65533;Zg&#621;U&#65533;{&#65533;~w&#65533;r&#65533;&#65533;[3&#65533;&#65533;Hg+l&#65533;'~&#65533; }L&#65533;&#65533;-]1t&#65533;&#65533;&#65533;&#65533;&#65533;&#65533;G@&#65533;,W~R8&#65533;j&#65533;0%&#65533;&#65533;&#65533;&#65533;&#65533;.&#65533;)v&#65533;1&#65533;q&#65533;9K~m&#65533;&#65533;G9&#65533;G&#65533;e&#65533;QMv.&#65533;&#65533;&#65533;&#65533;&#65533;&#65533;q&#65533;vp&#65533;&#65533;Z&#65533;%&#65533;&#65533;.e&#65533;@&#65533;f&#65533;&#65533;&#65533;7w&#65533;@&#65533;
&#65533;&#65533;&#65533;!&#65533;1 +&#796;&#65533;H
&#65533;2x&#65533; 0 &#65533;&#65533;&#65533;|&#65533;&#601;kr&#65533;DQrS&#329;&#65533;L5uT&#65533;6h&#65533;&#65533;v@&#65533;Y&#65533;d&#65533;`:%
,&#65533;4L20"J&#65533;`@&#65533;^&#65533;&#65533;<&#65533;j&#65533;&#65533;#&#65533;
&#65533;6]&#65533;O]&#65533;&#65533;r&#65533;F&#65533;&#65533;&#65533;&#65533;&#65533;)M&#65533;2yhDi*HE&#65533;;I5&#65533;&#65533;l&#65533;>!&#65533;r&#65533;Ua&#65533;&#65533;?3&#65533;A`2&#65533;&#162;&#65533;Dci&#65533;G&#65533;&#65533;&#910;Hu&#65533;&#65533;SOu&#65533;&#65533;hg_&#65533;&#65533;&#65533;$&#65533;0xu&#65533;&#65533;KZ&#65533;&#65533;E&#65533;-bt&#65533;&#65533;&#65533;&#65533;2&#1957;&#65533;&#65533;&#65533;mj&#65533;&#65533;Maa&#65533;x&#65533;&#65533;&#65533;I&#65533;m&#65533;Y&#65533;Cn&#65533;&#65533;Y$j0&#65533;=H&#65533;&#421;&#65533;R&#65533; &#65533;YLz&#65533;6E&#65533;&#65533; &#65533;&#65533;L`&#65533;89%&#65533;&#239;6&#65533;<&#65533; =&#65533;8&#170;&#65533;&#65533;*&#65533;'kU&#65533;&#65533;&#234;&#65533;&#65533;fAmJ&#65533;&#65533;o&#65533;&#65533;&#65533;?&#65533;]&#65533;4P&#65533;&#65533;&#65533;6	&#65533;4&#65533;&#65533;'&#65533;&#65533;&#783;zxp&#65533;U&#65533;r&#65533;J
K&#65533;&#65533;&#65533;&#65533;% STb7&#65533;&#65533;&#65533;F&#65533;	OUc&#65533;&#65533;&#65533;&#65533;&#65533;&#65533;X>;&#65533;&#65533;b&#65533;h&#65533;&#65533;&#65533;&#65533;&#65533;Jcl&#65533;&#65533;P0[&#65533;&#65533;/&#65533;&#65533;G&#65533;&#65533;&#65533;&#65533;D&#65533;&#65533;&#65533;(dct&#65533;{&#65533;&#65533;&#65533; RsR	&#65533;,fb&#65533;&#18368;&#65533;(MI&#65533;h&#65533;&#65533;&#65533;	v0&#65533;&#65533;&#65533;&#65533; R&#65533;Sn&#65533;(H&#65533;<&#65533;U&#65533;&#65533;&#65533;9&#65533;2
&#65533;d&#65533;#~-_&#65533;&#65533;&#65533;I&#65533;&#65533;2&#65533;n&#65533;&#65533;&#65533;6&#65533;Wz&#65533;W&#65533;
5IR&#65533;&#65533;&#65533;&N&#65533;L&#65533;V&#65533;&#65533;h%&#65533;!&#65533;
&#65533;X &#65533;&#65533;&#65533;j&#65533;>&#65533;Ci&#65533;&#65533;&%&#1948;&#65533;&#65533;r&#65533;&#65533;&#65533;&#65533;E&#65533;&#65533;y&#65533;B&#65533;a&#65533;Q&#65533;&#65533;lhw&#65533;	D@>BBX&#65533;R&#1258;Q&#65533;&#65533;&#65533;B&#65533;h1&#65533;&#1105;=&#65533;&#65533;m&#65533;&#65533;=&#65533;&#65533;)1&#65533;&#621;&#65533;&#65533;e
&#65533;&#65533;2:&#65533;wIe&#65533;&#65533;&#65533;&#65533;L6&#65533;^)t_:&#65533;&#65533;&#65533;&#65533;q&#65533;&#65533;R&#65533;h;&#65533;JT&#65533;&#65533;&#65533;&#65533;&#65533;	&#65533;X&#65533;{&#65533;3&#65533;&#578;&#65533;9:&#65533;&#65533;&#65533;:&#65533;*&#65533;-&#65533;&#65533;&#65533;_&#65533;@&#65533;&#65533;a&#65533;&#65533;&#65533;&#65533;z&#65533;&#65533;&#65533;W]&#65533;&#65533;&#65533;AWC&#65533;&#132;pA&#65533;&#65533;oHt&#65533;&#65533;&#65533;&#1794;&#65533;XWh8`&#65533;&#65533;]&#65533;&#65533;&#65533;@&#65533;&#65533;&#65533;Y>&#65533;&#65533;&#65533;&#65533;&#65533;&#65533;i^E&#65533;&#65533;l&#65533;&#65533;UP&#65533;\&#65533;+:01&#1467;!&#65533;&#65533;T:&#65533;A&#65533;d&#65533;&#65533;&#65533;2&#65533;dX:?&#1417;&#65533;-+HYH&#65533;%&#65533;&#65533;g&#65533;&#65533;&#65533;wFp&#65533;.~}G&#65533;MQy&#65533;=&#65533;&#65533;'}&#65533;AOmP&#65533;%&#65533;m&#65533;"&#429;&#65533;&#65533;yL<J&#65533;Wo&U&#65533;j&#65533;1&#65533;{48r1&#65533;&#65533;&#65533;&#65533;s&#65533;VW&#65533;&#65533;o&#65533;A<l&#368;=~m&#65533;VeD&#227;&#65533;g@	J&#65533;&#65533;^&#65533;&#65533;&#65533;&#65533;1&#65533;uKJ&#65533;`&#65533;&#65533;%&#65533;[t	&#65533;$k@U&#65533;<&#65533;2&#65533;{&#65533;&#65533;}&#65533;s&#65533;&#65533;Z&#65533;A&#65533;&#65533;&#65533;&#65533;&#1087;&#65533;	&#65533;1&#65533;
&#65533;&#65533;&#65533;&#65533;&#65533;."&b&#65533;&#65533;IV&#65533;&#1814;&#65533;,R&#65533;&#65533;&#65533;&#65533;&#65533;&#65533;&#65533;e&#65533;&#65533;&#65533;4
&#65533;BF&#65533;8 &#65533;
&#65533;Ej3r&#65533;5$)&#65533;b&#65533;&#65533;z&#65533;&#65533; &#65533;t&#65533;&#65533;c*&#65533;&#65533;:^I)4&#65533;!p&#65533;2&#65533;&#65533;I&#65533;p&#65533;&#65533;:&#65533;&#65533;=&#65533;O~&#65533;\luf$&#1296;)<&&#65533;&#65533;+X&#65533;F>&#65533;&#447;&#65533;J&#65533;XL(&&#65533;&#65533;&#65533;&#65533;<nB8&#65533;4l&#65533;&#65533;qn&#65533;>d&#65533;&#65533;n&#65533;&#65533;>MU4$&#65533;&#65533;&#65533;&#65533;&#65533;A&#65533;&#65533;%&#65533;&#65533;N ^P &&#65533;BQ&#65533;&#65533;&#65533;?&#65533;e_R&#65533;&#65533;F&#65533;l&#1449;)Z)GH&#65533;&#65533;&#65533;i`&#65533;m&#65533;Tb8z&#65533;"&#65533;&#65533;&#65533;z&#65533;p &#65533;D&#65533;&#65533;&#65533;n&#65533;&#65533;&#1570;&#65533;&#65533;8&#65533;n &#65533;'e&#65533;LM:&#65533;0ne&#65533;D2&#65533;{&#65533;K&#65533;&#65533;D&#65533;&#65533;&#65533;&#65533;3X&#65533;8&#65533;f&#65533;k68&#65533;~&#65533;&#65533;y&#65533;4&#65533;t&#65533;H=&#65533;Z&#65533;. &#65533;&#65533;7p#k4E &#65533;6bJvV&#65533;&#65533;&#65533;l7&#65533;'t&#65533;&#65533;F&#65533;&#65533;r&#65533;u&#65533;b&#65533;fH=lE&#65533;o:&#65533;)z"r&#65533;&#65533;&#65533;<&#65533;Z&#65533;	&#1105;*J(&#65533;&#65533;&#362;&#65533;I&#65533;F'&#65533;&#65533;	!E&#65533;&#65533;j&#65533;&#65533;J&#65533;&#65533;&#65533;&#65533;B&#65533;l!&#522;p&#1585;&#65533;&#1827;;V&#361;&#65533;M&#65533;&#65533;&#65533;`&#65533;&#65533;&#65533;&#65533;&#65533;HKt &#65533;$&#65533;&#65533;%z&#65533;b&#1954;-&#65533;-Pk.&#65533;c&#65533;&v ~&#65533;"&#65533;&#65533;&#65533;Z(&#65533;R&#65533;Mu&#65533;2&#65533;&#65533;&#65533;3t&#65533;&#65533;&#65533;&#65533;&#65533;	&#65533;h&#65533;q&#65533;&#65533;7v&#65533;*`X`J`&#65533;R&#65533; T&#65533;\&#65533;&#65533;f&#65533;Ho&#65533;&#65533;68&#65533;&#65533;&#65533;Rv&#65533;06&#65533;&#65533;&#65533;&#65533; 	l&#65533;
`&#65533;@&#65533;@ <&#65533;&#65533; &#65533; "&#65533;&#65533;&#65533;m4l&#65533;&#65533;&#65533;&#65533;&#1279;h&#65533;&#65533;)&#1320;&#65533;&#65533;*?&#65533;&#65533;&#65533;&#65533;!|(&#65533;&#65533;fi&#65533;@&#65533;U&#65533;&#65533;&#65533;&#220;&#65533;"&#65533;%s&#65533;&#65533;vr&#776;4&#65533;=&#65533;j&#65533;^"&#65533;`&#65533;"K-&#65533;l&#65533;[nntl%&#65533;&#160;&#65533;&#65533; 0&#65533;z@&#65533; &#65533;8&#65533;&#65533;&#65533;(&#65533;w&#41768;d:akv z0TQ&#65533;&#65533;&#65533;&#748;&#65533;&#65533;&#65533;d&#65533;B&#65533;&#65533;d&#65533;T*GP&#65533;F&#65533;&#65533; #&#65533;R&#65533;/i&#65533;.8&#65533;&#65533;}&#65533;&#65533;&#65533;4&#65533;&#65533;T&#65533;&#65533;N)T&#65533;&#65533;&#65533;RA&#65533;&#65533;6&#65533;&#65533;'v 
&#65533;x&#65533;&#65533;~>&#65533;\&#65533;D&#65533;&#65533;&#65533;&#65533;`&#65533; 6a
&#65533;&#65533;r&#65533;D&#65533;&#65533;&#65533;&#65533;&#65533;@	&#65533;&#65533;&#65533;&#65533;h&#65533;k&#65533;N&#65533;!Z&#65533;)r#&#65533;
&#65533;6l$R&#65533;'&#817;&#65533;&#1443;[&#65533;&#65533;/&#65533;>&#65533;&#65533;&#65533;&#65533;m<&#65533;"&#65533;1&#65533;dl<&#65533;&#65533;'&#1039;&#65533;&#65533;e$&#65533;K&#65533;&#65533;&#1664;&#65533;&#65533;c&#65533;
&#65533;&#65533;&#65533;t&#65533;&#65533;Cd&#65533;F&#65533;&#65533;>
$X&#65533;THP&#65533;0"&#65533;x &#65533;LNb&#161;&#65533;&#65533;&#65533;-&#65533;&#65533;&#65533;f&#65533;.`&#65533;&&#65533;B-&#65533;"~p0@&#65533;&#65533;0J&#65533;&#65533;'&#65533;&#65533;1)?P)&#65533;&#65533;&#65533;&#65533;&#65533;B&#65533;&#65533;&#65533;s h
7&#65533;&#65533;F=\&#65533;J&#65533;&#65533; 
&#65533;7&#65533;6&#65533;,&#65533;Q&#65533;
&#65533;&#65533;/&#65533;>&#65533;C>&#1959;!&#65533;^@&#65533; d&#65533;&#65533;&#65533;&#1440;&#65533;&#65533;
&#65533;&#65533;&#65533;&#65533;&#65533;&#65533;&#65533;&#65533;&#65533;&#65533;&#65533; &#65533;&#65533;H@\!&#65533;&#65533;&#1440;&#65533; &#65533; 6&#65533;&#65533; &#65533; d ^ &#65533;&#65533;WA&#65533;&#65533;<`&#65533;"&#65533; =Vi&#65533;0&#65533;&#65533;&#65533;&#65533;"&#65533;IY@&#65533;&#65533;"&#65533;&#65533;H7b5&#65533;:&#65533;>&#65533;`&#65533;&#65533;&#65533;&#65533;E&#65533;@DBZ&#65533;Iq&#65533;&#65533;)&#65533;#&#65533;`&#65533;&#65533;&#65533;
&#65533;v$&#1626;&#65533;j^&#65533;`S%$&#65533;&#640;&#65533;Rh&#65533;
&#65533;&&#65533;c&#65533;P&#65533;&#65533;,x&#65533;}vP&#65533;8 &#65533;xR&#65533;l&#65533;&#65533;l1b&#65533;<[&&#65533;&#65533;b=&#65533;&#65533;&#65533;&#65533;Sy;&#65533;&#65533;P&#65533;*&#65533;c&#65533;h`&#65533;&#65533;M&#65533;3:l&#65533;  z&#65533;h N&#65533;UU@Uwu-&#65533;j&#65533;lyp&#65533;&#65533;F.&#65533;G&#65533;&#65533;&#65533;!&#65533;&#65533;&#65533;&#65533;&#65533;&#65533;&#65533;&#65533;&#65533;&#65533;@^ Y&#65533;&#65533;Br&#65533;&#65533;&#65533;@&#1952;>A&#65533;&#65533;\&#65533;&#801;&#65533;A^aHt&#65533;5
7^ 	@&#65533;&#65533;&#65533;jt^&#65533;"TGS&#65533;e *&#65533;&#65533; A&#65533;&#65533;"&#65533;G !wtWw&#65533;CJ &#65533;&#65533;4&#65533;&#65533;&#65533;&#65533;7&#65533;&#65533;Xt&#65533;I&#65533;'U&#65533;KD&#65533;i&#65533;&#65533;m&#65533;@$;&#65533;&#65533;41M:&#65533;wTx-I&#65533;*P&#65533;&#358;&#65533;&#65533;&#1975;v&#65533;!	&#65533;5&#65533; &#65533;&#65533;&#65533;&#65533;&#65533;&#65533;h:OP0&#65533;&#65533;&#65533;&#65533;T;&#65533;c&#65533;0&#65533;&#65533;&#65533;,&#762;&#65533;&#65533;md&#162;3r&#65533;)&#65533;&#65533;jOC&#65533;	 8&#65533;k&#65533;V7&#65533;&#65533;&#65533;cn!%m&#65533;&6&#65533; &#65533; &#65533;&#65533;kw&#65533;&#65533;&#65533;&#65533;(&#65533;&#65533;S&#65533;X&#65533;CF&#65533;&#65533;|&#65533;cn|48`S&#65533;&#65533;#z&#65533;u&#65533;&#65533;N&#65533;W&#65533;&#65533;!	>\?!r&#65533;^i&#65533; &#65533;/&#65533; 	B&#65533;&#65533;&#65533;&#65533;&#65533;&#65533; Y?sY&#65533;	DA	&#65533; 
&#65533;&#65533;&#65533;5&#65533;&&#141;&#65533;&#65533;Sd&#65533;-&#65533;&#65533;P&#65533;7Im&#65533;&#65533;K&#65533;v&#65533;2@,@xW>&#65533;,&#2710;&#65533;&#65533;&#65533;Ct .&#65533;JEXk#]hb&#65533;&#65533;K&#65533; &#65533;3&#65533;&#65533;&#65533;G&#65533;&#65533;2&#65533;m&#65533;#m&#65533;Ueq%&#65533;&#65533;&#65533;m^&#65533;&rLv&#65533;
v`q&#65533;&#65533;&#65533;`d&#65533;&#65533;W&&#65533;J&#67598;&#65533;&#65533;hK@&#65533;&#65533;S<U&#65533;e&#734;Y&#65533;&#65533;,{&#65533;&#825;&#65533;&#65533;|B&#65533;=%O0&#195;&#65533;L}j&#1387;&#65533;"8&#1148;&#65533;&#65533;b&#65533;3e7&#65533;t7&&#65533;&#65533;&#65533;l&#65533;uMkTM$&#65533;&#65533;&#65533;&#65533;&#65533;&#65533;&#65533;&#65533;&#65533;&#65533;qH&#65533;&#65533;i7|d[B&#65533;&#65533;&#65533;l`&#65533;m&#65533;"A :&#65533; \!
&#65533;5&#1824;X!	&#65533;&#640;&#65533;&#65533;#&#160;
&#65533;&#65533;@&#65533;Gx&#65533;:&&#65533;&#65533;p< &#65533;l&#65533;?&#65533;&#65533;&#65533;z !&#65533;	'v&#65533;&#65533;&#65533;P&#65533;&#65533;&#65533;&#65533;&#1992;w0:&#65533;&#65533; z
&#65533;{[BB&#65533;m&#65533;E&#65533;n&#65533;&#65533;&#65533;&#65533;<>&#65533;&#65533;H&#65533;-	&#65533;&#65533;eK&#65533;e&#65533;Y&#65533;Z&#65533;&#65533;Mc&#65533;&#65533;&#65533;&#65533;b&#65533;&#173;I&#65533;%+&#65533;c&#65533;&#65533;c0p&#760;&#65533;0&#65533;M&#65533;,ND&#65533;&#65533;\fO&#65533;L&#65533;&#65533;&#65533;L&#65533;3&#65533;&#65533;&#65533;&#65533;hCH&#65533;&#65533;}&#65533;i&#65533;&#65533;}&#65533;&#65533;&#65533;F?&#65533;)(@&#65533;&#65533;&#65533;&#65533;&#65533;V^)0e&#65533;&#65533;C&#1758;&#65533;&#65533;&#65533;'"b&#65533;&#245;Q&#65533;1&#65533;&#65533;=(68&#65533;&p&#65533;1&#65533;T7jCe&#65533;&#65533;_&#65533;&#65533;&#65533;cJ&#65533;v&#65533;:h&#65533;&#65533;d&#65533;&#65533;&#65533;&#65533;  &#65533;G&#65533;&#65533;A#&#65533;&#65533;>&#65533;f&#65533;&#65533;#&#65533;&#65533;H`m&#65533;*I&#65533;i&#65533;&#65533;&#65533;-#&#65533;&#65533;h&#65533;&#65533;&#65533;p&#65533;
!&#65533;m&#65533;&#65533;&#65533;&#65533;`Z&#989;b&#65533;&#65533;HH[&#65533;&#65533;&#65533;&#65533;F0D&#65533;N&#65533; ds&#65533;I&#65533;CD&#65533;&#65533;&#65533;&#65533;,&#65533;
*b.FJ&#65533;&#65533;&#65533;&#65533;y"*0&#65533;9&#65533;&#65533;n&#65533;62$ j&#65533;DI&#65533;+&#65533;&#65533;&#824;&#65533;&#65533;sS*O6&#65533;&#65533;a&#65533;in#&#65533;V&#65533;&#65533;L&#65533;c_&#65533;&#65533;3	&#940;2&#451;C&#65533;&#65533;F1&#65533;^Y&#65533;B&#65533;&#65533;C&#65533;&#65533;=&#65533;&#65533;i&#65533;&#65533;&#65533;x&#65533;&#65533;&#65533;&#65533;&#65533;5U/L&#65533;U&#65533;:&#65533;[&#65533;I1&#65533; &#65533;&#65533;&3&#65533;&#65533;x&#65533;w&#65533; &#65533;@&#65533;&#65533;4`x{@@:&#65533;&#65533;{ 8&#65533;&#65533;&#65533;&#65533;bs&#65533;&#65533;H &#160;I&#65533;Zw&#65533;N&#65533;&#65533;&#1864;&#1688;R &#65533;s,&#1174;&#65533;W&#65533;v&#65533;&#65533;	wl&#65533;&#65533;t&#65533;&#65533;&#65533;,&#65533;&#1066;&#65533;X&#65533;&#65533;Q&#65533;&#65533;]\ &#65533;~&#65533;&#65533;%&#65533;&#65533;&#65533;&#65533;&#1978;&#65533;&#65533;&#65533;&#1013;|&#65533;&#65533;y&#65533;M&#65533;&#303;&#65533;&#65533;$&#65533;&#65533;Z&#65533;&#65533;0&#65533;&#65533;V&#65533;)O<&#65533;&#65533;g&#65533;&#65533;&#359;&#65533;h&#65533;&#65533;&#65533;&#65533;&#1055;&#65533;p8V&#65533;&#65533;LWy&#1832;&#65533;&#1373;&m&#65533;|\nC&#65533;/&#65533;&#1378;&#65533;&#65533;k&#65533;N&#65533;&#65533;i&#65533;W&#65533;@&#701;&#65533;&#65533;&#65533;@`&#65533;4&#65533;!&#131;&#65533;s&#65533;K2&#65533;0a&#65533;\OUb&#65533;&#65533;w&#65533;9&#65533;&#65533;l &#65533;&#65533;&#65533;2MG&#65533;GNt&#65533;qC&#65533;&#65533;{`8&#65533;&#65533;&#65533;\&#65533;g&#65533;dB&#65533;&#65533;i&#65533;&#65533;S&#65533;&#65533;QP&#341;&#65533;	&#65533;&#65533;t#[G&#65533;^'&#65533;`&#65533;:&#65533;&4&#65533;&#65533;",&#458;&#65533;&#65533;Y&#65533;'&#65533;I&#65533;&#65533;I&#65533;&#65533;&#65533;`&#65533;.>&#65533;.&#65533;PN^KJ&#65533;&#65533;y&#65533;&#65533;&#65533;Wq&#65533;!C2$&#65533;&#65533;m&#65533;&#65533;&#65533;&#65533;+&#65533;&#65533;jIj&#65533;Q&#65533;PEf&#65533;$&#65533;U&#65533;G&#65533;&#65533;m&#65533;xC&#252;&#65533;&#65533;&#65533;X3&#65533;
&#65533;&#65533;T.&#65533;*&#65533;&#65533;L&#65533;/k&#65533;&#65533;lZ&#65533;G"&#65533;K&#65533;Y&#65533;A[&#65533;F&#65533;&#65533;&#65533;&#65533;_&#65533;H&#65533;h$d[&#65533;!&#65533;<T&#65533;k#&#65533;&#234;&#65533;1&#65533;v>:&#65533;v&#65533;&#65533;&#65533;w&#65533;&#65533;x&#65533;?8&#65533;&#65533;&#65533;&#65533;{sW/F&#17230;&#65533;md&#964;&#65533;&#65533;&#65533;)Z9_&#65533;IG&#65533;fAJb&#65533;&#795;&#65533;"&#65533;&#65533;&#65533;&#65533;{&#65533;yw&#65533;&#1047;W&#65533;&#1133;&#65533;&#65533;&#65533;&f&#65533;"-&#65533;b&#65533;&#65533;&#65533;&#65533;&#65533;i&#65533;.(&#65533;d&#&#65533;&#65533;~&#65533;&#65533;mOi&#65533;&#65533;)e&#65533;o&#65533;&#65533;/*&#65533;&#65533;Z&#65533;$&#65533;>&#65533;>&#65533;&#65533;1XjU&#65533;m&#65533;fD}&#65533;lR TH&#65533;``&#65533;,h&#65533;0&#65533;@
8h qb&#65533;&&#65533;&#65533;1c+0H0&#65533;4&#65533;8&#65533;b&#65533;	<&#65533;8A&#65533;&#399;&#65533;?h&#65533;x&#65533;&#65533;4&#65533;&#65533;&#65533;&#231;&#65533;&#65533;'=L&#65533;p1c7&,9p&#65533;&#65533;&#65533;
&#65533;>T(&#65533;a&#1509;]&#65533;~u&#65533;&#65533;&#65533;	&#938;&#65533;&#65533;&#65533;&#65533;g5&#65533;e&#65533;&#65533;nA&#65533;Aj&#65533;&#65533;$&#425;#&#65533;&#65533;5&#65533;]&#65533;&#65533;&#65533;&#65533; &#65533;\&#65533;l)&#65533;&#65533;&#65533;&#65533;&#65533;&#65533;a&#65533;hPL&#65533;&#1912;n5h&#65533;@&#65533;&#65533;h&#65533;(J&#65533;F&#65533;Eh&#1136;&#65533;&#65533;1&#65533;TH&#65533;-&#65533;&#65533;|&#65533;&#25622;&#65533;x&#65533;&#65533; |yp&#65533;&#65533;&#65533; ]&#65533;  &#1319;W&#977;GH	&#65533;&#65533;N=&#65533;u!yr&#65533; O}&#65533; &#65533; A&&#65533;(&#65533;#G&#65533;&#65533;&#65533;&#65533;&#65533;X&#65533;&#65533;|&#65533;&#65533;&#65533;&#471;&#65533;]&#65533;FY]UAB&#65533;y4&#65533;FYa&#65533;&#65533;U
&#65533;&#65533;@Ae&#65533;&#65533;C&#65533;!^	&b&#65533;#&#65533;&#65533;TTiD&#65533;I&#65533;&#65533;L3&#65533;t
,&#65533;RP8&#65533;&#65533;&#65533;JG&#65533;&#65533;:&#65533;p&#65533;x@&#65533;&#65533;-f`|&#65533;qSbI&#65533;&#1428;T&#65533;E&#65533;\n&#65533;%ZL&#65533;4U&#65533;*&#65533;!F$&#65533;&#65533;&#65533;bU&#65533;&#65533;&#65533;A&#65533;d[&#65533;&#65533;qqp&#65533;&#65533;v.&#65533;k&#65533;0&#65533;&#65533;&#65533;&#65533;&#65533;&#65533;h&#65533;&#65533;&[&#65533;&#65533;i&#65533;B&#65533;%&#65533;&#65533; &#65533;&#65533;\s&#65533;M&#65533;&#65533;n&#65533;1&#65533;&#65533;o&#65533;9G&#65533;&#65533;q`&#65533;u&#65533;i7&#65533;y&#65533;p&#65533;]@&#65533;v&#65533;&#65533;&#65533;^&#65533;&#65533;&#65533;T&#65533;8&#65533;S&#65533;&#65533;&#65533;~&#65533;&#65533;*&#65533;&#65533;&#65533;&#65533;&#1393;&#65533;Q&#65533;*&#65533;&#65533;@|	&#65533;&#65533;E&#65533;&#545;CMN&#65533;P&#65533;&#65533;&#65533;fD&#65533;&&#65533;`UVt&#65533;&#65533;\Y%]&#65533;F)%a/&#65533;X&#65533;J<	&#65533;AO4&#65533;t&#65533;=	&#65533;&#65533;B&#65533;PRPN&#65533;&#65533;&#65533;Qd&#65533;UZ&#65533;&#1430;q"&#65533;PF#
&#65533;Fbd&#65533;U-x&#65533;&#65533;&#65533;&#2043;\f&#65533;V&#65533;'&#65533;|'[&#65533;-&#65533;%&#65533;&#65533;&#65533;0&#65533;&#65533;&Zj&#65533;&#65533;6&#65533;lum4&#65533;n`&#65533;i&#65533;&#65533;&#65533;&#65533;Ac&#65533;&#65533;sL7=jv&#65533;e&#65533;^&#65533;&#65533;}&#65533;@{?&#65533;c y&#65533;&#65533;&#65533;&#1398;&#65533;f_&#65533;&#65533;^RB&#65533;&#65533;z&#65533;&#65533;&#65533;&#65533;= &#65533;&#65533;&#65533;&#65533;&#65533;G&#65533;"&#65533;&#65533;`f5&#65533;&#65533;&#65533;&#1591;&#65533;
y&#65533;&#1034;&#1141;&#65533;&#65533;&#65533;9q_&#65533;&#65533;&#65533;^,f&#65533;&#65533;'l&#65533;&#65533;&#65533;&#35731;'v&#65533;D&&#65533;&#65533;mG&#65533;&#65533;&#206;&#65533;&#65533;&#65533;M&#65533;&#65533;K&#65533;+E&#65533;PRq6&#65533;Y&#65533;u&#65533;&#258;O&#65533;&#65533;&#65533;%&#65533;&#65533;IP&#65533;&#65533;&#65533;jd&#65533;&#65533;&#65533;&#65533;q&#65533;&#65533;u&#65533;&#65533;&#65533;&#65533;us&#65533;Z&#65533;&#65533;(&#65533;&#65533;@n&#65533;*&#1884;s&#65533;&#65533;&#65533;{&#65533;A&#65533;s&#65533;=&#65533;&#65533;&#65533;a&#65533;&#65533;yR&#65533;j&#65533;&#65533;[&#65533;&#65533;ud&#65533;&#65533;&#65533;&#65533;V&#65533;[&#65533;&#65533;&#65533;&#65533;&#65533;9Om&#65533;
&#65533;&#65533;&H&#65533; &#65533;&#65533;c&#65533;&#65533;&#65533;&#19533;Q(!
&#65533;&#65533;LT&#65533;&#65533;4 qY&#65533;HB4
yL0&#65533;KD&#65533;&#65533;&#65533;Xs&#65533;&#65533;&#65533;g&#65533;"&#65533;&#65533;d.J&#65533;b&#65533;I&#65533;&#65533;]i&#65533;,dI&#65533;Db&#65533;&#65533;&#65533;&#65533;&#65533;4hAQJ&#1042; E&#65533;Arr&#65533;&#804;&#65533;&#65533;	B&#65533;$&#65533;&#65533;K&#65533;L&#65533;
5&#65533;7r&#65533;\!&#65533;bV&#65533;-&#65533;d[&#65533;&#65533;&#65533;&#65533;	&#65533;)Q&#1987;6P&#65533;(JQ&#65533;B &#65533;"d;&#65533;&#65533;z&#65533;HGh&#65533;N&#1096;&#65533;@ &#65533;k&#1700;&#65533;CT&#65533;&#65533;T &#65533;&#65533;&#65533;&#65533;T&#65533; `x( cm&#65533;A&#65533;]&#65533;>&#1323;
&#534;&#65533;r &#65533;&#41375;9&#65533;q&#65533;3^ 8&#65533;M&#65533;s|&#65533;&#1029; &#65533;-&#65533;4 [1&#65533;
=&#65533;Bx&#65533;#&#65533;K&#65533;v&#65533;&#65533;5&#65533;r&#65533;K&#65533;&#65533;E&#65533;&#65533;93rC&#65533;C&#65533;W&#65533;	&#65533;&#65533;$*$]|&#65533;&#65533;&#65533;&#65533;p mg&#65533;&#65533;&#65533;&#65533;x&#65533;%-&#65533;&#65533;P&#65533;&#598238;&#65533;2&#65533;&#65533;Mt{&#65533;&#65533;% &#65533;&#65533;&#65533;H&#65533;&#65533;&#65533;1&#65533;sR:&#65533;o&#65533;X4&#65533;&#65533;%zS&#65533;&#1173;&#65533;2&#65533; &#65533;P|&#65533;&#65533;iD@&#65533;`d!&#65533; L&#65533;Q&#65533;IN&#65533;&&#65533;Km*I&#65533;<e?&#65533;<&#65533;&#65533;N&#65533;Xu &#65533;&#65533;j:dO&#1540;&#23427;&#65533;K.&#65533;yQWcN0XQ&#65533;eGn#6\&#65533;!&#65533;&#65533;&#65533;a:t-&#65533;M(&#65533;{;&#1474;&#65533;H'.CZ`&#65533;U&#65533;&#65533;&#65533;c&#65533;&#65533;&#65533;&#65533;&#596;u:V&#65533;&#65533;&#65533;[IV&#533;inA&#65533;UV&#65533;V8(]Jii&#65533;T=&#65533;&#65533;&#65533;]rB&#65533;&#65533;&#65533;&#65533;`:&#1681;E&#65533;b&#65533;$&#65533;D'/&#65533;&#65533;I&#65533;u&#65533;hIai&#65533;rv&#65533; &#1944;&#65533;)&#1331;
&#65533;&#65533;G&#1148;461&#65533;!&#38293;*)&#65533;&#65533;Fp&#65533;K2&#65533;h&#65533;1&#65533;<))&#65533;0-&#65533;N&#65533;&#65533;&#65533;L&#65533;5&#65533;l&#65533;&#65533; d&#65533;&#65533;&#65533;_,JK|&#65533;P&#65533;&#65533;&#65533;*&#65533;&#65533;&#23780;&#65533;&#65533;&#65533;&#65533;&#65533;]11&#65533;X&#65533;E&#65533;&#65533;kG>&#65533;|&#65533;&#65533;=&#65533;[sd&#65533;&#65533;:&#65533;B3&#65533;&#65533;&#65533;i&#65533;&#65533;(&#65533;&#65533;&#65533;!&#65533;!C&#65533;&#65533;&#65533;-u&#65533;&#1585;&#65533;S&#65533;&#65533;&#65533;
n&#65533;&#65533;WF&#65533;$9&#65533;&#65533;wK&#65533;&#65533;&#65533;T&#65533;&#65533;N&#65533;Q1&#65533;&#65533;&#65533;9&#65533;&#65533;&#65533;)^-&#65533;A&#65533;&#65533;&#65533;u8&#65533;]J&#65533;&#65533;&#65533;&#65533;(&#65533;&#65533;&#65533;&#65533;;"_&#591;&#65533;	/p&#1180;fD5&#65533;&#65533;A&#65533;@E&#65533;&#65533;@S&#65533;N&#65533;@&#65533;TM
&#65533;hH&#65533;&#858;&#65533;&#65533;&#65533;&#65533;,j&#65533;}&#1404;WUG&#65533;&#65533;&#65533;&#65533;&#65533;&#65533;&#65533;i&#65533;B&#65533;-Kv&#65533;&#65533;-d&#65533;&#65533;W&#65533;B&#65533;&#65533;&#65533;&#65533;<&#65533;YdE&#65533;Z&#65533;&#65533; &#65533;^&#65533;
[XC&#65533;P&#65533;:&#65533;a
N8&#65533;&#65533;&#65533;&#65533;7&#65533;&#65533;;&#1573;Qb&#65533;&#65533;&#65533;p&#65533;&#1835;1&#65533;H9&#65533;&#65533;&#65533;&#65533;i&#65533;V&#65533;&#512;&#65533;EL/"9&#524;1&#65533;&#1532;`&#65533;]/flc'&#65533;	]y&#65533;&#65533; 
&#65533;	-&#65533;&#65533;&#65533;&#65533;&#65533;M&#595;&#65533;Rd>V&#65533;#&#65533;B:&#1557;"&#65533;y&#65533;"&#65533;h&#65533;%jo&2+
Z@&#65533;8&#65533;&#65533;],&#65533;p&#65533;&#65533;&#65533;v&#65533;F&#65533;&#1729;&#447;&#65533;&#65533;9W|&#65533;&#65533;&#65533;&#65533;g'&#65533;&#1477;&#65533;&#39846;&#65533;C)&#65533;&#1327;hH&#65533;so&#65533;,J&#65533;&#65533;T&#1473;&#65533;*&#65533;&#65533;&#65533;&#65533;&#65533;&#65533;:Z&#65533;&#65533;+&#65533;&#65533;&#65533;&#65533;&#65533;z&#65533;&#65533;v&#65533;a&#65533;&#65533;J&#65533;L`&#65533;&#65533;&#65533;&#65533;ga&#65533;&#65533;l&#65533;&#1444;T&#65533;%/H&#65533;f&#65533;&#65533;2L&#65533;$h&#65533;&#65533;&#65533;#&#65533;hex&#65533;AK&#65533; !&#65533;&#65533;&#65533;m&#65533;&#65533;&#65533;]&#65533;&#65533;&#65533;?
a[&#65533;&#65533;<`qVV&#65533;W&#65533;mE&#65533;M&#65533;&#65533;xC&#65533;&#65533;.$&#65533; &#65533;&&#65533;&#65533;&#65533;&#65533;!&#430;&#65533;&#65533;7r&#21334; wwv,&#65533;&#714;&#65533;&#65533;&#65533;dZJ&#65533;Hf82ENY&#65533;&#65533;x'&#65533;&#65533;wS&#65533;c&#65533;;N&#65533;&#65533;&#65533; &#65533;I&#65533;i&#65533;:}e&#65533;v&#65533;s
j&#1475;H &#65533;(&#65533;&#65533;)O&#65533;81&#65533;z&#65533;Cs&#65533;DM&#65533;&#65533;&#65533;TW&#65533;&#65533;&#65533;&#65533;<&#65533;>&#65533; &#65533;&#65533;  &#65533;K&#65533;a`&#65533;C]&#65533;&#65533;%&#65533;'%%V&#65533;*&#65533;cv'pS&#65533;P	=&#65533;Vk&#65533;V&#65533;@&#65533;a1v]&#65533;&#65533;p &#65533; LQ[&#65533;&4&#65533;iUp&#65533;&#65533;&#65533;S&#65533;&#65533; -P	&#65533;`~&#65533;&#65533;P	< &#65533;  &#1058;1wGB5V&#65533;0&#65533;d9&#65533;&#65533;0&#65533;a=&#65533;F!y&#65533;n&#65533;&#65533;BW>tN&#65533;&#65533;.`q2&#65533;5%%0%e&#65533; tn)v &#65533;G9&#65533;;%&#65533;wN&#65533;+WH%iHd&#65533;a)&#65533;%|&#65533;&#65533;zx}&#1175;&#65533;w|&#65533;rEz&#65533;&#65533;(&#65533;1 &#65533;&#65533;}~&#24986;&#65533;&#65533;4J#JC*&#65533;i&#65533;T&#65533;&#65533;&#65533;?&#65533;F_C'6rK'1Bb0&#65533;/;&#65533;ti&#65533;4&#65533;-`&#65533;&#65533;B&#65533;T&#65533;&#65533;&#65533;bLj&#65533;&#65533;&#65533;&#65533;F&#65533;N&#65533;(Nw"R&#65533;&#65533;q0D&#65533; &#65533;&#65533;:&#65533;#&#900;&#65533;&#65533; &#65533;&#65533;q&#65533;E&#65533;&#65533;&#65533;n6&#65533;O &#65533;X&#65533;y&#65533;h&#65533;&#65533;;`E0&#65533;b&#65533;u&#65533;7&#65533;Bu&#65533;;7&#65533;P&#65533;E&#65533;&#65533;&#65533;JQo&#65533;&#65533;&#65533;b[&#65533;L &#65533;A&#65533;W&#65533;vC&#65533;#ddC&#65533;2h&#65533;(>&#65533;&#65533;R&#65533;(]r&#65533;3&#65533;&#65533;\&#65533;x &#65533;&#65533;/&#65533;g&#65533;b4&#65533;4T&#65533;Eg&#65533;&#264;&#65533;v~&#65533;r*&#65533;5U&#65533;75&#65533;i^&#65533;'g( %&#65533;
5&#65533;&#65533;+h&#65533;&#65533;&#65533;X&#65533;'X4&#65533;F&#65533;{u&#65533;&#65533;u&2{ "&#65533;&#65533;@&#65533;V&#65533;SL&#65533;&#65533;	&#65533;%&#65533;&#65533;%&#65533;&#65533;Wn&#65533; &#65533;&#65533;b&#65533;gE&#65533; )P	&#65533;  &#65533;Pa&#65533; 	&#65533;M!&#65533;r1^&#65533;0&#65533;tZpq2&#65533;&#65533;0&#65533;&#65533;C&&#65533;&#65533;&#65533;!J"G&#65533;&#65533;&#65533;&#65533;@&#65533;rl$&#65533;D<&#65533;&#65533;E&#65533;g&#65533;j&#65533;'h&#65533;\&#65533;&#65533;0&#13890;&#65533;d&#65533;(&#1651;3K1GJ|&#65533;4&#65533;UR&#65533;&#65533;2W~&#65533;UR&#65533;Z&#1362;&#65533;b&#65533;&#65533;&#65533;&#65533;&#65533;n	P&#65533;&#65533;|6`lF&#65533;+&#65533;&#65533;>&#65533;&#65533;&#65533;tV&#65533;aV&#65533;CA&#65533;&#65533;dL&#65533;z&#65533; #.&#65533;M&#1064;B&#65533;&#65533;w&#65533;&#65533;Y6G'&#65533;&#65533;&#65533;&#65533;&2c&#65533;&#65533;b&#65533;4&#65533;&#65533;&#65533;&#65533;&#65533;' &#65533;&#1037;@P&#65533;C#i&#65533; &#65533;&#65533;L$tC)Z&#65533;#={&#65533;cA&pRU&#65533;<&#65533;&#65533;c&#65533;$bB.&#65533;&#65533;Lm&#65533;{Dyr{&#1286;&#65533;d&#65533;wG&#65533;&#65533;z&#65533;&#65533;&#65533;i3&#65533;&#65533;&#65533;&#65533;H&#65533;R&#65533;&#65533;&#65533;&#65533;&#65533;&#65533;&#65533;&#65533;&#65533;&#65533;g&#65533;q)&#65533;&#65533;|&#65533;f&#65533;&#264;&#65533;U'&#65533;h8P5&#65533;,y&#65533;&#65533;&#65533;&#65533;&#65533;&#65533;-t6d&#65533;v&#65533;$A&#65533;&#65533; %@[U&#65533;S&#65533;sc&#65533;&#65533;tL"&#65533;I&#65533;1&#65533;1RA&#65533;&#65533;l'7.&#65533;&#65533;zQ&#65533;	&#65533;!W&#65533;;pE(@lQ&#65533;(&#65533;&#65533;zR&#65533;&&#65533;i9&#65533;&#142;&#65533;&#65533;&#65533;&#65533;X8,X. &#65533;9w&#65533;Fnu&#65533;&#65533;&#65533;CVZXT&#65533;&#65533;@`)&#65533;E&#65533;`&#65533;&#65533;&#65533;&_&#65533;,&#1634;a&#65533;LQi&#65533;&#65533;&#65533;&#65533;V'c&#65533;&#65533;C%k&#949;&#65533;o&#65533;&#65533;R(&#65533;amYR&#65533;1@+ &#65533;&#65533;&#65533;}&#65533;&#65533;)hL&#200;%ZP8&#65533;^  +&#65533;Q&#65533;&#65533;&#65533;*,5&#65533;&#65533;=&#65533;s&#65533;&#65533;&#65533;y&#65533;1&#65533;w&#65533;	 r0hu&#65533;2&#65533;Rm+&#65533;&#65533;&#65533;S$*2&&#65533;&#65533;&#65533;l3&#65533;1u&#65533;O&#65533;&#65533;9&#65533;&#65533;X&#65533;)&#65533; `&#65533;&#65533;]&#154; &#65533;q&#65533;&#65533;&#65533;w&#65533;I&#65533;&#65533;pI&#65533;>&#65533;VV&#65533;&#65533;6c,&#65533;<K&#65533;&#65533;&#65533;DY&#65533;&#65533;&#65533;&#65533;"&#65533;&#559141;&#65533;&#65533;P&#65533;&#65533;&#65533;0:0&#65533;0ISB&#65533;r&#65533; 2&#65533;}Q&#65533;'&#65533;&#65533;&#65533;A7&#65533;*&#65533;q&#65533;*&#65533;G	&#581;&#65533;&#65533;'zR(&#65533;5H4sH&#65533;#q&#65533;&#65533;&#1264;?&#224;=Z&#65533;&#65533;&#65533;h&#65533;&#65533;&#65533;T&#65533;3Ji&#65533;-&#65533;~&#1281;&#65533;&#65533;&#65533;&#65533;?#&#65533;&#65533; &#65533;f+OA&#65533;{*&#65533;&#65533;7s&#65533;1R&#65533;&#65533;dT&#65533;&#65533;z,'&#65533;I&#65533;Gp&#65533;&#65533;j&#65533;S&#65533;	&#65533;&#65533;	&#65533; 
oG &#65533;&#65533;&#65533;#6&#65533;vT7{&#65533;V&#65533;tJ&#65533;&#65533;&#65533;zKh&#65533;c&#65533;Q c&#65533;1'&#65533;&#65533;&#65533;&#65533;&#65533;wEE&#65533;u&#65533;&#65533;E&#65533;oEhvf;&#65533;&#1383;v &#65533;Q&#65533;H{y&om8&#65533;&#65533;&#65533;&#65533;&#65533;X&#65533;=jb&#65533;&#65533; '&#65533;B&#65533;-X&#65533;&#65533;Gv8 pf5&#65533;LRZbGd&#65533;g&#65533;&#65533;4K!|&#65533;S&#65533;4]&#65533;&#65533;/s3gTz&#65533;.eT&#65533;1&#65533;q&#65533;&#65533;I&#65533;&#65533;&#65533;&#65533;&#566;&#65533;&#65533;&#65533;F:&#65533;&#65533;&#65533;&#65533;u6&#65533; &#65533;&#65533; &#65533;&#65533;&#65533;@&#65533;Ld0T&#65533;6s&#65533;VjD&#65533;&#65533;&#65533;&#65533;&#65533;&#65533;&#65533;q&#65533;``&#65533;{^&#65533;Pp6 	&#65533;q&#65533;	&#65533;0&#65533;&#65533;	&#65533; &#65533;&#65533;s&#65533;&#65533;&#65533;&#65533;bg# $&#65533;&#65533;Va&#65533;&#65533;o`&#65533; k&#65533;=&#65533;&#65533;&#65533;&b!&#65533;X&#65533;K6&#65533;&#65533;&#65533;K&#65533;;J&#65533;W`W&#65533;E&#65533;&#65533; ^&#65533;E\Zwql&#65533;c&#65533;B&#21810;&#65533;;M&#65533;&#65533;q&#65533;"&#65533;z&#65533;&#65533;;&#65533;z<&#65533;l{&#65533;z&#65533;&#65533;K&#65533;&#65533;P	&#65533; =0 85 d,&#65533;Rm"EqB&#65533;3c&#65533;&#65533;2&#65533;Cx&#65533;=9S&#65533;&#15097;&#65533;yR>&#65533;&#65533;}&#65533;u)Y&#65533;&#65533;&#65533;&#65533;g&#65533;&#65533;M&#65533;r&gl{~&#65533;6p&#65533;IX+QC&#65533;&#65533;&#65533;&#65533;&#65533;&#65533;&#65533;&#65533;"p&#65533;db&#65533;&#65533;&#65533;&#65533;tP0aP(A (P	E&#65533;&#65533;08&#65533;P	l&#65533;Ra`&#65533;&#65533;&#65533;tFr2&#65533;j&#65533;V&#65533;&#65533;
o0]&#65533;(&#65533;k&#65533;k&#65533;u&#65533;	j&#65533;&#65533;ve`P&#65533;,&#65533;&#65533;W&#65533;&#65533;b&#65533;w-&#65533;&#65533; '&#65533;v2~	Pg3'&#65533;42	Z&#65533;&#65533;&#65533;&#65533;+`&#65533;&#135;&#65533;)&#65533;&#65533;7&#65533;}&#65533;&#65533;I&#65533;&#65533;2-&#65533;jkx&#65533;M&#65533;7:C&#65533;&#65533;-7}&#65533;&#65533;&#65533;@&#65533; iY,D&#65533;&#65533;&#65533;&#65533;&#65533;R6&#65533;?`>uv&#65533;&#65533;u&#65533;'{bg&#65533;&#65533;]/&#65533;(&#65533;&#39097;Z3&#65533;c&#65533;&#282;TDe&#65533;&#65533;~&#1068;,*&#65533;g g&#65533;J&#65533;&#65533;&#65533;*&#65533;s&#65533;&#65533;&#65533;M:,X&#65533;&#65533;`a!,R&#65533;V&#65533;|&#65533;s<&#65533;	0&#65533;4&#65533;&#65533;s&#65533;]&#65533;z&#65533;& &#65533;&#65533;q0	&#65533;&#65533;?rbWe&#65533;` &#65533;G&#65533;*&#65533;=&F&#65533;&#65533;t&#65533;&#840;6&#65533;&#65533;&#65533;&#65533;1&#65533;Q]!&#65533;T&#65533;&#65533;W&#1287;u1&#65533;(&#65533;(n]&#65533;Njs&#65533; bItF&#1188;C&#65533;(n&#65533;
dd&#65533;&#65533;&#65533;3&#65533;G&#65533;j&#65533;&#65533;o&#65533;&#65533;aX&#65533;&#65533;&#65533;C&&#65533;TY&#65533;&#65533;!&#65533;&#65533;&#594;&#65533;'=&#65533;a&#65533;'`&#65533;&#65533;4`&#65533;|&#65533;E?&#65533;&#65533;&#65533;]YI=&#65533;'&#65533;Z&#65533;.j&#65533;&#65533;&#65533;g&#65533;Je}&#65533;M&#224;B5&#65533;K&#65533;&#65533;KS%)&#65533;&#65533;&#65533;`&#65533;&#65533;JP&#65533;ym&#65533;&#65533;7&#65533;]
A&#65533;r9&#65533;P&#65533;f&#65533;&#65533;&#65533;&#65533;1rt' &#65533;&#65533;&#65533;&#65533;&#65533;&#65533;b&#65533;&#65533;&#65533;&#65533;&#65533;&#65533;lEp&#65533;&#1362;!i&#65533;|_I&#1554; &#65533;w|&#65533;&#65533;&#65533;3) [&#65533;&#65533;&#65533;8}vj}&#65533;&#65533;;&#65533;&#65533;R&#65533;&#65533;&#65533;z&#65533;&#65533;pJ!&#65533;6&#65533;%&#65533;jnt1&#65533;[&#65533;0+&#65533;&#65533;&#65533;U&#65533;&#65533;&#65533;@&#65533;&#65533;&#65533;a&#65533;&#65533;&#65533;dE&#65533;&#65533;&#65533;d&#65533;g&#65533;m&#65533;&#65533;1&#964;&#65533;a&#65533;&#363;&#65533;&h&#65533;9%&#65533;&#65533;]`&#65533;&#1589;&#65533;}&#65533;&#65533;&#65533;&#65533;&#65533;&#65533;&#1848;&#858;&#65533;=7&#65533;i;&#65533;&#65533;&#65533;p &#65533;!&#65533;&#65533;G&#65533;&#65533;&#1439;&#65533;&#65533;&#65533;&#65533;K#g&#65533;	i,	&#65533;L&#6596;n&#65533;&#1201;wR&#65533;D&#65533;%~K#2&#65533;&#65533;&#65533;X&#65533;-&#65533;_)=&#65533;&#65533;^Ab&#65533;.NA&#65533;&#65533;" w&#65533;&#65533;M&#65533;&#296;&#341;z7&#754;&#65533;x,&#65533;(qw&#65533;>&#442;&#65533;T&#65533;&#65533;g&#65533;&#65533;&#65533;=&#65533;&#65533;[.&#65533;&#65533;&#65533;&#65533;[8&#65533;c&#65533;tBqEF&#65533;Dj*RX&#65533;&#65533;;&#65533;&#65533;:&#395;Ed&#65533;vx&#65533;ri|&#65533;&#65533;>&#65533;&#65533;&#65533;T&#65533;&#65533;!q&#65533;&#65533;G&#65533;&#1904;&#65533;l&#65533;G5&#65533;&#65533;&#65533;&#65533;&#65533;&#65533;.=&#65533;C%&#65533;R&#65533;a&#65533;g&#65533;&#65533;')&#65533;&#65533;&#65533;&#2037;Q &#65533;&#65533;]A&#218;&#65533;&#65533;&#65533;&#65533;B&#65533;&#65533;}&#65533;R&#65533;&#65533;&#65533;5&#65533; &#65533;&#65533;&#65533;~&#65533;6@&#65533;&#65533;c&#65533;&#65533;&#65533;r&#65533;E&#65533;&#65533;&#65533;&#65533;[&#65533;\:(&#65533;`&#339;&#65533;&#65533;&#65533;~&#65533;&#65533;Y? d(db&#65533;&#65533;&#65533;&#65533;9&#65533;Q&#65533;&#65533;w&#65533;&#65533;>&#65533;&#65533;&#1977;&#65533;`&#65533;Cj&#65533;&#65533;&#65533;&#65533;0&#65533;HY4&#65533;RH&#65533;;&#65533;&#65533;&#65533;X&#65533;&#65533;o&#65533;&#65533;&#65533;&#65533;[&#65533;&#65533;Y&#65533;,}&#65533;&#65533;|ZW&#65533;&&#65533;&#65533;&#65533;&#65533;Yh&#65533;Z&#65533;' ?@6&#65533;? &#65533;SR&#65533;Df&#65533;&#65533;&#65533;CQ&#65533;&#65533;3&#65533;1}&#65533;E&#65533;]&#65533;pC&#65533;T&#65533;&#65533;i&#65533;V&#65533;&#65533;U&#65533;|&#65533;HV&#65533;&#65533;D&&#65533;&&#373;3&#65533;&#65533;&#65533;&#65533;&#65533;&#65533;&#1168;vbu_&#65533;&#65533;&#65533;A&#65533;Y&#65533;A&#65533;	\st&#65533;&#65533;W&#65533;&#65533;&#65533;&#65533;&#1610;5&#65533;&&#65533;K&#2011;&#65533;$p&#65533;IVSP`&#65533;&#65533;G&#65533;#{&#65533;&#65533;&#65533;C&#65533;{&#65533;&#65533;v&#65533;=&#65533;&#65533;&#65533;&#312;&#65533;&#65533;/1",A &#65533;&#65533;&#65533;(@&#65533;&#65533;&#65533;&#65533;&#65533;0(x&#65533;`&#65533;8@&#65533;&#65533;;&0&#65533;&#65533;"&#65533; Hx&#65533;aL&#65533;1aB&#65533;=z&#65533;&#65533;&#65533;&#65533;&#65533;	EP&#65533;(&#65533;L&#65533;)i&#65533;"&#65533;C&#65533;6&#65533;(&#65533;&#65533;&#65533;&#65533;&#65533;MK&#65533;&#65533;Qs&#65533;E&#65533;]O>D)&#65533;&#65533;W&#65533;&#65533;!&#794690;Z&#65533;&#65533;&#65533;&#65533;&#65533; ;4 &#65533;&#65533;o<'h&#65533; S(D&#65533;	L&#65533;@&#65533;&#65533;&#265;!V&#65533;&#65533;&#65533;A&#65533;&#65533;@&#65533;y&#65533;&#65533;&#65533;_&#65533;,X&#65533;h,5&#65533;&#65533;&#65533;&#65533;&#65533;&#65533;&#65533;9L&#65533;!6`&#65533;&#65533;g&#726;&#833;C
&#1846;q;lq&#65533;&#65533;$&#65533;&#65533;&#65533;&#65533;r	`Sh&#65533;&#65533;&#65533;&#65533;9D&#65533;NA&#65533;n
:8 0 &#65533;&#65533;&#65533;&#65533;&#65533;;O!&#65533;@&#65533;&#65533;~&#65533;&#65533;B&#65533;&#65533;&#65533;&#65533;&#65533;&#65533;&#65533;&#65533;:+&#65533;h&#65533;&#65533;&#1804;+&#65533; A&#65533;B&#65533;1&#65533;xR&#1027;	<&#65533;@(,$&#65533;.&#65533;&#65533;&#65533;&#65533;&#65533;@&#65533;
z(&#65533;@x&#65533;NP&#65533;@&#65533;&#65533;TL gT&#65533;?;K&#65533;&#65533;S&#65533;&#65533;
 #h&#65533;&#65533;&#65533;&#65533;&#65533;&#65533;&#65533;&#65533;h&#65533;"_&#10244;&#65533;&#1673;&#65533;tz&#65533;'&#65533;R&#65533;(&#65533;&#65533;b&#65533;%&#65533;:&#65533;j&#65533;&#65533;>J &&#65533;&#65533;@j&#65533;&#65533; &#65533;k#&#65533;&#65533;I&#65533;Z&#65533;&#65533;'&#65533;\&#65533;&#65533;w&#65533;&#65533;2&#65533;(&#65533;&#65533;&#65533;&#65533;2&#65533;&#65533;A.&#65533;R&#65533;&#65533;$&#65533;&#65533;m&#65533;&#65533;&#65533;&#65533;'&#65533;&H&#65533;G&#65533;2dhC0&#65533;&#65533;d@&#65533;P	t&#65533;%&#65533;2`&#65533;&#65533;&#65533;&`m&#65533;&#65533;>&#1705;&#65533;XE&#65533;M&#65533;t&#65533;u7_c&#65533;U&#65533;&#65533;J&#65533;ba&#65533;,&#65533;8&#65533;&#65533;&#26299;&#65533;8&#35771;n&#65533;&#8979;&#65533;9&#65533;&#65533;v9&#65533;&#65533;<&#65533;&#65533;Ko&#65533;&#65533;{&#65533;?&#65533; &#65533;>&#65533;&#65533;&#65533;=So&#65533;&#1058; ;e&#65533;&#65533;&#65533;&#65533;&#65533;&#65533;R@&#65533;1&#65533;&#65533;&#65533;&#65533;&#65533;&#65533;&#65533;&#65533;&#65533;5M|&#65533;&#65533;+&#65533;&#65533;"&#65533;5.&#65533;&#65533;	/&#65533;H&#172;5:>&#65533;#^&#65533;&#65533;&#65533;&#65533;~&#65533;&#65533; A1&#65533;&h&#65533;&#65533;&#65533;<&#65533;&#65533;L&#65533;8&#65533;&#609;t&#65533;l&#65533;2&#65533;y&#65533;P&#65533;&#577;&#65533;&#65533;!*a&#65533;K&#667;&#65533;,I&#65533;&#65533;&#65533;n&#65533;&#65533;8&#65533;*&#65533;&#65533;P("l%]f&#65533;">'C&#65533;2-&#65533;H&#65533;&#65533;&#65533;&#65533;&#560;&#65533;L&#65533;&#65533;`&#65533;&#65533;hB!&#1434;&#65533;H&#1516;Z I&#65533;:&#65533;w@n&#65533;,&d&#65533;&#65533;&#65533;U&#65533;S&#65533;{V&#1546;&#65533;&#65533;#&#65533;&#65533;&#65533;H&#65533;'7&#65533; &#65533;&#65533;K&#65533;&#65533;&#65533;\&#65533;&#65533;&#887;&#65533;P&#65533;&#65533;&#65533;
Xv:	&#65533;&#65533;&#65533;&#65533;&#17323;v&#65533;&#65533; &#65533;N;n&#65533;&#238;&#65533;;&#65533;&#65533;O\q&#65533;+&#65533;&#65533;8&#65533;?r&#65533;/&#65533;&#65533;&#9463;&#65533;&#65533;:&#65533;y{%L0A&#65533;.&#65533;&#65533;?"&#65533;^&#65533;+`&#65533;J&#65533;&#65533;&#65533;B&#65533;` &#65533;B>&#65533;&#65533;1kL|@&#65533;&#65533;&#65533;l&#65533;+p&#65533;&#65533;^`&#65533;&#65533;&#65533;PI`&#65533;	 &#65533;&#65533;d&#65533;&#65533;L]&#65533;G&#65533;&#65533;I	l&#65533;$A&@hA&#65533;$]f'|a&#65533;M&#166;&#65533;&#65533;&#65533;!9&#65533;&#65533;V&#65533;5&#65533; &#65533;i&#65533;&#65533;A&&#65533;&#65533;&#65533;H&#65533;&#65533;P<&#65533;0Y&#65533;ASKKt&#65533;>&#65533; D*J&#65533;jf&#343;&#65533;q&#65533;$5a&#65533;L&#65533; &#65533;m&#65533;Sa TW&#65533;5MjNA^Z&#65533;&#65533;&#65533;&#65533;&#65533;*&#65533;Pn&#339;W&#65533;6<&#65533;  %&#65533;&#65533;&&#65533;&#65533;N&#65533;EC&#65533;&#65533;&#65533;&#65533;&#65533;%*&#65533;&#65533;x&#65533;&#65533;&&#65533;N6%&#1038;L&#65533;&#65533;8kx&#65533;&#65533;s&#65533;s &#65533;Ik[&#65533;&#65533;&#249070;q&#65533;=&#65533;P&#65533;&#65533;&#65533;&#65533;&#65533;ky&#65533;%&#65533;&#65533;a&#65533;P&#65533;&#65533;TlL 
N&#65533;&#65533;&#65533; /&#65533; d(&#65533; &#65533;Q&#65533;FkQ&#65533;7&#65533;b&#65533;&#65533;&#65533;&#1933;&#65533;&#65533;&#65533;&#65533;h&#65533;&#65533;C&#65533;	&#65533;q&#65533;` &#65533;&#65533;	J&#65533;&#65533;&#65533; K&#65533;^&#65533; )2&#65533;C&#65533;gD&#65533;&#65533;9j&#65533;&h&#65533;&#622;|b&#65533;&#65533;&#65533;%$zdaP&#1194;&#65533;&#65533;E/h
J&#65533;.&#65533;&#65533;T&#65533;"-&#65533;&#65533;K&#65533;&#65533;&#65533;TDfb&#65533;d&#65533;&#65533;&#65533;&#65533;&#65533;&#65533;+&#65533;&#65533;&#65533;2&#65533;G&#65533;.&#65533;E Nz&#65533;&#65533;&#65533;;h&#65533;L&#65533;&#65533;&#65533;MC&#65533;AbNJ`&#65533;&#65533;&#65533;d&#65533;&#65533;&#65533;O&#65533;&#65533;8|j&#65533;&#812;x&#65533;H&#65533;&#65533;&&#65533;,&#65533;&#65533;R&#283;&#65533;d&#65533;P&#65533;	g&#65533;&#65533;6&#65533;&#65533;&#65533;0&#65533;0`Y'&#65533;]&#60853;;T&#65533;&#65533; &#65533;&#65533;]&#65533;&#65533;&#65533;&#65533;x&#65533;;&#65533;S}&#65533;&#65533;&#65533;&#65533;EO>&#65533;&#1979;&#65533;&#65533;&#65533;Lk8R&#65533;&#65533;&#65533;&#65533;S3&#65533;&#65533;&#1933;0Tc&#65533;EA&#65533;&#65533;&#65533;,B&#65533;&#65533;&#65533;&#65533;0&#65533;/&#65533;G&#65533;g&#65533;G&#1188;&#65533;z	*:&#65533;2=B&#530;&&#65533;4b&#65533;f,E&#65533;E&#65533;&#65533;0X&#65533;J"&#65533;	&#65533;h6&#65533;&#65533;83U2
&#65533;&#65533;&#65533;&#65533;;&#65533;&#65533;C&#65533;&#65533;(^&#65533;2h&#65533;B&#65533; &#65533;0 &#65533;'&#65533;K&#65533;&#65533;&#65533;&#65533;&#65533;$~y$L&#65533;&#65533;&#65533;?&#65533;&#65533;d%i&#65533;J@&#65533;&#65533;8&#65533;q&#65533;&#65533;T&#65533;i&#65533;bj@&#65533;&#65533;K&#65533;X&#65533;&#1244;F<&#65533;&#65533;M y&#65533;&#65533;f&#65533;
[]4&#65533;7^&#65533;
7&#65533;&#65533;]%s&#65533;&#65533;&#65533;&#65533; O
&#65533;x&#65533;e)&#65533;&#65533;W&#65533;&#65533;&#65533;W+&#65533; &#65533;A&#65533;&#65533;&#65533;O&#65533;&#835;K&#65533;&#65533;=z&#65533;&#65533;P'P&#65533;&#65533;/&#65533;Cj&#65533;&#65533;P[Xv4&#65533;2&#65533;K&#20949;&#65533;&#65533;&#65533;&#65533;i&#65533;Y2&#65533;&#65533;2&#65533;&#65533;&#65533;C"&#65533;&#65533;1&#65533;yL&#65533;&#65533;#*&#65533;FKR&#65533;l&#65533;&#65533;&#65533;&#65533;&#390;C	Z&#65533;&#65533;&#65533;&#65533;&#65533;&#65533;h&#65533;&#732;&#65533;&#65533;29&	R&#65533;&#65533;&&#65533;&#65533;TV'@&#65533;+T&#65533;&#65533;t&#65533;&#65533;&#65533;@&#65533;&#65533;^&#65533;n&#65533;&#65533;&#65533;&#65533;&#65533;&#65533;&G&#65533;&#65533;&#65533;x&#65533;D&#65533;&#65533;&#65533;)m
J&#65533;O6&#65533;9&#65533;&#65533;&#65533;&#65533;$ a&#65533;@/<&#65533;&#65533;L&#65533;v&#65533;&#65533;&#65533;M7Q&#65533;&#65533;&I&#65533;uX4!&#65533; &#65533;&#65533;&#65533;DK;&#1457;&#65533;&#65533;f<&#65533;&#65533;i'y&#65533;Z&#65533;+&#65533;&#65533;&#65533;&#65533;=&#65533;O &#65533;&#65533;X&#65533;&#65533;SO&#65533;P i&#65533;&#65533;&[&#65533;&#65533;&#65533;L&#65533;g&#65533;<$&#65533;&#65533;&#65533;8&#65533;DI&#65533;&#65533;.&#65533;&#6050;\f#&#65533;&#65533;&#65533;v&#65533;1:&#65533;&#65533;C&#65533;&#594;&#65533;}&#65533;&#65533;=&#65533;&#65533;A&#65533;X&#65533;&#65533;&#65533;&#65533;iC&#65533;'&#1258;;}&#65533;&#65533;4&#65533;R\&#65533;&#65533;&#65533;% &#65533;&#65533;PH"Pi&#65533;lQ&#65533;Ch&#65533;&#65533;(@!-q@&#65533;&#65533;p&#65533;&#65533;&#65533;n&#65533;{&#65533;Re&#65533;&#65533;(etH&#65533;&#65533;^&#65533;&#65533;k&#65533;&#65533;/Jiv@&#65533;A&#65533;&#65533;k&#65533;&#65533;&#65533;&#65533;&#65533;&#65533; &#65533;U}pU&#65533;&#65533;Ge&#65533;&#65533;>&#65533;Kr~"V&#65533;U&#65533;&#65533;&#65533;&#65533;%&#65533;&#65533;p&#65533; &#529;@&#65533;u&#65533;;&#65533;J&#65533;&#65533;-&#65533;&#65533;)&#65533;&#65533;J!'&#65533;&#65533;&#65533;1&#65533;&#65533;&#1247;&#65533;%&#65533;z&#65533;
@b&#65533;&#65533;&#65533;H.p&#65533;&#65533;&#65533;&#50719;&#65533;&#65533;&#65533;&#65533;,J&#65533;&#65533;&#65533;&#65533;&#65533;&#65533;_xd@&#65533;p&#65533;vOC&#65533;&#65533;&#65533;&#65533;a!v&#65533;&#46665;D&#65533;_9&#65533;qPM&#65533;E&#65533;^}&#65533;&#65533;&#65533;=|&#65533;&#65533;1&#65533;)&#65533;&#65533;2&#1536;mrq&#65533;&#65533;p&#65533;&#6807;&#65533;*&#65533;	^V&#65533;&#65533;&#65533;e)&#65533;QA&#65533;&#1144;&#65533;&#65533;2&#65533;&#65533;)`_&#65533;&#65533;:&#65533;;&#65533;&#65533;&#65533;&#65533;I&#65533;1&#65533; V&#1601;?&#65533;;&#65533;*&#65533;&#1025;D&#65533;&#65533;&#65533;W&#65533;&#65533;&#65533;&#65533;&#65533;&#65533;;&#65533;hb0&#1752;&#65533;8&#65533;C&#65533;&#65533;&#65533;&#65533;z&#65533;&#65533;&#65533;&#65533;;%&#65533;&#65533;@7&#65533;7u&#65533;1&#130;&#65533;K&#65533;&#65533;&#65533;x&#65533;&#65533;&#65533;p&#65533;*&#65533;8&#65533;y&#65533; &#65533;2&#65533; &#65533;&H'd &#65533;&#65533;&#65533;&#65533;R&#65533;A&#65533;	6&#65533;3`
J&#65533;&#65533;&#65533;8 0H &#65533;|&#65533;='&#65533;&#65533;&#65533;&#65533;
&#65533;&#65533;&#65533;&#65533;&#65533;&#65533;&#65533;4 &#65533;&#65533;	&#65533;0&#65533;&#65533;)&#65533;&#65533;!&#65533;&#65533;h&#65533;&#65533;&#65533;;	&#65533;&#65533;&#1545;I&#65533;&#65533;?C&#65533;&#65533;
&#65533;(&#65533;&#65533;&#65533;A&#65533;&#65533;&#65533;s&#65533;&#65533;C&#65533;&#65533;
&#65533;A&#65533;&#65533;q&#65533;X&#65533;C&#65533;	T
&#65533;&#65533;	&#65533;`&#65533;&#1641;&#65533;&#65533;	&#65533;`&#65533;{&#65533;&#65533;A
&#65533;p&#65533;&#65533;[E
&#65533;#&#65533;YXQ&#65533;&#65533;	&#65533; x;	&#65533;$&#1440;&#65533;G&#65533;&#65533;&#65533;&#65533;&#65533;&#65533;&#65533;&#65533;&#1489;c!&#65533;&#228;&#65533;&#541;&#65533;&#65533; 8 fA&#65533;&#65533;&#65533;p&#65533;&#65533;&#65533;<&#65533;;7&#65533;J&#65533;&#65533;A&#40572;&#65533;&#65533;&#65533;<]&#65533;&#65533;W&#65533;=&#65533;&#65533;&#65533;&#65533;&#65533;
)&#65533;&#65533;
Y&#65533;&#65533;9J &#65533; R&#65533;%4&	&#65533;&#65533;&#1234;
Z&#65533;M&#65533;4&#65533;&#65533;2H&#65533;"&#65533;-(&#65533;# &#65533;'x&#65533;7P&#65533;&#65533;&#65533;BJ5d&#65533;m>7&#65533;&#65533;R&#65533;JH$&#65533;[&#65533;&#65533;&#65533; X&#65533;&#65533;8&#65533;&#65533;3KD9K&#65533;&#65533;=&#65533;:B&#65533;&#65533;@*&#65533;<&#65533;&#65533;&#65533;&#65533;Pq&#65533;&#65533;8&#65533;.&#65533;>&#65533;&#65533;&#65533;&#65533;&#65533;&#65533;&#65533;&#65533;-&#768;1a&#65533;&#65533;Q&#65533;$&#1130;&#65533;@&#65533;&#65533;&#65533;6&#65533;L&#65533;7&#65533;&#65533;&#65533;&#65533;&#65533;4Q&#65533;&#65533;&#1706;&#65533;3&#65533;b&#65533;&#65533; &#65533;&#65533;z&#65533;G&#65533;&#65533;&#65533;&#331;#BB$&#65533;2&#1904;&#65533;&#65533;&#65533;`&#65533;Fjk
&#65533;&M&#65533;&#65533;&#65533;&#619;&#49173;PZA&#16405;	&#65533;nAXG&#65533;&#65533;&#65533;&#65533;),&#65533;&#65533;A&#65533;&#65533;&#65533;z&#65533;$|&#65533;&#65533;&#65533;&#65533;q,	&#65533;	J&#65533;,&#65533; 5&#1318;qI;+&#65533;"&#65533;
&#65533;? &#65533;0&#65533;|&#1450;&#65533;&#65533;&#65533;H&ajB&#65533;&#65533;-X&#65533;&#65533;&#65533;2&#65533;#&#65533;&#65533;&#65533;&#65533;&#65533;&#65533;&#48292;&#65533;&#65533;&#65533;&#65533;&#65533;!
@&#65533;X&#65533;&#65533;&#65533;6J=I&#65533;&#65533;<&#65533;&#65533;&#65533;D,10&#65533;A&#65533;_J&#65533;&#1971;&#65533;!&#65533;"M$&#65533;&#65533;&#65533;D&#1609;&#65533;&#65533;&#65533;5&#65533;&#65533;Y&#65533;&#65533;&#65533;&#65533;&#65533;&#297;&#65533;&#65533;&#65533;(&#65533;][&#65533;	&#65533;,&#65533;CC&#65533;&#65533;&#65533;e&#65533;&#65533;&#1589;&#65533;&#65533;YI&#65533;m&#65533;&#65533;	&#65533;&#65533;&#65533;&#65533;&#65533;*&#65533;@&#65533;&#65533;&#65533;W<&#65533;&#65533;Q&#65533;iF<K&#1160;&#65533;&#65533;* &#65533;l;&#65533;l&#65533;6&#65533;&#1629;j&#65533;&#65533;!&#854;SbRT&#65533; V:&#65533;&#65533;&#65533;&#65533;&#65533;1&#65533;&#65533;A&#65533;&#65533;^2O)&#65533;&#65533;{1&#65533;&#65533;(;&#65533;R&#1347;	5&#65533;&#65533;D&#65533;&#65533;&#65533;&#65533;&#65533;J &#65533;&#65533;
>n&#65533;=&#65533;&#65533;&#65533;&#65533; J`&#65533;2P&#65533;.&#65533;&#65533;- &#65533;2 :8B&#65533;&#65533;8&#65533;,&#65533;R1&#65533;&#65533;&#65533;&#65533;Z!&#65533;&#1843;=&#65533;&#65533;&#65533;&#65533;&#65533;x&#65533;l A &#65533;J&#65533;&#65533;&#65533;0` 
xS`R&#65533;&#65533;&#1168;&#65533;&#65533;&#65533;&#65533;"h&#65533;&#65533;&#65533;&#65533;&#65533;X&#65533;&#65533;&#65533;&#65533;F&#540;&#65533;*&#65533;&#65533;&#65533;K&#65533;Q&#65533;&#65533;&#65533;&#912;&#65533;&#65533;&#65533;X,&#65533;G&#65533;C&#65533;&#65533;#&#65533;&#65533;&#65533;_\&#65533;&#65533;J&#65533;/j	|&#65533;&#65533;p&#65533;Dj&#65533;g&#1290;g&#1770;&#65533;x6&#65533;&#65533;K&#65533;&#65533;&#1048;&#65533;n$&#65533;&#65533;hya&#65533;&#65533;$&#65533; l&#65533;&#65533;<&#65533;A&#65533;&#65533;B7&#65533; &#65533;&#65533;&#271;&#65533;q&#65533;w&#65533;yl&#65533;*&#65533;<&#1695;9&#65533;&#65533;)&#65533;&#65533;&#65533;&#189;S&#1868;&#65533;&#65533;&#65533;R&#65533;R&#65533; &#65533;&#65533;1&#65533;&#65533;&#65533;J&#65533;i&#65533;&#65533;S}&#65533;Hm&#65533;<;&#65533;&#65533;[8&#65533;&#65533;&#65533;&#65533;`&#65533;=s&#65533;&#65533;p&#65533;(&#65533;&#65533;Z@&#65533;&#65533;&#65533;(&#65533;&#65533;
[&#65533;&#65533; &#65533; &#65533;&#65533;8&#65533;(K&#65533;&#65533;C&#65533;(Z&#65533;M&#65533;*&#65533;+h&#65533;A&#65533;$&#65533;p V9&#65533;Y&#65533;3	&#65533;&#65533;1&#65533;&#65533;[&#65533;&#65533;&&#65533;&#14694;z&&#65533;&#65533;Z&#65533;*a5&#65533;*"&#65533;8&#65533;&#65533;d&#65533;&#65533;8ZK&#65533;&#65533;1g&#65533;&#65533;&#65533;&#65533;&#1872;&#65533;&#65533;l&#65533;+o&#65533;h&#65533;&#65533;&#65533;h&#65533;my&#65533;&#65533;A&#65533;%*&#1916;&#65533;
,e\t&#65533;&#65533;&#65533;,&#139;&#65533;&#65533;a5&#1011;Ye&#65533;&#1580;=3&#65533;V&#65533;K&#65533;&#65533;;>&#65533;(&#65533;&#65533;xI_&#65533;&#65533;z&#65533;&#65533;&#65533;&#138;&#65533;&#65533;&#65533;|&#65533;BL&#1690;&#65533;&#65533;&#65533;&#65533;&#65533;"P&#65533;&#65533;&#65533;&#65533;)y&#65533;G!&#65533;z&#65533;2&#65533;b&#65533;&#65533;&#65533;U=&#65533;P&#1836;,&#65533;&#65533;	&#514;&#1154;6&#65533;@8<&#65533;H]]&#65533;&#65533;&/]I&#65533;-]&#65533;m&#65533;:&#65533;V&#65533;&#1953;	&#65533;&#65533;K&#65533;p
&#65533;&#1051;/F&#65533; 	&#65533;(+&#65533;&#65533;&#65533;&#65533;j&#65533;f&#65533;&#65533;y&#65533;W&#65533;E&#65533;s&#65533;&#1217;&#65533;&#65533;R;&#65533;~&#65533;&#65533;X&#65533;X&#1516;7&#65533;(&#65533;B&#65533;D&#65533;I7]&#65533;&#65533;&#65533;&#65533;C&#65533;&#65533;&#65533;&#65533;&#65533;&#1171;E&#65533;],3&#65533;[&#65533;&#65533;P&#65533;&#65533;&#65533;&#65533;&#65533;&#65533;&#65533;/&#65533;%&#65533;&#65533;&#65533;&#65533;&#65533;&#65533;&#1070;&#65533;&#65533;&#65533; &#65533;=Y&#65533;&#65533;&#65533;&#65533;&#65533;&#1114;&#65533;%S(&#65533;&#65533;&#65533;&#65533;9P&#65533;{&#65533;&#65533;&#1400;&#65533;2a&#65533;
P&#65533;P&#65533;&#65533;=<&#65533;&#65533;&#65533;&#65533;&#1537;&#65533;&#65533;#&#65533;X&#65533;&#65533;y&#65533;_ja&#65533;T-&#65533;t&#65533;)J&#65533;1i&#65533;V&#65533;&#65533;&#65533;L&#65533;D&#65533;&#65533;(&#65533;&#65533;T&#65533;&#65533;&#65533;[&#65533;1pm&#65533;&#65533;n&#65533;F&#283;&#65533;h&#65533;&#65533;q&#65533;&#65533;$-&#65533;&#65533;&#1806;z&#65533;<&#65533;}e\Z&#65533;x&#65533;`&#65533;&#65533;Pa&#65533;&#65533;&#65533;n&#65533;&#65533;&#65533;&#65533;8&#65533;Se&#65533;&#1037;J&#65533;J&#65533;&#65533;eQUV&#65533;<&#65533;8N&#65533;&#65533;8&#65533;)_&#65533;l;OAD&#65533;&#65533;S&#65533;X&#65533;D&#65533;;&#65533;&#65533;&#65533;Ka&#65533;&#65533;_ZYY&#65533;&#65533;R&#65533;&#65533;&#65533;&#65533;] q&#65533;&#65533;C&#65533;r&#65533;"&#65533;20&#65533;&#65533;(
&#65533;H(&#65533;B0&#65533;6-c &#65533;A&#65533;&#65533;P@&#65533;Sz&#65533;8n&#65533;&#65533;&#65533;\;&#65533;&#65533;T&#65533;E&#65533;*N&#65533;#&#65533;H&#65533;&#65533;&#65533;&#65533;&#65533;&#65533;&#65533;&#65533;&#65533;&#65533;&#65533;H&#65533;&#65533;&#65533;&#65533;&#65533;&#65533;&#65533;&#65533;&#65533;&#65533;&#65533;&#65533;@AH&#65533;&#65533;&#65533;Q&#65533;m&#65533;&#65533;&#65533;M&#65533;&#65533;&#65533;&#65533;&#65533;
f\f&#65533;&#65533;z,<&#605;&#65533;	-H 4&#1538;X&#65533;8-&#65533;&#65533;H&#65533; &#65533;Gh&#65533;&#65533;&#65533;&`&#65533;&#65533;&#65533;ee&#65533;&#65533;&#65533;&#65533;&#65533;+~dX&#65533;&#59680;&#65533;&#65533;&#65533;-&#65533;2&#65533;&#65533;&#65533;PI&#65533;&#65533;M=&#448;&#65533;&#1488; &#65533;iX&#65533;2M>&#65533;U&#65533;.:&#65533;&#65533;&#65533;
&#65533;L&#65533;B&#65533;&#65533;h5&#65533;&#65533;U|&#65533;g2s&#65533;&#65533;&#65533;&#65533;C:&#65533;(- &#65533;$0&#65533;&#65533;&#65533;2&#65533;E !&#65533;5?8&#65533;[&#65533;&#1036;&#65533;&#65533;/M&#65533;&#65533;&#65533;H&#65533;&#65533;&#65533;&#65533;&#65533;&#65533;}PM&#65533;&#65533;[y&#65533;&#65533;8&#65533;&#65533;&#65533;&#65533;&#65533;,&#65533;[&#2016;&#65533;&#65533;&#65533;&#65533;&#65533; P&#1214;&#65533;&#65533;8&#65533;&#65533;+g&#65533;&#65533;&#1012;1p&#65533;`&#65533;&#65533;d&#65533;&#65533;&#65533;&#65533;Gzef&#65533;&#65533;&#1100;P&#65533;K 4@&#65533;D  &#65533;FhE&#65533;&#65533;}=&#65533;~=h*&#65533;&#65533;&#65533;C\&#65533;a&#65533;S(&#65533;#&#65533;&#65533;O&#65533;&#65533;&#65533;aY&#65533;CY&#1701;e  &#65533;&#65533;&#1996;,~>&#65533;&#65533;e&#65533;"&#1024;D&#65533;&#65533;u&#65533;Ue"&#65533;%4&#65533;QA&#65533;Yv&#65533;&#65533;&#65533;&#65533;&#65533;&#65533;&#65533;KK&#65533;&#65533;Db&#65533;&#678;&#65533;&#65533;&#65533;&#65533;&#65533;U&#65533;L &#65533;&#65533;&#65533;@&#65533;"&#65533;&#181;&#65533;-&#514;&#65533;&#1802;&#65533;+&#65533;*&#65533;&#65533;v&#65533;&#65533;&#65533;O6&#65533;|v 7&#65533;&#65533;&#65533;(&#65533;"`V&#65533;u{&#65533;&#1455;&#65533;&#65533;@&#65533;&#65533;&#65533;&#65533;&#65533;&#65533;&#65533;&#65533;0 &#65533;'&#65533;&#372;&#65533;&#65533;&#65533;&#65533;&#65533;`1S&#2042;&#65533;&#65533;&#65533;+&#65533;&#65533;&#65533;&#65533;`&#65533;Fi&#65533;R&#65533;l&#65533;&#65533;|&#65533;x&#65533;&#65533;&#1540;&#65533;&#65533;\&#65533;&#65533;&#65533;&#65533;j&#1091;&#65533;mBe&#65533;&#65533;j&#65533;.&#65533; &#65533;?p =&#65533;*&#65533;&#65533;Z&#65533;&#65533;9&#65533;?&#65533;0&#65533;FX&#65533;Zj&#65533;c&#65533;&#65533;&#65533;&#65533;dZ&#65533;|.S)&#65533;&#65533;&#65533;&#65533;y&#65533;&#65533;&#65533;P&#65533;&#65533; 5&#65533;!p&#65533;&#1060;&#65533;&#65533;&#1056;YCHT&#1604;&#65533;&#65533;&#65533; &#1426;&#65533;&#65533;
&#65533;5&#65533;S&#65533;&#65533;+&#65533;-h&#65533;$&#65533;&#65533;p&#65533;$&#65533;&#65533;	P&#65533;&#65533;x&#65533; &#65533;&#65533;d&#65533;&#65533;&#65533;N&#65533;B&#65533;g&#65533; &#65533;&#65533;&#65533;J&#65533;&#65533;&#422;S&#65533;v&#1078;&#65533;m?b&#65533;;nl&#65533;[&#508;&#65533;&#65533;&#65533;Q&#65533;vw&#65533;6`&#65533;@&#65533;#}&#65533;&#65533;"u`nA&#65533;d&#65533;&#65533;f&#1228;&#65533;&#65533;P&#65533;&#65533;&#14775;&#65533;(&#65533;&#1122;S}&#65533;s7ox;&#65533;x&#65533;&#65533;,&#65533;?&#65533;&#65533;N&#65533;&#265;&#65533;	&#65533;ob&#65533;&#65533;&#65533;5&#65533;S*\&#690;&#65533;&#65533;&#65533;&#65533;&#65533;&#1090;F&#65533;&#65533;&#65533;'B&#65533;&#65533;P&#65533;	&#65533;&#65533;&#65533;O]0&#65533;'Y8b
ef&#65533;&#65533;&#65533;&#65533;0&#65533;&#377;&#65533;C&#65533;K)1&#65533;&#65533;&#65533;`y&#65533;&#65533;s&#65533;&#65533;P!U&#65533;3&#65533;&#65533;#&#65533;-m&#65533;X&#65533;4&#65533;&#65533;&#65533;&#65533;&#65533;T&#65533;=8&#65533;&#65533;2&#65533;&#65533; &#65533;&#65533;&#65533;20&#65533;&#1704;&#65533;"&#65533;&#65533;L&#65533;&#65533;U&#65533;erdy$s&#65533;&#65533;sr&#1649;K&#65533;m&#539;W{?.Om&#65533;G&#65533;&#65533;0O&#65533;&#65533;-M^&#65533;]i&#65533;8&#65533;&#65533;M&#65533;`%=TN&#65533;&#1556;&#65533;<}&#65533;&#65533;n/}x&#65533;]&#65533;YF-&#65533;V&#65533;&#65533;&#65533;&#65533;T9&#65533;&#65533;,&#65533;&#65533;&#65533;b*B&#65533;&#65533;&#65533;&#281; &#65533;&#65533;&#65533;f80	&#65533;	&#65533;0&#65533;B&#65533;3&#65533;&#65533;	h&#65533;&#65533;T@&#65533; &#65533;&#65533;&#65533;V&#65533;vR]4jJi&#65533;z&#65533;x&#65533;$&#65533;&#65533; &#65533;^T!&#65533;>&#65533;H4&#65533;x$&#65533;h&#65533;&#65533;&#65533;&#65533;&#65533;&#65533;&#65533;&#65533;&#65533;Q&#65533;X`&#65533;l&#65533;n&#65533;Q0&#65533;&#65533;?&#65533;	$&#65533;0A&#65533;A8(D&#65533;A&#65533;%8L&#65533;&#65533;&#65533;"D&#65533;j&#1072;P&#65533;	&#65533;< AJ
(&#65533;&#65533; &#65533;%B&#65533;f&#65533;DH&#65533;&#65533;&#65533;:^&#1980;&#65533;B%&#65533;  &#65533;$Jt&#65533;?&#65533;B&#65533;I&#65533;&#451;&#65533;&#65533;&#65533;
E&#65533;4&#65533;S&#65533;&#65533;N&#65533;'&#65533;&#65533;&#65533;&#266;k&#65533;l&#65533;&#65533;j&#1486;U{&#65533;m[&#65533;h&#2042;E6n\&#65533;u&#1246;]&#65533;@d&#1855;j&#65533;
&#65533;k&#65533;&#65533; &#65533;V&#65533;&#65533;Q&#65533;&#65533;&#65533;
&#65533;;0p&#65533;e&#65533;(&#65533;p&#65533;#E&#65533;=$&#65533;(q&#142;	&#65533;g;&#65533;&#65533;Y&#65533;&#65533;;v&#65533;&#65533;&#65533;"&#65533;&#847;&#65533; "&#65533;u&#65533;	&#65533;&#65533;u&#65533;Y&#65533;&#65533;&#65533;&#65533;o&#65533;
&#65533;&#65533;;&#65533;$I&#65533;&#65533;&#65533;&#65533;&#65533;1'x|x0&#65533;@&#65533;&#65533;(&#65533;&#65533;&#65533;&#65533;(&#65533;&#65533;h&#65533;&#65533;&#65533;_&#65533;&#65533;&#65533;N&#65533;&#65533;~&#65533;&#65533;&#65533;G&#65533;@(A%&#65533;&#65533;&#65533;	!H&#65533;&#65533;%x&#65533;&#65533;&#65533;&#65533;-&#65533;C&#65533;@&#65533;&#65533;!f&#65533;&#65533;DAD"E&#65533;h g$A &#65533;K7&#65533;D&#65533;(I@SK7&#65533;&#65533;&#65533;7&#65533;&#65533;PEIRRI&#65533;&#65533;SPE&#65533;&#65533;UI&#65533;Zq&#65533;Tg,&#65533;\H`8&#65533;&#65533;&#65533;&#65533;&#65533;EV`p&#65533;u&&#65533;l&#65533;&#65533;&#65533;^k&#65533;	&#65533;}j&#65533;V&#65533;&#65533;&#17984;&#65533;	v_&#65533;&#65533;&#65533;Wf&#65533;e&#65533;&#65533;&#65533;A
8&#1728;D&#65533;&#65533;{; &#65533;^r&#65533;Q&#65533;\!I0x&#65533;I&#411;j&#65533;9&#65533;&#65533;j&#65533;9&#65533;&#65533;&#65533;&#65533;&#65533;&#65533;@)&#65533;&#65533;s&#65533;~:Pg&#65533;:&#65533;&#65533;eh&#65533;&#65533;H6p&#65533;Dx&#65533;0p&#65533;ldI&#65533;l&#65533;9'&#65533;c&#65533;&#65533;Fhs\&#65533;C&#65533;&#65533;0&#65533;&#65533;`M&#65533;o&#65533;&#65533;gM&#65533;@&#65533;&#65533;(&#65533;&#65533;&#65533;1/d&#65533;a&#65406;&#65533;&#65533;y@M kf&#65533;-tb&#65533;&#65533;&#1663;
&#528;G-&#65533;4S6&#65533;4KS&#65533;&#1191;&&#65533;$AN4&#65533;&#65533;&#65533;J:\&#65533;T&#65533;F!y&#65533;MF&#65533;@WVYE&#65533;&#65533;-&#65533;y&#65533;^_&#65533;|s&#65533;8{&#65533;&#65533;cx&#65533;UW`&#65533;	&#1430;^A&#65533;It&#65533;f&#393;m&#65533;&#65533;j&#65533;&#65533;	 [p&#65533;&#65533; &#65533;H&#65533;9&#65533;&#65533;c&#65533;&#65533;[t&#65533;&#65533;&#65533;&#65533;B&#65533;g&#65533;&#65533;&#65533;&#65533;PBz&#65533;&#65533;&#65533;&#65533;&#65533;&#65533;&#65533;uZ &#65533;b&#1492;})p&#65533;&#65533;&#65533;&#1761;:&#65533;&#65533;&#65533; ?&#65533;&#65533;ZD&#65533;i &#65533;&#65533;&#65533;:X*P&#65533;
K&#65533;&#65533;X&#65533;&#65533;5h&#65533;&#65533;&#65533;&#65533;!=V&#65533;za&#65533;@&#65533;`&#65533;X&#65533;mNA)Q&#65533;[d&#65533;E&#65533;&#65533;&#65533;&#65533;&#65533;m&#65533;E&#65533;KV&#65533;C&#599;&#65533;&#65533;&#65533;+|.B c&#65533;5&#65533;&#65533;&#65533;AD`&#65533;&#65533;&#65533;S&#65533;8&#65533;l&#65533;&#65533;Q2&#65533;TTLeQSQ&#65533;,&#65533;&#65533;'&#65533;&#65533;\~&#65533;Y&#1141;&#65533;&#65533;&#65533;&#65533;:&#65533;`d,&#65533;&#65533;M&#65533;&#65533;_aX?&#65533;&#65533;&#65533;h&#65533;&#65533;&#65533;l&#65533;V&#65533;~%/m&#65533;&#65533;jv&#1219;&#65533;@&#65533;&#65533;&#863;d&#65533;&#65533;&#65533;&#65533;l&#65533;sfR&#65533;&#65533;D<&#65533;&#65533;@"&#65533;&#65533;&#65533;&#65533;&#65533;&#65533;&#65533;&#65533;#&#65533;&#65533;nTNj&#65533;3&#65533;&#65533;D&#29043;B&#65533;&#65533;&#65533;&#65533;&#65533;&#1632;&#65533;
&#65533;w@&#65533;&#65533;@&#65533;&#65533;VHR&#65533;&#65533;&#65533;4&#65533;&#65533;&#65533;&#65533;A	--yR&#65533;V&#65533;&#65533;>&#65533;&#65533;*3D&#65533;&#65533;&#65533;&#65533;y^p&#65533;=&#65533;&#65533;&#65533;&#65533;&#1922;2&#65533;#&#65533;Yd"9&#65533;O>b &#65533;&#65533;MzK&#65533;&#65533;l&#65533;&#65533;&#65533;$b&#65533;&#65533;^&#65533;@&&#65533;&#65533;p2JK9_&#806;R&#65533;&#65533;JQ&#65533;&#65533;&#65533;&#65533;r@G&#65533;&#65533; &#65533;lSY
PF&#65533;}&#65533;f&#65533;;&#65533;&#65533; &#65533;&#65533;0U&#65533;?C3`Y&#65533;$L7]F&#65533;DW&#65533;&#65533;4&#1364;&#65533;U&#65533;&#65533;X&#65533;&#65533;&#65533;&#65533;+&#65533;t&#65533;oP&#65533;"&#65533;FU&#65533;1D8&#65533;t&3&#65533;&#65533;4&#65533;&#65533;&#65533;V&#65533;&#65533;&&#16384;Gf@&#65533;m&#65533;&#418;=&#65533; $&#65533;&#65533;@R&#65533;&#65533;J5&#65533;&#530;\^&#65533;&#1196;&#65533;?&#65533;&#65533;M|&#1432;&#65533;	&#65533;Q[&#1220;c1&#65533;&#65533;&#65533; 5&K&#65533;&#65533;&#1410;&#65533;P|&#65533;&#65533;&#65533;hD&#65533;&#65533;8(bk C&#65533;&#1029;&#65533;Y&#65533;?&#65533;A&#65533;H.&#65533;$&#65533;_&#65533;&#65533;&#65533;&#65533;&#65533;&#65533;4r &#65533;&#65533;$&#65533;lr&#65533;&#65533;h&&#65533;&#65533;d&#65533;&#65533;D&#65533;#ur &#65533;D
(&#1271;&#65533;&#65533;% &#65533;&#65533;&#65533; &#65533;+&#65533;h~c&#65533;I&#65533;c&#65533;&#65533;}&#65533;&#65533;+H&#65533;5&#65533;d
&#65533;&#65533;&#65533;8Q&#65533;&#65533;&#65533;&#65533;k]&#65533;&#65533;&#65533;&#65533;k7&#65533;&#65533;a&#65533;t&#65533;&#65533;KR_i&#65533;&#65533;&#179;&#65533;&#65533;
,&#65533;&#65533;d&#65533;&#65533;0@Y&#65533;&#65533;&#65533;i&#65533;&#65533;&#65533;{&#65533;&#65533;l&#65533;&#65533;oR&#65533;&#65533;1&#65533;4&#65533;&#65533;&#65533;8H&#65533;lu&#65533;@&#65533;&#1172;sP&#65533;&#65533;H&#65533;7&#65533;p&#65533;&#65533;#&#65533;X*":&#65533;&#65533;
AC(&#65533;&#65533;&#65533;0lfN3&#65533;&#65533;&#65533;sO&#65533;J&#65533;Z&#65533;&#1308; &#65533;&#65533;&#65533; A@E&#65533;&#65533;&#65533;5&#65533;#B&#65533;&#65533;&#65533;&#65533;"&#65533;&#65533;I?&#65533;R&#65533;t&#65533;&#65533;]&#65533;k&#65533;&#65533;L&#65533;_R&#65533;@&#65533;&#65533;&#65533;GrL%&#65533;K`&#65533; &#65533;A'&#2019;&#65533;OB&#65533;&#65533;r&#65533;}&#65533;AX&#65533;Z&#65533;&#65533;&#65533;5+&#65533;)&#65533;2&#65533;&#65533;&#65533;81fu&#65533;&#65533;S&#65533;R&#65533;&#65533;f[&#65533;	Wa&#1426;P:&#65533;&#65533;&#65533;]&#65533;&#65533;&#327;Y&#65533;&#65533;V&#65533;&#65533;Twb&#65533;
d&#65533;&8&#65533;&#65533;&#65533;@&#65533;&#65533;F0&#65533;&#65533;IM&#65533;&#667;&#65533;+-
&#65533;&#65533;&#1386;?&#945;m&#65533;K&#65533;&#65533;&#13440;&#65533;&#65533;9&#65533;&&#65533;&#65533;A&#65533;&#65533;&#65533;&#65533;CB
7e{&#65533;&#65533;&#65533;N6&#65533;R&#65533;B&#65533;3&#65533;&#65533;xW!}W&#65533;&#65533;L&#65533;&#65533;&#65533;p&#65533;&#65533;BLcJ&#65533;5&#65533;&#65533;&#65533;qp)&#65533;&#1472;&#65533;D&#65533;A&#919;&#1665;BB<I&#65533;&#65533;&#65533;^Kb2I&#65533;&#65533;ds'&#65533;IR&#65533;&#65533;]&#65533;l|&#65533;&#65533;&#65533;&#65533;&#65533;a@@&#65533;[u&#65533;W&#65533;Wl&#65533;&#810;]!&#23779;&#65533;2`1&#65533;YLIH&#65533;3&#65533;&#65533;m&#65533;&#65533;&#65533;r@&#65533;&#65533;&#65533;&#65533;	&#65533;&#65533;&#65533;&#65533;;:C&#65533;&#65533;&#65533;&#65533;<[&#65533;
hP&#65533;&#65533;m&#65533;DRM*&#65533;3't&#65533;&#65533;&#65533;tk>&#65533;&#65533;6a&#65533;&#36160;,;8 &#65533;@&#65533;&#65533;H%v:&#65533;A@0&#65533;x&#65533;W&#65533;&#65533;	h0&#65533;&#65533;8&#65533;&#1676;&#65533;&#65533;&#65533;qK5tc&#65533;o&#65533;&#1055;&#65533;'&#65533;g&#65533;3 &#65533;H`=&#65533;9&#65533;&#65533;U&#65533;&#65533; &#65533;&#1140;&#65533;P&#65533;=J6&#65533; 4&#65533;&#65533;&#65533;e &#65533;&#65533;&#1103;!&#65533;z&#65533;l&#65533;&#65533;m&#65533;&#65533;&#65533;,f &#65533;@z&#65533;NIO&#65533;
g&#65533;&#65533; N{&U&#65533;&#65533;MR&#65533;|I&#65533;&#65533;&#65533;O&#65533;U&#65533;q&#65533;Z&#65533;&#691;# 
&#65533;&#1194;&#65533;vUDl&#65533; ~)&#65533;&#65533;$)&#65533; &#65533;&#65533;&#1576;m/&#65533;H&#1178;&#54424;&#65533;&#65533;k&#65533;,&#65533;m?&#65533;k&#65533;ztp&#65533;.w&#65533;&#65533;f&#65533;9&#1513;&#65533;3(&#924;&#65533;&#65533;2&#65533;&#65533;&#65533;hEf&#65533;&#65533;i uKs&&#65533;:&#65533;@&#65533;&#65533;=&#65533;&#65533;&#65533;&#65533;&#65533;=&#65533;&#65533;+&#65533;&#65533;2&#65533;&#65533;
q&#65533;A&#65533;3&#65533;f&#65533;&#65533;4d&#65533;&#65533;{Z"&#65533;AJ-&#65533;&#65533;9&#65533; &#65533;q	&#65533;R@C&#65533;&#65533;&#65533;W&#1529;&#65533;w&#65533;A&#65533;&#480;&#885;Z?&#65533;&#65533;l&#65533;$B&#65533;5B$8&#65533;y%B&#65533;&#65533;&#65533;&#65533;&#65533;&#65533;&#65533;&#65533;&#65533;&#65533;T&#65533;@OI&#65533;&#65533;%X&#65533;&#65533;&#562;&#65533;&#65533;&#65533;@&#65533;&#65533;9&#1309;&#620;&#65533;'a&#334; &#65533;(I&#65533;&#65533;&#65533;<	&#65533;I@!&#65533;&#65533;(E&#65533;WyU&#65533;L&#65533;U&#65533; J&#65533;&#65533;&#1376; @&#65533;&#65533;&#65533;&#65533;&#65533;&#65533;&#65533;vN&#32073;&#65533;}[&#65533;&#65533;H&#65533;Ec&#65533;O&#65533;&#65533;&#65533;`&#65533;xD	&#65533;&#65533;&#65533;&#65533;&#65533;&#65533;&#65533;&#65533;&#65533;&#65533;&#65533;&#65533;&#65533;DM&#65533;&#65533;&#65533;Iax&#65533;Z&#65533;Z&#65533;P&#65533;&#65533;	k&#65533;&#1600;&#65533;&#65533;&#65533;@	&#65533;&#65533;&#65533;&#65533;&#65533;&#65533;l&#65533;&#65533;&#65533; &#65533;&#65533;&#65533;&#65533;&#65533;&#65533;D &#65533;:&#65533;&#657;i&#65533;&#65533;|&#65533;&#65533;/&#65533;lpFd&#65533;J&#65533;D&#65533;d&#65533;	&#65533;7&#590;&#65533;H&#65533;&#65533;i&#707;A&#65533;&#65533;"$B"4&#65533;"&#65533;8 &#65533;&#65533;\&#65533;&#1809;&#65533;&#65533;|&#65533;&#65533;D&#65533;h&#65533;SA&#1153;&#65533;ZR1&#65533;&#256;&#65533;&#65533;LX&#1913;H&#65533;\XH&#65533;&#65533;m&#65533;&#65533;Q@P&#65533;)&#65533;X&#65533;<@guV&#65533;t&#1419;&#50987;&#65533;&#65533;&#65533;=&#65533;&#65533;#))&#65533;P$a&#65533; &#65533;1&#65533;!&#65533;R&#65533;&#65533;a[&#65533;@h&#65533;&#65533;	&#65533;^&#65533;E&#65533;D&#65533;&#798;M&#65533;&#65533;!&#65533;&#65533;L&#65533;x&#65533;&#65533;&#65533;&#65533;-&#65533;&#65533;h&#65533;&#65533;&#65533;E&#65533;&#65533;1&#65533;\&#65533;&#65533; &#65533;D&#65533;&#65533;E&&#65533;,egD&#65533;&#65533;&#65533;IZ&#677;&#65533;&#65533;&#65533;H&#65533;H@j&#65533;ZpL =al&#65533;&#65533;^&#65533;&#65533;8&#65533;&#65533;&#65533;&#65533;&#65533;&#65533;FB&#65533;&#65533;&#65533;&#65533;&#65533;&#65533;&#65533;`&#65533;&#65533;D&#65533;Au\&#65533;$&#65533;&#65533; T&#65533;&#65533;Q&#65533; \&#65533;	&#65533;&#65533;&#65533;WzQI&#65533; M<R&#65533;!&#65533;&#65533;M &#65533;&#65533;%&#65533;R)&#65533;r&#65533;@&#65533;3bE&#65533;U@&#65533;T&#65533;&#65533;L&#65533;S&#65533;&#65533;&#65533; &#65533;&#65533;Dab&#65533;&#65533;$,&#1555;&#65533;]&#1621;&#65533;&#65533;`&#65533;&#65533;3Vf&#65533;@&#65533;&#65533;%&#65533;&#65533;!&#65533;aej^&#65533;9F&#65533;&#65533;&#65533;Xt[s&#65533;&#1371;&#65533;&#1209;&#65533;E&#65533;&#65533;B&#65533;Q	t&#65533;O&#65533;&#65533;&#65533;&#1256;&#65533;&#65533;hT&#65533;&#65533;&#65533;&#65533;!&#65533;Vg&#65533;7r
&#65533;B&#65533;GA&#65533;&#65533;#vj&#65533;&#65533;t5&#65533;&#1357;1&#65533;{&#65533;&#65533;;&#65533;&#65533;&#65533;@&#65533;5&#65533;&#65533;x&#65533;Px&#65533;Gb*-&#65533;&#65533;+&#65533;&#65533;z&#65533;&#65533;(4&#65533;&#65533;Q&#65533;&#65533;&#65533;"A&#257;H &#65533;P&#65533;J|&#65533;H&#65533;&#65533;&#65533;&#65533;&#65533;&#65533;$&#65533;&#65533;&#65533;&#65533; &#65533;O&#65533;&#65533;%	IPP&#2001;&#65533;3&#65533; H#*&#65533;`W&#65533;@4&#392;_J  8&#65533;&#65533;&#65533;&#65533;X&#65533;[&#65533;&#65533;&#65533;J(Ub&&#65533;&#65533;&#65533;e9&#65533;&#65533;dJ&#65533;5[&#65533;=&#65533;RX&#65533;R&#65533;c&#65533;&#1640;PT&#65533;gr&#65533;Q&#65533;&#65533;,F&#65533;=&#65533;M&#65533;b&#65533;c$`&#65533;&#65533;+&#65533;@&#65533;&#65533;&#65533;Y&#65533;&#1209;&#65533;&#65533;&#1880;&#65533;%&#65533;`U&#65533;\&#65533;o&#65533;&#65533;7&#65533;V&#1680;&#65533;&#65533;0D&#65533;&#65533;d&#65533;&#65533;&#65533;&#65533;$&#65533;K{&#65533;=&#65533;Q&&#65533;&#869;P&#65533;&#65533;&#65533;&#1300;&#65533;&#65533;&#65533;^E&#65533;Gx&#65533;&#65533;~&#65533;dg&#65533;@&#65533;lA&#65533;Z#$&#187;m&#65533;El&#65533;u&#65533;&#65533;2&#65533;&#65533;B&#65533;&#65533;&#65533;&#65533;D&#65533;&#65533;&#65533;&#65533;0&#65533;&#1871;&#65533;G&#65533;pO&#65533;&#65533;&#65533;`&#65533;&#65533;&#65533;c&#65533;&#65533;'Yh6&#65533;`&#65533;&#65533;5J&#65533;_R@&#65533;&#65533;D&#65533;A&#65533;&#65533;&#65533;a&#1928;2&#65533;&#65533;$&#65533;&#521;~&#65533;&#65533;4f2h&#65533;&#65533;&#65533;&#65533;)&#65533;&#65533;&#65533;&#65533;&#65533;^&#65533;:&#65533;&#65533;&#1937;D0&#65533;UG&#65533;&#65533;&#1423;&#65533;&#65533;&#65533;&#65533;&#65533;&&#65533;&#65533;V&#65533;1&#65533;&#65533;&#65533;&#65533;&#65533;&#65533;a&#65533;&#65533;&#65533;p:mp*&#65533;&#1761;8&#65533;&#65533;l(K&#65533;&#65533;&#65533;t&#65533;&#65533;&#65533;8l"t&#65533;FD&#65533;&#65533;&#65533;&#65533;&#363;x]%<l% &#65533;A&#65533;&#65533;K&#65533;L&#65533;&#65533;X&#65533;&#65533;W&#65533;.L&#65533;&#65533;&#65533;&#65533;&#4944;&#65533;&#65533;&#65533;&#520;&#65533;H&#1789;&#1902;&#587;&#65533;&#65533;&#65533;&#65533;vV]c&#65533;&#65533;e&#65533;0&#65533;E4nE&#65533;v&#15326;&#65533;%&#65533;&#65533;&#65533;&#65533;&#65533;&#65533;D&#65533;&#65533;&#65533;&-&#65533; &#65533;&#65533;"&#65533;L&#65533;&#65533;&#65533;&#65533; &#65533;,&#65533;&#65533;h&#65533;&#65533;&#65533;Q&#65533;&#65533;&#65533;m-"kN&#65533;b,E&#65533;2&#65533;g&#65533;R&#65533;&#65533;cY&#65533;&#65533;@&#65533;&#65533;&#65533;v&#65533;&#65533;&#65533;&#65533;b&#65533;+&#65533;&#1925;X&#65533;$&#65533;&#65533;^&#920;&#65533;&#65533;&#65533;m&#65533;iI-&#65533;&#65533;&#65533;&#1625;&#65533;&#65533;&#65533;l&#65533;t$&&#65533;&#65533;NZ&#783;&#65533;&#65533;&#65533;9&#65533;&#65533;&#65533;i&#65533;7&#65533;m&#65533;L&#65533;&#65533;&#65533;&#65533;&#65533;&#65533;s&#65533;VB$D&#65533;-&#65533; &#65533;b.&#65533;&#65533;l&#65533;}B*&#65533;>&#65533;"&#65533;&#65533;9&#65533;H&#65533;R&#65533;.&#65533;M-&#1709;&#65533;&#65533;B&#65533;&#65533;&#65533;  &#65533;&#65533;V,&#65533;&#65533;@&#65533;D4&#65533;,f&#65533;&#65533;PD&#65533;&#65533;:&#15673;&#65533;y&#65533;&#65533;h&#372;l~&#65533;&#65533;n&#65533;p&#65533;&#65533;&#65533;&#65533;&#65533;&#65533;&#65533;B&#65533;&#65533;V&#65533;td&#65533;Z&#65533;&#65533;|c8&#65533;&#65533;uVmYM^&#65533;M&#65533;&#65533;&#65533;&#65533;U&#65533;&#65533;&#65533;&#65533;%F&#65533;:&#65533;&#65533;&#65533;e&#1785;&#65533;&#65533;&#65533;a&#65533;&#65533;&#65533;E&#65533;&#65533;&#65533;&#65533;&#65533;&#65533;&#65533; O&#65533;&#65533;_x&#65533;&#1055;6&#65533;&#65533;&#65533;[F:&#65533;a&#65533;&#65533;?&#65533;`8
&#65533;&#65533;&#65533;H&#1542;t n&#65533;&#65533;t&#65533;&#65533;&#65533;&#65533;&#65533;%HhH&#65533;M*&#65533;N&#65533;CP&#65533;GP*&#514;S&#606;D&#65533;&#65533;&#65533;&#65533;&#65533;&#65533;&#65533;&#65533;&#65533;PD &#65533;&#65533; &#65533;&#65533;&#65533;=1&#65533;&#65533;"&#65533;&#65533;uh&#65533;&#65533;&#65533;_&#65533;`&#65533;&#559;&#65533;&#65533;&#65533;&#65533;z&#65533;&#65533;
&#65533;&#65533;&#65533;&#65533;&#65533;(&#65533;&#65533;&#65533;ob&#65533;H&#65533;&#65533;/&#65533;&#65533;%M&#65533;DnX&#65533;H&#65533;&#410;n&#1971;&#1384;&#65533;R&#65533;&#65533;&#65533;&#62374;o=&#65533;o&#65533;J&#65533;o&#65533;&#65533;m&#65533;&#1316;E&#65533;j&#65533;~&#65533;&#1594;&#65533;&#65533;+Y&#65533;m&#65533;Y&#65533;|&#65533;d&#65533;&#65533;P"&#65533;&#65533;w&#65533;&#65533;j+&#655;E
&#65533;
x&#65533;&#65533;lN&#65533;t&#65533;"E@&#65533;J
&#65533;&#65533;&#65533;t,HUS&#65533;O*0&#65533;(&#65533;&#65533;&#65533;A1&#65533;&#65533;&#65533;0z&#65533;&#65533;&#65533;.&#65533;DWP 0&#65533;&#65533;&#65533;D&#65533;P&#65533;&#65533;P&#65533; 0&#301;qLS&#65533;&#65533;hWp&#65533;o&#65533;&#65533;1&#65533;&#65533;&#65533;X&#65533;&#65533;K&#1578;&#65533;&#65533;n&#65533;Zo&#65533;&#65533;&#65533;&#65533;&#65533;g&#65533;Dm&#65533;&#65533;C&#65533;&#65533;&#65533;&#65533;&#65533;b&&#65533;n&#65533;&#65533;&#65533;&#65533;&#65533;&#65533;.^&#65533;j[&#65533;&#65533;/&#65533;&#65533;o&#65533;&#65533;Q&#65533;&#65533;&#65533;U&#65533;&#65533;i&#65533;j&#65533;&#65533;&#65533;X&#65533;&#1400;&#65533;U[0HCi>!&#65533;DDJ&#65533;l&#65533;&#65533;z&#65533;^&#65533;{&#65533;&#65533;x&#65533;V&#65533;&#65533;&#65533;r.&#65533;&#65533;M"-&#65533;&#316;&#65533;wDB&#65533;&#65533;&#65533;8Y[&#65533;&#65533;B$&&#65533;$u%&#65533;:&#65533;.&#65533;MTQ&#65533;&#65533;U[u&#65533;&#1362;&#65533;#&#65533;Z&#65533;&#65533;&#65533;^m&#65533;l&#1238;1R&#65533;]&#65533;&#65533;&#65533;A&#65533;&#65533;&#65533;l L&#65533;5O&#65533;o&#65533;&#65533;5&#65533;TL&#65533;y&#65533;&#65533;s&#65533;&#65533;&#65533;&#65533;7&#65533;b.&&#65533;*&#65533;/&#65533;%&#65533;I&#65533;Vl&#970;&#65533;&#65533;&#65533;Q&#65533;u&#65533;&#65533;X	i&#65533;n&#65533;cj&&#65533;&#65533; &#65533;&#65533;X&#65533;&#65533;&#1618;&#65533;;&#65533;	&#65533;m&#65533;&#65533;~ &#59880;&#65533;w&#65533;2H*.Ip.&#21664;&#65533;&#65533;lI&#65533;&#65533;&#65533;&#65533;&#65533;G+&#65533;&#65533;j&#65533;&#65533;&#65533;j&#65533;&#65533;&#65533;&#65533;n&#65533;&#65533;&#65533;&#65533;&#65533;&#65533;0&#65533;&#65533;&#65533;&#65533;&#65533;h&#65533;L&#65533;p13&#65533;*t&#65533;&#65533;vS&#65533;5ks&#65533;&#65533;pL`BJL&#65533;_
&#65533;#&#65533;&#65533;c
@&#1290;&#65533;I&#65533;o&#65533;&#65533;;/&#65533;&#65533;X^&#65533;a*5&#65533;&#65533;&#65533;`&#65533;3{q;&#65533;qSm&#813;&#65533;&#65533;>8&#65533;&#65533;>w&#65533; {cIp&#65533;&#65533;~&#65533;&#65533;&#65533;&#65533;b&#1515;&#65533;P&#65533;U[5_&#65533;U#&#65533;&#65533;Fk&#65533;VIDm[V&#65533;0q&#65533;&#65533;&#65533;&#65533; &#65533;&#1853;&#65533;a&#65533;-a&#65533;5j&#65533;8a&#65533;&#429;&#65533;_"
di&#65533;c&#65533;&#65533;q; &#65533;&#65533;&#65533;-&#65533;&#65533;DTmw&#65533;&#65533;&#65533;,l&#65533;&#65533;t&#65533;&#65533;	&#65533;&#65533;&#65533;Q&#65533;&#65533;&#65533;&#65533;/
&#65533;r&#65533;&#65533;N&#65533;&#404;)&#65533;&#65533;&#65533;&#65533;&#65533;&#65533;
&#65533;M&#65533;&#966;&#65533;&#65533;KLk&#65533; P&#65533;&#65533;?&#1740;^&#65533;&#65533;&#65533;B&#65533;U&#65533;&#65533;c&#65533;&#65533;t&#65533;&#1162;&#65533;&#65533;7&#65533;s^&#65533;&#65533;d&#65533;&#65533;&#65533;y&#1009;a&#65533;c&#65533;x&#65533;v &#65533;(ML-&#65533;k-D&#65533;&#1539;c&#65533;'m&#65533;&#65533;U&#65533;&#65533;R8K&#65533;&#65533;U&#65533;x&#65533;&#65533;&#35958;hd&#65533;U&#65533;&#65533;J&#65533;&#65533;]J&#65533;:&#65533;&#65533;&#65533;X-X0j7z;&#65533;&#65533;)&#65533;&#65533;&#65533;n&#65533;&#65533;`m&#65533;]&#65533;&#65533;BF&#65533;&#65533;&#65533;&#65533;dtX*;m"&#65533; &#65533;a&#65533;&#65533;|'&#65533;&#65533;&#65533;.&#65533;&#65533;f&#65533;0&#65533;Y&#65533;&#65533;&#65533;1&#65533;&#65533;5&#65533;&#65533;&#65533;&#65533;&#65533;&#65533;&#388;&#65533;&#65533;&#65533;&#65533;|&#65533;&#65533;&#65533;C&#65533;&#65533;&#65533;&#65533;&#65533;&#65533;&#65533;&#65533;(&#65533;:WP(&#65533;vEf*&#65533;"#&#65533;&#65533;3A&#65533;u&#65533;18+u8&#65533;v&#65533;7&#65533;;&#65533;
Nx&#65533;j&#65533;&#65533;&#65533;(&#65533;g&#65533;evv^&#65533;o&#65533;&#65533;&#65533;&#65533;&#1769;&#65533;&#65533;&#65533;&#65533;&#65533;&#65533;&#65533;&#65533;&#65533;5&#65533;&#65533;&#65533;9&#65533;&#65533;&#65533;xy&#65533;&#65533;nq&#65533;&#65533;+]&#65533;]&#65533;B&#847;u&#65533;&#65533;&#65533;#&#65533;&#884;&#65533;^&#65533;&#65533;&#65533;&#65533;$&#65533;C`D&#65533;&#11265;&#1648;&#65533;&#65533;P&#65533;Ky`&#65533;&#65533;Z&#65533;&#65533;i&#65533;&#1182;&#65533;QU&#65533;|&#65533;qO&#65533;&#65533;&#65533;7&&#65533;&#65533;OM&#65533;URh&#65533;yb&#65533;&#65533;<Rh&#65533;;&#65533;&#65533;&#65533;&#65533;&#65533;&#65533;}f&#1192;&#65533;&#65533;&#65533;3~&#65533;u&#65533;a&#65533;&#65533;n&#65533;&#65533;@;|&#65533;&#65533;_o&#65533;ZnE&#65533;&#65533;&#65533;&#65533;>&#65533;e&#65533;cgoXY&#65533;&#65533;&#65533; &#439;&#972;&#65533;&#65533;&#1443;&#65533;&#65533;{!&#65533;&#65533;&#65533;p&#65533;&#65533;swV&#65533;&#65533;.&#65533;c&#65533;OR0&#65533;{&#570;&#65533;&#65533;&#65533;&#65533;&#65533;D&#65533;&#65533;&#437;]&#65533;?&#1342;q4&#65533;&#65533;i&#65533;&#65533;$&#65533;&#65533;z&#65533;&#65533;&#65533; &#65533;Gd&#65533;d,&#65533;&#65533;,&#65533;J$*0&#65533;&Q
&#65533;;~&#65533;&#65533;KW&#65533;&#65533;-&#65533;Y&#65533; &#65533;&#65533;(&#65533;I&#65533;&#65533;{y&#65533;&#65533;&#65533;&#65533;~M&#65533;&#65533;&#65533;s/&#65533;&#65533;&#516;+&#65533;&#65533;]dJ&#65533;&#65533;&#65533;&#403;*&#65533;&#65533;&#65533;{&#65533;`&#1850;7@H&#65533;@&#65533;&#65533;@&#65533;%@H!F&#65533;8&#65533;!&#65533;`&#65533;0 &#129; &#65533;$&#65533;'G&#65533;T&#65533;&#65533;&#1984;&#65533;'&#65533;&#65533;9 &&#857;6q&#65533;l	 fK&#65533;.&#65533;&#65533;&#65533;	 &#65533;&#65533;&#65533;E&#65533;,&#65533;&#65533;&#65533;&#513;t&#65533;&#65533;1&#65533;G&#65533;V&#65533;d&#65533;z&#65533;k	r&#65533;!&#65533;T<v&#65533; R$&#65533;&#65533;?&#65533; &#65533;;W.\@&#65533;&#65533;&#65533;
d
$H&#65533;0&#65533;&#65533;$&#65533;Wq&#65533;&#195;3:h&#65533;@2e&#65533;Dp@&#65533;&#65533;f&#65533;/K&#65533;&#65533;@&#65533;&#1255;OS&#65533;&#65533;&#65533;
&#65533;&#65533;[&#65533;N&#65533;&#65533;&#65533;k&#1778;Q&#65533; &#65533;d&#259;~&#65533;p&#65533;&#65533;&#65533;-&#65533;&#65533;&#65533;&#65533;990&#65533;&#65533;i:
&#65533;>&#65533;&#65533;&#65533;K&#65533;
z&#65533;'x&#1650;`&#739;'&#65533;,B&#65533;&#65533;o?&#65533;4 &#65533;&#65533;L&#65533;&#65533;_z)~&#65533;&#65533;&#65533;&#65533;)&#65533;T&#65533;&#65533; &#65533;&#65533;&#65533;!&#65533;(j#&#65533; &#65533;H&#65533;F&#65533;&#65533;$&#65533;&#65533;{n&#65533;&#65533;8&#65533;&#65533;&#65533;=&#65533;	D&#65533;jRI&#65533;&#65533;t )&#65533;&#65533;0&#65533;&#65533;\	&#65533;"h,&#65533;&#65533;Z+/&#65533;&#65533;&#65533;#&#65533;&#65533;2&#65533;"&#65533;&#65533;&#65533;:	Lb 9
^s&#65533;&#65533;&#65533;&#65533;A&#65533;&#65533;$P2&#65533;&#65533;Ba &#65533;:lK&#65533;&#65533;r&#65533;&#65533;[&#65533;&#65533;&#65533;.&#65533;&#65533;&#65533;<&#65533;L&#65533;4M&#65533;&#65533;P+&#65533;4
4&#65533;&#65533;4&#65533;L&#723;&#65533;	&#65533;\&#65533;5&#65533;&#65533;&#65533;M&#65533;D&#609;&#65533;&#63490;:&#65533;7&#65533;z&#65533;&#65533;&#65533;6&#65533;0%&#65533;&#65533;; G&#65533;H&#65533;&#65533;&#65533;:N&#65533;&#65533;&#65533;@&#65533;&#65533;&#65533;[5,W&#65533;&#65533;&#65533;&#65533;X&#65533;1,&#65533;.r&#547;&#65533;XR&#65533;S&#65533;`&#1087;&#65533;&#65533;u1&#65533;c&#65533;bjC&#65533;&#65533;+&#65533;@I&#65533;&#65533;!Q&#65533;E&#65533;&#65533;3&#65533;N%G&#65533;&#65533;[&#65533;&#65533;=&#65533;&#65533;C&#518344;:&#65533;&#65533;&#65533;&#65533;&#65533;w&#65533;&#65533;F&#65533;"&#65533;&#65533;&#65533;'uR_ 8P
^w&#65533;&#65533;)Dn&#65533;&#65533;.B&#928;C&#65533;&#65533;&#65533;9"&#65533;&#65533;&#65533;&#65533;&#65533;&#65533;-{s&#65533;&#65533;&#65533;\&#884;fEMd&#65533;&#65533;&#65533;sd&#65533;&#65533;&#65533;En&#65533;o&#1410; 5&#65533;&#65533;&#65533;n&#65533;%`&#65533;&#65533;#E&#65533;?&#65533;tr&#65533;&#65533;G&#65533;&#65533;&#65533;F&#65533;fn&#65533;&#65533;I&#65533;"&#36209;&#554;&#65533;&#65533;jz&#65533;r&#65533;v&#65533;d&#65533;&#65533;Y?&#65533;&#65533;{]&#65533;&#65533;%v%f&#65533;&#65533;&#65533;&#65533;&#65533;Rb&#65533;$&#65533;F&#65533;&#65533;_W&#65533;o&#65533;&#65533;&#65533;&#65533;&#65533;'&#65533;&#65533;&#65533;.&#65533;&#65533;&#65533;&#65533;o]`&#65533;&#65533;&#65533;&#65533;R9&#65533;H:&#65533;&#65533;&#65533;&#1792;O&#65533;W&#65533;&#65533;P!&#65533;&#65533;&#65533;*&#65533;&#65533;x&#65533;B&#65533;&#65533;k&#65533;&#65533;vH&#65533;O&#65533;/^&#65533;;E.M&#65533;<^&#65533;v&#65533;&#65533;DY&#65533;D?b&#65533;&#65533;#n&#65533;&#65533;&#1595;T9&#65533;xEI&#65533;"&#65533;&#65533;&#65533;jm2&#65533;%	&#402; &#65533;w&#65533;*Q 
&#65533;s&#65533;Q&#52278;6&#65533;&#65533;&#65533;rU&#65533;YE&#65533;&#65533;&#65533;f=&#65533;9	P&#65533;&#65533;lU<w&#65533;&#65533;&#65533;-[&#65533;v&#65533;#&#65533;a&#65533;&#65533;&#65533;&#65533;&#65533;7&#65533;e[(&#65533;I&#65533;VT=&#65533;&#65533;&#65533;&#65533;&#65533;&#65533;&#65533;&#65533;&#65533;eP&#65533; 4PL4&#65533;&#65533;i^&#1626;]&#34740;&#65533;"&#65533;&#65533;t&#65533;p&#65533;aC&#65533;&#65533;Q&#65533;&#65533;k4&#65533;1&#65533;D&#65533;MehW&#65533;&#65533;&#65533;F&#65533;yB&#65533;'&#65533;&#65533;&#65533;Ly`&#65533;&#1740;L2,rT&#65533;	&#65533;#&#65533;iq&#65533;qM&#65533;&#65533;I<&#65533;&#259;=7&#65533;Z&#65533;&#65533;W&#65533;&#65533;&#65533;&#65533;U&#65533;&#65533;&#65533;XC&#65533;&#65533;
!\C&#65533;&#65533;F&#546;&#65533;&#65533;gL&#65533;&#65533;&#65533;U,&#65533;P&#65533;=i&#65533;R&#65533;&#65533;&#65533;&#65533;[&#65533;zI&#65533;|"&#201;&#65533;&#65533;&#65533;&#65533;c =&#558;LKX &#65533;b';yH &#65533;&#65533;)\#&#65533;6 &#65533;%+z)U&#65533;b&#65533;&#65533;e(XK&#65533;|&#65533;&#65533;&#65533;E&#65533;&#65533;+&#65533;]&#65533;0&#530;6&#65533;A&#65533;&#65533;Tf&#65533;4Da&#65533;[&#65533;&#65533;&#65533;&#65533;&#65533;&#65533;1PM&#65533;&#65533;I6&#65533;&#65533;-0:&#65533;:&#65533;&#65533;|&#65533;4DE\&#65533;&#65533;&#65533;&#65533;I'"KBZ&#1264;&&#65533;&#65533;&#65533;&#65533;&#65533;&#65533;b&#65533;&#65533;&#65533;}&#65533;~&#65533;&#65533;&#65533;H&#65533;Gtz@-&#65533;O&#65533;&#65533;?&#65533;jT &#65533;`&#65533;&#65533;&#65533;&#65533;y&#65533;E&#65533;&#65533;'1&#65533;&#65533;"&#65533;&#65533;-&#65533;?`/&#65533;&#65533;h&#65533;A2\J&#65533;&#1211;&#65533;nH]yR&#65533;&#65533;9;&#65533;&#65533;Jl)&#65533;VlZ:"&#65533;&#65533;4@AZ&#65533;&#65533;&#65533;&#65533;Dn&#65533;&#65533;&#1953;&#65533;&#65533;&#65533;&#65533;T*&#65533; 	9wf&#65533;&#29992;y&#65533;&#65533;&#65533;&#65533;@&#65533;dG`+&#65533;&#65533;&#65533;F.&#65533;p&#65533;&#65533;k&#65533;g7i&#65533;&#65533;<l|p&#65533;S3&#65533;&#65533;u&#65533;&#705;&#65533;&#65533;^&#28229;L&#65533;&#65533;&#65533;A9X&#65533;At&#65533;&#65533;&#65533;v&#65533;&#65533;Xq=&#65533;&#65533;]&#65533;c=&#65533;w	&#65533;&#65533;&#65533;c&#65533;U&#65533;&#65533;&#65533;eJi&#65533;%.&#65533;&#65533;&#65533;&#1157;&#65533;>&#65533;&#65533;$,&#65533;r&#65533;&#65533;&#65533;&#65533;&#65533;|&#65533;#G|&#65533;{&#65533;&#65533;2&#65533;g&#65533;&#65533;&#65533;H&#65533;zb&#65533;&#65533;-X)&#65533;@T@&#65533;&#65533;&#65533;&#65533;&#65533;K&#65533;:&#65533;a&#65533;&#65533;&#65533;&#65533;-&#65533;&#65533;&#65533;E*Nj&#65533;&#65533;8&#65533;Q&#65533;d&#65533;J&#65533;e&#65533;&#1127;m!u&#1284;9
&#65533;&#1514;tI
&#65533;u&#1690;2&#65533;)&#65533;m%|h&#65533;&#65533;&#65533; &#65533;&#65533;>&#65533;J&#65533;u/j9xQv&#65533;&#65533;u&#65533;F&#65533;&U&#65533;V&#65533;&#65533;&#65533; &#65533;9&#65533;Le&#65533;+&#65533;&#65533;\d	&#65533;r.&#65533;@-+'&#65533;&#65533;&#65533;&#65533;L&#65533;&#65533;;U&#65533;9^&#65533;Zjy:&#65533;dfa&#1169;&#65533;L2@xSeT&#65533;&#65533;&#65533;\	L&#65533;)&#65533;&#65533;0&#65533;y&#65533;cl&#65533;0a&#65533;g#&#820;&#65533;&#65533;&#65533;$LRJJ&#65533;&#65533;&#65533;&#65533;L13Y&#65533;yk&#65533;w&#65533;&#65533;@&#65533;&#65533;&#65533;nLn&#65533;L&#65533;H&#65533;\4 &#65533;&#65533;&#65533;&#65533;g&#65533;&#1880;7&#65533;&#65533;j&#65533;&#65533;2V4#&#739;S&#65533;YD&#65533;&#65533;0D]xE&#65533;&#65533;-i&#65533;&#65533;r&#65533;&#65533;&#65533;&#65533;`&#65533;&#65533;RR&#65533;	&#65533;&#65533;&#731;V&#65533;B&#65533;&#65533;&#65533; 	( &#65533; ]W&#65533;&#65533;HN&#811;&#65533;S&#65533;&#65533;&#65533;@}N&#65533;0w6`]&#65533;&#1086;&#667;q~+1-7&#65533;#\{&#65533;C&#65533;&#65533;++&#65533;wr$&#65533;&#65533;&#65533;&#65533;&#65533;&#65533;E&#65533;&#660;&#65533;t&#65533;d&#65533;&#65533;9S~&#65533;&#65533;&#1117;&#65533;=&#65533;'%&#65533;P&#65533;&<o&#65533;Hu&#65533;&#65533;&#65533;&#65533;&#65533;&#65533;&#65533;&#65533;w&#65533;&#65533;p&#65533;&#65533;1&#65533;%&#65533;m&#65533;&#65533;&#65533;&#65533;QAj&#65533;&#65533;&#857;&#65533;@F0&#65533;&#65533;&#65533;j%c&#65533;nI&#65533;&#65533;&#65533;ml#&#65533;r&#65533;%&#65533;&#65533;&#65533;e&#65533;1:2P&#65533;(&#1324;&#65533;A&#65533;&#65533;"&#65533;&#65533;7&#65533;&#65533;&#65533;&#65533;&#1674;&#65533;&#1752;&#65533;&#65533;&#65533;&#65533;|D&#65533;\&#65533;&#65533;&#65533;&#65533;&#65533;+f&#65533;&#65533;v&#65533;&#65533;&#65533;;&#343;4+x&#65533;&#65533;zGtBb&#65533;&#65533;$1&#65533;/&#65533;,}&#65533;Rp&#65533;&#65533;&#746732;&#65533;&#65533;S U]&#65533;&#1142;&#65533;&#65533;c&#65533;!&#65533;
&#598;&#216;&#65533;$v&#65533;&#65533;a#k#&#65533;&#65533;`&#593;k&#65533;&#65533;&#65533;&#65533;&#65533;G&&#65533;&#65533;&#65533;&#65533;&#65533;&#65533;k&#65533;&#65533;S&#65533;&#65533;mT^&#65533;&#65533;7&#65533;&#65533;&#65533;&#1032;&#65533;;&#65533;-z&#65533;&#65533;nT{%J&#65533;h`&#65533;&#65533;#&#65533;&#65533;*>"&#65533;&#65533;:8&#65533;@6&#65533;&#65533;&#65533;/C&#1774;(&#65533;&#65533;3V&#65533;]"&#1534;+&#65533;c&#65533;T&#65533;9&#65533;Bd&#65533; &#65533;R!&#65533;&#65533;&#65533;f}&#65533;?`&#65533;&#676;
B	L&#65533;Q3&#65533;&#65533;&#65533;&#65533;^?2&#65533;i&#65533;g,&#65533;&#65533;&#65533;\l0&#65533;L&#65533;&#1263;~&#65533;&#65533;7&#65533;&#65533;&#65533;&#65533;*&#65533;
&#65533;\H&#65533;")&#65533;"&#65533;n.&#65533;&#892;&#849;&#746;4&#65533;&#65533;Y&#65533;l&#65533;&#65533;&#65533;*:<&#65533;&#65533;f&#65533;|&#65533;h&#65533;E&#65533;l.[&#135;k&#65533;&#65533;&#65533;&#65533;&&#65533;&#65533;&#65533;&#65533;2
% &#65533;&#65533;l&#65533;*v&#65533;/&#65533;&#65533;*t&#65533;Z&#65533;gv
&#65533;",&#65533;&#65533;C&#65533;eny&#65533;E&#65533;&#65533;&`D*@EJ&#65533;&#65533;`*&#65533;&#65533;oK
&#65533;&#65533;6&#65533;@&#65533; &#65533;o&#65533;&#132;&#65533;&#1839;&#65533;$N&#65533;0&#65533;&#65533;0
&#65533;1
&#65533;&#65533;&#65533;/&#65533;l&#65533;&#65533;&#65533;&#1414;&#65533;$&#65533;&#65533;&#65533;&#65533;$h&#65533;&#261;&,&#65533;F&#65533;&#65533;H]L&#65533;&#65533;0	&#65533;&#65533;&#65533;&#65533;J:&#65533;&#65533;&#1238;}f&#65533;T&#65533;Go(hp"&#65533;P&#65533;&#65533;I&#65533;F7&#51759;&#65533;&#65533;&#65533;&#65533;XP&#1884;&#65533;R@&#65533;&#65533;<&#65533;!&#65533;7&#164358;&#65533;&#342;&#65533;f&#65533;&#65533;bD&#65533;&#65533;.&#65533;&#65533;g&#65533;&#65533; &#65533;gP	&#65533;&#65533;&#65533;>&#65533;z&#65533;&#65533;4&#65533;2&&#65533;0&#65533;O&#65533;Z&#65533;@&#65533;&#65533;$8&#65533;&#65533;&#65533;O&#1468;1&#65533;&#65533;&#65533;&#65533;&#65533;&#65533;
&#65533;oL`&#65533;&#65533;oK&#65533;c&#65533;Vb&#1854;Lr~&#65533;&#65533;@&#65533; &#65533;L`zF&#65533;
&#65533;&#65533;kE&#65533;E&#65533;$&#65533;x&#65533;&#65533;.&#65533;&#65533;Z&#65533;q,&#65533;@v%&#65533;d&#65533; D0EJd&#65533;&#65533;7&#65533;Fj&#65533;&#65533;&#65533;&#65533;`iJ&#65533;&#65533;P@&#148;B&#65533;:VP&#65533;*&#65533;{<o&#65533;&#65533;c&#65533;1&#65533;$&#65533;&#65533;&#65533; &#643;= &#65533;8L&#65533;Z&#65533;kh&#65533;b&#65533;&#65533;U"p&#65533;&#65533;C f&#65533;&#420;&#65533;&#65533;* z z&#65533;&#65533;&#65533;
N&#65533;~ 	d&#65533;^@&#65533;%&#65533;&#65533;&#65533;&#65533;&#65533;&#65533;
5&#65533;&#65533;*n*&#65533;P&#65533;&#304;&#65533;oL&#65533;)&#65533;L&#65533;&#944;)&#65533;&#65533;&#65533;m;o,!&S&#65533;nW&#65533;&#950;&#65533;p@&#65533;&#65533;	=	q0&#65533;&#65533;&#65533;>&#576;&#65533;P<&#65533;'HbIjG`&#613;F
J&#65533;"*\&#65533;`&#65533;(&#65533;&#65533;#6&#65533;#6&#65533;$&#65533;&#65533;X &#65533;&#65533;.&#65533;&#65533;HR&#65533;.ZN&#65533;h&#65533;,$e/!&#65533;&#65533;!b&#65533;&#65533;J&#65533;&#65533;&#65533;&#65533;%g&#65533;
`&#65533;&#65533;5<+(&#65533;&#65533;<&#65533;&#65533;l&#65533;~&#65533;<&#65533;&#1426;18&#1103;&#1468;2&#65533;$&#65533;&#65533;&#65533;&#65533;/9&#65533;&#65533;-&#65533;&#65533;&#65533;q3F&#65533;&#65533;(n&#65533;&#65533;&#65533;&#65533;EU&#65533;e&#643;5r`&#65533;r<y&#65533;uB0&#65533;H&#562;&#65533;&#65533;l&#65533;m;&#65533;&#65533;A:Z&#65533;&#65533;0&#65533;&#65533;T(Jx 8 &#65533;&#65533;&#402;&#65533;|&#65533;&#65533;RH&#65533;/kq C,$x&#65533;&#65533;&G&#65533;r-_F&#65533;&#65533;&#65533;R&#65533;%<&#65533;&#65533;^E&#65533;"&#65533;&#65533;$G&#65533;Sx D&#65533;&#65533;z&#65533;l&#65533;&#65533;*&#65533; Av&#65533;%&#65533;&#258;lm&#65533;&#65533;&#65533;+&#65533;&#65533;8&#65533;;&#65533;&#65533;8&#65533;&#65533;1&#65533;&#65533;a&#65533;&#65533;&#65533;f&#65533;&#65533;&#65533;2&#65533;M&#65533;&#65533;&#65533;
&#65533;L,y&#65533;&#65533;&#65533;&#65533;&#65533;&#1986;&#65533;<&#65533;&#65533;&#65533;Rp&#65533;(&#65533;&#65533;&#65533;&#65533;&#65533;|e&#65533;&#1294;X&#65533;el*>&#65533;&#65533;"0&#65533;&#65533;0oI&#65533;xdH&#65533;b,2&#65533;8C%!&#65533;&#65533;*&#65533;#&%G>p&#65533;l8&#474;&#65533;&#1646;&#65533;&#65533;c&#65533;	&#65533;&#65533;&#65533; &#65533;G&#65533;&#65533;&#65533;&#65533;T' &#65533;Oe2&#65533;d&C4?&#65533;t%Dc1&#65533;&#1520;&#65533;&#65533;&#65533;
&#65533;&#65533;9&#65533;&#65533;o&#1474;&#65533;9G&#65533;&#65533;:&#65533;&#65533;&#65533; c3j&#65533;2$n*/HA&#65533;)&#65533;sJ&#65533;0"&#65533;`&#65533;&#65533;&#65533;~&&#65533;&#65533;&#65533;6&#65533; ;&#65533;&#65533;&#65533;&#65533;>&#65533;&7&#65533;
"E&#1087;
&#65533;&#65533;q?4'&#65533;&#65533;&#65533;Qj%GZi&#65533;&#65533;8&#65533;&#1123;*3&#1936;Cz N&#65533;^&#65533;:^&#65533;?A&#65533;N1&#65533;&#65533;.C'&#65533;&#65533;p&#65533;&#65533;&#65533;&#65533;&#65533;#&#65533;%&#65533;K&#65533;&#65533;&#65533;&#65533;O
_,&#65533;&#65533;"6 &#65533;n&#65533;H5N&#65533;&#65533;&#65533;F'8&#65533;Q1&#65533;G'&#65533;&#65533;&#65533; 6&#65533;&#65533;&#65533;&#65533;&#65533;vMa&#65533;b&#65533;Tc3&#65533;G&#65533;&#65533;&#65533;#&#65533;&#65533;:&#65533;4)&#65533;&#65533;&#65533;&#65533;QL|V)&#65533;&#65533;8&#65533;*&#65533;&#65533;&#236;&#65533;d&#65533;D&#65533;NN&#65533;&#65533;+&#65533;3T&#65533;&#65533;&#65533;&#65533;&#65533;*L&#65533;&#65533;&#65533;\&#65533;^Ai&#876;&#65533;&#1610;&#65533;&#65533;&#65533;&#65533;v&#191;@&#65533;&#65533;&#65533;N&#65533;T_&#65533;&#65533;&#65533;`E&#65533;&#65533;et&#65533;&#65533;&#65533;&#65533;0<A&#65533;Pt&#65533;$&#65533;&#65533;&#65533;&#65533;$&#65533;+ r[&#65533;&#65533;&#65533;&#65533;%X2&#65533;&#65533;&#65533;&#65533;&#65533;&#65533;&#65533;F`M.&#65533;2&n*&#65533;&#65533;-&#65533;e&#65533;&#65533;0Z-&#65533;z&#65533;89wM&#65533;&#65533;d)7v&#65533;&#65533;Gg&#65533;G&#65533;Qs&#65533;&#65533;SUY&#65533;&#65533;&#65533;&#65533;swt&#65533;&#65533;&#65533;1t52&#v*&#65533;&#65533;\&#65533;&#65533;&#65533;DLd7X&#65533;&#65533;&#65533;&#1423;&}&#65533;K&#65533;-,r&#65533;
&#65533;GR*z&#65533;dH&#128;/&#527;&#65533;&#65533;kY&#65533;&#65533;&#65533;eL&#65533;q&#65533;&#65533;*m&#65533;&#65533;so+&#65533;&#65533;k&#65533;&#65533;m&#65533;-&#65533;&#65533;-T
&#65533;&#65533;&#65533;x`>EN&#65533;&#65533;6HV&#65533;$@C&#65533;&#65533;Q&#65533;&#65533;&#65533;C&#65533;`&#65533;z&#65533;&#65533;&#65533;'@a&#65533;&#65533;&#65533;&#65533;B&#65533;&#65533;&#65533;&#65533;&#65533;&#65533;c&#65533;&#65533;&#65533;&#65533;&@<@rAt&#65533;&#65533;*gV0&#65533;D{4G&#65533;&#65533;e&#65533;lCJ`J&#65533;@0@W&#65533;&#65533;g-g&#65533;L&#65533;j&#65533;&#65533;zX[VG{XV&#65533;V-f$&#65533;"p5&#65533;.X0&#65533;2,a&#65533;:&#65533;0&#65533;&#65533;vh*-&#65533;&#65533;6d&#65533;&#65533;&#65533;&#65533;
(&#65533;&#65533;!fe*h&#65533;?&#65533;&#65533; 5&#65533;`D)&#138;E&#65533;MC&#65533;'&#65533;j/v&#65533;&#65533;7~&#65533;W&#65533;J&#65533;&#65533;8`&#65533;&#65533;s
&#65533;%&#65533;&#65533;Y&#65533;&#65533; . &#65533;H&#65533;&#65533;&#65533;9&#65533;8&#65533;&#65533;&#65533;X*v&#65533;?&#65533;3j8&#65533;"t	cN&#65533;3N&#65533;&#65533;)&#65533;3bL/9&#65533;&#65533;u&#65533;T&#65533;oN&#65533;4&#65533;2v&#65533;v&#65533;&#65533;&#65533;&#65533;&#65533;
&#65533;&#65533;l&#65533; &#65533;;x&#65533;&#65533;8;&#65533;W#&#1432;3&#65533;#O>&#65533;w&#65533;&#65533;P&#65533;&#65533;vT[&#65533;&#1396;2&#65533;`&#65533;M`r&#65533;x&#65533;_u&#65533;x)UV&#65533;.&#65533;7&#65533;&#65533;$`&#65533;&#65533;.o&#65533;&#65533;"\&#65533;&#65533;&#1442;&#307;?u&#65533;&#65533;&#1293;&#65533;7&#65533;&#65533;;&#65533;t&#65533;n&#65533;lK&#65533;B.&#65533;&#65533;p{N&#65533;&#65533;&#65533;&#65533;0x52&#65533;&#65533;`p&#65533;p&#65533;&#65533;n&#65533;5s&#65533;p!&#65533;&#65533;&#65533;&#65533;&#65533;2r3B&#65533;&#65533;/&#65533;@M*w*&#65533;&#65533;W&#65533;&#65533;&#65533;;&#65533;:&#65533;N`&#65533;]y4N&#65533;&#65533;`&#65533;`&#65533; &#65533;e&#65533;7{y:&#65533;&#65533;&#65533;&#65533;c]&#65533;&#65533;Lx&#65533;^-dsT#0DbR@7P&#65533;1&#65533;&#65533;,S"&#65533;&#65533;11H&#65533;f&#65533;q3&#65533;b&#65533;&#65533;&#65533;&#65533;F&#65533;&#65533;1&#65533;&#65533;&#65533;gmn&#65533;&#65533;Bzv16&#65533;y&#65533;&#65533;&#65533;&#65533;"&#65533;&#65533;~}&#65533;&#65533;D&#459;&#65533;~&#59319;>&#1229;&#65533;&#65533;l &#65533;&#65533;&#65533;o&#65533;4&#65533;&#65533;&#65533;|5&#65533;&#65533;&#65533;p&#65533;Ln&#65533;8!n1&#65533;&#65533;
Ot>/&#65533;+&#65533;L&#65533;&#65533;/ E&#65533;1(c|&#65533;W&#65533;8@&#65533;&#65533;&#65533;Vo&#65533;&#65533;&#65533;&#65533;&#65533;X&#1378;z&#65533;
["Ui&#65533;6O N < &#65533;O&#65533;^&#65533;h`@&#65533;&#65533; w&#65533;&#65533;&#65533;.n&#65533;p0&#65533;&#65533;&#65533;S@&#65533;&#65533;4R`8&#65533;:&#65533;&#65533;&#65533;Q&#65533;6&#65533;D &#65533;&#65533;&#65533;&#65533;)#&#65533;
v&#65533;KXa&#65533;&#65533;&#65533;vv&#65533;zs&#65533;&#65533;>&#65533;:&#65533;;&#1531;&#65533;L9V&#14832;&#65533;&#65533;p&#65533;t^&#65533;&#65533;*&#65533;&#65533;F&#65533;.&#65533;&#65533;.NL&#65533;&#65533;&#65533;,^RreK.&#65533;&#65533;&#65533;0&#65533;&#65533;&#65533;&#65533;Y&#65533;$&#1066;o&#65533;!&#65533;$&#65533;Y&#65533;|&#65533;&#65533;C&#331;^&#65533;D&#65533;K_&#65533;&#65533;c/&#1459;&#65533;r&#65533;&#65533;r&#65533;&#65533;i62@(@&#65533;&#65533;
&#65533;&#65533;Fv&#65533;|&#65533;*ZK&#65533;&#65533;&#65533;:[+=&#65533;&#65533;&#65533;,U&#65533;&#65533;2P&#65533;&#65533;]&#65533;&#65533;&#672;&#65533;&#65533;`&#65533;2&#65533;&#65533;eK&#199;Z1CV&#65533;&#65533;KL&#65533;G&#65533;&#1723;&#65533;fJ&#65533;&#65533;&#65533;&#65533;&#65533;bJ &#65533;&#65533;[J&#65533;o&#65533;&#65533;\%j<&#65533;e&#65533;&#65533;&#65533;0&#65533;.&#65533;&#65533;Lz&#65533;n&#65533;0&#65533;&#65533;LzVsyMx&#65533;&#65533;>&#65533;&#65533;&#65533;$6`&#65533;}Z.d(&#65533;_&#65533;&#65533;&#65533;&#1670;&#65533;&#65533;>&#65533;S	&#65533;&#65533;T&#65533;&#65533;2j &#742;l&#65533;&#65533;&#65533;3S&#65533;&#65533;&#65533;&#1582;&#65533;&#65533;&#65533;&#65533;S[&#65533;&#65533;&#65533;}D*&#65533;i;S_bq&#65533;'(P&#65533;Q&#594;&#65533;&#65533;&#65533;D&#65533;	%&#65533;& &#65533;}&#65533;&#65533;U5&#65533;&#65533;/&#65533;]u&#65533;`&#65533;( &#65533;Y&#65533;&#65533;&#65533;&#65533;&#65533;u5&#65533;&#65533;s&#65533;&#65533;9&#1571;;&#65533;0&#65533;&#65533;&#1154;&#65533;u4&#65533;&#65533;&#65533;&#65533;v&#65533;Wh&#1255;&#65533;&#65533;5&#65533;&#65533;&#65533; `&#65533;&#65533;&#65533;u&#65533;o&#674;/&#65533;=&#65533;&#65533;?&#65533;&#65533;&#1147;&#65533;&#1829;Qv&#65533;4&#65533;&#65533;2&#65533;&#65533;&#65533;&#65533;&#65533;&#65533;&#65533;s&#65533;^)&#65533;lh[c6&#65533;&#65533;uX&#65533;&#1346;-&#65533;t:&#65533;&#65533;8@r&#65533;e&#65533;v\W&#65533;*&#65533;&#65533;&#65533;&#65533;d&#65533;&#65533;w&#65533;|E{2&#65533;m(&#65533;&#65533;&#65533;B"&#65533;RT*K[&#65533;Jq l&#65533;&#65533;&#65533;Wtq&#357;v<J&#65533;&#65533;Rx&#65533;x5&#65533;G:#&#65533;&#65533;Z&#65533;&#65533;0Q&#65533;qiUUcM4x&#65533;J&#65533;l &#65533;g&#65533;&#65533;<&#65533;&#65533;O&#65533;bw&#1402;&#65533;&#1946;&#65533;&#65533;&#1801;&#65533;&#65533;u&#65533;uhj+&#65533;&#65533; "&#65533;&#65533;Q@1^&#65533;u&#65533;d&#65533;&#65533;`&#65533;78G&#65533;l&#65533;&#65533;-6cK&&#65533;6L&#65533;&#65533; &#65533;/&#65533;&#65533;}(#&#65533;&#1196;SuG&#65533;&#65533;&#65533;"C3&#65533;&#65533;4&#65533;oI3?&#65533;&#65533;&#65533;	Oxi&#65533;{MBgYu&#65533;&#65533;dB
R=WF8BGG&#65533;z&#65533;&#65533;W/&#65533;&#65533;&#65533;1&#65533;]&#65533;Z&#65533;PYfk$&#65533;&#65533;P.&#65533;w*xSL&#65533;&#65533;%d:J=F@&#65533;(\&#65533;J&#65533;!&#65533;&#65533; &#65533;D&#65533;bt&#65533;c @'.&#65533;X&#65533;&#65533;&#65533;&#65533;V&#65533;&#65533;&#65533;&#1095; B&#65533;	%4P&#65533;  AB$x8E&#65533;Z&#65533;x)S&#65533;;h&#65533;8Q&#129;<&#65533;&#65533;&#65533;Pa&#645;
8&#65533;P &#65533;&#65533;T&#65533;P&#65533;&#65533;&#65533;S&#65533;&#65533;&#65533;&#65533;"p&#65533;pt&#65533;&#65533;	;P&#65533; ;8&#65533;&#65533;&#320;&#65533;2N&#65533;&#65533;aX&#65533;&|&#65533;@&#65533;'W"&#65533;t&#65533;0&#65533;LA&#65533;&#65533;&#65533;&#65533;`&#65533;N&#65533;.w2L&#65533;4&#65533;&#1575;J^8&#65533; a&#65533;Je&#65533;t&#65533;&#65533;&#65533;d&#65533;l&#65533;&#65533;&#65533;&#65533;	
&#1796;y@&#65533;&#65533;&#1058;K&#65533;&#65533;&#65533;8q&#65533;&#65533;/QCx0 5&#6602;s&#65533;q7n&#65533;&#65533;r&#573;&#65533;G&#65533;0a&#65533;&#65533;P!@&#65533;&#65533;)V&#65533;$&#65533;@&#65533;&#65533;	&#65533;0x&#65533; &#65533;@&#65533;&#65533;.&#65533;&#65533;&#65533;&#65533;G&#65533;&#65533;&#65533;&#65533;"@Zh&#65533;&#65533;&#65533;&#65533;&#1584;&#65533;&#65533;&#65533;&#65533;  &#65533;&#1280;&#65533; &#65533;I &#65533;hW&#65533;S&#65533;&#65533;g&#65533;^H@Y&#65533;&#65533;&#65533;b&#65533;&#65533;&#65533;`&#65533;&#65533;&#65533;&#1033;&#65533;	&#65533;d&#65533;&#65533;_Jm&#65533;T_%&#65533;@8jPPI&#65533;p&#65533;Z\q&#65533;	-&#65533;`&#65533;Y . XJ|&#65533;&#65533;J.&#65533;&#65533;Y%p&#65533;AS.1&#65533;&#65533;(&#65533;Sy&#1092;&#65533;&#65533;&#65533;o&#65533;&#65533;&#65533;&#65533;Y<l%S&#65533;&#65533;y&#65533;m&#65533;A!E&#65533; &#65533;&#65533; f	&#65533;&#65533; 4L8&#65533;&#1367;b}6%kP&#65533;&#65533;a&#65533;&#65533;	%&#65533;7&#65533;&#65533;Pi&#65533;M eH6*&#65533;&#65533;f&#65533;u
1@&#65533;&#65533;Z&#65533;P&#65533;&#65533;&#65533;o(&#65533; &#65533;&#65533;\~g&#65533;s&#65533;&#65533;&#65533;&#65533;RH%&#65533;.&#65533;l&#65533;@&#65533;z`)[&#65533;p&#65533;&#65533;7&#65533;DA&#65533;&#65533;&#65533;&#65533;)&#65533;&#65533;r&#734;&#65533;&#65533;&#65533;&&#65533; &#65533;0a8&#65533; &#65533;&#65533;&#65533;&#65533;&#65533;go&#65533;0&#65533;&#65533;E`&#65533;M:&#65533;&#65533;L3=&#65533;&#65533;4&#65533;7&#65533;Ef&#65533;`C'N&#65533;2&#65533;&#65533;&#65533;Q&#65533;&#1516;&#65533;*Pb&#65533;$&#65533;-&#65533;P&#65533;GY&#65533;&#65533;/&#65533;&#65533;&#65533;&#65533;T&#65533;&#65533;g&#65533;D&#65533;&#65533;&#65533;&#65533;d"&#65533;)L&#65533;&#65533;n&#65533;&#65533;&#1764;T&#65533;&#65533;&#65533;Sp&#65533;V&#65533;@&#65533;gy&#65533;%p{h9&#65533;WSI&#65533;&#65533;\`&#65533;&#65533;	&#65533;&@(&#65533;&#65533; J&#65533;&#65533;eBp&#65533;&#65533;]c&#65533;	gKp&#65533;,@X&#65533;&#65533;V&#43544;9`YpX&#43737;M~&#65533;&#65533;&#65533;&#65533;&#65533;&#1171;O&#65533;&#65533;U &#65533;&#65533;&#1286;&#65533;`&#65533;p&#65533;&#65533;\&#65533;&#65533;&#65533;&#509;O=p-&#65533;&#65533;u^&#65533;DO%|&#65533;&#65533;&#65533;&#65533;&#65533;&#65533;&#65533;'&#65533;W&#65533;&#65533;_&#65533;;0X&#65533;&#65533;&#65533;&#65533;[ &#65533;&#65533;N&#65533;&#65533;&#65533;&#65533;&#65533;
&#65533;&#65533;&#65533;&#65533;&#65533;i&#65533;&#65533;E@YM;&#65533;&#256;'&#65533; RA%&#65533;R&#65533;&#65533;&#65533;&#65533;i
&#344; 'pPD&#65533;
<&#65533;&#65533;$DQs&#65533;u
w&#65533;&#65533;D%&#65533;y&#65533;HN@&#65533;|&#65533;2&#65533;&#65533;~P&#65533;&#65533; S&#65533;&#65533;p&#65533;&#65533;pp	&#65533;&#65533;g*/U';&#65533;rI&#65533;&#65533;&#65533;&#65533;&#65533;e&O&#65533;&#65533;OH&#29997;D hK&#65533;&#65533;6&#65533;&#65533;&#65533;)h&#65533;^&#1177;&#65533;5&#65533;&#65533;&#65533;ZC &#65533;+&#65533;!	h&#65533;&#65533;&#1446;'om&#65533;>&#65533;S$c&#65533;&#65533;Tg32)LcxK&#65533;H2&#65533;a&#65533;Is Jf3 &#65533;8&#65533;&#65533;o&#65533;JT'b`&#65533;&#65533;5&#65533;Ju&#65533;s.!&#65533;bX&#65533;*&#65533;&#1577;t&#65533;&#613460;&#1219;{&#65533;[&#65533;*Jb&#65533;u-&#65533;&#65533;&#65533;&#65533;HO&#65533;3&#65533;&#8010;&#65533;z&#65533;&#65533;"p4&#65533;&#65533;&#65533;b&#20578;g&#65533; %FA&#65533;y&#895;&#65533;C &#65533; &#65533;B&#65533;B&#1578;P&#65533;&#65533;&#65533;%$&#65533;&#65533;_[&&#65533;&#65533;&#65533; /&#600;L@&#65533;4&#65533;&#65533;&#65533;bR&#65533;&#65533;O& &#65533;&#65533;&#65533;&#65533;VD&#65533;c W#I&#65533;&#407;:&#65533;&#65533;D&#65533;&#65533;&#65533;&#65533;QN&#65533;&#65533;YFx &#65533;&#65533;d% M:&#65533;'&#65533;&#65533;Ja&#65533;g&#65533;C&#65533;`cK&#65533;""&#65533;'S&#65533;	w2%&#65533;&#65533;&#65533;!?8&#65533;F&#65533;&#65533;&#65533;"p,-&#65533;!]PZ#HE=&#65533;-9&#65533;&#65533;&#65533;7;&#14121;&#65533;&#65533;QN,&#65533;&#65533;I&#65533;&#65533;&#448;&#65533;&#65533;r&#65533;&#65533;P[~:9&#65533;tH&#65533;Lh&#65533;# d&#65533;1nd &#65533;Bc&#65533;&#65533;&#65533;&#65533;&#65533;&#65533;&#65533;&#894;&#65533;kQ2<&#9292;&#65533;T&#65533;.Ji&#65533;	&#65533;kDJRr&#65533;X&#1630;&#65533;&#65533;&#65533;@&#65533;@&#65533;&#1027;&#1461; ~=&#65533;
&#65533;&#65533;S&#65533;w#&#920;f3&#65533;&#65533;f&#65533;&#1446;&#65533;&#65533;&#65533;&#65533;&#65533;&#65533;&#65533;Re&#1586;&#65533;&#65533;#e`&#65533;&#65533;&#65533;)&#65533;P&#65533;0c"&#65533;n&#65533;&#65533;&#65533;m&#65533;&#65533;6&#65533;3&#65533;T&#65533;53!&#65533;@
&#65533;v&#65533;	l&#65533; &#65533;qLc&#65533;&#65533;YSiuX&#65533;]R&#65533;91&#65533;hf&#65533;&#65533;]&#678;&#65533;u&#65533;E&#65533;&#65533;[r&#65533;&#65533;"&#65533;0eT&#65533;9&#65533;&#65533;&#65533;&#65533;&#361;XM7&#65533;&#65533;&#65533;&#65533;3&#1757;&#65533;T*&#65533; pQ&#65533;[&#65533;`&#65533;&#65533;Ow&#65533;8&#65533;&#65533;*&#65533;&#65533;p*	<&#65533;&#65533;&#65533;&#65533;Dk&#65533;&#65533;[h&#65533;&#65533;o&#65533;&#65533;&#65533;xK&#65533;o&#65533;<&#65533;&#65533;|&#65533;Z&#65533;&#65533;:&#235;&#65533; &#65533;&#65533;`&#65533;&#65533;&#65533;v&#65533;&#193;U&#171;_&#1155;&#65533;&#65533;A&#65533;Z&#65533;&#65533;y&#65533;&#65533;&#1474;.&#65533;,P/&#65533;i&#65533;e&#65533; &)`axB,&#65533;&#65533;$M2&#65533;&#65533;lfFd&#65533;4&#65533;&#65533;%&#65533;&#65533;,8Y&#65533;&#65533;f	P&#65533;&#65533;&#65533;&#65533;X&#65533;upa&#65533;cN
# a;;&#65533;&#65533;]&#65533;&#65533;&#65533;8&#65533;&#65533;5&#65533;&#65533;prM&#65533;&#65533;~hK&#65533;&#65533;(&#65533;-&#65533;?-&#65533;Yv&#532;j-';&#65533;r&#65533;&#65533;&#65533;&#898;&#65533;0&#65533;"U&#65533;t&#65533;&#65533;&#65533;k2A&#65533;Q&#1299;C?WN&#65533;.&#65533;&#65533;&#1170;e&#65533;&#673;H&#65533;&#65533;*&#65533;HNr&#65533;)W-G&#65533;&#65533;&#65533;*F&#65533;&#65533;iF&#65533;O=.&#65533;&#2018;&#1514;&#65533;&#65533;&#65533;&#65533;P&#65533;w&#65533;\NE3&#689;&#65533;&#65533;&#65533;	&#1930;&#65533;&#65533;&#65533;aku+}e&#65533;~&#65533;&#65533;&#65533;&#65533;&#65533;A&#65533;`3W\f'&#1579;TW&#65533;&#65533;-Z&#65533;G;&#65533;P&#65533;&#65533;&#65533;L9&#65533;;%pz&#65533;^&#65533;j&#65533;&#65533;&#65533;o&#65533;&#65533;-&#65533;D&#65533;&#65533; &#65533;4 Np&#65533;$ALB&#65533;e&&#65533;tps[m&#65533;&#65533;_&#65533;@&#65533;	&#65533; &#65533;ZVcJ&#65533;&#65533;T&#1170;y9N&#65533;&#65533;&#65533;4@&#65533;z^Saq&#65533;&#833;&#65533;*Hi&#65533;&2&#65533;&#65533;0&#65533;&#65533;&#65533;@#&#1143;&#65533;z&#65533;&#65533;&#65533;;R&#65533;JV>.&#65533;T&#65533;&#65533;&#65533;&#65533;~&#65533;&#65533;&#65533;&#65533;$&#258;&#65533;&#65533;|&#65533;&#65533;&#65533;&#65533;&#65533;&#65533;5vL&#65533;^&#65533;$&#65533;\16? &#1042;&#65533;&#65533;6&#65533;&#65533;LyJ&#65533;K#&#65533;&#65533;&#65533;&#65533;l &#65533;^&#65533;&#65533; ~x&#1408;&#65533;&#352;&#65533;&#65533;&#65533;z&#65533;*&#65533;&#65533;2L&#65533;&#65533;&#65533;&#65533;&#65533;&#65533;&#65533;&#65533;&#65533;_&#65533;&#65533;&#1480;uygW&#65533;uwjP&#65533;X&#65533;&#65533;&#65533; -&#65533;q&#65533;&#1386;&#65533;DO&#65533;&#65533;&#65533;&#65533;&#65533;PT&#65533;&#65533;&#65533;O!&#65533;&#65533;iA6&#65533;&#65533;	D'!8H&#65533;bQ&#65533;&#65533;&#65533;'&#1146;9&#65533;&#65533;&#65533;*W&#65533;/Ma&#65533;W&#65533;&#65533;rz&#65533;&#65533;*&#65533;&#65533;Tr[F&#65533;-&#65533;N&#65533;&#65533;&#65533;e>&#65533;BF.&#65533;&#65533;&#65533;t&#65533;"&#65533;&#65533;H0@&#65533;&#65533;&#65533;&#65533;&#65533;_p~&#65533;&#65533;&#65533;X&#65533;<&#65533;&#65533;P_qCU8&#65533;!0Xw  g1H!S&#65533;&#65533;&#65533;9E&#65533;&#65533;j&#65533;&#65533;_&#65533;&#65533;j&#65533;! q&#65533;!0w&#65533;!<&#65533;q&#65533;&#902;T&#65533;+ &#65533;!&#65533;y'-&#65533;&#65533;i&#65533;q-&#65533;&#65533;&#65533;"&#65533;3yh&#65533;CJ&#65533;b&#65533;{3yVy&#65533;&#65533;r&#65533;m&#65533;&#65533;yKH=&#1411;&#65533;&#65533;y&#65533;&#65533;=&#65533;cbn&#65533;&#65533;QW&#65533;&#65533;S3<R'`>'Gq&#65533;wL5QM3&#65533;!=&#65533;P@= n&#65533;)~&#65533;\k&#65533;s~qY
&#65533; V&#65533;A&#935;&#65533;&#65533;&#65533;>&#65533;&#65533;\$'&#65533;&#65533;$&#65533;As$gBlvE&#65533;1P&#65533;&#65533;&#65533;@&#65533;&#65533;73u8&#65533;A&#65533;&#65533;SG24g]A=P&#65533;A&#65533;b7"0vB@T!sXiP8~r&#65533;&#65533;q&#65533;`zR:;&#65533;M5 v&#65533;SdWv&#65533;S&#65533;GD@&#65533;[eB&#65533;Q&#65533;5&#65533;<3B#&#65533;2&#65533;&#65533;V+&#65533;&#65533;&O17&#65533;&#65533;b&#65533;&#65533;,&#65533;`&#65533;xhBU&#65533;&#65533;&#65533;&#65533;&#65533;&#65533;*&#65533;&#65533;(&#65533;puK&#65533;!&#65533;&#65533;m.&#65533;=X&#516;&#65533;K&#65533;&#65533;&#65533;&#65533;&#65533;}2&#65533;0&#65533;T3%&#65533;h	&#65533;LCU>&#65533;&#65533;2&#65533;WhEU8 L&#65533;&#65533;% 4 L&#65533;c/'kQT&#65533;Cr5%7!&#65533;w{0YF&#65533;&#65533;5~cc&#4563;S?&#65533;&#65533;&#65533;&#65533; &#65533;5&#65533;U&#65533;	`~&#65533;WN0&#65533;\&#65533;&#17701;Xp&#65533;&#65533;)6c&#65533;Hd&#65533;[&#65533;&#65533;g&F<&#65533;]&#65533;!h&#65533;[x&#65533;&H&#65533;x&#65533;c'&#65533;&#65533;)&#65533;&#65533;_X&#65533;&#65533;5B&#65533;1&#65533;$&#65533;&#65533;,&#65533;&#65533;5&#65533;3C&#65533;~pA*8&#65533;*&#65533;&#65533;wv_"<&#34318;@&#65533;&#65533;&#65533;&#65533;g&#65533;!y&#1490;/&#65533;&#65533;8&#65533;l	&#65533;&#65533;=&#65533; &#65533;&#65533;&#65533;&#65533;;&#65533;Cb&#65533;#=&#65533; &#65533;&#65533;&#65533;&#65533;J&#65533;x&#65533; &#65533;&#65533; (c&#65533;&#65533;4&#65533;&#65533;&#65533;&#65533;;3&#65533;II&#65533;0;&#65533;a&#65533;b&#65533;Y&#65533;&#65533;L&#65533;z &#65533; &#65533;&#65533;p6&#65533;&#65533;inS"&#65533;&#65533;&#65533;](&#65533;r&#65533;T&#65533;z&#65533;1v&#65533;)^*\&#65533;@>&#65533;&#65533;%>t&#65533;{&#65533;g&#65533;@&#65533;&#65533;&#65533;&#65533;&#65533;&#65533;e&#65533;H&#65533;&#65533;\&#65533;U?@&#65533;?&#65533;Lt 0Gi&#65533;_&#65533;[<!8&#65533;&#65533;FRS[V'(&#65533;&#65533;rh&#65533;'PC0Q&#65533;<"&#65533;_&#65533;hl&#65533;&#65533;" &#65533;=.&#65533;&#65533;&#65533;&#65533;'&#65533; %&#65533;&#606;&#65533;&#65533;U&#65533;&#65533;`&#65533;ai&#65533;&#65533;x8z &#65533;&#65533;&#65533;&#65533;P&#65533;j&#65533;r&&#65533;V&#65533;&#149;&#65533;&#65533;a&#65533;&#65533;&#65533;&#65533;f/&#65533;&#65533;yKxmO&#65533;U&#65533;&#65533;<&#65533;&#65533;/&#65533;m&#1955;&#65533;t1'"&#65533;'pPU&#65533;-&#65533;&#65533;(2&#65533;d*&#65533;&#1543;0\&#65533;e&#65533;c'A@&#65533;`pI&#65533;J&#65533; &#65533;	zjSV?&#65533;f&#65533;&#65533;&#65533;#&#65533;3Z&#65533;&#65533;&#65533;&#65533;&#65533;&#65533;&#65533;&*&#65533;&#65533;
&#65533;ej&#65533;L&#65533;	'	 &#65533;&#65533;-<'&#65533;&#65533;8&#65533;3&#65533;}4&#65533; Zy&#65533; j%&#65533;^P&#65533;U&#65533;&#1435;q_&#65533;i&#65533;9(&#65533;{?&#65533;"*tG&#65533;v&#65533;s(&#65533;&#1345;$J&#65533;&#65533;Sk&#65533;( &#65533;&#1114;k&#65533;hP&#65533;4&#65533;&#65533;cFj&#65533;&#65533;&#65533;&#65533;3&#65533;?&#65533;9e(8	A	R&#65533;&#65533;!<&#65533;_I&#65533;U&#65533;Q&#65533;&#65533;&#65533;&#280;W&#65533;sK&#65533;&#65533;J&#65533;&#65533;V&#147;&#65533;&#65533;9&#65533;V&#336;2&#65533;N7&#65533;N&#65533;&#65533;&#65533;&#65533;&#65533;e2&#65533;!&#65533;&#65533;&#65533;&#65533;%&#65533;Tr
&#65533; &#65533;P6Y&#65533;4;PU&#65533;&#65533;&#65533;:Q&#65533;sN&#65533;rnL&#65533;&#65533;b&#65533;&#65533;$&#65533;36k&#65533;&#65533;&#65533;$m1o&#65533;:&#65533;a&#65533;&#65533;&#65533;Xr&#65533;&#65533;&#65533;&#65533;SqA&#65533;6&#65533;U&#65533;tOA&#65533;h-QGf(&#65533;&#65533;&#65533;&#65533;~&#65533;&#65533;"<&#65533;/&#65533;&#1089;&#65533;&#65533;_wY&#65533;/eN&#65533;d q&#65533;-&#65533;UPZ&#65533;Yp&#65533;&#65533;&#65533;6&#65533;Q xv&#65533;&#65533;9b&#65533;&#65533;&#65533;`g&#161;:&#65533;&#65533;&#65533;&#65533;[H;&#65533;&#65533; &#65533;&#65533;<&#65533;j&#65533;&#65533;+m&#65533;&#65533;&<&#65533;yKhbu &#65533;&#65533;Q*&#65533;&#65533;b&#65533;&#65533;&#65533;&#65533;&#65533;&#65533;1&#65533;A&#65533;&#65533;jZX)*&#65533;&#65533;Sf&#65533;dl&#65533;5&#65533;(2&#65533;4&#65533;&#65533;&#65533;2/ D2Y- *&#65533;{Z&#65533;&#65533;3(ac$&#65533;r&#65533;AT&#65533;&#65533;&#65533;oQ&#6786;q4L&#65533;oG&#65533;&#65533;4&#65533;&#65533;&#65533;*&#65533;&#1682;>9&#65533;&#65533;9&#65533;&#65533;&#65533; &#65533;e27'&#65533;u&#62553;i"0&#65533;&#65533;&#65533;34{&#65533;>&#65533;1&#65533;+&#65533;&#1443;&#65533;&#65533;&#65533;_&#65533;_&#20710;A \ &#65533; 	A4 q&#65533;z j2A~&#65533;b	^&#65533;[+h&#65533;-&#65533;k&#65533;&#65533;*&#65533;-1&#65533;&#65533;&#65533;x&#65533;&#65533;y&#65533;&#65533;&#65533;VK&#65533; /&#65533;S/&#65533;mV8&#65533;K&#65533;&#65533;&#65533;J&#65533; )\&#65533;'CY&#65533;&#65533;&#65533;Z?&#762;&#65533;u&#65533;aF&#65533;&#65533;/&#65533;&#65533;"&#65533;&#65533;&#65533;rF&#65533;@@3dGp7p%&#65533;L\&#65533;e&0&#65533;&#65533;4&#65533;&#65533;@1{8G&#65533;>&#65533;P&#65533;a4 &#65533;3&#65533;@xMu:&#65533;[&#65533;z&#65533;&#65533;&#65533;&#65533; &#65533;M&#65533;&#65533;&#65533;!~ P&#65533;&#65533;&#65533;&#65533;QD&#65533;sZ-uw&#65533;S&#65533;&#65533;eskf&#65533;8|&#65533;= &#65533; 8S&#65533; aY@}&#1623;dPzp&#65533;&#65533;&#65533;&#65533;V|{w&#65533;/&#4611;&#65533;&#65533;&#65533;&#65533;A
&#65533;v&#65533;F&#65533;x&#65533;&#65533;I&#1905;&#65533;&#65533;&#148;[&#65533;z&#65533;nuE w%&#65533;o&#65533;&#65533;&#65533;wy9|!&#65533;&#65533;0&#65533;&#65533;e3"&#810;g6&#65533;$MUh&#65533;
&#65533;*&#65533;&#65533;#"&#65533;D&#65533;&#65533;&#65533;lq&#65533;t&#65533;)z#s~D&#65533;&#65533;3C-&#65533;&#409;1ZC&#65533;i Ln&#65533;"m"&#65533;&#65533;&#65533;rC%5&#65533;&#65533;&#65533;6&#65533;W5&#65533;X+2&#65533;1&#65533;}&#65533;y!@&#555;z&#65533;&#660;(8*&#1474;Rt&#65533;&#917;9}A&#65533;,&#65533;}x&#65533;&#65533;&#65533;)X vv&#65533;gkl&#65533;! %P&#65533;&#65533;I&#65533;`pe &#65533;U&#65533;d? 2&#65533;&#65533;&#65533;&#65533;ah(>;EJ8&#65533;<ta&#65533;&#65533;kS&#65533;l&#65533;A&#65533;&#65533;&#65533;U&#65533;x&#65533;j-)&#65533;&#65533;&#65533;&#65533;jN&#65533;+
&#65533;R&#65533;)&#65533;&#65533;b&#65533;&#185;Y&#65533;<&#65533;&#65533; &#65533;A&#65533;&#65533;s&#42918;&#65533;6aF&#65533;&#65533;?&#1639;&#65533;&#65533;&#65533;>4PA&#1305;W0&#65533;Z,S&#65533;&#65533;&#1328;6"&#65533;&#1735;&#65533;&#65533;9&#65533;8&#65533;z&#65533;f5&#65533;' v#L&#1243; >&#65533;F	&#65533;&#65533;&#65533;Qr&#65533;&#65533;)&#65533;&#65533;4&#65533;&#65533;Y&#65533;&#65533;&#65533;3&#65533;4jv4&#65533;&#65533;t&#1524;)&#65533;I&#466;&#65533;U3(M&#65533;&#65533;&#65533;5"o&#65533;&#65533;$!&#65533;&#65533;&#65533;&#65533;&#65533;=&#65533;@&#65533;&#65533;%&#65533;V&#65533;&#65533;*&#65533;&#49977;6d&#65533;Rg&#65533;&#65533;&#65533;&#65533;I$[&#65533;e&#65533;&#65533;&#65533;m&#65533;r&#65533;pkAg6&#65533;{&#65533;A>T&#65533;&#65533;&#65533;&#65533;&#65533;&#65533;7=@&#828;&#65533;&#65533;&#444;&#65533;&#65533;y9&#65533;&#65533;&#65533;e%N&#65533;&#65533;*t-n%b&#65533;&#65533;&#65533;[ &#65533;"&#65533;&#65533;<&#223;&#65533;.&#65533;&#65533;&#65533;&#65533;&#65533;&#65533;&#1592;E1)^M{%<&#65533;&#65533;&#65533;%&#1604;&#65533;5$&#65533;&#65533;$[ &#65533; '&#65533;&#65533;"&#65533;`&#65533;&#65533;,&#65533;&#65533;:>&#65533;eO&#65533;&#65533;0&#65533;&#65533;"&#65533;"&#65533;z(g&#65533;&#65533;; &#65533;&#65533;&#65533;&#65533;&#65533;L&#65533;fm"&#65533;w4a\&#65533;&#65533;S,&#65533;s&#65533;&#65533;&*G&#65533;}&#65533;3&#65533;Lc&#65533;XQB+&#65533;s <&#65533;<p 0&#65533;z;&#65533;#&#65533;&#65533;k1&#65533;l&#1392;73'Q31&#65533;&#65533;&#65533;q;&#65533;O&#65533;&#65533;nDP&#65533;er&#65533;^&#65533;I&#65533;aJZ&#1399;:0 &#65533;0&#65533;
^&#65533;&#65533;X	W(&#1515;`(&#65533;-&#65533;&#65533;q&#65533;f&#65533;y&#65533;U&#65533;J&#65533;&#456;&#65533;&#65533;y&#65533;&#65533;&#65533;&K&#65533;VOJ&#65533;&#65533;W>M
&#65533;X&#65533;&#65533;%,i&#65533;r&#65533;&#65533;E&#65533;0&#65533; !"Us&#65533;&#65533;)R&#1627;&#65533;#&#65533;&#65533;&#65533;&#65533;Yg&#1986;k&#65533;&#65533;&#65533;&#65533;&#274;&#65533;N5&#65533;P@q5&#65533;&#65533;^1&#65533;uH[&#65533;&#65533;&#65533;3"DG&#65533;%&#65533;&#65533;&a2&#65533;&#65533;&#1115;Z&#65533;&#65533;p4
&#65533;!&#65533;"e&#65533; PO:&#65533;}^&#65533;&#65533;<1Bu&#65533;&#65533;&#65533;&#181;&#65533;&#65533;&#65533;U&#65533;&#65533;][O&#65533;&#65533;&#65533;&#65533;&#65533;&#65533;&#65533;&#65533;&#65533;\5_w%/$&#65533;8j=&#65533;#x&#65533;&#65533;P&#806;&#65533;&#65533;v	&#65533;&#65533;-M;&#65533;&#65533;&#65533;&#65533;n&#65533;&#65533;&#65533;J&#65533;&#65533;5&#65533;y&#65533;&#65533;lp5&#219;&#65533;/9&#1081;&#65533;&#65533;&#65533;\D&#65533;&#65533;&#1349;<|&#65533;&#65533;t&#65533;&#65533;'&#1191;&#1746;&#65533;r&#65533;&#43453;&#65533;L%&#65533;&#65533;&#65533;|&#65533;&#65533;ho&#65533;&#65533;&#65533;&#65533;#q&#2011;&#65533;)&#65533;Ne&#1246;&#65533;&#65533;Vu&#65533;gn&#65533;&#65533;*&#65533;&#65533;&#65533;4&#65533;(&#65533;D&#65533;&#65533;&#65533;- &#65533;&#65533;'&#65533;~_i&#65533;&#65533;$&#65533;v&#65533;&#65533;&#65533;	H7&#65533;wl9d~@m&#65533;-*&#65533;C%S<{t&#65533;[	&#65533;K&#65533;8&#65533;&#65533;I8&#65533;S&#65533;C&#65533;&#65533;	&#65533;&#65533;	@@<&#65533;aL&#1720;&#65533;&#405;\wEO&#65533;r&#65533;W&#65533;y&#65533;Wb&#65533; &#65533;&#1427;a&#65533;&#65533;y&#65533;&#65533;7 Id6&#65533;/1\/&#65533;&#65533;D&41&#65533;W13V&#65533;)&#65533;v~&#65533;&#65533;&#65533;&#65533;	&#65533;&#65533;We#3'&#65533;ZG	$P&#65533; &#65533;2&#65533;&#65533;&#65533;&#65533;	$N@&#65533;&#65533;aE-
&#65533;&#65533;E&#65533;*L&#65533;b&#65533;&#65533;)4&#65533;L&#65533;&#65533;&#65533;	2&#65533;&#65533;A"Pp&#65533;1a&#65533;&#985;&#65533;D8&#4557;+?j&#65533;&#65533;t&#65533;RH&#65533;&#65533;&#65533;&#65533;&#65533;O&#65533;&#65533;aM&#65533;a
&#65533;&#65533;"&#479;98 &#65533;&#65533;&#65533;&#65533;M&#65533;&#65533;&#1915;u&#65533;&#1677;&#65533; &#65533;&#65533;l&#65533;Z&#1584;&#65533;&#65533;oe\p&#65533;`&#65533;&#65533;&#65533;"&#65533;+A&#65533;
&#65533;5KP` 	&#65533;R&#65533;&#65533;-^&#65533;y&#1650;U&#65533;&#65533;[ <p&#65533;&#65533;&#65533;&#65533;p&#65533;~9r@ !&#65533;
 &#65533; ,    &#65533; &#65533; &#65533;Hp&#65533;A&#65533;x&#65533;#&#65533;&#65533;
&#1329;P&#65533;
"&#65533;P@&#65533;&#65533;A&#65533;&#65533;&#65533;&#593;"Mz$&#65533;1&#65533;&#727;0[&p&#65533;&#65533;&#65533;
.q*p&#65533;`O&#65533;={: &#65533;&#65533;&#1057;6&#65533;*]&#65533;&#37018;.&#65533;&#65533;L&#65533;t)&#1249;F&#65533;b=&#43115;&#1519;]A&#65533;K&#65533;,X&#65533;]KxP[&#65533;Z(B&#65533;&#65533;p&#65533;n&#65533;&&#65533;8&#65533;&#65533;&#65533;_/TlLx&#65533;[&#65533;@&#65533;U<&#65533;&#65533;&#1655;i!#&#65533;|X&#65533;Z&#65533;&#65533;M&#65533;e&#65533;&#65533;&#975;C&#65533;l:&#65533;&#65533;&#1250;&#65533;&#65533;n&#65533;0&#65533;&#65533;&#65533;&#65533;[k(&#65533;&#65533;&#65533;&#1653;Y&#65533;&#65533;&#65533;&#65533;o%8p&#65533; \8&#65533;(&#65533;&#65533;&#65533;&#65533;&#65533;&#65533;&#65533;&#65533;4p&#65533;@:N&#65533;	8@&#65533;&#65533;
&#65533;&#65533;c0&#65533;&#65533; &#65533;&#65533;@&#65533;&#65533;]<&#65533;&#65533;&#65533;&#65533;paC
&#65533;&#65533;?  &#325;E@D&#65533;&#65533;\]"&#65533;6HCFH&#65533;	*X&#65533;\'&#65533;&#65533;&#65533;&#65533;'&#65533;B	 &#65533; &#65533;\&#65533;&#65533;&#65533;&#65533;Y&#65533;&#65533;&#65533;Q&#65533;B&#65533;^&#65533;&#65533;b':fcX8&#65533;&#65533;c &#65533;&#65533;X&#65533;c&#65533;&#65533;b!$&#65533;XO^&#65533;&#65533;&#65533;	 &#65533;&#65533;\s&#65533;&#65533;&#65533;!Pie&#65533;&#65533;A&#65533;&#65533;A&#65533;M&#65533;&#65533;&#65533;0&#65533;hfjd&#65533;&#65533;Vbm&#65533;&#65533;&#135;p&#65533;	&#65533;Zp&#65533;)&#65533;&&#65533;y&#135;mW&#159;z&#65533;@Wc>v&&#65533;f&#65533;y&&#65533;?&#1384;PL &#65533;&#65533;&#65533;)l&#65533;V&#65533;n&#65533;W&#65533;p&#65533;*r&#65533;&#65533;&#65533;r&#581;:&#65533;&#65533;&#65533;&#65533;
*k&#65533;&#65533;M&#65533;&#65533;N81`+w&#65533;^p&#65533; &#65533;&#65533;*l{&#1861;GA|&#65533;&&#65533;,&#65533;&#65533;)&#272;C-&#65533;&#65533;a&#65533;&#65533; wUh!&#65533;/t&#65533;m&#65533;&#1926;;!^#&#65533;&#155;&#65533;&#44583;&#65533;&#65533;&#65533;&#65533;&#65533;r[W&#65533;&#65533; &#253;6&#65533;/&#65533;I$a&#65533;&#65533;6&#52223;WTQE&#65533; &#65533;&#65533;&#65533;&#65533;&#65533;&#65533;p&#65533;M$&#65533;&#65533;&#65533;WL&#65533;&#65533;&#65533;&#65533;2&#65533;`	 &#65533;&#65533;1	2t[&#65533;&#65533;/&#1552;&#65533;#x&#65533;r&#65533;/&#65533;&#65533;&#65533;4<&#65533;8&#65533;s&#65533;4&#65533;&#65533;&#65533;&#65533;	&#65533;0&#255;
l&#65533;2p&#65533;q&#65533;*7&#65533;&#65533;&#65533;.u&#65533;u&#1088;&#65533;&#65533;&#65533;&#1622;X&x&#65533;&#65533;[ib&#65533;)&#65533;&#65533;AP&#65533;2zv&#65533;jA&#65533;&#65533;f&#65533;&#65533;7&#65533;&#65533;&#65533;&#65533;t&#65533;&#65533;&#65533;&#65533;xC&#65533;&#65533;&#65533;&#65533;*MP&#65533;&#65533;v&#65533;&#65533;&#65533;&#65533;W&#65533;$^&#65533;&#65533;&#65533;&#65533;&#65533;&#65533;&#65533;A&#65533;&#65533;&#65533;&#65533;w_F&#65533;dkv&#65533;j&#65533;&#65533;&#228;zv	(&#65533;&#65533;&#65533;&#238;@&#48183;&#65533;&#65533;RFM&#65533;&#65533;S&#65533;&#65533;&#65533;{&#1604;&#65533;&#65533;&#65533;?6f&#65533;&#65533;b&#65533;#&#65533;&#65533;&#65533;<&#65533;n&#65533;&#65533;&#65533;&#65533;]&#65533;&#65533;.&#65533;&#1551;&#65533;`&#65533;'&#1755;&#65533;&#65533;6&#65533;<3&#65533;I&#65533;l&#65533;4&#65533;|/&#65533;2&#65533;0&#65533;&#65533;&#65533;&#65533;&#65533;&#65533;&#65533;&#65533;N&#1232;&#65533;&#65533;&#65533;{oC&#65533; &#65533;_&#65533;&#65533;&#65533;>&#65533;%&#65533;f?(&#65533;4&#65533;&#65533;$&#65533;`&#65533;`&#65533;&#65533;&#65533;&#65533;
|&#65533;
&#65533;&#65533;
P|&#65533;k&#65533;&#65533;&#65533;&#65533;&#65533;&#65533;-h
K5&#65533;&#65533;&#65533;.\az &#65533;&#65533;&#880;j&#65533;&#65533;2[I.<&#65533;&#65533;;&#65533; &#65533;#&#65533;@ &#65533;
&#65533;&#65533;!D &#65533;&#65533;&#65533;&#65533;2&#65533;(ZK#&#65533;&#65533;S&#65533;.RG:_&#51373;&#65533;&#65533;&#65533;1&#65533;*8#Of&#65533;5&#65533;&#65533;*&#65533;&#65533;Rt&#65533;&#65533;&#65533;&#65533;&#65533;4&#65533;r
Y&#65533;&#65533;&#65533;&#65533;&#65533;+m+&#65533;&#65533;#5&#65533;&#65533;C'&#65533;&#65533;&#65533;&#65533;$&#65533;&#65533;,m&#65533;Le&#65533;&#65533;&#536;e&#65533;{&#65533;&#65533;&#65533;R&#65533;G&#65533;n&#65533;&#65533;&#65533;l 5&#65533;@&#65533;	&#65533;&#65533;B&#65533;f&#1810;&#65533;&#65533;&#65533;CoKR&#65533;&#65533;&#65533;$F&#65533;	N&#65533;)D&#65533;?&#300341;&#65533;Kr"m!&#65533;'h&#65533;	d&#65533;  &#65533;&#65533;&#65533;t&#65533;&#804;9&#65533;&#65533; &#65533;'x{9b&#65533;&#65533;q&#65533;y &#65533;&#65533;b&#65533;&#65533;&#65533;&#602;&#65533;&#65533;&#65533;&#65533;L&#65533;?&#65533;&#65533;&#65533;E@G -&#1674;q&#65533;&#65533;N&#65533;3F&#65533;V&#65533;s	M&#65533;&#65533;`&#65533;*`@&#1208;&#1064;&#65533;&#65533;'j&#65533;u'&#65533;8&
IE&#65533;&#65533;&#65533;C&#65533;F=&#65533;<&#65533;&#65533;5&#65533;&#65533;&#65533;&#65533;&#65533;&#65533;az&#65533;%&#65533;-%&#65533;Xpy.6&#65533;+]&#65533;&#65533;&#1972;t&#65533;{&#65533;&#65533;&#65533;&#65533;r&#65533;S&#1448;F&#65533;3&#65533;M&#65533;(DJ&#65533;&#65533;,&#65533;&#65533;(&#65533;&#65533;&#65533;,G9m&#65533;&#65533;&#65533;&#65533;&#65533;fMf:&#65533;&#65533;T&#65533;&#65533;R&#65533;&#65533;3&#65533;&#65533;&#1766;&#65533;&U&#65533;&#65533;&#65533;&#65533;#6&#65533;?&#65533;&#65533;S&#65533;&#65533; o&#65533;&#65533;&#65533;M &#65533;&#65533;&#65533;"V&#65533;&#65533;&#65533;&#65533;&#65533;J&#65533; &#65533;&#65533;H&#65533;&#65533;=&#65533;&#65533;&#482;:&#65533;i&#65533;hY&#65533;r&#65533;&#65533;"=&#65533;&#65533;&#65533;&#65533;Q &#65533; Q&#65533;&#65533;;&#65533;&#65533;v0&#65533;&#65533;;3&#65533;&#65533;&#65533;L&#65533;C&#65533;Y&#1390;&#65533;4&#65533;	)&#65533;P&#1335;&#65533;c&#65533;E&#65533;&#65533;&#1394;&#65533;&#65533;&#65533;|&#65533;&#65533;'&#65533;KV&#65533;&#65533;-/&#65533;Lmz&#1302;&&#65533;&#65533;&#65533;q&#65533;&#65533;&#65533;"y7D xx&#65533;e&#65533;v=&#65533;C&#65533;&#65533;,&#65533;]M&#65533;M&#65533;\&#65533;s{	&#65533;R&#65533;&#65533;&#65533;e&#65533;c&#65533;V&#65533;^Q&#65533;&#65533;&#65533;&#1600;&#65533;p&#65533;&#65533;T&#65533;&#65533;**Q&#65533;IU&#65533;&#65533;+&#65533;R@&#65533;&#65533;&#65533;&#65533;&#65533;&#65533;&#65533;M5&#1881;n&#65533;%&#65533;&#65533;G&#65533;&#65533;&#65533;&#65533;&#65533;&KE&#65533;]&#65533;>&#65533;&#65533;A&#65533;&#65533;&#65533;&#65533;i&#65533;&#65533;&#65533;L&#65533;[&#65533;&#65533;~ &#65533;`&#65533;&#65533;R&#65533;&#65533; &#65533;&#65533;}&#1918;N&#65533;O&#65533;&#65533;N&#65533;xF&#65533;P&#352;>&#65533;&#65533;jz{-&#65533;&#65533;&#65533;2&#65533;&#65533;&#65533;/M&#65533;R&#65533;f@&#65533;5I&#65533;M&#65533;&#622;&#65533;ZJ&#65533;&#65533;KN5&#1897;X&#65533;^&#65533;]&#65533;%+}&#65533;&#65533;&#65533;&#65533;9&#65533;&#65533;&#65533;b8&#65533;&#65533;_&#65533;&#27300;&#65533;p(!]&#65533;P&#65533;&#65533;_I.&#65533;@
`&#65533;&#65533;&#65533;&#65533;
5FpMi*7imk&#65533;fC&#65533;	&#65533;&#3061;1U&#65533;Tu&#1529;&#65533;U&#65533;i&#1386;@&#65533;*&#65533;&#65533;%&#1665;@u5&#65533;&#65533;-&#65533;&#65533;u&#65533;&#65533;&#889;&#65533;F&#65533;&#65533;5&#1037;A&#65533;E&#65533;&#65533;(&#65533;- m3&#65533;G&#65533;E!&#65533;&#65533;&#65533;?&#65533;&#65533;3I(Bg&#65533;&#1754;`&#65533;*3a&#65533;N&#65533;&#65533;&#65533;&#65533;r&#65533;&#65533;&#158;"&#65533;&#65533;#>&#65533;+{&#65533;8&#65533;&#65533;%p;&#65533;&#65533;cy&#65533;q_&#65533;\&#65533;q&#65533;F&#65533;&#65533;t&#65533;&#65533;M^&#65533;F&#65533;&#65533;&#65533;&#65533;F&#65533;&#65533;&#65533;&#1065;m&#65533;&#65533;z&#65533;[$_&#65533;$
&#65533;&#65533;&#65533;M&#65533;<8Rn&#65533;&#65533;&#65533;(&#860;&#65533;L#&#65533;d&#65533;D&#65533;O&#65533;'&#65533;&#1613;l^&#65533;&#44593;&#65533;&#65533;&#65533;I&#65533;CT	&#65533;&#65533;0&#65533;&#65533;&#65533;&#65533;&#65533;P8{3N&#65533;&#65533;Ej$&#65533;&#65533;U&#65533;&#65533;&#65533;&#65533;`&#65533;Sqh&#65533;&#65533;&#65533;&#65533;&#49376;S&#65533;7n&#65533;TP &#65533;4&#65533;A&#65533;{&#65533;&#65533;&#65533;&#65533;D
\&#65533;&#65533;&#65533;<&#65533;uC!<&#65533;&#65533; &#65533;0&#65533;M&#65533;m&#65533;&#65533;&T2&#65533;i&#65533;J&#65533;&#65533;'&#65533;&#65533;&#65533;&#65533;&#65533;&#65533;&#65533;Tv&#65533;	&#65533;&#65533;d&#1859;&#65533;&#65533;U&#65533;&#65533;&#576;&#65533;Z&#65533;&#65533;&#65533;&#65533;&#65533;`W&#65533;}&#65533;3h&#65533;&#65533;&#1886;D !&#65533;4&#65533;#&#65533;&#65533;&#65533;&#65533;&#65533;"^W&#65533;K,&#65533;z&#65533;&#65533;&#65533;&#65533;&#65533;u{&#65533;r&#65533;&#65533;&#65533;&#65533;&#65533;&#65533;&#65533;@&&#65533;&#65533;X&#964;&#65533;&#65533;54&#65533;Ts&#65533;&#65533;&#65533;&#65533;&#65533;&#65533;&#65533;lA&#65533;T\M8&#65533;}J&#65533;r5&#942;&#65533;\&#65533;5&#65533;q8.&#65533;YT&#65533;v&#65533;&#65533;,&#65533;Q&#65533;&#65533;l&#65533;&#65533;,&#1030;&#65533;c&#65533;&#65533;Dw &#65533;5o184&#65533;iE*&#65533;ST&#65533;Gd&#65533;i&#65533;&#65533;"&#65533;#^Fb.dF&#65533;\&#65533;2)T&#65533;&#65533;&#65533;&#65533;#f&#65533;wfuT6&&#65533;T^&#65533; &#65533;W&#65533;FX&#65533;&#65533;G/&#1954;2&#65533;.G&#65533;2&#65533;g/HC@&#65533;&#65533;/E&#65533;1&#65533;{TA&#65533;&#65533;'|!&#65533;?&#65533;4(&#65533;-&#65533;U/-&#65533;4&#65533;R&#65533;/0&#65533;&#65533;0p&#65533;p&#65533;3#4Bb&#65533; ;&#65533;}'&#65533;&#65533;&#65533;&#65533;u&#65533;u{&#65533;&#65533;&#65533;&#519;&#65533;T!&#65533;m3&#65533;&#65533;&#65533; 0l&#2020;,egv*&#65533;j&#65533;N&#65533;&#65533;la9&#65533;&#65533;&#65533;l`&#65533; &#65533;&#65533;s&#65533;&#65533;"U~]Eu}&#65533;!&#65533;"y&#65533;6)u&#65533;U&#65533;q&#65533;r&#65533;(&#65533;j!E(4&#65533;f&#65533;&#65533;\^&#65533;|R&#693;Im&#65533;_#5&#65533;c&#65533;&#65533;DUu'k~G'>&#65533;\&&#65533;fEQ\&#65533;&#65533;U3g`aJDH&#65533;+uH&#65533;uJ&#65533;&#65533;o&#65533;&#1354;wp&#1890;="&#65533;q&#65533;&{&#65533;&#65533;R!W&#199;)&#65533;U&#65533;x&#65533;&#65533; &#65533;B&#65533;Ep&#65533;&#65533;&#65533;
&#65533;&#65533;a >a&#65533; )&v&#65533;&#65533;&#65533;"D&#65533;rv&#65533;&#65533;l&#65533;&#65533;l&#65533;!ETtY&#65533; &#65533;3[a&#65533;Z&#65533;@&#65533;3&#65533;:-&#65533;[m&#65533;&#65533;I&#65533;FQf[i&#65533;et&#65533;&#65533;&#65533;s&#65533;&#65533;&#65533;&#65533;&#65533;U&#65533;S&#65533;,`&#65533;&#65533;s&#360;s&#65533;&#65533;a&#65533;p&#65533;r&#65533;Uq?&#65533;T%&#65533;fTYU{&#65533;SXy.&#65533;t5#&#65533;&#65533;yrw&#65533;5&#65533;&#65533;H5&#65533;6&#65533;H&#1765;TT	&#65533;'&#65533;*&#65533;n&#65533;_M&#65533;5&#1205;^Y&#65533;_&#65533;u&#65533;&#65533;8\&#65533;&#65533;~`E&#65533;(Q&#65533;j&#65533;B&#65533;Am&#65533;j&#65533;&#65533;jw&#65533;t&#65533;&#65533;&#65533;&#65533; u&#65533;&#65533;W&#65533;&#65533;7Y&#65533;&#65533;&#65533;&#65533;1[&#1032; Y
(-&#65533;&#65533;M&#65533;&#273;. m' &#65533;&#65533;9&#65533;v-/Q =&#65533;&#65533;&#65533;&#65533;@  i&#65533;&#65533;P\F&#65533;aP&#65533;&#65533;&#65533;&#65533; &#65533; F33!&#65533;.=A,&#65533;&#65533;_&#65533;&#65533;&#65533;Uz&#587;&#65533;&#65533;aqz)&&#65533;s&#65533;&#65533;&#65533;uT0&#65533;G-&#65533;f&#65533;]&#65533;u^&#65533;uJ&#65533;yguB&#65533;&#65533;Krg&#65533;d#&#65533;y&#65533;&#65533;Q$&#65533;aC&#65533;Le'&#65533;(Zg{&#65533;'L&#65533;_'&#65533;f&#65533;s&#13762;{&#65533;&#65533;&#65533;'&#65533;,&#65533;&#65533;&#65533;tg5&#65533;6*&#65533;)&#65533;Xgu&#65533;&#65533;`&#65533;*X&#65533;*&#65533;&#65533;u&#65533;r&#65533;&#1032;&#65533;	p&#65533;&#65533;&#658;l&#65533;&#65533;&#65533;&#65533;&#65533;-&#65533;&#65533;y&#65533;N&#65533;4 Z&#65533;cX &#65533;P&#65533;G;0&#65533; 5qF&#65533;q&#65533;&#65533;[&#65533;&#65533;P&#65533;&#65533;sI"y&#65533;AeP^ ^&#65533;4&#65533;~;8&#1845;R&#65533;&#65533;&#65533;>&#65533;q'"&#65533;\sS&#65533;&#65533;&#65533;vT'r'&#65533;t#&#65533;4<%b'Z^ti&#65533;&#65533;4"&#65533;p&&#65533;xr&#65533;2'&#65533;&f&#65533;#IESJ&#65533;K&#65533;u&#65533; &#65533;hL&#65533;]&#65533;&#65533;]&#65533;&#65533;T&#65533;&#65533;&#1632;&#65533;Wf&#65533;&#65533;&#65533;gj&#65533;atu&#65533;&#65533;&#65533;i&#65533;&#65533;Qk&#65533;&#65533;&#65533;!uY' &#65533;M&#65533;7&#65533;t&#65533;&#65533;&#65533;'@F&#65533;5  h&#65533;&#65533;&#65533;8&#65533;&#370;b&#65533;	O&#65533;&#65533;&#65533;&#65533;9 &#65533;yE!&#65533;&#65533;E([&#65533;3;&#65533;7[&#65533;&#65533;P&#65533;&#65533;[&#65533;2&#1497;&#65533;&#1752;&#65533; &#65533;E[P&#65533;&#65533;d@&#1347;4p.&#65533;&#65533;&#65533;M&#65533;&#65533;&#65533;&#65533;B}&#65533;&#65533;0&#65533; ;}&#65533;&#65533;J&#65533;IgO&#65533;&#65533;&#65533;agvF&#65533;&#65533;&#65533;^LR'!&#65533;xrJr&#65533;q&#65533;|&#65533;&#65533;g&#65533;J&#65533;&#65533;5&#65533;z.&#65533;&#65533;g7&#65533;X9T&#2007;'&#65533;2&#65533;&#65533;&#65533;&#65533;&#460;:(f &#65533;J&#65533;&#65533;&#65533;&#65533;&#65533;&#65533;z&#65533;&#65533;q&#65533;&#65533;&#65533;z&#65533;*&#65533;&#65533;&#65533;&#65533;fkVw&#65533;&#65533;&#65533;E&#65533;7+&#65533;+&#65533;%eG&#65533;9D&#65533;&#65533;b&#65533;&#65533;&#65533;m&#65533;&#65533;J&#65533;Ej&#65533;%&#65533;&#65533;&#65533;3&#65533;&#65533;:9AP&#65533;a&#65533;&#65533;&#65533;&#65533;&#65533;F4&#65533;x&#65533;eQ&#65533;(>IVA1&#65533;]&#65533;&#65533;&#65533;p[&#65533;h&#65533;?&#65533;Z&#65533;dPZP}&#65533;.&#65533;:&#65533;&#65533;&#1784;{b&#65533;&#65533;^&#65533;&#65533;&#65533;&#65533;&#65533;U&#1640;mK&#65533;5&#65533;fG&#65533;z&#65533;&#65533;)Sy&#65533;&#65533;=I&#1592;E8!w&#65533;CR5&#65533;4.&#276;o&#65533;x<&#547;&#65533;z&#65533;&#65533;&#65533;&#65533;g&#1523;T&#372;&#65533;a&#65533;&#65533;6&#65533;j&#65533;,&#490;K&#65533;&#65533;&#65533;&#65533;XR&#65533;&#65533;&#65533;7'Jk)PB&#65533;&#65533;&#65533;&#65533;&#65533;I[D&#65533;+&#278;v
&#65533;X&#610;&#65533;&#1972;&#65533;&#65533;"&#65533;Y&#65533;&#65533;&#9917;&#65533;8&#65533;E&#65533;&#65533;&#65533;:&#65533; &#65533;Vx&#65533;d&#65533;&#65533;G1oV&e&#65533;&#65533;F&#65533;C&#65533;&#65533;&#65533;0&#65533;\&#65533;'4&#65533;M?&#65533;&#65533;' B&#65533;&#65533;&#65533;\/&#470;&#65533;{^/&#65533;#&#65533;&#1108;&#65533;&#65533;^&#65533;&#65533;gv&#65533;&#65533;b&#65533;Z&#65533;h&#65533;$&#65533;Z@%L&#65533;[&#65533;[&#65533;&#65533;&#65533;z&#65533;&#65533;zLc/Q&#65533;&#65533;gB&#65533;&#65533;&#65533;Z&#65533;&#65533;[&#65533;&#65533;g&#65533;G3]&#65533;&#65533;&#65533;!TC}&#6328;&#65533;}	&#65533;&#65533;&#65533;W&#883914;&#65533;rQ&#65533;%&#65533;k&#65533;&#65533;u&#65533;&#65533;&#65533;&#65533;t&#65533;&#65533;= &#65533;&#65533;&#65533;&#3529;@3&#65533;&#65533;B:&#65533;&#1268;4&#65533;&#65533;B&#65533;&#65533;$:&#657;&#1571;&#65533;&#65533;&#65533;&#65533;&#629;a&#65533;&#65533;&#65533;&#65533;Gx&#65533;Z;&#65533;&#65533;&#65533;5&#65533;&#65533;Y&#65533;c@`&#65533;:&#65533;&#65533;H5!B!&#65533;&#65533;&#65533;&#65533;E&#65533;!&#65533;&#65533;&#65533;&#65533;&#65533;h?&#552; &#65533;&#65533;'&#65533;z&#65533;&#65533;&#65533;!W&#65533;&#65533;
&#65533;{{&#65533;&#65533;SB\2p{&#65533;&#65533;&#1922;zx&#65533;&#65533;&#1890;&#65533;&#65533;L&#65533;O&#65533;&#65533;4&#65533;&#65533;d@=&#65533;W&#65533;yZ&#65533;&#65533;\&#65533;&#65533;&#65533;&#65533;&#65533;&#65533;&#65533;&#65533;&#65533;&#65533;TG5F*U&#65533;&#65533;V&#65533;W&#65533;&#65533;W&#65533;!&#65533;Q7&#65533;&#65533;&#65533;QGkt&#65533;&#65533;&#65533;&#1756;#t3&#65533;&#65533;&#65533;s @&#65533;&#65533;b&#65533;8&#65533;B1j&#65533;&#65533;&#65533;v&#65533;&#65533;a&#65533;Y&#65533;Q&#65533;-&#65533;c&#65533;v&#65533;7&#65533;nQ&#1106;&#65533;f&#65533;&#65533;&#65533;&#65533;qe&#65533;w&#65533;&#65533;\&#65533;G&#65533;G&#65533;&#65533;&#1639;&#65533;|&#65533;\&#65533;Ip$&#65533;1&#65533;&#65533;>&#65533;>&#65533;sI&#65533;2I@W`ba&#65533;&#65533;&#65533;B&#275;&#65533;&#65533;QRh
&#65533;&#65533;$vv&#65533;&#65533;Y#&#65533;&#65533;&#65533;O&#65533;&#65533;!Q&#65533;&#65533;Kl|Ex!&#65533;&#1986;!!}w&#65533;&#1724;&#65533;F&#65533;t:[&#65533;m&#65533;Q|&#344;&#65533;7&#65533;&#65533;&#65533;Fkf&#65533;0:U&#65533;&#65533;&#65533;&#381;&#65533;N&#65533;&#65533;XL[&#65533;p&#65533;<&#65533;9&#65533;,&#65533;&#65533;+&#65533;&#65533;E&#65533;&#65533;E;&#65533;c&#65533;l[M8&#65533;&#65533;[&#65533;&#65533;;LV&#65533;
fh#&#65533;&#65533;-! &#65533;g&#65533;R-^[&#65533;_&#65533;ep&#65533;`/ &#1079;W&#65533;W0&#65533;I&#65533;/&#65533;}]&#65533;PG &#65533;}&#65533;
"&#65533;Jt&#65533;&#65533;&#65533;!&#65533;&#65533;&#65533;&#65533;&#65533;%&#65533;&#65533;&#65533;&#65533;&#65533;(&#1406;&#65533;-&#65533;&#65533;!&#220;&#1386;K&#1373;L&#65533;K&#65533;&#65533;H&#65533;}&#65533;x|&#65533;&#65533;&#65533;&#65533;X&#65533;V&#65533;&#65533;&#65533;%`&#65533;&#65533;&#65533;&#65533;Ik&#65533;)aX&#65533;C[&#65533;&#65533;I&#65533;&#65533;&#65533;&#65533;|&#65533;x11D&#65533;e&#65533;/&#65533;&#65533;&#65533;S&#65533;iw&#1049;&#65533;&#65533;{&#65533;&#65533;&#65533;&#65533;&#498;I&#1643;Sm:&#65533;x&#65533;w&#65533;&#65533;z&#65533;C&#65533;d&#65533;&#65533;&#65533;&#65533;
&#65533;E1&#65533;&#65533;&#65533;&#65533;c&#65533;4 "@e}2/R- Pk&#65533;&#65533;e	$@!h&#65533;]&#65533;`&#65533;&#65533;&#1070;&#65533;]$I&#65533;Z@&#65533;pL&#65533;q9"&#65533;&#65533;& #E&#1886;&#65533;&#65533;&#65533;&#1336;S&#65533;&#65533;&#65533;&#65533;hF"&#65533;&#65533;[&#65533;&#65533;m&#65533;&#65533;H&#65533;&#65533;=&#65533;&#65533;Y&#65533;&#65533;&#65533;&#1868;;!0 .&#65533;&#65533;&#65533;</g8}8&#65533;&#65533;i&#65533;&#65533;h&#65533;W&#65533;}{&#65533;&#65533;I&#65533;&#1408;&#65533;&#65533;&#65533;j&#65533;&#65533;&#65533;?[&#65533;%&#65533;&#65533;E[&#65533;\&#65533;&#65533;&#65533;E3qYD&#65533;0J&#65533;&#65533;-&#1059;.9v&#65533;,xm&#65533;&#65533;v&#65533;9&#65533;(&#65533;mO&#65533;j&#65533;c+:&#65533;%iO&#65533;&#65533;e&#65533;Pk[l&#65533;;A&#65533;&#65533;&#65533;>)&#65533;6 &#1452;&#34444;&#1950;&#65533;&#65533;4&#65533;?&#65533;&#65533;&#65533;N~ &#65533;&#65533;&#65533;3&#65533;:>&#65533;&#65533;x&#65533;&#65533;&#65533;&#65533;o2&#65533;%k)&#65533;&#65533;&#65533;&#65533;aq&#65533;&#829;&#65533;Q&#65533;U&#65533;mN&#65533;?|0/&#65533;&#65533;s&#65533;&#65533;{N&#65533;&#65533;&#65533;-&#65533;x&#65533;I(&#65533;GH&#65533;0s&#65533;Ts&#65533;&#65533;&#65533;&#65533;&#65533;#&#1986; &#65533;&#65533;&#65533;6&#65533;m&#65533;I&#1523;&#65533;	&#65533;@&#65533;&#65533;U'&#65533;&#65533;&#65533;&#65533;&#65533;"&#1281;P&#65533;&#65533;&#65533;&#65533;&#65533;)d,&#65533;8&#65533;&#65533;&#65533;&#65533;&#65533;&#65533;8&#65533;&#65533;Y~&#65533;&#65533;3&#65533;7:&#65533;I&#65533;&#65533;&#65533;y&#65533;um&#65533;:&#65533;w&#65533;&#65533;$l&#65533;&#734;&#65533;&#65533;&#65533;&#65533;&#65533;:&4&#65533;2&#65533;?&#367;&#65533;&#65533;>&#65533;g2*#,_&#65533;&#65533;&#65533;Sa&#1202;nS&#65533;6&#65533;&#65533;Emh&#65533;dsB2&#1297;{&#65533;&#65533;&#65533;V&#65533;&#65533;R2&#65533;6&#65533;A&#65533;&#65533;3C&#263;B&#65533;'&#65533;
&#65533;&#65533;.&#65533;&#65533;=8&#65533;&#65533;&#65533;&#65533;={&#65533;|&#2012; j&#65533;)6&#65533;j&#65533;&#65533;&#65533;&#65533;j&#65533;&#65533;&#65533;&#65533;yW&#65533;u&#65533;B!/&#2994;&#65533;1&#65533;w1&#65533;s&#65533;&#65533;DA$Y&#65533;m&#65533;&#65533;&#65533;&#65533;IY~&#65533;&#65533;&#65533;*d&#65533;&#65533;O_4&#65533;&#65533;&#65533;NF&#65533;&#65533;E&#65533;&#65533;&#65533;&#65533;J?&#65533;AL&#65533; m%P&#65533;&#65533;[U&#65533;&#65533;q$\|)&#65533;R&#65533; &#65533;=&#65533;J&#1583;&#65533;&#887;d03%&#65533;4@&#65533;&Dy&#65533;s&#65533;&#65533;|p&#65533;&#65533;&#65533;&#65533;(&#65533;\h&#65533;n&#65533; qN8&#65533;&#65533;&#65533; &#65533;`B&#65533;D
KT&#65533;q&#65533;&#331;-e&#65533;hACfHC&#1052;&#65533;&#65533;&#65533;2d@&#65533;A&#65533;(Q4&#65533;Z&#65533;R&#65533;&#65533;-#&#65533;d&#65533;4&#65533;F&#65533;B&#65533;%&#65533;T&#65533;M7j<biR&#65533;IAlt&#65533;U&#65533;&#231;'J&#65533;&#65533;0A&#65533;	d)h&#65533;0A-Y&#65533;e&#1890;&#65533;&#65533;R&#65533;&#65533;&#65533;&#65533;&#65533;\sS&#1085;[w&#65533;`Tp&#65533;&#65533;&#265;$0 	(p&#65533;&#65533;&#65533;A&#65533;&#65533;x&#65533;&#65533;lY&#65533;h&#65533;q6&#65533;&#65533;&#65533;&#65533;<&#65533;&#5187;&#131;&#65533;9&#65533;&#65533;&#65533;&#65533;&#65533;&#65533;k;N&#1048;&#65533;&#65533;&#65533;:`&#65533;<E&#65533;
(8&#65533;&#65533;ra&#65533;&#65533;@~8A&#65533;&#65533;&#65533;OO&#65533;@t&#65533;&#1087;;X&#65533;&#65533;F&#65533;&#65533;'&#65533;g&#65533;&#65533;&#65533;&#65533;&#65533;Qxh80&#65533;&#65533;L&#65533;&#65533;&#65533;&#65533;)$0&#65533;&#65533;&#65533;&#65533;(&#65533;&#65533;&#65533;jp*L&#65533;h&#65533;
Ah&#515;
+&#65533;&#65533; &#65533;kH&#65533;&#65533;Ft&#65533;&#65533;&#65533;"&#65533;0&#65533;Q&#65533;&#65533;!
1&#65533;h&#65533;L&#65533;H&#65533;*n&#65533;&#65533;v&#65533;&#65533;l&#65533;&#65533;l&#65533;AG"~&#65533;a&#65533;$&#65533;T&#65533;"w&#65533;q&#545;<&#65533;A|j&#65533; &#65533;b&#65533;* C&#65533;
L&#65533;&#65533;&#65533;)&#65533;&#65533;|&#6826;&#65533;&#65533;&#65533;&#65533;*&#65533;,((&#65533;&#7349;&#65533;&#65533; N&#65533;&#65533;k&#65533;&#65533;&#65533;&#41710;&#65533;-&#65533;&#65533;
5&#65533;&#65533;D&#65533;&#65533;&#65533;	&#65533;&#65533;&#65533;&#65533;&#65533;&#65533;F&#65533;&#65533;2&#65533;6&#65533;&#65533;L3=  &#65533;l&#65533;&#822;&#65533;`&#65533;A6&#65533;F&#65533;M7x&#65533;m&#65533;&#65533;K&#65533;Vj&#65533;&#65533;I&#65533;n&#65533;&#65533;R&#65533;&#65533;&#65533;^&#65533;ko&#65533;&#65533;+&#65533;=&#65533;&#907;o&#65533;dx/Y&#65533;&#25295;>5&#822;&#65533;k&#65533;7\q3&#65533;H\p&#65533;&#65533;&#65533;DZ&#546;/&#65533;PC&#65533;&rS&#65533;z)dh&#65533;u&#65533;&#34955;&#65533;m&#65533;_(&#65533;eD&#65533;&#65533;^&#65533;&#39312;&#65533;&#65533;&#613;&#65533;&#65533;8a&#65533;&#65533;!#Al&#65533;bc2
!&#65533;&#65533;]&#65533;cc&#65533;B&&#65533;&#65533;&#65533;@&#65533;Jz0J@&#65533;
&#65533;3&#65533;,pL&#65533;v~&#65533;&#65533;&#65533;&#65533;&#65533;&#65533;&#65533;f&#65533;j&#65533;:&#65533;&#930;&#65533;N&#65533;&#65533;&#65533;&#65533;O&#65533;&#65533;&#65533;+07&#65533;&#65533;&#1711;&#65533;&#65533;
P&#65533;&#65533;&&#65533;&#65533;&#65533; &#65533;*&#65533;,&#65533;&#65533;@&#65533;&#65533;&#65533;&#65533;&#65533;&#65533;&#65533;R&#65533;M5&#65533;\&#65533;!&#65533;&#65533;jc-&#65533;&#65533;p&#65533;&#65533;&#65533;~&#65533;&#65533;*&#65533;&#65533;&#65533;&#65533;&#65533;&#65533;&#65533;s&#65533;9|%K&#65533;
@;&#65533;$Go1&#65533;P@&#65533;&#65533;&#967;&#65533;&&#65533;&#65533;kWOo>l&#65533;}]&#65533;&#65533;&#65533;Wv&#65533;d&#65533;[q[o]&#65533;&#65533;i&#65533;WC&#65533;&#65533;&#65533;Q&#65533;r&#65533;&#65533;,&#65533;,t(&#65533;vM&#65533;
&#65533;Clz"/<&#65533;&#65533;&#65533;&#65533;`@&#65533;J&#65533;&#742;l&#65533;&#672;&#65533;L&#65533;$&#65533;&#65533;A&#65533;&#65533;&#65533;&#65533;
$&#65533;&#65533;&#65533;&#65533;H"&#65533;:M&#65533;&#65533;&#65533;&#65533;Ulv&&#65533;))`&#1115;&#65533;&#65533;S'G&#65533;&#65533;iy&#65533; &#65533;&#65533;&#65533;D&#65533;)Pp&#65533;E&#65533;&#65533;h@Q&#65533;J&#65533;.&#65533; R&#65533;&#65533;&#65533;&#65533;2e&#65533; 2@&#65533;d>E&#65533;&#65533;jT6&#283;&#65533;V&#24062;&#65533;&#65533;5&#65533;&#65533;&#65533;&#65533;N# &#65533;9F'&#65533;P&#65533;&#65533;$ &#65533;&#1173;&#65533;x&#65533;&#65533;G	k8&#65533;a@	|&#65533;g&#65533;&#65533;(&#65533;\b&#65533;2&#65533;&#65533;D+=&#65533;A]&#65533;b&#65533;;m&#65533;&#65533;u&#65533;&#1174;&#65533;&#133;;9&#65533;ny&#65533;&#65533;&#12639;&#65533;ay&#65533;
W	D&#1296;	&#65533;@&#65533;;A&#65533;HDH&#65533;C&#1786;&#65533;dT&#65533;&#65533;&#65533;&#65533;`z&#65533;#
&#65533;h/&#65533;&#65533;?&#65533;&#65533;x:&#65533;&#65533;1&#65533;+_a&#65533;bRp&#65533;&#65533;&#1171;&#65533;&#15872;&#65533;=&#65533;&#65533;&#65533;&#65533;&#65533;&#65533;Y&#65533;B&#65533;&#65533;&#599;x2Z&#65533;&#65533;F&#65533;AF0p&#65533;K`(&#65533;&#65533;O&#65533;&#65533;&#65533;}&#65533;3&#65533;&#65533;D@&#65533;&#65533;&#65533;&#65533;&#65533;&#65533;F m&#1025;&#65533;j8&#959;&#65533;=&#539;&#65533;&#65533;&#65533;v&&#65533;&#65533;c&#65533;&#65533;&#65533;,Q&#65533;&#65533;R &#65533;&#65533;&#65533;&#65533;&#65533;&#65533;yO&#65533;&#65533;&#65533;&#65533;&#65533;&#65533;&#65533;&#65533;&#65533;&#65533;&#65533;0&#65533;%&#65533;&#65533;&#65533;&#65533; &#65533;=&#65533;sc&#65533;&#65533;x;&#1457;&#65533;m|#G&#65533;&#65533;tRx&#65533;^&#53500;&#65533;,]9&#65533;,=&#65533;&#65533;]&#65533;#H&#65533;,&#65533;&#65533;>&#65533;k^P)b&#65533;&#65533;&#1556;E9&#65533;P~.r~&#65533;&#65533;&#65533;&#65533;&#65533;eT/&#65533;;9&#1447;&#65533;i&#65533;f&#65533;&#65533;&#1505;&#65533;&#65533;&#65533;&#65533;/Q@&#65533;&#65533;&#65533;E&#65533;&#65533;A&#65533;Y&#65533;&#65533;Dy&#65533;P&#65533;`&#65533;&#65533;&#65533;&#65533;f:&#65533;V	Hdp&#65533;V&#65533;M&#65533;a&#65533;2k&#65533;_x K&#65533;Fn&#65533;&#65533;f&#65533;s&#65533;so&#65533;i&#65533;?r&#65533;C&#65533;&#65533;Jl&#65533;!&#65533;vP&#65533;&#65533;&#65533;&#65533;Q&#410;&#65533;^&#65533;&#65533;&#65533;	3&#65533;&#65533;w&#65533;2&#65533;y:&#65533;&#1993;h&#65533;#-&#65533;bt&#65533;&#65533;e&#65533;&#65533;4&#65533;&#1101;&#65533;x&#65533;iJ&#65533;&#65533;<&#65533;&#65533;F*W&#65533;&#65533;e5$]&#65533;&#65533;&#65533;&#65533;e\&#65533;&#65533;+F&#65533;E &#65533;.&#65533;&#65533;&#65533;!&#65533;;.D&#65533;&#65533;IU^&#65533;~&#65533;
&#65533;&#65533;&#65533;\W&#65533;&#65533;V&#65533;&#65533;&#65533;&#1761;g&#65533;&#65533;X&#65533;R&#65533;&#65533;&#65533;&#65533;-cQ&#65533;[&#65533;&#65533;&#65533;am0n&#65533;L&#65533;T&#65533;k&#65533;9&#65533;C&#882;]&#65533;4&#65533;,[(C&#65533;R&#65533;4&#65533;$&#65533;&#65533;|u&#65533;&#65533;&#65533;&#65533;&#65533;&#65533;Y$fR&#65533;&#65533;e&#65533;&#65533;&#65533;&#65533;s;X&#65533;&#65533;&#65533;E&#1022;&#479;	&#65533;N	h&#65533;&#65533;&#65533;,<&#65533;&#65533;&#65533;&#65533;&#65533;]t&#65533;&#65533;&#65533;Pj&#65533;H&#1969;\&#453;&#1983;&#65533;&#65533;&#65533;&#65533;&#65533;Q.&#65533;&#65533;JSHf&#65533;^z&#65533;&#65533;q&#65533;&#65533;&#65533;t`>&#65533; M&#65533;USE&#65533;+&#65533;U^&#65533;.dfX&#65533;&#65533;&#65533;?&#65533;&#1033;&#65533;S&#65533;.&#65533;&#65533;IQ&#65533;&#65533;Z&#65533;&#65533;&#65533;&#65533;&#65533;}&#65533;H#&#65533;&#65533;&#65533;&#65533;&#65533;hrR&#732;l&#65533; &#1993;-
d&#65533;Z&#65533;&#65533;&#65533;&#65533;Rp.(&#65533; &#65533;38c&#65533;&#65533;`&#65533;y&#65533;&#65533;v	 V&#65533;.&#1772;b&#65533;&#65533;&#65533;&#65533;&#65533;&#65533;y&#65533;&#65533;m&#65533;&#65533;Hiu84&#65533;;&#65533;Jmx&#65533;&#65533;&#65533;8&#65533;&#65533;E&#65533;&#65533;&#65533;$m&#65533;&#1735;a&#65533;|hPF&#65533;&#65533;&#65533;&#65533;Y&#65533;r&#65533;&#65533;&#65533;RE&#65533;&#65533;]&#65533;}H&#65533;&#65533;&#65533;&#65533;@,XA&#65533;&#65533;">&#65533;	PMY&#65533;&#65533;B&#65533;b3&#65533;&#65533;&#65533;|&#65533;w&#65533;&#833;&#65533;<&#65533;&#65533;L&#65533;W&#65533;&#65533;4C7&#65533;~T&#65533;&#65533;&#65533;&#65533;&#65533;&#65533;&#65533;&#65533;&#65533;&#65533;&#65533;r*&#65533;&#65533;e&#65533;+&#65533;&#65533;&#65533;&#1910;&#65533;_I&#65533;&#65533;.gcX&#65533;&#65533;@&#65533;&#65533;&#65533;NK#p\
&#65533;S/&#65533;\p]&#65533;VC&#65533;M&#65533;&#65533;&#65533;&#65533;of
3&#65533;&#437; J&#65533;t&#65533;F@5&#65533;a&#65533;\U&#65533;ao@&#65533;?&#65533;"&&#65533;&#65533;w&#65533;&#65533;s&#65533;&#65533;&#65533;Hg;&#65533;&#65533;&#65533;vFw&#65533;x <&#65533;&#65533;&#65533;&#1203;4&#65533;V&#65533;rH&#65533;]&#1388;&#65533;&#65533; &#65533;}N &#65533;=&#65533;yRHv&#65533;E&#65533;u&#65533;&#65533;&#65533;&#65533;	R`&#65533;&#65533;&#65533;@&#65533;T&#65533;&#65533;!&#65533;,&#65533;&#65533;K&#65533;A&#65533;&#65533;J0z&#35145;&#65533;>C&#65533;&#65533;Rp&#65533;5%&#65533;&#65533;O&#65533;Bb&#65533;&#65533;&#65533;&#65533;&#65533;MQ%*q&#65533;&#65533;&#65533;&#65533;V&#65533;&#65533;&#65533;h5J&#65533;]&#65533;<&#65533;d&#65533;&#65533;&#65533;
UZ^2
&#65533;l+&#65533;&#65533;"&#65533;U./ueuv@&#65533;x&#65533;S&#65533;Lg0,&#65533;&#65533;|Jn&#65533;&#65533;&#65533;&#649;&#65533;&#65533;&#65533;~3&#65533;;&#65533;&#65533;&#710;&#65533;1&#561;&#65533;oK&#65533;&#65533;I&#65533;
x1l&#65533;p&#758;&#65533;I&#65533;&#1594;&#65533;&#1298;(&#65533;:&#65533;&#65533;
&#65533;&#65533;r9&#65533;&#65533;(I&#1256;&#65533;)w&#65533;&#65533;#&#579;%&#65533;
&#65533;&#65533;&#65533;eI%&#65533;:&#65533;&#65533;&#65533;&#65533;&#65533;=&#65533;&#207;&#65533;<ti&#65533;&#65533;A&#65533;7&#65533;j&#65533;)&#65533;&#65533;&#65533;&#65533;&#65533;&#1631;&#65533;#\&#65533;"&#65533;<I&#65533;&#65533;&#65533;&#65533; &#65533;!|&#65533;&#65533;j&#65533;&#65533;&#65533;I=$&#65533;&#65533;&#65533;&#65533;I<&#65533;,&#65533;&#65533;_&#65533;>_291@	&#65533;&#65533;&#65533;9&#65533;&#65533;&#65533;&#65533;&#65533;p1&#65533;&#65533;Y{:&#65533;0&#65533;&#65533;&#65533;&#65533;&#832;&#65533;&#65533;;&#65533;&#65533;&#65533;0&#65533;&#65533;&#386; &#65533; &#65533;&#65533;&#762;&#65533;&#65533;y&#65533;&#65533;&#65533;J&#65533;l&#65533;'&#65533;&#65533;ok&#65533;&#65533;&#65533;,&#1618;@'37&#65533;@&#65533;lq&#65533;s&#733;&#65533;&#65533;&#65533;&#65533;[&#65533;I:&#65533;&#65533;&#65533;&#65533;0&#65533; &#65533;&#35950;]L&#65533;5&#65533;&#65533;&#65533;E".&#65533;Q*1+&#65533;&#65533;*&#65533;X&#65533;8&#65533;YcT&#65533;&#65533;*&#65533;BB&#65533;9&#65533;UB&#65533;SJ&#65533;T&#65533;E5&#65533;&#65533;`9&#65533;.&#65533;I&#1993;&#65533;&#65533;&#65533;&#65533;&#65533;&#720400;]&#65533;&#65533;&#1683;8&#65533;&#65533;Ei&#65533;Ai&#65533;e&#43067;&#65533;G&#65533;&#65533;&#65533;
&#65533;&#65533;&#65533;p&#65533;p &#65533;&#65533;Y&#65533;&#65533;&#65533;h&#65533;&#65533; 	@&#65533;&#65533;&#65533;J&#65533;< &#65533;&#65533;&#65533;&#65533;S&#65533;&#65533;&#65533;&#65533;&#785539;K&#65533;y&#65533;&#65533;&#889;&#65533;C&#65533;&#65533;&#65533;1s&#65533;&#65533;7j&#65533;/X&#65533;&#65533;&#65533;6&#64040;&#65533;Z&#65533;&#173;&#65533;d&#65533;&#65533;&#65533;.&#65533;&#65533;&#65533;7&#65533;"^&#65533;9S&#65533;.GF&#65533;B/y&#65533;;RF&#65533;&#65533;=j&#407;R&#65533;&#65533;&#65533;&#402;&#65533;&#65533;&#65533;&#1939;&#65533;9&#65533;@&#65533;&#65533;2(&#65533;(&#65533;&#65533;&#65533;&#751;=A&#65533;7&#65533;M{KGIg&#65533;5D&#65533;&#65533;&#65533;K&#65533;&#232;&#65533;&#65533;&#65533;&#65533;h&#65533;"s&#65533; Z?Q&#65533;&#65533;!&#65533;&#65533;&#65533;&#65533;:&#65533;&#65533;a{&#523;&#65533;&#65533;'&#65533;d&#65533;	&#65533;D&#65533;$?&#65533;1&#65533;&#65533;&#65533;#&#65533;&#65533;&#65533;"&#65533;&#65533;!&#65533;#{&#1169;&#65533;&#65533;h &#65533;M&#65533;&#65533;&#65533;z4&#65533;&#712036;/JS&#65533;&#1449;&#65533;K&#65533;<|&#65533;B-Sx&#592;?K)&#65533;3M&#400;&#65533;&#411;BN&#65533;b&#65533;&#65533;&#65533;&#65533;&#65533;@&#910;&#65533;)^\$it&#65533;&#65533;[&#65533;FV&#65533;&#65533;&#65533;&#65533;tCO(&#65533;&#65533;H&#65533;C&#65533;[G&#65533;9+&#65533;y\&#65533;&#65533; &#65533;&#65533;}&#65533;&#65533;&#65533;&#65533;&#65533;GA&#65533;	hXK &#65533;&#65533;&#65533;0&#65533;CN9&#1080;&#65533;&#65533;&#65533;L&#610;H&#1624;&#65533;&#65533;PL&#65533;&#65533;&#65533;&#1488;&#65533;&#65533;"&#65533;"&#65533;&#65533;
&#65533;
M&#65533;(,JQ&#65533;bQ&#571;&#65533;@&#65533;&#65533;$&#65533;&#65533;<&#65533;?(@(A(&#65533;&#65533;&#65533;&#65533;&#1704;\K&#65533;&#65533;&#65533;&#65533;0&#65533;&#65533;&#52447;&#65533;#&#65533;&#65533;&#65533;d&#65533;&#65533;;&#65533;&#65533;H&#65533;&#65533;Y&#65533;3\&#65533;&#137;C&#65533;&#65533;&#65533;yq)&#65533;k&#65533;&#65533;&#65533;&#65533;&#65533;E&#65533;&#65533;$&#65533;ji,/!<&#65533;h&#65533;&#65533;m$&#65533;&#65533;&#65533;*n&#65533;&#65533;&#65533;&#65533;I&#65533;C7&#65533;&#65533;1&#65533;&#65533;N&#65533;%&#65533;z&#65533;&#65533;&#65533;&#65533;i&#65533;c&#65533;+}&#65533;Kd"&#65533;P+&#65533;&#65533;` &#65533;,"&#65533;&#65533;&#65533;,N&#65533;5L	'&#65533;&#65533;&#65533;&#65533;&#65533;&#65533;&#65533;J&#65533;&#65533;&#65533;&#65533;:&#65533;&#65533;c&#65533;&#65533;F&#65533;&#65533;S%&#65533;&#65533;;&#65533;&#65533;&#65533;&#1230;O&#65533;I&#65533;#&#65533;;-&#65533;N{&#65533;&#65533;*&#65533;&#65533;&#65533;&#65533;&#65533;'&#65533;I9*&#65533;Z&#65533;&#65533;I&#65533;&#65533;*&#65533;&#65533;&#65533;&#65533;&#65533;R&#65533;l&#65533;^<&#65533;u3d3&#65533;&#65533;&#65533;&#65533;
&#65533;m&#65533;&#65533;)J<$&#65533;&#65533;#8>6&#65533;F7&#626;9&#65533;&#65533;K*&#65533;&#65533;&#65533;&#65533;4HcK&#65533;&#65533;&#65533;jY <e&#65533;]jG9&#65533;&#65533; `z&#65533;EY&#65533;F1&[&#65533;&#65533;&#65533;&#65533;4|&#65533;&#65533;2&#65533;&#65533;5&#65533;l&#65533;5&#65533;+H&#65533;:&#324;&#65533;&#65533;&#65533;`"&#1712;&#1547;&#65533;T&#65533;&#65533;&#65533; &#65533;5&#65533;&#65533;&#65533;(@(&#65533;&#65533;&#65533;DiK&#65533; _&#65533;ba &#65533;C&#65533;&#65533;h&#65533;'&#65533;&#65533;GQI;&#65533;;2&#65533;&#65533;_]O&#65533;:&#982;&#65533;%#&#65533;b5$&#65533; &#65533;&#65533;&#65533;W(&#65533;&#65533;&#65533;&#65533;&#65533;.4&#65533;&#65533;SVcL&#1445;&#65533;&#65533;-&#65533;&#65533;&#65533;))&#65533;&#65533;(u&#65533;-&#65533;&#65533;C&#65533;F\&#65533;<t-&#65533;S"&#65533;BCB&#739;&#65533;&#65533;&#65533;M&#65533;\O&#65533;&#65533;W&#65533; &#65533;&#65533;	0&#65533;[&#65533;&&#65533;&#65533;9CU&#221;&#65533;&#65533;&#65533;G&#65533;]+&#65533;&#65533;&#65533;&#376;&#65533;&#65533;&#65533;,&#65533;&#65533;&#65533;&#65533;&#65533;#&#65533;&#65533;&#65533;&#65533;&#65533;&#65533;(1&#65533;I&#65533;&#65533;&#65533;&#65533;c&#65533;'Yu&#65533;?&#65533;&#65533;	(A&#65533;&#65533;"r&#65533;&#65533;P&#65533; &#65533;Jh&#65533;J(&#65533;0h1=&#65533;&#65533;@A&#65533;&#65533;0H&#65533;H(  E&#65533;&#65533;&#65533;%Z&#65533;&#65533;Ut)&#65533;&#65533;[&#65533;*"%R&#65533;N&#65533;K&#65533;&#65533;&#65533;&#65533;3.&#65533;&#65533;)=3Nw1&#65533;&#65533;:4):&#65533;&#65533;&#65533;q&#65533;<&#65533;&#65533;Y&#65533;J&#65533;&#65533;&#65533;[|&#65533;&#65533;&#65533;&#65533;:&#182;&#65533;Vt&#65533;v&#65533;*Yl&#65533;&#65533;t&#65533;&#65533;&#65533;&#65533;kA&#65533;<i&#65533;&#65533; MC9&#65533;^&#65533;&#65533;&#65533;5&#1178;&#65533;`&#65533;&#1726;&#65533;&#65533;&#65533;2I&#65533;&#65533;1&#65533;",&#65533;&#65533;pX&#65533;'&#65533;H&#65533;e &#65533;&#65533;T&#65533;&#65533;&#65533; &#65533;D&#65533;
&#65533; &#65533;?&#65533;&#65533;Q&#65533;&#65533;&#65533;r1&#65533;a&#65533;H&#65533;+
^&#65533;1HB&#65533;&#65533;&#65533;/&#65533;&#65533;N&#65533;&#65533;&#65533;I
&#65533;&#65533;&#1457;-`&#65533;/&#65533;,K&#65533;&#65533;^&#65533;"R&#65533;&#65533;B&#65533;&#65533;&#65533;&#65533;q&#65533;!+&#65533;&#65533;RVe%&#65533;&#65533;3pT%&#65533;&#65533;&#65533;V&#65533;=&#65533;&#65533;&#65533;t&#65533;N5[&#65533;1&#65533;&#65533;&#65533;&#65533;53F&#65533;mS&#65533;&#1789;&#65533;&#65533;*&#65533;&#65533;D&#65533;&#65533;s[&#65533;&#65533;&#65533;&#65533;[;&#65533;&#65533;3&#65533;/&#65533;+&#65533;&#65533;S&#65533;&#65533;W s9&#65533;&#65533;3&&#65533;&#65533;{5&#65533;&#65533;Q&#65533;U&#65533;&#65533;P&#65533;&#65533;\&#65533;x&#1287;&#65533;+m&#65533;&#65533;&#65533;\
&#65533;&#65533;v&#65533;e&#1288;aU	&#65533;X&#65533;&#1904;&#1072;kX&#1387;&#65533;&#65533;	c&#65533;&#65533;J&#65533;G4&#65533;o&#65533;1X=(&#65533;
&#65533;&#65533;!&#65533;q;#sdKG&#65533;&#65533;&#1842;&#65533;9&#65533;cm&#65533;#&#65533;i&#65533;&#65533;&#65533;&#65533;&#65533;~K?&#65533;?&#65533;N&}&#1409;!&#65533;&#65533;&#65533;	/A&#65533;&#65533;t&1&#65533;&#65533;&#65533;y<&#65533;lF<&#1262;&#65533;j|A&#65533;&#65533;8i\d&#65533;9&#65533;&#65533;&#65533;<&#1675;6&#65533;9&#65533;&#65533;,&#65533;&#20421;&#65533;=&#65533;&#65533;D&#65533;B&#65533;&#65533;&#65533;&#65533;&#65533;&#65533;&#65533;`&#65533;&#65533;? Uf]Vn
&#65533;&#65533;eY~?m&#65533;&#65533;&#65533;X6&#65533;&#65533;m&#65533;#&#65533;DD&#65533;&#65533;
&#1360;kY&#65533;&#65533;&#65533;O&#65533;&#65533;(F4&#65533;&#65533;&#1124;j&#65533;&#65533;&#65533;&#38957;&#65533;bo&#65533;SJ&#65533;&#65533;&#65533;&#65533;$y&#65533;&#65533;&#65533;&#65533;|y&#65533;x&#65533;tcuh&#65533;;&#65533;B&#65533;&#65533;I&#65533;&#65533;R&#65533;&#65533;&#65533;&#65533;&#65533;:$uQg&#65533;p&#65533;&#65533;([yCh&#65533;&#644;&#65533;&#65533;&#65533;E&#65533;s-!&#65533;Z-&#65533;l&#65533;&#65533;l/&#65533;9&#65533;&#65533;&#65533;MJ6&#725;;ZG0&#65533;"&#65533;u&#65533;&#65533;&#65533;&#65533;&#1515;&#65533;Q&#65533;&#65533;&#65533;&#65533;PK&#65533;&#65533;&#65533;X&#65533;jB?&#65533;0Ie&#65533;&#65533;&#65533;^&#65533;T&#65533;&#65533;&#1313;&#65533;&#1058;&#65533;b&#65533;?&#65533;a&#65533;&#65533;&#65533;D&#65533;&#65533;&#65533;y&#65533;&#65533;b&#65533;g&#65533;&#65533;&#65533;&#945;Pbj&#65533;b&#65533;RnE&#65533;Y&#65533;&#65533;&#65533;i&#65533;c&#65533;&#65533;V&#65533;Z=1&#65533;u~k&#65533;&#1975;&#65533;&#65533;&#65533;&#65533;V&#65533;z&#13163;&#65533;BJ&#65533;h&#65533;D&#65533;&#65533;&#65533;3&#46084;&#65533;^&#65533;c&#65533;&#65533;g&#65533;&#65533;&#2026;0]&#65533;&#65533;3dB&#65533;;&#65533;&#65533;Sp&#65533;&#65533;v&#65533;d&#65533;V&#65533;&#65533;&#1148;&#65533;&#440;T&#65533;&#65533;.&#65533;&#65533;&#65533; =e&#65533;&#65533;O&#65533;&#65533;&#65533;&#65533;&#65533;G~t&#65533;&#65533;&#65533;&#65533;&#65533;8&#65533;&#65533;&#65533;&#65533;&#65533;[&#65533;&#65533;&&#65533;&#65533;&#65533; &#65533;T&#65533;&#65533;L&#65533;&#65533;&#300;&#65533;  &#65533;iJ&#65533;iK&#65533;&#65533;&#65533;D&#65533;Q&#65533;&#65533;(&#65533;&#&#65533;A&#65533;(_&#65533;qS&#65533;&#65533;&#65533;&#65533;!&#65533;&#65533;&#65533;vI?&#65533;3&#65533; &#65533;=&#65533;&#65533;&#65533;x&#65533;Q&#65533;]&#65533;<&#65533;}&#65533;&#65533;>&#65533;&#65533;&#65533;&#65533;H$&#65533;k&#65533;&#65533;&#65533;&#65533;Y&#65533;&#65533;Pg&#150;&#65533;5&#65533;R&#65533;&#65533;=7?Jz!$&#65533;*4Bf&#65533;#D&#65533;G&#65533;=7&#65533;B&#65533;`&#65533;GN&#65533;&#65533;&#65533;n&#65533;S&#65533;*)8&#65533;/&#65533;r P&#416;&#65533; &7&#1792;8L0g&#65533;c*&#1318;&#65533;a&#65533;+&#65533;&#172;&#65533;&&#65533;&#65533;e&#65533;BH+&#65533;&#65533;&#65533;YS&#1086;&#65533;PL&#65533;a&#65533;&#65533; &#65533;&#65533;&#1039;n&#65533;&#36837;6&#65533;N&#65533;h@&#65533;&#65533;1f&#65533;&#65533;J@&#65533;E*Zx=O&#65533;&#65533;S&#65533;233Z&#65533;p&#65533;&#65533;&#65533;&#65533;A&#65533;&#65533;&#65533;&#65533;H&#65533;&#522;&#65533;@&#65533;&#65533;&#65533;&#65533;l&#65533;&#65533;Z X&#65533;r&#65533;;&#65533;&s&#65533;u&#65533;s&#65533;&#65533;&#65533;&#65533;&#65533;?&#65533;2h&#65533;&#65533;&#65533;Dw&#65533;&#65533;F&#65533;SJpJ&#65533;x7y&#65533;,&#65533;"&#65533;d&#65533;k&#65533;&#65533;4&#65533;&#65533;&#65533;&#65533;&#65533;-&#65533;
G	&#65533;:&#1107;y&#65533;B&#608;&#65533;C&#65533;&#65533;&#65533;&#65533;VGi2,J&#65533;&#65533;&#65533;&#65533;)&#65533;&#65533;A&#65533;&#65533;&#65533;&#65533;M&#65533;q&#65533; ,&#65533;&#65533;&#717;&#65533;&#1947;&#65533;&#65533;R&#65533;a&#65533;&#65533;&#65533;L&#65533;k-&#256;&#65533;&#65533;pY&#65533;(&#65533;&#65533;0&#65533;;&#65533;&#65533;z&#65533;%7&&#65533;f&#65533;h&#65533;y&#65533;&#65533;&#65533;&#65533;)&#65533;Aw&#65533;&#65533;&#65533;&#65533;c
&#65533;&#65533;72&#65533;
&#65533;p&#65533;&#65533; &#65533;&#65533;&#65533;m&#65533;&#65533;&#65533;&#36063;r&#65533;&#65533;&#65533;@&#65533;&#65533;I&#65533;&#65533;N&#65533;w>NY&#65533;:3&#65533; %&#65533;T&#65533;=B&#65533;H&#65533;$<&#65533;$|&#65533; &#65533;tA&#65533;I&#65533;&#65533;&#65533;&#65533;&#1520;&#65533;&#65533;1&#65533;&#65533;@&#65533;&#65533;&#65533;&#65533;&#65533;<&#65533;&#65533;&#65533;&#65533;4iQ3&#65533;&#65533;V&#65533;&#65533;`&#65533;&#65533;3&#65533;q&#65533;&#65533;&#65533;h&#65533;&#65533;&#65533;Tn&#65533;&#65533;&#65533;0&#65533;&#65533;&#65533;&#65533;&#65533;&#1077;	&#65533;?&#65533;&#65533;d&#65533;&#65533;&#65533;M&#65533;z&#65533;&#65533;&#65533;&#65533;&#65533;&#65533;^&#65533;"&#65533;&#65533;@&#65533;&#65533;&#65533;&#65533;&#65533;&#65533;&#65533;&#65533;&#65533;&#65533;&#65533;&#65533;&#65533;&#65533; f&#65533;Zb*&#65533;}&#65533;&#65533;Av &#65533;&#65533;_&#65533;&#65533;&#65533;&#65533; P,Q&#65533;(<&#65533;0&#65533;&#65533; &#65533;+&#65533;&#65533;fDOT&#65533;q"&#65533;@/N&#65533;q&#65533;%K|&#65533;&#65533;&#65533;E
Q&#65533;&#65533;&#65533;"&#1032;+&#65533;&#65533;A&#65533;	&#65533;}:<&#65533;&#65533;&#65533;;M&#65533;&#65533;&#65533;*T&#65533;R&#65533;V=&#65533;&#65533;&#65533;&#65533;&#65533;A&#65533;&#65533;5&#65533;&#65533;&#65533;Y&#65533;g=&#65533;]&#65533;&#65533;&#65533;D&#65533;e&#65533;&#65533; jS&#65533;[Q&#65533;=&#65533;&#65533;&#65533;&#65533;&#65533;&#65533;R&#65533;J&#65533;&#65533;&#65533;jH&#65533;a1&#65533;&#65533;94^Xr	&#659;'kP<&#65533;&#65533;h,H&#65533;@@&#65533;(&#65533;&#65533;&#65533;&#65533;&#65533;&#65533;&#65533;M[&#65533; 	&#65533;]&#65533;&#65533;p&#65533;&#65533;?&#65533; &#65533;>&#65533;&#65533;<Bx&#65533;&#65533;&#65533;/ &#65533;&#65533;&#65533;s(&#65533;&#65533;A&#131;&#65533;&#65533;&#65533;6&#65533;&#1915;&#65533;
&#403;w&#65533;&#65533;&#65533;y&#65533;&#65533;&#65533;;H&#1086;<|&#65533;&#599;vo&#65533;4y4&#65533;&#65533;&#1750;-]
h&#65533;]B&#65533; &#65533;r&#65533;e&#65533;SF&#65533;J)&#65533;&#65533;&#65533;+&#65533;4&#65533;@&#65533;&#65533;&#65533;&#65533; C&#65533;6&#65533;&#65533;SEt&#65533;&#65533;&#65533;C&&#65533;&#65533;Q	&#65533;D&#65533;&&#65533;T&#1220;&#65533;*&#65533;&#65533;M=*4!&#65533;:&#6434;C&#65533;&#65533;&&#65533;QB]&#65533;d_Va&#65533;&#65533;T(@&#65533;&#65533;	)(&#65533;%LZ&#65533;&#65533;CQ$V&#65533;QT&#65533;%&#65533;u&#65533;6&#65533;&#65533; 5&#65533;YW&#65533;&#65533;&#65533;V&#65533;hUTQV
&#65533;	&#65533;Xf&#65533;-&#65533;&#1569;&#65533;9&Ye,&#65533;&#65533;e&#65533;M&#65533;&#65533;P&#65533;&#65533;[k&#65533;&#65533;&&#65533;j&#65533;&#65533;:@&#65533;&#65533;&#65533;j&#233;Z&#65533; &#65533;&#65533;&#65533;9&#65533;@&#65533;s&#65533;&#1835;&#1397;&#65533;&#65533;?&#65533;%PA&#65533;)&#65533;&#65533;&#65533;&#65533;&#65533;&#65533;;&#1970;&#65533;:&#65533;+{&#399808;x&#65533;&#65533;&#65533;~&#65533;ik&#1434;h&#65533;&#65533;40&#65533;\N&#65533;&#65533;B&#65533;B&#65533;!&#291;&#65533;+	T&#65533;2h&#65533;&#65533;
dQ&#65533;&#65533;&#1145;A&#65533;t&#65533;&#65533;pL!&#65533;`c&#65533;2&#65533;&#65533;M*-$&#65533;A&#65533;&#65533;&#65533;x&#65533;P*&#65533;!y&#65533;TUs&#613;&#65533;Z&#65533;&#65533;2&#65533;Y&#65533;E&#65533;P[&#65533;+S&#65533;&#65533;X&#65533;&#65533;g&#65533;&#65533;C&#65533;xb&#65533;AU&#65533;&#65533;z&#65533;y&#65533;T)d&#65533;n`&#65533;)&#65533;&#65533;_d&#65533;b(J&#65533;Xk&#65533;&#65533;`(&#65533;&#65533;&#65533;&#65533;&#65533;6@ &#65533;&#65533;A&#65533;eS0t&#65533;&#65533;:&#65533;&#65533;&#65533;&#65533;0kv&#65533;'&#65533;?&#65533;&#65533;&#65533;&#65533;&#65533;i&#65533;@w&#65533;&#65533;&#65533;&#65533;&#65533;&#65533;&#65533;&#65533;&#65533;&#65533;~&#65533;U+-|&#65533;*&#65533;^~&#65533;&#65533;&#1503;&#65533;v&#65533;&#65533;&#65533;b&#65533;I&#65533;&&#65533;&#65533;&#65533;h&#65533;&#65533;/O&#65533;&#65533;&#65533;&#65533;&#65533;f&#65533;&#65533;@&#65533;;P&#65533;&#65533;o&#65533;&#65533;&#492;&#65533;k&#65533;Ta&#65533;&#65533;,&#65533;H&#65533;&#65533;&#443;&#65533;)&#65533;$&#65533;!B4a&#65533;"C`&#65533;&#65533;"!&#65533;$&#65533;:&#65533;y&#65533;&#65533;)&#65533;&#65533;&#65533;&#65533;&#12260;2T<&#65533;.&#65533;4&#65533;h&#65533;>u&Oi&#65533;@&#65533;-J&#1316;&#65533;&#1909;&#65533;C&#65533;&#65533;&#65533;&#65533;*T&#65533;ST:5l@1&#65533;&#65533;&#65533;&#65533;HE&#65533;Q&#65533;&#65533;&#65533;>&#65533; &#65533;|l [&#65533;\&#65533;Q&#65533;&#24819;9@&#65533;L&#65533;&#65533;gU.&#65533;&#65533;&#65533;s7
H@;&#465;&#65533;&#65533;`5+
D&#65533;W@&#1598;C,&#65533;q&#65533;&#65533;V9&#65533;&#65533;g=&#65533;Q&#65533;zL&#65533;,%:@?&#65533;&#1628;&#65533;
&#65533;&#65533;&#65533;d!cq&#65533;~*6&0v&#65533;'?&#65533;&#65533;&#65533;t"&#65533;&#65533;oa5r&#65533;&#65533;&#65533;&#65533;$\&#65533;^2H&#189;t'&#65533;&#65533;&#65533;('&#65533;&#65533;&#65533;^`&#65533;&#65533;&#65533;&#65533;D&#65533;&#65533; &#65533;&#65533;!Z$5&#65533;	&#65533;LD&#65533;&#158;&#65533;&#65533;x&#65533;&#65533;&#332;&#65533;<&#65533;&#65533;w&#65533;&#65533;&#65533;&#65533;%E&#65533;A)I&#65533;J&#65533;&#65533;":&#65533;'&#1765;&#65533;&#65533; g^&#65533;&#65533;E&#65533;&#65533;1&#65533;&#65533; gZ&#65533; &#65533;&#65533;`&#65533;&#65533;KU&#65533;&#65533;&#1252;&#65533;FmF&#65533;&#65533;&#17186;&#65533;&#65533;&#65533;&#65533;0`<4"nT&#65533;&#65533;&#65533;7&#65533;&#65533;&#65533;t&#65533;&#65533;&#65533;F:/<&#65533;&#65533;r%&#65533;:' {&#65533;!rt&#65533;C^1&#65533; &#65533;&#65533;i&#65533;U&#65533;GY&#65533;&#65533;x&#65533;&#65533;O^&#65533;?&#65533;aKy&#65533;&#65533;&#65533;&#458;&#1754;&#65533;&#962;&#65533;"a&#65533;)X	&#65533;&#65533;&#1570;~&#65533;&#65533;9&#65533;&#65533;fb6&#65533;&#65533;&e&#65533;9&#65533;Q&#65533;#$&#65533;&#65533;6&#65533;&#65533;&#65533;E&#710;0&#65533;G&#65533;B&#65533; L$&#65533;'h&#65533;&#65533;~P#&#65533;&#65533;&#65533;^C&#65533;P$&#65533;&#65533;&#65533;&#65533;&#65533;&#65533;D&#65533;B&#65533;&#65533;&#65533;&#65533;&#65533;"C&#65533;T&#1445;U&#65533;&#65533;d(&#65533;&#65533;T&#65533;20&#65533;&],
(2&#65533;v&#65533;&#65533;)&#65533;kE~f&#65533;R&#65533;(3&#65533;N&#65533;&#65533;,%Mj&#65533;s &#65533;&#65533;(&#65533;&#65533;Q&#65533;zL&#65533;(CA	8`&#65533;&#1551;w@&#65533;B&#65533;@&#65533;&#65533;&#65533;1a7'&#65533;CT&#845;ns&#65533;e8&#65533;&#65533;S:&#65533;&#65533;{&#65533; z'Y&#65533;&#65533;&#65533;i&#65533;&#65533;6Y&#65533;z&#65533;z&#65533;H&#65533;&#65533;|&Yk!&#65533;B*&#65533;l&#65533;)-&#65533;/&#65533;W&#65533;&#65533;)&#65533;&#65533;i&#65533;F$&#65533;&#65533;!Z&#65533;&#1916;&#65533;uG&#65533;&#65533;&#65533;+&#65533;&#65533;&#65533;:&#65533;&#65533; &#65533;&#65533;2&#65533;<}-&#65533;&#65533;4&#65533;A &#65533;	?&#65533;%&#65533;I&#65533;h&#65533;6&#65533;&#65533;&#65533;c&#65533;h&#65533;.&#65533;&#555;&#65533;&#65533;&#65533;&#65533;tEF++%&#65533;&#65533;&#65533;&#65533;7&#65533;(&#65533;&#65533;&#65533;%y&#65533;&#65533;&#65533;&#65533;*a&#65533;?q&#65533;&#65533;%&#65533;&#65533;&#65533;+O`_&#65533;x&#65533;)&#65533;&#65533;H&#65533;=&#65533;/&#764;d&#65533;&#65533;&#65533;&#65533;im&#65533;A&#65533;&#65533;&#65533;	0@&#65533;@<&#65533;Mmj&#667;&#65533;&#65533;&#65533;B&#65533;&#65533;@&#499;&#65533;&#65533;&#65533;iEK&#65533;&#65533;Tyo&#65533;&#65533;&#65533;<&#65533;C&#65533;&#62247;&#65533;&#65533;gg8&#65533;&#1334;&#65533;&#65533;&#65533;Y&#65533;S&#65533;c&#1639;&#65533;y&#65533;Z
&#65533;&#65533;Y$$&#65533;&#65533;DT\&#65533;&#65533; &#65533;&#65533;&#65533;&#65533;&#65533;&#65533;&#65533;&#65533;&#65533;,&#65533;&#65533;(&#65533;0&#65533;58&#65533;&#65533;&#65533;&#65533;&#65533;#$&#65533;F&#65533;&#65533;&#65533;b&#65533;<5&#65533;&#65533;&#65533;:"d%&#65533;+&#65533;&#65533;z&#65533;F&#65533;&#65533;WX&#1098;N&#1404;&#65533;&#65533;&#65533;&#65533;&#65533;~@&#65533;&#530;&#65533;&#65533;&#65533;&#65533;&#65533;A&#65533;&#65533;xE_*'&#65533;&#65533;&#65533;Z&#65533;&#934;0&#65533;y]&#65533;&#65533;C32IE<&#65533;>~&#65533;k &#65533;]&#583;O&#65533;&#65533;QV&#65533;&#65533;4(&#65533;&#65533;&#65533;&#65533;>fQ&#65533;&#65533;`&#65533;&#65533;&#65533;H-&#65533;&#65533;&#65533;&#65533;fcP&#65533;&#65533;f&#635;i	&#65533;&#65533;h;&#65533;b&#1365;&#1079;&#65533;&#810;VX&#65533;&#65533;Y&#65533;Z&#65533;&#65533;<&#65533;YVx&#65533;l6&#65533;&#65533;&#65533;&#65533;\y&#65533;5&#65533;&#65533;&#65533;&#65533;&#65533;q&#65533;&#65533;&#65533;H[DH&#65533;\&#65533;&#65533;&#65533;&#65533;&#65533; &#65533;&#65533;&#408;g$&#65533;&#65533;&#65533;A&#65533;&#65533;c&#65533;&#65533;&#65533;&#65533;'&#65533;Q&#65533;Q&#65533;&#65533;&#65533; G&#65533;&#65533;7&#65533;&#65533;&#65533;&#65533;&#65533;%/ !&#65533;y`&#65533;N&#65533;%&#65533;&#65533;!
 &#65533;+&#65533;&#65533;
t&#65533;&#65533;np&#65533;&#65533;&#65533;)4&#1323;&#65533;HHkH&#65533;1&#65533;&#65533;&#65533;&#65533;&#65533;&#163;d&#65533;&#65533;&#65533;&#65533;k6&#65533;h%i_&#65533;Tl&#65533;*h!&#65533;&#65533;&#1040;6&#65533;x&#65533;&#65533;&#65533;3&#65533;X&#65533;J&#65533;&#65533;&#65533;%&#65533;&#65533;&#902;&#65533;&#65533;&#65533;b+U%i%&#65533;&#326470;&#65533;3&#65533;1&#65533;L&#1376;&#65533;&#65533;+&#65533;&#65533;&#65533;&#65533;w	&#65533;&#65533;h&#65533;7&#65533;&#65533;&#65533;&#65533;&#65533;T&#65533;j! &#65533;&#65533;&#65533;&#65533;m&#65533;B&#65533;&#65533;&#65533;9f_yG&#65533;&#65533;K&#65533;y07&#65533;g&#65533;&#65533;&#65533;3&#65533;&#65533;gr)Wy&#65533;t&#65533;H&#65533;&#65533;Lx&#65533;]B&&#65533;>G&#681;&#65533;x_&#65533;&#65533;&#65533;7&#65533;)A&#65533;P&#65533;&#65533;&#65533;.tBAC0&#65533;&#65533;\&#65533;"lA@&#65533;&#65533;&#65533;&#65533;$IMD[`&&#65533;A&#65533;&#65533;&#65533;&#65533;&#1600;+&#65533;&#65533;B&#65533;&#65533;+&#65533;&#65533;' A(l&#65533;&#538;(6ZQ&#65533; q&#65533;&#65533;D&#65533; &#65533;&#65533;H&#65533;L&#65533;K&#65533;&#65533;&#65533;Y&#65533;	$A(&#1281;&#65533;&#65533;&#65533;B(&#65533;]&#65533;Nv&#65533;DA\[&#65533;&#65533;&#65533;X&#1921;[(&#65533;&#65533;=&#65533;&#65533;	B@&#1926;&#65533;E&#65533;D&#65533;HR&#65533;Z&#65533;&#65533;&#65533;&#65533;&#65533;&#65533;9&#65533;&#65533;V&#65533;@&#65533;D&#65533;&#65533;&#65533;&#65533;4.P&#65533;Pg0V&#65533;&#65533;	|&#65533; |&#65533;f&#65533;&#65533;&#65533;&#65533;&#65533;&#65533;&#65533;&#65533;&#65533;&#65533;&#65533;&#467;i&#65533;&#65533;&#65533;&#65533;&#313;&#65533;;&#65533;S&#261;&#65533;&#65533;&#65533;&#65533;B%&#65533; &#1113;&#65533;G&#65533;&#65533;&#65533;n&#65533;AY&#65533;x0|&#65533;&#65533;qNO&#65533;&#65533;&#65533;&#65533;&#65533;
aT&#65533;W&#320;&#65533;B&#65533;&#65533;&#65533;&#65533;&#65533;`&#65533;&#65533;&#65533;,&#65533;(&#65533;1&#65533;&#65533;&#65533;)&#65533;L&#65533;(&#65533;B'&#65533;&#65533;'8&#65533;xA&#65533;&#65533;&#65533;&#65533;&#65533;&#65533;&#65533;Z&#65533;HJ&#1785;q`&#65533;&#65533;&#65533;&#65533;&#65533;&#65533;&#65533;&#65533;&#65533;&#65533;&#65533;&#65533;&#65533;&#65533;B&#65533;@.L&#65533;&#65533;A#&#65533;%A8&#65533;"&#65533;&#65533;&#65533;&#65533;$&#65533;&#65533;l&#65533;=&#65533;&#65533;&#65533;V&#65533;&#65533;+&#65533;/&#65533;&#65533;&#65533;&#65533;(&#65533;&#65533;&#65533;&#65533;&#65533;"&#65533;K}&#65533;H6#&#1348;&#65533;M&#65533;)&#65533;O&#65533;&#65533;&#65533;D&#65533;b&#65533;<&#65533;&#65533;&#65533;J&#65533;&#65533;&#769;&#65533;=&#65533;"&#65533;&#65533;&#65533;a&#65533;&#65533;@&#65533;V&#65533;`&#65533;&#65533;9&#65533;EM`q&#65533;&#65533;&#65533;&#65533;&#65533;^&#65533;&#65533;&#65533;p&#65533;&#65533;<&#65533;#&#65533;&#65533;p&#65533;&#65533;&#65533;&#65533;&#65533;,&#65533;:5&#65533;v@G&#65533; &#65533;&#65533;&#65533;q&#65533; &#65533;Gw&#65533;&#65533;e&#65533;&#65533;&#65533;&#65533;?IN&#65533;Q&#65533;&#65533;B-^j&#65533;&#65533;G&#65533;$&#65533;&#65533;&#65533;&#65533;&#65533;&#65533;B&#65533; -\&#65533;E&#65533;&#65533;Bd&#65533;cR^&#65533;&#65533; &#65533;0DMI&#65533;M&#65533;NA8&#65533;'D&#65533;&#65533;&#65533;0&#65533;&#65533;,&#65533;&#65533;T(t&#65533;8&#65533;&#1281;+&#65533;B&#65533;A.&#65533;&#65533;+&#65533;TKE!8&#128;&#65533;&#65533;R&#65533;THA&#65533;:J&#1980;&#65533;W&#65533;&#65533;|&#65533;&#65533;&#65533;&#65533;@DD&#65533;=&#65533;&#65533;&#65533;AFA.&#65533;Br:&#65533;D&#65533;&#65533;TV&#65533;&#65533;&#65533;&#65533;&#65533;&#65533;&#65533;&#65533;&#65533;DX&#65533;&#65533;L&#65533;3&#65533;&#65533;&#65533;&#65533;)-&#65533;A#&#65533;h&#65533;&#65533;&#65533;&#65533;V&#65533;I&#65533;`)&#65533;&#65533;&#65533;n&#65533;M&#65533;&#65533;&#1897;&#65533;A&#65533;&#65533;1&#16550;&#65533; kBH&#65533;&#65533;/&#65533;&#65533;	&#65533;&#544;&#65533; &#65533;&#65533;&#65533;!&#684;&#65533;&#65533;t_L&#65533;f&#65533;&#65533;&#65533;H3i&#65533;bT&#65533;i&#1427;nD&#65533;&#65533;&#65533;k&#65533;@$jJy&#65533;M&#65533;e&#65533;&#65533;&#65533; &#65533;&#65533;&#65533;&#65533;iP&#65533;&#65533;&#65533;k&#65533;y&#65533;)&#65533;5&#598;&#65533;&`v&#65533;&#65533;&#65533;&#65533;-&#65533;	&#65533; B&#65533;B%&#65533;&#65533;@&#65533; sn&#1588;Y&#65533;&#65533;&&#973;&#65533;L&#65533;O2&#65533;@&#65533;&#65533;}&#65533;D&#65533;A'@&#65533;t&#65533;/&#65533;A&#65533;&#65533;gJ&#65533;&&#65533;&#65533;t&#65533;}&#65533;(&#65533;K&#65533;&#65533;&#65533;&#65533;&#65533;A4t&#65533;&#65533;&#65533;&#65533;&#65533;+|B.0`x&#65533;AF&#65533;+(&#65533;I  d&#65533;&#65533;&#65533;+&#65533;&#65533;CN&#65533;&#65533;&#65533;&#1617;&#65533;Z&#65533;)R&#5016;&#65533;Sy&#65533;(B.&#65533;&#65533;&#65533; &#65533;Jg&#65533;H&#65533;&#65533;B.l&#65533;+&#65533; &#65533;B&#65533;&#65533;&#65533;E9$&#65533;5&#65533;&#65533;&#65533;#&#65533;,d&#65533;0&#65533;&#65533;&#65533;&#65533;-@k~fF&#65533;K&#65533;&#65533;u:&#65533;.izH&#65533;&#65533;'&#65533;&#65533;&#65533;&#65533;&#65533;&#65533;AE&#700;&#1547;&#65533;h&#65533;-&#65533;&#65533;&#65533;&#65533;&#65533;&#65533;&#65533;eL5A6&#65533;J"v&#65533;!&#65533;&#65533;#&#1704;k&#65533;&#65533;o&#65533;&#65533;&#65533;&#65533;%RV&#65533;>&#65533;yb&#65533;&#65533;[&#65533;"&#65533;&#65533;~d&#2034;dJ5"h&#65533;+&#65533;&#65533;} &#65533;+&#65533;&#65533;&#65533;&#65533;E&#65533;E&#65533;&#65533;&#65533;$J&#65533;&#65533;K&#65533;&#65533;&#3663;&#65533;#&#65533;&#65533;N&#65533;&#65533;&#65533;'|&#65533;&#65533;&#65533;&#65533;A.&#65533;&#1281;&#65533;k&&#65533;&#65533;A$]&#65533;&#65533; &#65533;w&#65533;Q}i&#65533;p&#65533;&#65533;Xj4&#65533;&#14586; &#65533;$&#65533;/&#65533;&#65533;&#65533;@&#65533;r&#65533;&#65533;:&#65533;&#65533;	&#65533;&#65533;B.t&#65533;,&#65533;&#65533;&#65533;&#65533;l&#65533;*z&#65533;jA&#65533; &#65533;&#65533;f&#65533;&#65533;&#65533;\\&#65533;*&#65533;xA&#65533;@&#65533;&#65533;&#65533;'&#65533;&#65533;&#65533;'&#65533;B(&#65533;A&#65533;&#65533;&#65533;&#65533;Nn&#65533;&#65533;&#65533;N&#65533;&#65533;&#65533;&#65533;T&#65533;&#65533;Kb&#65533;Z#l&#65533;&#65533;&#65533;&#65533;&#65533;jR&#65533;+D(CFN&#65533;+&#65533;&#65533;.&#65533;&#65533;&#65533;&#65533;0|&#65533;/|&#65533;&#65533;X&#65533;&#65533;&#65533;&#65533;E&#65533;(&#65533;&#65533;&#65533;\&#65533;&#65533;1h$&#344;&#65533;U&#65533;&#65533;&#65533;&#65533;7&#65533;F&#65533;
&#65533;&#65533;&#65533;X&#65533;r`b&#65533;<&#65533;&#65533;X&#65533;&#65533;&k&#65533;&#496;`&#65533;&#65533;E&#65533;J&#65533;h&#65533;&#65533;&#65533;&#65533;&#65533;Q&#65533;j&#65533;~T&#65533;W,&#65533;@&#65533;&#65533;	&#65533;&#65533;&#65533;&#65533;(&#65533;&#1449;&#65533;&#65533;&#65533;&#65533;yMLK&#65533;K&#65533;A&#65533;.+&#65533;&#65533;.&#65533;<&#65533;u&#65533;	&#65533;&#65533;"&#65533;B&#65533;&#65533;&#65533;&#65533;&#65533;&#65533;1&#65533;(&#770;.&#65533;&#65533;l&#65533;&#65533;&#65533;&#65533;&#65533;>&#65533;-&#65533;&#65533;N&#65533;8(&#65533;&#65533;&#65533;r"AK&#65533;&#65533;	&#65533;&#65533;+&#65533;m&#65533;&#65533;j&#65533; +&#65533;&#65533;3n&#65533;@8pH&#65533;	z&#65533;]&#65533;O&#65533;&#65533;T&#65533;&#65533;&#65533;g.&#65533;&#65533;&#65533;&#65533;&#65533;'&#65533;&#65533;]A(&#544;&#65533;x*&#65533;&#65533;&#65533;O}&#65533;0&#65533;&#65533;/A%&#65533;Z&#65533;&#65533;&#65533;&#65533;&#65533;&#65533;dH&#65533;&#634;&#65533;$&#65533;Ak&#65533;s2&#65533;(lBw&#65533;r&#65533;@&#65533;~B\&#65533;C&#65533;&#65533;&#65533;&#770;(&#65533;$&#65533;n&#65533;x&#65533;_&#65533;	&#65533;d&#864;(FS2&#65533;`l	xG&#65533;e&#65533;&#65533;&#65533;&#403;=Ym&#65533;&#1279;m%&#65533;t&#65533;&#65533;&#65533;\l&#1290;&#65533;&#65533;hZ)&#65533;L_i&#65533;0a&#65533;&#65533;@{x&#65533;l&#65533;[&#65533;&#65533;2o&#65533;\&#65533;K&#65533;&#65533;&#65533;&#65533;[$&#65533;&#65533;&#65533;I&#65533;&#65533; [K&#65533;x&#65533;&#65533;Y&#65533;Y&#65533;&#65533;E&#65533;(&#65533;'&#65533;&#65533;	&#65533;&#65533;$&#65533;1&#65533;pR&#65533;&#65533;*K&#65533;$&#65533;&#65533;&#65533;&#65533;&#65533;*&#65533;&#65533;&#65533;&#65533;&#65533;/tA&#1601;&#65533;,*+&#65533;K]&#65533;uv<&#65533;Hw&#944;&#65533;&#65533;&#65533;`z&#1088;DC4&#65533;K|&#65533;i&#65533;((&#65533;&#65533;&#65533;&#1198;&#65533;4&#65533; &#65533;&#65533;&#65533;&#65533;&#65533;&#65533;&#65533;T#&#1329;rF&#65533;&#65533;v0&#1321;jAP1&#65533;&#65533;&#65533;"&#65533;&#65533;&#65533;&#65533;@$|&#65533;&#65533;&#65533;&#65533;&#65533;&#65533;&#65533;m&#1937;&#65533;@A&#65533;&&#65533;&#65533; '&#65533;BH&#65533;U&#65533;&#65533;Q	R$q&#65533;0t&#65533;/&#65533;dDA&#65533;+&#65533;&#65533;$^&#65533;&#65533;&#65533;u^&#65533;'&#65533;&#65533;=&#65533;+ &#65533;5&#65533;V&#65533;&#779;I&#65533;2&#65533;MF&#65533;&#1115;fl&#65533;4	bx&#65533;i4&#65533;&#65533;N&#65533;&#65533;&#65533;2&#65533;|/o4&#65533;$&#65533;J%&#65533;&#65533;r&#65533;P&#65533;&#65533;&#65533;&#65533;l&#65533;Z&#65533;&#65533;&#1596;e5a@5&#65533;Q&#16842;&#65533;N&#65533;,&#65533;&#65533;EP&#65533;&#65533;&#65533;I&#65533;4c&#65533;b&#65533;D&#65533;E&#65533;D&#65533;&#65533;%mtA1&#65533;+&#65533;&#65533;`&#65533;&#65533;&#1895;&#65533;Zw&#65533;&#65533;&#65533;&#65533;;&#65533;n+&#65533;&#65533;A&#65533;B&#65533;&#65533;'&#65533;B,&#65533;&#65533;v&#65533;&#65533;>&#65533;&#65533;Z&#65533;=&#65533;5&#65533;&#65533;&#65533;cA&#65533;Q&#65533;&#65533;@&#65533;&#65533;F&#65533;@&#65533; &#65533;&#1277;&#65533;"<&#65533; v&#65533;&#65533;&#512;&#65533;&#65533;&#65533;4a.&#65533;&#65533;t&#65533;(&#65533;wkF&#65533;&#65533;&#937;f&#65533;O&#65533;K-&#65533;I&#65533;5/&#65533;&#65533;(jw&#65533;N#$&#65533;y)&#65533;+&#65533;&#65533;D&#304;&#65533;*&#65533;&#65533;u"+	&#65533; J&#65533;&#65533;K&#65533;Z&#65533;&#65533;&#65533;&#65533;D&#65533;O&#65533;v&#65533;@w%&#65533;@&#65533;+$&#65533;y&#65533;K&#65533;T&#65533;j&#65533;&#65533; &#65533;&#65533;N&#65533;&#65533;Oq&#65533;&#65533; ebq&#65533;&#65533;l&#65533;dP&#65533;+^&#65533;&#65533;=&#65533;&#65533;E&#65533;&#65533; V&#65533;2o&#65533;
&#65533;&#65533;]&#65533;X&#65533;&#65533;<&#65533;&#65533;g&#65533;y&#65533;mm&#65533;*&#65533;&#65533;w&#65533;&#65533;&#65533;h&#65533;x&#1593;&#65533;&#65533;{&#65533;V`&#65533;&#65533;Tl&#65533;&#65533;X+&#65533;&#65533;(&#65533;&#65533;&#65533;{&#65533;K&#1833;&#65533;y&#65533;X&#65533;9&#65533;m&#65533;&#65533;&#65533;&#291;&#1571;&#65533;vAg&#65533;&/&#65533;	&#65533;(&#65533;}&#65533;&#65533;&#65533;&#65533;&#65533;&#65533;&#65533;&#65533;p&#65533;&#65533;&#65533;&#65533;&#65533;&#65533;&#65533;F&#65533;Iw&#65533;&#65533;&#65533;B'(&#65533;&#65533;,&#65533;&#65533;&#65533;&#65533;}&#65533;.@&#65533;&#65533;&#65533;&#65533;^A&#65533;A&#1458;&#65533;&#65533;&#65533;!&#65533;&#65533;>&#65533;&#65533;&#65533;&#65533;G[&#65533;&#65533;&#974;Q&#65533;T&#65533;-&#65533;&D&#65533;B&#65533;	&#65533;&#65533;&#65533;&#65533;&#1690;&#65533;&#65533;&#65533;&#65533;&#65533;t&#1464;&#65533;&#65533;]&#65533;$&#65533;&#1158;&#65533;0&#65533;&#65533;&#65533;:s&#65533;yy&#65533;#a&#65533;&#65533;&#1137;&#65533;&#65533;(0&#65533;&#65533;O&#65533;.&#65533;+&#1202;&#507;&#65533;&#65533;&#65533;l$&#65533;0&#65533;B0&#65533;&#65533;St	&#65533;&#1877;2EFd&#65533;&#65533;`CFob&#65533;f&#65533;&#65533;&#65533;&#65533;+{&#755;&#65533;u0&#65533;e&#64043;&#65533;&#65533;.;&#65533;g&#65533;/&#65533;&#65533;&#65533;V&#65533;@&#1532;X&#65533;[&#65533;[&#65533;	&#65533;&#370;d&#65533;n&#65533;&#65533;)&#65533;&#65533;Q1Kow&#65533;&#65533;TW&#65533;&#65533;&#65533;&#65533;&#65533;.&#65533;B0&#65533;m&#3255;&#65533;&#65533;zAP.&#1478;&#65533;%5&&#65533;&#65533;&#65533;&#65533;"A&#65533;AtA(\&#65533;@A]&#65533;&#65533;&#65533;1+&#65533;& &#65533;&#65533;T&#65533;&#65533;&#65533;&#65533;Z:&#65533;	. &#65533;:}&#65533;&#65533;&#65533;&#65533;BH&#65533;&k	L;&#65533;&#65533;p&#65533;&#65533;&#65533;&#65533;&#65533;&#65533;d>&#65533;&#65533;&#65533;Hcg&#65533;}&#65533;&#65533;&#65533;&#65533;&#65533;l&#65533;I&#65533;&#65533;&#65533;&#65533;I&#65533;&#65533;8A,5	 &#65533;A&#65533;Kw&#65533; &#65533;x&#65533;&#65533;{g&#65533;&#65533;&#65533;&#65533;/&#65533;B*C&#65533;&#65533;&#65533;KE&#65533;&#65533;&#65533;{.&#65533;&#65533;@](&#65533;4&#65533;&#65533;J&#65533;$a&#65533;&#65533;K&#65533;&#65533;OD&#65533;&#65533;.&#65533;9&#65533;94&#65533;\&#65533;/(&#65533;(p|&#65533;F&#65533;&#65533;E&#65533;C&#65533;&#65533;XM| &#65533;&#65533;&#65533;?@ b&#65533;&#65533;&#65533;P&#65533;C
)@P8&#262153; B&#65533;&#65533;&#65533;&#65533;&#65533; P(&#65533;&#65533;&#65533;&#65533;r&#65533;&#65533;&#65533;!&#65533; &#65533;)&#65533;&#65533;O&#65533;&#65533;#&#65533;&#65533;&#65533;"&#65533;	8@Q&#65533;&#655;$[l&#65533;&#65533;&#65533;6&#65533;&#65533;&#65533;&#65533;&#65533;4dN,&#65533;!&#65533;F&#65533;I&#65533;HM&#65533;&#65533;&#463;&#65533;/8H&#65533;&#65533;&#65533;&#65533;
8H&#65533;&#65533;&#201;
&#65533;z &#65533;&#65533;i	 N4&#65533;&#65533;&#264;:&#65533;&#65533;&#65533;&#65533;f&#65533;2 G&#65533;&#65533;&#65533;F&#65533;$O&#65533;B^*9&#65533;&#65533;+S&#65533;Dy&#65533;#^~&#65533;J&#65533;%W&#65533;#&#65533;&#65533;&#65533;N&#65533;&#65533;&#65533;(&#65533;&#65533; &#65533;&#65533;Vjt1>&#65533;&#65533;1d&#463;s&#65533;,\&#65533;=GF&#65533;q&#65533;I&#65533;#G&#65533;|r2<&#65533;I&#65533;|&#65533;&#65533;&#65533;&#65533;&#65533;W&#65533;&#65533;~&#65533;W&#65533;&#65533;&#65533;g6k&#1555;&#65533;_&#65533;q_&#65533;&#65533;q&#65533;y&#65533;&#370;:\&#65533;&#65533;2n&#65533;&#65533;&#65533;&#65533;q&#65533;&#526;&#65533;&#65533;&#65533;^&#65533;&#65533;&#65533;&#506;e&#65533;&#65533;J"&#65533;5&#65533;Q	]&#65533;&#65533;2&#65533;&#65533;0&#65533;&#65533;&#65533; &#65533;
&#65533;&#65533;&#344;a&#65533;&#968;$\&#65533;b&#65533;#&#65533;&#65533;:&#65533;{&#65533;&#65533;9&#65533;&#65533;&#65533;&#65533;P&#65533;&#65533;&#65533;^{&#65533;&#65533;&#65533;B#&#65533;P&#65533;&#65533;/W>&#65533;!&#65533;&#65533;&#65533;r&#65533;-KH!&#65533;&#65533;`#&#65533;<&#65533;&&#65533;!&#65533;"&#65533;&#65533;3&#65533;"&#65533;&#65533;&#65533;&#65533;,&#65533;&#65533;&#65533;&#65533;H&#65533;(&#65533;&#967;8&#65533;P&#65533;BJ&#1112;   &#65533;&#65533;pzi&&#65533;x&#65533;&r&#65533;&#65533;~z&#65533;&#65533;O}R&#65533;-P /&#65533;L&#65533;&#65533;T]&#65533;&#65533;&#65533;&#65533;&#65533;&#65533;&#65533;&#65533;+-&#65533;H&#65533;+&#65533;Hu&#65533;N]&#65533;U&#65533;&#65533;&#65533;&#65533;&#65533;&#65533;H&#65533;xa&#65533;\F&#65533;&#65533;O&#65533;(R&#65533;&#65533;l0&#65533;&#65533;&#65533;&#65533;#B&#65533;&#65533;:#&#65533;&#65533;E&#65533;#&#65533;&#549;#&#65533;p#
&#720;`&#65533;fs&#65533;6QXY&#65533;W3	Q&#65533;&#65533;&#65533;&#65533;&#65533;d#K&#65533;&#65533;J&#65533;&#65533;&#65533;Q&#65533;&#65533;&#65533;`&#65533;&#904;&#65533;S&#65533;&#65533;K&#242;/z	&#65533;&#65533;+&#65533;&#65533;&#269;&&#65533;H&#722;p&#65533;c&#65533;A&#65533;Tv&#1302;&#65533; %#a&#65533;5>&#65533;#	$B&#65533;&#65533;I&#65533;&#65533;h&#65533;A&#65533;&#65533;&#65533;>&#65533;w&#65533;$&#65533;tBW|&#65533;F>a&#65533;]Xq&#65533;#&#65533;C,&#65533;&#65533;+&#65533;+@&#65533;Nf&#65533;q&#65533;\&#65533;&#65533;&#648;)&#65533;u&#65533;+BA&#65533;&#65533;&#65533;p&#65533;&#65533;#&#65533;&#65533;8&#940;FBA&#65533;,&#65533;&#65533;<&#65533;K&#383;&#65533;4HA&#845;&#65533;6&#65533;H&#65533;&#65533;7&#65533;`Hm&#65533;'&#65533;&&#65533;S&#65533;&#65533; U&#65533;&#65533;&#65533;&#65533;!B[J&#65533;$&#65533;J
I$&#65533;e)&#65533;&#65533;}&#65533;l&#65533; SM&#65533;&#65533;&#65533; &#65533;~`&#65533;&#65533;:&#65533;&#65533;&#65533;=&#65533;.<P&#65533;&#65533;N&#65533;&#65533;&#65533;&#1271;&#65533;Zk&#65533;&#65533;&#65533;&#65533;&#651;/&#65533;Lh&#65533;*&#65533;B&#65533;&#65533;&#65533;0&#65533;c^&#65533;&#65533;&#65533;<BE&#65533;d&#65533;&#65533;I&#65533;&#65533;&#65533;&#65533;V&#65533;PL	&#65533;a&#65533;+
&#65533;&#65533;$&#65533;	H@&#65533;e&#65533; 
Q&#65533;&w&#65533;\&#65533;E4&#65533;k^&#65533;,&#65533;&#65533;N&#65533; 9&#65533;1Q&#65533; dL&#65533;&#2008;&#65533;F@&#65533;&#65533;&#65533;&#65533;&#65533;'T&#65533;&#65533;#&#65533;!GW&#65533;j>a?&#65533;&#65533;	Zs&#65533;i&#65533;&#65533;&#65533;aCJ(F'(&#65533;Bm&#65533;WP&#65533;`&#65533;|x&#65533;_4&#65533;2&#65533;	&#65533;#&#65533;t&#65533;7 &#65533;A28&#65533;&#65533; &#65533;&#65533;&#65533;&#65533;&#65533;&#65533;L\S&#65533;&#65533;k8>&#65533;&#65533;N<&#65533;2}&#65533;X&#65533;`&#65533;&#65533;BJ&#65533;1&#65533;&#65533;#&#65533;&#65533;GnLiL~&#65533;&#65533;PH&#65533;
&#65533;&#65533;&#65533;S&#65533;&#1224;8 &#65533;,I&#65533;&#65533;&#65533;&#65533;&#65533;&#65533;,)q\&#65533;&#65533;&#65533;4Y.M&#65533;S&#65533;&#65533;&#128;6&#65533;&#65533; &#65533;R&#65533;&#65533;%&#65533;&#65533;&#65533;"&#65533;&#65533;&#65533;8@&#65533;<&#65533;#&#65533;&#65533;&#65533;Nb)&#65533;`R&&#65533;&#65533;.&#65533;)&#65533;&#65533;S&#65533;:T~&#65533; 2&#65533;&#65533;?8&#65533;&#65533; &#65533;hU(&#65533;H&#65533;&#65533;&#65533;&#65533;T&#65533;K&#65533;JE&#65533;(&#65533;&#65533;&#65533;&#65533;Y&#65533;&#65533;&#65533;T&#65533;&#65533;:&#65533;&#1364;#&#65533;&#65533;&#65533;
&#65533;{&#65533;0&#65533;fB&#65533;&#65533;L&#65533;&#65533;&#65533;&#65533;-&#65533;&#65533;eH&#65533;+&#65533;&#65533;&#65533;)&#65533; 
,&#65533;&#65533;(&#65533;&#65533;&$!K&#65533;S&#65533;O&#65533;k6&#65533;&#65533;&#65533;&#65533;&#65533;$&#65533;&#65533;o&#65533;,&#65533;&#65533;G&#65533;O`&#65533;y&#65533;
[&#65533;&#65533;&#328;&#65533;I&#65533;((&#65533;&#65533;O&#65533;&#65533;\k&#1050;E&#46086;#ta&#65533;&#517;I&#1504;7&#65533;
Nx&#65533;&#65533;B&#65533;&#65533;(F&#65533;1&#65533;"&#65533;&#65533;P&#65533;a&#65533;&#65533;&#65533;>&#1296;&#65533;&#65533;@&#65533;8&#65533;&#65533;)$8hd^&#65533;VDGi&#65533;&#65533;&#65533;&#65533;&#65533;#&#65533;b<&#634;&#65533;~&#65533;a&#65533;&#65533;&#65533;&#65533;&#65533;&#65533; &#65533;a<LH&#65533;&#65533;a~a&#65533;&#65533;5BoZ&#65533;&#65533;&#65533;&#65533;&#65533;&#1728;&#65533;&#65533;J&#842;&&#203;O,IIK&#65533;B$Z&#1731;&#534;q&#65533;L&#65533;&#65533;V&#65533;&#65533;Wr`&#65533;&#65533;&#65533;A&p&#65533;O&#65533;NP&#65533;&#65533; &#65533;&#65533;k:@
#&#65533;&#65533;&#65533;GrW&#65533;&#1629;%*&#65533;A0]&#65533;@&#65533;&#65533;&#65533;TE&#65533;&#65533;e/6HK]&#65533;rt&#65533;&#65533;
&#65533;&#65533;&#722;J&#65533; &#65533;&#65533;h&#418;&#65533;J&#65533;Mh d &#65533;&#65533;&#65533;&#65533;&#65533;0
&#65533;&#65533;&#65533;&#65533;&#65533;)T&#4419;&#631497;QG&#65533;0&#65533;&#65533;&#65533;(BEail&#65533; &#65533;O\X&#65533;0&#65533;X1&#1259;&#65533;&
Ph&#65533;R&#65533;&#65533;&#65533;&#65533;  &#65533;f&#65533;s&#65533;&#65533;	N&#65533;&#65533;.&#65533;&#1097;&#65533;&#65533;5&#65533;:|MO&#65533;$-&#65533;0&#65533;x&#65533;&#65533;&#65533;&#65533;"&#65533;W&#554;&#65533;Ld&#1876;&#65533;&#65533;u8&#65533;Z&#65533;#&#65533;&#65533;j=v&#65533;'f&#65533;NlB	g&#65533;&#65533;&#65533;&#65533;S0&#65533;v?&#65533;W	&#65533;&#65533;&#65533;h&#65533;D&#65533;	&#379; &#65533;d&#65533;&#65533;&#65533;Kj/&#65533;&#65533;&#65533;s&#65533;<&#65533;22P&#1730;&#65533;&#65533;&#65533;5	,&#65533;J&#65533;&#65533;%AQ&#65533;o~F&#65533;jC&#65533;V#&#65533;e6&#356;&#65533;&#65533;&#65533;$&#65533;&#65533;H&#65533;s#r&#65533;&#65533;&#65533;e)Vnm(K&#65533;&#349;&#65533;Le&#65533;\&#65533;P&#65533;&#653;P`&#65533;p&#65533;:
4"&#65533;D&#65533;rw		d$&#65533;1Tt&#65533;9&#65533;d&#65533;."&#65533;c&#65533;&#65533;&#65533;M&#65533;q&#65533;&#65533;&#65533;&#65533;&#1314;&#65533;&#65533;r
yo&#65533;\L&#65533;w&#65533;*&#65533;pq@VD&#21748;&#65533;E.	@A&#135;`&#65533; &#65533;|L&#65533;^ XC/1&#65533;0&#65533;FM&#65533;C&#65533;&#65533;P|F&#65533;H&#65533;&#65533;`&#65533;@4&#65533;/4&#1412;(&#65533;&#65533;&#534;A&#65533;T&#65533;&#65533;&#65533;6&#65533;&#65533;R&#65533;&#65533;&#65533;&#65533;&#65533;&#65533;\&#65533;&#65533;D&#65533;&#65533;&#65533;+&#65533;`&#65533;&#65533;N&#65533;"&#65533;=52&#65533;&#65533;&#65533;&#65533;&#26752;?&#65533;&#65533;p&#65533;0&#65533;&#65533;A&#65533;&#65533;&#65533;&#65533;f6&#65533;&#65533;
i&#65533;&#65533;p&#65533;yyae6`1&&#65533;&#65533;lq&#65533;g&#65533;&#581;+D&#65533;&#65533;5d&#65533;[L&#65533;&#65533;D/&#65533;&#65533;As&#65533;`&#65533;w&#65533;&#65533;&#65533;p&#65533;&#65533;VQV&#65533;K&#65533;`&#65533;K&#65533;:Xg&#65533;&#65533;S&#65533;&#65533;&#65533;&#65533;R&#65533;c&#1224;]A&#65533;&#65533;&#65533;&#65533;&#65533;&#65533;&#65533;&#65533;,&#65533;&#65533;7C&#65533;&#65533;&#65533;>&#65533;&#1533;&#65533;&#65533;"&#65533;[&#801;i&#65533;=&#65533;&#65533;2 fk&#65533;&#65533;&#65533;U&#65533;  0(H 9@L&#65533;&#65533;&#65533;F&#65533;&#65533;Q<h&#65533;&#65533;)E&#65533;&#65533;yw&#65533;&#65533;&#1749;:&#65533;&#65533;&#65533;S- o&#65533;&#65533;&#65533;"=&#65533;5/{&#65533;&#65533;B&#53099;
&#65533;&#65533;-?&#65533;&#65533;&#65533;&#65533;&#65533;&#65533;L&#65533;+&#65533;&#65533;&#65533;&#65533; &#65533;&#65533;X&#65533;^&#65533;&#65533;LD&#65533;b&#65533;&#130;&#252;fg:N:A&#65533;&#65533;&#65533;*]>a&#65533;`&#65533;@^&#65533; 
&#65533;@	,&#65533;~6&#65533;&#65533;:&#65533;&#65533;	&#65533;&#65533;	&#65533;&#65533;&#65533;&#65533;&#65533;&#65533;&#65533;&#65533;&#65533;e&#65533;&#65533;~&#65533;!&#65533;&#65533;:&#65533;bBd8&#65533; &#65533;&#65533;&#65533;	&#65533; 
|
\&#65533;L&#65533;~&#65533;6&#65533;&#65533;
&#65533;&#65533;&#65533;v&#65533;&,&#65533;N7&#65533;@&#65533;&#65533;&#65533;N`&#65533;@~ak&#65533;@&#1312;5&#65533;&#65533;&#65533;`&#65533;&#65533;&#65533;&#65533;&#65533;&#65533;&#65533;od&#65533;&#65533;&#65533;&#65533;&#65533;&&#65533;C~&#65533;t&#44260;
&#65533;&#65533;&#65533;&#65533;p&#65533;&#65533;&#65533;&#65533;&#65533;6j&#65533;l&#65533;l8F@	&#65533;&#65533;3B&#65533;&#65533;g&#65533;&#65533;&#65533;H&#65533;j&#65533;&#65533;1&#65533;&#65533;&#65533;`&#65533;l&#65533; g&#65533;&#65533;&#65533;L&#65533;@)&#65533;H&#596;&#65533;&#65533;q&#420;&#65533;&#65533;r&#65533;d'&#65533;&#65533; &#65533;&#65533;&#65533;&#65533;&#65533;&#65533;&#1694;&#983;&#65533;M!j&#65533;&#65533;P&#65533;QF&#65533;Q&#65533;-St&#65533;&#65533;&#65533;&#65533;w&#65533;&#65533;b&#65533;&#65533;@&
&#65533;l&#65533;h&#65533;~&#65533;~@*<&#65533;
&#65533;&#65533;&#65533;&#65533;	&#65533;`&#65533;iUP&#65533;&#65533;&#65533;&#65533;)&#65533;	X~b&#65533;&#65533;W&#65533;&#65533;&#65533;&#159;TE&#65533;#V@ &#65533;&#65533; ]&#65533;RF&#65533;&#65533;&#65533;&#65533;b.
&#65533;`&#65533;0
&#65533;&#65533;&#65533;^A&#65533;&#65533;Z&#65533;&#65533;&#65533;(0&#65533;&#65533;&#65533;%&#65533;&#65533;	&#65533;`&#65533;&#65533;&#65533;&#65533;f]&#65533; r&#65533;g&#65533;j&#65533;^A&#65533;A&#65533;^P&#65533;t&#65533;L&#65533;f&#65533;m8`R&#65533;.	&#65533;&#65533;Zm=4o]&#65533;&#65533; 
&#65533;&#65533;&#65533;L$
&#65533;&#516;:A&#65533;,&#65533;&i2&#65533;&#65533;&#65533;&#65533;&#206;z&#65533;&#65533;&#165;6&#558;4&#65533;$	<&#65533;o*C&#65533;&#65533;&#65533;&#65533;&#65533;n&#65533;.&#65533;k\&#65533;&#65533;&#65533;
&#65533;&#65533;&#65533;c&#65533;Ta
r&#65533;&#65533;h&#65533;E`&#65533;&#65533;&#65533;n?&#65533;#&#65533;`$X!&#65533;d`F9F&#65533;&#65533;P&#65533;&#65533;&#65533;&#515;o&#65533;&#65533;&#284;`A &#238;&#65533;&#65533;&#65533;)&#65533;n&#65533;&#65533;&#65533;dLRr.&#65533;$'&#65533;6&#65533;/&#65533;d|b&#65533;f&#65533;&#65533;bPr&#65533;tx&#65533;&#65533;/"R&#65533; @B&#65533;&#65533;&#65533;&#65533;j&#65533;^&#65533;7%&#65533;0%&#65533;&#65533; &#65533;&#65533;x&#65533;G-&#65533;m&#65533;V< <`W&#65533;&#65533;&#65533;&#1451;&#65533;h`U&#65533;&#65533;ol&#65533;^`{&#65533;oTz&#65533;&#65533;&#65533;B/&#65533;X&#1289;)2&#65533;&#65533;&#938;&#65533;&#65533;\4&#65533;&#65533;&#65533;]V~&#65533;L!&#65533;R&#65533;(&#65533;f&#65533;Ta
&#65533;&#65533;(&#805;	&#65533;@&#1856;&#65533;&#165;lc&#65533;t&#65533;Z&#65533;	&#65533;&#65533;&#65533;c;P&#65533;&#65533;&#65533;	Hr4DA>&#65533;3`&#65533;CY&#65533;D&#65533;@&#65533;\:&#65533;&#65533;&#65533;&#65533;&#65533;6Ff7&#65533;D&#65533;F&#65533;2&#65533;Nc&#65533;
&#65533;@k*&#65533;&#65533;`)&#65533;a&#65533;;&#65533;&#65533;&#65533;&#65533;cb&#65533;rA&#65533;@!&#65533;+
&#65533;&#65533;@&#1362;&#65533;H&#65533;2\&#65533;i1[Cj&#65533;&#65533;&#519;P&#65533;&#65533;&#65533;@&#65533;q<&#65533;#
B(DgAB&#65533;&#65533;A	$hG.&#65533;_&#65533;&#65533;&#65533;&#65533;&#65533;]&#65533;Fa&#65533;&#65533;$&#65533;k&#65533;&I&#65533;&#65533;&#65533;!1&#65533;F&#1920;&#65533;F&#65533;&#65533;KF&#65533;R&#65533;&#65533;&#65533;6&#65533;&#65533;X5U&#65533;\&#65533;:Q&#65533;z&#65533;V&#65533;&#65533;z&#65533;7&#65533;O&#65533;m&#65533;&#65533;  V1&#1782;&#65533;Z&#65533;&#65533;&#65533;o&&#65533;&#65533;V&#65533;/&&#65533;&#65533;&#65533;&#65533;&#65533;&#65533;&#65533;g&#65533;&#1282;&#65533;"&#65533;&#65533;&#65533;-&#65533;&#65533;9ATJ&#65533;&#65533;"T&#65533;&#65533;K&#65533;&#65533;T&#65533;Q&#65533;&#65533;'?|2
&#65533;&#65533;F&#65533;&#65533;F&#65533;&#65533;&#65533;&#65533;&#65533;&#65533;RT5&#65533;`
p&#65533;Q	&#65533;&#65533;&#65533;&#65533; H&#65533;&#65533;&#65533;	<&#65533;]t&#65533;x&#65533;6r&#65533;	&#65533;&#65533;\&#65533;Ag&#65533;6a0v0&#65533;&#65533;2D&#65533;,&&#65533;&#65533;:!h&#65533;&#65533;&#65533;&#65533;&#65533;+&#65533;H[&#65533;Rm
&#65533;&#65533;>&#65533;G&#65533;&#65533;&#65533;&#65533;%	&#65533;P|&#65533;&#65533;%<&#65533;A^T4&#65533;L8&#65533;&#65533;&#65533;&#65533;&#647;&#1408;&#65533;&#65533;2&#65533;S^&#65533;\a8&#65533;N&#65533;i6&#65533;1&#65533; L&#65533;e&#839;&#65533; &#65533;0&#65533;&#65533;n]t&#65533;6~c&#65533;c&#838;&#65533;]uV~&#65533;@^R`&#65533;&#65533;\#	&#65533;&#65533;o&#65533;&#65533; &#65533;&#65533;&#65533;&#65533;&#65533;&#65533;&#65533;&#65533; 9&#65533;&#65533;j,K3&#65533;&#65533;&#65533;!&#65533;1&#65533;&#65533;B&#65533; h&#65533;RW5S@S7uS_IBU&#1476;&#65533;Ot&#1016;$&#65533;&#65533;&#65533;k&#65533;,Wu"&#65533;&#65533;/ u&#65533;O&#65533;&#65533;&#65533;&#65533;VB8&#65533;&#65533;$`B&#65533;" 9&#65533;&#65533;&#65533;&#65533;X&#65533;&#65533;&#65533;-P&#65533;W&#65533;K&#65533;C)&#65533;).&#65533;/&#65533;&#65533;BWx&#65533;S&#65533;G&#65533;&#65533;m-&#65533;T&#65533;$&#65533;^e/@&#65533;&#65533;^&#65533;&#65533;@@&#65533;&#65533;&#940;5&#65533; &#65533;tA	&#65533;@>&#65533;#>&#65533;#
z&#49634;&#65533;	&#65533;`
R&#65533;&#65533;&#65533;&#65533;J	D&#65533;`o
<&#65533;	&#65533; XA&#65533;@&#65533;&#65533;4&#1573;`&#65533;&#65533;	*&#65533;5&#65533;4&#65533;&#65533;\h6D!&#65533;&#65533;4&#65533;2&#1196;B!&#65533;&#65533;b&#65533;'B&#65533;#b&#65533;&#65533;g&#65533;&#65533;W&#647;f&#65533;&#65533; =&#65533;M&#626;3&#65533;%&#65533;&#65533;<F&#65533;&#65533;#Ni2B&#65533;
T;h&#65533;@&#65533;D(t(&#65533;&#65533;&#65533;&#65533;h&#65533;i>&#65533;A*!&#65533;&#65533;&#65533;M(Tp&#65533;&#65533;&#65533;H]&#65533;6kv&#65533;F&#65533;&#65533;&#65533;,lFD&#65533;Z&#65533;&#65533;|*
DA6&#65533;R&#65533; &#65533;&#65533;\&#65533;v&#65533;&#65533;
9TBg&#65533;&#65533;&#65533;4&#65533;m &#65533;&#65533;&#65533;d&#65533; &#65533;&#65533;&#65533;&#65533; Z&#65533;R1&#65533;5a&#65533;SQs&#65533;&#65533;M$&#65533; N&#65533;&#65533;&#470; &#65533;\&#65533;5# &#65533;&#65533;x&#65533;t&#65533;O*y&#65533;D&#65533; &#65533;+vLw&&#65533;&#65533;&#65533;&#65533;	 @&#65533;m pu&#65533;yw&#65533;@)z&#65533;&#65533;L&#65533;&#65533;`&#65533;&#65533;@&#65533;B J*&#65533;o&#65533;&#65533;oBLU&#65533;h&#65533;q&#65533;&#65533;S&#65533;&#1154; &#65533;I&#65533;&#65533;	[&#65533;&#65533;&#65533;&#65533;&#65533;&#65533;&#65533;&#65533;&#65533;t&#65533;Q&#65533;5>bv_&#65533;T&#65533;Da\&#65533;>&#65533;r&#65533;a&#535;@&#65533; 	J&#65533;`&#65533;&#65533;&#65533;@&#65533;;&#65533;[&#65533;tk&#65533;&#519;&#65533;&Dav&.pA&#65533;&#65533;>&#65533;@F&#65533;&#65533;&#65533;&#65533;~,&#65533;	X+&#65533;&#65533;&#65533;&#65533;*f&#65533;(&#65533;H&#65533;&#65533;bFx&#65533;&#65533;&#65533;d&#65533;&#65533;jk&#65533;&#65533;&#65533;&#65533;&#652;&#65533;d&#65533;&#1350;%f&#298;CXa&#65533;:&#65533;&#65533;&#65533;&#65533;G&#65533;@&#65533;D&#65533;$&#65533;&#65533;&#65533;}&#65533;&#65533;&#65533;8&#65533;&#65533;Cn&#65533;&#65533;a&#65533;C:&#65533;&#65533;2X&#65533;Y&#65533;&#1095;\&#65533;Y&#65533;&#65533;D&#65533;&#65533;&#65533;&#65533;a&#65533;^afa\nc&#65533;&#65533;&#65533;&#65533;&#65533;C&#65533;&#65533;%&#65533;&#65533;g&#65533;&#65533;}+&#65533;&#65533;&#65533;&#65533;,&#65533;2&#65533;&#65533;B&#65533;*&#65533;C3C&#65533;`IB&#65533;l?&#65533;GLG&#65533;&#65533;D|kM&#65533;&#303;&#65533;&#65533;4 &#65533;
 u&#65533;&#65533;TB&#65533;sP{#$ Vc&#65533;7&#65533;)vP7T&#1522;g&#65533;wl&#65533;u&#65533;&#65533; &#65533;g&#65533;&#65533;Yb&#65533;>&#65533;T&#65533;&#158;NEw]eXP&#65533;|~ &#65533;S&#65533;r&#65533;W&#65533;7=&#65533;3&#65533;&#65533;&#65533;b}&#65533;Ok|(&#65533;&#65533;&#65533;W&#65533;fA1i&#65533;&#65533;&#65533;&#65533;cF&#65533;$4&#65533;&#65533;	&#65533;D^&#65533;`&#65533;J&#65533;6x&#65533;5&#65533;&#65533;F&#65533;4n`&#65533;`&#65533;&#65533;&#65533;&#65533;E_)&#65533;FY&#65533;
WA>DA\&#65533;	&VR&#65533;&#65533;H	&#65533;M&#65533;[7&#65533; \&#65533;&#65533;s&#1031;&#65533;@	&#65533;`&#65533;&#65533;&#65533;M&#65533;D&#65533;;&#65533;j&#65533;mxI+&#65533;:D&#65533;&#65533;a
&#65533;&#65533;\&#65533;&#65533;&#65533;&#65533;>&#65533;(&#65533;e>Q&#65533;&#65533;&#65533;B&#65533;&#65533;O&#65533;&#65533;&#65533;&#193;&#166;&#65533;&#1443;&#65533;&#65533;*&#65533;&#436;&#65533;&#65533;C/&#65533;J&#65533;&#65533;&#65533;F`&#65533;&#741;:$&#65533;X&#65533;&#65533;&#65533;= &#65533;&#65533; &#65533;$f
.9"&#65533;&#65533;&#65533;DB&#65533;&#65533;&#65533;2t&#65533;&#65533;d&#65533;o$5&#65533;II*&#65533;&#65533;a&#65533;&#65533;z&#65533;&#65533;h&#65533;L&#65533;&#65533;/\1r&#65533;&#65533;4[&#65533;&#65533; &#65533;zt&#1145;(&#65533;tR&#65533;6&#65533;T&#65533;M7@"|S&#65533;q&#65533;&#65533;% W&#65533;&#65533;W&#65533;u5$&#525;&#65533;&#65533;&#65533;z&#65533;&#65533;9&#65533;&#65533;&#65533;&#65533;&#65533;B&#65533;&#65533;G&#65533;Q&#65533;x&#65533;O8EzF&#350;&#65533;&#65533;T&#65533;Y|4 /&#65533;&#65533;&#65533;b&#65533;@;&#65533;cZA^&#65533;,t)&#65533;&#377;&#65533;&#65533;&#65533;^!&#65533;&&#65533;a&#65533;&#741;&#65533;u2&#65533;&#65533;&#1505;x&#65533;&#1189;&#65533;m&#65533;&#65533;4&#65533;&#65533;&#65533;&#65533;2&#65533;`&#65533;$&#65533;&#65533;i&#65533;(	&#65533;&#65533;&#65533;&#65533;&#65533;&#65533;&#65533;&#1322;&#65533;&#65533;;"&	&#65533;&#1888;4&#65533;dzt)&#65533;&#65533;&#65533;&#65533; &#65533;&#65533;&#1863;&#65533;@&#65533;&#65533;&#1183;&#65533;S&#65533;*LfCK&#65533;4&#65533;6&#65533;c&#65533;2&#65533;&#65533;C&#65533;p&#65533;&#65533;&#65533;8&#65533;&#389;&#65533;E&#65533;&#65533;J<lBA"&#65533;&#1486;\&#65533;&#65533;&#65533;&#65533;eOtt!&#65533;&#65533;&#65533;&#65533;&#65533;&#65533;&#65533;$&P&#65533;E&#65533;&#65533;k2mb &#65533;`&#65533;&#65533;)&#65533;Bk&#65533;<&#65533;&#65533;&#65533;&#65533; &#65533;&#65533;V&#65533;)U&#65533;,&#65533;&#65533;]&#65533;&#65533;&#65533;&#65533;xwS1&#65533;RsS/&#65533;qA&#65533; &#65533;&#65533;M { "&#65533;P$"&#65533;&#65533;&#65533;!&#65533;Mt&#65533;t&#65533;&#65533;$P&#65533;4&#65533;&#65533;)O&#179;s&#65533;8&#65533;K!&#65533;myby&#1805;&#65533;d&#65533;&#65533;&#65533;&#65533;&#1093;&#65533;'&#65533;&#65533;&#1950;S&#65533;v&#65533;y&#65533;/&#65533;&#65533;.&#65533;&#65533;&#65533;&#65533;&#65533;| &#65533;)&#65533;&#65533;{D&#65533;_&#225;&#65533;Z.&#65533;&#65533;4b&#65533;|e^&#65533;0&#65533;YJ:\&#65533;u5l&#65533;F&#65533;iA&#65533;	&#65533;f&#65533;&#65533;&#206;&#65533;&#65533;uh&#65533;&#65533;#M&#65533;B&#65533;&#65533;]&#65533;&#65533;S&#65533;l&#65533;8&#65533;:&#65533;i&#65533;'mn\&#65533;@	6a&#65533;&#65533;&#65533;|&#65533;K_&#65533;A}&#65533;&#65533;&#21004;;&#65533;H&#65533;&#65533;\&#65533;&#65533;BHZ&#65533;>/8&#65533;"&#65533; &#65533;&#65533;6&#65533;&#65533;N(oDP&#65533;&#65533;&#65533;&#65533;&#165;&#1048;&#65533;D&#65533;B&#65533;&#65533;&#65533;&#65533;~&#65533;7|vH&#65533;&#65533;&#65533;&#65533;kga4&#65533;&#65533;&#65533;0cg&#65533;&#65533;&#65533;&#65533;#&#65533;~!9&#65533;&#65533;H7
#~z&#20740;&#65533;#k:!&#65533;rE&#65533;&#65533;&#65533; &#65533;&#65533;z&#65533;$&#65533;#&#65533;r99"#&#65533;0]N^&#65533;x&#65533;H&#1516;OHl&#65533;|qe&#65533;&#65533;P>&#65533;rt"&#65533;	L9p&#1040;&#65533;&#65533;&#65533;S&#65533;B&#65533;0&#65533;=$&#65533;@&#65533;&#65533;(&#65533;=&#705;&#131;@x&#65533;&#65533; &#674;&#65533; ! &#65533;;&#65533;&#65533;&#65533;&#65533;&#65533;&#65533;&#65533;#$&#65533;&#65533;&#65533;&#65533; 7&#65533;&#65533;q"00 &#65533;&#65533;@:9&#65533;7&#65533;&#65533;(&#65533;j&#1388;&#65533;D	x&#65533;;&#65533;&#65533;(&#65533;]&#65533;&#65533;&#65533;&#65533;*&#65533;v`&#1729;&#65533;',&#65533;0&#65533;&#526;6e&#65533;@&#65533;&#65533;&#65533;2\&#65533;&#65533;&#65533;bJ&#65533;(G&#65533;|*&#65533;&#393;x]&#65533;f&#65533;BE{0c&#65533;Rc&#65533;&#65533;Ww&#65533;@i&#8533;&#65533;!P&#65533;&#65533;&#65533;E3@J&#65533;)9&#65533;Mp&#65533;K)&#65533;&#65533;y)E&#65533;&#65533;W4&#1104;I81&#65533;.&#65533;h&#1162;(SL&#65533;D'&#65533;&#65533;2&#65533;d&#65533;8N&#65533;&#65533;KI&#65533;&#65533;&#65533;'&#65533;&#65533;]W$Aa}&#65533;J#W&#65533;G1&#65533;D&#65533;/&#65533;D&#65533;&#392;b&#65533;F&#65533;RLBI&#65533;b&#65533;.&#65533;&#65533;2K0&#65533;&#65533;2&#65533;&#65533;&#850;&#65533;&#65533;&#65533;&#65533;d\Q&#65533;+_&#65533;&#65533;&#65533;C>9&#65533;&#65533;2X&#65533;6@&#65533;&#65533;6&#65533;&#1032;+;&#65533;&#65533;^l&#65533;fK&#65533;A&#65533;I&#65533;1&#65533;t"J0j&#65533;%A&#65533;&#65533;a&#65533;,&#360;aDF&#1297;&#65533;C}JD&#65533;&#65533;
F&#65533;pD.&#65533;E&#65533;&#65533;&#65533;ck&#65533;"&#65533;I&#65533;&#65533;&#65533;G&#65533;&#65533;&#65533;9y^&#65533;&#65533;,s&#65533;&#65533;D&#65533;KK-&#65533;b&#65533;9Q&#65533;&#65533;S)h&#65533;&#65533;S&#65533;j&#65533;ATOq&#65533;BV0p&#65533;k_&#65533;e&#65533;Yg&#65533;&#65533;.<&#65533;&#65533;&#65533;u@0p f&#65533;&#65533;;&#65533;?&#65533;&9p&#65533;&#65533;?&#65533;&#65533;; d&#65533;Q&#65533;&#65533;&#65533;&#65533;fK&#65533;&#65533;&#65533;VL&#65533;&#65533;&#65533;&#65533; 4l&#65533;&#65533;Y,&#65533;Ya&#65533; @&#65533;&#65533;'&#65533;&#65533;&#65533;@&#1072;&#65533;		x&#65533;p&#65533;-&#65533;&#65533;&#65533;U&#65533;&#65533;)"&#65533;?Z&#65533;t&#1213;&#65533;&#65533;W8&#65533;&#65533;Lq&#65533;`&#65533;R&#65533;G&#65533;N&#65533;BJ&#65533;&#65533;&#65533;0&#65533;&#65533;HG&#65533;1O&#65533;&#65533;DV@_JC&#1313;aDq&#65533;&#65533;D$&#65533;&#65533;&#65533;&#65533;&#65533;0o&&#65533;&#306;QG1~&#65533;'P0`"&#65533;.&#232;&#65533;H,&#65533;s&#350;_&#1226;D&#200;ba`&#65533;2E&#65533;N&#65533;&#65533;&#65533;SGD&#65533;
&#65533;K`W~&#65533;&#65533;B&#65533;.&#65533;P&#65533;&#65533;+&#336;8&#65533;&#27233;&#65533;v&#65533;&#65533;wE(&#65533;8&#65533;&#65533;"e4RL:.d&#65533;B6&#65533;j&#65533;E&#65533;&#65533;&#65533;R`&#65533;
&#65533;/u_&#65533;&#65533;'Q&#65533;A&#65533;.&#65533;G&#65533;#&#65533;&#65533;&#65533;&#65533;tB&#65533;&#65533;Jd&#65533;&#65533;,W(4&#65533;Kv&#65533;A&#65533;$!&#65533;9	&#65533;&#65533;&#65533;VQN&#65533;&#65533;vd/&#65533;&#65533;Z&#65533;E1&#65533;&#65533;0X&#65533;k&#65533;&#65533;+R&#65533;&#65533;&#65533;&#65533;&#65533;&#65533;&#65533;&#65533;P&#65533;P(&#65533;d&#65533;&#65533;R&#65533;&#65533;<%[1&#65533;@	&#65533;&#65533;Ch&#65533;+Z	&#65533;X&#65533;2/
p qy&#65533;Z&#65533;&#1366;P@&#65533;J&#65533;^&#65533;&#65533;~f&#65533;&#65533;&#65533;&#65533;`&2&#65533;a&#65533;&#65533;&#1265;lE8&#65533;I &#65533;t&#65533;&#1860;&#65533;5&#65533;&#1611;V80&#65533;&#65533;fh4c&#1028;s&#65533;&#65533;&#65533;&#65533;5&#65533;)&#65533;q<`&#65533;!&#65533;`M($	y&#65533;&#65533;#&#1032;D^&#65533;&#65533;4&#65533;x&#65533;&#65533;"e&#65533;&#65533;.
&#65533;&#65533;&#65533;r!
'&#65533;	&#65533;8O!&#65533;&#65533;&#65533;D&#4253;B\&#65533;T&#65533;
E&#65533;<&#65533;H7&#65533;_&#65533;	&#8770;&#65533;&#65533;&#65533;
W&#65533;`&#65533;x&#65533;,&#1506;&#65533;&#65533;&#65533;&#65533;&#65533;t&#1097;&#65533;&#65533;&#65533;&#65533;	&#65533;@&#65533;&#65533;\LaD"&#65533;&#65533;&#65533;\L-%S`&#65533;&#65533;(&#65533;&#65533;&#65533;AKJ&#65533;&#65533;&#65533;&#65533; )hjBj&#65533;f+&#65533;p4l!F&#65533;&#65533;`&#65533;:&#65533;&#65533;Wh&#587;ds&#65533;&#65533;W&#65533;&#65533;t&#65533;&#65533;_t&#65533;
QpE.&#65533;&#65533;&#65533;O&#65533;&#65533;0&#65533;+&#65533;&#1098;&#65533;'
&#65533;*A&#65533;C&#65533;\&#65533;/"&#65533;Q#&#65533;P&#65533;=u&#65533;TG&#65533;&#65533;@&#65533;	&#65533;&#65533;&#65533;&#1809;I&#65533;&#65533;&#65533;O#O`&#65533;&#355;&#1952;&#65533;4&#65533;&#65533;!&#65533;zqJP&#65533;&#65533;Z&#65533;&#65533;T&#65533;&#65533;&#65533;nK\&#65533;&#65533;l&#65533;(&#65533;&#65533;K]H&#65533;&#763;&#65533;&#65533;&#65533;4Qzybc&#65533;(E&#65533;Liy@a&#65533;&#65533; &#65533;&#65533;&#65533;&#65533;&#65533;&#65533;p |&#65533;6=&#65533;&#65533;h&#65533; &#2020;&#65533;
E&#65533;BJP2&#65533;&#65533;@&#65533;Xhv&#1027;&#65533;@+&#65533;&#65533;#
Ts&#65533;&#65533;&#396;=c&#65533;W~&#65533;+&#65533;&#65533;&#65533;&#1029;k}&#65533;&#65533;Y&#65533;V&#65533;3q&#65533;&#65533;&#65533;&#8'&#65533;&#65533;&#65533;&#1870;&#65533;&#65533;&#65533;9Cx&#65533;(!'&#65533; 7L&#65533;BMp&#65533;&#65533;&#65533;F&#65533;O&#65533;"&#65533;&#65533;E"&#65533;T)&#65533;i&#65533;jy(&#65533;&#65533;nH`&#65533;R&#323;&#65533;F&#65533;$L&#65533; &#531;&#65533;&#65533;&#65533;xD&#65533;WWh&#65533; &#65533;)&#65533;V:&#65533;Q&#65533;0=0&#65533;&#65533;&#65533;e&#65533;&#65533;&#65533;y&#65533;&#65533;&#65533;BG&#65533;&#65533;&#65533;`4&#65533;&#65533;2&#65533;S&#65533;&#1355;uR&#65533;
i&#65533;&#65533;/&#65533;-&#65533;AP &#65533;S."&#65533;7I%f&#65533;&#65533;&#65533;&#65533;&#65533;Z&#65533;HA&#65533;Q&#65533;&#65533; ?W&#65533;I&#65533;$&#65533;&#65533;y&#65533;P&#65533;&#65533;&#65533;Tw&#440;&#65533;,&g&#65533;&#65533;&#65533;&#65533;&#65533;vi&#65533;&#65533;&#65533;!&#65533;&#65533;)C&#65533;&#65533;LhMW&#65533;&#65533;VQX&#65533;O&#65533;&#65533;`&#65533;J&#65533;uAth&#65533;2&#1056;-&#65533;Y&#65533;2K&#65533;2E&#65533;S&#65533;&#65533;S&#65533;&#65533;-;;%+[&#65533;Y&#65533;~D&#65533;&#65533;.lYK[&#65533;&#65533;&#65533;&&#65533;6Q&#65533;SE&#65533;\q&#65533;&#65533;bc&#65533;&#65533;&#65533;J&#65533;&#1101;&#65533;Wln&#65533; &#65533;&#65533;Q4(&#65533;kl&#565;&#65533;To&#65533;7d$&#65533;	< &#65533;&#65533;F3&#65533;&#65533;c&#65533;c&#65533;`P&#65533;B&#65533;&#65533;&#65533;4&#65533;&#65533;u&#65533;C&#65533;&#65533;&#65533;_&#65533;"	L{C&#65533;`&#1211;M}&#65533;G&#65533;&#65533;&#65533;1&#65533;0'D
W@&#65533;&#65533;y&#65533; &#65533;&#65533;ih&#65533;&#65533;(j&#65533;&#65533;&#65533;&#65533;A`h&#258;d&#65533;Wx!&#65533;3&#65533;&t&#65533;&#65533;a&#65533;&#65533;&#65533;w&#65533;I&#65533;&#20887;|&#65533;&#65533;I&#65533;n&#65533;&#65533;&#65533;&#65533; &#65533;leE&#65533; &#65533;&dG_(a&#33792;&#65533;!&#65533; g&#65533;0&#65533;7 &#65533;&#65533;T&#65533;&#65533;&#1280;-&#65533;&#538;&#65533;&#65533;&#65533;&#65533;&#65533;&#65533;Ea&#65533;&#65533;&#65533;&#65533;5&#65533;&#65533;&#65533;Q&#1039;&#65533;&#65533;&#65533;&#65533;_]&#65533;uwBB	&#65533;0Qn&#65533;&#65533;&#65533;P&#237;Xq&#65533;)ToAV&#65533;&#1359;&#65533;	`&#65533;&#65533;k7&#65533;&#1956;&#65533;&#65533;I&#65533;t.u&#65533;P&#65533;&#65533;&#65533;4&#65533;\&#65533;W&#65533;&#65533;x
&#65533;&#65533;q*&#1413;^`&#65533;&#65533;&#65533;j&#65533;A&#65533;&#65533;&#65533;&#65533;8T-VghC&#65533;x&#65533;;&#65533;&#65533;^&#65533;R&#65533;y&#65533;&#65533;]H,4&#65533;"y	@q/&#65533;&#65533;&#65533;&#65533;C&#65533;<&#65533;a&#65533;x&#65533;[&#65533;&#1530;&#65533;&#65533;a&#65533;&#65533;&#65533;fP6&#65533;0&#65533;`/(&#65533;X: !&#65533;&#65533;]&#65533;cTQ&#65533;4'h&#65533;Nkv&&#1616;&#65533;7&#65533;F&#65533;&#65533;[CZ:&#65533;q&#65533;_&#65533;&#65533;&#65533;s&#65533;$h&#65533;&#65533;&#65533;SI9&#65533;_t&#65533;SPC'&#65533;#(&#65533;	]&#1078;&#65533;&#65533;#&#65533;&#916;p"&#65533;X&#65533;&#65533;#&#65533;&#65533;$&#1555;>&#65533;7&#65533;t3=:GM&#65533;0.qG
&#65533;0J&#65533;!&#65533;&#65533;"&#65533;&#65533;iPP2!is#&#65533;&#65533;$R$&#65533;&#1380;s&#65533;&#65533; 
&#65533;&#65533;7&#65533;&#65533;PG0&#65533;&#65533;7i`&#65533;&#65533;R&#1686;&#65533; W 
&#65533;&#65533;_&#1878;&#65533;&#65533;#&#65533;&#65533;&#65533;&#65533;&#65533;&#65533;RP&#65533;&#65533;'&#65533;&#65533;`0&#65533;$U(&#65533;&#388;K&#65533;%&#65533;D]Wgu{2&#65533;&#65533;
#pd(wj&#65533;6&#65533;r&#65533;&#65533;TJ&#65533;q*&#65533;&#65533;I&#65533;I'&#65533;S|C+:pG&#65533;H&#65533;
3&#65533;</ 3j&#65533;wj&#65533;j&#289;&#65533;&#65533;XUsVCY&#65533;-&#2018;%0  &#65533;Wh&#65533;6/&#65533;`Vq&#65533;Dj&#65533;. P&#65533;yzW &#65533;&#65533;!fQzY&#65533;0	&#65533;i~Ui&#65533;1G&#65533;&#65533;&#65533;&#65533;Y&#65533;!Y&#65533;P2?@Z@Y &#65533;-&#65533;W&#65533;&#65533;&#65533;gF&#65533;w3&#65533;x `FpG&#65533;&#65533; &#65533; `&#65533;&#65533;[ LL&#65533;&#65533;r&#833;8&#65533;u qW6&#1809;78n@8&#65533;`&#65533;'&#65533;4)a&#65533;&#65533;7&#65533;&#65533;&#65533;)q'6@&#65533;F?&#65533;&#65533;&#65533;sq&#65533;vS ~&#65533; &#65533;&#65533;&#65533;2&#65533;N&#65533;)&#65533;0&#65533;&#65533;SN&#65533;#F:*&#65533;8^&#384;&#65533;e;&#65533;rH&#65533;I&#65533;  kP&#65533;`&#65533;q&#65533;&#65533;W &#65533;&#65533;p<V&#65533;&#65533;eM)JI6e&#65533;$Cx{&#65533;R)1:^0!&#65533;&#65533;%&#65533;&#65533;J&#65533;:&#65533;&#65533;CQZ&#65533;K&#65533;&#65533;;&#65533;>au&#65533;&#65533;bR]&#65533;r&#65533;pb)A<&#65533;	L&#65533;)&#65533;&#65533;#WB!&#65533;fkP=&#65533;4&#65533;&#65533;6&#65533;w}&#65533;R5x&#65533;Q3&#65533;X&#65533;&#2002;g&#1954;g&#65533;.Xq16&#65533; &#65533;1  /&#65533;&#65533;D&#65533;Gyghl&#65533;{&#65533;VR&#65533;W&#65533;&#65533;0&#65533;&#65533;/&#65533;&#65533;z&#65533;&#65533;z	&#65533;/&#65533;&#65533;&#65533;{(  ZG&#65533;;&#65533;C&#65533;x1s&#65533;&#65533;d&#65533;&#65533;&#65533;Fd&#65533;F&#65533;A2&#65533;wG&#65533;Y&#65533;x&#65533;&#65533;&#65533;)&#65533;f&#65533;4 p&#65533;
&#65533;&#65533;&#65533;&#65533;N&#65533;u[A&#65533;&#65533;&#65533;
6&#65533;Z&#65533;p&#65533;ZF]&#65533;&7&#65533;&#65533;&#65533;&#65533;&#65533;&#65533;&#65533;&#65533;&#65533;
`&#65533;{&#65533;52&#65533;+q&#65533;!w &#65533;4&#65533;g7&#65533;	J&#65533;i&#65533;7"&#65533;&#65533;="&#65533;&#65533;&#65533;S&#65533;0I0&#65533;&#65533;k&#65533;&#65533;&#1777;&#65533;hqN&#65533;,&#65533; q_&#65533;&#65533;R+p&#65533;&#65533;7r&#65533;N&#65533;#	4=e&#65533;&#65533; &#65533;v&#65533;^&#65533;	I&#65533;u&#65533;vW&#65533;&#65533;&#65533;\E&#65533;S&#65533;q&#65533;&#65533;&#65533;&#65533;>&#65533;by&#65533;&#65533;$&#65533;/&#65533;&#65533;&#65533; nP*
&#65533;&#65533;&#65533;!G(&#65533;&#65533;&#65533;|&#65533;	&#65533;t&#65533;&#65533;/@!&#65533; &#65533;f|&#65533;f&#65533;&#65533;f'&#65533;f&#65533;&#65533;f&#65533;&#65533;%p&#65533;Y&#65533;&#65533;U&#65533;g&#65533;H-&#65533;!X&#65533;&#65533;D&#65533;HDf&#65533;DN&#65533; &#65533;&#65533;z&#65533;(E&#65533;1 &#65533;y&#65533;xazc&#65533;&#65533;]$V_4bL1@0{{&#65533;&#65533;hX&#65533; a&#65533;&#65533;&#65533;V &#65533;&#65533; &#65533;a%&#65533; 31C&#65533;&#65533;3e&#65533;|&#887;&#65533;g&#65533;&#65533;&#65533;  &#65533;&#65533;&#65533;&#65533;P&#65533;&#65533;
Ls/`B&#65533;&#65533;6`u#JLbu'&#65533;&#65533;=&#65533;&&#65533;C&#65533;
T&#65533;&#65533;x`d?&#65533;&#65533;&#65533;&#65533;Z6S&#65533;&#65533;&#65533;&#65533;&#65533;&#65533;
q&#65533;&#65533; &#65533;&#65533;""&#65533;&#10438;&#65533;{"
E&#65533;&#65533;&#65533;S&^&#65533;KUQ&#65533; &#65533;&#65533;3%&#65533;Ku&#65533;&#65533;&#65533;d&#65533;w&#65533;bQL&#65533;5=&#13731;&#65533;sBW^e&#65533;m&#146;^ =&#65533;&#65533;&#65533;Se&#1069;"&#65533;C&#65533;/`O&#65533;s`H<y&#65533;9&#65533;N&#65533;7&#65533;OA&#65533;
&#65533;&#65533;#&#65533;`&#65533;E%A-qx&#65533;f&#65533;&#65533;'&#65533;-0&#65533;bk&#65533;U&#65533;C&#1506;&#65533;8T-{U&#65533;&#65533; p&#65533;&#65533; c&#65533;y&#65533;&#65533;&#65533; &#65533;/w;/&#65533;
&#65533;&#65533;&#65533;&#65533;&#65533;0&#65533;7z&#65533;&#65533;&#65533;&#65533;&#65533;e&#5784;&#65533;&#65533;&#65533;&#65533;&#65533;&#65533;Faq &#65533;&#65533; &#65533;RF&#65533;&#65533;&#65533;&#65533; gt&#65533;&#65533;&#65533;&#65533;&#65533;'&#65533;&#65533;w&#65533;&#1000;t4&#65533;y  k&#65533;&#65533;&#65533;&#1608;&#65533;&#65533;
q
F&#65533;l&#65533;25&#65533;0&#65533;&#65533;&#65533;S`>/:&#65533;@w&#65533;UWQ]&#65533;&#65533;\&#65533;]&#65533;&#65533;&#65533;&#65533;&#65533;&#65533;&#65533;&#65533;&#65533;g&#65533;
'%&#65533;&#65533;&#65533;#&#65533;&#65533;p&#65533;&#65533;=&#65533;&#65533;&#65533;&#65533;)6&#65533;&#65533;&#65533; E&#65533;"ge&#65533;&#65533;&#65533;v%GR&#65533;-1&#65533;&#65533;T&#65533;F]!&#65533;&#65533;&#65533;&#65533;V7&#65533;P &#65533;c&#65533;&#65533;IH":g&#65533;9&#65533;+&#65533;&#65533;l>&#65533;
&#65533;%e&#65533;*V&#65533;
T&#65533;?q/&#65533;`&#65533;CK&#65533;&#65533;>&#65533;2&#65533;S:&#65533;NcP 
&#65533;:vv9&#65533;&#65533;	o`)3z&#65533;~&#65533;wz&#65533;wr&#65533;j|j&#65533;yfO&#65533;Y&#65533;P	&#65533;&#65533;&#65533;@d&#65533;&#65533;Y&#65533;u&#65533;d!&#65533;x&#65533;&#65533;&#65533;G&#65533;Zh&#65533;&#65533;&#65533;&#65533;9&#65533;&#65533;&#65533;0&#65533;Iz&#65533;&#65533;&#65533;&#65533;i&#65533;Zi&#65533;
P'&#65533;2&#65533;A.&#65533;&#65533;&#65533;IX&#65533;&#65533;&#65533;[Q2=P'0 &#65533;EG'&#65533;6 | |y&#65533;&#65533;xZ3}&#65533;y&#65533;&#65533;&#65533;&#65533;&#65533;&#65533;o0K&#65533;[`&#65533;Ls&#65533;1&#65533;&#65533;&#65533;&#65533;bj`uNpi@&&#65533;zB&#65533;&#65533;&#65533;E&#65533;1%$&#65533;u'U&#65533;	#&#65533;&#65533;&#65533;)=u&#65533;,*@&#65533;#e&#65533;P&#65533;d&#65533;&#65533;&#65533;*&#65533;@&#65533;
&#65533;#&#65533;&#65533;&#65533;K7*8V&#65533;&#65533;&#1200;%&#65533;;&#65533;e&#65533;&#65533;'SPn&#65533;Ly&#65533;SO &#65533;`M&#65533;`#&#65533;T&#65533;[P&#65533;l&#65533;&#738;q57@&#65533;&#65533;&#65533;]&#65533;?;&#65533;&#65533;&#65533;az&#65533;&#65533;&#65533;C&#65533;Q&#65533;&#65533;`&#65533;&#65533;>&#65533;&#65533;;S&#65533;$&#65533;&#1315;&#65533;	&#65533;e&#65533;m)$&#65533;U#N&#65533;Q&#65533;}&#65533;&#65533;fc;&#65533;I&#65533;-0&#65533;&#65533;k-&#65533;&#65533;&#65533;V1YE&#65533;E@4  ~*&#65533;u&#65533;&#65533;J&#65533;&#65533;&#65533;&#65533;&#406;h&#65533;^l0&#65533;&#65533;&#65533;~A&#65533;&#65533;B &#65533;&#65533;S&#873;&#65533;&#65533;0&#65533;&#65533;z&#65533;[&#65533;=4Zt&#65533;&#129;&#499;x/j&#65533; &#65533;'G;&#65533;G&#65533;&#65533;&#890;|&#65533;a&#65533;x& }&#65533;G&#65533;&#65533;&#65533;&#65533;*P_kp&#65533;&#65533;k&#65533;A7!&#65533;&L&#65533;&#65533;O&#65533;L&#65533;p&#65533;1&#65533;&#65533;&#65533;b&#65533;&#65533;&#65533;&#65533;&#65533;Pnp&#65533;wH0P{&#65533;*7&#65533;
(&#65533;	&#65533; t&#65533;+&#65533;&#65533;&#65533;&#65533;w&#65533;&#65533;&#65533; )&#65533;&#65533;'&#65533;Qzb&#65533;$&#65533;&#65533;&&#65533;&#65533;A&#65533;&#65533;m@&#65533;"1\&#65533;&#65533;&#65533;Q&#65533;eA&#65533;#K&#65533;mg&#65533;Z&#65533;&#65533;=&#65533;&#65533;q&#65533;&#65533;&#65533;%:TQ \&#65533;o&#65533;&#65533;?Vc&#65533;:&#65533;@O&#65533;q&#65533;=&#65533;4&#65533;&#65533;~&#65533;&#65533;&#65533;&#1614;&#65533;&#65533;(&#65533;)F&#65533;&#65533;&#65533;&#65533;&#65533;&#65533;&#65533;PP&#65533;&#65533;&#65533;$&#65533;L^(&#65533;&#65533;&#65533;`&#65533;j0&#65533;&#65533;2&#65533;5m&#65533;&#65533;&#1496;R&#65533;&#65533;1&#65533;&#65533;
&#65533;o&#65533;x?\,Dx&#65533;&#65533;&#65533;oD&#65533;X&#10152;&#65533;&#65533;&#65533;U&#65533;/ &#65533;&#65533;Z&#65533;j&#65533;&#430;&#65533;&#65533;v&#494;&#65533; @&#65533;&#65533;?0j'&#65533;"&#65533; @&#65533;&#65533;Y:&#65533;&#1421;&#65533;&#65533;C&#1288;GR>&#65533;&#65533;x$3k&#1128;&#65533;im&#65533; &#65533;&#65533;&#65533;&#65533;&#65533;&#65533;;&#65533;4 &#65533;8&#65533;&#65533;&#65533;&#65533;&#65533;&#65533;&#65533;!&#65533;&>&#945;&#65533;&#65533;
&#65533;Pd&#65533;&#1757;
&#65533;R#y&#65533;&#65533;[&#65533;T=&#65533;&#65533;Q&#65533;&#65533;[B+&#65533;h0&#186;"&#65533;?&#65533;&#65533;&#65533;&#65533;1\fFu&#65533;&#65533;&#65533;>&#65533;&#65533;}&#65533;=@&#65533;C&#65533;( e"&#65533;ud#&#65533;/&#65533;&#65533;R*C"&#65533; 2 V6p&#65533;SP&#65533;&#65533;7c&#65533;
&#65533;#:y&#958;&#65533;#Kj&#65533;
&#65533;A:&#65533;]3&#65533;*&#65533;&#65533;R?|W&#65533;k.&#65533;/`f&#65533;!&#65533;N 
&#65533;p&#65533;(&#65533;&#65533;&#699;2&#65533;&#65533;_&#65533;d&#65533;&#65533;$&#65533;&#65533;&#65533;&#65533;+G&#65533;&#65533;&#65533;w|&#65533;h&#65533;d&#65533;jJQ&#65533;hk&#1224;gUx&#408;Y&#65533;^|`a&#65533;+D)~ &#65533;&#65533;.c&#65533;&#65533;K&#65533;^&#65533;/&#65533;&#617;&#65533;&#65533;&#65533;[<N&#1354;&#65533;&#1390;&#65533;&#65533;	&#65533;[|&#65533;&#65533;&#65533;oM1@&#65533;&#65533;&#65533;&#65533;&#65533;U&#65533;(U~Uh&Z&#65533;&#65533;5&#65533;&#65533;&#1491;&#1820;&#65533;&#65533;&#650;&#65533;&#1201;Oh@&#65533;&#65533;Z&#65533;PI&#65533;&#65533;&#65533;
&#65533;&#65533;&#65533;1#pAKld&#65533;R&#65533;z&#65533;&#65533;P&#65533;y&#65533;&#65533;)&#65533;|&#65533;&&#65533;1C&#65533;&#65533;I&#65533;&#65533;e`&#65533;b&#65533;w&#65533;N&#65533;;&#65533;D9i3&#65533;&#65533;&#65533;3&#65533;@+&#65533;&#65533;&#65533;&#65533;&#1178;&#65533;&#65533;6&#65533;&#65533; j&#65533;&#65533;&#65533;&#65533;&#65533;O*&#65533;&#65533;f&#65533;>QJ&#65533;&#65533;@%&#65533;4&#65533;&#65533;&#65533;&#65533;&#65533;&#65533;3P|&#65533;aG8@&#382;G&#65533;	&#65533;,&#65533;T&#813;&#65533;&#65533;G&#65533;4&#65533;&#65533;_&#65533;&#1105;dS"P&#65533;&#65533;v&#65533;p&#1141;&#65533;&#65533;&#65533;&#320;&#65533;/&#65533;q&#65533;&#65533;ej>P&#65533;&#65533;I&#1262;V&#65533;|5TC2&#65533;g7&#65533;&#65533;&#65533;&#65533;C&#65533;N&#65533;&#65533;1&#65533;'yx&#65533;f&#65533;k&#65533;&#65533;lu/&#65533;&#65533;&#65533;&#65533;W4&#65533;sW&#65533;:&#65533;0F&#65533;&#65533;&#65533;&#65533;UX4P/&#65533;&#65533;u&#65533;b&#65533;&#65533;&#65533;C&#65533;&#65533;&#65533;D@&#65533;U&#65533;	$&#65533;&#65533;@A&#65533;,4&#65533;&#65533;
&#65533;$J\&#65533;&#65533;&#65533;E&#65533;AX|&#65533;&#65533;&#65533; O&#65533;|a&#265;/d&#65533;&#65533;&#65533;Re&#662;4d&#1552;&#412;(Q&#422; &#65533;&#65533;&#348;\HHI&#65533;"&#65533;&#65533;2d|&#65533;UT&#65533;(&#65533;&#65533;&#65533; &#65533;&#65533;'W&#65533;6&#65533;2&#65533;&#65533;	&#65533;ae$&#65533;qe&#65533;&#65533;[&#552;&#65533;A&#65533;O&#65533;x&#65533;@\1&#65533;I&#1514;\&#65533;Q&#65533;L1B3J&#65533;5DexL&#65533;o./W&#65533;Ct&#65533;7o&#65533;&#65533;&#65533;Ug&#65533;&#65533;a3&#65533;+&#65533;&#65533;Gf&#65533;@&#65533;%J&#65533;a&#65533;&#65533;^sEKW&#65533;'&#65533;&#65533;&&#65533;G&#65533;&#65533;&#65533;fU&#65533;&#65533;$&#65533;&#65533;$I&#65533;&#65533;0&#1314;&#1320;1r&#65533;&#65533;-?d&#65533;d&#65533;&#65533;z&#65533;,&#65533;&#65533;&#65533;~&#17896;&#65533;F>&#65533;!&#65533;DI&#65533;\&#65533;Z;&#65533;J&#65533;^&#65533;f&#65533;&#65533;U&)&#65533;&#65533;&#65533;&#65533;&#65533;"&#65533;&#65533;RP@R&#65533; 4&#65533;`A8(&#65533;&#65533;<&#65533;"&#1312;&#65533;	`&#65533;@h !&#65533;`&#65533;9&#65533;@x &#65533;8` $ qF	"&#65533;&#65533;&#65533;&#65533;QG&#65533;q&#65533;&#65533;&#65533;&#65533;=&#65533;&#65533;" &#65533;&#65533;&#65533;!!r&#65533;@&#65533; &#65533;&#65533;&#65533;&#65533;&#65533;P&#32839;t&#65533; E&#65533; &#65533;&#65533;02Dh@&#65533;&#65533;&#65533;	h&#65533;  )&#65533;N$:&#65533;&#65533;P@&#65533;OR`&#65533;&#65533; &#1312;&#65533;N(A&#65533;*p`&#1034;*&#65533;h&#1163;~&#65533;@(!&#65533;L35&#65533;#&#65533;Z&#65533;%&#65533;X&#65533;&#65533;&#65533;:&#65533;&#65533;E$tq&#65533;	0t&#65533;b&#65533;&#65533;e&#1456;r&#65533;%	&#65533;Bx#&#65533;&#65533;&#65533;&#65533;%5&#65533;Da&#65533;&#65533;h&#65533;&#65533;&#65533;hJ&#65533;d&#65533;&#65533;&#65533;oT&#65533;E&#65533;YF &#65533;&#65533;Y1;b
'&#65533;:"*(&#65533;J&#65533;&#65533;\&#65533;Pl&#65533;_&#1976;C7&#65533;1&&#65533;7:Q&#65533;#&#65533;S&#65533;&#65533;&#65533;V&#65533;&#65533;&#65533;&#65533;&#65533;*lX&#65533;5FP&#65533;]\&#65533;B&#65533;p
&#65533;"&#65533;V!&#65533;&#65533;&#65533;&#65533;&#65533;+")F$&#65533;R&#65533;&#65533;h
&#65533;&#1301;&#65533;*&#65533;:&#65533;sI&#65533;aIE&#65533;:&#65533;2B&#65533;F&#65533;h&#65533;&#65533;_&#65533;H&#65533;\&#65533;aW&#65533; &#65533;&#65533;&#65533;6&#751;&#65533;h &#65533;&#65533;&#65533;&#65533;;a&#65533;&#65533;&#65533;&#65533;ZA&#65533;&#65533;k	90&#65533;B'&#65533;p5 &#65533;f&#65533;&#65533;&#65533;&#65533;&#65533;S&#65533;@F&#65533;%&#65533;&#65533;&#65533;&#65533;&#65533;o& &#65533;H#&#65533;&#65533;&#65533;&#65533;%&#65533;&#65533;G(&#65533;&#65533;&#65533;!&#65533;!&#65533;&#65533;RC=d@s.&#65533;&#65533;&#65533;&#65533;&#65533;B%J&#65533;&#65533;(&#65533;&#65533;Q&#65533;&#65533;uFP&#65533;u&#65533;&#65533;&#65533;&#65533;&#65533;h&#65533;hI&#65533;LA0a&#1235;&#65533;	%&#65533;S&#65533;&#997;&#65533;V"&#65533;&#65533;&#65533;e&#65533;Y&#65533;8b&#65533;d0&#65533;&#65533;!&#65533;O^&#65533;_&#65533;8"&#65533;Q&#65533;&#65533;P&#65533;M&#179;&#914; C&#65533;d&#65533;&#65533;L&#65533;&#65533;&#65533;Q&#65533;&#138;&#65533;2&#65533;&#65533;4&#65533;J&#65533;&#65533;S&#65533;8&#65533;&#65533;	QxV&#65533;Pc&#65533;&#65533;&#65533;&#65533;&#65533;/X&#65533;&#65533;&#65533;yFT&#65533;&#65533;&#65533; c2-&#65533;&#65533;&#65533;&#65533;E1 &#1546;2&#65533;&#65533;&#65533;&#65533;x!l&#65533;G&#65533;M(f&#65533;,:&#65533;&#65533;(F'r&#65533;&#65533;|?#&#1407;h&#65533;2(&#65533;&#65533;&#65533;&#65533;Gf/c&#65533;&#65533;&#65533;C1&#40982;&#65533;x&#65533;8yI&#65533;"x&#1092;.&#65533;n&#65533;Q&#65533;&#1388;&#65533; &#65533; AJA&#65533;$&#65533;5&#65533;&#65533;&#65533;A&#65533;&#65533;&#65533;&#65533;&#65533;p&#65533;Im&#65533;&#65533;NT&#65533;@&#65533;+z@&#65533;Hd&#65533;&#65533;hL&#65533; &#65533;#9 V&#65533;@&#65533;&#65533;&#65533;$&#65533;&#65533;HG&#65533;&#65533;A&#65533;T&#65533;+q&#65533;s&#65533;	&#65533;\&#65533;0G&#645;(&#65533;Q&#65533; +&#65533;&#65533;&#65533;u&#65533;l&#1889;B&#65533;&#65533;$&#65533;&#65533;&#65533;&#65533;AM$R!&#65533;N@&#65533;x&#65533; X&#65533;&#65533;L&#65533;L-1&#539;&#65533;4&#65533;&#65533;2&#65533;\&#65533;&#65533;&#65533;&#65533;@&#65533;&#65533;4&#65533;&#65533;&#65533; u^&#65533;&#65533;x&#65533;&#65533;&#65533;&#65533;&#65533;%C	&#65533;l&#65533;Z&#65533;g4&#65533;Lh L`BIL	l 4DY+&#65533;mp1'&#65533;^p&#65533;&#65533;NC&#65533;`cH&#65533;&#65533;:3&#48420;&#65533;,&#65533;h&#65533;p&#65533;9Y1&#65533;(&#65533;&#65533;
&#65533;&#65533;Eh&#65533;&#65533;m&#65533;"C&#65533;$&#65533;:&#65533;&#293;&#65533;&#65533;1]&#65533;&#65533;	3&#65533;&#65533;K&#65533;&#65533;D&#65533;-&#65533;#K<*&#65533;@&#65533;	&#65533;a&#65533;&#65533;mr&#65533;5&#65533;%
P&#65533;@&#65533;BA&#65533;&#289;	W@M&#65533;&#65533;&#65533;&#65533;j=8&#65533;&#65533;&#65533;%&#65533;&#65533;&#65533;	j&#65533;"&#65533;58.H&#65533;{-&#65533;&#65533;&#65533;GR
`mn+&#65533;&#65533;&#65533;F &#65533; &#65533;(&#65533;HE GJ&#65533;"&#65533;&#65533;&#65533;&#65533;&#65533;&#65533;&#65533;$&#65533;&#65533;&#65533;&#65533;(M&#65533;JA&#65533;&#65533;&#1338;-&#65533;&#65533;u&#65533;)o&#634;W"$&#65533;9&#65533;&#65533;$&#65533;X
&#65533;u)&#65533;&#65533;<@JB=j"&#65533;&#65533;F~&#65533;KMy`S&#65533;dfHF&#65533;&#65533;dy&#65533;	A&#65533;&#65533;-4
)	b&#65533;P4`&#65533;$
UI	&#65533;V&#65533;&#65533;a<&#65533;&#65533;&#65533;D&#65533;5&#65533;&#65533;&#65533;ehQ&#65533;u&#65533;&#65533;&#65533;]rW&#65533;&#65533;U&#65533;sNr&#65533;&#65533;&#65533;	&#65533;'&#785;&#65533;)&#811;&#65533;&#65533;&#65533;Wf<&#65533;/&#65533;&#65533;&#65533;6&#65533; &#65533;A&#65533;\a&#65533;&#65533;&#65533;&#65533;&#65533;&#65533;"&#65533;&#65533;&#65533;&#65533;&#65533;"&#65533;&#1624;&#321;&#65533;&#65533;&#65533;\&#65533;&#65533;%&#65533;d&#65533; SAu&#65533;&#65533;z&#65533;x$I&#65533;u&#65533;&#65533;*W)a`0&#65533;/&#65533;Sr&&#65533;&#65533;&#65533;f&#65533;2&#65533;&#65533;&#65533;&#65533;&#158;&#65533;C&#65533;>&#65533;b>A&#65533;&#65533;&#65533;)&#65533;Bm&#65533;^&#65533;&#1696;&#65533;q&#65533;S&#65533;&#1798;H&#65533;HCJ&#65533;&#1752;&#65533;&#65533;&#154;h&#65533;&#65533;&#65533;&&#65533;&#65533;Y&#65533;p&#65533;&#65533;&#65533;&#65533;$Nz&#65533;q&#65533; &#65533;n&#65533;&#65533;\
$&#65533;&#65533;e&#65533;.&#65533;&#65533;O&#1494;v&#65533;] ,_9&#65533;A9&#65533;Q&#65533;-H/}i(&#65533;&#65533;"&#65533;&#65533;&#58667;&#65533;&#65533;.s&#65533; &#65533;&#65533;H<eM&#65533;&#65533;D&#65533;&#65533;&#65533;Fp&#65533;8&#65533;&#65533;&#65533;p&#65533;&#65533;G&#9227;O 	&#35459;~&#1099;:&#65533;&#65533;
&#65533;u&#65533;>7H&#65533;&#65533;&#65533;&#65533;&#65533;&#65533;C&#65533;m&#65533;&#65533;&#65533;*O&#441;w&#65533;&#65533;&#65533;&#65533;&#65533;`\FxA'&#65533;A&#65533;(&#65533;&#65533;QC1>&#65533;&#65533;&#65533;&#65533;&#162;B&#65533;	&#65533;&#65533;%&#65533;`DXI&#65533;&#65533;&#65533;&#65533;&#65533;E&#65533;0&#65533;&#65533;&#1352;H<&#65533;'&#65533;q &#65533;&#65533;&#65533;&#65533;&#65533;L&#65533;&#65533;z&#65533;h<&#65533;&#65533;4&#65533;I2E<&#65533;&#65533;d&#65533;&#65533;&#65533;&#65533;%<f1&#65533;Et&#65533;d&#65533;&#65533;t&#65533;mIB.&#65533;&#65533;o&#65533;&#65533;?-&#65533;Z&#65533;&#1032;&#65533;&#65533;@A
&#65533;&#1666;&#65533;J67g&#65533;l&#65533;#&#65533;;&#65533;&#65533;tClbU4 &#65533;S`&#65533;c&#65533;&#65533;g&#65533;&#65533;&#65533;i&#1116;&#65533;$&#65533;&#65533;Z&#65533;An&#65533;&#65533;&#65533;kI&#65533;9&#65533;sZ ~oB&#65533;&#65533;[&#65533;&d !&#65533;&#65533;)&#65533;&#65533;$&#65533;u&#65533;J&#65533;&#65533;
3R&#421;&#65533;2&#65533;&#65533;u&#65533;&#701;5&#65533;&#65533;k&#65533;.&#65533;(AK:&#65533;&#65533;&#65533;&#65533;+H&#1096;8PD1&#65533;&#65533;c&#65533;-&#65533;&#65533;&#65533;*&#65533;&#65533;t`&#65533;2&#2015;&#65533;&#65533;&#65533;^pRm&#65533;&#65533;P&#65533;J&#65533;&#65533;&#65533;&#65533;"[&#65533;&#65533;7N&#65533;&#65533;&#65533;ad$&#65533;&#65533;&#65533;&#65533;QRn&#65533;M7&#65533;&#65533;&#65533;&#65533;&#65533;&#65533;5&#65533;&#65533;)SA_&#688;&#65533;#&#65533;&#65533;5IPY&#65533;&#65533;WP&#65533;&#65533;&#65533;&#65533;&#65533;&#65533;&#65533;0&#65533;&#65533;p&#65533;$=&#65533;&#65533;r&&#65533;&#65533;$"&#65533;&#65533; 	W(&#65533;Y&#65533;&#65533;&#65533;&#65533;5&#65533;&#65533;2X&#65533;&#65533;&#65533;5&#65533;&#65533;X&#65533;P&#1582;5&#65533;&#65533;8`*&#65533;h&#65533;"  )&#65533;&#65533;&#65533;p&#65533;&#65533;	&#65533;&#65533;
	&#826;&#65533;&#65533;&#65533;:&#65533;::c
&#65533;&#65533;&#1104;&#65533;&#65533;&#65533;&#65533;A$&#65533;[;	p49&#65533;&#65533;&#65533;"&#65533;&#65533;{4!&#65533;&#65533;O&#65533;&#65533; 8 &#65533;&#65533;&#65533;<&#65533;-L&#1216;p &#1179;&#65533;_&#65533;&#65533;&#65533;r&#65533;&#65533;P&#65533;&#65533;a&#65533;Sc<\j&#65533;&#1649;&#65533;&#65533;#&#65533;Y&#65533;<[#&eD!{&#65533;&#65533;{+&#65533;&#65533;&#65533;R)&#65533;&#65533;&#65533;&#65533;x&#65533;(&#65533;
&#65533;&#65533;&#65533;&#65533;p&#65533;1&#65533;&#65533;&#65533;X&#65533;`&#65533;&#65533;$&#1665;J&#65533;&#30958;&#65533;02&#65533;&#630;$&#65533;&#65533;&#65533;&#65533;&#65533;O&#1035;&#65533;+]&#65533;)&#65533;&#65533;O&#65533;&#65533;&#1875;=%R&#65533;&#65533;&#65533;&#65533;X*&#65533;&#65533;&T|&#65533;a&#65533;&#65533;p]X&#65533;Y&#1086;(&#65533;&#65533;&#65533;1x&#65533;&#65533;&#65533;a&#65533;h&#65533;&#65533;&#65533;S*h*&#65533;Li&#65533;e
&#65533;\&#65533;&#245;g*7&#65533;&#65533;&#65533;Vx&#65533;	z'&#65533;&#65533;.j&#65533;&#65533;ru&#1285;&#65533;&#65533;&#65533;=9&#65533; &#65533;&#65533;+?&#1601;(&#65533;P&#65533;&#65533;&#1707;&#65533;&#65533;&#65533; &#65533;Q3\&#65533;	&#65533;&#65533;	&#65533;&#65533;&#65533;&#65533;;S&#65533;&#65533;&#65533;&#691;$Q&#65533;z&#65533;Q&#65533;E&#65533;&#65533;G&#65533;&#1196;&#65533;i&#65533;&#65533;&#65533; &#65533;&#65533;&#65533;-&#65533;&#65533;&#65533; &#65533;&#65533;42<5t&#65533;M)e&#65533;&#65533;E&#65533;-Q&#65533;&#65533;[&#65533;-Y&#65533;D&#65533;-&#347;&#65533;&#65533;X&#65533;a&#65533;&#65533;&#1825;&#65533;&#65533;&&#65533;&#1684;dJ.&#65533;,&#65533;&#65533;&#65533;5h	&#65533;S&#65533;B	&#65533;+&#65533;j&#65533; &R&#65533;&#65533;"&#65533;&#65533;6&#65533;#?&#65533;&#65533;@&#65533;!EA&#1025;Dl&#65533;E,A&#65533;&#65533;5&#65533;&#65533;`&#65533;P87&#65533;&#65533;&#65533;&#65533;&#65533;&#65533;&#65533;r&#65533;&#65533;3&#65533;&#65533;&#65533;&#65533;&#65533;1&#65533;&#65533;,&#65533;c&#65533;&#65533;&#65533;r&#65533;&#65533;&#65533;&#65533;&#65533;xQ&#65533;&#65533;&#65533;&#65533;7ih&#65533;|&#65533;&#65533;&#65533;&#65533;&#65533;E!&#65533;&#65533;&#65533;5&#65533;&#65533;k&#65533;L	N&#65533;{'pcxM@$&#65533;&#65533;0@#&#65533;&#65533;&#65533;p&#65533;P&#65533;&#65533;_h&#65533;&#65533;&#65533;&#65533;&#65533;*&#65533;&#65533; &#65533;&#65533;&#65533;bH6cH4&#65533;A &#65533;H&#65533;&#575;&#65533;&#65533;(&#65533;C&#65533;&#65533;3&#65533;j&#65533;A;Y$&#65533;&#65533;&#65533;&#65533;&#65533;"&#473;&#65533;&#65533;&#65533;$&#65533;&#65533;&#65533;&#65533;:&#65533;p&#65533;-Q&#65533;&#65533;&#65533;Ia&#65533;&#65533;&#65533;r@&#65533;Z&#65533;)&#65533;&#65533;&#65533;X<X&#65533;-X;8l5&#531;&#65533;?xA91<H&#65533;&#65533;?,&#65533;b&#65533;&#65533;&#65533; &#65533;KDMy9&#65533;8	&#65533;T&#65533;jj*jJ&#65533;&#65533;K
&#65533;%&#65533;.&#65533;&#65533;&#65533;&#65533;&#65533;24*@&#65533;$J&#65533;&#65533;s&#65533;&#65533;&#65533;	-&#65533;2&#65533;@&#65533;h7&#65533;&#65533;0&#65533;`"&#65533;0MQl&#65533;`K?(e&#65533;&#65533; &#65533;9($X&#65533;`&#65533;&#65533;)3&#65533;5 &#65533;&#65533;Dl&#65533;c:&#65533;4GhD&#65533;c.&#65533;&#477;&#1049987;@&#3150;#&#65533;"%&#65533;&#65533;&#65533;E&#65533;&#65533;&#65533;)&#65533;b}s&#65533;_&#540;A&#65533;&#65533;&#65533;&#65533;5&#65533;!&#65533;&#65533;&#65533;+8s&#65533;7K&#65533;&#65533;&#65533;A&#65533;&#65533; &#65533;&#65533;&#65533;O"t@A&#65533;&#65533;Y$Ar,1&#65533;a&#65533;&#65533;&#65533;;&#65533;B&#65533;h$,&#65533;&#65533;z&#1402;&#65533;OIk&#65533;&#65533; &#65533;&#65533;A&#65533;&#65533;*%&#1737;M&#65533;Q&#700;B9&#65533;B!&#65533;0<D&#65533;D&#1088;&#65533;&#65533;6&#65533;&#65533;b&#65533;&#65533;&#65533;P&#65533;)&#65533;&#65533;&#65533;&#65533;X D&#65533;F&#65533;&#65533; 4z.&#65533;B&#65533;&#65533;:&#65533;`	&#65533;H	M&#65533;&#65533;(K&#65533;x&#65533;&#65533;&#65533;&#1095;p9(&#65533;0&#65533;D&#65533;&#65533;&#65533;)>)9&#65533;&#65533;&#65533;&#65533;r&#65533;F&#65533;&#256;}&#65533;&#65533;&#65533;KQ/&#65533;m<&#854;&#65533;&#65533;&#65533;&#65533;:W&#65533;(&#65533;&#65533;&#65533;&#65533;&#175;&#65533;X&#65533;5&#65533;6&#65533;&#65533;	&#65533;&#65533;&#65533;R&#65533;&&#65533;@&#65533;Z	&#65533;&#65533;&#65533;&#65533;]&#65533;&#65533;&#65533;&#65533;&#65533;&#65533;x&#65533;g&#65533;&#65533;H&#65533;&#65533;&#65533;&#65533;"&#65533;L&#65533;&#65533;+?&#65533;H&#65533;&#65533;Q&#65533;H&#65533;&#65533;	Q&#65533;A&#65533;&#65533;B&#65533;&#65533;H-&#65533;YB&#65533;OQ&#65533;&#65533;&#65533;&#65533;yBA&#65533;&#65533;&#65533;BW&#65533;&#65533;&#65533;,&#65533;|&#981;&#65533;UY&#65533;O+9 &#65533;Z&#65533;&#65533;&#65533;&#65533;&#65533;&#65533;&#65533;&#65533;Y&#65533;&#65533;.&#65533;!X&#65533;&#65533;9&#65533;-&#65533;X&#65533;C9&#65533;V+&#65533;-\?&#65533;C?&#65533;&#65533;&#65533;&#733;d&#65533;\&#65533;&#65533;J&#65533;@D&#65533;3&#65533;*H@&#1995;&#65533;L!F&#65533;s&#65533;n&#65533;&#65533;T&#65533;&#65533;5&#1280;h&#65533;&#65533;#&#65533;&#65533;&&#65533;&#65533;&#65533;$&#65533;&#1652;&#65533;.15]&#65533;zM&#65533;%&#65533;&#65533;B&#65533;&#65533;&#1912;&#65533;&#65533;&#65533;J<&#65533;&#65533;q&#65533;$ &#65533;&#65533;&#65533;P:&#65533;&#65533;&#65533;&#65533;`@&#65533;&#65533;lUY&#65533;e&#65533;CE&#65533;)&#65533;9h5&#65533;&#65533;\&#65533;Ss&#65533;5x&#65533;&#65533;c&#65533;^&#65533;&#65533;&#65533;0#~&#65533;&#65533;&#65533;+FE&#65533;&#65533;&#65533;&#65533;&#65533;&#65533;3K:z&#65533;&#65533;A&#65533;&#65533;&#65533;,&#65533;M&#65533;&#65533;&#65533;2B&#65533;&#65533;&#65533;b &#65533;&#65533;&#65533;&#65533;&#65533;&#65533;&#65533;&#65533;Ck&#1395;&#65533;&#65533;&#65533;E&#65533;&#65533;[I&#65533;&#65533;&#65533;&#65533;U+&#65533;&#65533;<&#1652;&#65533;&#1332;&#65533;3&#65533;&#379;&#65533;&#65533;SCW&#1216;e&#65533;&#65533;<&#235;&#65533;&#65533;J&#65533;J&#65533;H&&#65533;&#65533;&#65533;r&#65533;j&#65533;&#65533;&#65533;&#1737;p&#65533;>&#65533;%_r&#202;HY&#65533;Pp >W&#65533;&#65533;\&#65533;&#65533;&#65533;&#65533;s=*o&#65533;&#65533;g
K~&#65533;&#65533;&#65533;&#65533;bEI&#65533;
A&#65533;6&#65533;I+&#65533;&#65533;gZ&#65533;&#65533;/Q&#65533;/&#65533;)(wmQ&#65533;b&#65533;f&#65533;&#65533;i&#65533;&#65533;sM&#65533;&#65533;&#65533;&#65533;<&#65533;uU&#65533;1&#65533;: adA&#65533;&#65533;&#65533;/K&#65533;&#65533;&#65533;,&#65533;?&#65533;&#65533;6]&#65533;u&#65533;&#65533;	z
&#65533;&#65533;&#65533;1
s&#65533;&#65533;&#65533;&#65533;C3&#65533;&#65533;c&#65533;&#65533;+&#65533;9&#65533;&#65533;&#65533;EH&#65533;{#
&#65533;_
(&#65533;
&#65533;+8&#65533;&#65533;s&#65533;&#65533;&#65533;d`&#65533;E[T&#65533;1&#65533;&#65533;&#65533;H&#65533;&#65533;$q&#65533;&#65533;l&#65533;[%,9%&#65533;&#65533;&#65533;&#65533;&#65533;,V&#65533;b<4&#65533;&#65533;&#65533;&#65533;}&#65533;<i<f&#65533;&#65533;O{&#65533;5[&#65533;-&#65533;Q5&#65533;&#65533;5&#65533;&#65533;&#905;X5dgw^&#65533;
&#65533;&#1036;xp&#65533;&#65533;e@M&#65533;{&#65533;.&#65533;g&#65533;&#1364;^&#65533;>I?!&#65533;cbZ&#65533;
  P{&#65533;&#65533;,&#65533;S&#65533;&#751;3"@&#65533;@	&#65533;&#65533;^]+&#65533;(&#65533;h&#65533;&#65533;L=T<*	&#65533;&#65533;&#1875;"8&#65533;&#65533;&#65533;&#65533;?&#65533;5&#65533;,&&#65533;&#65533;VZ&#1736;
&#65533;S&#65533;U&#65533;&#65533;I&#65533;&#65533;&#65533;&#65533;&#65533;&#65533;Y&#65533;&#1093;a&#65533;&#65533;N&#65533;&#65533;&#65533;&#65533;&#65533;&#65533;J&#65533;&#65533;5&#65533;	&#65533;&#65533;6&#65533;&#2031;&#65533;&#65533;&#65533;a#&#65533;E&#1703;&#65533;#?q&#65533;&#65533;&#65533;Z&#65533;&#1651;&#65533;&#65533;	VU&#65533;&#65533;&#65533;sUIrO&#65533;&#65533;&#65533;&#65533;4Y&#65533; &#65533;&#65533;&#65533;<&#65533;&#65533;&#65533;&#65533;kj&#65533;&#65533;&#65533;]u&#65533;NPU2&#65533;%&#65533;&#65533; &#65533;]&#65533;8d&#65533;pV&#65533;]&#65533;"&#956;&#65533;&#65533;l&#65533;&#65533;&#65533;&#65533;&#65533;%&#65533; `&&#65533;D|S&#65533;@&#65533;&#65533;q&#65533;&#65533;&#65533;&#65533;/m:&#65533;\&#65533;&#65533;&#65533;&#65533;&#982;&#65533;&#65533;&#65533;~&#65533;6&#65533;@&#65533;,&#65533;XdH&#65533;6m@&#65533;&#65533;J&#65533;M&#65533;+&#65533;h&#65533;M&#65533;&#1245;&#65533;&#65533;cLej@@&#65533;&#678;&#65533;V&#65533;&#65533;&#65533;&#65533;&#65533;&#65533;{&#65533;Q&#65533;F&#65533;P	&#65533;&#65533;&#65533;&#65533;P2e&#65533;0;W&#65533;&#65533;&#65533;&#65533;+	&#65533;YvH?&#65533;U&#65533;&#65533;Y&#1451;4&#65533;&#65533;	(&#65533;&#490;#h&#65533;&#65533;2&#65533;&#65533;&#65533;&#65533;(t&#65533;<c &#65533;y&#65533;&#65533;&#65533;&#65533;&#442;&#65533;F&#65533;&#65533;b-&#65533;&#65533;-&#65533;$C&#1745;()	ag&C2&#65533;::Ca:&#65533;&#65533;&#65533;3&#65533;t&#65533;}&#65533;&#65533;a&#65533;9&#65533;&#65533;&#65533;&#65533;`m&#65533;%&#65533;%_rVG1&#65533;&#65533;v&#65533;8&#65533;q_&#65533;l&#65533;%KI&#65533;l&#65533;&#65533;q&#65533;l&#65533;&#65533;re&#65533;I&#65533; &#65533;&#65533;&#65533;&#65533;&#65533;&#65533;7&#65533;I&#1067;&#65533;5TT&#65533;&#65533;g
W &#65533;bC&#65533;&#65533;#&#65533;P&#65533;Sq&#65533;^&#65533;ip &#65533;+"w&#65533;%i&#65533;Kn&#65533;>&#65533;&#65533;&PM&#65533;&#65533;&#65533;&#65533;kmdf&#1717;[+&#65533;!kWO&#65533;&#65533;&#65533; &#65533;&#65533;,Ax&#65533;H&#65533;D&#65533;&#65533;&#65533;&#65533;&#65533;A&#65533;&#65533;&#65533;&#65533;&#65533;&#65533;&#65533;&#65533;nH6&#65533;N&#65533;if 	,\&#65533;&#65533;]&#65533;&#65533;&#65533;&#65533;,?k#D$&#65533;`
P&#65533;cp&#1923;<&#65533;0&#65533;&#65533;I&#65533;&#65533;&#65533;k/&#65533;N&#65533;&#65533;&#65533;-K&#65533;&#65533;&#65533;S%P&#65533;&#65533;&#65533;S<&#65533;~&#65533;&#65533;-~C&#1713;&#65533;V&#65533;&#65533;&#65533;&#65533;Pv&#65533;&#65533;?&#65533;Pf&#65533;nF&#65533;&#65533;2&#65533;&#65533;&#65533;leb&#65533;&#65533;2c&#65533;G+&#65533;G &#1552;&#65533;5&#65533;&#65533;&#65533;XC&#1171;&#65533;E&#65533;I&#65533;P. 7/;&#933;&#65533;]s&#65533;mJIM&#65533;&#65533;&#65533;&#65533;&#65533;q&#65533;&#65533;&#65533;&#65533;_8On4&#65533;.&#65533;&#65533;o5.&#525;J?&#65533;&#65533;M&#65533;&#65533;&#65533;&#65533;&#65533;-.D(&#65533;+&#65533;&#65533;&#65533;&#65533;u+atHFo&#65533;&#65533;&#65533;U^&#65533;3cH&#65533;&#65533;t&#65533;&#65533;oH&#65533;&#65533;&#65533;&#65533;&#65533;&#65533;&#65533;&#65533;Z^&#65533;H&#65533;&#65533;&#65533;&#65533;&#16433;]&#65533;*D4b&#65533;&#65533;g&#65533;&#65533;i$G&#65533;$&#449;&#65533;&#65533;&#65533;g&#65533;p&#65533;B&#65533;z/<&#65533;:v<,&#65533;fu&#65533;&#1490;&#224;&#65533;&#65533;[&#65533;-#~C&#65533;&#65533;X&#65533;O&#65533;&#65533;&#65533;"&#65533;=&#65533;&#65533; &#65533;&#65533;&#65533;n&#65533;&#1280;&#65533;%&#65533;q&#65533;&#65533;&#65533;A&#65533;&#65533;&#65533;b&#65533;p&#65533;^~lXf&#1683;&#1372;wb&#65533;{*&#65533;&#65533;&#1059;|&#65533;&#65533;5&#65533;@&#65533;ir&&#65533;&#65533;^&#65533;&#65533;&#1922;2&#65533;&#65533;&#65533;&#65533;s7P.&#65533;)E&#65533;{)~&#65533;pM&#330;&#65533;&#65533;&#65533;&#65533;Y&#65533;&#65533;&#65533;e&#65533;&#65533;H&#65533;H&#65533;P&#65533;-&#65533;I&#65533;&#65533;o7m&#65533;&#65533;S&#65533;&#65533;$&#65533;:`&#65533;H &#65533;&#65533;&#65533;[3&#65533;&#65533;A:&#65533;t&#65533;&#65533;M_&#65533;&#592;&#528;&#65533;&#65533;&#65533;t&#65533;v`&#65533;N&#65533;I&#65533;Uu&#65533;Hzz+&#65533;z$a]&#65533;&#65533;&#65533;&#65533;u&#65533;&#65533;p&#65533;&#65533;&#65533;&#65533;u&#65533;&#65533;e&#65533;Z+5&#65533;X&#65533;&#65533;A&#65533;&#65533; &#65533;&#65533;
88(&#65533;&#65533;&#65533;0p&#65533;&#65533; G&#65533;Pt@&#65533;&#530;D&#65533;&#65533; R&#65533;&#65533;&#65533;-=hX&#65533;a&#65533;L*&#65533;=L&#65533;)s@h&#65533;PB&#65533;&#985;>&#65533;&#65533;I&#65533;&#65533;&#65533; d&#65533;&#65533;A&#65533;%&#65533;z81&#65533;&#65533;	&#65533;FQx-&#65533;&#65533;&#65533;J&#65533;E&#65533;&#65533;%&#65533;
=&#65533;&#65533;)&#65533;?&#65533;T&#65533;,l&#1658;}&#65533;&#65533;)Q&#65533;>f*EZ&#65533;&#65533;&#65533;&#65533;B&#65533;&#65533;4Q&#132;&#65533;{&#65533;&#65533;Hq5&#329;&#924;Op&#65533;&#65533;(&#65533;5&#65533;3q&#594; &#65533;&#65533;H21&#65533;=&#65533;&#65533;f&#65533;0&#65533;&#65533;Q&#65533;&#65533;k&#65533;D	&#65533;&#65533;&#65533;&#65533;&#65533;&#65533;&#65533;g9h&#65533; ]zt&#65533;&#65533;QL&#65533;&#65533;&#1914;&#65533;	&p&#65533;@A&#142;	80 &#65533;&#65533;&#65533;&#65533;C&#65533;&#65533;&#65533;@&#65533;D8 &#65533;=&#65533;%H0&#65533;?P&#65533; 	&#65533;{&#65533;!D``&#65533;&#65533;6&#65533;C&#65533;9L&#65533;&#65533;?&#65533;s&#65533;AeTF$&#65533;(B-&#65533;&#65533;&#65533;-&#65533;&#65533;&#65533;#k(&#65533;6:28&#65533;@A-$FB2 P=&#65533;$C	&#65533;&#65533;&#65533;C&#65533;@B>r&#65533;FQ&#65533;&#65533;&#65533;&#65533;&#65533;&#65533;4&#65533;s&#65533;MP&#65533;O&#65533;&#65533;&#65533;Q^&#65533;&#65533;&#65533;iF&#65533;X_4&#65533;&#65533;&#65533;'&#65533;P
z!U&#1373;l%&#65533;J&#65533;&#65533;&#65533;U0&#65533;&#65533;&#65533;O&#65533;&#65533;&#65533;o~&#65533;&#65533;Zt5&#65533;&#65533;&#65533;&#65533;&#65533;4&#1350;)&#65533;>&#65533; &#65533;e&#65533;^g&#885;&#65533;W&#65533;&#65533;[r&#65533;)&#65533;\n&#65533;&#65533;Ug!&#65533;&#65533;[&#65533;&#1750;&#65533;&#65533;&#65533;&#65533;&#65533;&#65533;&#65533;&#1501;]&#65533;&#1366;&#65533;reuf({Zt(h&#65533;&#65533;w&#65533;2K]
&#65533;]&#65533;A&#65533;&#65533;q&#65533;&#65533;q&#65533;V&#65533;&#65533;m@&#65533;&#65533;&#65533;&#65533;&#65533;@a&#65533;&#65533; P /&#65533;&#65533;w_|&#65533;A&#65533;_{&#1465;&#65533;&#65533;"x!&#65533;
&#65533;&#65533;&#65533;<L&#65533;*&#65533;&#65533;F&#65533;&#65533;&#65533;	&#65533;&#65533;@Z&#65533;&#139;"&#65533;&#65533;B&#65533;&#65533;&#65533;K&#564;&#65533;&#65533;#&#65533;&#65533;L&#65533;+&#65533;&#65533;&#65533;C?T&#65533;D2&#65533;l%CHVt&#1106;&#65533;&#65533;J:B-&#65533;&#65533;&#65533;BZ&#65533;R&#65533;&#1610;&#65533;&#65533;^=&#65533;sl&#65533;&#65533;&#65533;O=&#65533;U&#65533;Vp&#65533;&#1637;&#65533;&#65533;@S&#65533;a$g&#65533;&#65533;&#65533;&#65533;_D&#65533;&#347;]U8&#65533;&#65533;mo5&#65533;O&#65533;e*&#65533;&#65533;&#65533;&#65533;&#65533;T@&#65533;yVsk&#65533;e)evvu&#65533;o&#65533;&#65533;&#65533;&#65533;UV&#65533;&#65533;&#18877;&#65533;%I&#65533;}&#65533;.&#65533;$R&#1306;&#65533;&#65533;&#65533;mC&#65533;&#362;\&&#65533;&#1706;&#65533;&#65533;E&#65533;&#65533;&#65533;@&#65533;;&#65533;s[{q&#65533;Q&#65533;&#65533;u;TRH!&#65533;&#65533;&#65533;I4ddP&#65533;&#65533;+&#65533;{&#65533;&#65533;&#65533;?&#65533;&#65533;{&#65533;&#65533;^&#65533;&#65533;&#65533;&#65533;a&#65533;	ja&#65533;JHa h&#65533;?C,&#65533;T&#65533;Q&#65533;&&#65533;|&#65533;*&#65533;&#65533;&#65533;7&#65533;D&#65533;&#65533;&#65533;&#65533;4&#65533;Q&#65533;1&#65533;haH&#65533;6!&#65533;@!)H&#65533;&#273;"&#1868;!`@&#65533;8&#65533;00H	&#65533;J&#1026;)&#65533;&#65533;&#65533;L&#65533;&#65533;m&#65533;&#65533;&#65533;&#65533;&#65533;6&#1034;S&#65533;&#65533;&#65533;&#65533;&#65533;T6Y&#65533;N (&#65533;&#65533;i-BQMR&#65533;&#65533;d&#65533;?&#65533;Dg&#65533;&#65533;L*(&#65533;y
P&#65533;D&#65533;&#65533;&#65533;-&#65533;&#1729;d&#65533;f&#65533;&#65533;&#65533;p&#65533;*&#65533;&#65533;&#65533;*U--&#65533;s&#65533;j.&#1498;&#65533;d&#65533;hZ:I&#65533;&#65533;&#65533;f&#65533;&#65533;0K&#65533;Z<X&#65533;&#65533;&#521;1v&#65533;)&#65533;&#65533;&#65533;&#65533;&#65533;p+\&#65533;&#221;uZ.h}K:&#65533;&#65533;A&#65533;&#65533;&#65533;Gy&#59479;&#65533;=H&#65533;+x&#65533;&#65533;&#65533;&#65533; &#65533; &#65533;&#65533;{&#65533;>d!&#65533;o&#65533;&#65533;B&#256;&#65533;&#65533;.pAb&#65533;&#65533;!hae&#65533;&#640;&#65533;_&#65533;!hhD$&#65533;*&#65533;KI&#65533;&#982;&#65533;&#793;&#65533;I&#65533;&#65533; &#65533;4&#65533;Ds9B22
J&#65533;H&#65533;[&#65533;Y&#65533;&#65533; &#65533;&#65533;0j|ZM&#65533;&#65533;&#65533;+&#65533;&#65533; &#65533;&#65533;&#1163;Wh&#65533;&#65533;&#65533;&#65533;82&#65533;C&#1560;f&#65533;&#65533;&#65533;R\4&#65533;_&#65533;B&#65533;&#65533;4&#65533;'|&#65533;ax&#65533;D&#65533;0q'&#65533;qKV&#65533;0&#65533;Q&#65533;&#65533;9&#65533;A&#1751;&#65533;f&#65533;&#65533;&#65533;&#65533;mV&#65533;&#65533;&#65533;&#65533;&#65533;9R&#65533;&#844;9`&#65533;J"&#65533;,&#65533;qKJs&#65533;N&#65533;&#65533;&&#65533; &#65533;K|LN&#65533;r"&#65533;&#302;9&#65533;a&#65533;&#65533;R`-&#65533;&#65533;9&#1577;&#65533;&#65533;&#65533;e&#65533;&#1673;&#65533;;&#65533;&#65533;&#65533;&#65533;&#65533;&#65533;Q _&#65533;*&#65533;U&#65533;@&#65533;#&#65533;&#65533;&#65533;&#65533;&#65533;l&#65533;2%&#65533;&#65533;&#65533;UFD8@,&&#65533;&#65533; z&#65533;&#65533;*&#65533;WT&#65533;&#65533;&#65533;5&#65533;2``
&#65533;IA&#65533;L4&#65533;&#65533;
&#1126;4H&#65533;'i&#65533;!IRB&#65533;&#65533;R(}&#65533;&#65533;S&#65533;Hs&#65533;&#1204;[&#65533;&#65533;#&#65533;&#65533;:&#65533;&#65533;F&#1414;&#65533;3?&#65533;&#65533;r'&#65533;&#65533;&#65533;,@&#65533;a?K&j&#65533;`p&#625;&#65533;ZPg&#65533;&#65533;`&#65533;5u-&#65533;$&#65533;&#65533;1&#65533;&#65533;E@&#65533;&#65533;&#65533;5&#65533;-&#65533;f&#65533;&#745;L&#65533;*I&#65533;e2Y&#65533;s&#65533;d&#65533;*&#65533;&#65533;&#65533;&#65533;@T&#65533;&#65533;s6&#65533;&#65533;!Ln&#65533;r&#65533;&#65533;&#65533;&#65533;;B-&#65533;~&#65533;&#65533;jr[&#1065;&#65533;S&#65533;&#65533;&#65533;D&#65533;&#65533;&#1297;&#65533;&&#65533;H&#65533;9&#65533;]&#65533;&#65533;$|&#65533;&#65533;<&#65533;A&#65533; &#65533;&#65533;&#65533;&#933;&#65533;N2&#65533;Am%XZ&#65533;'&#65533;l|9Pe&#65533;Z9&#65533;W:&#65533;b>,&#65533;&#65533;&#65533;&#65533;
&#65533;&#65533;&#65533;}&#65533;&#65533;(Q&#65533;G&#65533;Y&#65533;Rm
M&#65533;FV&#65533;&#65533;8&#65533;d&#65533;&#65533;dhG&#65533;@(&#146;_&#65533;s*Q&#65533;L&#65533;&#65533;&#65533;&#25412;2q@gz0&#65533;&#65533;2&#65533;"&#65533;&#1049;&&#65533;&#65533;&#65533;&#65533;nm2&#65533;&#65533;&#65533;&#324;d&#65533;	af&#65533;)g&#65533;)HiG&#65533;c&#65533;|wM&#65533;#&#65533;n&#65533;&#65533;&#65533;&#65533;&#65533;`b#c&#65533;&#65533;&#65533;U&#65533;&#65533;&#65533;y&#65533;&#65533;&#65533;&#65533;&#1450;l&#65533;&#65533;
&#65533;c6&#65533;&#65533;&#65533;&&#65533;&#65533;nG;x&#65533;:&#65533;*d&#65533;X&#65533;&#65533;&#65533;&#65533;z&#65533;@&#65533;U
&#65533;'&#65533;&#65533;&#65533;&#65533;|&#65533;&#65533;&#65533;~&#65533;&#65533;=&#65533;&#65533;&#65533;&#65533;&#65533;&#65533;&#65533;l&#65533;&#65533;&#65533;6&#65533;&#645;&#65533;&#475;	 &#65533;&#65533;&#65533;&#65533;!Ta/`&#65533;	X&#65533;&#65533;&#65533;A<p&#65533;w[&#65533;&#65533;A&#65533;&#65533;&#65533;&#65533;$&#65533;&#65533;(&#65533;6&#65533;`&#65533;+ A&#65533;(&#65533;&#65533;&#65533;&#65533;>24p&#65533;&#65533;5a&#201;&#65533;/&#65533;p&#65533;x:&&#65533;&#65533;&#65533;p `F.>&#65533;KW&#65533;&#65533;%r&#65533;!&&#65533;
CJ&#1923;"&#65533;&#65533;*4&#65533;S&#65533;&#65533;.&#65533;&#1053;#&#65533;i&#65533;&&#65533;&#65533;&#65533;6&#65533;&#65533;&#65533;&#65533;I%e&#65533;H&#65533;1p&#65533;&#65533;&#65533;&#152;&#65533;&#65533;s(1IK&#65533;)5;&#65533;S&#65533;&#65533;>E&#65533;w&#65533;n&#65533;&#1769;9x&#65533;&#65533;v6&#65533;&#65533;c&#65533;Z&#65533;2&#65533;&#65533;&#65533;&#65533;	&#65533;&#65533;}	(2l&#65533;rU@&#65533;:6&#65533;30&#65533;OA*&#65533;&#65533;&#1898;&#65533;&#65533;&#65533;xa&#65533;6&#65533; V&#65533;2^&#65533;(+Z&#1100;rD&#65533;&#65533;&#65533;` C&#65533;&#65533;.l
V&#65533;A&#65533;&#65533;d%Pf6&#65533;D22&#65533;e&&#65533; &#65533;z&#65533;Z&#65533;$&#65533;#L&#65533;2|o&#65533;&#1766;5&#65533;~&#65533;&#65533;&#65533;gR&#65533;"&#65533;&L	
`+&#65533;	E&#65533;t@"Q	A&#65533;&#65533;'r&#65533;-*Q&#65533;?,&#65533;&#65533;&#65533;&#65533;W;_&#65533;&#65533;&#65533;&#65533;8&#65533;&#65533;&#65533;&#65533;&&#65533;&#65533;u&#65533;2&#65533;&#65533;&#65533;2&#65533;&#65533;_&#65533;8&#65533;&#65533;J&#65533;$&#897;&#65533;&#65533;$&#1884;&#65533;{)S&#65533;XP&#65533;N&#65533;X&#65533;&#65533;&#65533;&#65533;`v&#65533; OU&#65533;$&#65533;u,&#65533;v&#65533;MGNp&#65533;	&#65533;&#65533; &#65533;&#65533;W!&#65533;&#65533;&#65533;KXE&#65533;&#65533;&#65533;]&#65533;I Y&#65533;&#65533;&#65533;}&#65533;E&#65533;L&#65533;)&#65533;\&#65533;&#65533;\F(&#65533;&#65533;L"&#65533;O&#65533;&#8780;"&#65533;&#644;&#65533;+&#257;&#65533;A&#65533;&#65533;&#65533;&#65533;&#65533;DX&#65533;F&#65533;Th%ScM&#65533;e!	iS i&#65533;G&#65533;&#65533;&#65533;n&#65533;ll&#65533;&#65533;&#284;&#65533;&#1431;&#65533;&#1396;&#65533;	&#65533;&#65533;Q&#65533;&#65533;nu&#65533;I&#65533;&#65533;&#65533;A&#65533;@\&#65533;\&#65533; &#65533;[&#65533;A&#65533; TBxN&#65533;9&#65533;"&#65533;Y&#65533;E&#65533;=&#65533;&#65533;&#65533;&#1610;&#65533;Y"&#65533;&#65533;&#65533;Y&#65533;&#65533;M&#65533; U&#65533;__&#65533;a{5&#65533;J-&#65533;3&#65533;&#65533;&#65533;Tm	K&#65533;&#65533;&#65533;	&#65533;h&#65533;&#65533;OY,zO5&#65533;t`G&#65533;&#65533;&#65533;&#65533;&#65533;&#1102;&#65533;R0&#65533;G
P&#65533;&#518;aUX]&#65533;&#65533;&#65533;W&#65533;]{&#65533;'@&#65533;&#65533;(!&#65533;&#65533;&#65533;&#65533; &#65533;r&#65533;&#65533;&#65533;,% &#65533;1)B$&#65533;H&#65533;,&#65533;&#65533;&#65533;&#65533;&#568;&#65533;c.&#5280;b&#1612;&#1616;G&#65533;&#65533;hA&#65533;&#65533;KI&#65533;_&#65533;&#65533;&#65533;>6]L&#65533;&#65533;&#65533;&#65533;J$&#65533;&#65533;9&#65533;&#65533;&#65533;Vl&#65533;&#65533;&#65533;&#65533;&#65533;b$PrN&#65533;&#65533;
&#65533;P&#65533;F]&#65533;.&#65533;&#65533;dU\&#65533;&#65533;&#65533;	4&#65533;&#65533; 
&#65533;&#65533;S,&#65533;	&#65533;>&#65533;o&#65533;&#65533;^iiY&#65533;&#65533;\&#65533;h&#65533;x(&#65533; ~	F&#65533;&#65533;\&#65533;&#65533;e&#65533;&#65533;D&#65533;&#65533;HI?2@6&#65533;&#65533;B&#65533;M&#65533;P
&#65533;&#65533;Oi&#65533;&#65533;M&#65533;OQ`&#65533;U&#65533;&#65533;h&#65533;t$&#65533;SUZ&#65533;Zt%
&#65533;&#65533;&#1713;&#65533;e&#65533;V3&#65533;`<c&#65533;LYi X&#12572;&#65533;&#2009;7&L&#65533;&#65533;&#65533;]) &#65533;&#65533;4&#65533;&#65533;cBf&#65533;&#65533;&#65533;&#65533;&#65533;&#65533;&#65533;(&#141;apf&#65533;(&#65533;&#65533;&#65533;&#65533;xa&#65533;LD$PMej&#65533;[&#65533;`&#1085;Y&#65533;D&#65533;F&#65533;&#65533;&#65533;&#65533;Aeg&#65533;&#65533;I&#65533;&#65533; i&#65533;|&#65533;&#65533;o&#65533;&#65533;	&#65533;&#65533;D&#65533;&#65533;I&#1033;[ &#65533;&#65533;TZ&#65533;&#65533;&#65533;lAh&#65533;&#65533;&#65533;&#65533;(&#65533;<&#65533;d&#65533;U\15Bx6&#65533;"&#1288;er&#65533;&#1472;&#65533;&#65533;Qb:qY&#65533;-&#65533;\&#65533;u&#65533;Z 2&#65533;&#1319;Mlb&#65533;&#65533;E&#65533;5&#65533;&#65533;&#65533;|a{Q&#65533;G&#65533;d?&#65533;DTZ%DLPK|&#65533;+n%&#65533;&#65533;M&#65533;"s&#65533;&#65533;&#65533;e.>&#65533;tdK&#65533;d&#710;XN&#65533;&#65533;zH&#65533;&#65533;K}(&#65533;]&#65533;G^&#65533;'&#65533;pOZ]c`2L&#65533;f}&#65533;&#65533;T&#65533;&#65533;c&#65533;E&#65533;Eg$&#65533;p&#65533;&#65533;&#65533;&#65533;	&#65533;@&#65533;&#1152;&#65533; &#65533; &#65533;Kc&#65533;U6C&#1552;&#65533;4&#65533;[2M&#65533;&#65533;&#65533;&#65533;p&#1218;&#35612;&#65533;A&#65533;&#65533;B&#65533;!&#65533;8&#65533;&#65533;kIdI,F<)J&#65533;Tb&#65533;&#65533;&#65533;&#65533;&#65533;L&#65533;&#65533;&#65533;&#65533;&#65533;M  &#65533;&#65533;AyZ\&#65533;D&#65533;d&#65533;&#65533; &#65533;L&#65533;a"&#65533;!>&#65533;)&#65533;$&#65533;4]j&#65533;&#65533;%r&#65533;&#65533;&#65533;&#65533;~&#65533;e&#65533;D@&#65533;&#769;&#65533;&#65533;kEPA&#65533;i&#65533;kM@n&#65533;~q&#65533;&#65533;&#65533;,zj&#65533;NY"&#65533;&#65533;!&#65533;t@`q&#65533;&#1629;&#65533;&#65533; &#65533;&#65533;&#65533;z&#65533;&#1918;\O&#65533;.&#65533;H&#1209;&#65533;&#65533;&#65533;&#65533;&#65533;&#65533;&#65533;&#65533;&#65533;&#65533;&#65533;&#1538;&#65533;&#973;B&#65533;aJ &#65533;8Y&#65533;(&#65533;CP&#1081;Z&#776;&#65533;d&#65533;&#65533;&#65533;]	&#65533;i&#317;!&#65533;&#65533;&#65533;&#65533;I&#65533;&#65533;&#65533;(&#65533; ]	7q&#65533;&#65533;=&#65533;iGK&#65533;EU&#65533;&#65533;*&#65533;&#65533;oB&#65533;&#65533;&#65533;&#65533;s&#65533;Di&#65533;&#65533;b&#65533;&#589;&#740;&#65533;&#65533;E&#65533;&#65533;	h&#65533;&#65533;&#65533;Rx&#65533;&#65533;M&#65533;H&#65533;&#65533;l&#65533;&#65533;]N&#65533;N&#65533;&#65533;o&#1127;&#65533; &#65533;RiWj&#65533;G&#65533;&#65533;&#65533;&#65533;_&#65533;\h&#65533;&#65533;}&#65533;&#65533;&#65533;&#65533;&#65533;&#65533;&#65533;&#1705;&#65533;&#65533;N&#65533;&#1405;_&#65533;&#65533;&#65533;*&#65533;&#65533;]&#65533;&#65533;*&#65533;&#65533;&#65533;&#65533; 
&#65533;k&#65533;]&#65533;h&#65533;,#'&#65533;^&#65533;e4&#1949;&#65533;&#65533;&#65533;&#65533;(&#65533; &#781;F&#65533;&#65533;<&#65533;&#65533;`&#65533;&#65533;&#65533; &#65533;&#65533;&#65533;f&#65533;[&#65533;&#65533;yx&#65533;&#65533;2&#65533;&#65533;&#65533;AI&#65533;Ji&#65533; &#65533;  B!&#65533;A!L &#65533;&#65533;&#65533;&#65533;&#65533;&#65533;&#555;f&#65533;@4 H&#65533;c%&#65533;Y
(]&#65533;&#65533;
&#65533;MjbH&#65533;&#1225;&#65533;&#65533;j&#65533;fxgV&#65533;&#65533;&#65533;>'Lll&#65533;Jh \l&#65533;&#65533;&#65533;	&#65533;&#65533;l&#65533;&#65533;&#65533;&#65533;A&#594;A&#65533;&#65533;&#65533;*&#65533;5I&#65533;J&#65533;&#65533;&#65533;N^&#65533;&#65533;u&#65533;%&#162;&#65533;&#65533;&#65533;&#65533;1&#65533;@&#65533;&#65533;&#1020;&#65533;6&#65533;&#65533;&#65533;&#65533;&#65533;T.&#65533;&#65533;D&#65533;P&#1347;>-&#65533;6(&#65533;&#65533;&#65533;uH&#65533;&#65533;	&#1591;&#65533;!RN&#65533;$,&#65533;&#1010;Z'm&#1395;&&#65533;&#43339;.&#65533;&#65533;&#65533;&#65533;&#65533; &#65533;&#1878;&#65533;[&#65533;7&&#65533;&#65533;RLP&#65533;J&#65533;k&#65533;"+&#65533;&#65533;&#65533;&#65533;c&#65533;&#65533;@&#65533;&#65533;&#65533;&#1745;1&#65533;V&#65533;@\n&#65533;ED&#65533;&#65533;&#65533;,&#65533;&#65533;&#65533;	&#65533;&#65533;&#2030;&#65533;&#65533;&#864;)&#65533;$&#65533;&#65533;&#65533;F	&#65533;!&#53655;m&#65533;S&#65533;i|&#65533;&#65533;$&#65533;&#65533;&#65533; &#65533;&#65533;&#65533; &#65533;{&#65533;i&#65533;@*&#65533;&#65533;a:	&#65533;HE&#65533; e,&#65533;gn&#65533;$}&#65533;&#65533;&#65533;>&#65533;Vje&#65533;]&#1087;&#65533;&#65533;F&#65533;B&#1039;h&#65533;&#65533;&#65533;&#65533;GTY?&#65533;&#65533;&#65533;&#65533;&#65533;ZP&#65533;&#65533;
%&#65533;W0&#65533;Nf&#65533;ZY
&#65533;&#65533;&#65533;&#65533;&#65533;L&#65533;&#65533;&#65533;&#65533;&#65533;m$&#65533;&#65533;&#65533;r&#65533;&#65533;&#65533;&#65533;&#65533;&#65533;&#65533;(0{&#65533;&#65533;A&#65533;N&#567;j&#65533;&#65533;&#65533;z&#65533;&#65533;&#65533;CTL&#65533;&#65533;#ZDD&#65533;(&#65533;&#65533;Z	&#65533;&#65533;&#65533;%&#65533;\&#65533;N&#1039;4!>&#65533;@0@.&#65533;&#65533;0P~i&#65533;&#65533;#&#65533;~!KIN&#65533;&#65533;&#65533;Hl.&#65533;$L&#65533;&#65533;&#65533;&#65533;xN&#1024;&#65533;$)q&#65533;&#65533;YDx}&#65533;&#65533;&#65533;&#65533;&#65533;&#65533;kX&#65533;&#65533;.b&#65533;YKh&#65533;&#65533;&#65533;&#65533;&#65533;g&#65533;&#65533;Q &#65533;*&#65533;
&#65533;&#65533;&#65533;&#1491;]a4	&#65533;kf&#279;j&#65533;V&#65533;&#65533;&#65533;3&#65533;T&#65533;&#65533;&#65533; G&#65533;&#65533;&#65533;&#65533;&#65533;~&#65533;Tt&#65533;R=&#1391;&#65533;oG?&#527438;&#1552;&#65533;0&#65533;&#65533;G&#65533;&#65533;&#65533;&#65533;&#65533;-V=#&#65533;&#65533;m&#65533;-&#65533;?&#65533;&#65533;P&#65533;&#65533;&#65533;>&#65533;a@&#65533;|p&#65533;^0&#65533;&#65533;&#1597;&#65533;Hx@N&#65533; &#65533;&#65533;&#65533;X	7&#65533;&#65533;S3&#65533;&#65533;@&#65533;fg&#65533;&#65533;	&#65533;&#65533;*E\C@&#65533;C(BT &#65533;&#902;*R&#65533;Ym&#65533;a&#65533;&#65533;&#65533;e&#65533;<&#65533;K&#65533;a&#65533;El&#65533;@&#65533;
ua&#64328;&#65533;I\j|n&#65533;&#65533;fnqa&#65533;&#65533;b&#65533;&#65533;&#65533;D%&#65533;&#65533;,&#65533;&#935;s&#65533;&#65533;&#616;&#65533;&#65533;&#65533;&#65533;hB&#65533;&#65533;B&#65533;VW6&#65533;&#65533;D&#65533;&#65533;:--r&#65533;&#65533;I&#65533; &#65533;/.&#65533;&#65533;"&#65533;N&#65533;&#65533;&#65533;&#65533;Y&#65533; &#65533;p3&#65533;&#65533;&#1670;&#65533;&#65533;&#65533;&#65533;M&#65533;2&#65533;&#65533;&#65533;)&#65533;2&#65533;&#65533;&#65533;T&#65533;< P&#65533;r-&#65533; &#65533;&#65533;-c&#65533;HEu&#65533;,&#65533;)&#65533;&#65533;&#65533;-&#65533;A&#65533;c_M(&#65533;&#65533;&#65533;&#65533;@t)j&#65533;l&#65533;j&#65533;u&#35988;&#65533;&#65533;&T&#65533;F&#65533;&#65533;1T1K &#65533;&#65533;^&#65533;c
&#65533;&#65533;&#65533;&#65533;Pn&#65533;a&#65533;&#1683;X&#65533;\&#65533;	6m&#65533;6N,&#65533;}I&#65533;JN"d&#65533;&#65533;&#65533;&#65533;'!O&#65533;&#65533;&#65533;|&#759;&#65533;&#65533;=&#65533;R&#65533;&#65533;z[&#65533;13(&#65533;4WR&#1859;&#65533;&#490;&#65533;&#65533;QY&#65533;GG&#2593;&#65533;l&#65533;-}&#65533;]&#65533;&#869;2.#b&#65533;w(&#65533;{0&#65533;&#65533;&#65533;_&#65533;&#65533;&#65533;&#65533;)&#65533;&#65533;&8&#65533;k&#65533;bDQk&#65533;&#65533;2&#65533;&#65533;<&#65533;&#65533;&#65533;U&#65533;&#65533;&#65533;by&#65533;3&#65533;&#65533;]&#65533;j&#1968;&#65533;	E$h&#65533;&#65533;&#65533;Q	cM&#65533;g-(&#65533;&#65533;&#65533;z&#65533;&#65533;K&#65533;&#65533;e&#65533;C&#65533;q&#65533;f&#65533;C&#65533;&#65533;\&#65533;&#1622;K&#65533;I0&#65533;I&#65533;&#65533;&#65533;&#65533;pr3&#755;a&#65533;JJ&#65533;D&#65533;EZ4&#65533;W&#65533;&#65533;C&#65533;&#65533;&#65533;XkD&#65533;7&#65533;Ze&#65533;0&#65533;&#65533;&#65533;&&#65533;-B&#65533;D&#65533;&#65533;i&#65533;&#65533;&#65533;&#65533;&#65533;&#65533;:&#65533;.&#65533;&#65533;&#65533;&#65533;Q&#65533;#&#65533;&#65533;@D@&#65533;&#516;u2|&#65533;&#65533;~&#65533;&#65533;3&#65533;&#65533;&#65533;&#65533;X&#65533;wq{&#65533;$L+ &#65533;@&#65533;&#65533;ZQ&#65533;-_&#65533;y&#65533;&#26137;t&#65533;\&#792;^Z&#65533;&#65533;0&#65533;"&#65533;E	&#65533;&#65533;&#65533;&#65533;\Vo&#65533;&#65533;&#65533;/KY&#1036;&#65533;&#65533;lZ3A&#65533;1&#65533;&#65533;n&#65533;n&#65533;&#65533;&#65533;)&#65533;J&#65533;a&#65533; o.&#65533;\&#65533;&#65533;&#65533;&#26867;&#65533;<G&#65533;DN:oF&#65533;C6v&#65533;&#65533;=C(&#65533;b&#65533;&#65533;&#65533;gvk&#65533;l&#65533;&#65533;&#65533;8&#65533;&#65533;&#65533;7&#588;&#65533;&#1097;W&#65533;&#65533;x&#65533;&#698;&#65533;&#65533;4Sq&#65533;Q&#65533;&#949;|]x&#65533;&#65533;&#65533;&#65533;z1Z&#65533;&#65533;&#65533;&#65533;&#1509;V);LO&#65533;~T&#65533;&#65533;9pgkDL&#65533;&#65533;&#65533;&#65533;-&#65533;&#711;]&#65533;&#65533;d{Q&#65533;&#65533;&#65533;&#65533;.OeI4@	&#65533;&#65533;&#65533;@&#65533;G	89&#65533;i&#65533;2&#65533;M&#65533;&#65533;<&#65533;0&#65533;x&#65533;L&#65533;TY2&#65533;&#65533;&#65533;w{&#65533;S@&#65533;&#65533;&#65533;&#65533;w&#816;&#1130;'&#65533;4{_&#65533;D*&#65533;&#65533;.&#65533;i&#65533;!&#65533;Lj&#65533;K&#65533;&#65533;\&#65533;fD%Eg&#65533;c[&#65533;&#65533;&#65533;&#65533;&#65533;&#65533;l\ge&#65533;3&#65533;&#65533;N&#602;_&#65533;&#65533;r&#65533;&#65533;|z:&#65533;&#65533;*&#65533;&#65533;x&#65533;Y&#454;&#65533;&#65533;&#65533;a&#65533;&#65533; &#65533;q"%Wr}&#65533;&#65533;
&#65533;&#65533;&#65533;&#65533;6&#65533;&#65533;L&#65533;@&#65533;&#65533;&#65533;&#65533;&#65533;P&#65533;&#65533;&#65533;&#65533;+7&#65533;&#65533;R-g{ 1@&#65533;.&#65533;&#65533;'4&#65533;V ;&#65533;=%S&#65533;&#65533;L&#65533;:&#65533;i&#65533;9&#65533;WI&#65533;n&#65533;&#65533;&#65533;&#65533;&#65533;P2wSh3&#65533;&#65533;:a&#65533;DX&#1025;&#65533;8&#65533;&#65533;@A&#198;%&#65533;0&#65533;&#65533;	hp&#65533;&#65533;&#65533;	5v\&#65533;a&#65533;&#65533;G&#65533;<9r`J&#65533;3i&#65533;L&#65533;&#65533;#C&#65533;
&#65533;&#65533;&&#607;#'\D!&#65533;&#65533;J&#65533;.]Z&#65533;D&#1252;(&#65533;(J0&#65533;&#65533;=6&#65533;&#65533;P&#45189;[&#65533;j&#65533;&#65533;&#65533;g&#264;[y&#65533;-XAB&#65533;	&#65533;6&#65533;&#65533;&#65533;&#65533;R&#65533;z&#65533;*&#65533;&#65533;&#65533;/(4&#65533;&#65533;&#65533;1
&#65533;)+F&#65533;&#65533;pd&#65533;Nw0H &#65533;&#65533;$P&#65533;L&#65533;&#65533;g&#65533;:&#65533;&#65533;&#65533;&#65533;A&#65533;v&#65533;o&#65533;  &#65533;c&#65533;&#65533;&#2047;y&#65533;&#65533;!&#128;&#1848;q&#65533;&#65533;&#451;&#65533;&#65533;oe&#65533;\ &#65533;&#65533;!n&#65533;&#65533;&#65533;&#65533;&#65533;0'<&#65533;&#65533;&#65533;&#1414;?<&#65533;(&#65533;&#65533;{z&#65533;<&#65533;&#65533;&#65533;@&#65533;&#246;&#65533;M{p&#65533;Z&#65533;c&#65533;&#65533;m&#65533;P&#65533;&#65533;&#65533;&#992;&#65533;C(+&#65533;b&#65533;&#65533;#&#65533;&#65533;&#65533;	&#65533;&#65533;&#65533;&#65533;(&&#65533;(&#65533;&#65533;&&#65533;4&#65533;/&#212;<&#65533;P&#65533;&#65533;6&#65533;K&#279;l&#65533;P&#65533;&#65533;b&#65533;IE&#65533;&#65533;c '&#65533;>JiD&#65533;.&#65533;&#1122;&#65533;&#65533;"J*&#65533;|&#65533;&#65533;-&#65533;&#65533;>&#65533;8""`&#65533;&#65533;>&#65533;&#65533;&#65533;9&#65533;&&#1162;&#65533;%!&#1169;&#65533;&#65533;t&#65533;&#686;&#65533;&#65533;:&#65533;)&#65533;+&#65533;L&#65533;3{&#65533;$(!&#65533;&#65533;&#65533;m&#65533;&#65533;<&#65533;4&#65533;J&#65533;@&#65533;$X&#65533;3<]&#65533;&#65533;n&#65533;&#65533;&#65533;&#65533;z&#65533;&#65533;&#65533;&#65533;&#65533;&#65533;@8&#4491;&#65533;;&#65533;&#65533;&#65533;n:&#65533;#&#65533;M=&#65533;`&#65533;&#65533;&&#65533;n&#65533;Z(&#65533;&#65533;&&#65533;t!M&#65533;:&#65533;&#65533;&#65533;j]h&#65533;&#65533;r&#65533;n,&#65533;&#65533;O-#&#65533;&#65533;+&#65533;&#65533;&#65533;&#65533;&#65533;&#65533;"&#65533;Y
&#65533;&#65533;F&#65533;r&#65533;&#39389;d&#65533;&#35099;4(&#65533;$&#65533;X&#65533;h&#65533;o&#65533;&#65533;&#65533;&#65533;O<7E&#65533;;r'&#65533;&#65533;2&#65533;%&#65533;x&#65533;Q&#488;|&#1513;&#65533;0&#65533;!&#65533;"&#65533;&#65533;&#65533;&#65533;l&#65533;&#65533;&#65533;rJ{&#65533;&#65533;&#1892;&#65533;&#65533;&#65533;&#482;&#65533;&#1577;	8(&#65533;&#65533;&#65533;&#65533;d,2&#65533;
&#65533;1&#65533;6&#65533;,0&#65533;&#65533;&#65533;&#65533;&#65533;9x@5@Y&#65533;&#65533;&#65533;&#65533;PS&#65533;5A&#65533;&#65533;B&#65533;TQ&#65533;*&#65533;&#65533;&#65533;&#65533;&#65533;&#65533;&#65533;&#65533;; &#65533;&#65533;/&#65533;&#65533;&#65533;S &#65533;PHZ&#65533;&#65533;&#65533;6&#65533;&#65533;&#65533;r&#65533;&#65533;&#65533;&#65533;&#65533;&#1922;&#65533;&#65533;&#65533;&#65533;&#65533;*&#65533;&#65533;&#65533;JB&#65533;&#1563;&#65533; &#65533;&#65533;^B!\@ d&#65533;r&#65533;L&#65533;&#65533;g),)&#1682;<zI)n&#65533;&#65533;(&#267;,t&#65533;&#65533;d&#65533;Ei/TqB&#65533;&#65533;\`H&#65533;WD&#65533;&#65533;&#370;&#510;&#65533;&#65533;&#65533;*
&#65533;&#65533;WB&#65533;&#65533;dK?&#65533;&#65533;>I &#65533;&#65533;&#65533;&#65533;&#65533;#&#65533;qb&#65533;&#65533;&#1675;.&#65533;Csx6&#65533;8&#65533;&#65533;S8&#65533;&#65533;&#65533;,&#65533;&#65533;9&#65533; &#65533;@?&#45875;&#65533;d&#65533;&#65533;N&#65533;&#65533;&#65533;,&#65533;&#1736;&#65533;M&#65533;&#65533;3:g&#65533;&#65533;&#65533;&#65533;&#65533;en &#65533;<u <&#65533;&#65533;/"&#65533;&#818;&#65533;H=&#65533;3 
h&#65533;&#65533;&#65533; 	V&#65533;j&#65533;H&#65533;&#65533;&#65533;&#65533;&#65533;&#65533;&#65533;E&#65533;$$&#65533;&#65533;&#65533;R&#65533;&#65533;&#65533;94 #&#314;\C&#65533;&#65533;}&#65533;W&#65533;@	eh5ECCQPF&#65533;&#65533;8&#65533;%&#65533;V&#65533;\&#65533;C
&#65533;o&T&#65533;&#65533;u&#65533;&#65533;&#65533;HKx&#65533;^&#65533;&#65533;"=&#65533;:*$&#65533;&#65533;&#65533;&#1183;&#65533;UD+&#65533;!P&#65533;8&#65533;&#65533;&#65533;lI/`&#65533;&#65533;]&#65533;D&#65533;(&#65533;c&#65533;	&#65533;c&#65533;&#65533;&#65533;&#65533;&#65533;&#65533;(&#65533;
&#65533;?&#65533;&#65533;(@&#65533; 
  &#65533;&#65533;)Px&#158;hL3&#65533;&#65533;toP&#65533;&#65533;M&#65533;dc( &#65533;7>3&#65533;&#1028;3&#65533;=L&#65533;|&#769;&#65533;u&#65533;&#65533;&#65533;&#65533;&#65533;&#65533;&#65533;&#65533;&#65533;hp*&#65533;;JSZw&#65533;&#65533;&#65533;-&#65533;	&#65533;&#65533;HlU0&#65533;H,a&#65533;&#65533;8]+*&#65533;&#65533;	&#65533;&#65533;P@3&#65533;OY&#65533;BB_&&#65533;&#65533;<a&#65533;I8&#65533;Z1)I&#65533;&#65533;-&#65533;&#65533;P&#65533;&#65533;&#65533;J<&#65533;!&#65533;&#65533;-If#z&#65533;&#65533;*vY&#65533;U&#65533;&#65533;(!\q&#65533;~&#65533;#&#65533;&-&#65533;&#65533;&#65533;K&#65533;D&#65533;a&#65533;wS&#65533;&#65533;&&#65533;&#65533;lMiS`8P&#65533;"&#65533; =&#65533;A&#65533;&#65533;G&#65533;&#65533;&#65533;x&#65533;&#65533;&#65533;t==&#65533;&#65533;O&#65533;lM"	5&#65533;&#65533;Q $&#65533;&#65533;&#65533;	&#65533;hP&#65533;L/5$&#65533;xJI&#65533;J&#65533;@J&#65533;&#65533;-&#65533;&#65533;[	&#65533;&#65533;&#65533;5br&#65533;a&#65533;&#65533;&#65533;&#65533;&#65533;
&#65533;Rn&#65533;&#65533;&#65533;x&#65533;&#370;(&#65533;s&#65533;&#65533;&#65533;&#65533;	&#65533;_fD^&#65533;t&#1425;&#65533;3&#65533; &#65533;G-&#65533;&#65533;N&#65533;&#65533;&#65533;&#65533;&#65533;&#65533;".)b&#65533;T&#65533;Mp&#65533;&#544;e&#65533;&#65533;Z&#65533;&#65533;W"&#65533;tr1&#65533;&#65533;(&#65533;u&#65533;jDz)0\&#65533;u=&#65533;&#65533;%[.&#65533; &#65533;&&#65533;KK&#65533;]^&#65533;&#577;|,&#65533;&#65533;&#65533;&#65533;X&#522;0y0X&#65533;w&#65533;&#65533;2&#65533;Y/O&#65533;&#65533;&#65533;\c3&#65533;&#65533;&#51531;\$&#65533;x&#195;&#65533;Y
7Ac&&#65533;c)&#65533;e&#65533;:&#65533;&#65533;[&#65533;c&#65533;&#65533;&#65533;Z&#65533;B&#65533;&#65533;\&#65533;(0&#65533;]&#65533;&#65533;'&#65533;&#65533;&#65533;gh&#65533;	JS,&#65533;&#65533;&#65533;Y&#65533;i%&#65533;&#65533; &#65533;&#65533;'&#65533;&#65533;7&#65533;:&#65533;&#65533;"*&#65533;J&#65533;,&#65533;&#65533;&#65533;&#65533;3?&#65533;d&#65533;p^4&#1830;5&#65533;B&d&#65533;Y	,a&#65533;X&#65533;('&#65533;c<'`&#65533;x&#65533;&#65533;bd&#65533;D&#65533;R$a&#65533;&#65533;e&#65533;&#65533;&#65533;
&#65533;b&#65533;&#65533;&#65533;&#65533;Z&#65533;&#65533;2j2&#65533;&#65533;&#65533;g&#65533;&#65533;O1jB&#65533;vP&#65533;&#65533;1 6&#34013;|+&#65533;&#1120;&#65533;O&#1907;&#65533;&#65533;B&#65533;H&#65533;&#65533;|&#65533;&#65533;d&#65533;&#65533;&#65533;&#65533;&#65533;K&#65533; x&#2021;.C?&#65533;&#65533;:&#65533;,&#65533;	X&#65533;&#65533;<4&#65533;&#65533;z&#65533;&#65533;&#65533;@DWDe&#65533;)&#65533;L{&#65533;|&#2010;&#65533;&#65533;&#65533;&#65533;",v&#65533;V&#65533;,&#65533;&#65533;&#65533;f	R&#65533;&#65533;N&#65533; &#65533;&#65533;&#65533;&#65533;V&#65533;(&#65533;&#65533;&#65533;&#65533;U&#65533;o&#65533;(iV&#65533;8XoJ&#65533;s&#65533;&#65533;&#65533;YsX&#65533;&#65533;Q&#65533;e&#65533;_&#65533;&#1013;&#65533;&#65533;&#65533;&#65533;&#65533;4&P[&#65533;gY`&#65533;&#12286;H/-&#65533;s&#65533;Yj&#65533;&#346;&#65533;&#65533;&&#65533;i\&#65533;a<&#65533;&#65533;D&#65533;&#65533;&#65533;THS3DfO4&#65533;&#65533;&#65533;&#65533;W&#65533;*&#65533;i&#65533;&#65533;M&#65533;L&#65533;&#65533;3&#65533;/gvs&#65533;4Ur&#65533;~&#65533;e&#65533;w8&#65533;T&#65533;&#65533;&#65533;&#65533;&#65533;P&#65533;&#65533;&#65533; &#65533;h&#65533;A` &#65533; &#65533;HE&#65533;&#65533;&#65533;&#65533;C&#832;&#65533;&#65533;&#65533;5&#65533;&#65533;&#65533;|R&#65533;^A&#65533;-&#65533;&#65533;&#65533;/m&#65533;&#65533;&#65533;&#65533;&#65533;5&#65533;&#65533;&#65533;&#65533;&#65533;|)'&#65533;V&#1526;5&#65533;&#65533;!&#65533;&#65533;]&#65533;8m&#65533;&#65533;&#65533;zZ`!NK &#65533;Zs%&#65533;vb&#65533;&#65533;&#65533;!P&#65533;&#65533;Yo|9&#65533;b&#65533;;[Wn&#65533;&#65533;g&#65533;&#65533;&#65533;D@&#65533;:&#65533;&#65533;&#65533;&#65533;<&#65533;0&#65533;&#65533;&#65533;5&#65533; &#65533;&#65533;d&#65533;b=&#65533;@zB*&#65533;&#65533;&#1819;&#65533;&#65533;&#65533;-h&#65533;&#65533;&#65533;6&#65533;Q&#65533;&#65533;&#65533;&#65533;o&#65533;&#65533;8:]&#65533;p&#65533;&#65533;&#65533;a&#65533;&#65533;&#65533;O&#65533;P&#65533;&#65533;&#65533;&#65533;&#65533;E(&#65533;~ &#65533;|&#65533;*(&#65533;C&#65533;K&#65533;&#65533;&#65533;l&#65533;&#65533;_&#65533;&#65533;&#65533;&#65533;&#65533;s=p>&#65533;Y&#65533;&#65533;&#65533;mHx&#65533;&#65533;&#65533;/h&#65533;W*&#65533;&#65533;+X5]&#65533;&#65533;&#65533;$b&#65533;B	J8&#65533;s&#65533;&#65533;&#65533; &#65533;Z&#65533;~&#65533;&#65533;=n&#65533;+&#65533;&#1096;&#65533;&#65533;&#65533;0q&#65533;&#65533;)Z&#65533;K&#65533;&#65533;x&#65533;&#65533;	&#65533;"&#65533;&#65533;]&#65533;j&#65533;].&#65533;&#65533;v&#65533;t&#65533;&#65533;3&#65533;"c&#65533;&#65533;&#65533;F&1&#65533;.&#65533;&#65533;&#65533;0&#65533;&#65533;1&#65533;&#65533;&#65533;&#65533;9&#65533;&#65533;Tj&#65533;&#65533;O&#65533;&#65533;&#65533;z&#65533;fp&gv&#65533;&#65533;&#65533;}&#65533;&#65533;2&#65533;&#65533;&#65533;f .&#65533;
S(&#65533;
B&#791;J&#65533;N &#65533;&#65533; .@&#65533;&#65533;&#65533;j&#65533;&#65533;8h&#65533;&#65533;)&#65533;&#65533;&#65533;&#1104;&#65533;n b&#65533;&#65533;&#65533;-&#65533;g&#65533;)&#65533; &#65533;@&#65533;&#65533;"&#65533;&#65533;!|j&#65533;x&#65533;&#65533;&#65533;#&#65533;%&*&#65533;&#1452;&#65533;pl&#65533;$&#65533;&#65533;&#65533;B&#65533;&#65533;BF-&#65533;v&#65533;:-$&#65533;&#65533;&#65533;Bb0&#65533;n)&#65533;P.&#65533;h&#65533;J&#65533;0&#65533;&#65533;&#65533;~&#65533;*&#65533;A&#1574;&#398;&#65533;?&#65533;f-&#65533;&#65533;&#65533;&#65533;&#65533;&#65533;ube &#65533;&#65533;Mt$&#65533;&#65533;"&#65533;&#65533;`"&#65533;*a &#65533;&#65533; &#65533;0&14`dP`E&&#582;&#65533;0LKx(&#65533;1&#65533;&#65533;b&#65533;O&#65533;&#65533;&#65533;'&#65533;&#65533;&#65533;&#65533;Ol&#65533;&#65533;e|fc&#65533;&#65533;L&#65533;&#65533;L&#65533;r&#65533;  ~:O&#65533;&#65533;C&#65533;&#65533;~&#65533;&#65533;I&#65533;&#65533;&#65533;  &#65533;&#65533;&#65533;&#1574; 0.I&#65533;c&#65533;l|&#65533; vIY&#65533;B@&#65533;)w&#65533;&#65533;v&#65533;&#65533;&#65533;+H&#65533;&#65533;l&#65533;&#472;&#65533;&#65533;?&#65533;!rM&#65533;X&#65533;&#65533;j)&#230;&#65533;&#65533;&#1199;&#65533;&#65533;&#65533;&#65533;YW b&#65533;fMl(&#65533;I<&#265;
[&#65533;&#65533;\q[&#65533;&#65533;*N&#65533;*\&#65533;#E&#65533;' &#65533;&#65533;IB&#65533;q-&#65533;q&#65533;&#36772;&#65533;&#65533;&#65533;:0k&#65533;&#65533;n*&#1386;B&#65533;z 4&#65533;&#65533;&#65533; &#65533;  &#65533;T&#65533;&#65533;x&#65533;&#65533;&#65533;&#65533;c:&#65533;&#520;&#65533;(5&#65533;SFzIYJ46&#65533;;&#65533;9 &#65533; &#65533;sc70&#65533;&#65533;&#65533;g'E&#65533;4	&#65533;S<ii&#65533;1&#5295;Z&#65533; Bo&#65533;&#65533;&#65533;+*&#65533;&#65533;@&#65533;Q=>)&#65533;Fo!Z&#65533;&#65533;.&#65533; &#65533;q&#65533;&#65533;33z&#65533;&#65533;&#1155;&#65533;gH&#65533;&#65533;-&#65533;f&#65533;rM&#65533;&#65533;&#65533;&#65533;d&#65533;u&#65533;&#65533;Z&#772;&#65533;&#65533;&#65533;2&#65533;V&#65533;&#65533;&#549;&#65533;&#65533;"D@|&#65533;s&#65533;&#324;&#65533;&#65533;&#65533;`#&#65533;M&#65533;&#65533;&#65533;##&#65533;$*'''&#65533;&#65533;.&#65533;&#65533;&#65533;B?\'&#65533;&#65533;	A&#65533;&#65533;*&&#65533;&#65533;z &#65533;H8&#65533;$&#65533;P&#65533;O.&#65533;*&#65533;&#65533;&#65533;&#65533;d#&#65533;p&#65533;H&#65533;#00*&#65533;&#65533;&#65533;&#65533;{&#65533;&#1188;&#65533;&#65533;Nj&#65533;*&#65533;P&#65533;&#65533;&#65533;&#65533;&#65533;&#65533;R"&#65533;&#65533;q8&#65533;&#65533;i>&#65533;&#876;&#65533;&#14883;Z`&#65533;0&#65533;6@&#65533;'&#65533; .&#65533;&#65533;@&#65533;&#65533;&#65533;&#65533;1&#198;&#65533;&#65533;,&#65533;&#65533;F$&#65533;2&#65533;&#65533;&#65533;`&#65533;@d&#65533;
l&#65533;^&#65533;@`&#65533;&#65533;-&#65533;&#65533;S&#65533;,z8&#65533;&#65533;@&#65533;-&#65533;&#65533;2&#65533;
&#65533;&#131;,l&#65533;&#65533;&#65533;	&#65533;&#65533;&#65533;"\&#65533;&#65533;6f&#65533;&#65533;1A&#65533;E&#65533;h-&#65533;d&#65533;&#65533;&#65533;&#65533;Vm&#510;4&#65533;&#65533;&#639;&#65533;#l&#65533;HD&#65533;>"&#65533;(&#65533;r&#65533;&#65533;&#65533;/)P&#65533;&#65533;4x&#65533;*&#65533;&#65533;&#65533;$&#65533;&#65533;b&#65533;Sc&#65533;d&#65533;-&#65533;)&#65533;&#65533;&#65533;${ :&#65533;|&#65533;>KJP&#65533;&#65533;3&#65533;&#65533;|&#65533;P I,) &#65533;&#65533;&#65533;?&#65533;R9.&#65533;fm&#65533;&#65533;-{&#65533;:&#65533;\&#65533;&#65533;0.&#65533;8 &#65533;.`&#65533;&#65533;&#65533;f&#65533;2&#1187;a&#65533;|P&#65533;2&#65533;&#65533;&#65533;&#65533;&#65533;&#65533;>&#65533;r&#65533;\A&#65533;&#65533;&#65533;&#65533;&#65533;`
r&#65533;>!&#65533; E&#65533;&#65533;&#65533;@&#65533;&#65533;
@@Fi`l lF&#65533;cS&#65533;0&#65533;&#65533;No&#65533;&#65533;&#65533;&#65533;X'&#65533;&#65533;&#65533; &#65533;&#172;&#65533;uz(&#65533;$"?&#65533;&#65533;HdJ&R&#65533;&#392;F&#65533;&#65533;&#65533;HB1&&#65533;nIf &#65533;&#65533;&#65533;<&#65533;"C&#65533;B&#65533;&#65533; &#65533;Tb&#65533;8Cp.&#65533;h)&#65533;&C2 &#65533;&#65533;l&#65533;X&#65533;&#65533;&#65533;&#65533;J@Q?&#655;6&#65533;=&#65533;z@&#65533;>&#65533;l&#65533;t&#65533;,&#65533;7&#146;R&#65533;&#65533;Qf&#65533;,s&#65533; -w&#65533;1&#65533;'e&#65533;&#65533;&#65533;sJ&#65533;V%&#65533;j+ Z&#65533;.&#65533; Sl&#65533;.S&#65533;c&#65533; &#65533;H&#65533;@@@&#65533;
^`&#65533;&#65533;
&#65533;`!	&#65533;
&#65533; 
\!B&#65533;&#65533; &#65533;&#65533;&#65533; &#65533;&#65533;&#65533;&#65533;&#65533;&#65533;&#65533;`Y&#65533;`&#65533;&#65533;&#65533;5&#65533;&#65533;&#65533;&#65533;&#65533;&#65533;	&#65533;&#65533;&#65533;&#65533;&#65533;&#65533;&#65533;u^&#65533;sL&&#65533;#:&#65533;dS&#65533;FV0&#65533;&#65533;&#65533;B^&#65533;&#65533;v&#65533;R&#65533;N&#65533;&#65533;&#65533;&#65533;i!,@E`d,@&#65533;&#65533;p&#65533;"o&#65533;&#65533;&#1797;F&#65533;&#65533;8&#65533;&#65533; &'R&#65533;",KvT&#65533;n &#842;pW&#65533;.&#65533;&#65533;o&#65533;&#65533;&#65533;&#65533;&#65533;
&#65533; n&#65533;&#65533;&#65533;d&#65533;L&#65533;L(&#65533;R28Q&#65533;&#65533;&#65533;&#65533;8&#65533;Sb#&#65533;e>&#65533;OB&#65533;z(&#65533;+&#65533;l|&#65533;&#65533;}&#402;&#796;q&#65533;fT/&#65533;tO&#65533;v&#65533;#>Uq&#65533;j&#65533;\ &#65533;b&#65533;X`J&#65533;j&#659;&#65533;Q&#65533;&#65533;~*wQ&#65533;'&#65533;&#65533;&#65533;&#65533;@&#65533;@&#65533;&%&#65533;<&#65533;&#65533;#FW&#65533;&#65533;&#65533;&#65533;vpsAY&#65533;&#65533;>&#65533;&#65533;&#65533;:&#65533;D!:&#4549;&#65533;&#65533;&#65533;fA~X	&#65533;&#65533;B
&#65533; &#65533;`D ]m&#65533;&#65533;M&#65533;d`h&#65533;&#65533;pp&#1072;&#65533;H~&#65533;A&#65533;&#65533;T&#65533; &#65533;!&#65533;&#65533;#&#65533;&#65533;&#65533;&#65533; J ,&#65533;&#65533;&#65533;T&#65533;&#65533;2 8@&#65533;&#65533;&#65533;)1H&#65533;&#65533;o&#166;6Y"aMG&#65533;(&#65533;wlu&#65533;&#65533;e&#65533;j	v&&#65533;?&?&#65533;O&#65533;' &#1774;&#65533;&#65533;6&#65533; [&#65533;&#65533;:B5F2&#65533;d&#65533;$&#65533;&#65533;0y&#65533;8&#65533;2,&#65533;N&#65533;Qm&#65533;3&#65533;&#65533;&#65533;&#65533;6$&#65533;&#65533;45h&#65533;>&#65533;&#65533;i&#65533;f~&#65533;&#65533;x&#65533;&#65533;&#65533; &#65533;`&#65533;"Vi&#65533;&#546;,&#65533;T&#65533;&#65533;q&#65533;&#65533;Y=&#65533;&l&#65533;cx&#65533;v&#65533;?,&#65533;"C&#65533;&#65533;&#65533;]&#65533;<&#65533;F&#65533;^bFK&#65533;&#65533;&#65533;&#65533;l@&#65533; &#65533;&#65533;&#65533; &#65533;&#65533;&#65533;&#65533;&#65533;&#65533;&#65533;&#1408;z&#65533;&#65533;&#65533;&#65533;&#65533;&#65533; &#65533;&#65533;&#65533;@&#65533;]&#65533;D9
D&#65533;	&#65533;&#65533;
&#65533;&#65533;[&#65533;&#65533;&#65533;.&#65533;&#65533;s:K&#65533;F&#65533;:{&#65533;(&#65533;b&#65533;7*&#65533;&#65533;&#512;&#65533;?.*&#65533;&#65533;XD&#65533;t7&#65533;pe&#544;&#65533;H&#65533;)0Bs&#65533;&#65533;*p&#65533;a&#65533;&#65533;.&#65533;&#65533;*d&#65533;j&#65533; &#65533;C`&#65533;&#65533;V&#65533;J&#65533;&#65533;&#65533;m&#1930;&#65533;@&#65533;K&#65533;HN`&#65533;&#65533;@&#65533;&#65533;8)2&#65533;(&#65533;&#269;Xk&#65533;&#65533;&#65533;G&#65533;(&#65533;k&#65533;2&#65533;fsR=cf&#65533;lRW*4,&#65533;#/6P&#1081;*I8&#65533;+h	&#65533;a&#65533;2&#65533;&#65533;R ;D&#65533;0&#65533;a&#65533;`H&#65533;&#65533;V&#65533;&#65533;&#65533;N&#65533;v&#65533;B{Q`M&#65533;&#65533;nt-&#65533;&#65533;&#65533;M&#65533;&#65533;&#65533;&#65533;./&#65533;*&#65533;r2&#65533;O&#65533;P&#65533;&#65533;&#65533;6&#65533;$&#65533;&#65533;b&#65533;&#65533;mi@l`h&#65533;&#65533;&#65533; &#65533;&#65533;&#65533;&#65533;&#65533;&#65533;&#65533;&#65533;r!Y&#65533;!	J&#65533;&#65533;F&#65533;~N&#65533;7r&#65533;&#65533;&#65533;&#61844;&#65533;&` bW&#65533;B&#65533;J$&#65533;,&#65533;lN&#65533;&#65533;##&#65533;&#65533;&#1570;&#65533;x&#65533;&#65533;)&#65533;&#65533;TJ&#65533;&#472;bb>(&#65533;&#65533;&#65533;0L'HW&#65533;!4&#65533;&#65533;&&#65533;I
F&#65533;&#65533;$)$ \|gb&#65533;&#65533;T&#65533;&#65533;3&#65533;&#65533;b&#65533;&#65533;)&#1384;LX&#65533;1&#65533;Nk[Lr&#65533;1c&#65533;&#65533;&#65533;&#65533;rf &#65533;[&#65533;&#65533;DJ&#65533;&#65533;+&#65533;G?&#65533;&#65533;`S$S:&#65533;&#65533;i?&#65533;1'&#65533;yt&#65533;&0?,&#65533;l&#65533;H&#65533;FX&#65533;P&#65533;D&#65533;h&#65533;P &#65533;&#65533;&#65533;&#65533;&#65533;cT&#65533;&#65533;&#1396;&#65533;&#65533;(QH&#65533;8&#65533;&#350;&#65533;&#65533;M&#65533;&#65533;`&#65533;!L&#65533;?b&#65533;&#65533;>D7&#65533;&#65533;.D&#65533;G&#65533;&#65533;&#65533;.&#65533;&#65533;&#65533;&&#65533;&#65533;&#65533;&#65533;&#65533;@fo_n7&#65533; &#65533;!&#1886;@&#65533;&#65533;%NSqC&#65533;L^&#65533;&#65533;&#160;&#65533;&#65533;$/&#65533;&#65533;8&#65533;M&#65533;&#65533;&#65533;&#65533;&#65533;W&#65533;&#65533;&#65533;O&#65533;&#65533;&#65533;&#65533;H&#65533;8(,&#65533;Z<&#65533;&#65533;&#488;(&#65533;"{&#65533;B{&#65533;&#1676;&#65533;0&#65533;s}&#493;&#65533;0&#65533;(`D&#65533;&6l++&#65533;R&#65533;&#1391;e&#65533;1r&#65533;R&#327;&#65533;$&#65533;&#65533;!&#65533;E&#65533; z&#65533;&#65533;&#65533;&#65533;&#65533;&#65533;$'A&#65533;&#65533;g0<&#65533;AT&#1575;&#65533;G&#65533;`&#65533;h&#65533;t&#65533;&#356;O[M&#1237;&#687;<&#65533;a&#65533;B&#65533;&#65533;&#65533;&#65533;C[B&#65533;&#65533;u&#65533;~nLz)0&#65533; &#65533;l&#65533;	!@&#1219;h&#65533;H'&#65533;&#65533;b&#65533;&#65533;&#65533;&#65533;&#65533;&#65533;&#65533;&#65533; ~&#65533;&#65533;&#835;&#65533;`&#65533;B4&#65533;&#65533;c+r"b&#65533;o@&#65533;sx&#142;&#1307;&#65533;&#20030;&#65533;X&#65533;:&#65533;&#65533;&#65533;&#65533;0&#65533;&#65533;j.0&#65533;B&#1339;&#65533;&#1831; YJd,&#65533;&#65533;&#65533;:-&#65533;d&&#65533;&#65533;&#65533;&#65533;&#65533;9&#65533;G.&#65533;&#1714;w$&#65533;&#65533;G&#65533;s&#65533;&#65533;&#65533;&#65533;,y&#65533;G&#65533;&#65533;&#65533;T>
&#678;&#65533;Z&#65533;&#65533;&#65533;lKT&#65533;&#65533;c&#65533;&#65533;&#65533;&#65533;I8&#65533;Y,#&#65533;&#65533;&#65533;&#65533;&#65533;&#65533;&#65533;&#131;f&#65533;&#65533;&#65533;&#65533;k&#65533;k2SGuT0&#65533;%X&#65533;&#65533;&#686;]&#65533;k&#65533;H&#65533;&#65533;9m<`Dm&#65533;h&#65533;&#687;<m3&#65533;\i&#65533;&#65533;&#65533;N B &#65533;9&#65533;&#65533;&#65533;F(=&#65533;*HL&#65533;&#65533;&#65533;&#65533;&#65533;&#65533;[N&#65533;&#65533;U:&#65533;&#65533;&#65533;xp[&#65533;&#65533;&#65533;_&#1538;&#1442;o>&#1954;_6L#B&#65533;O@&#65533;8&#35409;&#65533;&#65533;&#65533;&#38430;v&#65533;&#65533;C&#65533;(R@&#65533;D&#65533;2V&#65533;`]%&#65533;:n&#65533;&#1369;&#65533;W2&#65533;&#65533;&#65533;&#65533;&#65533;&#65533;&#65533;&#65533;&#65533;&#65533;_&#65533;'&#65533;&#1063;&#65533;&#65533;&#65533; 8hH&#65533;&#65533;&#65533;@&#65533;5h@1E	&#65533;8&#65533;&#65533;A&#65533;P&#65533;@&#65533;&#65533;&#463; %@&#65533;&#65533;&#65533; M0  &#65533;[bt&#65533;&#65533;A&#65533;<BpD&#65533;0&#65533;&#65533;?&#65533;`&#65533;&#193;3&#65533;&#65533;>}HP&#65533;)&#65533;L&#65533;J&#65533;&#65533;@&#65533;EU&#65533;:&#65533;&#65533;u+&#65533;.&#65533;&#65533;&#65533;l&#1517;c<&#65533;&#65533;v&#65533;T&#65533;&#65533;U&#65533;&#65533;&#65533;&#65533;w&#65533;*&#1563; &#65533;w+*&#65533;&#65533;B^&#65533;&#65533;v&#65533;5&#65533;_&#65533;P&#65533; &#65533;&#65533;&#65533;"&#65533;&#65533;a&#65533;F2^&#65533;8&#65533;&#65533;&#65533;&#65533;/lT&#65533;&#65533;&#65533;&#65533;k&#65533;&#65533;&#1138;&#65533;7o&#65533;&#65533;x&#65533;.&#1546;&#65533;&#65533;&#65533;w&#65533;5&#65533;/&#65533;&#65533; &xw&#65533;&#28691;~&#65533;|&#65533;&#65533;&#65533;&#65533;B&#16445;&#65533; e&#65533;&#65533;C&#65533;&#377;|&#65533;&#65533;]O&#65533;&#65533;m&#65533;L&#1261;K&#65533;v&#65533;&#65533;7&#65533;~]&#65533;&#65533;	\`&#65533;@&#65533; D&#65533;
a R&#257;&#65533;qWP
L&#65533;@&#65533;&#65533;&#65533;@)&#65533;PAE4&#65533;)<%&#65533; &#65533;G&#65533;&#65533;G@&#65533;&#65533;G.&#65533;x&#65533;I2&#65533;$&#65533;K.etSN<&#65533;&#65533; ,9&#65533;B&#65533;SR0aU&#65533;SP~&#65533;E&&#65533;%&#65533;Xa&#65533;&#65533;qP]&#65533;%V&#65533;&#65533;a^1&&#65533;ZJ&#65533;Ub&#65533;&#1909;[&#65533;&#65533;c&#65533;&#65533;9&#65533;r&#65533;&#65533;&#65533;&#65533;\UVX`&#65533;&#65533;&#65533;]nI&#65533;&#65533;&#65533;&#65533;&#65533;&#65533;Z	'LV&#65533;	xP&#65533;4&#65533;&#65533;&#229;&#65533;Vz&#65533;'tZ)g&#65533;RvYf&#65533;9&#65533;ZU&#65533;&#65533;&#65533;&#65533;&#65533;&#65533;ny&#65533;U\q]&#65533;Ep&#65533;n&#65533;_vH`&#65533;q&#65533;+Y_&#65533;&#358;&#65533;x&#65533;G&#65533;^z&#1638;`t-&#65533;&#65533;&#65533;&#65533;&#65533;&#65533;Se&#65533;&#671;&#65533;&#65533;&#65533;x(&#65533;&#65533;%&#65533;&#65533;W&#65533;r7&#65533;&#65533; VHBm&#65533;&#65533;&#65533;&#65533;A	p`&#65533;=&#65533;@&#65533; (&#65533;(&#65533;o4&#1163;5v&#65533;&#65533;I&#65533;d&#65533;L9 &#65533;M8&#65533;&#275;O/	ET&#65533;8<&#65533;&#65533;O,&#65533;9&#1363;&#65533;])@VRie&#65533;"&#65533;&#65533;&#1429;+'W&#65533;&#65533;&#65533;g&#65533;X*'n&#562;i&#65533;Ut&#65533;^&#65533;&#65533;5&#65533;m&#65533;9&#65533;f&#65533;_5&#65533;t&#65533;&#65533;&#65533;&#65533;&#65533;&#47180;&#1845;&#65533;&#65533;TtI&#65533;pb&#65533;0&#65533;	)t&#65533;&#1062;%Hvg&#65533;&#65533;@&#65533;&#65533;i&#65533;&#65533;fp&#65533;&#65533;&#65533;&#65533;_&#502;c&#65533;QY&#65533;&#65533;&#985;hx&#65533;&#65533;&#2042;p[8&#65533;`G&#65533;q&#818;&#65533;&#65533;&#65533;&#65533;7&#65533;&#65533;&#65533;&#65533;e&#65533;&#570;&#65533;@&#65533;&#65533;Ux&#65533;&#65533;&#65533;&#65533;{

&#65533;KaA&#65533;&#65533;!&#65533;&#65533;~&#65533;&#65533;&#65533;PS'bD&#65533;&#65533;&#65533;&#65533;T&#65533;-:&#65533;p&#65533;<&#65533;D&#65533;Q&#65533;FRPT&#65533;&#65533;&#65533;[Re2&#65533;YZ&#65533;&#65533;&#65533;Vm&#65533;&#65533;&#65533;g6&#65533;&#579;	&#65533;7&#65533;u9I&#65533;q&#65533;&#65533;&#65533;&#65533;y-&#65533;ms&#65533;3&#65533;5*&#65533;t&#65533;&#65533;&#65533;&#65533;|&#65533;e&#65533;g>n&#65533;&#65533;a&#49375;&#65533;	j+&#65533;&#65533;&#65533;&#65533;&@&#65533;&#65533;<&#65533;+X&#65533;&#65533;:&#65533;)Q&#65533; &#65533;i&#65533;lP7&#640;&#65533;S4&#65533;	JP&#65533;Z0,R*&#1518;&#65533;&#65533;]X&#65533;3K&#65533;F&#65533;d=N&#65533;&#65533;&#65533;&#65533;3&#65533;&#65533;UO"&#65533;& :&#65533;N&#65533;Zbv&#65533;&#1377;UH^ &#65533;P1&#65533;Ey1D&#65533;&#65533;&#65533;Z&#65533;&#65533;&#65533;&#65533;`&#65533;&#65533;IZ&#65533;&#65533;&#1640;#&#65533;&#1166;dR&#65533;&#65533;(&#65533;b-&#65533;IO(&#65533;$&#65533;<&#65533;b>i&#65533;U&#65533;&#65533;3*}&#65533;|9&#65533;&#65533;]T&H&#65533;&#65533;*&#65533;S&#65533; &#65533;H&#65533;!JMl&#65533;&#65533;&#65533;F&#65533;c&#65533;g-	&#65533;_^l4&#65533;4&#65533;<^&#1627;&#65533;GD&#65533;m2.&#65533;Z&#65533;&#65533;&#65533;&#65533;&#65533;&#65533;	,&#65533;&#65533;&#65533;&#65533;.]X.2&#65533;&#65533;h&#65533;&#65533;c&#65533;&#1434;&#704;&#65533;&#65533;|&#65533;1{`&#65533;&#65533;&#65533;&#65533;2(&#65533;&#65533;&#65533;&)Z&#474;&#65533;&#65533;&#65533;&#65533;&#65533;c&#65533;&#65533;&#65533;/&#65533;bP&#65533;&#65533;?&#65533;&#65533;T&#65533;&#65533;^i&#65533;p&#65533;	&#1902;Tb&#65533;*&#65533;&#65533;B	&#65533;"&#65533;BCmE&#65533;_&#65533;&#65533;HL"&#65533;;7&#65533;&#65533;&#65533;&#65533;HZ$&#65533;&#65533;&#65533;a&#65533;&#65533;&#65533;&#65533;h1"&#65533;D&#65533;&#65533;&#65533;&#65533;<f&#65533;&#65533;&#65533;LT)&#65533;Kfy&#65533;Y&#65533;&#65533;&#150;+u&#65533;}&#65533;C&#65533;H[&#65533;&#65533;&#65533;H+O[&#65533;&#65533;]&#65533;"&#65533;&#65533;P&#65533;;&#65533;&#1684;J&#65533;&#65533;~&#65533;&#65533;&#65533;&#65533;#&#65533;&#65533; &#65533;N&#65533;1`XnS&#65533;[Z&#65533;&#65533;
&#65533;j&#65533;K].0Y&#65533;&#65533;K&#65533;8[=g,&#65533;"[Z&#65533;&#65533;&#65533;&#65533;Q&#65533;&#65533;&#65533;&#65533; M&#65533; &#65533;&#65533;b&#65533;]GUD&#65533;&#65533;&#29832;"&#65533;&#65533;&#65533;SV&#65533;&#65533;&#65533;[&#1088;&#65533;OS=&#65533;&#65533;d&#65533;?+&#65533;&#65533;/&#65533;3v&#65533;&#65533;B&#65533;&#65533;A&#65533;&#65533;AH8&#65533;&#65533;&#65533;]c&#65533;`&#65533;&#65533;&#65533;&&#65533;,q&#1550;&#65533;&#65533;#&#65533;&#65533;z1yI&#65533;&#31838;&#1168;f&#65533;
&#65533;&#65533;h&#65533;&#65533;f-&#1362;&#65533;&#65533;&#65533;3&#65533;iI8&#65533;%&#65533;B&#65533;%0S&#65533;N&#65533;&#65533;bws&#65533;,&#65533;&&#65533;(&#65533;&#65533;/&#65533;&#65533;&#65533;zL9&#65533;e&#65533;9 /&#65533;&#65533;t&#65533;&#65533;b&#65533;&#65533;&#65533;&#65533;&#65533;b4&#65533;!'V&#1418;&#65533;&#65533;c&#65533;&#65533;&#65533;V&#65533;&#65533;q&#1652;[aGl&#65533;&#65533;&#65533;&#65533;&#65533;&#360;&#65533;@&#65533;&#65533;B&#65533;hNp&#65533;@o+&#65533;e&#65533;V&#65533;&#65533;J&#65533;5&#65533;&#65533;&#65533;&#65533;&#65533;X(U$X&#65533;&#65533;&#65533;<&#65533;&#65533;M&r&#65533;8&#65533;&#65533;e&#65533;i&#1601;t&#65533;&#65533;r&#65533;&#65533;&#65533;(&&#65533;&#65533;&#65533;A{&#65533;&#65533;&#65533;%L%7&#65533;c&#65533;r;e&#65533;^&#65533;y&#65533;&#1256;&#65533;Q&#65533;&#65533;&#65533;,&#65533;&#65533;U&#65533;]&#65533;9&#65533;YJ3&#59419;&#65533;0&#65533;eUp>&#65533;&#65533;&#65533;7u&#65533;&#65533;&#938;&#65533;+2?p*5&#65533;&#65533;&#65533;&#796;-JK&#65533;&#65533;&#65533;a&#65533;&#65533;&#65533;B&#65533;&#65533;&#65533;&#65533;&#65533;-&#65533;E"&#65533;&#1210;.x&#65533;&#65533;&#65533;&#65533;M&#65533;&#65533;&#65533;/.&#65533;&#65533;&#65533;3&#65533;&#65533;	\&#65533;&#65533;h&#65533;
&#65533;M,&#65533;A&#65533;6S&#65533;&#65533;&#65533;&#65533;4&#65533;T&#65533;^&#65533;&#65533;&#65533;\&#65533;Qb&#65533;&#811;o&#65533; m@&#65533;&#65533;&#65533;6&#65533;_&#65533;Nq&#65533;&#65533;=&#302;&#65533;&#65533;&#65533;*F&#65533;&#65533; &#65533;S&#65533;jW&#65533;&#65533;d&#65533;&#65533;&#65533;&#65533;&#65533;i+&#65533;&#65533;UT&#65533;Y&#65533;-&#65533;&#65533;H,i&#65533;&#65533;e#&#65533;&#65533;&#65533;AA&#65533;L&#65533;&#65533;&#65533;&#65533;s&#65533;&#65533;&#65533;u&#65533;S&#65533;P&#65533;iYH&#65533;&#648;x,&#65533;&#65533; 
&#65533;*&#65533;&#65533;&#65533;N&#65533;&#65533;Y&#65533;&#65533;P&#65533;h{&#65533;om|&#65533;!&#65533;g&#65533;&#65533;&#65533;)&#65533;:&#714;&#65533;&#65533;&#65533;&#65533;&#65533;&#65533;'&#65533;Ds&#65533;6?%&#65533;&#65533;p&#65533;@&#65533;&#65533;=&#65533;o&#65533;&#65533;&#65533;+Vg&#65533;&#65533;&#65533;^&#65533;&#65533;&#65533;&#65533;&#65533;&#65533;&#65533;&#65533;ru&#65533;&#65533;&#65533;~j&#1421;*&#65533;&#65533;&#65533;&#65533;&#65533;Nu &#65533;d&#65533;&#65533;&#65533;&#65533;&#65533;&&#65533;&#65533;6&#65533;&#65533;.<&#65533;D= &#65533;p &#65533;&#65533;&#65533;&#65533;&#65533;&#65533;&#65533;&#65533;&#65533;&#65533;&#65533;9&#65533;&#65533;&#65533;`<&#65533;QH&#65533;&#65533;P&#65533;$&#65533;&#1443;&#65533;&#65533;$&#65533;&#65533;&#65533;&#65533;&#65533;[&#65533;&#65533;&#65533;&#65533;&#65533;y-&#65533;@U&#65533;B `&#65533;ET]Ys+NZUd&#65533;&#65533;+\&#65533;k&#65533;B&#65533;0&#65533;7D&#65533;
GXC&#65533;&#65533;&#65533;5&#65533;!	&#65533;&#65533;J	&#65533;&#65533;y&#65533;&#65533;]&#65533;P&#65533;&#65533;&#65533;&#65533;&#65533;r&#65533;&#65533;P&#65533;&#65533;&#65533;&#65533;&#65533;+0N&#65533;&#65533;+&#700;&#65533;3/&#65533;&#65533;)&#65533;kU&#65533;&#65533;|&#65533;&#65533;D&#65533;n&#65533;&#65533;&#65533;&#65533;&#1308;&#65533;L&#65533;&#65533;G6&#37235;x&#65533; &#65533;&#65533;~24&#65533;A&#885;*+&#65533;>D%ab&#65533;6&#65533;rW;@va&#65533;Lv)E&#65533;)]&#65533;L;&#65533;&#65533;)&#65533;&#65533;E&#65533;Vm-&#65533;/'a:&#65533;B,&#65533;ewo&#65533;&#65533;"&#65533;4&#65533;Fhe,&#65533;Gt&#65533;#u&#65533;1A"G&#65533;&#65533;x&#65533;x&#65533;%H&#65533;W&#65533;ti7 4k2&#65533;&#65533;d&#65533;V&#65533;\<72[S&#65533;")&#65533;&#65533;N3&#65533;2.; g&#65533;VL&#65533;Q6&#65533;z`&#65533;{W &#65533;Q?P&#65533;77&#65533;&#65533;F(6&#65533;k&#65533;&#65533;&#65533;s&#65533;&&#65533;&#65533;&#65533;R &#65533; &#65533;&#65533;&#65533;`&#65533;@:`&#65533;&#65533;T1d&#65533;&#65533;&&#65533;8&#65533;GtCM&#65533;-&#65533;&#65533;SI&#65533;WQa\{V? &#65533;K&#1457;`Dc&#65533;&#65533;&#210;sP&#65533;~&#65533;a`&#65533;Q[&#65533;HtD&#65533;&#65533;=_&#65533;l&#65533;&#65533;l&#10699;&#65533;&#386;&#65533;&#65533;xk? W&#65533;)"&#65533;&#65533;w&#65533;!:p&#65533;oq&#65533;)"007&#65533;FCPotn|G9&#65533;S$&#65533;&#65533;$@(G&#65533;1&#65533;&#65533;x&#65533;C3&#65533;L&#65533;".4&#65533;)&#65533;&P&#65533;c&#65533;&#65533;&#65533;&#65533;QKD&#65533;3&#65533;M&#65533;&#65533;&#65533;# aPY	&#65533;%2&#65533;Wr0&#65533;5\r!&#65533;(&#65533;!&#65533;&#65533; 'p)`*jx[P&#65533;&#65533;UP&#65533;Z&#65533;'pp}Qh&#65533;Q&#65533;h=&#65533;	&#65533;&#65533;&#65533; &#65533;P(5?jA&p@Y5s&#65533;uJ&#65533;dEQBA&#65533;&#65533;&&#65533;&#65533;Jn&#65533;{&#65533;9d&#65533;+&#65533;v&#65533;&#65533;M&#65533;&#65533;t&#65533;&#65533;&#65533;+&#65533;*&#65533;&#65533;3&#65533;6'&#65533;&#65533;8&#65533;wbIXQ3&#65533;&#65533;$&#65533;&#65533;M&#65533;&#65533;+&#65533;&#65533;;&#65533;(Y&#65533;/&#65533;)&#65533;&#65533;)P&#65533;&#65533;xat&#1367;t&#65533;&#65533;uZt&#1483;K&#65533;F#&#65533;ZU#&#65533;v<EBa:&#65533;x=&#65533;&#65533;&#65533;1@&#65533; I]a/iM&#65533;&#65533;Bhrh&#65533;-&#65533;EX%Y&#65533;m!&#65533;&#65533;&#65533;'&#65533;H_&#65533;R.&#65533;g&#65533;Tc&#65533;R&#65533;5&#65533;&#65533;5&#65533;rb&#65533;)&#65533;&#154;4 &#65533;W&#65533;}&#65533;&#65533;@0}&#65533;&#65533;Y&#65533;&#65533;&#65533;&#65533;q&#65533;&#65533;-_&#65533;&&#65533;&#65533; &#65533;%&#65533;&#65533;&#65533; &#65533;&#65533;EVP=0@&#65533;&#65533;,'&#65533;8&#65533;&#65533;3&#65533;'sE&#65533;N&#65533;&#65533;&#65533;NI&#65533;D&#65533;qHt&#1417;&#65533;&#65533;?S&#65533;&#1615;RaZ&#65533;=&#65533;q%Vs2&#65533;l&#65533;&#65533;&#65533;&#65533;&#65533;R!~7;":&#65533;&#65533;&#65533;D&#65533;:&&#65533;W&#65533;y&#65533;&#65533;P`F&#65533;&#525;&#65533;01GSV$&#65533;&#65533;g&#65533;&#65533;u&#65533;>&#65533;&#65533;I&#65533;QT&#65533;=[&#65533; &#65533;&#65533;&#65533;.U&#65533;Z1v&#65533;&#65533;&#65533;+$B%&#65533;S](&#65533;2a&#65533;R&#65533;&#65533;$5&#65533;>&#65533;&#65533;O&#65533;duH&#65533;"^=u. &#65533;2&#65533;&#65533;D&#65533;D&#65533;&#65533;TA&#65533;&#65533;'x&#65533;?yU6&#65533;&#65533;(P	A&#65533; @`&#65533;&#65533;&#65533;&#65533;t&#65533;&#65533;&#65533;&#65533;~&#65533;6E&#65533;&E&#65533;_&#65533;&#65533;&#65533;l&#1601;/&#65533;&#65533;&#65533;&#65533;t&#65533;tS&#65533;+&#65533;&#65533;t&#65533;&#65533;r&#65533;G]j&#65533;\@S&#65533;&#65533;Z&#65533;l9,9D8&#65533;/&#65533;v&#65533;!&#65533;&#65533;c"7&#65533;%&#65533;&#65533;&#65533;&#65533;#&#65533;Z.&#65533;&#65533;*&#65533;&#65533;4&#65533;P5QB[&#65533;&#65533;n1!1&#65533;&#65533;[&#65533;&#65533;&#65533;^&#65533;2J&#65533;-&#65533;h&#65533;?P&#65533;&#65533;&#65533;:xQb&#65533;A&#65533;&#65533;b:>&#65533;r>&&#65533;_&#65533;&#65533;&#65533;&#65533;$&#65533;4&#65533;UN&#65533;1$&#65533;%&#65533; i&#65533;c5&#65533;%&#65533;!~2&#65533;4{V&#65533;&#65533;&#65533;&#65533;&#65533;'dqKk' ,&#65533;&#65533; EP&#65533;&#65533;&#65533;&#65533;=g@P&#65533;@&#65533;D&#65533; B&#65533;&#65533;S&#65533;&#65533;&#65533;&#1090;&#65533;M&#65533;&#65533;>&#65533;,&#65533;R|&#65533;&#65533;9SS&#65533;&#65533;YR&#65533;d%&#65533;R&#65533;&#65533;&#65533;+rMe&#65533;&#65533;8&#65533;&#65533;E!&#65533;O&#65533;.&#65533;e&#65533;&#65533;8&#65533;*&#65533;w&#65533;yPy#&#65533;no'&#65533;<&#65533;1!:&#65533;G u&#65533;1Y&#65533;7}&#65533;>&#65533;'&#65533;W&#65533;4C&#65533;x](&#65533;&#65533;"]g&#65533;>1&#65533;p&#65533;7&#65533;&#65533;'&#65533;&#65533;H+&#65533;Y&#65533;&#65533;B?&#65533;&#65533;|&#593;q&#65533;S&:sh{&#65533;%P &#65533;&#65533;}a(&#65533;&#65533;G&#65533;&#65533;&#65533;O&#65533;7P"i&#65533;&#65533;_&#65533;%&#65533;jy&#65533;{&#65533;&#65533;&#65533;&d&#65533;K&#65533;&#65533;@i&#65533;&#65533;O&#65533;@ E&#65533;&#1425;E&#65533;&#65533;&#65533;&#65533;&#65533;&#65533;S~&#65533;S&#65533;&#65533;1&#65533;]U"&#65533;&#65533;&#264;&#65533;+&#65533;&#65533;&#65533;-zM&#65533;&#1302;:VD/&#65533;&#65533;!&#65533;.VicC&#65533;&&#65533;&#65533;&#65533;"	&#1218;&#65533;&#65533;E&#65533;T[&#65533;&#65533;&#65533;<&#65533;&#65533;BP&#65533;&#65533;uQ-!a$&#65533;IHQInK&#65533;d&#65533;W&#65533;&S&#65533;&#65533;:b&#65533;&#65533;&#65533;2&#65533;Rif*&#65533;&#65533;  &#65533;'gr&#65533;%5g&#65533;@&#65533;7B&#65533;&#65533;&#65533;_;&#65533;]C&#65533;h&#65533;&#65533;&#65533;&#65533;Y6&#65533;&#65533;z&#65533;'PrLaaf&#65533;&#65533;&#65533; &#65533;&#65533;&#65533;HA&#65533;:Dy&#65533;8&#65533;&#65533;"&#65533;sHZ|&#65533;&#65533;&#65533;r&#65533;I;&#65533;6&#65533;9&#65533;M&#65533;P&#65533;Qz&#65533;P&#65533;&#761;&#65533;&#65533;&#65533;g&#65533;&#65533;|&#65533;QR&#65533;&#65533;U&#65533;&#65533;&#65533;3Oq&#65533;&#65533;&#65533;j1&#65533;`&#65533;&#65533;&#65533;&#65533;O&#65533;&#65533;&#65533;E&#65533;&#65533;B!&#65533;Z&#65533;&#65533;&#668;&#65533;%&#65533;)B&#65533;H&#65533;&#65533;&#65533;&#65533;&#65533;&#546;7&#65533;&#65533;QS6e[&#65533;Qx&#65533;&#65533; &#65533;1b&#65533;&#65533;&#65533;
4&#65533;&#65533;&#65533;4&#65533;B&#65533;&#65533;V6&#65533;=Sb&5=&#65533;hk2`[@BW&#65533;&#65533;&#65533;n&#65533;i&#65533;	u&#65533;	&#65533;N &#65533;,k&#65533;&#65533;0zzK&#65533;&#65533;&#65533;}&#65533;&#65533;K&#65533;"%8&#65533;&#65533;Jq&#65533;iH&#65533;&#65533;|&#65533;`a|)W%BAP$Qd&#65533;Ry&#65533;y&#65533;a&#65533;&#65533;&#65533;Q&#65533;C9eS>&#65533;&#65533;'&#65533;&#65533;&#1698;-G&#65533;j&#65533;&#65533;&#65533;&#65533;&#65533;9,&#65533;&#65533;T&#65533;&#65533;I&#65533;q&#65533;a&#65533;&#65533;/;&#65533;&#65533;b&#65533;+&#65533;&#65533;c2&#65533;d&#65533;&#65533;&#65533;,&#65533;&#65533;v%c&#65533;&#65533; &#65533;&#65533;&#65533;j&#65533;z\&#65533;&#65533;B&#65533;&#1148;&#65533;&#65533;W&#65533;E0-&#65533;6&#65533;m~&#65533;wE&#65533;<8&#65533;1&#65533;:$&#65533;#1&#65533;&#65533;1L2 	&#65533; (p&#65533;&#65533;B&#65533;j&#65533;H&#65533;*3&#65533;zH&#65533;d&#65533;&#65533;&#65533; &#65533;&#65533;&#65533;X&#65533;!&#65533;&#65533;&#65533;{n0Q`&#1441; e&#65533;&#65533;&#65533;`&#735;p 0)&#65533;q#&#65533;6pG &#65533;&#65533;5&#1637;zr&#65533;&#65533;]&#65533;&#65533;(&#65533;&#65533;,&#65533;&#65533;W&#65533;u&#65533;&#919;XH_&#65533;ZEE&#65533;&#65533;04s) .%R.yY &#65533;zF&#65533;&#65533;&#65533;q&#65533;&#65533;&#65533;s@98V&#65533;&#65533;&#65533;&#1637;&#65533;!&#65533;&#65533;<&#65533;&#65533;&#65533;&#65533;&#65533;&#65533;IX&#65533;&#65533;&#65533;Y&#65533;&#65533;P&#65533;&&#65533;%&#65533;&#65533;&#65533;&#65533;X&#65533;&#65533;)Pj&#65533;,V;c&#65533;$&#65533;E&#65533;v&#65533;&#65533;Y&#65533;&#65533;&#65533;&#65533;&#65533;&#13758;z&#65533;-&#65533;E&#65533;&#65533;E2 3m&#65533;tt&#1239;&#65533;&#65533;3?eAaq&#65533;e&#65533; X&#65533;2c&#182;&#65533;&#65533;|&#65533; &#65533;&#65533;1)& &#65533;&#65533;&#65533;	&#65533;&#65533;P	&#65533;&#65533;E&#65533;XyP(&#65533;Y&#65533;&#65533;&#65533;&#65533; &#65533;yk&#65533;&#65533;&#65533;
&#65533;&#65533;_&#65533;?&#65533;2&#65533;h &#65533;WS0N&#65533;&#65533;|pzq,l&#65533;&#65533;l r&#1015;z&#65533;&#65533;&#65533;@@A&#65533;1&#65533;&#65533;!&#65533;,F%i&#65533;x&#65533;&#65533;&#65533;&#65533;&#342;&#65533;&#65533;&#65533;&#65533;&#65533;4~&#65533;&&#65533;2&#65533;XGW&#65533;5&#65533;&#65533;&#65533;&#1083;&#65533;Km&#65533;&#65533;E&#65533;&#65533;zQ&#65533;@&#65533;&#65533;&#65533;&#65533;&#65533;`&#65533;&#65533;&#65533;P&&#65533;&#65533;&#65533;&#65533;&#65533; tU&#820;)&#65533;&#65533;&#1185;&#1239;&#65533;v&#1826;yn&#65533;k&#65533;E&#65533;&#65533;&#65533;!&#65533;=*&#65533;&#65533;6&#65533;*&#1869;+&#65533;v&#65533;&#65533;&#65533;[&#65533;&#65533;:
&#65533;`[1&#65533;&#65533;x:m&#65533;ul&#65533;*&#65533;&#65533;>'#&#65533;^&#65533;&#65533;&#65533;\&#65533;&#65533;&#65533;*Bsq&#65533;&#65533;&#65533;.:`d;a$CH	I&#65533;&#65533;\&#65533;&#65533;b/&#65533;R( &#65533;&#50302;&#65533;&#65533;G&#65533;&#65533;YD&#65533;~	ps&#379;;&#65533;&#65533;&#65533;qt!&#65533;&#65533;&#65533;&#65533;D&#65533;E0W&#65533;E&#65533;&#955;&#65533;j_&#65533;sV&#65533;&#65533;w]&#65533;p&#65533;`/.&#65533;d&#65533;&#65533;&#65533;&#65533;&#65533;It9&#65533;&#65533;Ek&#65533;Q&#65533;sR&#65533;&#65533;~CA&#65533;+F%&#65533;.&#65533;&#65533;&#65533;&#65533;&#65533;&#65533;&#65533;d&#65533;&#65533;[&#65533;&#65533;rU -@&#65533;qE&#65533;&#65533;&#65533; &#65533;&#187;&#65533;&#65533;&#65533;/&#65533;/}<w&#65533;&#15677;&#65533;&#65533;1Rn&#65533;v&#65533;v0&#65533;&#65533;&#65533;F&#65533;6&#65533;&#65533;4&#1946;&#65533;&#65533;h&#65533;&#65533;&#65533;= B&#65533;1&#1636;&#776;'xv4p&#65533;&#65533;&#65533;u&#65533;&#65533;'&&#65533;&#65533;\uK5&#65533;&#65533;2&#65533;$%x&#65533;&#65533;q&#65533;&#65533;&#65533;&#65533;h&#65533;-F"&#65533;&#65533;C$r&#65533;F&#65533;&#65533;.&#65533;&#65533;/ &#65533;&#65533;_&#65533;>"&#65533;9&#65533;&#65533;&#65533;WZ>&#65533;&#65533;&#65533;4N>D%v&#65533; &#65533;&#65533;n&#65533;M&#65533;NQt&#65533;&#65533;BW&#65533;&#65533;BW&#65533;&#65533;5 4&#65533;h/T&#65533;,&#65533;jN&#65533;u~&#65533;c&#65533;=&#65533;L&#661;f&#1855;BC&#65533;&#65533;&#65533;6|a-&#65533;pW &#65533;*Wnu".&#65533;&#65533;&#65533;E&#65533;C/&#65533;&#65533;j&#65533;@P&#1464;Z!#+&#65533;wjW&#65533;X&#65533;G:&#65533;&#65533;e&#65533;< &#65533;&#65533;8&#65533;&#65533;&#950;b&#65533;`7ws&#65533;A&#65533;&#65533;BOZ|! 8v&#65533;v&#65533;](3l&#65533;*&#65533;&#65533;&#65533;&#65533;&#65533;3&#65533; &#65533; &#65533;	
d&#65533;&#65533;&#65533;&#65533;*8` &#1089;D8h0qbDTH&#65533;&#65533;&#65533;&#528;	4 A&#65533;&#65533;&#65533;@P&#65533;@&#65533;"ED&#65533;2=:&#65533;&#65533;#&#65533;&#65533;=|&#65533;@&#65533;A&#65533;=&&#65533;0*qN&#65533;4&#65533;&#1081;&#65533;&#65533;&#65533;&#65533;&#65533;O,&#65533;&#65533; &#65533;B(&#65533;V8Qb&#142;&#65533;%&#65533;T(&#1123;&#65533;lH&#65533;p"&#65533;&#65533;	$h&#1032;&#1262;&#65533;	&#65533;&#388;J&#65533;.
&#65533;'&#65533;&#65533;@&#65533;&#65533;&#65533;&#65533;8&#65533;d&#65533;@&#65533;L(&#65533;w)M&#65533;
 hP+h&#1182;/O&#65533;PWu]	&#65533;&#65533;(&#65533;&#65533;"u)&#65533;&#65533;\
P&#65533;&#65533; 3&#65533;&#65533;=&#65533;k@&#65533;\7&#65533;5&#65533;&#65533;KE&#65533;&#65533;	\&#65533; !;&#65533;&#1917;s&#65533;.a@&#65533;&#65533;&#65533;==~ &#65533;_&#65533;&#65533;&#65533;"$&#65533;&#53199;&#65533;>
&#65533;&#65533;&#65533;(&#65533;2&#65533;&#65533;&#65533;@.N&#65533;&#65533;L&#65533;&#836;'&#65533;&#65533;K&#65533; &#65533;&#65533;&#65533;l&#65533;4&#65533;&#65533;C**&#65533;3&#65533;&#65533;
b@&#65533;cH&#65533;&#65533;Z&#65533;&#65533;&#65533;&#65533;&#65533;&#65533;&#65533;J&#65533;&#65533;F&#65533;,k&#65533;3&#65533;&#1139;:&#65533;&#65533;0&#65533;&#65533;&&#65533;&#65533;&#65533;&#65533;v &#65533;HJhA&#65533;R&#65533;h&#65533;3L&#65533;J(&#65533;&#65533;0t
J)&#65533;v&#65533;&#65533;Rs &#65533;4&#65533;@
&#65533;&#65533;ZJ&#65533;&#65533;&#65533;z&#65533;2ZhA&#65533;:qJA&#65533;&#65533;bh&#65533;&#65533;&#65533;4&#65533;&#65533;@c&#65533;+&#65533;&#65533;&#65533;
h &#65533;-&#65533;&#65533;K/&#1430;&#65533;(&#65533;&#65533;DmI&#65533;&#65533;J&#65533;
$"&#65533;&#65533;#L&#65533;&#65533;&#65533;&#65533;N&#65533;&#65533;G&#65533;"&#173;&#65533;	nc &#65533;"&#65533;&#65533;!&#65533;&#65533;T&#65533;&#40382;8d&#65533;7&#65533;&#65533;&#65533;/&#65533;&#65533;69&#65533;&#65533; 9&#65533;&#65533;mI&#65533;&#65533;&#65533; &#65533;&#1468;c&#65533;&#65533;&#65533;[&#65533;&#65533;&#65533;&#65533;&#65533;/&#65533;p>&#65533;&#65533;&#65533;/&#65533;&#65533;&#65533;&#65533;o>	4&#65533;&#65533;[&#65533;F&#65533;&#65533;J5/&#65533;481E?&#65533;:!&#65533;h8a&#65533;&#65533;2&#65533;?v&#65533;&#65533;&#65533;~&#65533;Q&#65533;H&#65533;&#65533; l&#65533;Le\&#65533;&#800;g&#65533;&#65533;G>;&#65533;&#65533;vv&#65533;&#65533;U#&#65533;&#65533;J&#65533;C&#65533;Ka&#65533;[(B&#65533;2%s&#65533;G/3j,,&#65533;m&#65533;&#65533;	&#65533;H&#65533;6"h`)&#65533;&#65533;D&#65533;J&#65533;R&#65533;&#65533;&#65533;b&#65533;,&#65533;&#65533;&#65533;&#65533;h t&#65533;A&#65533;2bI"&#65533;&#65533;&#65533;H&#65533;+&#65533;@&#65533;&#65533;A&#65533;-&#65533; C/E&#65533;&#65533;&#65533;',wR&#65533;&#65533;&#65533;:&#65533;rh&cfh&#1435;/s)&#65533;p,&#65533;N&#65533;a&#65533;-k&#622;&#65533;=&#65533;&#65533;&#65533;&&#65533;&#65533;7&#65533;&#65533;K&#65533;i&#65533;&#65533;v&#65533;&#65533;&#65533;k&#65533;&#65533;&#65533;&#65533; &#65533;pQo&#65533;:1&#65533;&#65533;w&#65533;[7&#65533;v&#65533;&#65533;&#65533;&#65533;&#65533;e&#65533;&#65533;&#65533;&#65533;s&#65533;|&#65533;/>&#65533;&#65533;&#65533;'&#65533;# X&#65533;&#65533;v&#65533;q&#65533;]2&#65533;L&#65533;h&#65533;-&#65533;H&#65533;&#65533;z&#65533;&#65533;&#65533;&#65533;M&#1098;h&#65533;&#65533;xj[ &#65533;`&#65533;&#65533; JZ P d&#65533;~
&#65533;&#65533;&#65533;&#65533;2&#65533;d &#65533;!&#65533;'&#65533;&#65533;$RD&#65533;&#65533; g2K&#65533;&#65533;n&#65533;F&#65533;'U&#65533; &#65533;|&#65533;&#65533;/&#1357;&&#65533;&#1601;&#65533;&#65533;&#65533;&#65533;&#65533;&#65533;FLEKIPR:>)&#65533;7&#65533;&#65533;HD&#65533;&#1433;0gm;&#65533;&#65533;&#65533;,'''I$Ld8h&#65533;$$&#65533;&#65533;&#42605;&#65533;f5 ,%b&#65533;K
&#65533;d&#65533;&#65533;&#65533;J&#65533;&#65533;&#65533;R2&#65533;&#65533;&#65533;	F>&#65533;&#65533;i&#65533;H&#65533;"2U&#65533;IM&#65533;X&#65533;&#65533;&#65533;1Ro&#65533;[&#886;&#65533;&#65533;+&#65533;k9&#65533;JN&#65533;&#65533;&#65533;&#65533;F&#65533;-a&#65533;&#65533;#&#65533;&#65533;&#65533;&#65533;&#1793;&#65533; 0J&#65533;Y=~	@&#65533;&#65533;&#65533;&#65533;&#65533;|/}&#65533;&#65533;  0&#65533;&#65533;&#65533;&#65533;[erD&#65533;&#65533;&#65533;&#65533;A9&#65533;X&#65533;&#65533;&#65533;Ldc&#65533;&#65533;&#65533;>F&#65533;p,4(r&#65533;E(1`&#65533;)4&#65533;&#377;&#65533;5&#65533;aQ&#65533;B&#65533;PF/|!	G&#65533;&#65533;*&#65533;h&#65533;F#&#65533;&#65533;,s&#65533;$enJQ&#65533;p&#42405;&#65533; 
1-HFb&#65533;$&#65533;&#65533;KlB&#65533;M&#65533;&#65533;&#65533;2&#65533;"&#65533;K&#65533;tP=	&#65533;U1&#65533;"&#65533;p&#65533;&#65533;\&#65533;&#65533;(&#65533;ZDF&#65533;&#65533;R&#65533;&#65533;T&#65533;&#65533;&#65533;&#65533;2&#65533;&#65533;Z&#1035;&#65533;&#1956;&#65533;&#65533;gmFL&#65533;b&#65533;2&#65533; E"}r&#65533;&#65533;&#65533;&#65533;1&#65533;(&#65533;U@9V]8&#65533;'>i&#65533;3&#65533;)&#65533;iT&#65533;&#65533;&#65533;(&#65533;.&#65533;&#65533;a&#65533;&#17653;&#65533;9&#65533;&#65533;'&#65533;&#65533;&#65533;&#65533;y&#714;&#65533;"^s(Pd1&#65533;\&#65533;z+&#65533;&#65533;TNO=&#65533;&#65533;8&#65533;&#65533;Yv&#65533;_&#65533;-&#65533;c&#65533;&#65533;&#65533;T&#65533; &#65533;g&#65533;-&#818;&#65533;&#65533;&#65533;Nv?&#65533;d#&#65533;&#65533;&#65533;&#65533;I"&#65533;&#65533;&#65533;F1&#65533;C%PP&#65533;JP 
&#160;&#65533;&#65533;&#65533;le+&#65533;<@&#65533;&#65533;&#65533;28&#65533;&#65533; &#65533;5&#65533;mqH&#65533;h&#65533;\!pZ&#65533;&#65533;r=&#65533; &#65533;&#65533;!&#65533;}&&#1934;&#65533;&#65533;$&#65533;0VJ&#65533;U&#65533;8&#65533;x&#65533;)S&#65533;ZN&#65533;&#65533;&#65533;0,+&#65533;M&#65533;Z &#65533;&#65533;&#1097;XD&#65533;&#65533;;3&#65533;5}	#[&#65533;&#65533;Y.&#65533;(/&#65533;&#65533;H q&#1187;&#65533;&#65533;:&#65533;!&#65533;&#65533;&#65533;&#65533;2&#65533;&#65533;5V&#65533;n&#65533;Z&#65533;jv&#65533;&#65533;&#65533;Q*>)&#65533;v<&#1430;&#65533;s	Pv&#65533; &#65533;WL4&#65533;&#65533;&#65533;&#65533;w&#65533;&#65533;&#584;&#65533;&#65533;Nx&#65533;A&#65533;M&#65533;&#65533;Q&#65533;X&#65533;&#65533;&#65533;f&#65533;&#785;
a&#65533;-M&#65533;&#65533;&#65533;&#65533;A&#65533;&#65533; JUJ&#65533;&#640;&#1899;kR9J&#65533;&#65533;&#65533;&#65533;&#65533;&#65533;&#65533;&#65533;&#65533;&#65533;&#65533;&#65533;&#65533;+|&#65533;&#65533;e| &#65533;&#65533;a&#65533;X&#65533;H&#242;9	g&#65533;&#65533;&#65533;&#65533;&#65533;&#65533;&#65533;&#65533;aS&#65533;L&#65533;&#65533;G&#65533;&#645;C>.&#65533;lA&#65533;&#65533;&#65533;&#822;4z&#65533;&#65533;&#65533;&#65533;&#65533;f&#65533;&#65533;b;Ao N&#65533;@&#65533;&#65533;;&#65533;rC&#65533;&#65533;&#65533;&#1203;&#65533;&#65533;&#65533;&#932;&#65533;&#65533;`&#65533;&#65533;V&#65533;I&#65533;&#65533;f&#65533;&#65533;@&#65533;s&#65533;@V&#65533;&#65533;R[&#65533;*5vo&#65533;P4&#65533;J&#65533; J&#65533;R&#65533;&#65533;&#65533;&#65533;FY-&#65533;|F&#65533;&#65533;&#65533;4P&#65533;"&#65533;&#65533;&#65533;&#1637;@&#65533;&#65533;&#65533;&#65533;&#65533;5&#65533;&#65533;Y&#65533;17a&#65533;#&#1876;i&#65533;&#65533;&#65533;&#65533;eet&#65533;&-&#65533;Y&#65533;GSMD&#65533;):Uk&#65533;,K&#65533;&#65533;&#65533;@&#65533;&#65533;U&#65533;&#65533;&#65533;EEE	[&#65533;&#65533;&#65533;r&#65533;&#65533;@&#65533;&#1788;,&#65533;Gzx&#65533;z^&#65533;&#65533; q&#65533;:&#65533;&#65533;e&#65533;&#1971;&#65533;&#65533;!&#65533;?g&#65533;se&#65533;&#65533;&#65533;&#65533; 
&#65533;&#65533;\&#65533;i&#65533;m&#65533;&#65533;&#65533;&#65533; ~2&#65533;d&#65533;:1&#65533; &#65533;_&#65533;&#65533;r&#65533;&#65533;&#65533;}&#65533;&#65533;&#65533;p&#65533;0 &#65533;D&#65533;&#65533;@ "&#65533;&#65533;$&#65533; &#65533;&#65533;&#65533;&#487;&#65533;j&#65533;j=K&#1696;&#65533;&#65533;/]T&#65533;&#1589;&#65533;&#132;&#65533;&#65533;;1-&#65533;&#65533;ZL&#65533;
&#65533;&#65533;2&#65533;LQp8P&#65533;h&#65533;H&#65533;z&#65533;P&#65533;&#65533;4h&#65533;&#65533;KW&#65533;&#65533;&#65533;&#65533;&#65533;%&#65533;~&#65533;&#1965;TEf,&#65533;&w&#65533;=ro,&#65533;}&#65533;&#65533;S&#65533;&#65533;HF&#65533;
&#65533;XN@&#65533;&#65533;&#65533;v&#65533;&#65533;W&#65533;3&#65533;[i&#458;A&#65533;`&#65533;&#65533;F&#65533;Xi&#65533;M&#65533;&#65533;&#281;&#65533;&#65533;M6&#65533;7&#65533;VK&#65533;&#65533;J&#65533;&#65533;&#65533;z&#65533;Y&#1494;&#65533;EJ&#65533;&#65533;K&#65533;i.&#65533;&#65533;&#65533;\&#65533;l&#1935;/&#65533;M&#65533;ec&#65533;)&#65533;=&#65533;NL ]d&#65533;?&#65533;Y&#65533;&#65533;1B&#65533; &#65533;4&#65533;@&#65533;&#65533;$	$&#1033;&#65533;A:&#65533;&#65533;&#65533;#@&#65533;`&#65533;$&#1147;&#65533;&#65533;.&#1329;&#65533;&#65533;&#65533;&#65533;R&#65533;&#1232;&#65533;&#65533;a&#65533;&#65533;&#65533;*&#65533;&#65533;&#65533;p&#65533;&#65533;&#65533;&#65533;&#843;	( &#65533;&#65533;2&#65533;&#65533;0&#65533;&#65533;&#65533; "&#1695;&#65533;&#65533;"I&#65533;&#65533;8&#65533;+&#65533;28&#65533;0&#65533;*&#65533;&#65533;	&#65533;#&#65533;g&#65533;&#65533;C&#65533;&#65533;&#65533;&#65533;P2Q&#65533;&#65533;@&#65533;4	&#65533;?h!&#65533;&#65533;&#65533;&#521;&#65533;&#65533;a0TC&#65533;&#65533; X867&#65533;@&#65533;&#65533;&#1640;&#65533;&#65533;5M&#65533;$&#65533;&#65533;&#65533;&#65533; &#65533;&#1629;&#65533;ci9&#65533;&#65533;&#65533;*&#65533;8v&#65533; &#65533;).&#65533;>W&#65533;>&#65533;&#65533;&#65533; &#65533;0c,&#65533;K)(&#65533;&#65533;&[Y&#65533;&#65533; b&#65533;&#65533;&#65533;* &#1194;&#65533;&#65533;&#65533;	&#65533;&#65533;AE&#65533;&#65533;3&#65533;&#65533;&#65533;&#65533;&#65533;(&#65533;&#65533;&#65533;7&#65533;&#65533;&#65533;&#65533;8-&#65533;&#65533;&#65533;a&#65533;&#65533;&#65533;P%&#65533;'&#65533;&#65533;&#65533;&#65533;
&#65533;&#65533;%I&#65533;b&#314;b&#65533;A&#65533;&#65533;&#65533;&#65533;&#65533;(&#65533;&#65533;b&#65533;&#65533;&#65533;&#65533;&#65533;&#65533;
,&#65533;&#65533;&#65533;&#65533;o&#65533; &#65533;&#65533;,b.R0&#65533;8&#65533;2&#65533;/@t&#65533;&#65533;-0B&#65533;@h&#65533;&#65533;z&#65533;&#18446;&#65533;j&#280;&#152;x&#65533;&#65533;`&#65533;&#65533; &#65533;J*1&#65533;l,&#65533;&#65533;&#65533;&#65533;;&#1088;&#1184;=#&#65533;1c&#65533;
&#65533;	&#65533;1&#65533;H&#65533;sC&#65533;%&#65533;&#65533;e&#609;&#65533;<&#65533;&#65533;&#65533;&#65533;&#65533;&#65533;&#1360;>1&#65533;x&#65533;&#65533;&#65533;&#1102;D&#65533;+z&#65533;>0&#65533;%&#65533;Y&#65533;Z&#65533;D2&#65533;&#65533;K&#65533;K&#65533;3&#65533;
&#65533;&#65533;r&#65533;&#65533;y&#65533;`&#65533;A&#65533;&#65533;&#65533;ay4&#65533;&#6164;&#65533;&#65533;&#65533;q&#65533;H&#65533;&#65533;&#65533;&#65533;]LoJ&#65533;A>+&#65533;&#65533;4@&#65533;&#65533;!&#65533;&#65533;E&#65533;&#65533;4&#65533;&#65533;P&#65533;&#65533;&#65533;&#65533;U&#65533;6U&#65533;&#65533;iS&#65533;aQ5]&#65533;g&#65533;&#65533;&#65533;&#65533;&#65533;(&#65533;&#65533;{J(.2R&#65533; 2(#-h&&#65533;+&#65533;&#65533;&#65533;{&#65533;&#65533;l&#65533;
&#65533;&#65533;&#65533;&#65533; &#65533;X&#65533;/1&#65533;8&#65533;=&#65533; &#65533; &#65533;&#65533;:&#65533;&#65533;&#65533;&#65533;&#65533;&#65533;$&#65533;&#65533;&#65533;H&#1360;?X&#65533;0&#65533;H&#65533;&#65533;y&#65533;	qM&#65533;37&#65533;Moi&#65533;&#65533;&#65533;$m&#65533;i&#65533;&#65533;[%&#65533;4&#65533;&#65533;.[&#65533;&#65533;i&#65533;\&#65533;&#202;&#288;&#65533;&#65533;|Y&#65533;6&#65533;`j&#65533;&#65533;q&#65533;W	&#65533;&#1142;&#65533;&#587;9&#65533;&#65533;@&#65533;&#65533; &#65533;&#65533;z&#65533;&#65533;&#65533;&#65533;&#65533;9&#970;hY&#65533;	&#65533;-&#65533;y&#65533;&#65533;sZ&#65533;sB&#65533;&#65533;&#65533;z&#671;&#65533; zA&#191;T&#65533;&#65533;_&#65533;,^L&#65533;!&#65533;&#65533;" A @&#65533;0&#65533; &#65533;&#65533;&#65533;8&#65533;&#65533;@&#65533;&#65533;,B&#65533;s&#65533;&#65533;&#65533;@<RiQ&#65533;B&#65533;&#65533;&#65533;*&#656;&#65533;	L&#65533;&#65533;Y0:&#65533;&#65533;&I&#65533;&#65533;.&#65533;&#1264;?&#65533;&#65533;0&#65533;&#819;I&#65533;82
/y&#65533;&#65533;A&#65533;(&#65533;*&#65533;Q8&#65533;5&#65533;&#65533;&#65533;&#65533;H&#65533;&#65533;&#65533;&#65533;?#Y
&#65533;@8s&#65533;b&#65533;&#65533;H&#65533;&#65533;yi=7
&#852; 7&#65533;&#65533;?P@&#65533;{	&#65533;8&#65533;4&#65533;&#65533;Q&#65533;&#65533;&#65533;&#637;&#8219;T&#65533;&#65533;T&#65533;&#65533;&#65533;&#65533;&#65533;X&#65533;2K&#65533;&#65533;&#65533;%]z &#65533;&#65533;&#65533;]&#65533;&#65533;&#65533;&#65533;q&#65533;&#65533;&#1132;&#65533;H&#65533;	&#65533;&#65533;&#65533;&#65533;&#65533; &#1658;	&#65533;O&#65533;&#65533;`&#65533;Y)&&#65533;&#65533;:)&#65533;+ &#65533;&#65533;&#65533;F&#65533;x[5&#65533;,&#65533;&#65533;&#65533;&#65533;tZ0&#65533;'H0&#65533;&#65533;f&#65533;J&#65533;&#65533;2a&#1813;"&#65533;&#65533;A&#65533;H&#65533;A&#65533;  &#65533;&#65533;&#65533;!U&#1002;&#65533;&#65533;$&#1608;&#584;&#65533;&#65533;h	&#65533;&#65533;&#65533;&#65533;&#65533;
U&#756;9&#1112;&#65533;&#65533;&#65533;&#65533;&#65533;!$&#65533;&#65533;v&#65533;&#1024;&#65533;4&#65533;&#65533;&#65533;&#65533;	(#,I&#65533;&#65533;&#65533;&#65533;&#65533; 8&#65533;0
)&#65533;&#65533;&#65533;&#65533;&#65533;&#65533;&#65533;&#65533;&#65533;&#65533;&#65533;&#65533;&#65533;&#65533;&#65533;y=&#65533;p&#65533;&#65533;&#1360;&#65533;&#65533;M&#65533;&#65533;&#65533;&#65533;&#65533;&#65533;&#65533;T&#65533;&#65533;
&#65533;(&#65533;&#1223;&#65533;oII=&#65533;&#65533;Q&#65533;s&#632;8 &#65533;&#65533;8vy&#65533;+&#16290;&#65533;&#65533;&#65533;&#65533;N&#65533;&#65533;&#65533;&#65533;&#65533;&#65533;&#65533;I-J&#65533;&#65533;J!&#65533;B&#65533;&#65533;`&#65533;&#65533;&#65533;&#65533;&#65533;*&#65533;&#65533;&#65533;&#65533;&#65533;4&#65533;&#65533; &#65533;&#65533;X&#65533;A&#65533;&#65533;&#65533;?&#65533; "&#65533;&#65533;6&#65533;$&#65533;&#65533;$$&#65533;&#65533;&#65533;&#65533;( /&#65533;&#65533;2&#65533;&#65533;&#65533;&#65533;&#65533;&#65533;&#65533;&#65533;]&#65533;&#65533;`5&#65533;&#65533;O !] &#65533;@r&#65533;&#65533;h&#373;:7&#65533;&#65533;&#65533;0(AViKc4&#773;H&#65533;I!!&#65533;tj&#65533;71t&#65533;T&#65533;&#65533;&#65533;t&#65533;Y&#65533;)&#207;X019#P&#65533;8&#65533;+&#65533;&#65533;&#1385;&#65533;&#65533;!&#65533;u&#65533; &#65533;&#65533;/&#65533;&#65533;&#65533;H&#65533;(&#65533;(&#65533;&#65533;_&#65533;.&#1112;&#65533;	&#65533;Q&#65533;M&#65533;7&#65533;&#65533;1&#65533;&#65533;z&#65533;&#65533;&#65533;M&#65533;&#65533; yI+&#65533;&#65533;&#65533;$&#65533;@&#65533;m&#65533;&#65533;&#65533;D&#65533;&#65533;&#1598;vY%&#65533;&#65533;2,&#65533;2&#65533;&#65533;&#65533;&#65533;"&#65533;&#65533;5?&#65533;&#65533;&#1666;&#65533;,&#65533;JXd&#65533;&#65533;&#65533;E&#65533;&#65533;&#65533;&#65533;%&#360;&#65533;&#65533;&#532;
&#65533;0 &#65533;&#65533; &#65533;&#65533;&#65533;&#65533;&#65533;(	5&#65533;&#65533;&#65533;J5&#65533;&#65533;y?Y &#65533;&#65533;&#65533;5ht:&#65533;0JV&#65533; &#65533;>{&#1962;C&#65533;1&#65533;#&#65533;@&#65533;&#65533;W&#65533;&#1113;&#65533;P&#65533;&#65533;x&#65533;s&#65533; &#65533;i A &#65533;J&#65533;&#65533;&#65533;0p 
&#65533;&#65533;&#65533;&#65533;7&#65533;<&#65533;&#1354;&#65533;K&#65533;d&#65533;&#65533;/&#65533;R&#1090;$8&#65533;&#65533;F&#65533;d&#65533;&#141;&#65533;@&#683;rc_&#65533;&#65533;&#65533;&#65533;&#1097;4&#65533;&#65533;&#65533;&#65533;S&#65533;&#65533;]	&#65533;^&#65533;&#65533;^f1I&#65533;&#65533;0.=f&#65533;&#65533;,]&#65533;n&#65533;&#65533;&#65533;&#65533;&#65533;&#65533;&#1658;@&#65533;&#65533;&#65533;2&#65533;mS&#65533; U&#654;B\&#291;]&#65533;&#65533;&#65533;N&#65533;u&#65533;&#65533;u3&#65533;A`&#65533;&#65533;&#677;&#65533;X&#65533;&#65533;&#65533;&#1096;3&#65533;&&#65533;1&#65533;_&#65533;4V&#1941;C&#65533;z^_&#65533;VC!&#65533;r&#65533;&#65533;&#65533;e&#65533;HE	&#65533;&#65533;YF&#65533;&#65533;_&#65533;&#65533;%&#65533;!j&#65533;'=&#65533;&#65533;)s}F(&#65533;&#65533;&#65533;k&#65533;&#65533;&#65533;&#65533;\&#65533;&#65533;&#65533;J&#65533;@{&#65533;&#65533;4&#65533;&#65533;&#65533;&#65533;&#65533;&#65533;&#65533;&#65533;&#65533; &#65533;0&#65533;&#65533;&#65533;&#1858;L&#65533;&#65533;C&#65533;M&#1001;&#65533;QQ&#65533; @&#65533;&#65533;&#65533; $&#65533;I&#65533;&#65533;&#65533;&#65533;#}&#65533;&#65533;&#65533;N&#65533;S&#65533;&#65533;&#65533;&#65533;$++9d&#65533;&#65533;#+4d&#65533;&#65533;;&#65533;&#65533;&#65533;&#65533;&#65533;&#248;&#65533;&#65533;s&#248;&#65533;&#65533;&#637;2&#1301;&#65533;&#65533;&#65533;x&#65533;He 3I&#65533;&#65533;@e&#65533;&#65533;Z&#65533;&#65533;n&#65533;&#65533;&#65533;C6/&#65533;i&#65533;&#65533;&#984;E&#65533;&#65533;&#1506;&#65533;eS&#65533;c&#65533;&#1183;&#65533;"&#65533;&#65533;&#65533;e&#65533;y&#65533;"`&#65533;&#65533;&#65533;&#65533;@&#65533;&#65533;P,&#1101;&#65533;&#65533;*&#65533;&#65533;&#65533;~&#65533;@&#65533;&#65533;'Q&#65533;I&#65533;11&#65533;ll2L>&#65533;f&#65533;&#65533;&#65533;&#65533;%y&#65533;&#65533;&#65533;&#65533;M#&#65533;&#65533;&#65533;@&#65533;x+&#65533;&#65533;&#65533;&#65533;&#65533;E&#65533;l&#65533;BjA+hM&#65533;&#65533;&#65533;&#65533;&#65533;wd&#1408;;&#65533; &#65533;&#65533;&#65533;&#65533;&#65533;&#65533;&#65533;&#65533;&#65533;&#1620;hd&#65533;&#65533;8?&#65533;&#65533; &#65533;&#65533;&#65533;Y&#65533;bNv&#65533;&#65533;&#65533;l&#65533;WjG&#65533;&#65533;&#65533;D&#65533;&#65533;&#65533; &#65533;	&#65533;H&#65533;&#65533;&#65533;[&#65533;&#65533;J &#65533;&#65533;&#65533;a&#65533;&#65533;&#65533;%-G&#65533;y&#65533;J&#65533;Aa&#65533;&#65533;&#65533;B&#65533;V&#65533;&#65533;!&#65533;E,;`&#65533;U&#65533;?~&#65533;(&#65533;w&#65533;&#65533;X&#65533;3&#65533;*&#65533;^&#65533;g &#65533;&#65533;h&#65533;cu)&#65533;&#5189;ag&#65533;$E+&#65533;1F&#65533;&#65533;&#65533;j"5&#1392;&#65533;9C&#65533;&#65533;p&#65533;&#65533;2&#65533;&#65533;&#856;,CA&#65533;&#1357;&#65533;&#65533;&#1069;P&#65533;&#65533;&#65533;&#65533;&#1629; &#1835;M+"&#211;&#65533;1X&#65533;&#65533;v&#65533;&#65533;&#65533;/&#65533;k&#65533;J&#65533;&#65533;S&#65533;g&#37651;&#65533;&#65533;AT+{&#65533;&#1950;&#65533;&#65533;&#65533;&#65533;&#65533;&#65533;,n3CZ&#65533;&#65533;&#65533;&#54211;&#65533;,&#65533;#&#65533;&#65533;&#65533;$&#65533;&#65533;&#65533;&#65533;J&#65533; E&#65533;Y	&#65533;&#65533;:&#65533;p@WD&#65533;&#65533;,&#65533;@,<&#65533;4&#65533;-&#65533;\&#65533;f&#65533;&#65533;&#65533;>&#65533;&#65533;>&#65533;&#1548;f&#65533;&#65533;!2&#65533;&#65533;"&#65533;&#65533;&#65533;x&#65533;&#65533;&#65533;&#65533;&#65533;@A&#65533;w&#65533;&#65533;&#705;&#1350;&#65533;&#65533;&#1689;&#65533;0&#65533;}>P.&#374;&#65533;&#65533;&#65533;(&#65533;B &#65533; @(&#65533;&#65533; &#65533;16&#65533;&#65533;6&#65533;&#65533;&#65533;$t&#65533;M&#65533;&#65533;k&#65533;&#65533;7G*4&#65533;&#65533;iS&#1528;&#65533;&#65533;p&#65533;&#65533;
$k&#65533;?&#65533;&#65533;=L&#65533;N&#65533;Jf &#65533;>9&#65533;&#2016;E&#65533;&#65533;&#65533;&#65533;&#65533;&#65533;W&#65533;&#65533;&#154;&#65533;+&#65533;Xb9&#65533;&#65533;&#65533;&#65533;&#65533;&#65533;&#65533;"(0&#65533;\ ^e&#65533;&#65533;'}&#65533; &#65533;&#65533;c_&#65533;sYvE&#65533;&#65533;s&#65533;&#65533;'O&#65533;&#65533;-	Z\&#65533;qV&#65533;&#65533;e&#65533;^&#65533;&#65533;&#65533;&#65533;3&#65533;DJ&#65533;&#65533;&#65533;&#65533;&#65533;f\&#65533;&#65533;&#65533;E&#65533;*l,A&#65533;&#65533;
&#65533;
&#65533;&#65533;&#65533;U)> &#65533;1&#65533;nf-&#65533;Y^&#65533;&#65533;&#1531;|&#65533;T<%&#65533; &#1282;&#65533;(2&#65533;2&#65533;&#65533;&#65533;PB&#65533; @&#65533;v&#65533;&#65533;gt&#65533;3tR,&#65533;	A&#65533;&&#65533;&#1759;Ks&#65533;qp_&#65533;14&#65533;~&#65533;&#65533;&#65533;`&#65533;I&#65533;&#65533;^+&#65533;&#65533;{#'&#65533;P
 &#39550;&#65533;&#65533;&#65533;&#1750;r&#65533;&#65533;i&#65533;&#65533;&#65533;&#65533;P&#65533;&#65533;I&#65533;&#65533;#J&#65533;&#65533; `&#65533;&#65533;r&#1601;&#65533;&#65533;-&#65533;.y\ 2P&#65533;FP&#65533;`M&#65533;&#65533;W &#65533;&#65533;Jw&#65533;vv&#65533;&#65533;
&#65533;f}&#65533; 'y&#65533;(&#65533;&#65533;:&#65533;&#65533;&#65533;&#65533;8&#65533;	z&#65533;$&#65533;&#7297;$&#65533;&#65533;&#65533;f&#65533;[&#65533;&#65533;&#65533;6&#65533;6:&#65533;&#65533;&#65533;&#65533;T&#65533;&#65533;&#65533;Q&#65533;&#65533;"&#65533;$&#65533;E&#65533;&#65533;&#65533;&#2037;[&#65533;&#65533;&#65533;&#65533; >&#65533;"&#65533;&#65533;&#65533;&#65533;u&#65533;&#65533;&#65533;&#65533;&#65533;Yv&#65533; &#65533;&#65533;&#443;&#65533;%&#65533;Ab&#65533;&#1014;2&#65533;P&#65533;0IuW&#65533;&#65533;&#65533;w&#65533;&#65533;@ A	T&#65533;_&#65533;&#65533;B&#65533;F "D(P`F&H&#65533;0a$I&#65533;*O&#65533;di&#65533;$&#65533;	(p&#65533;&#65533;A&#65533;&#65533;9Q&#65533;,1&#65533;&#65533;&#65533;7oj&#65533;&#65533;&#65533;E&#65533;&#65533;&#65533;&#65533;&#65533;@&#65533;a&M&#65533;Z&#65533;B&#65533;
af&#880;`&#65533;&#65533;0&#65533;a  &#65533;i&#1506;&#65533;&#65533;&#65533; Br&#65533;x&#65533;&#65533;&#65533;&#1780;o&#65533;E&#65533;[&#65533;&#65533;o~P&#65533;&#65533;&#449;<$pp&#65533;6$8&#817;2f&#728;($&#65533;&#65533;&#65533;&#65533;=&#65533;P&#65533;&#65533;c&#65533;&#65533;7\&#65533;&#65533;	 Px&#65533;&#65533;&#65533;4k&#65533;j&#65533;&#922;5I"K&#65533;,&#65533;&#65533; L,p&#65533;@&#65533;&#65533;+[&&#1848;&#65533;t&#65533;{&#65533;&#3139;&#65533;F&#65533;('&#65533;&#65533;&#65533;&#65533;&#65533;&#65533;w q&#65533;5
&#65533;;&Dx&#65533;&#65533;&#65533;I&#65533;,(&#65533;Tap@F&#65533;e&#65533;&#65533;&#65533;&#65533;T)&#65533;&#65533;@&#65533;W H4P&#65533;H&#65533;&#65533;Td\Q&#65533;"&#65533;&#65533;EZlQ&#65533;&#65533;&#65533;$H&#65533;"&#65533;&#65533;iP&#65533;!q&&#65533;&#65533;}&#65533;&#65533;G&#65533;%&#65533;&#65533; &#65533; H%&#65533;&#65533; &#65533; &#65533;h&#1297;x u&#65533;@x"i&#65533;bJhh&#65533;-i&#65533;&#65533;VK&#65533;&#65533;H)&#65533;T&#65533;4&#65533;PN(&#65533;&#65533;RBa&#65533;&#65533; PV5mu'y~5&#65533;XY&#65533;e&#65533;[m&#65533;&#65533;&#65533;^n&#65533;E&#65533;]xI&#65533;?&#65533;e&#65533;3&#65533; &#65533;-YXb8"&#65533;Qu
-9]&#65533;a&#65533;@&#65533;	&#65533;&#65533;&#65533;* &#65533;B%&#65533;&#65533;&#65533;	L`&#65533;j&#65533;&#65533;)u&#65533;&#65533;&#65533;&#65533;As(d6&#65533;&#65533;&#65533;?&#65533;@
&#65533;&#65533;[&#65533;&#65533;&#65533; q&#65533;&#65533;Qe'&#65533;&#65533;]:@P&#65533;{&#65533;&#65533;&#65533;=&#65533;&#65533;C
&#65533;&#65533;S&#65533;&#65533;;X&#65533;!~&#65533;&#65533;&#65533;I&#1547;kf^**F"%(*g&#65533;Yh&#65533;I&#65533;t&#65533;	<&#65533;8E(&#65533;&#65533;IF&#65533;IO&#65533;4&#65533;&#65533;&#65533;&#65533;HjGT&#65533;&#65533;u9z&#65533;Yz&#65533;&#65533; &#65533;&#65533;&#65533;jc:&#65533;7&#65533;&#65533;S&#65533;d&#65533;$&#65533;J%i@&#65533;L`e&#65533;g&#65533;&#65533;&&#65533;O&#65533;I&#1306;h&#65533;&#65533;&#65533;&#65533;&#65533;UW&#1881;4VP&#65533;bg&#359;Xe&#65533;$&#65533;ZmI&#65533;W\&#65533;&#65533;Ei&#65533;&#65533;&#65533;&#1572;&#65533;&#65533;&#65533; &#65533;&#65533;&#65533;&#65533;a&#65533;&#65533;8a
&#65533;xYf&#65533;&#65533;&#65533;&#65533;&#65533;&&#65533;H&#65533;&#65533;)u&#65533;zi&#65533; &#65533;d&#65533;&#65533;&#941;&#65533;	&#65533;&#65533;&#65533;I\a&#65533;&#65533;z&#65533;aP&#65533;;/i&#65533;]&#65533;&#65533;(&#65533;'&#65533;	&#65533;i&#65533;&#65533;) &#65533;&#65533;&#1639;O&#65533;Y&#65533;&#65533;1@/&#65533;&#65533;&#65533;*&#65533;=x&#65533;nH&#65533;kyc
>&#65533;oX{&#65533;&#65533;&#65533;&#65533;&#65533;H)&#65533;&#65533; ED&#65533;&#65533;&#65533;&#65533;&#65533;&#65533;&#65533;NW&#65533;7xu+&#65533;y&#150;Zj&#65533;&#65533;
I&#65533;c&#65533;P&#179;&#65533;&#65533;&#65533;%#&#65533;RJb&#65533;%&#65533;iL&#65533;&#65533;&#65533;r&&#65533;&#65533;&#65533;)8)&#667;&#65533;"&#65533;&#65533;x&#65533;Nw&#65533;
U&#65533;V&#65533;&#65533;&#65533;&#65533;e&#65533;SZ&#1574; s&#65533;@&#65533;(&#360;&#65533;&#65533;mn&#65533;&#65533;&#65533;V?&#65533;&!L&#65533;&#65533;&#65533;W&#65533;&#65533;a&#65533; C&#65533;&#248;E&#65533;y&#65533;&#65533;0&#65533;J&#65533;a&#65533;&#65533;(&#65533;.!&#65533;&#65533;&#65533;&#1271;&#65533;q+&#65533;&#65533;+&#866;3&#65533;T&#65533;5[&#65533;&#65533;&#65533;&#65533;&#65533;&#65533;&#65533;9j&#65533;!	&#65533;&#65533;'&#65533;A&#65533;&#65533;#&#65533;&#65533;&#65533;&#65533;d&#65533;&#65533;z@&#65533; &#31395;&#65533;&#65533;5&#65533;&#65533; &#65533;BO&#65533;P4T&#65533;-lA6&#65533;O	&#65533;&#65533;&#65533;&#65533;&#65533;K&#65533;A&#65533;I|h&#65533;&#65533;i &#65533;&#65533;{P&#65533;&#65533; =&#65533;bGr&#65533;&#65533;,&#65533;F&#65533;&#65533;&#65533;@4&#65533;3\&#65533;%<&#65533;e
 &#65533;-&#65533;&#65533;&#65533;&#65533;&#65533;P&#65533;iPFpjH)&#65533;&#65533;&#65533;&#65533;&&#65533; %(X&#65533;JT&#1077;jEl+&#65533;&#65533;&#65533;&#65533;&#1447;&#65533;&#1321;&:p[R&#65533;9&#65533;&#197;9&#65533;&#65533;&#65533;G!*&#65533;&#65533;*&#65533;/I&#65533;&#65533;&#65533;@:=&#65533;&#65533;fnY8Ki*W&#65533;&#65533;	ha&#65533;&#65533;&#65533;&#65533; &#65533;~&#65533;;\f&#65533;&#65533;~&<Z&#65533;&#65533;&#65533;9&#65533;&#65533;&#65533;<&#65533;rY&#65533;&#65533;s\&#65533;&#65533;&#65533;C&#65533;&#65533;&#65533;&&#65533;&#65533;^E&#65533;&#65533;}&#65533;&#65533;D&#65533;Q?&#65533;a&#65533;iZ&#1603;&#65533;% 4&#65533;^&#60679;&#65533;&#65533;&#65533;F&#65533;&#43201;&#65533;&#65533;&#65533;&#65533;)O&#65533;&#65533;BD&#65533;Ua#&#65533;&#65533;&#65533;&#65533;<&#65533;&#65533;@)&#65533;&#65533;&#65533;Xt &#65533;$z&#65533;&#1152;&#65533;4=&#65533;.l&#65533;O&#65533;&#860;0&#65533;#ZIX&#65533;&#65533;&#65533;?&#65533;d&#65533;+&#65533;@&#65533;Jn&#65533;&#65533;	(r&#65533;&#65533;\&#65533;M%Q&#65533;"&#65533;&#65533;P&#65533;' &#65533;&#1442;&#65533;d&#65533;&#65533;&#65533;l&#65533;&#1299;V<&#65533;M&#65533;&#65533;-P&#65533;T &#65533;9 &#65533;&#65533;-rr&#65533;[&#65533;&#65533;&#65533;xV*&#65533;!&#65533;&#65533;>vL	l&#65533;&#65533;&#65533;{N&#65533;43*&#65533;&#65533;&#65533;Nn&#65533;8r&#65533;]&#23051;J&#65533;&#65533;Av9&#65533;&#65533;&#65533;1&#65533;&#65533;lY&#65533;i 5&#65533;&#65533;&#214;w&#65533;&#65533;(&#65533;+z&#65533;&#65533;&#65533;F&#65533;&#65533;a&#65533;&#65533;&#65533;u<~ih^&#65533;&#65533;
&#187;4-$&#65533;rPHP&#65533;&#65533;aJ^}&#65533;S&#65533;&#65533;!	[&#65533;BDB&#65533;*\&#65533;D&#65533;J#&#65533;&#65533;	&#65533;lJ&#65533;	N&#65533;&#65533;&#65533;+&#65533;&#1236;&#65533; /&#65533;&#65533;+6*A&#65533;H&#65533;&#65533;&#38410;&#65533;.&#65533;&#65533;&#65533;Me&#65533;Ze&#65533;qn&#65533;&#65533;&#65533;<6&#65533;4J4#&#65533;hV&#65533;L&#65533;&#65533;c9'lr&#65533;&#65533;&#65533;
W=ye?&#1092;m&#65533;|[[&#65533;	OE&#65533;M&#65533;&#65533;y@&#65533;U&#65533;&#65533;qnr&#157;&#1862;r&#65533;%&#42387;&#65533;s&#65533;&#65533;1U&#65533;Myf&#65533;&#65533;a&#65533;&#65533;&#65533;&#65533;2 :&#65533;3&#65533;&#65533;&#65533;f&&#65533;&#65533;&#65533;M4&#65533;t&#65533;N&#65533;&#65533;8&#65533;; &#65533;&#65533;&#1164;&#65533;&#65533;f&#65533;&#65533;t|&#65533;`p &#65533;|&#1576;&#65533;Z&#65533;&#65533;&#65533;&#65533;&#65533;w&#65533;&#558;N75&#65533;&#65533;O&#65533;&#1725;e(r@&#65533;&#65533;@&#65533;&#65533;LXYExd%`_&#65533;`4(&#65533;&#65533;&#65533;&#65533;&#65533;7&#65533;&#65533;&#65533;a&#65533;&#1433;&#65533;M&#65533;@%&#65533;\&#65533;&#42653;&#65533;&#65533;$HiD&#65533;&#65533;<&#65533;b&#65533;&#1587;r2&#65533;&#65533;&#65533;&#65533;^bSR&#65533;&#65533;&#18704;&#65533;&#65533;@&#65533;&#65533;'&#65533;q&#65533;&#65533;&#65533;&#65533;&#65533;&#65533;&#65533;'&#65533;&#65533;m&#65533;@a r&#65533;&#65533;wF0&#65533;zK&#65533;5&#65533;W*p&#65533;&#65533;g&#65533;t&#65533;&#65533;&#1960;oS.ok&#65533;V{&#65533;&#149;&#65533;u&#65533;&#65533;8&#65533;q&#65533;p&#65533;v&#65533;&#65533;8J&#65533;vt&#65533;,E&#65533;&#65533;x2&#65533;&#65533;&#65533;GM&#65533;r@	Xd&#65533; Ex)m&#65533;&#65533;&#1905;{yTS&#65533;QC=&#65533;&#65533;:f&#1475;f&#65533;"4&#65533;&#65533;:&#1635;&#65533;~6&#65533;;&#65533;Y&#65533;$&#65533;&#65533;A&#65533;:vAr &#65533;&#65533;AO~]D&#54880;&#65533;(w&#65533;&#65533;p&#65533;x]&#65533;G&#65533;O&#65533;\!&#65533;&#65533;)Z&#65533;&#65533;&#65533;&#65533;&#65533;F8&#65533;&#65533;h&#65533;"&#65533;&#65533;&#65533;A&#65533;&#65533;&#65533;&#65533;&&#65533;]&#65533;&#65533;4&#65533;(&#65533;l	P0&#65533;&#65533;&#65533;&#65533;&#65533;XU6[p&#65533;&#65533;&#65533;&#65533;	&#65533;B&#65533;/&#65533;m&#65533;&#65533;=&#65533;&#65533;&#65533;d&#65533;.@s&#1974;&#65533;(&#65533;&#65533;&#65533;2}&#65533;&#519;&#65533;.N&#65533;S;T&#65533;B&#65533;&#65533;$&#2014;Dh&q&#65533;3&#65533;:&#65533;Y&#65533;&#65533;6G&#65533;&#65533;m&#753;&#65533;r&#65533;c&#65533;&#65533;'T&#65533;&#65533;&>&#65533;I@	vJ&#8988;fy&#65533;$@&#65533;&#65533;G&#65533;|G#&#65533;&#65533;4&#327;&#65533;u&#65533;&#65533;&#65533;Xz	 4Q@&#65533;&#65533;&#65533;&#65533;@&#898;&#65533;&#65533;!`&#65533;&#65533;pF}&#65533;F
T&#65533;&#1623;&#1593;&#65533;&#65533;Y=O&#65533;&#65533;&#65533;&#65533;&#1407;&#65533;&#65533;&#65533;&#65533;@&#65533;&#65533;D&#65533;h&#758;CU&#65533;&#516;K&#65533;H"\&#65533;9&#65533;#&#65533;B&#65533;6!"&#65533;#\^&#65533;&#65533;&#65533;X(&#65533;01&#65533;<&#65533;O&#65533;&#65533;&#65533;h&#65533;&#1097;&#65533;&#65533;W&#65533;&#65533;&#65533;PM&#65533;V&#65533;
\H&#65533;&#65533;&#65533;V&#65533;&#65533;] &#65533;-_f&#65533;&#65533;&#65533;a&#65533;@&#65533;&#65533;&#538;&#860;&#65533;&#65533;v&#65533;&#65533;&#65533;&#65533;&#65533;oU@&#65533;&#65533;&#65533;H&#65533;[c<&#65533;&#65533;s&#65533;HX&#65533;&#65533;X&#65533;&#65533;(&#65533;e&#65533;&#65533;&#65533;eF&#65533;&#65533;.&#65533;Q&#65533;&#65533;&#65533;&#985;P&#65533;X&#18438;&#65533;-&#65533;y)&#65533;&#65533;I&#65533;H&#65533;G&#65533;% &#65533;4&#65533;+&#65533;&#65533;-&#65533;R1&#65533;#&#65533;&#65533;,)&#65533;i&#65533;i&#65533;F&#65533;FJ&#65533;&#65533;&#1028;w&#65533;&#1203;UO&#65533;i&#65533;&#65533;z&#65533;&#65533;&#65533;bF|x&#65533;&#65533;(&#65533;&#1044;&#65533;&#65533;L1X&#65533;&#65533;&#65533;UK_&#65533;F"&#257;"&#1315;"a&#65533;c=n&#65533;$&#65533;_mAKaP2!A,
&#65533;&#65533;&#65533;&#65533;uV&#65533; &#1814;&#65533;S&#1885;&#65533;i&#65533;&#65533;&#65533;0&#65533;&#65533;Q &#65533;&#65533;&#65533;j&#65533;&#65533;&#65533;&#65533;&#65533;M&#65533;&#65533;&#65533;[HJ&#65533;LdH&#65533;&#65533;&#65533;!&#65533;&#65533;xJ&#65533;&#65533;&#32548;K&#65533;&#65533;L&#65533;&#65533;&#65533;&#65533;s&#65533;&#65533;#&#65533;&#65533;,@sX&#65533;&#65533;&#65533;S&#65533;9DA&#65533;&#740;&#65533;$U@&#65533;e_&#65533;\&#65533;&#65533;b&#65533;&#65533;xO,&#65533;&#65533;&#65533;&#1949;KF&#65533;Oj&#65533;&#65533;&#65533;&#65533;&#65533;\O-iD}<
&#65533;&#65533;&#65533;y&#65533;&#65533;@&#65533; x&#65533;	&#65533;&#65533;y&#65533;L&#65533;&#65533;&#65533;U&#65533;&#65533;&#65533;&#65533;&#65533;&#65533;&#268;F&#65533;&#65533;P=&#65533;G,]&#65533;&#65533;&#65533; &#65533;&#65533;X(&#65533;GhKE&#65533;G&#532;&#65533;&#65533;[~,U&#65533;&#65533;	&#65533; \:&#65533;&#65533;dh`!&#65533;&#65533;%&#65533;h&#65533;)&#65533;&#65533;c&#65533;&#65533;=EfU&#65533;&#65533;aY&#65533;&#65533;V&#65533;&#65533;C&#65533;&#229;o&#65533;M&#65533;&#65533;Hf  &#65533;F&#65533;S<&#65533;&#65533;&#65533;&#65533;&#65533;&#65533;&#65533;j&#65533;&#65533;%&#2020;&#65533;VH.JZ&#65533;&#65533;If&#65533;&#1416;av&#65533;&#65533; <&#65533;&#65533;&#65533;GD&#65533;L>T&#65533;&#65533;0&#65533;#&#1944;Ob&#65533;&#1305;E&#65533; .1Z&#65533;&#65533;&#505;-&#65533;&#65533;&#65533;]~*OW&#65533;
&#65533;}eg&#65533;*&#65533;J-&#65533;Qa&#216;&#695;&#65533;"&#65533;&#65533;ph-tA$l-\A"@&#65533;&#65533;I@|&#65533;L&#65533;Q&#65533;{ X&#65533;GM&#65533;&#65533;&#65533;&#65533;&#65533;&#65533;&#65533;&#65533;&#65533;&#65533;&#65533;`&#65533;&#65533;&#856;hWn&#65533;A&#65533;&#65533;V&#65533;mIK&#65533;&#65533;_&#65533;A"&#65533;=6B&#65533;&#65533;&#65533;d&#65533;&#65533;[c
&#65533;&#1232;h&#65533;XI&#65533;&#65533;&#65533;i&#65533;&#65533;&#870;D@&#65533;PrX|Y&#65533;&#65533;&#65533;oV&#65533;r&#65533;$qf&#65533;q
&#65533;?&#65533;&#65533; &#65533;i&#65533;-&#65533;D&#65533;^wZ&#65533;^&#65533;&#65533;HN'&#65533; u&#133; &#668;rw&#65533;d&#65533;&#65533;&#65533;&#65533;"&#65533;&#65533;&#65533;&#65533;&#65533;&#65533;J&#65533;x@&#65533;o-@&#65533;&#65533;x&#65533;I&#65533;$&#65533;^&#65533;&#65533;yT&#65533;&#65533;~R%rR-YG&#1456;_c&#65533;&#65533;SX&#65533;G(&#65533;&#65533;u&#9040;&#65533;&#65533;&#1895;T&#65533;m&#65533; &#65533; &#65533;@#$@L&#65533;&#651;)&#65533;&#65533;&#65533;&#65533;&#65533;&#65533;U&#65533;&#65533;&#65533;&#65533;V
&#65533;|&#65533;&#65533;&#65533;&#65533;&#65533;&#65533;&#65533;&#65533;[&#65533;U`HH&#65533;&#65533;GCQ	&#65533;&#65533;&#65533;L&#65533;&#65533;M&#65533;4&#65533;(K&#65533;1Da&#65533;i&#65533;&#65533;&#65533;&#65533;M&#65533;&#65533;&#65533;M V&#65533;u&#65533;,
&#65533;&#65533;Vh8&#414;&#65533;&#65533;&#65533;it&#65533;&#65533;&#65533;=\&#65533;&#65533;VR&#65533;q&#65533;) T&#65533;L&#65533;D&#65533;&#65533;
&#65533;&#65533;&#65533;&#65533;&#65533;&#65533;)l&#65533;&#65533;s
&#65533;&#65533;&#65533;&#65533;&#65533;)vjwV&#65533;T@&#65533;&#65533;&#65533;&#65533;&#65533;VJm5&#65533;!N&#65533;p&#65533;&#65533;&#65533;\&#65533;@&#65533;&#65533;&#65533;&#870;R&#427;&#65533;]&#978;&#65533;&#65533;Y&#923;&#65533;,&#65533;<	&#1086;&#65533;&#65533;XNn&#65533;&#65533;N)&#65533;&#65533;T&#65533;&#65533;&#65533;P&#65533;&#65533;j&#65533;&#1092;hDj&#65533;&#65533;&#65533;&#65533;B&#65533;T~&#65533;&#65533;P=&#65533;&#65533;&#65533;&#65533;&#65533;&#65533;4&#65533;`&#65533; E&#1927;&#65533;&#65533;D&#65533;&#65533;%&#65533;&#65533; p&#65533;	&#65533;&#65533;&#1934;&#65533;&&#65533;&#65533;w&#65533;&#65533;&#65533;N &#65533;&#65533;`&#65533;l&#65533;]&#65533;&#65533;dim&#65533;f&#65533;&#65533;a&#65533;&#1705;&#65533;&#65533;ST|&#65533;Hg`DJ&#65533;&#65533;&#65533;hV&#65533;&#65533;&#65533;&#65533;&#65533;HLD@&#65533;v&#65533;T&#65533;d&#65533;J&#65533;I&#65533;iv&#65533;t&#65533;&#65533;&#65533;, *o&#65533;&#65533;vf&#65533;&&#65533;TF&#65533;&#65533;.&#65533;&#65533;2&#65533;&#65533;2&#65533;&#65533;&#65533;&#65533;&#65533;
&#65533;&#65533;dn&#65533;&#65533;E&#65533;^E&#65533;m&#65533;&#65533;(&#1718;Y&#65533;&#65533;K&#65533;&#65533;&#1298;ylm&#65533;=&#65533;&#65533;&#65533;&#65533;&#65533;8]&#65533;&#65533;{&#65533;%,&#65533;|&#65533;M&#65533;:c&#65533;&#65533;G&#65533;&#65533;\&#65533;&#65533;&#65533;Y&#65533;M&#65533;&#65533;0R&#65533;&#65533;&#65533;MI&#65533;&#65533;>&#65533;K\&#65533;&#65533;-0!)0&#65533;'|&#65533;#\RKt&#1427;&#619;5$PX&#65533;&#65533;D@TpP&#65533;*d&#65533;&#65533;S&#65533;&#26472;!v&#65533;au
&#65533;&#65533;M&#65533;R
&#65533;QH&#65533;M AU|.&#65533;&#65533;&w&#1227;T&#65533;&#65533;v&#65533;&#65533;&#65533;)l&#65533;&#65533;&#65533;&#65533;n&#65533;P&#65533;qw&#65533;a6)&#65533;&#65533;nK&#65533;&#65533;\
M&#65533;&#65533;&#65533;&#65533;&#65533;\NdO&#65533;&#65533;(N|&#65533;&#65533;&#42215;.&#617;&#65533;&#950;&#65533;&#65533;F&#65533;&#65533;&#65533;-&#65533;&#65533;f&#65533;&#65533;&#65533;R&#65533;&#65533;	&&#65533;&#65533;M&#65533;&#1519;V&#1919;tZ&#65533;&#65533;&#65533;9&#559;:H&#65533;F&#65533;d&#1765;&#65533;&#65533;R&#65533;/!3&#65533;&#65533;&#65533;&#65533;&#65533;&#65533;&#65533;&#65533;&#65533;&#65533;F&#65533;N%&#65533;V&#65533;&#65533;&#65533;@&#65533;.P&#65533;&#65533;L&#65533;&#65533;t&#65533;&#65533;&#65533;DW&#65533;a+M
'&#65533;j&#65533;&#65533;&#65533;
&#65533;&#65533;&#65533;&#65533; D&#65533;&#65533;&#65533;i&#65533;&#65533;&#65533;&#65533;&#65533;D&#65533;]&#65533;g&#65533;2&#65533;&#65533;	-&#65533;P&#65533;&#65533;.
&#65533;&#65533;)1&#457;&#65533;:&#65533;&#65533;03&#130;l&#65533;&#65533;)4G&#65533;k&#65533;&#65533;B_&#65533;&#65533;Yq&#65533;&#65533;x&#65533;&#13592;R&#65533;&#51345;O&#65533;&#65533;\&#65533;y&#65533;&#65533;&#65533;&#65533;Z7g&#65533;&#65533;&#65533;=,&#65533;>,&#65533;&#65533;&#65533;&#65533;&#560;&#65533;&#65533;DP$&#65533;\&#65533;2R&#65533;(&#65533;<&#65533;[&#65533;&#65533;v8`g&#65533;&#781;&#65533;&#65533;&#65533;W&#65533;>&#65533;&#65533;L &#65533;B&#65533;&#65533;i&#65533;y@&#65533;iT&#65533;&#65533;!&#65533;&#65533;&#65533;@&#65533;DV\6	 h&#1353;&#65533;&#1348;&#65533;&#65533;&#65533;k(&#65533;&#65533;&#65533;_6	&#65533;&#65533;&#65533;&#65533;&#65533;0&#65533;dM&#65533;r`\,&#65533;&#65533;&#65533;&#65533;&#65533;.&#65533;+{&#65533;&#65533;0&#65533;&#1835;<&#65533;4
_1&#65533;pv&#65533;&#65533;&#65533;&&#65533;&#65533;&#65533;&#65533;0?\ &#65533;&#65533;&#65533;&#65533;0&#937;&#65533;&#65533;&#65533;n&#65533;jMRB,8/Z|&#65533;g&#65533;&#65533;g&#65533;8 &#65533;&#65533; &#65533;&#65533;&#65533;&#65533;&#65533;&#65533;l;&#65533;1&#65533;6R&#65533;hU&#65533;&#1543;v.&#65533;&#65533;&f&#65533;	&#65533;&#65533;u&#65533;e&#65533;&#65533;&#65533;-&#65533;&#65533;&#65533;(!7&#65533;~B$D&#65533;-\6fWB7&#65533;b&#65533;&#65533;&#65533;&#65533;&#65533;M|&#65533;&#65533;@p%&#65533;&#65533;&#65533;h2&#65533;l0Q&#65533;2"&#65533;M&#65533;  &#65533;R&#65533;&#65533;&#65533;&#65533;Q +&#65533;Z&#65533;&#65533;&#65533;&#65533;6*&#65533;&#65533;&#65533;U&#65533;&#65533;Q&#65533;k&#65533;kr&#65533;&#65533;Q&#65533;&#65533;&#65533;'&#65533;&#65533;:E`&#65533;&#65533;v&#65533;<&#65533;s&#65533;&#65533;+5&#65533;&#65533;&#65533;g5&#65533;nQv'&#65533;M&#65533;&#65533;&#65533;IvU@&#65533;/w&#65533;&#65533;"-&&#65533;M&#65533;&#65533;&#404835;&#65533;H&#65533;&#65533;c&#65533;&#398;&#65533;&#65533;/S&#65533;&#65533;j&#65533;{&#65533;&#65533;"&#65533;Sg\MR&#65533;h^&#65533;Tk &#65533;E^Fc9&#65533;4cxHc&#65533;G#h&#65533;&#65533;-Wi &#65533;j&#65533;&#65533;8&#65533;K&#65533;rBnYU&#65533;&#65533;>&#65533;&#1233;FEsG+&#65533;2Z&#65533;8&#65533;&#65533;L&#65533;&#65533;]&#65533;&#65533;G>l&#65533;wQ/7&#65533;&#65533;P&#65533;&#65533;&#65533;p&#65533;&#65533;H&#65533;w&#65533;&#65533;<&#65533;&#65533;&#65533;w{g&#312;&#65533;&#65533;Vy.G&#65533;rf,tj&#65533;kA&#65533;&#65533;r&#65533;&#65533;&#65533;&#65533;w^w&#65533;@&#65533;/&#65533;2&#65533;&#65533;&#65533;&#65533;&#65533;N&#65533;&#65533;Y&#65533;&#65533;D&#65533;4&#65533;S&#65533;D&#65533;&#65533;P$EoI&#65533;&#65533;&#65533;(k&#65533;T&#65533;T&#65533;&#65533;&#65533;G&#65533;;&#65533;&#65533;<&#65533;&#65533;&#65533;&#65533;S&#260;&#65533;  &#65533;&#65533;@M&#65533;DNht>C0&#65533;L&#65533;Cl&#65533;&#65533;&#65533;7&#65533;v&#65533;\YX&#65533;&#65533;&#1560;&#65533;&#65533;@&#3770;m&#65533;&#65533;E
&#65533;&#570;&#65533;&#65533;&#65533;L&#65533;&#65533;&#65533;
&#65533;&#65533;&#65533;&#65533;=/.&#65533;5&#65533;&#853;&#65533;v&#65533;&#65533;&#65533;&#65533;&#752;&#65533;o8=&#65533;&#65533;&#65533;&#65533;+5&#65533;n&#65533;&#65533;G'&#190;&#65533;DVu&#65533;&#65533;&#65533;v&#65533;&#65533;n&#65533;&#65533;Hl&#65533;&#65533;&#25090;&#65533;&#65533;&#65533;!A&#65533;d&#65533;j&#65533;&#65533;&#65533;8^&#65533;&#65533;^&#65533;]&#65533;x&#65533;E&#65533;&#65533;&#65533;D9&#65533;&#65533;1&#65533;&#65533;F&#65533;&#65533;&#65533;u |78&#65533;&#65533;&#65533;&#65533;&#65533;ZMg&#65533;$&#65533;&#65533;u4&#65533;$&#65533;4&#65533;&#65533;.&#65533;&#65533;+&#65533;r{&#65533;&#65533;r&#65533;&#65533;t&#1718;&#65533;&#65533;&#65533;:n&#65533;^&#321;&#65533;Q 
A&#65533;&#65533; &#65533;&#65533;&#65533;RJ&#65533;d&#65533;P&#15505;+&#65533;-{'9Q'9&#65533;?&#65533;&#65533;S&#65533;v&#65533;&#65533;l&#65533;&#65533;&#65533;&#65533;4&#1243;&#65533;J3T&#65533;&#65533;h&#65533;&#65533;&#65533;&#65533;&#65533;I&#65533;&#1989;&#65533;g0U&#65533;&#65533;+&#65533;9&#65533;&#65533;&#65533;Wog&#65533;F&#65533;&#65533;2&#65533;&#65533;&#65533;&#65533;&#65533;&#65533;&#65533;n7&#65533;; &#65533;&#65533;8&#65533;&#65533;&#65533;&#65533;&#1297;&#65533;&#65533;&#65533;Ovq<&#65533;\&#65533;&#65533;\&#65533;#'&#65533;W&#65533;&#65533;T&#65533;&#1032;&#65533;TG#V&#65533;&#65533;&#65533;]2&#65533;F>&#65533;&#65533;F&#65533;&#65533;&#65533; q&#65533;K&#65533;P

&#65533;&#65533;&#1704;M&#65533;> 5&#65533;&#65533;&#1028;\._f&#65533;&#65533;&#65533;9&#1491;&#65533;&#65533;&#65533;&#65533;ovL{&#65533;9&#65533;`i&#65533;39&#15805;&#65533;_=&#65533;&#65533;&#65533;sw&#65533;&#65533;	61&#65533;T&#65533;&#65533;&#65533;&#297;W&#65533;m&#65533;&#65533;&#65533;w&#65533;[&#65533;&#65533;brv*&#65533;&#65533;&#65533;&#65533;&#65533;@Y&#65533;&#65533;&#65533;#&#65533;&#65533;d&#65533;&#65533;&#65533;!{&#65533;=&#1791;j&#65533;i`&#65533;&#893;HX&#65533;&#65533;&#65533;&#65533;P6&#65533;&#65533;YN&#65533;&#65533;NBj&#65533;*/@8p&#65533;`&#65533;	Dp&#1024;B	:D&#65533;@&#65533;&#65533;)d&#65533;&#65533;&#65533;&#65533;&#65533;<f,A&#65533;H&#65533;(&P&#65533;H2c&#391;&#65533; B&#65533;&#65533;(Hh&#65533;3&#65533;&#65533;:y&#65533;9&#65533;&#65533;tp&#65533;&#65533;CiS&#65533;0D5:&#65533;&#65533;R
FeB&#65533;3 &#65533;$&#65533;&#65533;p&#65533;_W&#65533;]&#65533;FU&&#65533;`k&#65533;&#65533;cP&#65533;w&#65533;&#65533;&#65533;&#65533;o_&#65533;p%&#65533;&#65533;&#65533;&#65533;F&#65533;&#65533;&#5762;&#65533;}&#65533; *L&#65533; 5&#65533;Z&#65533;QH &#65533;s[&#65533;`+&#65533;&#1329;&#65533;Gk=&#65533;z&#65533; &#65533;&#65533;&#1522;1q&#65533;&#65533;&#65533;&#65533;&#65533;:Z&#65533;&#65533;H&#65533;&#65533;@z&#65533;@&#65533;a&#65533;F
&#65533;&#65533;7NA&#65533;a&#65533;&#65533;F&#1552;;&#65533;&#65533;(&#65533;&#65533;w&#65533;&#65533;&#65533; &#65533;w&#65533;&#65533;&#65533;&#65533;.PAB	:&#65533;PB&#65533;&#65533;	&#65533;A&#65533;&#65533;&#65533;.r&#65533;&#65533;&#65533;&#65533;&#65533;	*J&#65533;9&#65533;@J&#639;&#65533;T&#65533;&#65533;&#65533;	E&#65533;&#65533;&#65533;&#65533;&#65533;&#65533;j&#65533;i.&#65533;N1&#65533;&#65533;p*k&#65533;&#65533;p&#65533;&#65533;&#65533;H &#65533;&#65533;
&#65533;E&#65533;&#65533;&#65533;*&#65533;&#65533;r&#10924;&#65533;p&#65533;
H&#65533;j,&#65533;&#65533;&#65533;<k&#65533;&#65533;&#65533;&#65533;&#65533;[&#65533;	J&#65533;.&#65533;@L&#65533;-##&#65533;0&#65533;^|&#65533; &#65533;J&#65533;,&#65533;&#65533;>m&#65533;&#65533;&#65533;H&#65533;&#65533;d&#65533;-&#65533;$&#65533;-&#65533;&#65533;&#65533;&#1142;=&#65533;&#65533;m  `&#65533;n'&#65533;&#65533;Zr3&#1208;J&#65533;K&#65533;X&#65533;&#65533;&#65533;Co<&#65533;&#65533;&#65533;R&#65533;&#65533;&#65533;;&#65533;0&#65533;T&#65533;&#65533;&#65533;S=Q&#65533;cO<&#65533;,j&#1058;&#65533;JP
&#65533;W&#65533;kU&#65533;P&#65533;&#65533;&#65533;&#65533;&#65533;&#65533;@&#65533;(&#65533;h&#65533;^u&#65533;0%	"&#65533;,&#65533;&#65533;hZ&#65533;&#65533;&#65533;&#65533;)y:&#65533;&#65533;&#65533;[K&&#65533;&#65533;&#65533;&#65533;&#65533;&#65533;&#65533;&#556;&#65533;&#65533; &#65533;; &#65533;&#65533;o&#65533;&#65533;&#65533;7&#65533;&#65533;Hr&#65533;jk&#65533;F&#65533;&#65533;&#65533;Ih&#65533;&#65533;J&#570;&#65533;&#65533;&#65533;,&#65533;lL&#65533;:+&#65533;`&#65533;8&#65533;Q&#65533;&#65533;&#65533;k&#65533;b&#65533;&#65533;&#65533;3&#65533; &#65533;&#65533;&#65533;&#1705;&#65533;&#65533;*#&#65533;2&#65533;N'&#65533;.&#65533;*&#65533;c&#65533;&#65533;&#65533;&#65533;Xf&#1653;&#65533;ky&#65533;^e&#65533;RS&#65533;`&#65533;&#65533;3R&#65533;k&#65533;<S&#65533;&#65533;&#65533;&#65533;h&#65533;n&#65533;&#65533;&#65533;Fj&#65533;&#65533;&#65533;^&#65533;&#65533;&#65533;_&#65533;/%&#65533;((&#65533;@YzI-&#65533;t&#65533;&#65533;&#65533;&#50145;&#65533;4&#1826;&#65533;&#65533;&#65533;&#65533;&#65533;&#514;a&#65533;J&#65533;&#65533;&#65533;&#65533;1&#65533;i&#65533;"kK&#65533;&#531;&#65533;|W&#65533;o&#65533;t&#65533;&#65533;&#65533;&#65533;K&#65533;*&#65533;&#65533;&#65533;&#65533;;l&#65533;&#65533;|&#65533;33&#65533;&#65533;&#65533;&#65533;&#65533;&#65533;?Q&#65533;
&#65533;;O&#65533;L&#65533;&#65533;'&#65533;X]&#239;&#1363;&#65533;8 &#65533;&#65533;`&#65533;]8&#65533;{om&#1082;}m&#65533;&#65533;&#65533;&#65533;&#65533;@
i&#65533;yA
D@&#65533;&#65533;&#65533;&#65533;&#65533;&#65533;&#65533;&#65533; &#65533;zN&#65533;C&#65533;H&#65533;&#65533;fMj&#65533;&#65533;&#65533;C&#65533;}&#65533;&#65533;oA&#65533;&#65533;&#65533;&#1510;^e&#65533;&#65533;WOHA9:b&#65533;&#65533;q&#65533;#&#65533;&#65533; &#65533;,&#65533;Y&#706;QX'&#1800;6]&#65533;@&#65533;kpr&#65533;nal*e&#65533;J&#65533;&#65533;6&#65533;&#65533;&#65533;&&#267;RM&#65533;D&	Oh9&#65533;&#65533;&#1202;.&#65533; Nc&#1994;I&#65533;RG&#65533;&#65533;<&#65533;2&#65533;&#65533;j&#65533;b9.&#65533;1cj&#65533;&#65533;472Yt&#65533;&#65533;&#65533;&#65533;0&#1329;&#65533;tT&#65533;"&#65533;`&#65533;,R&#65533;&#65533;x&#65533;&#1118;&#65533;(&#65533;L0Y[J&#65533;S5&#65533;!aH^&#65533;&#65533;&#358;)1&#65533;&#65533;^&#65533;&#65533;ay&#65533;&#65533;c&#65533;&#65533;&#65533;G&#65533;]o6&#65533;2&#65533;&#65533;&#65533;&#65533;31&!&#65533;CA&#65533;&#65533;&#65533;&#65533;d}X&#65533;E&#65533;&#65533;|&#65533;A&#65533;dJ6W&#65533;/J	L&#65533;&#65533;!&#65533; &#65533;Gd&#65533;&#65533;&#281;&#65533;&#65533;N@Z
t@&#65533;$lq2&#65533;&#65533;&#65533; &#65533;&#65533;&#65533;&#65533;&#65533;Cq
&#65533;L&#65533;&#65533;_Re&#65533;&#65533;&#65533;"&#65533;&#65533;&#65533;&#65533;&#65533;&#65533;Z`&#65533;&?#&#65533;1msLB&#65533;&#65533;[f)7&#936;p&#65533;&#65533;&#65533;LGEu^q&#65533;Y&#65533;&#65533;ki&#65533;&#65533;A&#65533;\o"\&#65533;&#65533;Y&#65533;&#65533;&#65533;&#65533;*N&#65533;S&#65533;7&&#65533;o&#65533;e &#1542;&#65533;S&#65533;&#65533;/_&#314;_&#65533;$ji"&#65533;v&#65533;m &#65533;I&#65533;&#65533;&#65533;&#65533;&#65533;OU&#65533;Z&#65533;IC&#65533;+&#65533;}-U&#65533;&#65533;G4&#65533;&#65533;XeL&#65533;]@v&#65533;&#65533;Q&#65533;d&#65533;&#65533;&#65533;kt&#65533;&#264;&#65533;&#65533;EZ&#65533;&#65533;&#65533;r&#65533;:&#65533;d&#65533;&#65533;HRr&#65533;&#65533;&#65533;&#65533;v&#65533;%8&#65533;&#65533;&#381;&#709;y:&#65533;4oX&#65533;&#65533;BL-&#65533;&#65533;&#65533;6	6A&#65533;&#65533;U^ZI&#65533;x&#65533;uZqZ&#65533;&#65533;M&#65533;H&#65533;&#1483;&#65533;&#65533;M&#65533;&#65533;X&#65533;Xtq0&#65533;{&#65533;
&#65533;~&#65533;B&#65533;\&#65533;Ev&#65533;&#65533;&#65533;&#582;z8f&#65533;CY&#65533;&#65533;MP&#65533;&#65533;i&#65533;8&#225;&#65533;&#65533;)%10&#65533;#)&#65533;&#65533;&#65533;l&#65533;#&#65533;&#65533;P2\y$B&#65533;&#65533;&#65533;&#65533;&#65533;&#65533;R0&#65533;&#65533;<#7&#65533;&#65533;Zx&#65533;"&#65533;D&#956;&#577;&#65533;&#65533;&#65533;&#65533;&#65533;&#65533;&#65533;&#65533;&#65533;%&#65533;fT&#65533;R&#65533;:&#65533;&#65533;bW&#65533;&#65533;DA.s&#65533;"Yo}&#5090;&#65533;&#65533;&#65533;&#430;&#65533;&#65533;&#65533;&#65533;&#1330;&#65533;&#65533;&#65533;&#65533;tR|&#65533;\&#1753;_8&#65533;&#65533;Mj&#65533;&#65533;&#65533;&#65533;&#65533;(&#65533;&#65533;v&#65533;5&#65533;&#65533;&#65533;&#65533;'&#65533;&#65533;&#65533;M&#65533;
5&#65533;>@'&#65533;E#&#65533;&#65533;<?2&#65533;&#65533;&#65533;&#65533;&#65533;&#65533;W&#65533;y&#65533;&#65533;&#65533;f&#65533;&#65533;%!8&#65533;\l&#65533;&#65533;\$$&#65533;d&#65533;O^&#65533;&#65533;&#65533;f&#277;e&#65533;X&#65533;&#65533;&#65533;Il-K&#65533;&#65533;&#65533;t &#65533; &#65533;&#65533;A&#65533;T&#65533;&#1702;	&#65533;0&#65533;@i&#65533;u&#65533;&#65533;&#65533;&#65533;&#65533;&#65533;&#65533;J&#65533;&#65533;&#65533;&#65533;&#65533;&#65533;&#65533;&#65533;![;&#185;&#65533;&#65533;	=&#65533;zY&#65533;&#378;&#65533;&#65533;&#65533;t~[\&#65533;&#65533;&#65533;&#1892;n&#65533;p&#65533;s&#65533;&#65533;k&#65533;s&#1562;&#65533;5&#65533;=&#65533;&#65533;&#65533;X&#65533;&#65533;B&#65533;XZ&#65533;&#65533;7&#65533;ax8&#65533;i&#65533;&#65533;D&#65533;&#65533;&#65533;&#65533;&#65533;kcq&#65533; &#65533;&#65533;&#65533;~&#65533;^&#65533;9&#65533;n'&#65533;d&#65533;&#65533;F,3&#65533;&#65533;'2=&#65533;&#65533;;&#65533;&#65533;&#65533;q&#65533;&#65533;&#65533;Zv&#65533;`I&#65533;&#65533;}&#65533;&#65533;&#1868;&#1021;J&#65533;6^G&#65533;&#65533;~&#65533;&#1349;6K&#65533;E,&#65533;P&#65533;so}f&#65533;&#65533;M|&&#65533;pP&#65533;&#65533;&#65533;&#65533;&#65533;+&#65533;&#65533;&#65533;s&#65533;&#65533;{&#65533;&#65533;x&#65533;&#1801;&#65533;&#65533;&#65533;&#65533;&#65533;&#65533;&#65533;	OH&#65533;0&#65533;&#65533;&#65533;>RO&#65533;&#65533;cq&#65533;3&#65533;(G)&#65533;&#65533;6M&#65533;6&#65533;q&#65533;&#65533;x&#65533;3&#65533;0$gi&#65533;E&#65533;&#65533;g&#65533;&#65533;&#65533;F&#65533;&#65533;&#65533;&#65533;Z7&#568;5&#65533;&#65533;&#65533;&#65533;&#65533;;&#65533;&#65533;8w&#65533;de&#65533;&#65533;!&#65533;fq&#65533;&#65533;v%&#65533;&#788;&#2034;#&#65533;&#65533;&#65533;&#65533;&#7307;&#65533;D&#65533;t[&#65533;&#65533;&#65533;&#65533;&#65533;&#65533;&#65533;2&#65533;&#65533;z&#1405;&#65533;}&#65533;K&#65533;(o&#65533;\X&#506;&#65533;&#65533;&#65533;&#1613;&#65533;&#65533;&#65533;&#65533;7&#65533;&#65533;Ep?&#65533;&#65533;V&#65533;&#65533;?&#65533;W7
|&#65533;&#947;&#65533;&#1885;'&#65533;Av9HA&#65533;h&#65533;&#65533;Zq&#65533;&#65533;&#65533;IN&#65533;B&#65533;&#65533;H.t&#1110;&#1690;&#65533;&#65533;&#65533;&#65533;0.&#65533;&&#65533;IX&#65533;`5&#65533;t&#766;&#65533;+K&#65533;&#65533;u9&#65533;&#65533;&#65533; ,&#65533;Op&#65533;/Q&#65533;&#65533;x|&#65533;&#65533;&#65533;Y$Y%_P&#65533;&#65533;b&#65533;&#65533;&#65533;&#65533;M&#65533;&#65533;O&#65533;z&#65533;.&#65533;&#65533;&#176;&#942;&#65533;&#65533;&#65533;&#65533;6&#65533;&#65533;&#65533;/&&#65533;&#65533;be]&#65533;&#65533;&#65533;4j&#65533;y&#65533;&#65533;p$&#65533;&#65533;}&#65533;&#65533;X&#65533;j&#65533;;Q&#65533;&#65533;&#65533;&#65533;&#65533;4#/&#1134;)&#65533;D3&#65533;PQ<&#65533;&#65533;&#65533;&#65533;&#1241;?@O&#65533;&#65533;f&#65533;&#65533;&#65533;gB&#65533;a&#65533;&#65533;b&#10846;&#65533;&#65533;&#1060;n&#650;&#65533;&#65533;$&#65533;&#65533;&#65533;&#65533;&#65533;&#65533;&#347;&#65533;:~&#65533;0&#65533;d^&#65533;&#65533;&#65533;l+*FM&#65533;ead&#65533;v&#65533;/&#65533;TPE&#65533;&#65533; L&#65533;-&#65533;d0&#65533;&#65533;&#65533;P&#65533;&#65533;qb&#65533;G&#65533;&#65533;&#65533;&#65533;u&#65533;+&#65533;6&#65533;&#65533;&#65533;&#65533;y&#65533;&#65533;&#65533;F&#65533;&#65533;`6&#1666;&#65533;|L&#65533;r&#65533;%v&#65533;&#65533;~&#65533;&#65533;F&#65533;&#65533;&&#65533;&#65533;\&#65533;&#65533;&#65533;p	'@&#65533;DcD'<LK &#65533;&#1076;4&#65533;&#65533;G&#372;$G-&#65533;J/&#65533;&#685;&#65533;&#65533;&#65533;t&#65533;&#283;&#65533;&#65533;_&#65533;&#65533;0D8g&#65533;&#65533;H&#65533;|B&#65533;&#767;&#65533;&#65533;&#65533;&#65533;*v&#65533;&#65533;a&#65533;i&#65533;&#65533;&#65533;g|&#65533;&#65533;,|p9&#65533;&#65533;&#65533;)&#65533;aR&#65533;&#65533;Lf&#65533;ev@&#41256;&#65533;"[&#65533;&#65533;/r&#65533;4|L&#65533;&#65533;&#65533;,&#65533;&#65533;(&#65533;&#1120;B&#65533;HC&#65533;r&#65533;&#65533;-1&#65533;16&#65533;h0eT&#65533;Qt4#^<&#284;&#65533;K?#&#65533;&#65533;&#65533;&#65533;&#65533;&#65533;d&#2046;j&#65533;&#65533;%&#65533;&#65533;&#65533;-R&#65533;&&#65533;&#65533;&#65533;&#65533;F g&#65533;&#65533;&#1113;&#65533;&#65533;t&#65533;,&#65533;&#65533;&#65533;&#65533;&#65533;&#65533;(&#65533;&#65533;zaB&#65533;u&#65533;&#65533;\&#65533;ut&#65533;&#65533;q&#65533;&#1858;&#65533;&#65533;&#65533;q&#65533;6F,&#65533;PhCd/J&#65533;d&#65533;Yrj&#65533;&#65533;&#65533;&#65533;F&#65533;&#65533;&#65533;\&#65533;bY&#65533;&#65533;&#65533;~*)&#65533;b&#65533;
&#65533;&#65533;&#65533;&#65533;>6%&#65533;&#65533;&#65533;q&#65533;&#65533;1&#65533;&#65533;&#65533;&>&#1180;&#65533;BG'/
Mg|&#65533;&#875;h&#65533;&#1980;&#65533;M&#714;(&#65533;&#65533;d&#65533;(&#65533;&#65533;mHpN&#65533;&#65533;&#65533;L&#65533; W&#65533;&#65533;&#65533;&#65533;2&#65533;&#65533;I&#65533;&#65533;&#65533;&#649;j&#65533;&#65533;&#65533;1&#65533;&#65533;&#1516;&#65533;&#65533;&#65533;F j&#65533;&#65533;Zb9&#65533;b &#65533;&#65533;&#557;&#65533;j&#65533;l&#65533;&#65533;&#65533;&#65533;&#65533;|b&#65533;e&#1124;&#65533;-&#65533;&#65533;&#65533;$ &#65533;&h*&#65533;t&#65533;&#65533;+GIRhrT&#65533;&#65533;C&#65533;C3&#65533;&#65533;RN2%5ES.E3&#65533;# &#65533;&#65533;(&w&#65533;g&#65533;M&#65533;&#65533;&#65533;&&#65533;-4&#65533;&#65533;&#65533;&#65533;&#65533;&#65533;&#65533;&#65533;T&#65533;-&#65533;&#930;&#65533;u&#65533;&#65533;&#65533;X&#65533;b|o&#65533;t[&#1018;.&#65533;2&#65533;(
5&#65533;&#65533;&#65533;E&#65533;&#65533;)^&#548;/&#53660;S,&#65533;/u Kn&#65533;5&#65533;&#65533;&#65533;4&#65533;f&#65533; &#65533;&#65533;&#65533;*&#65533;p&#65533;&#65533;nE&#65533;&#65533;'!&#65533;&#65533;&#65533;&#65533;"q&#65533;0a&#65533;&#65533;&#65533;t)#&#65533;&#65533;2p&&#65533;&#65533;gPT&#65533;0[rT2S%&#65533;i&#65533;&#65533;0H&#65533;=
 Ap1&#65533;#/q*&#65533;&#65533;+e&#65533; ` &#65533;&#65533;szOZ&#65533;2v&#65533;&#65533;qf&#65533;,)qP&#65533;&#65533;&#65533;cPHe&#65533;f&#65533;&#760;+&#65533;&#65533;'0&#65533;&#65533;&#65533;&#65533;&t&#65533;&#65533;h&#65533;\&#65533;&#65533;p&#65533;&#65533;&#65533;G5&#65533;&#65533;&#65533;
7&#65533;&#65533;F&#65533;&#65533;/&#65533;&#65533;'&#65533;"]&#65533;&#525182;&#65533;&#65533;.&#65533;=3&#65533;9eB&#65533;8&#65533;&#65533;3^rh&#65533;&#65533; &#65533;?p1&#65533;&&#65533;&#65533;3&#65533;&#1140;&#65533;h&#65533;&#65533;@&#65533;&S&#65533;@&#1904;&#65533;&#65533;g&#65533;t&#65533;xs&G&#65533;2&#65533;iK&#65533;"&#65533;+&#65533;&#65533;&#65533;&#65533;&#65533;M&#65533;HP&#65533;&#65533;&#1146;0,y&#65533;q
&#798;&#65533;M&&#65533;&#65533;m&#65533;x&#65533;`@1&#65533;&#65533;*4&#65533;&#65533;&#65533;:o;]&#65533;&#65533;rI#&#65533;&#65533;&#37387;&#65533;&#65533;&#65533;&#65533;&#65533;&#65533;k&(0&#65533;PV?&#65533;&#65533;&#65533;&&#65533;&#65533;f+&#65533;&#65533;&#65533;&#65533;Z&#65533;&#65533;J&#65533;&#65533;&#65533;~&#65533;&#65533;&#65533;?&#65533; &#65533;&#65533;&#65533;&#65533;&#65533;l&#65533;@N&#65533;4 &#65533;&#65533;/ 53&#65533;LY&#65533;&#65533;R&&#65533;R&#65533;%%&#65533;>:$?Y&#65533;3&#65533;^&#65533;3&#65533;q|D&#65533;^&#65533;1&#65533;&#65533;&#65533;&#65533;M+rt&#65533;S&#65533;&#65533;&#65533;&#65533;1m&#65533;&#65533;&#65533;-c&&#65533;;GC&#65533;&#65533;XSN&#65533;&#65533;&#65533;vG&#65533; &#65533;&#65533;B6^#Z&#65533;:P&#65533;C&#65533;p&#65533;&#65533;U&#65533;i-&#65533;-F&#411;&#65533;
/y&#65533;A`&#65533;#&#65533;&#65533;VH&#65533;&#65533;
KI.Q&#65533;l)~q[4f|@&#65533;&#65533;&#65533;e&#65533;h&#65533;~`#&#65533;@&#65533; ~ h &#65533;?0M&#65533;&#65533;&#65533;c &#65533;4j&#65533;03&#65533;M&#65533;\U&#65533;|&#565;3&#65533;&#65533;&#65533;N&#65533;g&#65533;&#65533;)U&#65533;1x&#65533;)r`5&#65533;)&#65533;v&#594;&#65533;c&#65533;9&#65533;&#687;&#65533;&#65533;ow&#65533;Hl0Ox&#65533;Z&#65533;g&#65533;&#65533;cX&#65533;bAK8&#65533;&#65533;&#65533;&#65533;&#65533;=&#217;(+&#65533;&#65533;G&#1698;$&#65533;R&#1622;&#65533;d&#65533;&#65533;I&#65533;30r^&#65533;s&#65533;&#65533;&#65533;$&#65533;&#8615;@&#64454;U6&#65533;&#65533;>&#65533;&#65533;82&#65533;~&#65533;L&#65533;&#65533;&#65533;#&#1320;\1&#65533;R&#65533;&#65533;j&#65533;sk&#65533;&#65533;L&#65533;?&#65533;&#65533;x&#65533;&#65533;K;skIM&#65533;} ]&#65533;#>&#65533;3I&#65533;x&#65533;Q&#65533;3&#65533;&#65533;Bq&#65533;)pIw&#65533;V86S&#65533;&#65533;&#65533;T&#65533;&#65533;&#65533;e4&#65533;&#65533;&#65533;tP'&#65533;O&#65533;IP&#65533;iw|&#65533;&#65533;&#1192;&#65533;&#65533;8&#65533;&#65533;&#65533; &#65533;&#65533;O`&#65533;&#65533;&#65533;OT1Wt&#65533;&#65533;]&#65533;,p&#65533;7q&#65533;&#65533;&#65533; &#65533;&#65533;.&#65533;&#65533;&#65533;V'&#65533;&#65533;o&#65533;j-&#65533;gy&#65533;&#32674;5~&#65533;,p(s+%&#65533;&#1430;A&#65533;&#65533;1&#65533;V1&#1763;Nw&#65533;g&#65533;7&#65533;&#65533;"m&#65533;5 q&#65533;z&#65533;Wj&#65533;&#1524;(&#65533;2&#65533;&#65533;1"&#65533;&#65533;3&#65533;|&#65533;wL&#65533;&#65533;?U&#65533;373(&#65533;d&#65533;D&#65533;:%p&#65533;Gunl&&#65533;)jE&#65533;4&#65533;/oS'&#65533;L&#65533;&#65533;n:&#65533;Je[B&#65533;K&#65533;J&#65533;&#65533;&#65533;z<&#65533;&#65533;7cj&#65533;P&#65533;&@&#10190;&#65533;&#65533;*mT&#65533;&#65533;0&#65533;&#65533;&#65533;&#65533;&#65533;T&#65533;+&#65533;&#65533;4&#65533;%U&#65533;VWV {&#65533;&#65533;&#65533;-)j&#65533;`&#65533;KEvJ3:s Z&#65533;c9&#65533;X&#65533;3}M"g&#65533;&#65533;&#65533;3 &#65533;p[m&#65533;Tm fhF &#65533;&#226;&#65533;j&#854;&#65533;&#2005;Ng&#65533;j&#65533;x+&#65533;T,s}&#65533;T&#65533;&#65533;9S[&#65533;&#65533;&#65533;%&#65533;6t\r&#65533;&#65533;T&#65533;&#65533;&#65533;&#65533;V&#65533;7&#65533;&#65533;&#65533;&#1154;&#452;-WyP&#1592;
R&#1113;&#65533;&#397;&#65533;V}&#65533;&#65533;r&#65533;&#65533;L4,	&#65533;&#65533;P&#65533;c&#936;&#65533;c&#65533;j&#65533;&#65533;&#1196;BF&#65533;&#65533;&#65533;&#65533;`BI&#65533;b>&&#65533;&#65533;U&#65533;&#65533;T2T&#65533;)&#65533;&#65533;t^&#65533;&#65533;&#65533;+DX[H7&#65533;&#65533;&#65533;&#65533;	=D &#65533;&#65533;R&#65533;&#65533;k&#65533;&#65533;l&#65533;S?&#65533;C^3SM&#65533;&#65533;T&#65533;&#65533;&` z &#65533;P&#65533;J&#65533;K&#65533;$&#65533;6&#65533;&#65533;&#65533;&#65533;c&#65533;&#65533;&#65533;yW&#1620;&#65533;YT&#65533;&#65533;=&#65533;&#65533;M&#65533;W%B<&#65533;&#1384;uX\Cg UHB&#746;&&#65533;&#65533;P f&#65533;C&#65533;&#1832;&#65533;&#65533;:y&#65533;c|C*  QI&#65533;2&#65533;e&#65533;V&#65533;&#65533;&#65533;&#65533;K~&#65533;/&#65533;&#65533;&#65533;&#1960;&#65533;&#65533;&#965;}&#65533;&#65533;&#65533;&#65533;&#65533;&#65533;n&#65533;
&#65533;&#65533;&#65533;&#65533;TP&#314;&#65533;y&#65533;&#65533;D&#65533;d0yR&#65533;f&#65533;&#65533;&#65533;&#65533;n&#65533;"F&#65533;D&#65533;&#65533;=&#464;&#65533;y&#65533;&#65533;@&#65533;&#65533;I&#65533;&#65533;R&#65533;f&#65533;1|&#65533;&#65533;LY&#65533;&#65533;j&#65533;&#65533;#&#65533;>&#65533;7&#65533;&#65533;&#65533;A&#65533;&#1607;&#65533;&#65533;g&#65533;&#65533;1}&#65533; &#65533;&#65533;]Y&#65533;&#65533;&#65533;W=&#65533;&#65533;&#65533;M&#65533;!&#65533;&#65533;2;&#65533;R&#65533;&#65533; &#65533;&#65533;2x9&#65533;&#65533;&#65533;&#65533;&#65533;&#65533;&#65533;y&#65533;&#65533;6^e5<F+&#1701;&#65533;&#65533;&#65533;&&#65533;kC&#65533;?&#65533;SS&#65533;&#65533;&#65533;|&#267;$ &#65533;)&#65533;*&#65533;&#65533;{&#65533;&#65533; &#65533;&#744;X&#812;*v&#65533;&#65533;&#65533;KFi&#65533;&#65533;p(&#65533;&#65533;K&#65533;`&#65533;&#65533;^Gw88&#65533;:&#65533;:BE~>&#65533;?$3&#65533;
&#65533;"&Di4RT8&#65533;qFA&#65533;QdlR N&#65533; >&#65533;Z&#65533;VZi&#65533;&#65533;\}&&#65533;3[&#65533;&#65533;&#65533;&#65533;&#65533;S
&#65533;M{&#65533;&#65533;&#1033;W&#65533;&#65533;&#65533;#lb &#65533;@&#65533;&#65533;&#65533;&#65533;{&#65533;&#65533;\	@&#65533;&#1269; &#65533;g&#65533;&#65533;,F&#65533;pvxt&#65533;&#65533;r&#65533;&#65533;&#65533;zC&#65533;&#65533;&#65533;_HU&#1260;&#1066;N&#65533;e&#65533;&#65533;RE&#65533;&#65533;&#65533;	j&#65533;6&#65533;&#897;@&#65533;&#65533;s&#65533;&#65533;t&#65533;x&#65533;9&#65533;/(&#65533;"&#65533;R&#65533;fX&#65533;&#65533;&#65533;&#65533;&#65533;&#65533;&#65533;&#65533;&#65533;W;`@&#65533;&#65533;L&#65533;M&#65533;&#65533;&#65533;&#65533;}&#65533;c&#65533;3&#65533;j7&#65533;;&#65533;\&#65533;?&#65533;&#65533;L]Z&#65533;U&#65533;&#65533;&#512;i&#608;&#65533;Q&#65533; ?&#65533;<&#65533;&#65533;/$&#65533;;v`&#65533;&#65533;c 6:HSv&#41115;3Q&#65533;T&#1319;&#65533;&#65533;&#65533; &#65533;}&#65533;A&#65533;&#65533;&#65533;&#1622;73x&#65533;&#65533;
&#65533;&#65533;&#65533;*t&#65533;&#65533;&#65533;&#65533;&#65533;&#38654;&#65533;&#65533;&#65533;&#65533;dD&#65533;:&#65533;rQ&#65533;p&#65533;d[&#65533;N&#65533;X)&#65533;Z&#65533;u q&#65533;&#65533;&#2041;|c&#65533;&#65533;&#65533;0&#1190;&#65533;4&#65533;&#65533;`&#65533;&#65533;&#65533;&#65533;&#65533;C&#65533;7=&#65533;#3!&#65533;@&#65533;Aj&#65533;~} &#65533;&#65533;&#65533;Wz?&#65533;d &#65533;&#65533;&#65533;3<&#65533;&#65533;C&#65533;l&#65533;&#65533; <&#65533;L&#65533;&#65533;{&#65533;%"I&#391;&#65533;&#65533;?8&#65533;&#65533;&#65533;&#65533;&#65533;B&#65533;s&#65533;%&#65533;# &#65533;@&#65533;&#65533;&#65533;&#65533;:&#65533;&#65533;&#65533;ACg&#65533;&#65533;l&#65533;ci&#65533;!N&#65533;&#65533;&#65533;&#65533;&#65533;g&#65533;v_&#65533;A&#65533;&#65533;ne&#65533;;m&#65533;N&#65533;&#65533;&#59783;z&#65533;&#65533;.Z&#65533;Av&#65533;[:&#65533;p%&#65533;p&#65533;&#65533;4&#65533;&#65533;&#65533; &#65533;&#65533;&#65533;&#65533;&#65533;jhu&#65533;&#65533;m6&#65533;[85>9&#1768;>$g&#65533;&#65533;?&#65533;1}&#65533;&#65533;~&#65533;&#65533;y&#65533;dV`<c&#65533;&#65533;f&#65533;&#65533;0S&#65533;&#65533;
C&#65533;&#65533;&#65533;&#65533;&#65533;&#65533;&#65533;&#65533;&#886;<&#65533;&#65533;' &#65533;bV&#65533;C~&#65533;&#65533;&#65533;l&#65533;
l&#65533;d&#65533;Sx&#65533;@PB=&#65533;)$`g
k&#65533;9&#65533;b@hYR&#65533;&#65533;@&#65533;&p&mcSO&#65533;u&#65533;&#65533;&#65533;[L&#65533;q92&#1763;]&#65533;&#65533;&#65533;&#65533;3&#65533;Ux&#65533;V&#65533;&#65533;N&#65533;&#65533;p&#316;/*&#65533;&#65533;&#65533;&#62412;Cc&#65533;&#65533;&#65533;X#T;d &#129;&#65533;/&#65533;&#133;&#65533;w0aD&#65533;&#65533;G1&#65533;&#65533; @&#65533;&#65533;&#65533;b&#65533;&#65533;&#65533;#&#65533;"D&#65533;&#65533;!G&#65533;
gv|&#65533;r &#65533;&#65533;8&#65533;&#65533;AA&#65533;DqR&#65533;&#65533;&#65533;C&<  *S&#65533;
H`u&#65533;&#65533;	(&L&#65533;&#65533;&#65533;ATP+U&#65533;`m{&#65533;j&#65533;@tH R$W a&#65533;&#65533;&#65533;&#65533;[&#65533;
&#65533;e0@&#65533;Z&#65533;h&#994;ep&#65533;&#65533;&Px8q&#65533;D	n&#65533;V&#65533;&#65533;&#65533;&#65533;&#65533;&#65533;&#65533;&#65533;&#65533;&#1154;gSC=&#65533;U&#65533;&#65533;&#65533;&#65533;&#65533;4&#65533; &#65533;&#65533;&#1542;&#65533;Mp&#65533;kW&#65533;
'&#65533; Ba&#65533;d&#1138;t&#65533;&#65533;&#65533;a&#65533;W&#65533;F`&#65533;&#65533;&#65533;H&#65533;a{&#65533;&#574;Y&#65533;V{&#65533;#&#65533;&#65533;K&#65533;&#641;C&#65533;=&#65533;&#65533;-&#1187;>&#1982;a&#65533;&#65533;&#65533;  &#65533;G@ &#65533;&#65533;O@I@A&#65533;&#65533;&#65533;&#65533;w &#65533;	&&#65533;&#65533;u7&#65533;SC]&#65533;G &#65533;'Db&#65533;"&#65533;(L&#65533;&#65533;S%&#65533;M0&#65533;&#65533;BMa&#65533;#&#65533;;&#65533;&#65533;RA>a&#65533;&#65533;IF>&#65533; &#65533;]D D&#65533;M%&#65533;mQ&#65533;w^y&#65533;&#65533;&#65533;&#65533;&#65533; &#65533;&#65533;M&#65533;&#65533;&#65533;b	6&#65533;b&#65533;M&#65533;]&#65533;&#65533;&#65533;nr&#65533;VU&#65533;AY&#65533;odvY'&#65533;WAw\A&#65533;W&u\&#65533;&#65533;C
($P@A &#65533;&#65533;i&#65533;[&#65533;&#65533;0&#65533;&#65533;p5&#65533;YX&#65533;f&#65533;Y&#65533;& 
)&#65533;&*
bE5A&#65533;h&#65533;&#274;&#65533;U&#65533;&VT2&eT&#65533;>&#65533;U&#65533;H&#65533;w&#65533;90&#65533;&#65533;e%&#65533;q-vV&#65533;S&#65533;U&#65533;X9	 c&#65533;mA(
x:&#1568;P*&#65533;&#65533;@K5&#65533;S}E&#65533;&#65533;&#65533;&#65533;&#65533;q&#65533;&#65533;&#65533;h&#65533;.) `/G$R&#65533;  &#65533;&#65533;&#65533;T&#65533; &#65533;&#65533;P(Z&#65533;H&#65533;dNM&#65533;&d&#65533;I&#65533;&#65533;&#65533;SA;e|&#65533;H&#340;ME&#65533;&#65533;&#65533;RL.&#65533;&#65533;&#1765;gk&#65533;&#65533;&#65533;&#65533;q&#65533;W[n6&#65533;W:O@&#65533;Z1&#65533;&#65533;&#65533;	)&#1072;e&#65533;&#65533;&#65533;4&#65533;&#65533; f(h ^&#65533;
&#65533;|&#1373;&#65533;Wg&#65533;&#65533;R5&#65533;&#65533;E7(
&#65533;&#65533;f&#65533;)<HAbQA*]\1&#65533;:&#65533;6sT]&#65533;&#65533;X&#434;&#341;&#65533;&#65533;.&#65533;U
_A&#402;)&#65533;*&#65533;%$&#65533;XT&#65533;5&#476;Z&#65533;&#65533;&#65533;&#65533;tMe&#65533;&#65533;&#1517;L&#65533;&#65533;&#65533;+&#1477;&#65533;9@dt b&#1633;^:O]^&#65533;y&#65533;TRN&#65533;&#65533;&#65533;&#65533;%&#65533;H.R&#65533;&#65533;n&#65533;&#65533;G&#65533;&#65533;T&#65533;/.Lb|i?&#65533;&#65533;@&#65533;Cx!&#65533;&#65533;&#65533;&#65533;&#65533;&#65533;&#65533; /&#65533;MB\&#65533;F&#65533;&#65533;&#65533;I&#65533;@&#65533;&#65533;F&#65533;&#65533;qR&#65533;&#65533;X&#65533;(&#65533;3&#65533;&#65533;'Y&#65533;h&#65533;&#65533;&#65533;&#65533;&#65533;LW&#65533;!&#65533;&#65533;&#65533;&#65533;&#65533;&#65533;.-&#1201;&#65533;i&#1253;&#65533;y`31+Af0&#65533;&&#65533;`&#65533;&#65533;4p	&#65533;*Nr&#65533;S&#65533;%&#65533;@E-P&#65533;[|&#65533;v&#65533;&#65533;&#65533;&#65533;Q&#65533;&#65533;_	v&#65533;&#737;&#65533;	&#65533;
>B&#65533;&#65533;&#41423;9&#65533;j&#65533;C&#65533;&#65533;&#65533;Nl&#65533;)T"&#65533;C&#65533;tE6&#65533;a&#65533;C[!GJ&#65533;;N&#65533;X&#65533;&#65533;,^K&#65533;&#65533;YvV&#65533;&#65533;&#65533;|&#65533;&#65533;i&#65533;&#65533;c&#65533;8n;&#721;Y&#1302;&#65533;&#1329;%K&#65533;&#65533;&#65533; &#65533;Z='&#65533;&#1025;&#1669;&#65533;&#65533;U&#65533;B&#65533;R&#65533;
&#65533;BT"&#65533;&#65533;&#314;&#65533;&#65533;J&#65533;!EY&#65533;&#65533;\&#65533;J&#65533;&#65533;@&#1559;&#65533;&#65533;&#65533;0&#65533;&#65533;h&#65533;+[	I&#65533;&#65533;_&#65533;&#65533;&#65533;&#919;&#65533;&#65533;e&#65533;(D&#65533;NN&#65533;qr!&#65533;&#65533;&#65533;&#65533;%&#65533;&#65533;/fX@	&#65533; h&#65533;,17&#65533;c&#65533;lV&#65533;9]&#65533;q&#65533;z&#65533;&#65533; U&#65533;&#65533;-&#65533;&#65533;&#981;&#65533;&#65533;&#65533;&#65533;kB&#65533;,&#65533;&#65533;yMOj&#65533;
&#65533;4&#65533;&#65533;&#65533;&#65533;Lm&#65533;&#65533;&#65533;&#65533;&#65533;6&#65533;&#65533;&#65533;&#65533;&#65533;J&#65533;V&#65533;&#65533;&#65533;J)&#65533;&#65533;[%6&#65533;&#65533;fr hj&#65533;&#65533;TI&#65533;8`a&#65533;p&#258;&#65533;Yz&#65533;&#65533; &#65533;&#65533;&#65533;:&#65533;&#65533;&#65533;&#65533;&#65533;&#65533;&#65533;9&#65533;t*g+bgs&#65533;&#65533;&#65533;&#65533; 4&#65533;&#65533;&#65533;p&#65533;)&#65533;&#65533;&#65533;Z-&#65533;VZ|
 pDB&#65533;&#65533;&#65533;/&#65533; (&#65533;&#684;&#65533;2m+)&#65533;fJ&#65533;&#65533;&#65533;(e&#65533;&#65533;:&#65533;&#65533;<&#1551;#ar&#791;&#65533;2F="&#65533;\ &#65533;&#65533;&#33269;Wa&#65533;e[SLnN&#65533;&#65533;l&#65533;*&#65533;&#65533;v&#65533;&#1266;&#65533;kB&#65533; &#65533;-&#22821;fl&#65533;&#65533;b&#65533;&#65533;&#65533;&#65533;&#65533;X`!(lP&#65533;*h&#65533;?&#65533;k9&#65533;<&#65533;
:&#65533;U&#65533;&#65533;&#65533;&#65533;\eL&#65533;&#65533;&#65533;&#65533;&#65533;<&#65533;g*&#1569;p&#65533;@&#65533;&#65533;T&#65533;E,&#65533;&#65533;H.&#65533;L`&#65533;W&#65533;&#65533;I&#65533;&#65533;&#65533;&#65533;&#65533;&#65533;&#65533;&#65533;&#65533;&#1056;I&#65533;&#65533;&#65533;T@Q;`&#65533;&#65533;&#65533;C'^*&#65533;&#914;&#65533;&#65533;Ek&#65533;&#65533;o&#65533;&#65533;2&#65533;&#65533;~gW&#65533;&#65533;iXx&#427;`&#65533;0&#65533;["&#65533;&#65533;	y&#65533;:F&#342;qH&#65533; &#65533;&#65533;g&#65533;&#65533;&#65533;&#65533;$a0&#65533;tk`&#65533;sQ`^0&#65533;\&#65533;&#65533;&#65533;@&#65533;Y&#65533;$$&#65533;&#65533;:&#65533;&#65533;&#65533;&#65533;w&#65533;&#1552;.[$&#65533;$~JALM&#65533;-A*KU&#65533;&#65533;rf&#65533;&#65533;j&#65533;f[mP&#733;=R&#65533;@&#65533;&#65533;&#65533;&#65533;b= A+W&#65533;&#65533;&#65533;/zv&#65533;&#65533;:&#65533;&#65533;Jk,M-&#65533;JXT"O&#21616;Ry.&#65533;&#65533; &#65533;0&#65533;g(&#65533;&#65533;&#65533;@&#65533;6&#641;
jB&#65533;V&#65533;N&#65533; &#65533;+Uq&#65533;D\&#65533;&#65533;&#65533;%?&#65533;&#65533;h!	&#65533;&#65533;&#65533;&#65533;&#65533;&#65533;&#65533;c&#65533;&#65533;&#65533;GyF&#65533;`4&#65533;T&#65533;t&#65533;@[&#65533;&#1352;&#65533;&#65533;J8&#65533;\&#65533;&#65533;&#65533;&#65533;&#65533;DX&#65533;#&#65533;&#65533;@&#65533;&#65533;&#65533;&#156;&#65533;8P&#65533;&#65533;s&#65533;RP2x[HL&#65533;&#65533;&#65533;&#1709;&#65533;&#1679;&#65533;*&#65533;&#65533;&#65533;&#363; &#65533;&#65533;&#1100;&#65533;&#65533;S&#65533;JhH9h&#65533;I"&#65533;&#65533;&#65533;&#65533;&#65533;$&#65533;&#65533;&#65533;Kx&#65533;&#65533;&#65533;$&#65533;&#65533;&#65533;f&#65533;3:8N	&#65533;Sds]&#65533;&#65533;J&#65533;cgT&#65533;&#65533;&#37559;&#65533;K[&#65533;x&#65533;@&#65533;&#65533;Y3S&#65533;&#65533;c&#65533;&#1339;lv&#65533;&#65533;t&#65533;BG&#65533;&#65533;&#65533;&#65533;&#65533;&#65533;8&#65533;&#65533;K	&#1715;O
&#65533;q&#65533;&#65533;&#65533;*&#65533;&#65533;p&#65533;&#1101;ZRE&#65533;&#65533;L&#65533;&#65533;bS&#65533;b&#65533;&#65533;e&#65533;&#65533;N|&#65533;&#65533;,&#65533;C&#65533;&#65533;&>["[&#65533;&#65533;&#1320;&#65533;d%k&#65533;&#65533;*&#65533;^
&#65533;7&#65533;O&#65533;#=&#65533;&#65533;&#65533;.&#65533;&#335;&#65533;S&#65533;Q&#65533;&#65533;&#65533;&#65533;;&#65533;&#65533;cmr&#65533;&#65533;&#65533;&#65533;&#65533;@&#65533;&#65533;&#260;$&#65533;"&#65533;&#65533;&#920;:&#65533;&#65533;D&#65533;H&#65533;"Pj&#65533;@=X_&#65533;&#65533;b_&#65533;&#65533;&#65533;@0:-!s&#65533;&#65533;X&#65533;&#65533;&#65533;p&#65533;]<1\zK&#65533;FXzI0&#65533;y#\&#65533;&#65533;&#65533;X0&#65533;&#65533;%&#65533;&#65533;&#65533;.&#65533;&X&#65533;&#65533;&#65533;&#65533;\G&#65533;U&#65533;&#65533;Y&#65533;X&#65533;&#65533;&#65533;&#65533;(p&#65533;&#65533;&#65533;5&#65533;&#65533;&#65533;&#65533;n|&#65533;,&#65533;&#65533;&#65533;&#65533;&#65533;p\^A<&#65533;&#65533;zN&#65533;&#65533; Xl&#65533;Q&#65533;xQrjA&#65533;&#65533;&#65533;dW&#65533;&#65533;-[wk&#65533;1&#65533;8&#65533;C&#65533;&#65533;Q&#65533;A[v&#65533;*&#65533;"8&#65533;=Pt;&#65533;R&#65533;&#65533;P&#65533;um$G&#65533;qCe}&#65533;s&#1843;=&#65533;&#65533;Fz&#65533;F^o>Ux&#65533;x&#65533;&#65533;&#65533;"^&#65533;;-&#65533;H&#65533;a&#65533;&#65533;y&#65533;:&#65533;y&#65533;T!&#65533;oCz&#65533;S&#65533;&#65533;c&#65533;&#65533;#x&#65533;m(&#65533;s&#65533;*r&#65533;c"&#919;%Wm&#65533;a?ra 	&#65533;&#65533;&#65533;&#65533;&#65533;XZ&#65533;&#65533;Sr&#65533;&#65533;i&#65533;&#65533;&#65533;&#65533;Z?p6&#65533;/@&#65533;e&#65533;&#65533;X &#65533;|x&#65533;`&#65533;2&#65533;XUC'=&#65533;?Q `<&#65533;$:=#%&#65533;\&#65533;&#65533;7k&#65533;'&#65533;Dr&#65533;D&#65533;&#65533;&#65533;:%&#1288;&#65533;&#65533;+&#65533;V&&#65533;&#65533;SQ&#65533;B&#65533;&#65533;7&K&#65533;&#65533;&#65533;}&#65533;&#65533;&#65533;P&#65533;"6&#65533;&#65533;(:dxi&#65533;&#65533;%B&#65533;&#65533;}D(&#65533;&#65533;:!8Gu&#65533;~ &#65533;<&#65533;r+4~S&#65533;M&#65533;a&#65533;&#65533;`&#65533;w&#65533;VHdxr&#65533;>9&#65533;V.&#65533;-AQ~&#65533;"&#65533;&#65533;"&#65533;fYA&#65533;-3c@n&#65533;&#65533;yH&#65533;&#1266;&#65533;&#65533;V&#65533;&#65533;o&#65533;#D&#65533;&#65533;?&#65533;$&#65533;&#65533;$T,Z&&#65533;&#65533;&#65533;Q33&#65533;q&#65533;&#65533;7
&#65533;%`h(&#65533;k&#65533;&#65533;r&#65533;D3n1&#65533;&#65533;gwhAlx&#65533;&#65533;&#65533; PYv&#65533;kU&#65533;&#65533;&#65533; @(&#65533;E09&#65533;Afz&#135;%X ;I'&#65533;&#65533;&#450;&#65533;&#65533;Ru&#65533;B&#65533;&#65533;&#65533;*&#65533;&#65533;&#65533;&#65533;T&#65533;f&#65533;5R&#65533;?&#65533;[`t&#65533;&#65533;Z'@&#65533;&#65533;CVR&#65533;Xj,%#&#65533;H&#65533;@&#65533;&#65533;!&#65533;r)&#65533;&#65533;R&#65533;5 &#65533;#6&#65533;&#1281;HwlabO&#65533;0&#65533;&#65533;s&#65533;@  qK&#65533;(&#65533;&#65533;pm&#65533;&#65533;&#65533;rx&#65533;&#65533;^]n&#65533;&#65533;&#65533;&#65533;&#65533;dba&#65533;0&#65533;;&#65533;1/&#65533;6=}&#65533;&#65533;!&#65533;6z&#65533;&#65533;&#65533;F&#65533;W S&#65533;&#65533; GK&#65533;9@cx&#65533;&#65533;SP'p*&#65533;vE&#65533;&#65533;9&#65533;aoGft&#65533;&#65533; 8&#65533;6Q&#65533;~JN)W5]&#65533;`A&#1060;d &#65533;&&#65533;DQ&#65533;*OG&#65533;':A&#65533;&#65533;&#65533;&#65533;|h5%&#65533;% 0!ag' &#65533;sR&#65533;&#65533;&#65533; &#65533;EA)&#65533;Y# -&#65533;UP&#65533;" &#65533;A\y&#65533;]jG*&#65533;l)$&#65533;	&#65533;&#65533;&#65533;?&#65533;&#65533;&#65533; l)&#65533;&#65533;&#65533;P4&#65533;&#65533;'0\%8&#65533;Wb{GFUw&#65533;&#65533;{;&#65533;'j =P&#65533;&#705;&#65533;&#65533;&#65533;&#65533;o&#65533;&#65533;(dW2&#65533;&#65533;&#65533;8 E`&#65533;v&#65533;1lP&#1357;&#65533;Xy/&#65533;&#65533;cn&#65533;&#65533;1&#65533;X1D!2&#65533;&#65533;>&#65533;&#65533;&#65533;$&#65533;1q&#65533;KR P&#65533;5&#1433;Xdx87&#65533; &#65533;&#65533;IG5&#65533;&#65533;pZ&#65533;N&#65533;&#65533;)&#65533;&#65533;k&#65533;RE&#65533;&#65533;&#1095;&#65533;DftrE(&#65533;&#65533;AMsY&#1544;&#65533;E}&#65533;Te,&#65533;V&#65533;p&#1700;2XA&#65533;=&#65533;&#65533;=P(&#2017;\$&#65533;6R&#65533;&#65533;&#65533;hj&#65533;5&#65533;Mj&#65533;8&#65533;!O&#65533;m&#65533;&#65533;.&#65533;&#65533;&#65533;Gk&#65533;&#65533;&#65533;&#65533;R&#65533;1gT&#65533;4&#65533;tk&#65533;&#65533;&#65533;&#65533;D&#65533;G,&#65533;XT&#65533;xF&#753;FI&#65533; &#65533;&#65533;&#65533;&#65533;,eA=I&#65533;&#65533;&#65533;&#65533;i)H$&#65533;+bJ&#65533;#J&#65533;&#65533;&#65533;Inl!$3&#65533;&#65533;6w&#65533;y&#65533;&#65533;<&#65533;"%qK&#65533;1&#65533;&#65533;1`&#65533;&#53455;&#65533;H&#65533;&#65533;&#65533;&#65533;[&#65533;W&#65533;&#65533;B&#65533;\J&#65533;_&#65533;%%@`&#65533;)&#65533;&#65533;7r&#65533;&#65533;W!&#65533;C(`qH&#65533;s&#65533;) 4q&#65533;&#65533;+W&#65533;&#65533;AZR1&#65533;*S&#65533;&#65533;&#65533;&#65533;?[}@KG`":&#65533;e'&#65533;;dIE@@ !+&#65533;&#65533;&#65533;P,&#65533;&#65533;&#65533;'&#65533;i24 &#65533;&#65533;r &#65533;n&#65533;Y7UG&#65533;&#65533;&#65533;&&#65533;&#65533;&#65533;Vq\0K&#65533;&#65533;&#65533;v&#65533;&#65533;m&#65533;w[n&#65533;&#65533;&#65533;!tq.&#65533;&#65533;	"&#65533;&#65533;&#65533;'&#65533;&#65533;G,rV&#65533;eG"&#65533;0JI*c&#65533;&#65533;&#65533;"7&#65533; 9&#65533;~&#65533;"&#65533;! &#65533;/\&#65533;$a&#65533;&#65533;&#65533;>&#65533;&#65533;##&#65533;&#65533;&#65533;
&#65533;zT&#65533;&#65533;nB&#65533;4 R&#65533;A~&#65533;&#65533;8&#65533;&;gU&#65533;Y?3N'&#65533;Dskk6&#65533;&#65533;&#65533;&#65533;6&#65533;?&#65533;&#65533;7&#65533;&#65533;(}4{&#65533;&#65533;&#65533;&#65533;x&#65533;&#65533;&#65533;&#65533;[3|&#65533;r&#65533;Q+&#65533;&#65533;Yt2O4&#65533;@<&#65533;&#65533;:U[&#65533;4&#722;&#65533;:@&#65533;Z&#65533;#&#65533;Z%pGUD&#65533;&#65533;srRE&#65533;u|&#65533;"&#65533;&#65533;&#65533;&#65533;&#65533;S&#65533;CCM&#65533;&#65533;W&#65533;s&#65533;wx&#65533;@[4; d@&#65533;PWy4p&#65533;[&#65533;r&#65533;&#65533;&#65533;&#65533;@:y&#65533;U;&#65533;<=&#65533;&#65533;&#1336;OE&#65533;p/zJR:=&#65533;&#65533;&#65533;&#65533;y&#65533;&#65533;Y
#&#65533;&#1263;}&#1348;&#65533;C&#65533;W&#65533;&#65533;o&#65533;&#65533;&#65533;&#65533;d{T&#65533;&#65533;&#65533;&#65533;r1'3&#65533;t&#65533;&#1143;&#65533;&#65533;&#65533;|&#65533;G&#65533;qx4[pJS&#65533;&#65533;&#65533;&#65533;K&#65533;&&#65533;Mc2&#65533;:&#65533; &#65533;%&#65533;&#65533;:&#65533;Zq&#65533;&#65533;&#65533;RB:g[t$&#65533;th&#65533;&#65533;~'&#540;j&#65533;r\&#65533;&#65533;&#65533; &#65533;&#65533;zA&#65533;&#65533;Y&#65533;&#65533;&#65533;1sO&#65533;&#65533;&#65533;&#65533;&#65533;9P&#65533;&#65533;)@&#65533;{&#739;&#65533;&#65533;0&#65533;&#65533;,jw{y-^R:&#65533;R4FCh&#65533;&#65533;&#65533;&#65533;&#65533;&#65533;%&#65533;&#65533;G&#65533;&#65533;;&#65533;*&#65533;Py&#1123;&#65533;&#65533;&#65533;&#65533;Pl&#65533;	J&#1794;Y&#1858;&#65533;&#65533;&#65533;"&#65533;&#65533;&#65533;&#65533;>z&#65533;t&#65533;&#65533; &#65533;K&#65533;&#65533;K&#1564;&#65533;&#65533;c76&#65533;qr&#65533;%y7X&#65533;eLi&#65533;&#65533;&#65533;YZ3r=&#65533;9&#65533;l&#65533;&#65533;VY4&#65533;u&#65533;&#65533;sJC2&#65533;4&#887; &#65533;&#65533;&#65533;:&#65533;&#65533;&#65533;(uS&#65533;&#65533;&#65533;]&#65533;NW&#65533;h&#65533;E&#65533;|&#65533;C&#65533;2'&#52848;&#65533;
&#65533;&#65533;;&#65533;&#786;&#65533;&#65533; &#65533;&#65533;PBPY&#65533;-TIC0E&#65533;&#1241;&#65533;&#65533;@&#65533;&#65533;i&#65533;&&#65533;&#1126;.&#65533;}d&#65533;r&#65533;cT+&#43825;e+ &#65533;&#65533;K&#65533;&#65533;X&#65533;&#65533;&#65533;&#65533;&#40461;+&#65533;&#65533;'&#65533;&#65533;&#65533;>&#65533;&#65533;1\&#65533;T&6T&#65533;U"&#65533;&#65533; &#65533;&#65533;I&#65533;=.b&#65533;2pA&#65533;c&#65533;&#65533;&#1445;z&#65533;&#65533;&#65533;&#65533;&#65533;&#65533;&#65533;&#65533;&#65533;&#65533;&#65533;R#}&#65533;&#65533;&#65533;13&#65533;A&#65533;m|&#65533;A&#65533;&#65533;&#65533;&#65533;&#65533;](&#65533;&#65533;&#65533;&#65533; &#65533;YPn"j&#65533;|e|&#65533;&#65533;p&#65533;070
&#65533;&#65533;&#65533;&#65533;r&#65533;'&#65533;%&#65533;&#65533; Q&#65533;&#65533;C-&#65533;&#65533;#&#65533;s]&#65533;%p4&#65533;q [&#65533;&#65533;Z&#65533;`h&#65533;Y&#65533;&#65533;x&#65533; &#65533;&#65533;&#65533;&#65533; &#65533;&#65533;&#65533;&#65533;&#65533;&#1111;&#65533;&#65533;&#65533;S#&#65533;B&#65533;-&#65533;h&#300;&#65533;&#428;&#65533;%M&#65533;'&#65533;A&#65533;&#65533;&#65533;&#65533;a&#65533;=&#65533;X&#65533;r fw&#65533;&#65533;&#65533;d&#65533;&#65533;J.&#65533;)&#65533;&#803;	&#65533;I4&#65533;&#65533;P&#65533;S&#65533;;&#65533;&#65533;>m}&#65533;b1:&#65533;&#65533;71W&#65533;181&#65533;&#65533;~#+&#65533;&#65533;&#65533;&#65533;+&#65533;&#65533;&#65533;2&#65533;p&#65533;&#65533;]&#65533;&#65533;rC&#65533;D&#65533;,&#65533;\&#65533;&#65533;&#65533;P&#65533;&#65533;Y&#65533;Twn&#65533;r&#1259;o&#65533;A&#65533;Q&#65533;)[&#65533;C&#65533;4%&#65533;&#65533;HX&#65533;Q
R%QI&#65533;7Z&#65533;l"&#65533;&#65533;&#65533;!&#65533;&#65533;Y&#65533;&#65533;Zb&#65533;&#65533;&#65533;W":&#65533;&#65533;&#65533; 6&#65533;&#65533;&#65533;&#65533;&#65533;2&#65533;RQ]&#65533;D6V&#65533;&#65533;&#65533;q$B &#65533;Ph0&#65533;Z&#65533;ZGKmmD0&#65533;o&#65533;ZKQx&#65533;&#65533;@&#65533;x\&#65533;&#65533;&#65533;]&#65533;na&#65533;?&#65533;_+&#65533;Q&#65533;Kry&#65533;H"Uj&#65533;&#65533;&#65533;CH&#65533;D&#65533;KAB=&#65533;o&#65533;&#65533;:&#65533;&#65533;K&#65533;&#1082;&#65533;V{5&#65533;Em&#65533;]v&#65533;3&#65533;*}:'1&#65533;&#65533;&#65533;2&#65533;&#65533;	j%&#65533;&#65533;&#65533;50[9Y,3~&#65533;#&#65533;Sa&#65533;&#65533;"&#65533;Q*&#65533;&#16803;<&#65533;j&#65533;%*&#65533;&#65533;&#65533;&#65533;a8_&#65533;k:&#65533;u&#65533;8j&#65533;&#65533;&#65533;SA&#65533;&#65533;b7&#65533;wE&#65533;Lf&#65533;&4&#65533;&#65533;&#65533;&#65533;0T&#65533;r-&#65533;&#65533;&#65533;&#65533;&#65533;j&#65533;Y&#65533;&#1827;1!0&#65533;u&#65533;&#65533;&#1260;&#65533;?&#65533;&#65533;@&#65533;ZWYl&#65533;'&#65533;'&#65533;I&#65533;&#65533;wX&#65533;&#65533;tq3&#65533;j)	#&#65533;&#65533;&#65533;&#65533;J&#65533;&#65533;&#65533;&#65533;I260V&#65533;6/&#65533;X&#65533;&#65533;R2E&#65533;/&#65533;$"&#65533;4z&#65533;&#65533;AzG&#65533;y5&#65533;N&#65533;&#65533;&#65533;&#65533;3SQU2&#65533;i*&#1215;&#65533;3&#65533;>(&#65533;N?P^H&#65533;-K3
&#65533;?pB&#1205;r&#346;&#65533;&#65533;P&#65533;g%&#65533;B&#65533;~R,&#65533;4*J&#65533; &#65533;&#65533;g_&#65533;&#65533;&#65533;&#65533;&#65533;q]EU&#65533;&#65533;o1)B&#65533;&#65533;S&#65533;&#65533;&#65533;!&#65533;&#65533;&#65533; &#65533;}mr&#65533;X.&#65533;&#65533;&#65533;Y&#65533;Z&#65533;&#65533;&#65533;&#65533;&#65533; &#65533;S&#65533;<p&#65533;&#65533;&#65533;x&#65533;&#65533;@&#65533;{3W&#1571;OYn&#65533;&#65533;/&#65533;K]&#65533;;&#65533;[p&#65533;t4&#65533;&#65533;A&#65533;&#65533;&#65533;&#65533;7q
&#65533;&#65533;;X&#65533;/&#65533;&#65533;&#65533;&#65533;T	= J&#65533;;=|I&#65533;	~&#65533;i&#65533;&#65533;h&#6617;&#65533;C&#65533;o&#65533;c;&#65533;A"&#65533;&#65533;$&#65533;=&#65533;&#65533;&#65533;&#65533;&#65533;?&#65533;zM&#65533;aM&#1649;M ZE&#65533;'^&1c'&#65533;(v&#65533;(&#65533;a&#65533;&#65533;(L`&#65533;p&#65533;$P&#65533;&#65533;&#266;1R&#65533;H&#65533;#&#65533;&#65533;8 &#65533;&#65533;&#65533;&#1280;&#65533;&#65533;I
S&#65533;&#65533;9SB&#275;)&&#65533;&#65533;8&#65533;'&#65533;&#65533;w&#65533;p0 &#65533; '8&#65533;`pR&#65533;&#65533;L@!&#65533;UG%n&#65533;&#65533;1&#65533;&#65533;/N&#65533;h&#65533;@&#65533;V&#65533;T&#65533;2&#65533;&#65533;F)5&#65533;1c2&#65533;&#65533;X&#65533;b\&#65533;D&#65533;0&#65533;
7&#65533;&#65533;&#65533;&#65533;&#401;WFh&#65533;R&#65533;@~l.Rd&#65533;g&#65533;v,HPm&#65533;%&#414;&#65533;&#65533;&#65533;"=R&#65533;&#65533;P&#65533;vmr} &#65533;6&#65533;|&#65533;U&#65533;&#65533;-[&#65533;v<@$&#65533;BB&#65533;@]B&#65533;&#65533;q&#65533;&#65533;&#65533;&#65533;&#65533;&#65533;=x&#65533;&#65533;AA&#65533;&#65533;_&#65533;o=&#65533;&#65533;&#65533;&#65533;w&#65533;&#65533;&#65533; &#65533;&#65533;7&#65533;&#65533;&#65533;&#65533;C&#65533;(&#65533;.&#65533;&`&#547;&#65533;&#65533;>J&#2357;b&#65533;&#65533;&#1450;&#65533;hJ&#255;0&#65533;
&#65533;A&#65533;&#34956;H&#65533;&#65533;D8&#65533;&#65533; h%N&#65533;&#65533;UR 5&#65533;&#65533;&#65533;#8&#65533;&#65533;*Y&#65533;H&#65533;W&#65533;p&#65533;&#65533;&#65533;r&#65533;A&#65533;&#65533; &#65533;&#65533;&z&#65533;&#473;v&#65533;2*&#65533;&#65533;*&#65533;.&#65533;R"&#65533;&#65533;I&#65533;&#65533;&#65533;&#65533;I+J&#65533;&#65533;+&#65533;&#65533;&#65533;&#65533;\I&#65533;r&#65533;&#7192;P&#65533;&#65533;&#65533;!&#65533;C&#65533;&#65533;&#65533;&#65533;&#65533;LJ,&#65533;&#65533;+@&#65533;&#65533;"t&#65533;B&#65533;(l&#65533;	T2&#619;&#65533;N[ &#65533;&#65533;&#65533;:QD&#65533;6&#65533;&#65533;&#65533;&&#65533;&#65533;6&#65533;
&#65533;&#65533;&#65533;p&#65533; @&#65533;&#65533;&#65533;8&#65533;"&#65533;:&#65533;p&#65533;N&#65533;\{&#65533;&#65533;9&#65533;&#65533;<b&#65533;&#12354;&#65533;0&#65533;&#65533;&#65533;&#65533;O&#65533;&#65533; &#65533;@&#65533;&#65533;P&#65533;&#2046;h) &#65533;&#65533;&#65533;&#65533;C/=&#65533;"RP&#65533;&#65533;~&#65533;RD&#65533;&#65533;rjJ#&#65533;&#65533;&#65533;?}&#65533;H.&#65533;4&#65533;+{&#65533;&#65533;W&#65533;t)TI 8&#65533;lH&#65533;&#65533;&#65533;<}l1	&L&#65533;JhW&#65533;Q&#65533;D&#65533;&#65533;&#65533; u&#65533;&#65533;&#65533;&#65533;J&#65533;$&#65533; ]&#65533;2O&#65533;Q&#65533;&#65533;z&#65533;*]&#65533;2DC5&#65533;&#65533;"	&#65533;&#65533;&#65533;AN&#65533;(&#65533;&#65533;e&#65533;&#65533;bhQ&#65533;A&#65533;a&#65533;t(&#65533;("&#65533;&#65533;&#65533;&#65533;&#65533;&#65533;&#65533;Z&#65533;&#65533;.&#65533;&#65533;'s&#65533;&#65533;&#65533; &#65533;&#183;&#65533;&#65533;+T&#65533;&#1269;&#65533;&#1075;&#65533;c&#65533;;&#65533;&#65533;^K&#65533;So&#65533;V$W&#65533;&#65533; Yi&#65533;&#65533;&#65533;&#65533;|}n&#65533;&#65533;r&#65533;&#65533;&#65533;&#65533;&#65533;&#65533;&#1664;  !&#65533;
 &#65533; ,    &#65533; &#65533; &#65533;Hp&#65533;&#65533;x&#131;&#65533;&#65533;
T&#65533;0&#65533;&#65533;	p&#65533;&#65533;&#65533;&#65533; =,&#65533;@&#65533;&#65533;&#595;4&#65533;$&#1649;#&#663;0c&#65533;Isd&#602;8s&#65533;&#65533;&#627;f&#65533;	*$&#65533;A&#65533;&#65533;H{-zt&#65533;&#807;$;x(1&#65533;$&#1387;UK&#65533;&#65533;&#65533;&#65533;C&#65533;&&#65533;B}&#65533;&#65533;$&#1368;X&#65533;N-Q&#65533;o&#1918;&#65533;@&#65533;*G&#65533;\3X&#65533;kAd&#982;I.&#65533;0&#65533;J$^&#65533;&#65533;&#65533;&#65533;'&#65533;jH\&#65533;&#65533;&#728;3g.&#65533;&#65533;&#65533;&#65533;:sFA&#65533;c8Z&#65533;AH&#65533;0&#65533;&#65533;p@w&#65533;&#65533;!8&#65533;&#65533;` &#65533;w&#65533;&#1552;&#65533;&#481;dncD(@&#65533;&#65533;&#65533;&#65533;Fw4l&#65533;&#65533;&#65533;#<&#65533;&#65533;2&#65533;&#65533;X&#65533;>&#65533;&#65533;&#65533;&#65533;&#735;O&#65533;&#65533;&#65533;&#65533;&#65533;&#65533;&#65533; &#65533;&#65533;&#328;&#65533;&#65533;&#65533;C&#65533;
H`&#65533;'&#65533; 
6 &#65533;y&#65533;&#65533;&#65533;Q&#65533;&#65533;&#599;&#262;f&#65533;a~&#65533;%A&#65533;C&#65533;H&#65533;&#65533;G&#65533;/&#65533;`&#65533;&#65533;1&#65533;&#65533;&#65533;&#65533;"&#65533;0`$&#65533; &#65533; &#65533;$@i&#65533;$m&#65533;&#65533;V'h&#65533;&#65533;'&#65533;&#65533;&#65533;&#65533;	e&#65533;@&#65533;p&#65533;Z&#65533;&#65533;U&#65533;%&#65533; &#65533;T f&#65533;`&#65533;IMk&#65533;&#65533;&#65533;&#65533;i&#65533;tK#&#65533;&#65533;]M&#65533;G&#65533;M&#65533;&#65533;L0q&#65533;&#65533;i&#65533;&#65533;&#65533;&#65533;e&#65533;M&#65533;&#65533;k&#65533;E&#65533;&#65533;&#65533;m&#65533;&#65533;& p &#65533;&#65533;J&#65533;q&#661;&#65533;  @&#65533;&#65533;m	d&#65533;r&#65533;	a&#65533;s i&#65533;@5&#65533;G(&#65533;T}4&#65533;&#65533;&#65533;&#65533;&#65533;&#1330;<&#65533;&#65533;Lb)&#65533;&#65533;Z&#65533;&#65533;&#65533;qw&#65533;.&#65533;&#65533;&#65533;&#65533;+&#65533;&#1986;[a&#65533;&#65533;1Dz&#65533;Jx&#1979;&#65533;ug&#65533;y&#65533;&#65533;&#65533;&#65533;a&#65533;(&#65533;+&#65533;&#65533; &#65533;&#65533;&#65533;&#65533;'q&#65533;&#65533;k&#65533;E
gQ&#65533;&#65533;7,&#65533;U(lE&#65533;ZL&#65533;0&#65533;
k&#65533;&#65533;
?&#65533;D&#65533;&#1502;I&#65533;&#65533;&#65533;+F&#65533;"&#65533;&#65533; s&#65533;&#65533;&#65533;H!&#65533;&#65533;&#65533;x9&#65533;&#65533;&#65533;&#65533;U&#65533;&#65533;3.]t-$&#65533;t&#1630;@&#1443;&#65533;&#65533;6(m&#65533;y&#65533;&#65533; 7hq&#65533;p&#65533;@0&#65533;&#65533;s&#65533;y-ue&#65533;O&#65533;&#65533;&#65533;&#65533;Qp&#65533;Z&#65533;&#65533;=&#65533;&#65533;&#65533;&#893;&#65533;Gq&#65533;&#65533;&#2044;&#65533;G{&x&#1988;&#65533;&#65533;H &#65533;w`(5,&#65533;4&#65533;j&#65533;Gq&#65533;d&#65533;a&#65533;&#65533;MQI&#65533;&#65533;W&#65533;Y&#65533;&#65533;Zi&#65533;&#65533;`jE&#1396;&#65533;V	&#65533;&#65533;&#65533;&#65533;&#65533;&#65533;n&#65533;&#65533;J&#65533;m&#65533;Cb&#65533;&#65533;T[Yf&#65533;`&#65533;y&#65533;&#65533;a&#65533;&#65533;"l`&#65533;5w&#65533;y&#65533;	&#65533;&#65533;&#65533;&#65533;&#65533;. !&#65533;&#65533;@ &#65533;t'&#1040;&#65533;&#65533;&#65533;k[&#65533;Ss A&#65533;&#65533;n&#65533;&#65533;&#1411;&#65533;&#65533;&#65533;^&#65533;&#65533;B&#65533;iU&#65533;\%6&#65533;d$ &#65533;&#65533;&#65533;k^S&#65533;&#65533;&#65533;&#65533;x`&#65533;&#65533;7`KX?!&#65533;&#65533;79&#65533;&#65533;&&#65533;&#65533;&#65533;&#65533;&#65533;&#65533;2q&#65533;Lj2&#65533;U&#325;.4K&#65533;&#65533;"&#65533;&#65533;!/I3&#65533;a&#65533;Rg$,&#65533;&#65533;Z&#65533;=LA&#65533;h&#65533;$&#65533;w&#65533;[^c&#65533;:&#65533;&#65533;&#65533;-l&#65533; &#65533;&#534;&#904;&#65533;&#65533;&#65533;s]&#65533;\W%&#65533;&#65533;%sT&#65533;0':&#65533;irG&#4638;7&#65533;&#65533;Pp&#65533;&#65533;&#65533;&#(P&#65533;&#65533;&#65533;)&#1311;l&#65533;&#820;%4P&#65533;QP IIjS&#65533;&#65533;p4D&#65533;Q#&#65533;r\&#65533;&#65533;&#65533;&#65533;&#65533;d&#65533;&&#65533;f&#65533;&#65533;H
6&#65533;&#65533; &&#65533;G&#65533;&#65533;&#65533;(%&#65533;&#706;&#65533;Y@&#65533;&#65533;&#65533;&#65533;-Y&#65533;&#65533;I&#65533;5&#406;,NYNi\&#65533;.&#1528;&#65533;|&#65533;$ T!J\X/&#65533;$1<&#65533;&#962;D"&#65533;&#65533;I&#65533;kR6&#65533;&#65533;$l*iw&#65533;[&#65533;9&#65533;#&#65533;n&#65533;&#65533;&#290;5&#65533;&#150;H&#65533;Tg9&#65533;GM&#65533;&#65533;&#65533;&#65533;&#65533;QIM&#65533;&#65533;&#65533;.&#65533;&#65533;&#65533;&#65533;}K
&#518;.44V&#65533; &#65533;G&#65533;&#65533;&#65533;&#65533;&#65533;	gB&#65533;G-&#65533;&#65533;&#65533;.&#65533;&#65533;`S&#65533;&#65533;&#65533;fC(R&#65533;k&#65533;&#65533;C&#65533;&#65533;&#65533;kh&#65533;&#65533;''%  &#65533;B&#65533;&#65533; P&#65533;J8 &#65533;D!&#65533;	Db&#65533;%&#65533;E&#65533;&#65533;&#65533;&#293;&#65533;j&#65533;9&#65533;&#65533;&#65533;&#65533;-&#65533;&#65533;&#65533;&#65533;B&#65533;&#65533;&#65533;s&#65533;&#65533;L&#65533;&#65533;fjE%lQ"&#65533;$.&#65533;&#65533;u&#65533;&#65533;7&#65533;&#40766;&#65533;Uu&#603;&&#65533;&#571;&#65533;&#65533;&#65533;'Q&#65533;E&#65533;6&#65533;[&#65533;&#65533;&#65533;`&#65533;}&#65533;&#65533;&#65533;]&#65533;YX&#65533;&#65533;T&#65533;2&#65533;&#65533;&#65533;&#65533;B&#65533;&#65533;&#65533;v.q)Hs&#65533;&#65533;j&#65533;&#65533;rI&#65533;&#65533;\HL&#65533;&#65533;&#65533;&#65533;P &#65533;&#65533;m&#65533;!&#65533;&#65533;&#65533;&#65533;A&#65533;&#998;&#697;i &#65533;@&#65533;&#65533;4#&#65533;E&#65533; &#65533;&#65533;&#65533;e &#65533;7&#65533;&#65533;&#65533;B'&#65533; &#65533;j@&#65533;&#65533;A&#65533;jP~&#65533;7&#65533;&#65533;M&#65533;&#65533;K#O&#65533;4&#65533;h"&#65533;r~N.&#65533;&#65533;V&#65533;r99&&#65533;lb&#65533;&#65533;-&#65533;C&#65533;&#65533;&#65533;D'.&#65533;&#65533;I&#65533;&#65533;&#65533;Lh.&#1009;ST,U&#65533;,z&#65533;&#65533;Q:&#65533;&#65533;DQ&#1452;&#65533;t&#65533;&#65533;&#65533;&#65533;&#65533;&#65533;fa&#65533;&#65533;&#65533;&#65533;;&#65533;&#65533;&#65533;6&#65533;@&#65533;&#65533;E)4.&#65533;&#65533;B&#65533;&#65533;&#65533;!&#65533;&#65533;&#65533;Y&#65533;*&#65533;[&#65533;&#65533;&#65533;&#65533;.&#65533; S!&#65533;SR&#65533;(Y6&#65533;&#436;&#65533;&#65533;
&#65533;Kw&#65533;S&#65533;1p&#65533;=&#65533;&#65533;*&#65533;&#65533;&#65533;p@ @ &#65533;`&#65533;Fv&#65533;>&#65533;&#65533;&#65533;Y&#65533;&#657;&#65533;&#65533;&#65533;z&#65533;&#441638;W&#65533;w&#65533;&#65533;&#65533;&#65533;zt&2&#65533;!&#65533;&#65533;W X&#65533;&#65533;&#65533;&#65533;+=-&#65533;&#65533;&#65533;d%!&#65533;?&#65533;&#65533;&#65533;&#65533;F=&#65533;&#65533;&#65533;`F&#65533;&&#65533;J&#65533;-E&#1486;&#65533;&#65533;&#65533;&#65533;Z(|B1%&#65533;ZL[WbL&#65533;rvq&#65533;"kRz&#65533;(A&#65533;&#65533;$t	v&#65533;#&#65533;H&#65533;-:&#65533;&#65533;-n&#65533;&#65533;q&#65533;&#65533;E&#65533;Q&#65533;Nj&#65533;&#65533;&#65533;0&#65533;&#65533;&#65533;&#65533;&#65533;7&#145;&#65533;&#1565;&#65533;.&#65533;/l=&#65533;&#65533;(]&#65533;&#65533;&#65533;:j&#65533;&#65533;]&#209;
&#65533; &#65533;V:,^*S&#65533;79V&#65533;z&#65533;&#65533;Se= &#65533;0Ih&#65533;&#65533;CKI7$&#65533;&#65533;&#65533;d&#65533;Es&#65533;&#65533;(&#65533;+&#65533;Yd/&#65533;&#65533;&#65533;
D&#65533;&#65533;&#65533;e~&#65533;&#65533;&#1532;
7&#65533;&#65533;:$i|&#65533;&#65533;<&#65533;&#65533;^&#1906;&#65533;&#1223;<U&#65533;f.&#65533;$\&#65533;a!&#65533;&#65533;6&#65533;&#65533;b;&#65533;&#65533;w^M&#65533;&#65533;&#65533;&#65533;y&#65533;&#65533;!&#65533;&#65533;&#318;ZkJd&#65533;V&#1254;&#65533;/E)p&#65533;&#65533;	8&#65533;v&#65533;&#65533; w'&#65533;&#65533;&#65533;Nx&#65533;-&#65533;m&#65533;]&#65533;&#65533;L&#65533;!U&#65533;&#65533;I? &#65533;&#65533;t&#65533;&#525;&#65533;&#65533;z&#65533;&#65533; &#65533;&#65533;&#65533;:&#1791;&#65533;H%<1'`&#65533;&#65533;twl	1J&#65533;K=&#65533;&#65533;v-Y&#65533;&#65533;%P&#65533;H&#65533;&#65533;&#65533;g&#65533;W&#65533;ga?9&#65533;&#2000;&#65533;&#65533;&#65533;(i&#65533;d&#65533;F^WI%&&#65533;1&#65533;&#65533;&#65533;jVs&#65533;J,p&#65533;*&#65533;&#65533;Nx'7&#65533;&#65533;&#65533;&#65533;G)}&#65533;a&#65533;&#65533;&#65533;&#65533;&#65533;&#1685;&#65533;]&#65533;&#65533;&#65533;&#65533;?&#65533;&#65533;&#65533;?J&#65533;&#65533;&#65533;&#65533;&#65533;&#65533;W&#65533;
D&#65533;B&#65533;&#65533;&#65533;"&#65533;&#65533;{&#65533;S&#1751;4&#65533;'&#65533;&#65533;-4 ))	&#65533;o$\'&#65533;)&#65533;&#65533;&#65533;H&#65533;R\&#65533;I&#65533;&#65533;&#65533;&#65533;:Uo&#65533;&#65533;Ij&#65533;@&#65533;q&#65533;&#65533;x&#65533;W&#65533; &#65533;A&#65533;&#65533;g{3&#65533;GqU,&#65533;$&#65533;&#65533;Ma'4P&#65533;&#65533;p&#65533;c&#65533;WF$&#65533;Y&#65533;&#65533;&#65533;Sm&#65533;|x&#65533;&#65533;&#65533;&#65533;&#65533;F`/r\&#65533;|&#65533;SN&<Z&#65533;v
&#65533;C&#65533;v&#65533;#-&#65533;&#65533;<F&#65533;D_baO&#65533;`&#65533;a&#65533;&#65533;&#65533;&Em(&#65533;&#65533;Dhl6&#65533;b0&#65533;_	&#65533;K?&#65533;K&#65533;TY.lr4&#65533;o8&#65533;&#65533;&#65533;&#65533;&#65533;X&#65533;(VQx&#65533;wE}B )&#65533;*S&#65533;&#65533;&#65533;*&#65533;x&#65533;&#65533;e&#65533;s*^f&#65533;6f#&#65533;y!(x	`g)	&#65533;P	E&#65533;&#65533;FQ&#65533;&#65533;&#65533;&#65533;q&#65533;&#65533;"K&#65533;AK&#65533;&#65533;tD&#65533;>&#65533;B^R~&#65533;J&#65533;&#65533;l&#65533;&#65533;O-V'I&#65533;Yd&#65533;L&#65533;&#65533;yU|2&#65533;:&#65533;r&#275;W&#1624;k&#65533;SN&#65533;&#65533;W&#65533;r&#65533;
FN&#65533;T&#65533;	&#65533;D&#65533;&#65533;N&#65533;X&#1777;p&#65533;%pz&#65533;wlzjW'BW&#65533;&#65533;T&#65533;'&#65533;f&#1350;S&#65533;N7&#65533;&#65533;&#65533;Z5Q5[&#65533;dq&#65533;m&#65533;r[&#65533;&#65533;&#65533;&#65533;F&#65533;&#65533;&#65533;&#65533;&#65533;&#65533;&#65533;5]&#385;&#65533;#6&#65533;&#65533;&#65533;57&#65533;y&#65533;&#65533;o&#65533;&#65533;o7)&#65533;&#65533; st[&#65533;&#258;&#65533;&#65533; id&#65533;>i&#65533;b&#65533;Q&#65533;&#65533;&#1650;L&#65533;&#65533; =(q&#65533;&G&#65533;! 0`~Q&#65533;x&#65533;Wb_&#65533;&#65533;}Va&#65533;&#65533;%&#65533;&#65533;&#65533;k&#65533;<y&#65533;&#65533;{&#65533;&#65533;z&#65533;&#65533;u&#65533;&#65533;aa&#65533;`k%&#65533;&#65533;&#65533;`YqP&#65533;$m'%&#65533;&#65533;&#65533;n&#65533;&#65533;&#65533;BXL&#65533;&#65533;b&#65533;SB&#65533;&#65533;8&#65533;Q&#65533;&#65533;RZ&#65533;(pXm&#65533;&#65533;m&#65533;&#65533;dKVPud&#65533;&#65533;Qd&#65533;(&#65533; (h&#65533;&#65533;&#65533;&#65533;"Y*"JSy.&#65533;e	&#65533;\qy&#65533; 0&#65533;&#65533;]&#65533;e&#65533;&#65533;7,R&#65533;U&#65533;&#65533;|C,T&#65533;&#65533;&#65533;8O&#1091;&#65533;d&#65533;k&#65533;k[&#65533;&#65533;!&#65533;$&#65533;%vDF&#65533;&#65533;&#65533;B&#1181;&#21955;&#65533;9$$g%&#65533;r%&#65533;&#65533;j$Wk&#65533;&&#65533;%&#65533;&#65533;m&#65533;&#65533;Dr&#65533;&#65533;NJ"&#65533;h&#65533;E&#65533;~^&#65533;&#65533;&#2040;&#65533;iy&#65533;z&#65533;u&#65533;&#65533;fL'1&#65533;(d&#65533;t&#65533;&#65533;&#65533;29Z&#65533;&#65533;'w&#65533;c&#65533;&E&#65533;&#65533;cp&#65533;P	&#65533;&#65533;cEd&#65533;x&#481;&#65533;&#65533;i&#65533;y[D1 +%?&#65533;&#65533;H!Y&#65533;&#65533;2R&#65533;XI&#65533;	6&#65533;&#65533;&#65533;yd&&#65533; ]&#65533;"1hH&#65533;&#65533;K&#65533;dAS&#65533;^6KN
8p&#1012; ;0&#65533;&#65533;	X&#65533;8&#65533;&#65533;?@&#65533;Ad&#65533;4&#65533; &#65533;a&#65533;0$&#65533;&#65533;&#65533;&#65533;&#1446;n&#65533;&#65533;&#65533;ca&#65533;3&#65533;&#65533;&#65533;&#65533;&#1631;&#65533;t&#65533;&#65533;SX&#65533;X%B&#1510;\%!&#65533;&#65533;&#65533;&#65533;)$&#1379;-&#1975;&#65533;&#65533;&#65533;&#65533;&#65533;&#65533;&#65533;&#65533;r:6&#65533;<&#935;&#65533;&#65533;&#65533;c&#65533;N&#65533;&#65533;G&#65533;B&#65533;&#65533;(&#65533;&#65533;5tA[&#65533;[&#65533;&#65533;$d&#65533;&#65533;p>&#65533;N3)&#65533;&#4695;"&#65533;&#1323;&#65533;B&#65533;&#65533;8&#65533;*;:6&#65533;y4&#65533;!plcHo&#65533;^S&#65533;&#65533;+&#65533;U3HK&#65533;&#65533;&#65533;&#65533;beDl&#1108;&#65533;&#65533;&#65533;Y!q,&#65533;&#65533;4&#65533;&#65533;&#65533;1/&#65533;&#65533;0?&#65533;&#65533;o:&#65533;&#65533;*js&#65533;&#65533;9&#65533;<&#65533;&#65533;&#65533;&#65533;Wx&#42994;&#65533;&#65533;&#65533;6@e&#65533;e@&#65533;0f&#65533;0e&#65533;&#65533;&#65533;&#65533;&#65533;..b&#65533;F=&#65533;&#65533;h&#65533;34&#65533;3&#65533;&#65533;&#65533;+b=&#65533;&#1629;&#65533;&#65533;&#65533;&#65533;)&#65533;&#65533;&#65533;&#65533;F&#65533;w^&#65533;tTG&#65533;&#65533;&#1606;&#65533;&#65533;F&#65533;"&#65533;m&#65533;&#65533;D&&#65533;r1n=&#65533;&#65533;ZPep&#65533;(s&#65533;&#65533;&#65533;$(&#65533;&#65533;*&#65533;b&#65533;a&#65533;&#65533;&#65533;&#65533;&#65533;&#65533; &#378;&#65533;&#65533;H*&#65533;&#65533;:`&#65533;&#65533;&#65533;JdA&#65533;"&#65533;KO&#65533;JF&#65533;7&#65533;
&#65533;&#65533;&#65533;p7&#65533;&#1125;&#65533;8,4kXRrR&#65533;&#65533;&#1602; &#65533;J&#65533;, &#65533;&#1702;M&#65533;&#34061;&#65533;&#65533;W&#65533;&#65533;NZ&#65533;V&#65533;&#65533;&#65533;h&#65533;~Kt&#65533;16P&#65533;&#65533;tC!A&#65533;&#65533;&#65533;;j;&#65533;&#65533;&#65533;-&#65533;D&#65533;`&#688;(&#65533;&#65533;U&#65533;&#65533;
&#65533;t&#65533;J&#65533;&#65533;&#65533;&#65533;&#65533;&#65533;&#65533;&#65533;<P&#65533;!|&#65533;yG&#65533;&#65533;Z&#65533;!&#65533;&#65533;&#65533;G&#65533;&#65533;(&#65533;&#665;&#1689;&#65533;k&#65533;;&#65533;Ph&#65533;&#65533;;&#65533;p{&#65533;x&#65533;5&&#65533;xW&#65533;)&#65533;&#65533;&#65533;&#65533;R&#65533;e6&#65533;&#65533;&#65533;B&#65533;&#65533;Y@A&#65533;odH2&#65533;&#65533;&#65533;XAIj&#65533;&#65533;DA<y]Z&#65533;&#65533;[5&#65533;Li8V&#65533;W&#65533; $&#65533;&#65533;&#65533;&#65533;j&#65533;&#65533;+&#65533;&#65533;/&#65533; &#65533;)&#65533;&#455;N&#1800;Y&#65533;&#65533;&#65533;(&#65533;&#65533;&#65533;&#65533;&#65533;&#65533;&#65533;\&#65533;4&#65533;2&&#65533;&#65533;&#65533;Fr)&#65533;j#&#65533;&#65533;&#65533;&#65533;fw~,&#65533;-R&#65533;(&#65533;ljPo&#65533;Z&#65533;&#65533;J&#65533;&#65533;F&#65533;&#65533;[P=d&#65533;YPb&#65533;&#65533;&#65533;E&#65533;&#1472;&#65533;(*&#65533;&#65533;&#65533;&#65533;H&#65533;&#29302;Q&#65533;&#65533;w&#65533;J&#65533;*&#1121;&#65533;J];%&#65533;{&#65533;&#65533;3&#65533;&#65533;&#1578;&#65533;t&#65533;&#65533;{&#65533;Q&#65533;&#65533;"&#65533;d&#65533;f&#65533;l.&#65533;&#65533;&#65533;&#65533;	&#65533;&#65533;&L3hP^&#65533;G 2   &#65533;W&#65533;&#65533;6P6p&#65533;I&#65533;&#65533;/&#65533;I&#65533;e&#65533;&#65533;[&#65533;&#65533;&#1208;S&#65533;&#65533;&#65533;i&#65533;&#65533;D&#65533;6D&#1143;<$,&#65533;&#65533;<&#65533;&#65533;!&#65533;C3$&#65533;&#65533;
 &#65533;|&#65533;&#65533;z&#65533;&#65533;	<&#65533;&#65533;$&#1892;&#65533;#D&#65533;&#65533;G&#65533;&#65533;(5K&#65533;&#65533;'
e&#65533;(&#2712;&#65533;c&#65533;U[G&#65533;&#253;&#1154;&#65533;K&#65533;5&#65533;&#65533;&#65533;&#65533;&#844;&#65533;&#65533;Aj&#65533;9
+&#65533;&#65533;a&#65533;[&#65533;&#65533;+&#65533;&#65533;&#65533;{]&#65533;&#65533;^FYpv#U&#65533;TUt|&#65533;C&#65533;5F&#65533;b&#65533;$&#65533; &#65533;&#65533;4&#65533;&#65533;~-&#65533;` &#65533;p&#65533;)&#65533;'	k&#65533;&#65533; &#65533;`&#65533;G &#65533;p]&#65533;$ &#65533;&#65533;&#65533;&#65533;cy&#65533;/&#65533;&#65533;&#65533;&#65533;[:wz&#65533;&#65533;&#65533;&#295;DB&#65533;/&#65533;&#1467;&#65533;l&#65533;[cz&#65533;K&#65533;,&#65533;&#65533;%t&#1507;&#65533;&#65533;&#1842;&#65533;&#65533;;&#65533;&#65533;&#65533;&#65533;M%'$&#65533;-&#65533;1&#65533;R4&#65533;86Z&#65533;
&#293;&#65533;l&#65533;&#65533;=&#65533;&#539;&#65533;_=Q&#1878;d&#724;&#65533;&#65533;)&#65533;&#65533;&#65533;&#65533;%&#65533;&#65533;!oY&#65533;\&#65533;&#65533;&#65533;x&#65533;&&#65533;f&#65533;6&#874;[C&#65533;&#65533;z3&#65533;&#65533;y]38HVU&#1019;R&#65533;&#65533;&#65533;&#65533;&#65533;{&#65533;A&#65533;wV*&#65533;&#65533;&#65533;y&#65533;L}v	&#65533;h&#65533;&#65533;&#65533;0
b[&#65533;H&#65533;&#65533;H&#65533;"&#65533;$pq&#65533;&#65533;&#65533;&#65533;&#65533;&#65533;&#1273;s&#65533;<i&#65533;W&#65533;&#65533;&#65533;K&#65533;<8TX @&#65533;?@&#65533; &#65533;t&#65533;}/@&#65533;?&#1322;&#65533;&#65533;&#1746;&#65533;H]&#65533;'L&#65533;&#65533;g&#65533;L&#65533;&#65533;^&#65533;&#65533;&#65533;&#65533;&#65533;&#65533;m&#65533;&#65533;Zx&#65533;&#65533;=|P&#65533;u&#65533;;&#65533;d&#65533;&#380;&#65533;&#65533;&#65533;P&#65533;Rn&#65533;&#1463;&#65533;&#65533;&#65533;&#65533; 	&#65533;&#65533;1&#383;e&#65533;_&#1278; d!&#65533;o&#65533;&#65533;&#65533;+&#65533;UA &#65533; m&#65533;(&#65533;&#65533;&#65533;&#65533;,Z7&#65533;&#65533;&#65533;&#65533;4&#65533;(U&#65533;&#65533;8&#65533;&#65533;9&#65533;&#65533;9z&#65533;"!&#65533;J<WRj&#65533;&#65533;j"~&#737;[&#65533;&#65533;Q&#65533;&#65533;:&#65533;e&#65533;&#65533;&#65533;&#65533;&#65533;&#65533;[bU&#525;&#65533;X&#65533;&#65533;;4]1e&#65533;0N7/W`QG1&#65533;t&#65533;W1A4;&#65533;20!&#65533;V3&#65533;lho&#65533;&#65533;&#65533;m&#65533;&#65533;F&#65533;&#65533;m&#65533;!6&#65533;&#65533;&#65533;VmPX}&#1381;&#65533;Z&#65533;&#1459;&#65533;x&#65533;F&#65533;&#843;&#65533;n!H1&#65533;&#65533;{&#65533;5Y&#65533;n&#65533;&#65533;W&#65533;q&#65533;)'&#65533;&#65533;d&#65533;&#65533;&#65533;`;I&#65533;U&#413;&#1516;&#65533;hJ8&#65533;&#65533;&#65533;bJ:&#65533;;&#65533;@&#65533;v&#65533;^cdm%P@&#65533;&#65533;&#989;&#65533;7&#65533;H&#65533;	,&&#65533;|%X.&#65533;-&#65533;&#65533;n*&#65533;`:&#65533;h@4Ph&#65533;&#65533;&#65533;&#65533;&#65533;&#65533;&#65533;&#65533;6N&#65533;&#65533;*&#65533;tE&#65533;F"E&#65533;8O&#65533;d&#65533;U&#65533;P&#65533;&#65533;&#65533;8]2P&#65533;9]&#65533;U@&#65533;d&#65533;&#65533;&#65533;&#65533;&#65533;&#65533;P&#65533;&#65533;N&#65533;0&#65533;
/&#65533; ,&#65533;!!&#65533;M&#65533;&#65533;1&#65533;&#65533;k&#65533;}&#65533;&#65533;C)&#65533;}&#65533;&#65533;&#1869;&#65533;&#65533;&#65533;&#1873;ac&#65533;&#65533;&#65533;&#65533;&#65533;I&#65533;&#65533;I&#65533;c&#65533;^Q&#65533;%7	&#65533;&#65533;&#65533;&#65533;&#65533;S&#65533;&#65533;&#65533;&#937;&#65533;)q&#65533;&#65533;&#65533;&#65533;&#65533;&#65533;o&#65533;G&#65533;&#65533;&#65533;&#65533;o&#65533;&#65533;QySyC'&#65533;K&#65533;&#65533;&#65533;5&#65533;&#65533;;&#65533;&#594;8&#65533;&#65533;&#65533;&#65533;p&#65533;&#65533;&#65533;U9F&#65533;&#65533;&#65533;w&#65533;k&#65533;v&#65533;
3S.&#65533;&#65533;4&#65533;0&#65533;&#65533;&#65533;Z&#65533;B&#65533;<b&#65533;&#65533;&#32013;&#65533;N&#65533;&#65533;N&#65533;&#65533;&#65533;&#65533;&#65533;&#65533; &#65533;7I&#65533;"K&#65533;&#65533;F&#65533;>#&#65533;Q&#65533;=K&#1911;&#65533;&#35752;S&#65533;j&#65533;m&#65533;&#65533;2&#65533;&#65533;&#65533;9$#&#65533;>&#65533;`&#65533;&#65533;xTG'pG&#65533;&#65533;P$J&#65533;	&#65533;&#65533;&#65533;nB&#65533;QC&#65533;&#65533;,&#65533; &#65533;1&#65533;R#&#31321;xn}Z<&#65533;&#65533;z&#65533;II!&#65533;&#65533;:T	&#65533;&#65533;> J:0|vK&#65533;&#65533;&#65533;;0&#65533;&#65533;( 7&#65533;&#65533;7&#531;&#65533;&#65533;+&#65533;&#65533;&#65533;&#65533;&#65533;&#65533;&#65533;b&#65533;&#65533;wEDdIqc&#65533;`&#65533;&#65533;&#1492;&#57404;&#65533;&#65533;r.&#65533;&\&#65533;-&#65533;&#65533; W&#65533;.&#65533;E&#1151;&#65533;-.&#65533;&#65533;Z&#65533;&#65533;^&#65533;f&#65533;&#43659;ZpU&#65533;&#65533;/&#65533;P&#65533;&#65533;&#65533;&#65533;d&#65533;h&#65533;&#65533;&#65533;&#65533;&#65533;N&#65533;&#65533;N&#65533;&#65533;`z&#65533;&#65533;~&#65533;a&#65533; &#65533;&#65533;D&#65533;_H&#65533;D&#65533;&#65533;"th&#65533;@&#65533;6<&#65533;&#65533;4&#65533;&#65533;&#1553;B	&#65533;7j8I&#65533;H-9h&#65533;3&&#65533;3K&#65533;&#65533;&#65533;&#65533;%&#65533;15&#1300;&#65533;&#65533;#	0&#65533;p&#65533;&#65533;QP&#65533;&#65533;&#65533;&#65533;Z0&#65533; V	Q&#65533;&#538;&#65533;_V &#65533;f&#65533;!&#65533;&#65533;&#65533;&#65533;; &#65533;&#65533;i&#65533;F&#65533;;&#65533;&#65533;Q&0&#65533;&#65533;&#65533;(&#65533;P]&#65533;&#65533;&#65533;&#65533;&#65533;)&#65533;
v0!&#65533;*;&#65533;&#65533;&#65533;Ab&#65533;<`&#65533;&#65533;&#65533;&#65533;&#65533;h|&#65533;&#65533;&#194;&#65533;\&#65533;n&#858;uk&#1566;m&#1750;={v&#65533;&#1789;{&#65533;&#65533;&#65533;[&#65533;&#65533;	&#65533;A&#65533;&#65533;"&#65533;&#65533;&#65533;K8W&#65533;&#65533; &#65533;KG&#65533;\&#65533;&#65533;&#65533;&#1209;W&#65533;b&#65533;&#65533;&#65533;&#1827;7_&#65533;&#65533;&#65533;T&#65533;B>&#65533;4&#65533;&#65533;&#65533;_??&#65533;&#1760;&#65533;&#65533;&#65533;"~&#65533;&#65533;?&#65533;&#546;
&#65533;N&#65533;/&#65533;Z&#65533;a&#133;R&#65533;&#65533;"&#65533;6&#65533;PC9L&#65533;&#65533;&#1795;&#65533;!Q(A&#65533;'(I&#65533;Ur1F&#65533;L&#65533;H&#65533;&#65533;R&#65533;&#65533;}&#65533;	'&#65533;t&#65533;(&#65533;&#65533;zI&#65533;*K &#65533;&#65533;&#65533; &#65533;&#65533;`&#65533;&#65533; h&#65533;&&#65533;&#65533;&#65533; 
&#65533;&#65533;&#65533;&#65533;:+&#826;&#65533;&#65533;&#65533;&#65533;&#65533; &#65533;&#65533;,&#65533;&#65533;&#65533;*	 &#555;&#65533;&#65533;n&#65533;&#65533;&#65533;&#35567;K&#65533;Pp&#65533;&#65533;	*k&#65533;&#65533;	v``*PT&#65533;&#65533;*k%&#65533;P&#65533;&#65533;&#65533;X;-2&#65533;6&#65533;&#821;&#65533;t&#65533;4&#65533;M=K&#65533;5&#65533;f&#65533;&#65533;&#1744;&#65533;8&#1766;nU&#65533;&#65533;&#65533;.&#65533;&#38939;&#65533;3&#65533;Sn&#65533;^&#65533;+&#65533;&#65533;&#65533;&#65533;&#65533;C&#65533;8X&#65533;C&#65533;7&#65533;nc&#65533;U&#51491;&#65533;ZV&#65533;&#65533;&#65533;&#65533;&#65533;&#65533;+&#65533;&#65533;7&#65533;ob&#65533;&#65533;r&#65533;e/Yb&#65533;&#65533;&#65533;u&#65533;&#65533;X&#65533;&#65533;V&#65533;&#65533;8&#65533;&#65533;I:i&#65533;&#65533;V:&#65533;&#341;nz	(N&#65533;&&#65533;&#65533;a"}&#65533;LN&#65533;;&#65533;&#65533;&#65533;&#65533;&#65533;&#65533;++&#65533; ,&#65533;&#65533;&#1195;&#65533;&#65533;KM&#65533;&#65533;R&#65533;-&#65533;&#65533;4&#65533;&#65533;&#65533;k&#65533;%0&#65533;" &#65533;	j&#65533;&#65533;O&#65533;&#65533;&#65533;&#65533;#&#65533; I2&#65533;0&#65533;z&#65533;&#1320;h&#65533;&#65533;&#65533;&#65533;H[ &#65533;&#65533;4&#65533;t&#65533;&#65533;JSm&#65533;/&#65533;-&#65533;S=&#65533;&#65533;&#65533;&#1966;&#947;&#65533;&#65533;k&#65533;&#65533;lE/n&#65533;&#65533;&#65533;&#65533;Rdo&#65533;&#65533;&#65533;[&#65533;f&#65533;N69&#65533;&#65533;|&#65533;Y&#65533;&#65533;;X&#65533;C&#65533;]x&#65533;6r&#65533;'&#65533;&#65533;6W&#886;7&#65533;a3&#65533;7&#65533;:&#65533;&#65533;%&#65533;$&#65533;)uS&#65533;&#65533;G6&#65533;qG&#65533;h&#65533;	&#65533;&#65533;s&#65533;)(&#65533;40R&#65533;&#65533;&#1771;&#65533;"&#65533;&#65533;&#65533;&#10994;R&#65533;&#65533; 9d&#65533;7&#65533;&#19622;s&#65533;3&#65533;:+&#65533;&#65533;&#65533;rN&#65533;&#65533;&#65533;S&#65533;v&#65533;(0&#65533;&#65533;&#65533;&#818;&#712;.&#65533;P&#65533;P&#65533;&#65533;2E&#65533;m&#65533;&#65533;&#65533;&#65533;A&#65533;&#65533;H#&#65533;&#65533;L5&#65533;&#65533;H&#1104;&#65533;&#65533;&#65533;+&#65533; &#65533;U&#65533;96&#65533;&#65533;&#65533;r&#65533;&#65533;&#65533;fa&#1866;Xx&#65533;&#65533;&#65533;&#65533;&#65533;&#65533;&#65533;Y&#65533;&#65533;W&#65533;w&#65533;&#129;&#65533;p&#65533;R&#65533;$/eaG&#65533;&#65533;K&#65533;v&#65533;&#1684;&#65533;&#65533;&#65533;iMa&#65533;&#768;n&#1425;QGf&#65533;:|&#65533;NF(&#65533;H&#65533;p$&#65533;,&#65533;&9
&#65533;s&#65533;0&#65533;&#65533;f0&#65533;&#65533;&#65533;Qp&#65533;&#65533;@&#65533;yS&#65533;&#65533;&#65533;&#65533;1&#65533;	&#65533;&#65533;&#65533;&#65533;&#65533;t&#65533;1	Aeo&#65533;KY&#65533;&#65533;2!&#65533;*y&#65533;&#65533;*F&#65533;	&#65533;|&#65533;i&#65533;QS&#65533;&#65533;&#65533;Fa&#65533;:h|&#65533;&#65533;&#1056;PT8&#65533;>&#65533;@&#65533;j&#65533;&#65533;Ti<5&#65533;`RT&#65533;&#65533;T&#65533;D&#65533;*Rr&#65533;l&#65533;
N&#22293;&#65533;&#65533;&#65533;j&#65533;&#1306;&#65533;&#65533;&#65533;&#65533;&#65533;k]&#65533;$&#65533;w-&#65533;
p&#65533;&#65533;&#65533;#&#65533;&#65533;`	&#65533;&#65533;e&#65533;FE&#65533;6;&#65533;&#65533;d&#65533;&#65533;S&#65533;&#65533;#)2IG&#65533;8&#1361;N`)&#550;&#65533;|&#65533;&#65533;&#65533;&#65533;a&#65533;&#65533;&#697;;&#65533; &#65533;K&#65533;&#65533;"&#65533;&)M%K&#65533;&#65533;'&#65533;&#65533;F&#65533;L&#65533;'&#65533;&#65533;]t 4&#65533;%{(&#65533;&#65533;&#65533;$1&#65533;&#65533;&#65533;}&#65533;&#65533;&#65533;&#65533;W&#65533;&#65533;D&#65533;#&#65533;d>&#65533;p&#65533; C&#65533;&#65533;X5&#65533;&#559580;	J&#65533;&#65533;Y&#65533;D&#65533;u"&#65533;7t9/(NCP&#65533;uk=&#65533;&#169;y&#65533;5&#65533;&#65533;&#65533;gD&#65533;aH&#65533;&#65533;d&#65533;&#65533;&#65533;
&#65533;&#65533;&#65533;&#65533;t;&#65533;	&#65533;e9&#65533;&#65533;.V&#65533;\&#65533;&#65533;V&#65533;r&#728;gU&#65533;&#65533;R&#65533;&#65533; &#65533;:&#65533;&#65533;&#65533;&#65533;r&#65533;&#65533;v&#65533;&#65533;,ZIG<&#65533;&#65533;&#65533;m&#65533;E&#65533;&#65533;G&#13442;&#65533;&#65533;`2&#65533;by&#65533;&#65533;&#65533;&#65533;w&#65533;&#65533;YU&#65533;&#65533;&#65533;@h&#65533;&#661;&#65533;&#65533;1/v&#65533;d&#65533;&#65533;&#65533;2&#65533;:&#65533;*p&#1242;&#65533;&#1574;-y/&#65533;&#65533;&#65533;K_P&#65533;&#65533;+&#65533;&#65533;O&#65533;h&#65533;0&#65533;O&#65533;\@^UltR#]M&#65533;\C&#65533;&#65533;bR&#65533;&#65533;U)&#65533;^&#1387;&#65533;y']&#65533;aD&#65533;Sj&#65533;,P&#65533;
Dp&#65533;&#65533;6DYyk&#65533;&#65533;^&#65533;^&#65533;&#65533;&#849;&#65533;
&#65533;*&#1989;&#65533;O=&#65533;j&#65533;&#65533;h &#65533;&#1575;&#65533;&#65533;j&#65533;}&#65533;sTs&#65533;&#65533;#"Wu&#65533;&#348;5ru&#65533;V
&#65533;#ao&#65533;&#65533;&#65533;&#65533;R&#65533;)&#65533;jC&#65533;&#65533;&#65533;&#65533;:`j>&#65533;L&#65533;&#65533;&#65533;EAdJ&#65533;X&#65533;&#65533;$w&#65533;&#65533;&#1104;b&#65533;&#65533;BQ&#65533;&#65533;l&#65533;X&#7785;KH&#65533;U&#65533;O&#65533;&#1267;^b#&#65533;&#65533;2&#65533;&#65533;&#65533;&#65533;&#65533;j&#65533;&#65533;&#65533;&#65533;bZ&#65533;_&#65533;&#65533;LQkY&#65533;&#65533;&#65533;&#65533;"!c&#65533;hTQ&#65533;B&#65533;i&#65533;&#65533;&#65533;&#65533;X26:&#65533;&#65533;\&#65533;&#65533;E9&#65533;&#65533;&#65533;"a&#65533;&#65533;,U&#65533;&#65533;m&#65533;&#65533;&#65533;,&#65533;v7&#65533;R&#65533;!(&#65533;&#65533;@&#1587;&#65533;&#65533;>&#18568;Q`&#65533;(&#65533; &#1583;@&#65533;&#65533;
&#65533;k&#65533;&#65533;4&#65533;&#65533;&#65533;&#65533;o&#65533;&#65533;[(W}&#65533;&#65533;-&#65533;&#65533;w=&&#65533;NGzUXG91&#65533;&#65533;d&#65533;&#65533;&#65533;&#65533;&&#65533;P	&#65533;&#40249;:&#65533;&#296;hv"g2N1&#65533;1y&#65533;&#65533;j&#65533;;&#65533;&#65533;&#65533;&#65533;&#65533;bV&#65533;b&#65533;&#65533;9K&#65533;&#65533;&#65533;)&#65533;;&#65533;q&#65533;jb&#65533;jO&#65533;&#65533;&#65533;&#65533;&#65533;,&#65533;s2&#65533;X&#65533;&#59767;&#65533;&#65533;H/&#65533;Iit&#65533;&#65533;ARhn+&#65533;4g&#65533;RQ&#65533;&#65533;G&#65533;\&#65533;N&#65533;l"&#65533;k&#65533;UC&#65533;;0Y&#65533;&#65533;&#65533;&#65533;m5AB&#1574;&#65533;R&#65533;(&#65533;&#65533;&#65533;v&#65533;&#65533;&#962;VK?&#65533;@V&#65533;K&#65533;e&#65533;\&#65533;2&#65533;Zc&#65533;9(&#65533;0yo&#1197;&#65533;9m|&#65533;&#65533;&#65533;&#65533;I^&#65533;&#65533;&#65533;&#65533;)&#65533;{0d&#65533;&#65533;@&#65533;1&#1865;idl=;&#65533;5&#65533;	L&#65533;&#65533;)&#65533;'%0&#65533;&#65533;Z2&#65533;&#65533;hf&#65533;&#65533;&#50570;&#65533;&#65533;&#65533;&#65533;&#65533;b ?3&#65533;d&#65533;&#65533;&#65533;&#65533;&#65533;&#65533;&#65533;A&#65533;&#65533;Z&#65533;~|V&#65533; &#236;&#65533;~&#65533;V&#65533;]&#65533;h(&#65533;&#65533;&~&#65533;j&#65533;&#65533;I1c&#65533;Q&#65533;&#65533;&#65533;&#65533;\s&#65533;&#65533;&#1418;q&#65533;&#65533;uuy&#65533;=&#65533;&#65533;&#65533;&#65533;S&#65533;j&#65533;&#65533;&#65533;+&#65533;:sa&#65533;>r&#65533;E&#65533;&#65533;&#65533;&#65533;.&#65533;&#65533;&#1148;&#65533;4&#65533;&#65533;IT&#65533;8&#65533;&#65533;+&#65533;&#65533;&#65533;&#65533;!&#65533;uP|&#65533;&#65533;[&#65533;&#65533;&#65533;h'2&#65533;#Q* 59a&#65533;yP&#65533;&#65533;U6&#1748;3b&#65533;&#65533;&#65533;&#65533;&#65533;&#65533;&#65533;}&#65533;J&#65533;^&#65533;G-V&#65533;&#65533;W4&#65533;"ix&#65533;r&#65533;&#65533;&#65533;-&#65533;&#65533;&#65533;&#65533;&#65533; &#65533;&#65533;8&#65533;&#65533;&#140;&#65533;&#65533;&#65533;# &#65533;&#65533;&#65533;&#65533;z&#65533;XQ&#65533;;=&#65533;&#65533;&#65533;&#65533;+&#65533;&#65533;&#65533;w&#65533;&#65533;%&#65533;[0&#65533;c&#65533;&#277;&#1547;&#65533;&#65533;&#65533;&#65533;&#65533;[&#65533;&#65533;;&#65533;&#65533;@&#65533;1&#65533;&#65533;&#65533;0h&#65533;S!>&#65533;$96&#65533;6#,&#65533;	&#65533;&#65533;`, &#65533;"&#65533;3&#65533;&#65533;&#65533;&#65533;&#65533;G&#65533;&#65533;&#65533;&#65533;&#65533;&#1993;&#65533;.)&#65533;J&#65533;+&#65533;&#65533;&#65533;Z#1I7&#65533;z&#65533;&#65533;0&#65533;&#65533;&#65533;&#65533;&#65533;h&#65533;&#65533; &#65533;&#634;&#65533;&#65533;C?&#944;&#65533;&#65533;!&#65533;#9.J&#65533;<&#65533;&#65533;&#65533;&#65533;q&#65533;(@&#65533;&#65533;B&#65533;&#65533;h&#65533;Qr)&#65533;j.&#65533;p&#65533;R&#65533;&#65533;VZ&#65533;&#65533;&#65533;!K&#18490;4&#65533;&#65533;&#65533;[d&#65533;&#65533;C&#65533;bA=&#65533;:&#65533;%Vq&#65533;B&#65533;&#65533;&#65533;&#65533;5&#65533;+&#65533;&#65533;q&#65533;&#65533;3+&#65533;&#1145;&#65533;&#65533;&#65533;&#65533;&#65533;A	&#65533;&#65533;&#65533;\&#235;l&#151; 	&#65533;q&#65533;H&#65533;pF&#65533;F"I&#65533;&#65533;&#65533;&#65533;&#65533;	;9&#65533;&#65533;h&#65533; &&#65533;;&#65533; ,G&#65533;&#65533;B&#65533;&#65533;8R#&#65533;j#5D-s&#65533;&#65533;4&#65533;
8&#65533;&#65533;&#65533;;-&#65533;F&#65533;&#65533;&#65533;~&#65533;&#65533;D&#65533;&#65533;1&#65533;?&#65533;&#65533;&#65533;D&#65533;&#65533;&#65533;I&#65533;FI@E9 PH  &#65533;<&#65533;&#1848;1 *&#65533;Z HK
&#65533;D&#65533;@&#65533;&#1039913;L&#65533;&#65533;&#65533;&#65533;&#65533;Yi&#65533;y&#65533;&#65533;&#65533;#&#65533;&#65533;&#337;&#65533; Sd&#65533;SL&#65533;&#65533;&#65533;&#65533;A&#65533;WE&#65533;&#65533;&#65533;&#65533;&#637;&#65533;&#65533;&#65533;&#65533;&#65533;&#65533;&#65533;&#65533;Y&#65533;&#65533;h+&#65533;HS
&#65533;:&#65533;0&#65533;&#65533;&#1804;&#65533;&#65533;+&#65533;0&#65533;&#65533;8F&#65533;$&#65533;&#65533;&#65533;A&#65533;g&#65533;&
&#65533;&#65533;h&#65533;&#65533;(&#65533;&#65533;&#65533;G&#65533;a-&#65533;&#65533;q&#65533;.&#65533;,&#65533;&#65533;&#65533;1&#65533;&#65533;%K&#65533;&#65533; &#65533;&#65533;K &#65533;2&#65533;
*&#65533;2&#65533;8D&#65533;&#65533;&#65533;&#65533;(&#65533;&#65533;&#65533;4@@*
3S9I&#65533;<3&#1914;&#65533;&#65533;>\&#65533;&#65533;_&#65533;Aj&#65533; b&#65533;&#10273;&#65533;&#65533;*&#65533;&#65533;&#65533;&#271;=&#65533;;]1&#65533;&#1843;Z2+4&#65533;b&#65533; x&#65533;.&#65533;&#65533;DB&#65533;&#65533;E&#65533;w1&#65533;[&#65533;&#65533;&#65533;&#65533;9&#65533;&#37705;<&#65533;&#65533;&#65533; &#65533;&#65533;&#65533;j&#305;&#65533;@<Ja&#65533;&#65533;b&#65533;&#65533;1"$
	&#65533;&#65533;&#65533;J&#65533;"'&#65533;YB&#65533;B&#65533;&#65533;&#65533;&#65533;&#65533;#{&#65533;1&#65533;&#65533;	 +&#65533;&#65533;&#65533;k&#65533;(&#65533;8&#65533;&#725;I&#65533;v&#65533;< &#254;&#714;&#65533;&#65533;0D&#65533;J &#65533;&#65533;&#65533;&#65533;K&#65533;&#65533;"&#35711; &#65533;I	&#65533;B&#65533;&#65533;? &#65533;&#65533;&#65533;&#65533;&#65533;&#65533;|&#65533;&#2011;&#65533;&#65533;R&#878;&#65533;&#65533;&#1384;+&#65533;&#65533;&#65533;&#65533;&#65533;S&#65533;&#65533;&#65533;&#65533;&#65533;.T&#65533;8y&#65533; &#65533;&#65533;&#65533;&#65533;\^9&#65533;[&#65533;&#65533;&#1924;MN&#65533;&#65533;E&#65533;K&#65533;N&#65533;&#65533;&#65533;=&#65533;&#856;&#65533;H$&#65533;&#65533;&#65533;&#65533;&#65533;!&#65533;L&#65533;o&#65533;&#65533;[	&#65533;&#65533;&#65533;y6tJ&#65533;&#1801;&#65533;u&#65533;&#65533;&#65533;&#65533;	&#65533;&#65533; &#65533;Q&#65533;&#65533;&#65533;&&#65533;&#65533;j&#717;!&#65533;&#65533;&#65533;K&#65533;b#&#65533;9&#65533;&#65533;&#65533;&#65533;&#65533;&#470;&#65533;#&#65533;&#1718;y&#803;&#65533;&#65533;I+&#65533;&#65533; &#65533;0(&#65533;	&#65533;0`&#65533;D&#65533;-&#1898;&#65533;@*BDB&#65533;T&#65533;{<@K*&#65533;&#65533;$ &#65533;K&#65533;P%u&#65533;&#65533;8&#65533;&#65533;0&#65533;|&#65533;&#65533;&#65533;Q&#65533;D&#65533;%&#65533;4&#65533;b!&#65533;UVNL&#65533;\
&#65533;|9&#65533; &#65533;&#65533; JZ*&#65533;&#65533;L&#65533;7S8&#65533;!&#65533;$&#65533;&#65533;T&#65533;&#65533;*&#65533;l&#65533;&#65533;""&#65533;A6 &#65533;@&#65533;&#65533;

&#65533;I'&#65533;&#65533;1:U&#65533;&#65533;&#65533;&#65533;&#65533;&#65533;&#65533;a&#65533;&#65533;&#522;&#65533;&#65533;&#65533;?%#&#65533;&#1610;A&#65533;&#65533;&#65533;O&#65533;&#65533;#!`&#505;&#65533;&#1018;P5,(&#65533;&#65533;T&#736;&#65533;&#65533;+J&#65533;&#65533;]<&#65533;&#65533;)&#65533;=T&#65533;&#696;C&#65533; 8&#65533;i@G&#65533;&#777;CQOb&#65533;&#65533;&#65533;H&#37925;&#65533;&#65533;Kl&#65533;&#65533;*&#65533;F+&#65533;&#65533;&#65533;^&#65533;I?&#65533;&#65533;A=duAeI&#65533;I&#65533;D&#65533;_r&#65533;O&#65533;8c&#65533;A]D5&#65533;&#65533;&#65533;B&#920;&#65533;0&#21793;E4%3[&#65533;&#65533;EQ b&#1789;&#65533;&#65533;
&#65533;0F&#65533;IS&#65533;1&#65533;\&#65533;t&#65533;J&#65533;&#65533; @&#65533;&#65533;B \&#65533;&#65533;&#65533;&#65533;&#65533;=&#65533;.)#&#65533;&#65533;",&#65533;B&#65533;(&#65533;&#65533;Ee7&#65533;&#65533; &#715;@&#65533;&#65533;&#370;{C&#65533;R&#65533;@&#65533;9d&#65533;&#65533;l&#65533;E&#65533;C&#65533;;&#65533;U&#65533;&#65533; &#65533;&#65533;A&#1856;&#65533;&#65533;&#65533;&#65533;&#65533;&#1083;D&#65533;&#65533;&#65533;&#65533;r&#65533;&#65533;E+F#^I;&#65533;&#65533;&#65533;&#65533;mb&#65533;&#65533;e&#65533;&#65533;&#65533;&#65533;&#65533;&#65533;J&#65533;&#65533;&#65533;&#1531;&#1699;&#65533;=&#65533;&#65533;^W&#65533;&#65533;&#65533;&c&#65533;&#65533;&#65533;1Whz&#311;&#65533;&#65533;V&#65533;&#65533;$&#65533;`3Fel&#65533; &#65533;&#65533;q&#65533;&#65533;'&#65533;5]&#189;&#65533;h:&#65533;&#65533;-o&#65533;F&#65533;&#65533;&#65533;&#62674;1&#1162;2&#65533;On&#65533;
&#65533;K&#65533;({Gu2(+&#65533;w&#65533;&#65533;&#57419; &#1059;&#65533;&#65533;&#65533;&#65533;&#65533;.&#65533;C&#65533;&#1911;&#65533;J&#65533;&#65533;P &#65533;M&#65533;&#65533;&#65533;R<&#65533;1&#65533;&#65533;&#65533;<,&#65533;+&#65533;&#65533;Nq$&#65533;=&#1869;V&#65533;.x&#65533;&#65533;*sQ&#65533;&#65533; 0[R&#65533;<&#65533;&#65533;R&#65533;&#65533;&#65533;&#65533;t&#65533;&#65533;&#65533;&#65533;&#65533;&#1705;&#65533;.&#65533;&#65533;&#65533;Z&#65533;@`&#65533;D{&#65533;&#65533;&#65533;S&#65533;Z&#249;&#65533;&#65533;9e&#65533;&#65533;&#65533;i&#65533;&#65533;&#65533;X&#65533;OY&#65533;&#65533;$&#65533;&#65533;Mrc&#65533;5Bu&#65533;[#:&#65533;&#65533;@jT'&#65533;cB&#65533;&#65533;&#65533;&#65533;{&#65533;&#65533;<&#65533;1&#65533;&&#65533;,&#65533;&#65533;&#65533;pc&#65533;&#65533;\X&#65533;=&#1329;HT&#65533;&#65533;v&#65533;&#65533;P&#65533;&#65533;&#65533;&#65533;&#65533;&#65533;&#65533;\&#65533;T&#65533;9&#65533;&#65533;EeE&#140;94.&#65533;kk@&#65533;&#65533;9&#65533;N&#65533;r&#65533;&#65533;Mf&#65533;MV&#65533;&#1645;&#65533;Y4#&#65533;&#65533;bv&#65533; &#65533;&#65533;&#65533;&#65533;&#65533;&#65533;&#1288;&#65533;&#65533;G&#65533;^&#65533;^&#65533;&#65533;&#65533;l&#65533;&#65533;Q&#65533;i&#65533;Zj&#65533;&#65533;#c&#65533;;&#65533;&#65533;	&#65533;&#1288;&#65533;&#65533;9&#65533;&#65533;&#65533;&#1690;p}Ha&#65533;&#65533;&#1288;!&#65533;&#65533;5&#65533;&#65533;&#65533;_ "&#65533;&#65533; &#65533;&#65533;&&#65533;&#65533;&#65533;&#65533;_a&#65533;&#65533;&#65533;6&#65533;&#65533;&#65533;&#65533;D&#65533;&#65533;Y
FF`&#65533;,&#65533;&#65533;&#65533;/<G&#65533;&#65533;%&#247;H&#65533;&#65533;x
~&#65533;yt&#65533;*sa&#65533;]&#65533;&#65533;@~&#65533;&#65533;{<&#65533;&#65533;&#800;&#65533;&#65533;&#65533;&#65533;o5&#65533;&#65533;e&#65533;:&#65533;&#65533;&#1038;&#65533;,&#65533;&#65533;&#65533;&#65533;&#65533;!&#65533;&#65533;(^&#65533;@&#65533;^&#65533;&#65533;&#65533;F&#65533;&#65533;&#65533;Z&#65533;b$&#65533;M&#65533;&#65533;M&#65533;M&#1724;E[r&#65533;&#65533;^2&#65533;^&#65533;&#65533;&#65533;&#65533;&#65533;9[L9&#65533; &#65533;&#65533;&#65533;RQy&#65533;&#1121;v&#1461;$&#65533;&#65533;>FB&#65533;&#65533;&#65533;&#65533;d	y}F:&#65533;1%&#65533;[&#65533;&#65533;g;#ih&#65533;&#65533;&#65533;&#65533;S&#65533;&#295;&#65533;&#65533;&#65533;	GCuX&#65533;&#65533;&#65533;
&#419;&#65533;&#641;&#65533;&#65533;S*&#65533;&#65533;&#65533;8X&#65533;&#65533;&#65533;&$&#65533;)@ &#1837;&#65533;&#65533;&#65533;S&#65533;&#1365;&#65533;&#65533;T&#65533;&#65533;UD&#65533;s&#65533;&#65533;i&#65533;Y&#65533;&#65533;&#65533;&#65533;&#65533;&#65533;&#65533;h0&#65533;n&#65533;:b&#65533;&#65533;&#368;&#65533;&#65533; &#65533;&#65533;Vb&#65533;Z&#65533;&#65533;&#65533;p&#65533;_&#65533;Z&&#65533;&#65533;&#65533;&#65533;44G&#65533;h&#65533;Ukj&#65533;&#65533;]&#65533;-&#65533;cPJ&#65533;&#65533;&#65533;&#65533;5&#65533;&#65533;z)&#65533;n
	&#65533;&#65533;g&#65533;&#65533;&#65533;h#&#65533;&#65533;R6&#65533;q&#65533;\&#65533;&#65533;wZ
+I&#65533;.ipc`&#65533;&#65533;&#65533;&#65533;&#1795;&#65533;l&#65533;&#65533;K&#65533;&#65533;l7&#65533;&#65533;&#65533;&#65533;Q&#60877;&#65533;&#65533;&#65533;7&#65533;~<&#65533;	&#65533;Jb&#65533;94m&#65533;&#65533;N&#65533;A&#65533;&#1244;&#65533;i&#65533;&#65533;&#65533;Zc&#65533;8,&#65533;&#65533;&&#65533;d6&#65533;&#65533;&#65533;&#65533;n&#65533;&#65533;q&#65533;<&#65533;&#65533;sA&#65533;"&#65533;&#65533;&#65533;o	&#65533;&#65533;&#65533;Jf&#65533;nF&#750;&#65533;&#65533;T<&#1957;6&#65533;\:&#65533;&#65533;&#65533;q&#65533;&#65533;&#65533;s&#65533;&#65533;Wv69iB&#65533;&#65533;&#65533;ASI&#65533;&#65533;D&#65533;Q&#65533;&#65533;@&#65533;&#65533;6&#65533;&#65533;S	&#65533;&#65533;:!1O"&#65533;&#65533;&#65533;w&#65533;&#65533;;&#65533;&#65533;1&#65533;&#65533;
#C&#65533;p\&#65533;&#65533;-a0z&#65533;O&#65533;	&C4	&#65533;&#65533;&#65533;&#65533;&#65533;&#65533;&#65533;2	&#65533;&#877;2&#65533;&#65533;&#65533;&#65533;U&#1463;&#65533;ci&#65533;&#65533;&#65533;&#65533;}k&#1486;&#65533;&#65533;&#65533;&#65533;&#65533;&#65533;mS&#65533;&#65533;&#65533;]E&#65533;i0&#65533; &#65533;&#65533;&#65533;&#65533;%=&#65533;4&#1724;&#65533;L]r&#65533;pn&#65533;&#65533;&#65533;&#65533;kNV+&#65533;&#65533;n^&#65533;-?/&#65533;&#65533;(]&#65533;s&#65533;
&#65533;&#65533;Q[&#65533;q&#65533;&#65533;&#65533;.&#65533;&#1220;U{&#65533;&#65533;&#65533; &#65533;j&#65533;&#65533;&#65533;]&#65533;V&#65533;8&#65533;1&#65533;d&#65533;&#65533;&#65533;:*&#65533;&#65533;j6fk&#65533;&#65533;&#739;&#65533;&#65533;&#65533;&#65533;7&#65533;&#65533; p&#65533;&#65533;E&#65533;&#65533;t&#65533;K &#65533;#! &#65533;2$&#65533;&#65533;l&#65533;Y&#65533;&#65533;&#805;H&#65533;&#65533;&#65533;X&#65533;&#65533;&#65533;&#65533;Sn&#1387;&#1612;&#339;&#65533; &#65533;&#65533;`&#65533;&#1728;&#1776;U&#65533;:&#65533;&#1924;`&#65533;*&#65533; &#65533;&#65533;@&#65533;&#65533;x&#65533;&#65533; &#65533;&#65533;z&#65533;ZBZy&#65533;f&#65533;&#65533;&#65533;&#65533;&#65533;X&#65533;P&#65533;H&#65533;&#65533;&#65533;bB&#65533;&#65533;$&#65533;&#65533;&#65533;&#65533;&#65533;o&#65533;EwPc{&#65533;&#65533;9QM&#65533;N&#65533;&#65533;&#65533;&#65533;n&#1989;h&#65533;[&#65533;&#65533;&#65533;9oQ&#65533;QC&#65533;&#1544;t&#65533;=G&#65533;&&#1850;'K&#65533;
 ]&#65533;S&#65533;:&#65533;&#65533;&#65533;f&#65533;&#65533;,&#65533;+&#65533;Kud2&#854;&#65533;&#65533;+&#65533;&#65533;&#65533;5&#65533; &#1514;7R&#65533;&#65533;*[&#65533;&#1394;}&#65533;&#65533;&#65533;]u&#65533;&#65533;S&#1015;&#65533;t&#65533;WU&#65533;k &#65533;&#65533;9&#65533;&#65533;&#65533;&#65533;&#65533;j&#65533;&#65533;&#65533;0&#65533;H~&#65533;Hz I&#65533;-p&#65533;G+&#65533;&#65533;&#65533;&#65533;@&#543;^&#65533;Pk&#65533;&#65533;k7&#1953;U&#65533;&#65533;&#65533;$&#65533;&#65533;&#65533;4&#65533;&#65533;&#65533;s/&#65533;&#65533;o&#65533;D&#65533;&#65533;&#65533;]y&#65533;&#65533;*&#65533;&#65533;:&#65533;&#65533;&#65533;0&#65533;&#65533; '@&#65533;(Q&#65533;&#65533;&#65533;4&#65533;&#65533;	'RD&#65533;&#65533;b&#65533;&#257;)J&#65533;&#65533;9&#65533;&#65533;&#65533;&#65533;&#65533;&#65533;)5&#65533;di&#65533;KH&#65533;0&#65533;&#65533;$H@&#65533;'&#65533;H&#65533;`&#65533;(	z` &#1319;&#65533;"Mz  T &#65533;r&#65533;&#65533;&#65533;+&#65533;<Btp&#65533; &#65533;&#1455;^&#65533;!V&#65533;Q	 &#65533;&#65533;&#65533;&#65533;A&#65533;x&#65533;V&#65533;&#65533;&#65533;&#1981;x;(&#65533; &#65533;&#65533;&#65533;&#65533;&#65533;8p&#65533;&#270;&#65533;&#65533;&#65533;&#65533;1/&#65533;`&#65533;3&#65533;&#1058;=&#65533; ]"E&#65533;%,k&#65533;&#65533;:a&#195; $H&#65533;&#329;4&#65533;&#1568;&#1115;&#65533;&#65533;_&#65533;xaCF&#65533;/B&#65533;&#65533;\yn&#65533;'p&#1774;&#65533;pv&#65533;&#65533;)v&#65533;&#65533;&#65533;&#65533;&#65533;m&#65533;~n~&#65533;s&#65533;&#65533;c&#65533;M=;v&#1253;&#65533;'&#65533;Y&#65533;l&#65533;'PTA1#&#65533;	&#65533;&#65533;&#65533;&#65533;&#65533;d&#65533;A&#65533;&#65533;6q4&#65533;FZk&#65533;'aAz`&#65533;|&#65533;%DA&#65533;&#65533;'&#65533;&#65533;U4D&#65533;&#65533;&#65533;&#65533;H$i`
/&#916;&#139;5&#65533;&#65533;&#65533;7&#65533;X&#65533;M'&#65533;dSN$&#65533;&#65533;-	TEUD&#65533;TQ0&#65533;&#65533;F&#65533;&#65533;&#65533;V[i&#65533;%[!&#65533;Qg}&#65533;&#65533;Za	&#65533;C\s&#65533;%@^=I&#65533;&#65533;]&#65533;&#65533;X`&#65533;&#65533;I&#65533;d&#65533;&#65533;&#65533;_p&&#65533; ^&#65533;&#65533;&#65533;g&#65533;u&&#65533;|&#65533;&#1623;&#65533;Aj0&#65533;gZ&#65533;&#65533;B&#65533;g^p&#65533;&#1648;&#65533;&#65533;mZ&#65533;+u\Q&#65533;q6$q&#65533;y&#65533;M&#65533;|&#65533;bG&#65533; H%@w!?&#65533;&&#65533;s&#65533;&#65533;&#65533;^q&#65533;W{&#222;&#65533;`i&#65533;!&#65533;!~&#65533;&&#65533;z)&#65533;&#65533;&#65533;&&#65533;	&#65533;&#65533;&#65533;n&#65533;J&#65533;7&#65533;zJGQl&#65533;!&#65533;*q&#65533;xb
L4&#65533;yG&#65533;&#65533;x&#65533;J%&#65533;&#65533;/&#65533;T&#65533;&#65533;&#65533;&#65533;&#65533;&#65533;cNA9&#65533;S^PUeYD9&#65533;SO-&#65533;&#65533;TUY&#65533;VWke&\<@WZk&#65533;&#65533;&#1433;e&#65533;&#65533;&#65533;y&#65533;T&#65533;]~:`z%&#65533;gb&#65533;-&#65533; &#65533;&#65533;i&#65533;&#65533;&#65533;9&#65533;S&#901;&#65533;	&#65533;&#65533;\&#65533;&#65533;g@&#65533;&#65533;&#1249;&#65533;&#65533;&#65533;I&#65533;&#65533;?&#65533;;&#65533;u&#65533;&#20894;r&#581;&#65533;&#65533;2&#65533;b&#65533;0&#65533;&#1809;D2&#65533;p*r&#65533;B&#65533;|&#65533;7x&#65533;&#65533; D!&#65533;&#65533;&#65533;t&#65533;e&#65533;)r&#65533;&#624;+yr&#65533;K&#1912;&#65533;&#65533;&#65533;!&#65533;&#65533;)K&#65533;F&#65533;8&#65533;&#65533;
&#65533;[&#65533;Z&#65533;j&#65533;	-|M`
&#65533;;.&#65533;&#578;X&#65533;)&#65533;&#65533;yn&#65533;Sa&#65533;&#65533;&#65533;MC&#65533;&#65533;:&#65533;&#65533;^KC	&#65533;&#65533;`&#65533;-
&#65533;&#65533;&#65533;&&#65533;&#65533;/&#65533;-&#65533;(&#65533;&#65533;&#65533;'%&#65533;&#65533;&#65533;Q&#65533;eTNQL&#65533;SH&#65533;0&#65533;S&#65533;&#65533;&#65533;[F&#65533;&#65533;Dp&#65533;&#65533;Z&#65533;&#65533;H&#1141;f&#65533;&#65533;&#65533;&#65533;&#65533;_&#65533;&#65533;\&#65533;(&#65533;&#65533;e&#65533;g~&#65533;&#65533;&#65533;&#65533;&#65533;4j&#65533;Q~b39&#65533;&#65533;Y&#65533;u&#65533;C7&#65533;l/p&#65533;X&#65533;	$&#65533;&#65533;Q0F'&#65533;&#65533;&#65533;bD!	&#65533;&#1748;qb&#65533;+&#65533;EgU&#1609;]F&#65533;V	&#65533;&#65533;@b&#45934;&#65533;&#65533;#|"0&#65533;&#65533;&#65533;&#65533;%:gs&#65533;&#65533;&#65533;Z5&#65533;&#65533;,kR&#65533;{&#65533;$&#65533;D &#65533;&#65533;&#65533;n^&#65533;&#65533;n&#65533;&#65533;t&#65533;*&#65533;&#65533;g&#65533;a&#65533;&#65533;k&#65533;)&#65533;&#65533;Jd;&#65533;=6O&#65533;&#65533;H&#65533;n&#65533;&#65533;&#65533;H&#65533;&#65533;&#65533;<&#65533;5/y&#65533;LrT&#65533;&#65533;&#65533;&#65533;$a&#65533;&#65533;^&#65533;&#65533;&#65533;p&#65533;&#65533;&#65533;,&#65533;L&#65533;*&#65533;J&#65533;:&#65533;&#65533;Mf&#65533;KV&#65533;&#65533;&#65533;&#65533;E.&#65533;;&#1168;&#65533;4&#65533;&#65533;&#65533;%24&#723;&#65533;&#65533;&#65533;&#65533;&#65533;1&#65533;&#65533;c@&#65533;aF3&#65533;&#65533;B&#65533;&#65533;u]G6&#65533;&#65533;&#65533;J`+6&#65533;iL&#65533;^&#65533;5&#65533;#&#65533;F&#65533;&#65533;&#65533;aLa&#65533;&#65533;&#65533;p&#65533;&#65533;	Q8&#65533;I&#65533;y&#65533;c,b&#65533;&&#65533;&#65533;&#65533;F^&#65533;&#65533;9&#65533;+Z&#65533;&#65533;&#65533;&#65533;nNp&#65533;&#65533;&#65533;H1&#65533;R\mh&#1275;&#65533;|mn_B &#65533;&#65533;U&#65533;Zx&#65533;&#1243;&#65533;r&#65533;s&#65533;&#65533;(o&#65533;&#65533;&#65533;&#65533;&#65533;&#65533;&#65533;&#65533;zlcC&#65533;X&#65533;W&#65533;&#65533;p &#65533;&#65533;&#65533;&#65533;&#65533;D(&#1186;B&#65533;&#65533;&#65533;`D}I
f&#65533;&#1303;&#65533;':&#65533;&#65533;&#65533;$3&#65533;Q&#65533;Jfy&#65533;&#65533;4I&#65533;&#65533;)&#65533;&#65533;&#65533;F9 &#65533;LF9K &#10709;&#65533;&#65533;-G&#65533;&#65533;?&#65533;t$&#65533;&#65533;eN&#65533;Y_vf4]&#65533;g&#65533;c &#65533;YJ&#65533;&#65533;f4p(&#65533;L&#65533;&#65533;K&#65533;A&#65533;&#65533;&#65533;nB&#65533;&#65533;|&#65533;/&#65533;&#65533;&#65533;&#65533;&#65533;Q7&#65533;@&#216;&#65533;1&#65533;p&#65533;+\!	eHB&#65533;&#65533;&#65533;+&#65533;AG&#65533;4DOr&#65533;&#65533;	L&#65533;3p&#65533;&#65533;&#65533;`&#65533;\&#1793;n8&#65533;&#65533;^@#&#65533;&#65533;<&#65533;2&#65533;q&#65533;&#65533;PWQ7&#65533;9&#65533;"z2bO&#65533;!&#65533;&#65533;&#65533;&#65533;&#65533;*T&#65533;B-8&#65533;|&#65533;&#65533;+u1&#65533;&#65533;Z`>&#65533;?&#65533;wS\&#65533;t"&#65533;U&#65533;&#62341;&#65533;&#65533;`&#65533;(IKl&#65533;&#65533;&#65533;`01&#65533;!0@&#65533;&#65533;&#65533;&#65533;R\&#65533;b&#65533;&#65533;&#65533; &#65533;&#65533;&#65533;&#65533;}&#65533;c&#65533;&#65533;)&#65533;zJ2&#65533;/,<&#65533;KR&#65533;&#65533; eHt&#65533;&#65533;&#65533;&#65533;&#65533;4&#65533;&#65533;Lg&#65533; _&#65533;'&#65533;`3&#65533;IH&#65533;<&#65533;Z&#65533;`&#65533;}&#1025;x&#65533;-&#65533;,&#65533; &#65533;&#65533;'?g&#65533;)(!&#65533;0F0&#65533;0c&#65533;	G@&#65533;+&#65533;&#65533;&#65533;( &#65533;&#65533;Bl77&#65533;4&#65533;&#65533;5&#65533;(m~&#65533;P!&#65533;V&#65533;)&#65533;&#65533;^&#65533;#&#65533;&#65533;&#65533;&#65533;X&#65533;&#65533;"u&#65533;'\&#65533;&#65533;^m4&#65533;4&#65533;y&#1798;D&#65533;&#65533;-X&#65533;TEG&#65533;&#65533;&#65533;QD:&#65533;&#1101;&#65533;`]&#65533;&#65533;/ +&#65533;&#65533;&#65533;5|"&#65533;&#65533;&#65533;&#65533;/&#65533;&#1261;&#65533;~M&#65533;&#65533;&#65533;&#65533;&#65533;&#65533;(;&#65533;&#65533;&#65533;&#65533;&#266;&#65533;XU&#193;x l&#65533;&#602;&#65533;&#65533;&#65533;&#65533;&#65533;&#65533;E&#65533;\
&#65533;]&#65533;4&#65533;E&#747;	&#65533;rdHq&#65533;&#65533;Q:&#65533;&#65533;D&#65533;r=&#65533;&#65533;)N&#65533;&#65533;&#65533;&#65533;&#65533; &#65533;i&#65533;|gE_&#65533;&#65533;"V3&#65533;RL&#65533;&#65533;&#65533;&#65533;t&#65533;&#1304;&#65533;_&#65533;&#65533;&#65533;&#65533;Nrj&#65533;&#65533;&#65533;&#65533;&#65533;&#65533;5O&#65533;Q&#65533;e&#65533;&#852;&#65533;e&#65533;nu&#65533;{Rc&#65533;G8&#65533;1&#65533;s@&#65533;
s&#251;&#65533;&#65533;&#65533;0~1&#65533;&#65533;N&#65533;&#65533;'&#65533;&#65533;V&#65533;AIh&#65533;&#65533; &#65533;2`&#65533;&#65533;It&#65533;E
&#65533;[&#65533;&#1020;-&#65533;&#65533;]
&#65533;>&#65533;&#65533;YW&#65533;a&#65533;&#65533;&#65533;&#65533;&#65533;&#65533;&#65533;&#65533;v&#65533;&#65533;u&#65533;&#65533;&#65533;O&#65533;&#65533;o&#65533;&#65533;&#65533;kX&#65533;_&#65533;bo&#65533;E&#65533;u!
\&#65533;&#65533;&#65533;DJK&#65533;&#65533;0&#65533;V:]&#65533;Ns%&#65533;&#51877;&#65533;&#65533;t&#65533;&#65533;#x&#65533;&#65533;.&#65533;B &#65533;5$&#65533;NB(H&#65533;&#1608;8x&#65533;q7&#65533;&#65533;+&#65533;R&#65533;
&#65533;&#65533;&#65533;&#65533;&#65533;~&#65533;_)&#768;&#1844;I&#65533;&#65533;0&#65533;&#65533;&#65533;	X&#65533;( e&#65533;&#65533;&#65533;&#65533;&#65533;&#65533;hYK*)&#65533;&#65533;&#65533;&#65533;/A&#65533;>&#65533;w&#65533;c&#65533;&#65533;L&#500;&#65533;&#65533;/&#243;&#65533;&#65533;&#65533;&#65533;,&#65533;e&#65533; A&#65533;&#65533;&#65533;&#65533;5&#65533;&#65533;'&#65533;SX &#65533;[pT&#65533;Ra=G#&#65533;B(&#65533;&#65533;&#65533;)&#65533;&#65533;&#849;&#65533;t&#65533;&#65533;&#65533;(&#65533;&#65533;&#65533;u&#65533;&#65533;&#65533;?&#65533;&#65533;s&#65533;&#65533;&#65533;&#65533; T&#65533;&#65533;A4&#65533;V&#65533; &#65533;&#65533;&#65533;B'&#65533;&#65533;!&#65533;&#65533;&#65533;\A(@&#65533;&#65533;@8	&#65533;A&#65533;&#65533;&#65533;&#65533;i&#65533;&#65533;&#65533;fm&#65533;|&#65533;GL&#65533;&#65533;&#65533;L[&#65533;l&#65533;\A&#65533;$&#65533;&#65533;J&#65533;&#65533;w]&#65533;'&#65533;&#65533;/|&#65533;w&#65533;@x&#65533;F&#65533; 8GE&#65533;ZIG&#65533;&#65533;&#65533;Q&#65533;A&#65533;&#65533;q$&#65533;/&#289;t&#65533;/&#65533;&#65533;&#65533;&#65533;0&#65533;2&#65533;.&#65533;&#65533;,@&#65533;&#65533;
}&#65533;&#65533;&#65533;K&#65533;)K<&#270;0&#65533;":"&#65533;&#65533;&#65533;^
&#65533;Td&#65533;&#65533;T&#65533;5&#65533;R&#539;&#65533;&#65533;[*&#65533;X&#65533;`E&#65533;I&#65533;&#548;&#65533;ZdI[&#65533;X&#65533;&#65533;P&#789;]M&#65533;!&#65533;d&#65533;&#65533;8F&#65533;&#1554;->&#65533;&#65533;&#1424;&#65533;&#65533;1&#65533;&#65533;W&#65533;&#65533;&#65533;A!&#65533;&#65533;gD&#65533;, &#65533;&#65533;B{=&#65533;@&#65533;&#65533;%&#65533;MG&#65533;&#65533;&#65533;s(A&#65533;(&#65533;&#65533;A&#65533;%&#65533;	&#65533;&#65533;+&#65533; &#65533;'(Z&#65533;A.&#65533;&#65533;A&m&#65533;&#65533;x$N&#65533;0&#65533;&#65533;*G(&#65533;&#65533;,&#65533;&#65533;]&#65533;&#65533;&#65533;&#65533;&#65533;&#65533;A&#65533;A9:&#65533;A&#65533;&#65533;A&#65533;&#65533;&#65533;&#1882;&#65533;M&#65533;dJ&#65533;&#65533;&#65533;qZ:^&#65533;&#65533;&#65533;B&#65533;q|&#65533;G(&#65533;&#65533;@#&#65533;DA&#897;&#65533;S&#65533;$&#65533;5&#65533;Fu`~q&#65533;J&#65533;Q(Ai4&#65533;+&#65533;&#65533;0&#65533;A&#65533;&#65533;&#65533;B&#65533;&#65533;h8*&#65533;98
&#65533;cOI&#65533;F&#65533;&#65533;&#65533;&#65533;&#65533;&#65533;&#1096;H&#65533;&#65533;"&#65533;&#65533;&#65533;&#65533;&#65533;&#65533;&#65533;K&#65533; L &#65533;Pb&#65533; &z&#65533;S&#65533;&#65533;X&#65533; D&#65533;&#65533; E&#65533;&#65533;O*&#65533;&#1176;&#1802;&#65533;]&#65533;&#65533;)&#65533;&#65533;+&#65533;	]I&#189;&#65533;&#65533;e&#65533;&#65533;&#338;&#65533;Q&#65533;0@&#65533;&#65533;-&#65533;&#65533;&#65533;&#65533;Uk St$&#65533;&#43274;&#65533;]&#65533;&#65533;&#65533;z&#65533;y&#65533; &#65533;&#770;&#65533;8&#65533;&#65533;A&#65533;B&#65533;&#65533;9~	&#65533;&#65533;/&#65533;&#65533;L&#65533;'&#65533;B.&#65533;P$=Z&#65533;A5Q&#65533;9t&#65533;FC&#65533;D&#65533;&#65533; A&#65533;&#65533;&#65533;"Z|B	&#65533;Y
&#65533;|&#65533;+h&#65533;&#65533;&#65533;	&#65533;&#65533;&uz&#65533;&#854;&#65533;&#65533;H&#65533;&#65533;z&#65533;A.&#65533;+$A&#65533;&#1536;#x&#65533;!&#1089;.&#65533;lA#&#65533;A+|&#65533;&#65533;B*&#65533;&#65533;+&#65533;&#65533;O&#65533;H&#65533;&#65533;H&#65533;s&#1561;&#65533;&#65533;&#65533;Q &#65533;B&#65533;@&#65533;c:&#65533;@&#65533;&#65533;&#65533;
F&#1664;&#65533;&#65533;/ZL&#65533;9&#65533;P/&#65533;
<&#65533;&#65533;p&#65533;&#65533;&#65533;NFh[&#65533;t&#65533;&#65533;&#65533;HI&#65533;D&#65533; &#1017;&#65533;^	&#65533;Tab&#65533;ML&#65533;&#65533;_B&#65533;&#65533;9&#65533;&#65533;&#65533;&#65533;(}I&#65533;$&#65533;&#65533;&#65533;"&#65533;!&&#65533;&#533;^x&#65533;X&#65533;6Fn0e&#65533;a&#65533;-%\&#65533;&#65533;"&#65533;Yd&#1248;&#65533;&#390;&#65533;&#65533;&#65533;BLfT&#65533;&#65533;&#65533;y&#65533;&#941;iJ{q&#65533;l&#65533;&#65533;&#65533;&#65533;
&#65533;&#65533;&&#770;&&#65533;&#65533;L]C&A#x&#65533;`j&#65533;&#65533;&#65533;&#65533;
&#65533;\&#65533;A m&#65533;t&#65533;&#65533;u
&#65533;xP&#65533;&#65533;A4D&#65533;$&#65533;&#65533;&#65533;,&#65533;f#$&#65533;&#65533;V&#65533;&#65533;&#65533;n&#65533;0&#65533;&#65533;&#65533;&#65533;m&#65533;&#65533;t&#65533;&#65533;. &#65533;.LA&#65533;M6&#65533;J&#65533;!Qp&#65533; &#65533;&#65533;Qxdk$/$&#65533;&#65533;J&#65533;Y(t&#65533;P&#65533;	&#65533;``kU&#65533;m&#65533;&#65533;^&#65533;&#65533;~!&#65533;o<&#65533;i&#65533;ti&#65533;&#65533;&#65533;&#1981;@&#65533;&#65533;&#1294;&#65533;&#65533;s&#65533;&#65533;&#65533;x&#65533;|z&#65533;&#65533;&#65533;	D&#65533;&#65533;&#65533;n&#65533;&#65533;t&#65533;&#65533;P&#65533;&#65533;e&#65533;L&#65533;&#65533;H&#65533;$&#65533;&#65533;M&#65533;4&#65533;\&#65533;&#65533;y&#65533;]f&#1172;&#65533;'&#65533;	&#65533;&#65533;(&#65533;&#599;&#65533;&#65533;Q&#65533;"V&#65533;[&#65533;&#1176;&#65533;&#65533;&#65533;&#65533;&#65533;&#65533;&#65533;&#65533;&#65533;4&#65533;d&#65533;&#65533;&#65533;&#65533;&#65533;@L-&#65533;]&#65533;$&#65533;Lm,@&#65533;&#65533;&#65533;\mz&#65533;&#65533;&#65533;P&#65533;:&#65533;&#65533;&#65533;&#65533; cuA&#65533;&#3904;D&#65533;&#65533;&#65533;&#10268;&#65533;F&#65533;&#65533;&#30748;&#65533;&#65533;&#65533;&#65533;`&#65533;FA&#65533;&#65533;&#65533;&#65533;B(lj&#65533;%&#65533;&#65533;.&#65533;&#65533;&#65533;
W&#65533;N&#65533;s\&#65533;&#65533;&#65533;&#65533;&#65533;8&#554;`!&#65533;*&#65533;(t&#65533;&#65533;&#65533;	&#65533;G&#65533;&#65533;<&#65533;&#65533;/&#65533;&#65533;:}&#65533;( &#65533;4&#65533;&#65533;&#65533;cB&#65533;dS&#65533;*G&#65533;Q&#65533;e$&#512;&#65533;B&#65533;&#65533;&#65533;4d&#65533;&#65533;&#65533;&#65533;&#65533;s&#65533;&#65533;&#65533;!G&#65533;&#65533;D&#65533;&#65533;&#65533;/&#65533;&#65533;',@&#65533;&#65533;.&#65533;j&#65533;&#65533;q&#65533;k&#65533;&#65533;&#65533;cq.&#65533;:&#65533;+&#65533;&#65533;"&#65533;];!&#65533;&#65533;(&#65533;&#65533;,&#65533; &#65533;&#1446;&#65533;&#65533;W&#65533;&#65533;&#65533;&#65533;X&#65533;^Y6&#65533;&#65533;Ip&#65533;"&#65533;H&#65533;S&#65533;&#65533;8i&#65533;h&#65533;QHi^R&#65533;&#65533;&#1597;&#65533;&#65533;&#65533;&#65533;&#65533;&#65533;&#65533;&#65533;&#65533;Y&#65533;&#65533;&#65533;&#65533;"\&#65533;,&#65533;&#65533;E&#65533;.&#65533;&#65533;&#65533;f&#1548;&#65533;&#65533;F8@i\&#65533;&#512;&#65533;&#65533;&#65533;&#65533;p&#65533;d&#65533;)&#65533;:&#65533;l0&#65533;&#65533;&#65533;+&#65533;&#65533;&#65533;m6!]&#65533;&#65533;JG&#65533;?&#576;&#65533;&#65533;+&#65533;L&#65533;@&#65533;$+&#65533;B%&#65533;n2.&#65533;&#65533;&#65533;&#321;&#65533;E&#65533;}B&#65533;n&#65533;j&#65533;nZA&#65533;&#65533;p&#65533;v&#65533;&#65533;+&#65533;mSJj'&#65533;n&#65533;N&#65533;A#&#65533;&#65533;&#65533;&#1628;&#65533;n&#65533;&#65533;CRBg'&#65533;B8&#65533;n;&#65533;&#65533;&#65533;:&#65533;&#65533;&#65533;&#65533;&#65533;&#65533;&#65533;&#65533;Q&#65533;&#65533;&#65533;&#65533;&#65533;&#65533;&#65533;&#65533;&#65533;&#162;&#65533;S&#65533;&#65533;'kZ&#65533;&#65533;&#65533;&#65533;&#65533;B&#65533;&#65533;&#65533;&#65533;j&#65533;&#65533;&#65533;&#65533;5&#65533;&#65533;8&#385;D&#65533;n+&#65533;&#65533;yt&#65533;&#65533;s~Pp$-&#65533;Px&#65533;&#65533;&#65533;&#65533;+t&#65533;&#487;J3&#65533;d&#65533;&#65533;&#65533;&#65533;&#65533;^&#65533; &#65533;&#823292;&#65533;&#65533;&#65533;&#964;%&#65533;L&#65533;&#65533;Dp'e&#65533;&#65533;v"T&#65533;&#65533;X
|&#65533;&#65533;b*&#65533;&#65533;:*&#65533;&#65533;&#65533;L&#65533;b&#1413; &#65533;&#65533;5f&#65533;&#65533;iO&#65533;&#65533;^8&#65533;c&#65533;&#65533;	&#65533;&#65533;&#65533;&#65533;&#65533;&#65533;m11&#65533;l&#65533;&#65533;&#65533;&#65533;&#65533;+&#65533;1H&#65533;&#65533;&#65533;&#65533;Ae&#65533;^2&#65533; &#65533;&#65533;&#65533;&#65533;&#65533;&#65533;&#65533;/&#65533;&#65533;&#65533;&#65533;&#65533;&#65533;$A&#65533;&#65533;&#65533;&#65533;$:&#65533;&#65533;lB&#65533;&#1109;&#65533;:u&#65533;&#65533;BW!tn&#65533;B'lB+$&#65533;|B1&#65533;A	u	&#65533; r	5B(P&#65533;l&#65533;'&#65533;tA(L&#65533;4&#65533;&#65533;AArs&#65533;&#65533;m2.- &#65533;4/&#65533;&#65533;I&#65533;4&#65533;&#65533;a&#2021;&#65533;q(&#65533;'xA&#65533; R&#65533;&#65533;'&#65533;\&#65533;n61&#60082;j=&#665;A&#65533;@|B&#65533;`b&#65533;O&#65533;r&#65533;c&#65533;u&#65533;4y&#65533;hp&#65533;&#65533;&#65533;&#65533;k&#65533;~B|&#65533;&#65533;&#65533;&#65533;&#65533;^&#65533;&#65533;vJ&#65533;@ &#65533;&#65533;&#65533;&#65533;tT&#65533;:E;_&#65533;LR&#65533;&#65533;&#65533;&#65533;WhE{i&#65533;(_[u&#65533;&#65533;&#65533;	V&#65533;i&#65533;&#65533;@&#65533;&#65533;k&#65533;&#65533;3&#65533;&#65533;(&#1991;od&#65533;&#65533;(&#65533;g
&#65533;d&#65533;e&#65533;p-&#65533;&#65533;&#65533;-&#65533;bMA$A1&#65533;&#1064;1&#65533;n&#65533;&#65533;P&#65533;ph&#65533;&#65533;G&#65533;&#834;(d]&#65533;5B&#65533;&#65533; ::	&#65533;&#65533;&#65533;v&#65533;4A&#65533;&#65533;&#65533;&#65533;A&#65533;+@x&#65533;`t&#785;&#65533;&#65533;&&#65533;d&#65533;q&#65533;&#65533;@%&#65533;8T&#65533;&#65533;+&#65533;Z&#1437;g"&#65533;/&#65533;&#65533;&#65533;M&#65533;&#65533;c&#65533;=n&#65533;&#888;&#65533;&#162;&#65533;A&#65533;OZl&#65533;&#65533;*Q&#65533;&#65533;"&#65533;A(&#65533;&#65533;&#65533;&#65533;&#1077;&#65533;(B:&#65533;&#65533;&#65533;&#65533;&#65533;&#65533;&#65533; &#65533;&#65533;'&#65533;|&#65533;r /&#65533;U7km*&#65533;\&#65533;k&#1906;&#65533;&#65533;&#65533;1&#65533;yT&#65533;&#65533;&#65533;&#65533;&#65533;&#65533;&#65533;fa&#1794;&#65533;&#65533;&#65533;&#65533;12o
/P&#65533;o&#65533;&#2029;&#65533;R&#65533;/&#65533;T6g&#65533;&#65533;[:&#65533; i&#65533;&#65533;&#65533;&#65533;@!&#65533;
 &#65533;&#65533;&#65533;&#65533;@-EIW&#65533;3[h&#65533;&#65533;sWm&#980;`E&#65533;q&#65533;Zy&#65533;&#1054;&#65533;&#65533;n&#65533;Z&#65533;&#65533;&#65533;&#65533;A&#65533;C&#65533;&#65533;S&#65533;p&#65533;&#65533;&#65533;&#65533;n&#65533; \&#65533;nAl&#65533;4&#65533;XAx&#65533; {+&#65533;&#65533;&#65533;LeSM@L}&#65533;&#65533;&#65533;'&#65533;C&#65533;&#65533;&#65533;Q&#65533;t&#437;&#65533;jA &#65533;`sJp&#65533;(&#1592;&#65533;&#65533;I&#65533;$+&#65533;&#65533;' d+,No&#65533;&#65533;B&#65533;d#&#65533;A1@3Q&#65533;&#65533;&#65533;t5r`B<|&#65533;7\A~+l%t&#65533;B'&#65533;t&#65533;&#65533;&#65533;&#65533;AgX&#65533;Y&#65533;&#65533;Rn*f/&#65533;&#65533;:&#65533;pL+;]&#65533;&#65533;&#65533;y&#65533;&#65533;&#65533;tk&#65533;&#65533;&#65533;#&#65533;&#65533;B6R&#65533;&#65533;+&#65533;&#65533;&#1664;"&#65533;B&#65533;oA(&#65533;&#65533;F&#65533;i?&#65533;(T&#65533;&#65533;A&#1283;@.4&#65533;0 &#65533;C&#65533;.&#65533;:G&#65533;;&#65533;&#2024;&#65533;ko&#65533;&#65533;&#65533;&#65533;E&#65533;Ak&#65533;o&#65533;/8&#65533;KC&#65533;&#65533;@&#65533;&#65533;&#65533;&#65533;eY
L&#65533;&#65533;&#1742;4Op,&#65533;~
&#65533;D&#65533;:T&#65533;&#1734;I	S@I&#65533;, &#65533;&#11028;&#65533;C>'E+&#65533;&#65533;&#65533;&#65533;&#65533;&#65533;*&#65533;U&#65533;&#533;A&#65533;R&#65533;BF&#65533;dc&#65533;&#65533;F&#65533;0&#25182;r;E&#65533;A&#65533;&#65533;&#65533;&#65533;&#65533;&#65533;*&#65533;&#65533;&#1141;g&#65533;&#65533;&#65533;!&#65533;TO&#65533;io&#65533;&#65533;Yx4&#65533;<$&#65533;&#65533;&#65533;&#65533;&#65533;t@&#65533;'@A&#65533;&#65533;&#65533;&#65533;&#65533;&#65533;}lE&#65533;&#65533;9<&#65533;&#65533;@4&#65533;C4|&#65533;"0&#65533;Pc&#65533;&#65533;&#51201;Ji&#65533;&#65533;B&#65533;&#65533;X@L1r&#65533;&#533;\&#65533;&#65533;$92b&#660;O&#65533;&#65533;&#65533;&#65533;1&#65533;"&#65533;6*&#1712;q&#65533;&#65533;W&#65533;a&#65533;&#65533;\&#65533;r&#65533;Q&#65533;+	&#65533;(&#65533;E&#65533;W&#65533;&#65533;H&#65533;&#65533;&#65533;&#65533;4&#65533;&#65533;&#65533;#&#65533;P[dh&#65533;&#65533;N1Q#&#65533;uDa&#132;6&#65533;B&#65533;q&#65533;S&#65533;&#65533;tM	&#65533;&#65533;#/&#65533;&#65533;r&#65533;U&#65533;#&#65533;L&#65533;&#65533;&#65533;&#65533;4&#65533;&#65533;Z&#65533;&#65533;&#65533;I4&&#65533;a/VZl&#65533;&#65533;&#12951;&#65533;-N >q"&#65533;&#65533;s&#65533;A2&#65533;ST&#65533;L&#65533;28p&#1058;A&#65533;&#65533; A&#1518;#80&#65533;&#65533;&#65533;f&#65533;n&#833;o	 &#65533;&#65533;` q&#65533;&#65533;#&#65533;GH&#65533;&#65533;&#65533;-&#65533;&#2047;&#797;SxP&#65533;z&#65533;&#65533;&#65533;0&#65533;&#65533;&#65533;&#65533;&#1127;wZ&#65533;i&#65533;&#65533;&#463;&#65533;>&#65533;w&#65533;&#65533;,p&#65533; &#65533;&#65533;<&#65533; &#65533;&#65533; &#65533;@ &#65533;^x&#65533;$&#65533;&#65533;@&#65533;cRI&#65533;"&#65533;:&#65533;-&#65533;8I&#65533;$&#65533;&#65533;&#65533;'mXc&#65533;_f9&#715;\&#65533;&#5356;&#65533;p"(&#65533;H"
W&#65533;H&#65533;	/j*&#65533;m&#65533;c&#65533;s&#65533;&#65533;t1&#137;7&#65533;*&#65533;&#65533;D"HJ&#65533;0:&#65533;L&#65533;&#65533;&#65533;te&#65533;(~&#65533;d &#65533;A&#65533;&#65533;&#65533;D*&#65533;&#65533;&#65533;&#149;7&#65533;@&#65533;	/&#65533;r&#65533;cf&#65533;r&#65533;&#65533;*&#65533;s&#65533;#&#65533;A&#65533;b&#65533;02&#65533;&#65533;&#65533;E$&#65533;&#65533;h&#65533;O&#65533;&#65533;&#65533;&H&#65533;&#65533;&#65533;l &#65533;&#65533;&#65533;&#65533;&#65533;dx!&#65533;O&#65533;	f&#65533;:&#65533;q&#65533;1&#65533;&#65533;&#65533;$)&#65533;&#65533;'r&&#65533;N&#65533;&#65533;j&#65533;N&#65533;A&#65533;&#65533;$BI#&#65533;&#65533;&#65533;&#213;+$&#65533;&#65533;&#65533;&#65533;&#65533;&#65533;&#65533;&#65533;qE&#65533;~&#65533;&#65533;&#65533;&#65533;&#65533;&#65533;&#65533;cL1&#65533;cR&#65533; &#65533;$&#65533;&#65533;&#65533;r5&#65533;&#65533;5	&#65533;&#65533;&#65533;
&#65533;&#65533;&#65533;&#65533;Z{&#65533;&#65533;p&#65533;&#65533;&#65533;X&#65533;&#65533;&#65533;&#65533;&#1528;&#65533;C&#65533;&#65533;&#65533;[-&#65533;&#33955;- &#65533;{ &#65533;&#65533;&#65533;&#65533;N&#65533;A&#65533;*< h&#65533;&#65533;&#65533;&#65533; a&#65533;H9&#65533;&#65533;&#65533;;&#65533;&#65533;*l&#65533;!@&#65533; &#65533;&#65533;[&#65533;&#65533;&#65533;&#163;&#65533;=&#65533;#&#65533;h5&#65533;9&#65533;_`&#1027;F\!&#65533;+R&#65533;&#65533;&#1289;:&#65533;B&#65533;&#65533;&#65533;*&#65533;
&#65533;&#65533;&#65533;!&#65533;W&#65533;&#65533;E#&#65533;&#65533;&#65533;$rY	&#65533;(&#65533;pB&#65533;5`R&#65533;&#65533;b&#65533; &#65533;^&#65533;H&#65533;L:]&#65533;&#65533;&#65533;\&#1304;&#65533;&#65533;ju&#65533;&#65533;	&#65533;"&#65533;ox&#65533;&&#65533;B&#65533;^p&#149;:&#65533;b&#65533;:&#65533;&#220;Mu"
'D&#65533;#&#65533;4&#65533;&#65533;\&#65533;&#65533;@B&#65533;8Orbc\F&#65533;))&#65533;&#65533;#&#65533;p&#65533;&#65533;Yi&#65533;&#65533;$&#65533;&#65533;&#10729;&"&#65533;J&#65533;&#65533;&#65533;0&#65533;$oP&#65533;
&#65533;&#65533;^J&#65533;&#65533;#h&#65533;&#65533;]&#65533;Q&#65533;0&#65533;@&#65533;&#65533;OB&#65533;&#65533;\X&#65533;&#65533;&#65533;&#65533;e&#65533;=u&#65533;K&#65533;j&#65533;&#65533;P;&#65533;&#65533;+&#65533;\'g&#65533;L`{A(B&#65533;&#1568;.&#65533;&#65533;	X&#65533;p&#65533; &#65533;W
.s&#65533;H&#65533;2&#65533;&#1164;&&#65533;&#65533;&#65533;&#65533;_&#65533;&#65533;(&#65533;&#65533;&#65533; &#65533;	Y&#65533;&#2036;P:&#65533;9m&#65533;&#195;&#65533;Q :&#65533;&#65533;&#336;s&#65533;&#65533;Q 8&#65533;q&#65533;|&#1283;&#65533;&#65533;&#65533;g &#65533;&#65533;S^ddL+&#65533;&#65533;@&#65533;&#65533; i&#65533;&#65533;Y@&#1203;&#65533;&#1160;&#65533;?&#65533;Y&#65533;@` 1&#65533;&#65533;&#65533;n#&#65533;&#65533;&NEL&#65533;&#65533;>m&#65533;)Z&#65533;B&#65533;&#65533;&#65533;'&#65533;m]&#65533;&#65533;&#65533;&#1028;`&#65533;o0(I+X&#65533;&#65533;(&#65533;(MP&#537;&#1168;&#1013;&#65533;q&#65533;x&#65533;&#65533;4&#65533;+&#65533;&#65533;q&#65533;3&#65533;+X&#1096;,&#65533;&#65533;Gp&#65533;&#65533;d&#65533;4U&#65533;(&#65533;&#65533;0&#65533;&#65533;&#65533;k&#65533;A&#65533;&#65533;_&#65533;&#65533;u&#65533;&#65533;b&#65533;`l&#65533;c2&#152;&#65533;&#65533;&#65533;&#65533;b&#65533;pE&#65533;&#65533;0AD$&#65533;&#65533;&#65533;B&#65533;P&#65533;M&#65533;kSK&#65533;B&#65533;.&#65533;&#65533;&#65533;{AU&#65533;&#65533;_&#65533;"N`&#65533;&#65533;&#65533;&#65533;&#65533;&#65533;&#65533;/J`	&#65533;<9&#65533;&#65533;)&#65533;	&#65533;&#65533;X&#65533;&#65533;&#65533;%-G &#65533;&#65533;&#65533;&#65533;&#65533;N&#65533;&#65533; &#65533;&#65533;AB6t&#65533;Qc`m&#65533;&#65533;24p1&#65533;&#65533;&#65533;c&#405;Rtp&#65533;&#65533;aW&#65533;@&#65533;&#65533;&#65533;$&#65533;M
c&#65533;/&#65533;&#65533;k6&#65533;&#65533;!&&#65533;&#65533;,a	;Xr&#65533;&#65533;&#198;I 8&#65533;r(&#65533;T	\&#65533;:&#65533;&#65533;&#65533;&#52465;&#65533;0&#65533;&#65533;&#65533;{&#65533;&#65533;&#65533;&#65533;&#65533;=&#65533;!k{&#65533;&#65533;&#65533;g&#65533; B#&#65533;&#65533;&#1460;2x&#65533;+Q&#65533;^p&#518;$Li&#65533;&#1072;&#65533;F(&#175;I&#65533;U1^&#65533;&#65533;WhB	&#65533;B&#65533;&#65533;
/4&#65533;	Pxl&#65533;B&#65533;
K+H&#65533;&#65533;2&#65533;&#65533;&#65533;U&#65533;S&#65533;&#65533;&#65533;&#65533;&#65533;D{&#65533;$&#65533;&#65533;FP&#65533;\&#65533;b&#65533;&#65533;4&#65533;&#1614;&#65533;6&#1993;&#65533;j`J&#65533;&#65533;&#65533;/Ea
r&#65533;&#65533;&#65533;&#65533; &#65533;YR&#65533;&#65533;&#65533;&#65533;M&#65533;hUc&#65533;&#65533;4&#65533;&#65533;bp"&#328;BA-&#65533;&#65533;E&#65533;&#65533;Q	&#65533;!,&#65533;l&#65533;XjiD[&#65533;&#65533;O]&#65533;&#65533;&#65533;&#65533;&#138;0&#1514;:&#65533;&#65533;&#65533;(&#34076;&#65533;&#65533;&#717;@&#65533;&#65533;-A&#65533;%&)M&#65533;u&#65533;{&#65533;FpP8!L&#65533;&#65533;&#65533;&#65533;&#65533;&#65533;E&#65533;&#65533;	D>Z-&#1186;k b&#1261;&#65533;&#65533;\H&#65533;\&#65533;&#65533;Of2e&#65533;jZ&#65533;&#65533;&&#65533;&#65533;A&#65533;|&#65533;&#65533;&#65533;&#65533;&#65533;F&#65533;&#65533;p;&#65533;NwX&#65533;&#65533;`>?HB&#65533;~p&#65533;y 0[&#65533;&#65533;p&#65533;&#65533;G&#65533;P@x&#65533;:4-&#65533;OhHV4&#65533;1A'x&#65533;&#65533;&#65533;e&#65533;&#65533;&#65533;&#65533;&#65533;,&&#65533;&#65533;&#65533;8AI$h&#1538;H&#65533;"&#65533;|&#65533;&#65533;z&#65533;.&#1920;&#65533;O&#65533;!Nl&#65533;&#65533;&#65533;&#65533;"&#65533;&#65533;H&#167;>&#65533;M&#65533;"LiB.&#65533;&#1028;&#65533;&#65533;&#65533;i(&#65533;,&#65533;&#65533;"&#65533;Xj&#65533;&#65533;-&#65533;&#65533;&#65533;<ha
jPBA&#65533;&#65533;#&#65533;&#65533;&#65533;&#65533;S&#65533;&#65533;&#65533;&#65533;&#65533;&#65533;4&#65533;(@&#1210;\&#65533;W&#65533;-0&#65533;8#&#65533;&#65533;myr&#65533;&#65533;&#65533;gn&#65533;&#65533;&#65533;&#65533;JXQP&#65533;&#65533;&#65533;&#65533;	;&#65533;&#65533;&#65533;&#65533;&#1536;&#65533;uv&#65533;,5&#595; &#1496;f&#65533;&#65533;(&#65533;&#65533;_5 v&#65533;&#65533;@&#1801;_&#65533;Z&#65533;&#65533;&#65533;&#65533;&#65533;a&#65533;&#65533;&#65533;2 5&#65533;g&#65533;I&#65533;&#65533;Hhg]&#65533;&#65533;G|&#1281;D1&#65533;U&#65533;A&#65533;h&#65533;&#65533;2&#65533;@&#65533;K&#65533;c&#65533;$&#65533;6&#65533;&#65533;x&#65533;&#65533;&#65533;}&#1638;&#65533;>mM&#65533;&#65533;&#65533;&#65533;&#65533;&#65533;88D&#65533;R&#65533;#e&#65533;WG&#65533;&#65533;&#65533;&#65533;T&#65533;&#65533;&#65533;&#65533;: *&#65533;9AC&#65533;@[&#65533;@NB&#65533;&#65533;&#65533;&#65533;<&#65533; <&#65533;&#65533;&#65533;-@&#65533;\|&#65533;&#65533;&#65533;,l&#65533;	&#65533;&#65533;~P&#65533;&#65533;y&#65533;nu+&#938;&#65533;&#65533;&#65533; &#65533;&#65533;&#65533;P,c&#65533;&#65533;0F&#65533;j&#65533;&#65533;2(B$Q8tB&#65533;&#65533;)&#65533;&#65533;&#65533;&#65533;<{$/&#65533;&#65533;F&#65533;&#65533;&#65533;&#65533;`&#65533;OD&#65533;	H`&#65533;/&#65533;&#65533;;&#65533;
h+&#65533;&#65533;&#65533;DA&#65533;ga&#65533;P&#65533;c&#65533;&#65533;&#65533;W&#65533;58&#65533; &#65533;&#65533;&#65533;&#65533;	&#65533;&#65533;0&#65533; 
&#65533;D!&#65533;&#65533;@&#65533;4&#65533;&#65533;jpJ&#65533;b&#65533;&#65533;&#65533;&#65533;&#65533;&#65533;&#65533;Ru&#65533;E&#65533;"]i&#65533;5&#65533;&#65533;&#65533;&#65533;&#65533;C&#65533;e&#65533;4G&#65533;&#65533;&#65533;&#65533;&#65533;I/x&#65533;&#65533;&#65533;&#65533;&#935;C&#65533;t&#65533;x&#5784;k&#65533;&#559;&#65533;&#65533;&#65533;&#65533;&#65533;@&#65533;mUnkL&#65533;i,&#65533;&#65533;+.'_&#65533;&#65533;'F&#65533;Hp&#65533;<&#65533;f&#65533;&#65533;&#65533;&#65533;"Nf*&#1670;&#65533;&#65533;Nl&#65533;c\(&#65533;&#65533;&#65533;%3b&#65533;\0&#65533;]~&J &#65533;2&#65533;X#_zCx. z
7 &#65533;e&#65533;7 &#65533;&#65533;&#424;&#65533;&#65533;a&#65533;&#65533;&#65533;&#65533;9p&#65533;&#65533;\&#65533;&#618;&#65533; 2&#65533;;&#65533;&#65533;&#65533;&#65533;&#683;&#65533;&#236;Dc@@&#65533;#A&#65533;&#65533;<`1N&#65533;Z&#65533;,h &#65533;&#65533;C&#65533;h@&#65533;&#65533;n&#65533;&#65533;d&#65533;r&#65533;T&#65533;&#418;l&#65533;&#65533;&#65533;$&#299;C&#65533;&#65533;&#65533;&#65533;&#65533;p	&#65533;@	je&#65533;!gu K&#1248;&#65533;`&#65533;(+
&#65533; &#65533;4&#65533;	&#65533;&#65533; I$&#65533;&#65533;&#1218;&#65533;D&#65533;&#65533; &#65533;&#65533;&#65533; Nd&#65533;&#65533;Ud f&#65533;&#65533;&#65533;&#65533;&#65533;&#65533;&#65533;&#65533;/DA	&#65533;&#65533;:&#65533;&#65533;&#65533;&#65533;p&#65533; &#1844;)&#65533;&#1440;H&#65533;&#1792;&#65533; $&#65533;s&#65533;&&#65533;&#65533;R&#65533;&#65533;&#65533;kLF@&#65533;&#65533;f&#65533;P&#65533;&#65533;P&#65533;&#65533;&#65533;&#65533;R&#65533;&#65533;&#65533;jD&#65533;&#65533;&"&#65533; (~&#65533;t!@&#65533;&#65533;&#65533;&#1040;&#65533;#&&#65533; -&#65533;v&#65533;&#65533;&#65533;&#65533;6&#65533;8&#65533;V&#65533;d&#65533;A&#65533;ie1&#65533;&#65533;}."TZA<&#65533;q\&#65533;&#65533;&#65533;&#1888;X&#65533;h`w>&#65533;>!J&#65533;&#65533;N&#65533;&#65533;0H&#65533;ZJ6`&#65533;8&#65533;8&#65533;$&#65533;&#65533;&#65533;_l&#65533;	u&#65533;&#65533;Z&#65533;Xh	&#65533;.&#65533;R&#65533;&
&#65533;&#937;&#65533;p5&#65533;P8&#65533;&#65533;8&#65533;*;&#65533;N8 Mc&#65533;&#65533;C>&#65533;j&#65533;&#65533;J&#65533;&#65533;&#65533;4&#65533;C &#65533;&#65533;=&#1955;&#65533;* &#65533;&#65533;&#952;L&#65533;@ ,&#65533; -8&#889;F&#65533;&#65533;!N&#65533;&#65533;&#65533;&#65533;&#65533;&#65533;Dgk&#65533;i&#65533;RM&#65533;&#65533;@,0&#65533;	&#65533;&#65533;&#65533; 	&#65533;@,&#65533;&#65533;q<&#65533;&#65533;B&#65533;&#65533;&#65533;&#65533;XH&#65533;&#65533; &#65533;d&#65533; &#65533;&#65533;@&#65533;&#65533; _&#65533;&#65533;)!&#807;Yl&#65533;tA/&#65533; V)&#65533;\&#65533;*-&#65533;&#1080;&#65533;&#65533;@p&#65533;`$B&#65533;&#65533;`&#65533;&#65533;&j$&#65533;&#65533;&#65533;#&#65533;&#65533;u&#65533;`^&#65533;&#65533;&#65533;@	&#65533;ghE&#65533;"4a#&#65533;&#65533;&#65533;.	&#65533;&#65533;GD"&#65533;2&#65533;&#65533;&#65533;&#65533;"&#65533;'&#65533;O&#65533;&#45980;&#65533;&#65533;
&#65533;&#65533;&#1159;&#65533;&#945;&#65533;&#65533;&#65533;&#65533;f&#65533;&#65533;&#65533;
&#65533;&#65533;t&#65533;6&#65533;vb&#65533;&&#65533;&#65533;&#65533;&#65533;&#65533;0&#65533;	&#65533;Y&#65533;H &#65533;%&#65533;&#303;&#65533;&#65533;x&#65533;&#65533;&#65533;&#65533;"&#65533; 8;&#65533;f&#65533;Bf&#65533;&#65533;d&#65533;cr&#65533;pp&#65533;tp2\&#65533;3&#1411;&#65533;<v&#65533;p
&#65533;X&#65533;&#65533;^h @&#65533;l&#65533;&#65533;&#65533;|&#65533;)&#65533;&#65533;*&#65533;&#65533;:&#65533;&#65533;8 &#65533;&#65533;p&#65533;&#65533;&#65533;# &#65533;&#65533;&#65533;J&#65533;d&#65533;&#65533;&#65533;-OFY6b[&#131;4b&#65533;&#65533;&#65533;l&#792;&#65533;&#65533;&#65533;>&#65533;&#65533;&#882;&#65533;h< i D&#65533;&#65533;&#65533;I&#65533;mr&#65533;r&#65533;&#65533;&#65533;&#65533;~&#65533;D&#65533;&#65533;D mt&#65533;O^s$b$&k&#65533;<<&#65533;&#65533;&#65533;(&#65533;1&#65533;w~A&#2010;`&#65533;&#65533;&#65533;&#65533;-L2&#65533;&#65533;A &#65533;%&#65533;`8&#65533;`&#65533;l&#65533;T)&#65533;&#65533;F 4!N&#65533;&#65533;3&#65533;&#65533;&#65533;&#65533;tHo&#65533; &#65533;4&#65533;$&#65533;&#65533;&#65533;+|&#65533;&#65533;&#65533;&#65533;qta&#65533;&#65533;l>Us&#65533;&#65533; &#65533; 
&#65533;&#65533;r&#65533;&#65533;&#65533;&#65533;&#65533;&#1264;&#65533;&#65533;^&#65533;L&#65533;@&#65533;B&#65533;&#65533;&#65533;>!#&#65533;&#65533;#;&#270;*&#65533;
&#65533;&#65533;	&#65533;s &#65533;&#275;/ M	&#65533;&#65533;&#65533;U&#65533;&#65533;&#65533;&#65533;
EL0&#65533;&#65533;Or&#65533;D&#65533;Dpd_&#65533;-&#65533;&#65533;'8&#65533;*0P!&#65533;&#65533;:&#65533;&#65533;&#65533;,:w`&#65533;P&#65533;:V2&#1061;&#65533;PT3`&#65533;N&#65533;&#176;F&#65533;	y&#65533;&#65533;h&#65533;Fe&#65533;  _&#65533;&#65533;t )&#65533;&#65533;&#65533;&#65533;t&#65533;b~&#65533;&#590;cb&#65533;x&#65533;g&#65533;R8&#65533;Cg&#65533;#&#65533;&#65533;@&#65533;&#65533;&#65533;d&#65533;&#65533;<&#65533;&#65533;&#65533;E&#65533;^&#65533;f&#65533;hd&#65533;@^ @&#65533;=&#65533;&#65533;&#65533;&#65533;=&#65533;&@&#65533;nd&#65533;rA&#65533;X&#65533;&#65533;&#65533;&#65533;^&#65533;7E&#65533;}&#65533;`&#65533;O>&#65533;! &#65533;n&#65533;G&#65533;&#65533;&#65533;&#65533;&#65533;&#65533;&#65533;&#65533;{t&#65533;&#65533;D!&#65533;FX&#65533;&#65533;Y&#65533;GlDp0&#65533;&#65533;`oDL&#65533;&#65533;H&#65533;&#65533;|'&#65533;&#65533;&#65533;	&#65533;&#65533;4&#65533;h&#65533;&#65533;!&#65533;&#65533;&#65533;
&#65533;&#65533;&#821;&#65533;>&#65533;s&#65533;)Gk
,&#65533;&#65533;&#65533;@:dTJ&#65533;&#65533;&#65533;&#65533;@_!"&#65533;i
&#65533;K&#65533;&#65533;&#65533;V&#65533; &#65533;`&#65533; L&#65533;/}&#65533;`D&#65533;&#65533;&
&#65533;&#65533;H&#65533;A&#65533;=m&#65533;9&#65533;`&#65533;\&#65533;6"	V&#65533;&#65533;&#65533;	:&#65533;&#65533;&#65533;&#65533;S&#65533;aO{&#65533;&#65533;&#65533;5&#65533;>u J5&#1674;&#65533;Q&#65533;u&#65533;>A	&#65533;!<L&#65533;&#65533;G!Pp&#65533;&#65533;&#65533;&#65533;B(&#65533;&#65533;&#65533;&#65533;d&#65533;&#65533;CO&#65533;1z 1CN &#65533;&#65533;%&#65533;2&#65533;j&#65533;DYB&#65533;g&#65533;4
`6&#65533;0GfFY&#65533;&#65533;e	#&#65533;5x&#65533;$ &#65533;
m&#65533;&#33827;g&#65533;H&#65533;&#65533;&#65533;&#65533;H&#65533;;&#65533;&#65533;&#65533;&#65533;>f&#65533;=&#65533;&#65533;,O#&#65533;&#65533;&#65533;L&#65533;&#65533;&#65533;f=&#65533;&#65533;&#65533;&#65533;d&#65533;H@&#65533;Fi&#65533;&#65533;i@&#65533;L^&#30790;&#65533;&#65533;&#65533;&#65533;&#65533;t_&#65533;&#1975;|D&#65533;}&#65533;2&#65533;&#65533;&#65533;6&#65533;p&&#65533;S&#65533;&#65533;&#65533;No&#65533;&#65533;&#65533;\&#65533;uN&#65533;$&#65533;&&#65533;q?&#65533;Nl$Xqs/w&#65533;&#65533;D&#65533;p&#65533;$
&#65533;&#65533;@:&#65533;LV&#65533;v&#65533;@r&#65533;aUs! "&#65533;~m&#65533;&#65533;Jdk
bI&#65533;`&#65533;&#65533; '.>&#65533;F&#65533;&#65533;vYa&#65533;Vfa&#65533;wY&#65533;F@&#65533;h&#65533;&#65533;&#1468;&#65533;&#65533;XF&#65533;B&#65533;w6&#65533;&#65533; &#65533;g
&#65533;&#65533;
&#65533;y{&#65533;|]A8%&#65533;&#65533;&#65533;n&#65533;F&#65533;qN	&#65533;/:G&#65533;&#65533;&#65533;&#65533;r6!N&#65533;&#65533;&#65533;&#65533;d*&#65533;&#65533;n&#65533;f&#65533;`&#65533;&#65533;b&#65533;&#65533;&#65533;;&#65533;~!&#65533;&#65533;S&#65533;j&#65533;Y~ j&#65533;&#65533;&#65533;:F1Z &#65533;V&#65533;&#65533;:&#65533;22h]8&#65533;&#65533;v&#65533;d7&#65533;Fc_d&#65533;&#65533;\&#65533;1&#65533;"&#65533; P#&#65533;u6&#65533;&#65533;bFh&#65533;"&#65533;&#65533;C&#65533;&#65533;r,&#65533;T4&#266;L&#65533;F&#65533;&#65533;&#65533;&#65533;fn&#65533;rz+&#65533;#&#65533;&#65533;&#65533;c&#65533;&#65533;&#65533;&#1962;&#65533;&#65533;&#65533;&#65533;,&#65533;@ &#65533;S%I&#65533;&#65533;r&#65533;&#65533;&#65533;N<N&#65533;GD&#65533;Z&#65533;&#65533;&#65533; 2u&#65533;&#65533;&#65533;`&#65533;0/&#65533;@!&#65533; >RO:&#65533;&#65533;>2!.&#65533;&#65533;W&#65533;&&#65533;&#65533;NRBY&#65533;6&#65533;&#65533;&#65533;&#65533;&#65533;&#65533;&#65533;&#65533; &#65533; &#65533;D&#65533;1}# &#65533;b8'qO&#65533;!&#65533;-Fz&#65533;F&#65533;&#65533;9x&#65533;&#65533;K&#65533;S4)&#65533;&#65533;&#65533;yL&#65533;&#65533;L&#65533;BGp&#65533;&#65533;&#65533;A/&#65533;&#65533;&#65533;!&#65533;&#65533;I&#65533;YN&#65533;&#65533;&#65533;`
"8&#65533;$&#65533;&#65533;&#65533;c&#65533;V&#65533;&#65533;&#65533;&#65533;&#65533;LZ$&#65533;&#65533;`&#65533;&#65533;&#65533;H~&#65533;&#65533;&#65533;&#65533;&#65533;:
&#65533;&#65533;)&#65533;wxb&#65533;&#65533;<&#65533;
d&#65533;p&#65533;&#65533;R e&#65533;&#65533;N&#65533;&#65533;&#65533;N&#65533;2>&#1411;b&#65533;;&#65533;&#1766;&#65533;&#65533;e&#65533;hcFy&#65533;`&#65533;&#65533;&#65533; x&#588;&#65533;G&#65533;&#65533;fS&#65533;&#65533;f&#65533;x T&#65533;`,fE&#65533;#4R&#65533;,&#65533;&#65533;&#65533;c,&#65533;-&#65533;Ll&#65533;L<h`&#65533;C&#65533;&#65533;-&#65533;&#65533;&#65533;B&#65533;&#65533;BE&#65533;g&#65533;X&#65533;&#65533;&#65533;mBvyO&#65533;#&#65533;&#65533;&#1624;$&#65533;&#65533;&#1222;&#65533;\1&#65533;>&#65533;F&#65533;&#65533;&#65533;&#871;&#65533;L1&#65533;&#65533;&#65533;&#65533;&#65533;f&#65533;&#65533;`&#65533;:$,&#65533;&#65533;wn&#65533;}&#65533;&#65533;&#65533;r&#65533;&#65533;&#65533;&#65533;
&#65533;&#65533;&#65533;a&#65533;&#65533;&#65533;&#65533;&#65533;&#65533;&#65533;&#65533;&#65533;&#65533;n~&#65533;$$2	&#65533;@Xd&#65533;&#65533;&#65533;&#65533;&#65533;w&#65533;,F&#65533;&#726;&#65533;wf&#65533;&#1512;3f!&#65533;QK&#65533;@n&#65533;S]]"&#65533;Fb&#635;&#65533;C,&#65533;	,{- &#65533;&#65533;B,&#65533;&#65533;&#65533;&#65533;&#65533;&#65533;ldT&#65533;	>u&#65533;Xme&#65533;7&#65533;m&#65533;&#65533;:&#65533;5&#65533;&#65533;&#65533;&#65533;&#65533;	N&#65533;&#65533;D&#65533;&#65533;&#65533;&#1274; &#65533;lDnD&#65533;F&#65533;)hs4B~&#65533;&#65533;&#290;&#65533;r{od1B Z&#65533;z &#65533;b&#65533;&#65533;H&#65533;&#65533;&#65533;&#65533;3ll&#65533;f&#65533;&#65533;&#65533;e&#65533;8l&#65533;&#464;&#65533;C&#1727;&#65533; &#65533;N&#65533;&#14635;#&#65533;%@&#65533;QCc~&#65533;&#65533;&#65533;&#65533;&#65533;&#65533;p&#1853;&#65533;`&#65533;}&#65533;ZH?&#65533;c&`\Bh&#836;&#65533;<&#65533;&#65533;DCh&#65533;&#65533;&#65533;c x &#65533;`&#65533; &#65533;&#65533;$&#65533;&#65533;!"H &#65533;
pq&#65533;R&#65533;&#65533;]&#65533;&#65533;tA%&#65533;	d&#65533;,&#65533;&#65533;&#65533;:1&#65533;&#65533;&#65533;&#65533;&#1105;&#65533;+&#65533;&#65533;PjD&#65533;&#65533;/!&#1158;sF&#65533;35&#65533;&#65533;|&#65533;/N&#65533;&#65533;`N-=&#65533;&#65533;&#65533;&#65533;&#65533;o&#308;&#65533;&#65533;t<X&#65533;&#65533;R&#65533;,&#65533;&#65533;&#65533;&#65533;&#65533;h%!]GfA&#65533;&#65533;m&#65533;V&#65533;&#65533;y&#65533;&#65533;&#640;&#65533;L&#65533;&#65533;{&#65533;&#65533;I!VDUXp&#63938;&#65533;+	&#65533;B&#65533;DB&#65533;b&#65533;&#65533;&#65533;(V=&#65533;&#65533;&#65533;&#65533;&#65533;tX&#65533;&#65533;&#65533;X%&#1824;&#65533;&#1572;H&#65533;&#65533;&#65533;&#65533;&#65533;kV&#65533;&#65533;&#65533;&#65533;/&#65533;&#65533;V&#65533;&#65533;^&#65533;&#65533;&#1428;&#65533;&#65533;&#65533;&#1304;l&#65533;&#65533;&#65533;y&#65533;&#65533;*&#65533;&#65533;/h?(&#65533;jR&#65533;k&#65533;;z@&#65533;i&#65533;6&#65533;e&#65533;&#65533;d&#65533;&#65533;&#65533;&#65533;cx7&#65533;E)&#65533;
&#65533;&#65533;&#65533;~(&#65533;aCH&#65533;&#65533;&#65533;&#65533;#&#65533;&#65533;&#65533;h&#65533;&#65533;&#65533;K &#65533;&#65533;&#65533;
&#65533;&#65533;=&#65533;&#65533;C&#65533;eku&#65533;=z &#65533;@&#160;&#65533;&#65533;&#65533;i :v&#65533;&#65533;-7&#65533;&#65533;` H&#65533; &#65533;l&#65533;"&#65533;CA4it&#16716;uX9re&#65533;'%N&#65533;&#65533;&#65533;&#65533;&#65533;X']&#65533;&#65533;D&#65533;e&#688;VN&#65533;$A&#65533;JW&#65533;&M`~2&#65533;$I&#65533;\u&#65533;&#65533;L&#65533;IN&#65533;BIB&#65533;&#65533;/'H&#65533;	&#65533;*&#65533;.&#65533;:a<R&#65533;&#1563;&#65533;)&#65533;K&#65533;&#65533;(M&#65533;D&#65533;&#65533;&#65533;8p&#65533;&#168;&#65533;5&#65533;H&#65533;u0&#65533; &#65533;*&#65533;&#65533;$^&#65533;\&#65533;&#65533;&#65533;&#1367;-e&#1468;&#629;F.&#65533;bS|&#65533;1w&#65533;i+cS&#65533;S3&#65533;$&#65533;fy&#65533;&#65533;d&#65533;(]j&#65533;\j`ENr&#65533;&#65533;&#65533;&#65533;&#65533;Ir&#65533;&#65533;{$&#65533;&#65533;&#65533;7&#65533;m@Mb&#65533;&#65533;&#1528;&#65533;v&#65533;rE&#65533;/Vv&#1332;*&#65533;D&#65533;&#65533;#&#65533;?&#65533;R&#65533;D&#65533;,c&#390;U&#65533;U&#65533;J&#65533;:H&#65533;_	&#20922;&#65533;(&#65533;&#65533;SG&#170;&#917;-@?&#65533;&#65533;&#65533;&#65533;&#65533;&#65533;$Zr&#628;1B'&#65533;&#770;&#65533;&#65533;Cg&#65533;|"J.&#65533;&#65533;&#1218;&#65533;8x&#65533;'&#65533;&#65533;&#65533;p&#65533;&#65533;&#65533;j&#65533;&#65533;&#65533;0&#65533;8&#65533;@$&#65533;&#65533; &#65533;1R P&#65533;"p&#65533; &#65533;A&#65533;x&#65533;0p&#65533;  &#65533;&#65533;d&#65533;/&#65533;3&#65533;?<&#65533;!&#65533;4J&#65533;&#65533;Nf9&#65533;9&#65533; &#65533;Y&#65533;&#65533; -&#65533;&#65533;&#65533;	4&#65533;p&#65533;T&#65533;&#65533;%&#65533;PB	,&#65533;@0&#65533;&#65533;y&#65533;&#65533;{&&#65533;&#65533;+&#65533;&#65533;&#65533;&#65533;&P&#65533;&#65533;&#65533;8ZAx@&#65533;\&#65533;&#65533;&#65533;&#65533;&#65533;&#65533;ixjAm&#65533;$&#65533;&#65533;J.JqEn&#65533;R&#65533;&#65533;&#65533;R&#65533;1&#65533;&#65533;S&#65533;&#65533;&#65533;&#65533;JH&#65533;&#65533;NM&#65533;&#65533;\$&#65533;&#65533;K_N}R&#65533;QG&#65533;&#65533;&#65533;&#65533;&#65533;&#65533;&#65533;&#65533;`&#65533;&#65533;&#65533;m&#65533;&#65533;&#65533;tDyQ&#65533;&#65533;v5&#65533;Z&#65533; 1hN&#65533;!&#65533;&#65533;&#65533;*F&#65533;&#65533;&#65533;&#65533;+^l&#65533;E&#65533;&#65533;&#65533;&#65533;+&#65533;&#65533;&#65533;[o&#65533;&#65533;&#65533;0&#65533; Q&#65533;w&#65533;hvEh&#65533;&#65533;g+AqE&#65533;&#65533;qEh&#65533;&#65533;Z$&#65533;E(&#65533;%J&#65533;aeN]~}&#65533;p6D&#65533;JGh&#65533;Z/k8&#65533;sjX&#65533;p]&#65533;&#65533;&#65533;F&#65533;&#65533;p&#65533;I0&#65533;&#65533;V&#65533;&#6534;+&#65533;&#65533;p&#65533;&#65533;EN&#65533;E(i\QF&#361;&#65533;&#65533;E.&#1590;&#1668;+&#65533;&#65533;&#65533;D'&#962;&#65533;0&#65533;D&#294;/w&#65533;7&#65533;&#65533;&#65533;/&#65533;&#65533;&#65533;&#65533;B&#65533;'l&#65533;!&#65533;&#65533;&#65533;&#65533;gz&#65533;&#65533;&#65533; 1J0d&#65533;&#65533;&#65533;&#65533;?>&#65533;#&#65533;3R&#65533;&#65533;G	&#65533;&#65533;&#65533;;&#65533;d&#65533;9&#65533;e L&#65533;&#65533;_F &#65533;&#65533;&#65533;&
=&#65533;&#65533;&&#65533;	&#65533;@&#65533;&#65533;{&#65533;b(&#65533;&#65533;G;L&#65533;@a
y>&#65533;&#65533;?&#65533;&#65533;&#65533;'&#65533;&#65533;&#65533;&#65533;$&#65533;&#33428;&&#65533; &#65533;8&#65533;.&#65533;?&#65533;&#65533;&#65533;3&#65533; &#65533;&#65533;KgY&Jyj&#65533;1&#65533; &#65533;&#65533;P&#65533;(&#65533;Q&#65533;&#65533;&#65533;Aj&#65533;&#65533;O&#65533;&#65533;$@&#65533;	Ppp&#65533;W@&#65533;&#65533;V~&#65533;&#65533;&#65533;&#65533;OD&#65533;)&#65533;&#65533;&#65533;&#65533;V&#65533;b
Fx&#65533;(&#1328;&#65533;j &#65533;:&#65533;h&#65533;<p&#65533;Y&#65533;&#65533;1{&#65533;0&#65533;s&#65533;&#65533;DA[&#65533;&#65533;'L&#65533;&#65533;7&#65533;$	&#65533;Q	&#65533;`&#65533;W&#65533;@\&#65533;Y&#65533;K&#65533;&#65533; Q&#65533;a&#65533;`r&#65533;&#65533;&#65533;&#65533;&#65533;5&#65533;+Lh&#65533;'&#65533;]N&#65533;8&#65533;&#65533;!2WP&#65533;+&#65533; &#65533;a&#65533;&#65533;@&#65533;&#65533;u&#65533;F&#65533;4&#65533;K3'b#&#65533;A]&#65533;a&#65533;&#330;&#65533;&#65533;q&#65533;	u&#65533;&#65533;	&#16685;y&#65533;K&#65533;&#65533;&#65533;&#65533;/&#65533;D1&#65533;&#65533;&#65533;M4&#65533;&#65533;&#65533;&#294;&#65533;`;`&#65533;&#65533;&#65533;&#65533;&#65533;&#720;&#65533;&#65533;&#65533;&#65533;&#65533;h%&#65533;&#65533;	X&#65533; &#65533;&#65533;rC&#668;&#65533;<&#65533;&#65533;&#65533;&#65533;&#65533;G;z@5&#65533;d&#65533;#&#65533;Iu&#65533;#'&#65533;&#65533;&#65533;*&#65533;&#65533;Fc&#65533;\ &#65533;&#65533;N0&#65533;.K&#65533;&#65533;&&#65533;>M P&#65533;+&#65533;&#65533;'q*Qh&&#65533;&#65533;(7&#65533;&#65533;&#65533;K&#65533;A&#65533;4&#65533;,&#65533;Phd@&#65533;&#1060;	@CI&#65533;&#65533;p&#65533; &#65533;AN&#65533;8/&#65533;&#65533;&#65533;&#65533;&#65533;/&#65533; 4&#65533;$&#65533;&#65533;@&#65533;&#1028;&#65533;]&#65533;'^&#65533;&#65533;O&#65533;&#21151;h+&#65533;&#65533;&#65533;q&#65533;&#65533;&#65533;ekE&#65533;	&#266;A&#65533;&#65533;|&#65533;6&#65533;&#65533;w&#65533;q#&#65533;J&#65533;&#65533; C02&#65533;#&#65533;&#65533;I&#65533;[&#65533;Q4&#65533;U&#65533;&#65533;&#65533;&#65533;&#65533;&#65533;&#65533;v&#65533;r&#65533;&#65533;&#1792;&#138;Wh	&#65533;)O&#1340;&#65533;[&#578;&#65533;k&#65533;&#65533;&#65533;&#65533;&#65533;&#65533;&&#65533;a&#65533;&#65533;&#65533;+&#65533;&#65533;!SF&#290;&#65533;&#65533;&#65533;&#65533;/Q&#65533;&#65533;&#65533;&#65533;&#65533;PxkU&#65533;[&#65533;!&#65533;&#65533;)4&#65533;2#0&#65533;&#65533;&#65533;R&#65533;&#65533;&#65533;5&#21569;F&#65533;&#65533;0&#65533;&#65533;&#65533;&#65533;&#65533;86&#65533;b&#65533;!o&#65533;4Bk^q1hE&#65533;&#65533;<&#65533;&#65533;y&#65533;&#65533;&#65533;&#65533;&#65533;.&#65533;c&#65533;Hq&#65533;@&#65533;&#65533;&#65533;>=Q.&#65533;&#65533;7od#	&#65533;&#65533;G&#65533;&#65533;&#65533;&#65533;I#pR Hb&#65533;&#65533;&#697;&#65533;s&#65533;3&#65533;^&#65533;;S&#65533;&#65533;&#65533;&#65533;&#65533;F&#65533;4&#65533;&#65533;?&#65533;&#65533;&#65533;&#65533;&#65533;P&#65533;0&#65533;a&#65533;`
&#65533;&#65533;&#65533;0T&#65533;E'&#65533;&#65533;&#65533;&#65533;&#65533;79@ @&#65533;&#65533;,ub&#65533;"&#65533;P&#65533;&#65533;&#65533;D'j(&#65533;&#65533;M&#65533;&#65533;&#65533;D&#65533;&#65533;H&#65533;&#65533;&#65533;EIm`7&#65533;V&#65533;nnt&#65533;&#65533;:x&#65533;	F&#65533;&#65533;|8,&#65533;\!d&#65533;}&#65533;&#65533;%	3 &#65533;l&#65533;
 %
&#65533;8&#65533;O&#65533;&#65533;x&#65533;&#65533;0B6&#65533;&#65533;&#65533;&#65533;&#65533;z5F0&#65533;&#65533;&#65533;9p&#65533;&#65533;Vr&#65533;&#65533;&#65533;&#65533;&#65533;%&#65533;*&#65533;&#65533;x&#65533;&#65533;r&#65533;(&#65533;Q&#65533;+L&#65533;&#65533;~	&#65533;&#65533;&#65533;R&#65533;8_&#65533;&#65533;&#65533;+\a&#65533;&#65533;&#65533;&#65533;Z&#65533;&#65533;&#65533;&#65533;&#65533;&#65533;E&&#65533;rC]&#65533;b6&#65533;@q`&#65533;lP&#65533;&#65533;\&#65533;`&#65533;&#65533;&#65533;5&#65533;&#65533;d6&#65533;&#65533;Z&#65533;Q+&#65533;&#65533;0&#65533;&#65533;F&#65533;%&#65533;&#65533;&#65533;b_&#65533;m`8/^&#65533;%+&#65533;&#65533;}B&#65533;j0f&#65533;z&#65533;&#65533;p&#65533;K&#65533;IM-8&#65533;&#65533;z&#65533;]&#443;p((&#65533;&#65533;	&#65533;&#65533;i&#65533;&#65533;&#65533;b&#65533;$&#699;&#65533;W&#65533;HE&#65533;&#1103;"&#65533;9&#65533;j&#65533;&#65533;&#65533;3}@N&#65533;U.J&#65533;&#65533;;&#65533;9qx&#65533;s &#65533;&#65533; &#65533;&#65533;&#65533;8`&#65533;&#65533;&#65533;S&#65533;	&#65533;O&#65533;&#65533;R&#65533;&#65533;P&#65533;&#65533;a&#65533;&#2003;&#65533;T&#65533;G&#65533;)&#65533;&#65533;{&&#65533;h<&#65533;K&#65533;&#65533;&#65533;&#65533;@H1&#65533;&#65533; 	/&#65533;&#65533;dP]&#65533;&#65533;Nqs(&#755;&#65533;&#65533;=&#65533;&#65533;&#65533;B&#65533;&#65533;)a&#65533;IpEf &#65533;hU&#65533;&#65533;&#65533;&#65533;P3&#65533;&#65533;`&#65533;&#65533;l&#739;59'A&#65533;&#65533;*&#65533;A&#65533;=&#65533;$&#65533;J&#65533;&#65533;UB!\&#65533;&#65533;&#65533;`&#65533;&#65533;&#65533;(&#65533;&#1265;_&#65533;#]`&#65533;pK&#65533;hV&#65533;&#65533;	n&#517;}&#65533;[&#65533;&#65533;g
&#65533;(&#65533;&#65533;
&#65533;GaO&#65533;&#65533;x&#65533;|I&#65533;&#65533;/&#65533;&#65533;&#65533;&#65533;&#65533;&#65533;Em&#65533;&#65533;&#65533;&#65533;k&#65533;`0&#65533;j&#65533;&#65533;.&#65533;&#1922;&#65533;&#65533;&#65533;;&#65533; K&#65533;&#65533;&#65533;2&#65533;&#65533;&#65533;E&#65533;&#65533;XE}&#65533;@&#65533;&#463;o&#65533;&#1426;b&#65533;8&#65533; -&#65533;07&#65533;&#65533;&#65533;uK&#65533;&#65533;&#65533;7&#65533;&#65533;&#65533;&#65533;"sq&#65533;Px&#65533;D&#65533;&#65533;EWBo&#65533;x&#65533;^&#65533;u &#65533;UpP&#65533;:KRNQBq&#65533;t#w_  `&#65533;D`cb`&#65533; &#1331;&#65533; &#65533;sE0E( (&#65533;:&#65533; ;&#65533;-WPP&#65533;B>(&#65533;5&#65533;P-&#65533;b,&#65533;s&#65533;3c&#65533;Rc6WQ7&#65533;J&#65533;c&#65533;&#65533;
&#65533;`n2&#65533;&#65533;#&#1618;5>&#65533;j4O&#65533;mN&#65533;-u&#65533;H&#65533;0~59&#65533;&#65533;A`@&#65533;&#65533;,&#65533;vM;&#65533;5&#65533;&#65533;&#65533;6H&#65533;i&#65533;-s&#65533;&#65533;&#65533;
&#65533;A+&#65533;&#65533;\E&#65533;0v&#65533;&#65533;BW&#65533;	&#65533;&#65533;-[P/&#65533;qi&#65533;&#65533;G^ &#224;q&#65533;&#65533;a&#65533;1*k@TBukx&#65533;&#65533;&#65533;
&&#65533;Gu`]p&#65533;giuIe&#65533;~&#65533; X&#65533;&#65533;&#65533;u&#65533;k&#65533;I
&#65533;|y1g&#65533;7kO&#29421;hS&#65533;S  jP&#65533;&#65533;jG@2kPYG M&#65533;A&d2&#65533;xe&#65533;FN&#65533;&#65533;&#65533;2&#65533;&#65533;yC&#65533;w~&#65533;4`]&#65533;K&#65533;&#65533;~&#65533;!&#65533;dL&#612;o&#65533;&#65533; p&#65533;2M&#65533;e&#65533;E&#65533;^&#65533;p&#65533;&#65533;M&#65533;U$&#65533;p&#65533;&#65533;$[&#65533;&#65533;5_&#65533;&#65533;$&#65533;$%&#65533;&#65533;M%hP|&#65533;!&#65533;2&#65533;;&#65533; &#65533;S"&#65533;&"8=~&#65533;&#65533;"`>%&#65533;&#65533;RKU&#65533;a&#65533;&#65533;b<7>&#65533;c!&#65533;2&#65533;t&#65533;R@&#65533;PBDhn &#65533;gI&#65533;t&#65533;1T&#65533;&#65533;eyqNpf&#65533;T&#65533;	&#65533;&&#65533;&#65533;?&#65533;A&#65533;&#65533;b&#65533;k&#65533;'4g'&#65533;i&#65533;IPX&QG&CUd&#65533;&#65533;s+&#65533;0&#65533;&#65533;k&#65533;	hp0&#65533;A2&#65533;q&#65533;&#65533;&#65533;X.M&#65533;@&#65533;C&#65533;y` &#65533;&#65533;00QS F&#65533;&#65533;H{!&#65533;d@&#65533;&#65533;>&#65533;&#65533;&#65533;qF&#65533;&#65533;&#65533;<&#65533;&#65533;sXN&#65533;o &#65533;&#65533;+>&#65533;&#65533;
S0&#65533;&#65533;&#65533;&#65533;&#29425;&#65533;tHX&#65533;&#65533;&#65533;&#65533;&#65533;bl&So&#65533;4l&#65533;z &#1229;&#65533;&#65533;P&#65533;J&#65533;2&#65533;/@&#697;n&#65533;w!&#65533;&#65533;&#1445;K'&#65533;n&#65533;!&#65533;&#65533;&#65533;&#65533;&#65533;&#65533;= = "&#1193;e&&#65533; &#65533;s9&#65533;p&#65533;M>"&#65533;&#65533;x#$&#65533;5;&#65533;%&#65533;&#65533;X`X&#65533;_&c&#65533; r&#65533;@`&#65533;&#65533;&#65533;o&#65533;&#65533; &#65533;"&#65533;&#65533; &#65533;"&#65533;B^#&#65533;r3&#65533;&#65533;9w&#65533;&#65533;&#65533;>&#451;&#65533;&#65533;6GbAXW&#65533;kP&#65533; &#65533;&#65533;`;&#65533;&#65533;&#65533;&#65533;$&#65533;&#65533;6q&#65533;!Sz&#1306;&#65533;g6#&#65533;H%cx&#65533;Zi\3Hz&#65533;,id&#65533;Ur&#65533;t&#358;w&#65533;&#1481;&#65533;Az&#65533;&#65533;&#65533;&#65533;&#65533;B&#65533;a0 u2qkN&#65533;&#65533;&#65533;&#65533;&#65533;&#65533;rG&#65533;&#65533;&#65533;P&#65533;w&#65533;{&#65533;uu&#65533;-&#65533;&#139;>Am&#65533;2 s&#65533;'&#65533;/qpF&#65533;P&#65533;I@2WF}e h&#65533;C&#65533;&#65533;ss^`&#65533;E&#65533;&#65533;N&#65533;&#65533;&#65533;&#65533;4&#65533;&#65533;I8s@&#65533;p*n6&#65533;&#65533;e&#65533;[p2&#65533;AD&#65533;a0o&#65533;xH &#65533;&#540;-&#65533;n&#65533;]&#65533;&#35578;o&#65533;G8"&#65533;&#65533;)0&#65533;P&#65533; Z&#65533;&#65533; 4 &#65533;&#65533;p&#65533;&#65533;p&#65533;%&#65533;&#65533;M&#1700;p &#65533;&#65533;p&#65533;%&#65533;&#65533;$ Pq&#65533;9 
&#65533;:&#65533;$&#65533;&#65533;99&#65533;P)0=a&#65533;`(&#65533;<
&#65533;'-&#65533;`&#65533;&#65533; p&#65533;(6 &#1061;K&#65533;Q%s5&#65533;>&#65533;&#65533;B&#65533;q1&#65533;&#65533;&#65533;&#65533;I&#65533;cI&#1547;&#65533;8&#65533;&#65533;H&#65533;&#65533;WN&#65533;P&#65533;7SS fG@q07OJc&#65533;oj2@&#65533;P/j &#65533;&#65533;	[&#65533;P&#65533;r&#65533;5G9&#65533;xa&#65533;U6&#65533;W&#65533;&#65533;B&#65533;&#65533;&#65533;&#65533;-&#65533;&#65533;e&#65533;
~x&#65533;-&#65533; &#65533;&#65533;&#65533;	&#65533;&#65533;QU6Sla&#65533;6P&#65533;&#65533;G&#65533;&#65533;&#65533;/&#65533;e&#65533;`&#65533;&#65533;>qt&#65533;&#65533;&#65533;&#65533;&#65533;&#65533;L&#65533;
`Sv&#65533;p&#65533;0o &#65533;9k&#65533;&#65533;&#65533;&#681;&#65533;&#745;&#65533;2`#&#65533;&#65533;n&#65533;u'&#65533;jY&#65533;eP+3o]&#65533;}T&#65533;Oa&#65533;&#65533;pH&#65533;&#65533;&#65533;&#65533;F&#65533;&#65533;I- &#65533;&#65533;]&#65533;T8&#65533;yL&#65533;&#65533;&#65533;-o&#65533;&#65533;s&#65533;) r&#65533;) 12:&#65533;3_&#65533;&#65533;&#65533;&#65533;&#65533;&#65533;&#65533;&#65533;EB&#65533; I&&#1536;&#65533;{&#65533;_&#65533; X&#65533;' :(qB'&#65533;&#65533;P&#65533;V&#65533;&#65533;O~&#65533;&#65533;'(0&#9475;?Wc&#65533;&#65533;&#65533;;&#65533;"&#65533;8&#65533;&#65533;b&#65533;;t&#65533;F&#65533;A2&#65533; v&#65533;t&#65533;&#65533;kK&#65533;>&#65533;&#65533;}/&#65533;F0&#65533;Hq^&#65533;&#65533;$&#65533;&#65533;t/ *5&#758;8&#65533;p:J&#65533;eQ&#65533;&#65533;&#65533;|ep2U&#65533;7r&#65533;[&#65533;:T	d&#65533;z&#65533;`d&#65533;`_x&#65533;S;&#65533;&#65533;%&#65533;&#65533;&#65533;F&#65533;&#65533;&#65533;&#65533;	#@&#135;&#65533;&#65533;&#65533;e&#65533;&#65533;&#65533;H&#65533;Y4&#65533;yT&#65533;A&#65533;&#65533;r&#65533;R&#65533;y&#65533;5&#65533;Fif&#65533;u0gq&#65533;&#65533;R&#65533;jN&#65533;&#65533;&#65533;&#65533;>&#65533;&#65533;&#65533;&#65533;OG<6 L7&#65533;RC`&#65533;F&#65533;-/E&#65533;&#65533; c&#65533;&#65533;&#65533;&#65533;B.&#65533;n&#809;~&#65533;&#65533;-&#65533;&#65533;j&#65533;&#65533;SL&#65533;]&#65533;8&#65533;&#65533;8&#65533;(Yo&#65533;q&#779;9&#65533;&#65533;&#65533;&#65533; &#65533;&#65533;9&#65533;9&#65533;*N&#65533;&#65533;:&#65533;&#65533;&#65533;&#65533;&#65533;&#65533;&#65533;&#673;&#65533;aV@&#65533;rd&#65533;DY&#65533;<ya&#1267;&#65533; )&#65533;&#65533;@&#65533;&#65533;(F5Y&#65533;&#65533;'&#65533;s&#65533;,&#27663;&#65533;#&#65533;!
&#65533;AHucn&#65533;&#65533;I(&#478;*G&#65533;&#65533;E&#65533;R-&#65533;&#65533;H&#65533;T)kI&#65533;c&#65533;&#65533;&#65533;&#65533;-*&#65533;F&#65533;
&#65533;&#65533;#&#65533;&#33485;L&#65533;zC&#347;&#65533;v20z&#65533;&#65533;&#65533;P&#65533;&#65533;	w&#65533;5Cc&#65533;&#65533;VVK&#65533;&#65533;&#65533;
T&#65533;# 
&#65533;6R&#65533;&#65533;&#65533;&#65533;Y&#65533;&#65533;&#65533;)e&#65533;&#65533;045&#65533;&#65533;DN&#65533;X(f'&#65533;
V&#65533;hG&#65533;&#65533;&#65533;&#65533;&#65533;s&#65533; &#65533;&#65533;BW@u?&#65533;&#65533;&#65533;tIhn;w&#65533;&#65533;&#65533;&#65533;&#1217;+5&#65533;&#65533;F&#65533; &#65533;&#65533;%e&#65533;A&#65533;&#65533;&#65533;&#65533;&#65533;&#65533;&#65533;&#65533;&#65533;~&#681;&&#65533;&#65533;n&#65533;K&#65533;&#65533;G8%&#65533;&#65533;&#65533;&#65533;&#65533;&#65533;8&#65533;&#65533;&#1481;&#65533;!&#65533; :P" =&#65533;&#65533;&#65533;&#65533;$&#65533;&#65533;^  p&#65533;7b:&#65533;&#65533;&#65533;&#65533;&#65533;&#65533;N&#65533;{;&#65533;&#1695;&#65533;{;&#65533;'`OgM&#65533;S"&#65533;&#65533;&#65533;&#65533;&#65533;&#65533;&#65533; &#65533;&#65533;&#65533;&#65533;&#259;sR'&#65533;&#1154;&#65533;(9&#65533;P&#65533;&#515;&#65533;&#65533;&#65533;?XQU&#65533;W@G&#65533;7&#65533;&#65533;&#65533;nR=k&#65533;j&#65533;;&#65533;J&#65533;&#65533;P+&#65533;qv&#65533;gK;&#65533;)f&#65533;&#65533;
MJ`FZ&#65533; FU&#65533;	k&#65533;&#65533;&#65533;	&#65533;&#65533;hP&#65533;.&#65533;&#65533;&#65533;Pj&#65533;c?&#65533;&#65533;#`Y&#65533;)z:|&#65533;&#65533;&#65533;r&#65533;&#65533;8A-l-&#65533;&#65533;?&#65533;7OG&#65533;&#65533;DIPL&#65533;*&#65533;i&#65533;&#65533;&#65533;&#65533;&#65533;k5&#65533;&#65533;L%DT &#59914;&#65533;sf&#65533;&#65533;&#65533;	rsFdP|y*&#461;&#65533;&#65533;s&#65533;&#65533;JxP&#65533;&#65533;m4&#65533;|(D$q&#65533;]P&#65533;t&#65533;&#65533;.&#65533;7&#65533;&#65533;Kw&#65533;&#65533;8&#65533;sM&#65533;&#65533;
&#65533;&#65533;&#65533;#&#9118;&#65533;]&#65533;&#65533;")P&#65533;&#65533;:#&#65533;t#&#65533;&#65533;&#65533;;&#65533;p'_{&#65533;9&#65533;S&#65533;H&#65533;&#65533;|;X&#65533;q	&#65533;q &#65533;&#65533;&#65533;$&#65533;z&#65533;x&#65533;@ap&#65533;M o&#65533;&#65533;L&#65533;&&#65533;&#65533;&#65533;9g)
&#65533;&#1737;&#65533;&#65533;-Fs&#65533;[>0&&#65533;&#65533;&#65533;dQ&#65533;&#65533;&#65533;\&#459;&#65533;&#65533;!<&#65533;0&#65533;&#65533;&#65533;>I/>*&#65533;q&#65533;
ON&#65533;&#65533;&#65533;6S&#65533;&#65533;&#65533; 7&#65533;&#65533;	U&#65533;n&#65533;&#65533;z#z&#65533;&#65533;iv&#65533;&#65533;.&#65533;p&#65533;&#65533;G&#65533;J &#65533;{&#65533;&#65533;&#65533;WK&#65533;&#65533;v&#65533;a&#65533;&#65533;&#65533;N<|&#478;&#65533;&#65533;&#65533;Z&#65533;x9i&#65533;0&#65533;`&#65533;&#65533;&#65533;&#65533;A&#65533;A)&#65533;q&#65533;&#65533;B&#65533;m&#65533;+X3m&#65533;&#65533;R,&&#65533;&#65533;nn'p&#65533;&#65533;I&#65533;&#65533;I&#65533;N\C&#65533;5&#65533;Pu&#65533;&#65533;h&#65533;q`&#65533;&#65533;&#65533;&#65533;{$&#65533;&#65533;&#65533;7&#65533;L&#65533;&#65533;r&#65533;&#65533;&#65533;y&#65533;&#65533;&#65533;&#65533;&#65533;&#65533;&#65533;&#65533;!&#1769;P"`b&#65533;&#65533;q&#65533;|&#65533;&#65533;&#65533;&#1914;^<$&#65533;,&#65533;&#65533;&#65533;$&#65533;#q&#65533;&#65533;&#65533;&#65533;&#65533;&#65533;Q&#716291;&#65533;&#65533;D&#65533;&#65533;&#65533;0&#65533;hN&#65533;C&#65533;lO#&#65533;a&#65533;&#65533;`&#65533;P&#65533;&b)&#65533;Ds&#65533;&#65533;&#65533;&#65533;&#65533;P
&#65533;8&#65533;=&#65533;&#65533;&#65533; Z&#65533;&#65533;D&#65533;&#65533;&#65533;&#65533;&#65533;&#65533;&#65533;|/&#65533;k_ &#65533;nS 	D&#65533;&#65533;&#65533;6&#65533;`&#65533;&#65533;A&#65533;&#65533;&#65533;&#65533;,&#65533;4M&#65533;P&#65533;&#65533;&#65533;&#65533;&#65533;9&#65533;O&#65533;&#65533;&#65533;W&#65533;&#2032;&#65533;0-E?S&#65533;
o&#65533;&#65533;^&#65533;2[&#65533;&#65533;&#65533;=&#65533;&#65533;<&#65533;Z&#65533;b &#65533;p&#65533;N&#65533;;&#65533;&#65533;&#65533;m&#65533;zC2&#65533;&#65533;&#65533;B+&#65533; ~Ju'&#65533;d&#65533;&#65533;&#65533;/&#65533;_&#65533;&#65533;&#65533;&#65533;K&#65533;}&#65533;&#65533;kR&#65533;&#65533;-7&#65533;&#65533;U-&#65533;&#65533;uGP&#65533;N &#65533;&#65533;C&#65533;&#65533; &#65533;ePS&#65533;'J&#65533;&#65533;$&#65533;q&#65533;n&#65533;-NL1&#65533;G&#65533;(&#65533;&#65533;&#65533;B&#65533;C)4p&#65533;81&#65533;5l&#65533;&#65533;&#65533;&#65533;$H0&#65533;$	RR`I&#131; 8 A&#65533;&#65533;*[R&#65533;P&#65533;M &&#65533;5&#65533;o&#65533;&#65533;{&#65533;&#65533;&#65533;!B&#65533;F&#65533;B&#65533;&#65533;#&#65533;RD&#65533;:@&#65533;H&#65533;$`P&#65533;,&#625;d8HP ,&#1650;4p&#65533;&#65533;A&#65533;&#65533;&#65533;kG&#65533;]&#65533;w&#65533;Z&#65533;u&#65533;8&#65533;&#65533;&#65533;&#65533;=,f&#65533;x&#65533;&#65533;5@H&#65533;&#65533;'0&#65533;x10D&#65533;':s&=&#65533;&#1264;_j&#65533;&#65533;&#65533;5l&#65533;VId&#65533;x&#65533;&#65533;2h&#65533;pR&#65533;&#523;$&#65533;r}&#65533;&#65533;+&#1584;YG2&#1760;&#65533;{&#65533;s6&#65533;&#65533;&#65533;&#65533;&#65533;&#65533;u&#65533;_&#65533;h&#65533;&#65533;&#1527;h&#65533;f&#65533;b&#17899;_`&#65533;&#65533; &#65533;+&#657;$I&#65533;&#65533;&#65533;S$W&#65533;@)6K&#65533;,cDQC&#65533;\F8&#65533;&#65533;H#&#65533;9&#65533;l&#65533;"&#65533;&#65533;&#65533;b&#65533;`&#65533;QB&#65533;b&#65533;ae4&#65533;&#65533;&#65533;(&#65533;&#65533;"W&#65533;&#65533;&#65533;&#65533;d&#65533;/	&#65533;&#65533;&#65533;NXq&#65533;D&#1720;&#65533;A7&#27827;n &#65533;H&#65533;&#65533;38;&#65533;3G&#65533;l&#65533;:&#65533;)F&#65533;YAB&#65533;(r&#65533;%
-&#65533;&#65533;&#65533;&#65533;H~&#65533;"&#65533;5&#65533;Y#&#65533;&#65533;HX&#213;5&#65533;&#65533;&#65533;&#65533;&#65533;H&#65533;&#65533;N(&#562;vH&#65533;&#65533;P&#65533;&#65533;&#65533;8`&#65533;&#65533;<)&#65533;s&#65533;?5&#65533;`&#65533;&#65533;v&#65533;&#65533;$&#65533;j&#1193;%$&#65533;`&#65533;&#65533;i&&#65533;"]t&#65533;j&#65533; &#65533;   (&#65533;&#65533;

)&#65533;&#65533;&#65533;&#65533;&#65533;NE=*&#65533;&#65533;L&#65533;*&#65533;N&#65533;R+,&#65533;j&#65533;&#65533;V&#65533;&#65533;&#65533;&#65533;&#65533;k&#65533;&#65533;b&#65533;&#65533;bkX&#65533;&#65533;J@&#65533;Z=(&#769;&#65533;&#65533;&#65533;<X&#65533;&#65533;&#65533;0[&#818;&#634;&#65533;l3&#65533;x&#65533;,\mx&#65533;#&#65533;DXi&#65533;F&#65533;m&#65533;\&#65533;&#65533;$@P$&#1838;(F&#65533;$&#65533;XC&#65533; &#65533;&#65533;A&#65533;h&#65533;&#65533;&#65533;&#65533;&#782;&#65533;&#1142;&#1742;p&#65533;	&#65533;	-&#65533;&#65533;e&#65533;/&#65533;&#65533;K&#65533;L&#65533;&#65533;X&#65533;:dp"s&#65533;Q&#65533;:1G#04&#65533;8&#65533;&#65533;&#65533;MA&#65533;I&#65533;b&#1112;&#65533;.	2dE&#65533;N&#65533;&#65533;&#65533;*&#65533;&#65533;&#65533;(l(&#65533;&#65533;8XL&#65533;E&#65533;[&#65533;&#65533;:&#65533;1&#412;Y&#65533;&#65533;&#65533;h&#65533;Xb&#65533;&#65533;3&#65533;^R\&#65533;&#65533;&#65533;&#65533;b:yeNXq&#65533;&#65533;\:&#65533;&#969;4&#65533;&#65533;&#149;^&#1208;&#65533;W&#65533;&#65533;.&#65533;\&#65533;&#65533;&#65533;
r&#65533;&#65533;4Oh &#1820;&#65533;Np&#65533;&#65533;R&#65533;!=&#38184;"&#65533;6&#65533;&#65533;&#65533;z`-&#65533;R&#65533;@v&#65533;&#65533; l&#65533;&#65533;"x=&#65533;&#65533;U&#65533;&#65533;,&#65533;&#65533;&#65533;t&#65533;&#65533;VUJ&#65533;$&#65533;jx&#65533;X&#65533;J+&#65533;:MWYG&#65533;^-i&#65533;&#65533;X*&#65533;$c&#65533;&#65533;&#65533;&#65533;&#65533;{u&#65533;&#65533;&#65533;&#65533;&#65533;&#65533;k&#65533;&#65533;1&#65533;)&#65533;&#65533;&#65533;oy&#268;&#65533;q%&#65533;m&#65533;bR&#65533;E&#65533;D  Q(d&#65533;\&#65533;!
[ &#65533;&#65533;&#65533;5&#65533;i#M&#190;&#65533; &#65533;Tl&#65533;3&#65533; &#65533;&#540;"f1&#65533;O&#65533;9&#65533;	E&#65533;p&#65533;$&#65533;g&#65533;&#65533;&#65533;1t1(L&#65533;&#65533;@&#65533;:&#65533;0&#65533;h6	"M&#65533;&#65533;&#65533;#&#65533;&#65533;)B`&#65533;&#65533;\&#65533;&#65533;N&#65533;&#65533;8P.t&#65533;&#65533;&#65533;K:2h/D&#65533;&#65533;&#65533;&#65533;?HxC1&#1840;&#65533;)&#65533;9&#65533;Q[&#65533;&#65533;f&#65533;oe&#65533;~&#65533;Xa&#65533;) &#65533;&#65533;&#65533;&#65533;&#65533;0;&#65533;&#65533;Q(&#65533;&#65533;\&#65533;/&#65533;&#65533;"&#65533;Cr&#65533;4W&#65533; g&#65533;N,&#65533;&&#65533;&#65533;&#65533;MaEN@:&#65533;R&#65533;&#65533;&#65533;H&#65533;%&#65533;&#65533;&#65533;`u%9&#65533;NX&#1192;&#65533;&#65533;>&#65533;	&#65533;"&#65533;J&#65533;H&#65533;,`&#65533;Q&#65533;*P&#65533;2)&#963; &#65533;R&#65533;&#65533;U&#65533;&#65533;)&#65533;&#65533;&#65533;&#65533;&#65533;b+ZA&#65533;V&#65533;Z&#65533;&#65533;&#1442;>hu&#65533;&#1066;&7&#65533;&#65533;&#65533;8K0|&#65533;&#65533;&#65533;&#382;kU&#65533;Z&#65533;&#65533; &#65533;&#65533;&#65533;&#65533;T&#397;&#65533;&#65533;h&#65533;&#65533;5&#65533;&#65533;(\&#65533;8h!I&#65533;+:&#65533;&#65533;D&#65533;&#65533;&#65533;&#65533;/&#65533;&#65533;#Q4d8&#1218;&#65533;&#1309;&#65533;	\&#65533;a%hp&#65533;&#65533;&#65533;!&#65533;&#65533;&#1071;&#65533;&#65533;&#65533;&#65533;Z&#65533;.X1&#65533;7&#65533;&#65533;&#65533;'&#65533;d&#65533;:`&#65533;:5"[&#65533;&#65533;&#65533;&#65533; Ig2&#65533;u^p(C	&#65533;&#65533;&#65533;&D&#65533;$&#65533;h&#65533;&#65533;<$&#65533;&#65533;&#65533;&#65533;&#65533;&#65533;'~%&#65533;6&#8867;h&#65533;&#65533;8&#1423;G&#65533;&#65533;&#65533;&#65533;"&#65533;u0&#65533;'f&#65533;:x&#65533;&#517;&#65533;
&#65533;&#65533;&#65533;&#65533;)&#65533;n*II&#65533;aRs&#65533;IAA
&#65533;9@E$&#65533;)A(&#65533;t&#65533;&#746;&#65533;.&#65533;&#65533;&#65533;(&#65533;d%-&#65533;IO&#65533;;&#65533;m&#65533;)&#65533;&#65533;@&#65533;$&#65533;&#983;&#65533;&#65533;&#65533;&#65533;&#65533;&#65533;D`yS&#65533;&#65533;&#886933;&#65533;te,`&#65533;&#65533;fiU&#65533;h&#65533;D0&#65533;&#65533;f_ &#65533;&#1852;&#65533;%X&#362;&X&#65533;&#65533;&#65533;qfw}&#65533;&#65533;&#65533;9&#65533;&#65533;&#65533;v&#65533;@&#65533;&#65533;&#65533;=&#65533;(.:zp3/(C(&#65533;&#65533;D&#65533;&#65533;&#65533;p&#65533;&#65533;B1&#65533;si4&#65533;&#65533;&#65533;&#65533;3&#65533;3&#65533;+M&#1441;A&#65533;&#65533;&#65533;&#65533;&#65533;:&#1064;&#65533;
#-R^&#65533;:&#65533;&#65533;d&#65533;.&#65533;i"oys&#65533;&#65533;&#1032;(4N7c&#65533;&#65533;F&#65533;&#65533;&#65533;Z&#1541;s1]&#65533;&#65533;8&#65533;0R&#65533;&#65533;&#65533;PGjJB&#1571;&#65533;&#65533;l&#65533;\6&#65533;By&#65533;(G$wK2&#65533;a2&#65533;&#65533;6:&#65533;f
&#65533;(\&#65533;&#65533;0&#65533;(&#65533;&#65533;	&#65533;&#65533;E&#65533;a&#65533;S&#65533;5#x&#65533;.&#65533;5&#65533;&#65533;L?&#65533;G7&#65533;&#65533;`&#65533;kAz@J&#65533;&#65533;&#65533;&#65533;x&#65533;,f7BB1&#65533;0&#65533;&#65533;&#65533; F&#65533;	&#782;&#65533;&#65533;T-&#1874;&#65533;&#65533;*GIU&#65533;&#65533;Y&#65533;&#65533;&#65533;E&#65533;2#&#65533;&#65533;  ,&#972;nY&#65533;&#65533;F&#1356;&#65533;^VI&#65533;k2&#65533;Y&#65533;"[&#65533;E&#65533;&#65533;L&#65533;&#65533;&#65533;&#11637;4&#65533;N&#65533;&#271;1&#65533;A
,&#65533;t&&#65533;&#65533;_&#65533;&#65533;ov&#65533;&#65533;1&#1741;/&#65533;&#65533;&#65533;_&#65533;aFl?&#65533;L&#65533;&#900;O&#65533;e&#65533;&#65533;&#65533;&#65533;&&#65533;D&#65533;&#65533;@N &#65533;&#65533;0yyA>sh&#65533;&#65533;&#65533;82HS&#132;T&#1461;&#65533;&#65533;&#65533;&#65533;&#65533;ILG&#65533;!&#65533;7&#65533;&#65533;L7&#65533;#x&#65533;q2&#65533;O&#688;&#65533;&#65533;KI8&#65533;&#65533;&#65533;&#65533;&y&#65533;&#1866;&#65533;&#65533;&#65533;&#65533;&#65533;'#1&#65533;z&#65533;,D&#1097;&#65533;&#65533;9=&#65533;A&#65533;+&#65533;Tc&#65533;@&#65533;&#65533;&#65533;&#65533;Q&#65533;&#65533;&#65533;lr&#65533;&#65533;&#65533;4g&#65533;&#65533; {&#65533;&#65533;DF<&#65533;&#65533;&#65533;1&#65533;]&#65533;&#65533;%&#65533;&#1030;&#65533;&#65533;+I&#65533;E&#65533;n&&#65533;t&#65533;v[&#65533;Ox&#65533;&#65533;&#65533;0q&#65533;ZTmZ&#65533;&#65533;&#65533;&#65533;&#65533;"M&#65533;&#65533;&#696;&#65533;Bu	&#65533;yl&#65533;l&#65533;T&#65533;&#65533;&#65533;s,&#65533;i&#65533;&#65533;&#65533;+L&#65533;&#65533;&#65533;&#65533;\&#65533;%1&#65533;r@&#65533;x&#1918;t
&#65533;&#65533;d2&#65533;3&#65533;&#65533;82'38c&#1033;&#65533;&#65533;F6&#65533;&#65533;&#546;&#65533;&#65533;&#65533;{&#65533;_`&#65533;&#65533;k\%&#65533;0&#30750;8&#65533;Ed&#65533;@&#65533;&#65533;bIP&#65533;LD`J*h3g&#65533;&#65533;f<&#65533;K&#65533;&#65533;p&#65533;,&#65533;0&#65533;&#65533;&#65533;0F1&#65533;&#65533;&#65533;(&#65533;&#65533;&#65533;>&#65533;Q&#65533;&#65533;&#65533;#w>&#65533;&#1746;_&#65533;&#65533;j&#65533;&#65533;&#65533;sh&#65533;1&#65533;aVTx&#65533;/jd&#65533;&#65533;&#65533;1&#65533;&#65533;&#65533;5Y&#65533;&#65533;&#65533;h,7&#65533;&#65533;i,&#65533;&#65533;&#65533;&#65533;&#65533;&#65533;&#65533;&#65533;&#65533;&#65533;`&#65533;	&#1537;Ya&#65533;&#65533;&#65533;:&#65533;4H&#65533;&#65533;p
&#65533;&#65533;%&#65533;&#65533;P&#65533;Y&#65533;&#65533;4b&#65533;&#65533;&#65533;.&#65533;Z&&#65533;&#65533;Q&#65533;&#65533;h&#65533;&#65533;;&#65533;B&#65533;oa2]c&#65533;	&#33340; d&#65533;&#65533;&#1385;5[{&#65533;&#65533;&#65533;B&#65533;@H&#65533;e&#65533;.kI*&#65533;&#65533;&#65533;5&#65533;&#65533;&#65533;h&#65533;_c2f/&#65533; &#65533;&#65533;P&#65533;&#65533;&#30454;7i#/!&#65533;&#65533;&#65533;&#65533;&#65533;+&#65533;&#65533;&#65533;&#65533;?&#65533;38*&#65533;&#65533;&#65533;+&#65533;&#65533;+&#65533;&#1130;&#65533;)*&#65533;&#65533;&#65533;K+&#65533;K+&#65533;4	&#65533;&#65533;@">D&#65533;&#65533;&#65533;)&#1050;)&#65533;&#65533;&#65533;]X&#65533;&#65533;I&#65533;A>7s>&#65533;&#65533;B&#65533;&#65533;&#65533;&#534;&#65533;C&#65533;o&#65533;!)&#65533;&#65533;&#65533;2&#65533;S&#65533;P&#65533;\]&#65533;&#65533;&#65533;[Q&#65533;0&#65533;&#164;&#65533;&#65533;&#65533;&#65533;8&#65533;&#65533;h&#65533;9)&#1537;&#65533;&#65533;&#65533;&#65533;&#65533;&#65533;&#65533;&#1024;g&#65533;&#65533;&#65533;&#65533; ,&#65533;	4&#65533;3&#65533;X&#65533;CK4&#65533;&#65533;&#65533;Y&#65533;&#65533;&#65533;` &#65533;&#1609;F&#65533;-	&#65533;Q&#65533;&#65533;-S&#1140;_&#65533;N{	&#65533;
&#65533;&#65533;&#65533;&#65533;Ai:)&#65533;&#65533;&#65533; &#65533;8&#65533;&#65533;'&#43182;&#65533;&#65533;&#65533;[&#65533;&#65533;	( ((&#65533;h&#65533;<`S&#65533;&#65533;B&#65533;&#65533;{&#65533;-LE&#65533;i&#65533;&#65533;&#65533;&#65533;K&#65533;&#65533;9&#65533;&#65533;+&#594;4=&#65533;(/H5&#65533;GL2&#65533;r2&#65533;&#1665;J&#65533;&#65533;I&#65533;&#65533;&#65533;W&#65533;&#65533;&#65533;&#1071;&#65533;&#65533;&#266;3&#65533;$B2&#848;'&#65533;#&#65533;pA&#65533;&#1155;&#65533;&#65533;)# &#65533;&#65533;&#65533;V(5P&#65533;``&#65533;O &#65533;&#43015;&#65533;&#65533;&#65533;&#65533;(&#65533;r&#65533;&#65533;x'a&#65533; &#65533;h?'&#65533;&#65533;h&#65533;&#65533;bx%&#65533;&#65533;&#65533;&#65533;a&#65533;EQ0QX*Q&#65533;&#65533;&#65533;&#65533;"H3(@&#65533;&#65533;(&#65533;"&#65533;,&#65533; &#65533;&#65533;:&#1619;&#65533;&#65533;&#65533;&#396;@i&#65533;@&#65533; BY&#65533;&#65533;&#65533;F&#65533;p\&#65533;	&#65533;;u4&#65533;&#65533;4NyGvl;L&#65533;;&#65533;&#65533;AO&#65533;&#65533;h&#65533;Y&#1611;	(&#65533;&#890;&#65533;&#65533;i&#65533;&T&#1702;(&#65533;&#65533;!T.&#65533;!iI&#65533;[&#65533;&#65533;&#65533;Ml*'+&#65533; t&#65533;&#65533;&#65533;L&#65533;&#65533;&#65533;5&#65533;&#65533;^&#65533;'&#65533;A&#65533;&+&#65533;&#65533;&#65533;&#65533;3l&#65533;E&#65533;C7"E&#65533;&#65533;&#65533;&#65533;&#65533;!&#65533;%C9(&#65533;Dp&#65533;&#65533;r&#65533;&#65533;&#65533;&#65533;&#65533;nc!&#65533;&#65533;D&#65533;#&#65533;A&#660;)q&#65533;&#65533;aD!q&#65533;&#65533;HyY&#624;t&#65533;Q&#65533;#&#65533;&#65533;<&#65533;&#65533;N&#65533;\2b&#65533;&#219;&#65533;)&#1288;"5X&#65533; Q&#65533;&#65533;&#65533;1&#65533;&#65533;O-&#529;FL&#65533;&#65533;&#65533;qQ=&#65533;&#65533;&#65533;&#65533;&#65533;&#65533;&#65533;&#65533;&#65533;F&#65533;&#65533;L	&#65533;&#65533;l&#65533;&#65533;&#1289;G&#65533;&#65533;%r&#65533;&#65533;&#65533;\JAw\;&#65533;2&#65533;&#65533;&#65533;&#65533;&#65533;||&#65533;&#65533;&#65533;&#65533;[I.&#65533;$&#65533;&#65533;&#65533; &#65533;&#1269;&#65533;&#1118;&#65533;aj&#65533;&#65533; ^&#65533;&#65533;j&#65533;&#65533;&#65533;&#1205;&#65533;@K&#65533;&#65533; &#65533;D&#65533;&#65533;t&#65533;	&#65533;N^&#65533;P &#65533;&#947;&#65533;&#65533;N&#65533;N&#65533;c>bC&#65533;e3&#65533;(1c&#65533;&#65533;c&#65533;N&#1537;B(&#65533;&#65533;&#65533;&#65533;z&#65533;&#65533;&#65533;&#65533;&#65533;&#65533;r&#65533;D&#65533;&#979;&#726;&#65533;x&#65533; &#65533;l&#13378;*7&#65533;T&#65533;&#65533;&#65533;&#65533;)5&#65533;&#65533;&#65533;E&#65533;&#65533;&#65533;&#65533;&#65533;N&#65533;&#65533;&#65533;&#65533;<&#408;M&#1391;&#65533;&#65533;2&#65533;&#65533;&#65533;&#65533;&#65533;c&#65533;&#65533;`&#65533;!#&#65533; &#65533;&#769;&#65533;6!&#65533;8&#65533;&#65533;r,7<&#65533;&#65533;3i,&#65533;&#65533;&#1483;&#65533;FA	&#65533;&#65533;&#65533;&#65533;s&#65533;&#65533;&#65533;&#65533;&#65533;&#65533;8&#65533;EA&#65533;&#65533;z&#65533;_j&#65533;|&#65533;a&#65533;-M;&&#65533;&#65533;
&#65533;&#65533;&#65533;5&#65533;
&#65533;H&#65533;8\&#65533;&#65533;&#65533;&#65533;&#65533;&#65533;&#65533;&#65533;&#65533;Nb1<&#65533;TB&#65533;&#65533;&#65533;&#65533;;<&#65533;&#65533;5&#65533;&#65533;&#65533;A1S;&#65533;&#65533;&#65533;Sj&#65533; A&#1878;^5&#65533;b+&#65533;9&#65533;&#65533;&#65533;&#65533;&#65533;&#65533;cKL2&#65533;&&#65533;&#65533;w*&#65533;t- &#65533;&#1461;4J4+&#65533;&#65533;&#65533;&#1022;T&#65533;&#65533;&#65533;&#1619;&#65533;H&#65533;&#332;&#65533;&#65533;b#/n&#65533;&#65533;&#65533;>W&#65533;&#65533;Y&#65533;&#65533;&#65533;K&#65533;Mr&#65533;"&#65533;&#65533;&#65533;Ul&#65533;&#65533;s&#65533;<&#65533;k&#65533;>]K&#65533;4&#65533;}&#65533;i&#65533;:&#65533;+&#65533;&#65533;'&#65533;*&#65533;&#65533;&#65533;b&#65533;C&#65533;&#65533;7ALE&#65533;9&#65533;&#65533;&#65533; &#65533;&#65533;p&#65533;&#65533;&#65533;Wj&#65533; - &#65533;&#65533;&#65533;&#1010;&#65533;sl&#65533;&#65533;Y4q&#65533;-&#65533;H	&#65533;|&#65533;&#65533;	&#65533; &#1570;&#65533;G&#65533;&#65533;&#65533;&#65533;&#65533;R&#65533;&#65533;
	 &#1582;&#65533;gR&#65533;&#65533;Q&#65533;&#65533;&#1803;q2N&#65533;&#65533;&#65533;i&#65533;X&#65533;b&#1638;q&#65533;.&#65533;&#65533;X&#65533;&#65533;5&#65533;&#65533;.&#65533;Y&#65533;YA&#65533;&#65533;&#1916;&#65533;6m!&#1329;&#332;&#65533;B&#65533;&#65533;&#65533;&#65533;&#65533;n&#65533;$Ou&#65533;&#65533;&#65533;Bvb&#65533;t&#65533;;&#65533;&#65533;E&#65533;&#65533;T&#65533;s&#65533;P&#65533;RD&#65533;&#65533;&#65533;&#65533;&#65533;g&#65533;&#65533;&#65533;&#1244;&#65533;}&#65533;&#65533;&#65533;&#65533;1&#65533;&#65533;S6Xmw*U_3'&#65533;&#65533;B+&#65533;&#65533;&#65533;&#65533;&#65533;aMT&#65533;Q2&#65533;&#65533;&#65533; &#65533;-&#65533;0p&#65533; &#65533;b&#796;&#65533;-&#65533; &#65533;@&#65533;m&#65533;0 &#65533;&#65533;j&#65533;&#65533;(&#65533;&#65533;&#65533;,&#65533;&#65533;&#1288;&#716;&#65533;\&#65533;h&#65533;&#909;&#1578;&#65533;H&#65533;	E94F&#65533;&#65533;&#65533;PiGO&#65533;&#65533;&#65533;&#1332;&#65533;&#65533;-Ls&#65533;4X&#65533;&#891;&#65533;y&#12083;&#65533;&#65533;^&#65533;&#65533;X&#65533;&#65533;&#65533;X&#65533;&#65533;&#65533;&#65533;k&#9549;=&#65533;q2&#65533;iA&#65533;8&#65533;6&#65533;&#65533;E&#65533;.V=&#65533;ni&#65533;&#65533;<&#65533;&#1431;&#65533;&#65533;&#65533;e&#65533;&#65533;BA)&#65533;M&#65533;&#65533;m&#65533;&#65533;%5&#65533;3&#65533;#&#65533;&#65533;YB&#65533;&#65533;&#65533;&#65533;S&#65533;&#65533;=&#65533;&#65533;&#332;k&#65533;Ui&#65533;&#65533;]&#65533;&#65533;&#65533;&#65533;c?u*&#65533;Hj&#65533;BR&#65533;&#65533;Ev2Rt`&#65533;r&#65533;I&#65533;~&#65533;&#65533;&#65533;&#65533;J*F  &#65533;&#65533;D&#65533;&#65533;O"&#65533;Z&#1921;&#65533;8&#1805;(&#65533;&#65533;m&#65533;j|:&#1408; e &#65533;&#65533;\H	&#65533;ze&#65533;w&#65533;E&#65533;	H&#65533;\&#65533;J&#65533;u&#65533;&#65533;&#65533;&#1508;&#65533;&#65533;-&#65533;&#65533;&#1516;`&&#65533;5&#65533;5g&&#65533;&#1155;&#65533;]&#65533;s<&#65533;
^&#65533;&#65533;]&#65533;/&#65533;&#65533;&#65533;A&#65533;&#65533;0H&#65533;&#1620;M&#1982;H,&#65533;&#65533;&#65533;_<OT&#65533;A&#65533;M&#65533;V[&#65533;&#1788;&#65533;,/&#65533;Ic&#65533;d&#65533;&#65533;>&#65533; A8&#65533;&#65533;&#65533;^7&#65533;&#65533;xr&#65533;f&#65533;&#65533;&#425;&#65533;'3J8n'@&#65533;&#65533;l&#65533;T&#65533;&#65533;d3I&#65533;O&#65533;&#65533;db&#65533;&#65533;&#65533;&#65533;^C&#65533;P&#65533;HRndpdD<&#229;-+V6&#65533;&#65533;&#65533;L&#65533;&#65533;O&#65533;&#1115;l\&#65533;&#65533;,&#65533;@&#65533;jV&#65533;&#65533;?&#65533;X&#65533; &#65533;g&#65533;&#27784;y&#1876;&#65533;&#65533;Fy&#65533;&#65533;|GR&#65533;&#65533;L&#65533;&#65533;&#65533;G&#65533;&#65533;@_&#65533;Mh&#65533;&#65533;&#65533;:&#65533;v55&#65533;M&#65533;&#65533;&#65533;&#62540;&#65533;&#65533;g1>^<&#65533;uH&#65533;<&#65533;&#65533;&#65533;m&#65533;B,&#65533;'&#65533;Fi&#65533;&#65533;M&#65533;T&#65533;&#65533;&#65533;I&#65533;"+&#65533;&#65533;.&#65533;[2 &#65533;T;&#65533;&#65533;p&#65533;&#657;&#65533;&#65533;&#65533;*&#65533;&#65533;&#1652;&#65533;&#65533;^&#65533;&#65533;]&#65533;b&#65533;&#65533;&#65533;Y.&#65533;&#65533;&#65533;i7&#65533;)&#65533;&#65533;&#65533;&#65533;&#65533;&#65533;&#65533; ?E&#65533;)$c&#65533;-&#65533;&#771;&#65533;&#65533;d?&#65533;&#65533;&#65533;lU,&#65533;&#354;Q&#65533;A\P&#65533;&#65533;	&#65533;&#65533;&#65533;&#65533;&#65533;&#65533;q&#426;WS&#65533;3jR8&#65533;	&#1082;&#65533;hfo<&#65533;$5&#65533;.&#65533;&#65533;qR&#65533;&#65533;&#65533;lF]&#65533;3&#65533;~-&#65533;@]q&#1418;&#65533;&#65533;"&#65533;&#65533;- &#65533;&#65533;&#1625;*H&#65533;!0&#65533;&#65533;)k&#65533;&#65533;&#65533;*&#65533;&#65533;&#65533;&#65533;:&#65533;&#65533;x.X{.&#65533;&#21882;p&#65533;&#65533;&#65533;&#65533;S/&#65533;_^&#65533;&#65533;_k&#65533;&#65533;u&#65533;&#65533;m&#65533;Pc&#65533;^ K&#65533;&#65533;`a&#65533;q&#65533;&#65533;&#65533;&#65533;&#65533;j7&#65533;&#65533;&#1022;&#65533;&#65533;Z-8&#65533;!&#65533;^VT&#65533;&#65533;&#65533;&#65533;&#616;&#65533;&#440;&#65533;&#65533;&#65533;7&#65533;<;&#65533;&#65533;'&#65533;&#65533;&#65533;,s&#65533;T&#65533;&#65533;m&#54694;2&#65533;N-&#65533;<&#65533;6^&#65533;&#65533;&#65533;&#65533;&#65533;"&#65533;&#65533;&#65533;&#65533;&#65533;Vm&#65533;&#65533;&#65533;&#65533;a&#65533;o&#65533;&#65533;0&#65533;&#65533;&#65533;L?&#65533;&#65533;&#65533;Fd&#1408;&#1442;F]4&#65533;&#65533;&#65533;&#65533;H&#65533;g~&#65533;H&#65533;&#65533;E&#65533;&#65533;&#65533;&#65533;&#65533;&#65533;&#65533;a&#65533; bK&#65533;&#1207;&#65533;f&#65533;sAW&#65533;AQ&#65533;&#10721;E&#65533;^&#65533;8pZ&#65533;Z&#65533;PXGp&#65533;[WZp0&#65533;&#65533;eA&#65533;&#65533;!b&#65533;&#65533;'%\v\&#65533;v&#65533;&#65533;&#65533;&#65533;>^A&#65533;Y&#65533; &#65533;&#65533;:O&#65533;:&#65533;H`E5&#65533;_&#65533;&#65533;&#65533;&#65533;&#1345;&#65533;B&#65533;]&#65533;nG&#65533;&#65533;&#1663;c&#65533;&O&#65533;t&#65533;~&#65533;&#65533;N&#358;m2li^&#65533;&#65533;vp&#65533;&#65533;M&#65533;E&#65533;v2Hv&#65533;z&#65533;&#65533;&#65533;axzt&#65533;/A&#65533;&#65533;&#65533;&#65533;l
e)&#65533;S&#65533;D&#65533;5vY&#1638;&#65533;>g,&#65533;&#65533;&#65533; D&#65533;	@&#65533;
&#65533;A&#65533; &#65533;8&#65533;&#65533;&#968;&#65533;s&#65533;&#65533;~&#1097;,i,&#65533;"&#65533;&#65533;Bf&#65533;0&#65533;&#65533;&#799;p	&#65533;uq&#65533;&#65533;M&#65533;&#65533;H&#65533;&#65533;&#65533;&#65533;&#65533;v&#65533;&#65533;L&#65533;q^&#65533;&#65533;&#65533;Fp<&#65533;&#65533;^&#65533;&#65533;]&#65533;&#65533;5&#65533;&#65533;&#65533;&#65533;Y&#65533;G&#65533;u&#65533;&#65533;&#65533;-P&#65533;&#65533;&#798;h?&#65533;|F&#65533;&#65533;&#65533;&#65533;+&#65533;&#65533;H&#65533;&#65533;&#65533;&#65533;aB&#65533;&#1163;&#65533;&#65533;&#65533;_&#65533;&#65533;&#65533; &#65533;S&#755;q&#65533;U`v&#65533;&#65533;,\&#65533;&#65533;m&#65533;u&#65533;&#65533;?|&#65533;v&#65533;&#65533;u#&#65533;&#65533;&#65533;n&#65533;i&#65533;`h&#65533;&#65533;&#638;&#65533;mgwG&#1980;F&#65533;S&#65533;v&#65533;e2?w&#65533;@&#65533;&#65533;&#65533;Ds2[&#65533;&#1036;7&#65533;s&#65533;Pqr&#65533;&#65533;&#65533;&#65533;&#65533;&#65533;//&#65533;&#65533;&#65533;_&#65533;&#65533;&#65533;_&#65533; &#65533; &#65533;A=y&#65533;i,%F&#65533;&#65533;W&#65533;C@h&#157;&#65533;LC&#65533;n&#65533;&#901;&#65533;&#65533;U&#65533;Y&#65533;Gk&#65533;&#65533;Yk&#65533;%XU&#65533;z&#65533;L&#65533;  q>&#65533;&#65533;&#65533;&#65533;-(&#65533;D(&#65533;Hp]{]&#65533;&#65533;o&#65533;&#65533;&#65533;&#267;-Z&#65533;&#65533;$p&#65533;`a&#65533;
	*l&#65533;`&#65533;&#65533;
F&#65533;&#65533;&#65533;0V&#65533;&#65533;1&#337;)R&#65533;&#65533;&#527;%Y:&#65533;&#65533;&#65533;&#65533;&#65533;<&#65533;\ &#65533;&#65533;N&#65533;8&#65533;&#65533;&#65533;&#65533;'Q&#65533;&#65533;&#65533;&#65533;G&#65533;'R&#65533;0
B&#65533;4h]0&#65533;*N:K&#65533;)a&#65533;&#65533;&#65533; jN&#65533;:&#65533;[&#65533;n&#65533;&#65533;&#65533;&#65533;&#65533;,]&#65533;v&#65533;&#65533;&#65533;y&#65533;(R&#65533;S&#65533;&#65533;&#65533;Q&#65533;&&#65533;lAT&#65533;&#65533;6&#65533;&#65533;s&#65533;X;&#65533;&#65533;M
Sm&#65533;l&#65533;r&#65533;&#65533;.aj93&#65533;&#65533;&#65533;T&#65533;&#65533;-{&#65533;&#65533;&#65533;&#65533;Qh@A&#65533;&#65533;&#65533;	&p&#65533;&#65533;{6`&#65533;&#1440;&#65533;q&#65533;&#65533;a/&#65533;&#65533;p&#65533;u&#1005;AB;"
0&#65533; 
&#65533;%P&#65533;B&#65533;G&#65533; &#65533; x	8&#65533;&#65533;&#65533;&#65533;&#65533;  &#65533;&#65533;&#65533;0&#65533;&#65533;&#65533;{&#65533;&#65533;@&#65533;{&#65533;g&#65533;'D8H&#65533;&#65533;?&#65533;W&#65533;&#65533;	d&#65533;&#65533;&#65533;!&#65533;&#65533;&#65533;C&#65533;&#1057;Dh&#65533;EV&#65533;Q&#65533;$F-4&#65533;F.&#65533;&#65533;&#65533;C(&#65533;&#65533;@&#65533;g&#65533;&#65533;&#65533;&#65533;g4&#65533;#g9&#65533;M^u5&#65533;P@-&#65533;ALC!&#65533;&#65533;QH&#65533;4&#65533;J]&#65533;$RZ&#65533;ACO&#65533;P&#65533;L<u$Mli VM&#65533;Y&#65533;Lb&#65533;&#65533;V&#65533;&#65533;&#65533;U&#65533;?&#65533;&#65533;WVz&#65533;4UQxa&@&#65533;&#65533;&#65533;Vh&#65533;9&#65533;V&#65533;2&#65533;hUe&#65533;%&#1442;'P&#65533;&#65533;M7&#594;&#65533;#&#65533;&#65533;"y&#65533;ULz&#65533;y&#65533; &#65533;0&#1762;&#65533;&#26276;&#65533;&#65533;n&#65533;n&#65533;&#65533;X&#65533;9&#65533;%&#65533;J\s&#65533;-&#65533;&#65533;&#65533;&#65533;&#65533;&#65533;px&#65533;&#196;&#65533;&#65533;&#65533;&#65533;'&#65533;&#65533;G&#65533;&#65533;_x&#65533;
&#65533;&#65533;}&#65533;&#65533;&#65533;&#65533;&#65533;&#65533;&#65533;&#65533;&#450;&#65533;>x&#65533;&#65533;&#65533; &#65533;Bx&#65533;B62d&#65533;&#1547;o&#65533;&#65533;&#65533;[&#65533;U&#65533;&#65533;&#65533;&#65533;b&#65533;4:&#65533;&#65533;HY&#65533;&#65533;Ff1&#65533;pD1&#65533;H&#65533;g<^&#65533;0I'%&#65533;O&#65533;&#23844;J
5&#65533;P'&#65533;&#65533;S_Yjy&#65533;UO&#65533;&#65533;Bb&#65533;&#65533;&#1620;&#65533;&#65533;&#65533;&&#65533;&#482;&#65533;&#65533;bu&#65533;p&#65533;[|&#11620;R}&#65533;&#65533;&#65533;OM&#65533;&
=&#65533;&#65533;&#43077;&#65533;&#65533;&#65533;M &#65533;Z&#65533;YTS&&#39664;&#65533;&#65533;&#65533;G3}&#65533;&#65533;Gf&#65533;&#65533;f&&#65533;T&#65533;F&#65533;&#65533;l&#65533;&#65533;a&#65533;&#65533;f[e&#65533;&#65533;&#65533;\&#65533;&#65533;r&#65533;&#65533;q}&#65533;q&#65533;
>&#65533;&#65533;J&#65533;&#65533;=,$@v&#1729;x&#65533;&#65533;&#65533;&#65533;W&#65533;z&#65533;]&#65533;-|&#65533;J`~&#65533;&#65533;&#65533;&#65533;&#65533;&#65533;&#65533;&#65533;&#65533;&#65533;&#65533;&#65533;&#65533;6&#65533;`&#65533;&#65533;&#65533;&#65533;&#65533;V&#65533;;&#65533;&#65533;:&#65533;&#65533;&#65533;H/&#65533;-:&#65533;P&#65533;%-&#65533;&#65533;K&#65533;&#65533;&#65533;&#65533;DF&#65533;PK]&#65533;&#1615;y&#65533;&#65533;&#1812;&#65533;C]&#65533;&#65533;&#65533;Jn&#65533;&#65533;hT&#65533;&#65533;&#65533;&#65533;4&#65533;@&#65533;&#65533;NA%4c&#65533;&#65533; \&#65533;&#65533;&#65533;&#65533;Ha&#65533;&Z_M&#65533;V&#65533;&#65533; &#65533;OF;ZRD&#65533;2-&#65533;$jya&#65533;2&#65533;H&#65533;&#65533;-d"Y&#65533;D&#65533;&#65533;&#65533;j"&#65533;&#65533;h:&#65533;N&#65533;&&#65533;&#65533;&#807;03*&#65533;&#65533;D},&#65533;&#50582;&#65533;&#65533;V&#65533;&#65533;&#65533;&#65533;nC&#65533;_-&#65533;W&#65533;\&#65533;4 8&#65533;l`X&#65533;&#65533;&#65533;&&#65533;&#65533;&#65533;MN@&#65533;&#65533;&#65533;&#65533;U-&#65533;@@&#1106;&#65533;%&#65533;&#65533;o&#65533;.u9&#515;Z&#65533;.&#1381;&#65533;\d<&#65533;l&#65533;&#65533;&#1035;6"JT+&#65533;
V&#65533;~0&#65533;@!&#65533;@>&#65533;&#65533;t &#65533;&#65533;&#65533;F6&#1360;&#65533;\&0&#65533;&#65533;)&#65533;5OGh&#65533;&#1557;&#65533;&#65533;&#65533;dJ,C&#65533;^`C&#65533;&#65533;l'&#65533;s&#65533;<&#65533;&#65533;&#65533;i&#65533;4&#65533;I&#65533;&#65533;"&#65533;&#65533;&#65533;&#65533;,&#65533;h &#65533;0&#65533; @&&#65533;I&#65533; &#65533;%&#65533;&#65533;4&#65533;9p&#65533;deQ&#65533;B[m3&#65533;3&#65533;.&#65533;XF8&#65533;!9&#65533;&#65533;szJm&#65533;&#65533;&#65533;(&#65533;$&#239;&#1837;2r&#735;&#65533;&#65533;{&#65533;*o}&#65533;&#65533;&#65533;x&#65533;~.:8&#65533;&#1244;[	g:&#65533;SV&#65533; &#65533;X.&#65533;m&#65533;8-&#65533;l&#65533;&#65533;O&#65533;H&#65533;&#65533;K?&#65533;&#65533;&#65533;&#65533;@Ftv&#1681;]&#65533;&#65533;&#65533;&#65533;&#481;&#1393;
&#65533;Z&#65533;)-B&#65533;&#65533;P8"&#65533;PD$&#65533;&#65533;&#65533;&#65533;^&#65533;&#65533;&#65533;&#1029;*x 4&#65533;{&#65533;&#65533;*&#65533;#&#65533;$#X&#65533;&#65533;&#65533;>&#65533;0&#65533;&#65533;H3&#65533;%Nx&#65533;'&#65533;'1&#276;WJ&#65533;>&#65533;&#65533;&#65533;Ks&#65533;&#65533;&#65533;&#58854;&#65533;X-&#65533;&#65533;&#65533;&#65533;"QAD&#65533;&#65533;&#65533;D$lQ&#65533;&#65533;&#65533;&#65533;l!&#65533;A$&#65533;(&#65533;4&#65533;&#65533;L&#65533;&#65533;E,&#65533;YU9&#65533;v&#65533;&#65533;&#65533;7&#65533;rU9m&#65533;?M}&#65533;{C&#65533;^g>&#65533;&#1359;xD$&#65533;&#65533;G&#65533;jM&#65533;&#65533;7&#65533;&#65533;sx&#65533;&#65533;lE8&#65533;,&#65533;&#65533;&#65533;&#65533;&#65533;&#65533;S9&#65533;&#65533;&#1777;&#65533;&#65533;&#65533;&#65533; &#1038;&#65533;-&#65533;&#65533;&#458;&#65533;n|2&#65533;&#1788;?+&#65533;H&#65533;S&#65533;22&#65533;&#65533;&#65533;
&#65533;&#1717;&#65533;&#65533;&#65533;&#65533;Wu&#65533;0&#65533;D&#65533;e(/"QG|#&#65533;&#65533;FAh7 &#65533;wH&#65533;&#65533;0&#65533;-&#65533;"+&#65533;^&#65533;@I&#65533;&#65533;&#530;W&#65533;&#65533;&#65533; R&#65533;&#65533;U'&#65533;lem&#65533;&#65533;J&#65533;&#65533;&#65533;I&#65533;&#65533;irR&#65533;&#65533;@MU[LV&#65533;&#65533;&#65533;&#65533;a&#65533;@&#65533;&#65533;"?/&#65533; &#65533;;&#65533;	&P&#65533;0&#65533;&#65533;&#65533;&#65533;K&#65533;&#65533;1&#65533;&#65533;'&#65533;TJa4&#65533;&#65533;&#65533;&#65533;$|&#65533;&#65533;mi&#65533;6&#65533;Z&#65533;)0c&#1926;3&#65533;&#65533;&#65533;6&#65533;i+&#65533;&#65533;&#65533;z&#65533;6l&#65533;qU&#65533;&#65533;&#65533;D&#65533;&#65533;oG$&#65533;r&#65533;V&#65533;:g&#65533;1"C&#65533;&#65533;Mt&#65533;&#1581;&#65533;E&#65533;&#65533;Q&#777;&#65533;=&#65533;&#443;&#65533;&#65533;&#65533;&#65533;&#65533;P&#65533;&#65533;E;&#65533;>H&#65533;&#65533;i#&#65533;&#65533;&#65533;v&#65533;!,/&#65533;_&#65533;&#65533;&#65533;&#65533;&#65533;&#65533;&#1025;&#65533;&#65533;&#712;&#65533;&#65533;&#163;&#65533;1&#977;bmm&#65533;8#&#65533;&#65533;t&#65533;%&#65533;&#65533;R&#65533;&#65533;&#65533;O&#1366;&#65533;&#65533;&#65533;OR&#65533;&#65533;`)ef%&#65533;&#1426;?&#65533;JM&&#65533;D&#65533;&#65533;R&#65533;&#65533;&#65533;m&#65533;d@&#65533;&#65533;&#65533;Xh!	&#65533;
M@&#65533;{#1x&#65533;v&#65533;&#65533;&#595;&#65533;q&#65533;&#65533;&#65533;&#65533;&#65533;V&#65533;&#65533;P&#65533;6&#65533;&#65533;&#65533;&#65533;&#411;	&#65533;FC2s&#65533;5&#65533;&#65533;&#1020;&#1427;+Y&#65533;&#65533;:&#65533;&#65533;&#1446;&#65533;a&#65533;Mp&#65533;&#65533;&#65533;&#65533;9&#65533;&#65533;3&#65533;&#65533;&#65533;r@&#1478;%H&#65533;&#65533;&#65533;,hA&#65533;&#65533;\&#65533;&#65533;&#65533;E&#65533;&#65533;&#65533;&#65533;&#65533;&#65533;~V&#65533;&#65533;m&#65533;&#65533;hl)&#65533;c&#65533; &#65533;&#555;x&#65533;&#65533;f&#1028;&&#65533;&#65533;"&#65533;B&#65533;&#65533;&#65533;&#65533;2tC=*&#65533;&#65533;`vE&#65533;!&#65533;&#65533;&#65533; &#592;S&#65533;!&#65533;&#65533;&#65533;%&&#65533;&#65533;(4n&#65533;	&#65533;&#65533;&#65533;&#65533;&#65533;&#65533;[9&#65533;&#65533;PL2&#65533;&#65533;&#876;.Y'i"KvsQh&#65533;&#65533;jR&#65533;?&#1024;\&#65533;Vpb&#65533;(*&#65533;j&#65533;#H_&#65533;&#65533;&#65533;Ad@
&#65533;_&#65533;Bi&#65533;-&#65533;&#65533;&#65533;&#65533;l&#65533;&#65533;v+&#65533;&#65533;[9&#65533;&#65533;&#65533;,o"'&#65533;d$&#65533;H&#65533;&#65533;&#65533;$lG'g&#65533;&#65533;E&#65533;6x&#65533;x=y&#65533;P&#65533;&#65533;&#65533;&#65533;&#65533;s&#65533;T~&#65533;&#65533;1Wq
]NC'&#65533;&#65533;l&#65533;;Xt&#65533;&#65533;s&#65533;m&#65533;g&#65533;&#65533;&#65533;&#65533;(&#65533;.3z&#65533;bt&#65533;m]&#65533;m&#65533;q&#65533;&#65533;L&#65533;&#65533;&#65533;&#65533;	&#65533;&#65533;	&#65533;&#65533;&#65533;&#65533;&#65533;eFd&#65533;&#65533;DT&#1288;&#65533;&#65533;&#65533;8L&#65533;t&#65533;&#65533; &#65533;&#65533;-_K0&#65533;&#65533;&#65533;m&#65533;	&#1414;&#65533;&#65533;&#65533;&#65533;P&#65533;&#65533;&#65533;&#65533;4!&#65533;	]&#65533;&#65533;&#65533;
&#65533;&#65533;&#65533;&#65533;&#65533;&#65533;&#65533; &#65533;&#65533;&#65533;L &#65533;&#65533;&#65533;&#65533;@\A^A|&#65533;&#65533;&#65533;L&#65533;E&#65533;K&#65533;&#65533;&#65533;&#65533;&#65533;p&#65533;E&#65533;&#65533;&#65533;&#65533;&#65533;&#65533;&#866;$4 &#65533;]%&#65533;VgI&#65533;P&#65533;&#65533;&#65533;&#65533;mJ&#65533;mE&#65533;&#65533;&#65533;<&#65533;&#65533;&#65533;&#65533; &#65533;s&#65533;S&#65533;	 *&#65533;	&#65533;&#65533;&#65533;
&#65533; &#65533;l&#65533; &#65533;G&#65533;&#65533;\iT&#65533;h&#65533;M&#65533;&#65533;&#65533;_}T&#65533;?&#65533;_&#65533;&#65533;&#65533;&#65533;&#65533;&#65533;&#65533;}&#65533;&#65533;PO&#65533;&#65533;G&#65533; &#65533;N&#65533;1&#65533;&#65533;D\h\&#65533;CD&#65533;G&#65533;&#674;``&#65533;\&#65533;#-L&#65533;I&#65533;U&#65533;&#65533;&#65533;l&#65533;&#65533;`+&#65533;&#65533;&#65533;&#65533;8&#65533;&#65533;@T&#65533;&#65533;<&#65533;&#65533; 
&#65533;&#65533;,&#65533;&#65533;A a
N 9&#221;&#65533;&#65533;l;&#65533;HhAp&#65533;<&#65533;&#65533;d&#65533;8#P&#65533;&#65533;&#65533;l&#65533;&#20298;&#65533;&#65533;&#65533;&#65533;&#65533;&#65533;T&#65533;&#485;&#65533;V&#65533;&#65533;t&#65533;&#65533;Dl&#65533;!&#65533;&#1991;5 &#65533;&#65533;&#65533;&#65533;&#65533;oI&#65533;n&#65533;F&#65533;&#65533;
o&#65533;q&#65533;Y@&#65533;&#65533;&#65533;$s5&#65533;&#65533;&#65533;&#65533;d&#65533;)&#65533;&#65533;d&#65533;&#65533;&#65533;}&#65533;&#65533;&#65533;H&#65533;N'&#65533;Q&#65533;&#65533;&#65533;&#1127;&#1614;&#65533;&#65533;"&#65533;@ e&#65533;&#65533;X&#65533;&#529;&#65533;&#65533;&#65533;L&#65533;&#65533;M&#65533;&#65533; L&#65533;&#65533; FB4&#65533; &#65533;T B&#65533;&#65533;MX&#65533;&#65533;Z&9&#65533;D&#65533;&#65533;&#65533;&#65533;&#65533;&#295;&#65533; &#65533;K@&#65533;m&#65533;0	&#65533;&#350;
9@&#65533;0Sd&#1045;Y`&#65533;M!9&#65533;V&#65533;E&#65533;!&#65533;S\&#65533;I&#65533;&#65533;cA&#65533;&#65533;&#65533;&#65533;3n&g&#1024;&#65533;pY?&#65533;n&#65533;&#65533;L&#65533;&#1932;&#65533;AVF
B&#268;&#65533;fhO&#288;&#65533;H\&#65533;&#405;&#65533;&&#65533;E|&#65533;4&#65533;&#65533;&#65533;&#65533;&#65533;m&#65533;&#65533;=A_p&#65533;&#65533;&#65533;I&&#65533; &#65533;9g""K&#65533;	@9&#739;YTvM&#65533;Dqix&#65533;&#65533;Q&#65533;&#65533;&#65533;&#65533;'J&#65533;&#65533;"&#65533;&#65533;&#65533;&#1269;&#65533;B&#65533;EZ&#65533; le&#65533;)>%&#423;&#65533;]&#65533;q &#65533;&#65533;&#65533;B&#65533;&#65533;	 
&#65533;&#65533;&#65533;6&#65533;&#65533;V&#65533;bk&#65533;&#65533;&#65533;a&#65533;&#65533;`&#65533;&#65533;e&#65533;&#65533;&#65533;&#65533;&#65533;&#65533;&#1573;&#65533;1&#65533;3&#65533;V(&#65533;&#268;&#65533;&#65533;&#65533;@a&#65533;&#65533;&#65533;:&#65533;&#65533;X&#65533; |&#65533;h&#4685;&#65533;&#65533;&#65533;&#65533;L&#65533;dQ&#65533;\E&#1292;&#65533;&#65533;|&#65533;L@_&#129;p&#65533;!#&#65533;	#&#65533;|&#65533;&#65533;&#65533;\&#65533;&#65533;&#65533;&#65533;&#65533;&#65533;&#65533;E&#65533;=&#65533;j&#65533;Fp(&#65533;&#65533;E&#65533;&#65533;qT&#65533;%NJ&&#65533;&#65533;&#65533;&#65533;L&#65533;LjQ&#65533;i&#65533;v=&#65533;Mv&#65533;&#65533;&#65533;&#65533;`&#65533;&#65533;&#65533;&#65533;<&#65533;&#65533;Y&#65533;&#52756;5 &#65533;&#679;&#65533;&#65533;|f&#65533;z&#65533;&#1244;!&#65533;&#65533;&#65533;&#65533;V&#65533;@C4@	&#65533;&#65533;&#65533;B&#65533;&#65533;&#65533;~[m&#65533;EK&#65533;&#65533;&#65533;&#65533;:1&#65533;&#1672;F]&#65533;&#65533;4&#65533;&#65533;&#65533;&#65533;&#65533;&#65533;2I&#65533;&#65533;&#65533;&#65533;S,&#65533;&#65533;j^&#65533;
&#65533;&#65533;&#65533;e&#65533;&#616;&#65533;&#65533;UF&#65533;&#65533;&#65533;&#65533;&#65533;M&#65533;	'&#65533;&#65533;hU&#65533;m6i&#65533;$&#65533;Y&#65533;&#65533;fDB&#65533;Zk&#65533;N&#65533;&#65533;F&#65533;fp&#65533;M&#65533;&#65533;&#65533;u&#65533;K v)r:&#65533;&#65533;='&#65533;DC DQ&#65533;DAZ&#65533;&#65533;$v2&#65533;F&#65533;&#65533;w&#65533;&#65533;%&#65533;&&#65533;&#65533;&#65533;&#65533;A&#65533;&#42945;&#65533;&#1338;&#65533;T &#65533;*N&#65533;|6&#20772;&#65533;X&#65533; &#65533; &#305;V&#65533;&#65533;fH&#65533;DU&#65533;&#65533;G&#65533;aUj&#65533;Whk&#65533;&#65533;&#1060;&#65533;&#65533;uL&#65533;5&#18934;&#65533;&#65533;&#65533;]&#65533;&#65533;G&#65533;&#65533;M&#598;&#65533;&#1376;&#65533;&#65533;&#65533;&#65533;&#65533;,&#65533;>F"c&#65533;eJ&#1453;&#65533;c&#65533;
&#433;&#65533;&#65533;F&#2003;F&#65533;@"&#65533;l&#65533;o<&#65533;&#65533;vg(@Uv&#65533;l&#441;&#1471;XXI&#65533;FRkh=i&#65533;&#65533;F&#65533;m&#65533;A&#65533;J q&#65533;JJ&#65533;k
&aC@lGw$i&#65533;EI &#65533;l&#65533;G&#65533;GN&#65533;&#65533;&#65533;&#65533;&#65533;&#1422;&#65533;&#65533;&#65533;&#65533;&#65533;` &#65533;>}`|&#65533;&#65533;&#65533;S&#65533;&#65533;H#Uj&#65533;&#65533;&#65533;e&#65533;D^&#65533;&#1996;&#65533;%&#65533;&#294;&#65533;q&#65533;Z&#65533;&#65533;jO&#65533;}&#65533;E&#42854;&#65533;&#65533;&#600;&#65533;N&#65533;&#65533;3&#65533;e&#65533;&#65533;&#337;&#65533;U&#65533;~&#1781;=&#65533;&#65533;&#65533;n&#65533;&#65533;*&#65533; -I&#65533;h&#65533;J&#65533;@^h-p-&#65533;&#65533;&#65533;&#65533;&#65533;&#65533;&#65533;5&#65533;&#65533;&#1122;&#65533;H&#1839;1+D&#65533;f&#65533;&#65533;&#65533;o&#65533;&#65533;&#1582;s&#65533;&#65533; l&#65533;&#65533;&#65533;&#65533;&#65533;&#65533;p&#65533;&#65533;8lLg&#65533;xGw&#65533;&#65533;#&#65533;&#65533;&#65533;4&#65533;&#65533;&#65533;&#65533;&#65533;&#65533;&#65533;&#65533;&#1029;g&#65533;&#65533;&#65533;K&#65533;&#65533;&#65533;g&#65533;&#65533;&#65533;&#65533;&#65533;&#65533;&#65533;.&#65533;&#65533;O&#65533;&#65533;&#65533;	0&#65533;&#65533;&#65533;KD&#773;&#65533;&#1890;&#65533;&#65533;&#65533;x&#65533;X&#65533;&#65533;&#65533;F`&#65533;&#65533;8#M-+[I( &#65533;&#65533;&#65533;	o&#65533;&#65533;&#65533;nuR[&#65533;%*2&#65533;G8&#65533;l&#65533;&#65533;&#65533;&#65533;,&#65533;&#65533;&#65533;&#65533;&#65533;]&#65533;	&#65533;B&#65533;&#65533;:&#65533;&#65533;&#65533;&#65533;&#65533;?fY&#65533;J&#65533;&#65533;R&#65533;&#65533;I&#65533;7)W&#65533;J&#65533;&#65533;Y&#65533;Z:@&#65533;r&#65533;	7&#65533;&#65533;F&#65533;	&#65533;x &#65533;A&#65533;pm&#65533;&#65533;&#65533;-g&#65533;&#65533;/"&#65533;NPDt&#65533;&#65533;f&#758;&#65533;&#65533;&#65533;Y&#65533;&#65533;VM|&#65533;&#65533;&#2010;&#65533;&#65533;&#65533;&#65533;&#65533;z&#65533;&#65533;H&#65533;&#65533;&#65533;C&#65533;2&#65533;bS&#65533; &#65533;TG&#65533;&#65533;0&#65533;&#65533;@&#65533;Zr	&#65533;f&#65533;H&#65533;&#65533;&#65533;&#65533;a&#772;&#65533;U&#65533;T&#65533;K&#65533;p&#65533;~&#65533;&#1917;g\&#65533;&#65533;%g _Z&#65533;$)&#65533;&#65533;&#1076;E&#65533;S&#65533;;&#65533;P@&#65533;.&#65533;T&#65533;d&#65533;&#65533;r?&#65533;&#65533;[^bJ&#65533;&#65533;&#65533;
&#65533;8>&#65533;&#65533;&#65533;&#403;&#65533;!&#65533;-&#65533;&#934;&#65533;&#65533;n&#65533;&#65533;r&#65533;3&#65533;Un&#65533;&#65533;l&#65533;q&#65533;z&#65533;o&#65533;V&#65533;%&#65533;s&#65533;&#65533;I*&#65533;
&#65533;?&#65533;k=&#65533;&#65533;&#1544;&#65533;+&#65533;i&#65533;WQ&#1966;)&#65533;x&#65533;&#65533;Q &&#671;#.&#65533;&#65533;&#65533;&#65533;Q&#65533;)0&#65533;&#65533;&#65533;S2&#65533;&#65533;&#65533;&#65533; &#65533;&#65533;n&#65533;&#65533;&#65533;Sh&#65533;&#65533;@R&#65533;*&#65533;P[ k&#65533;el&#65533;T&#65533;&#164;40&&#65533;&&#65533;&#65533;,&#1749;&#65533;&#65533;,zX&#65533;7i&#65533;%_&#65533;0&#65533;&#65533; &#65533;&#65533;&#65533;&#65533;&#65533;&#65533;R&#65533;0&#65533;dh&#65533;&#65533;o^&#65533;&#65533;nf&#65533;E&#65533;":&#65533;99/K&#2021;&#65533;f&#65533;"(UE*D&#436;&#65533;2&#65533;&#65533;J&#65533;J&#65533;&#65533;;&#65533;u\G&#65533;&#65533;&#65533;M!r_s&#65533;&#1246;&#65533;I&&#65533;=K&#65533;&#65533;&#65533;&#65533;&#711;u&#65533;$ #tu^W&#65533;2&#65533;1K&#65533; n&#65533;i&#65533;&#65533;=&#65533;&#65533;&#65533;9p%7&#65533;8z`J&#65533;&l&#65533;&#65533;S(&#65533;&#272;&#65533;&#65533;PD&#65533;&#65533;&#65533;_&#1753;&#65533;K_.&#65533;&#65533;&&	lr2kK`&#65533;Lm&#425;&#65533;n&#65533;Vv&#65533;&#65533;&#65533;&#65533;]B&#65533;&#65533;&#65533;*&#65533;&#65533;R&#65533;&#65533;&#930;g&#65533;&&#65533;Uu+&#65533;&#65533;b&#65533;tk*&#65533;aJm &#65533;&#3408;o -&#65533;&#65533; &#65533;}wqw&#65533;&#65533;&#65533;E&#65533;1+J&#65533;&#65533;,&#65533;n&#65533;&#65533;&#65533;&#65533;\_&#65533;n&#65533;!&#65533;\B!&#65533;>&#65533;&#65533;I&#65533;&&#65533;@&#65533;&#65533;&#2004;CEN&#65533;:&#65533;r&#65533;&#65533;a &#65533;&#65533;n S&#65533;&#65533;&#65533;x&#425;D&#65533;DwZP&#65533;&#65533;A]H&#65533;S,C&#1640;&#65533;&#65533;V&#65533;"&#65533;&#65533;SX&#65533;u&#65533;PDU@&#65533;#YX&#328;&#1913;]OeB&#65533;&#65533;EpnS&#65533;.k-1n&#65533;+$&#65533; &#65533;[&#65533;&#65533;
a&#65533;&#65533;&#65533;&#65533;&#65533;&#65533;&#65533;&#65533;XB&#65533;&#65533;Fs&#65533;&#65533;&#65533;i&#65533;;5&#65533;n&#65533;&#65533;g&#65533;&#65533;&#65533;&#65533;T@T&#65533;b&#318;&#65533;&#65533;4&#65533;F\B<&#65533;&#1198;&#65533;&#65533;&#65533;x&#65533;&#65533;&#65533;&#65533;q&#65533;S&#65533; G&#65533;&#65533;Jt&#65533;/q&#65533;&#65533;<W&#65533;E&#65533;&#65533;&#65533;&#65533;$	&#65533;&#65533;&#65533;M&#65533;&#65533;&#65533;y&#65533;?H&#65533;&#65533; #&#65533;&#65533;&b8P&#65533;d&#65533;&#65533;(k&#65533;&#65533;z&#65533;&#65533;F&#65533;&#65533;@&#65533;@&#65533;&#65533;&#65533;Ai&#65533;V5V&#65533;@&#65533;H&#65533;w&#65533;&#65533;&#65533;[&#65533;&#65533;&#65533;m
'&#65533;fZ&#592;\&#65533;&#65533;&#1334;&#65533;&#65533;R&#65533;eu&#65533;p&#65533;N&#65533;V&#65533;U
F9u=w>&#65533;l&#65533;&#65533;&#65533;hE[){&#65533;qs&#65533;N&#65533;s7&#65533;&#65533;&#65533;2&#65533;&#65533;&#65533;R*&#176;7&#65533;t&#65533;;&#65533;^&#65533;&#65533;&#65533;tx+?&#65533;{k=c&#65533;<&#65533;&#65533;t&#65533;$&#65533;o&#65533;O&#65533;&#65533;
&#65533;;xC&#65533;D  .&#65533;7&#65533;&#65533;H tzz&#65533;&#65533;&#65533;%&#65533;F@&#65533;&#65533;&#65533;%@&;*|&#65533;Q0&#65533;&#65533;&#65533;K&#65533;&#65533;b&#65533;FEN&#200;&#65533;I&#65533;&#1769;&#65533;p&#65533;&#65533;r&#65533;&#65533;tZ&#65533;vu&#65533;&#65533;&#65533;&#65533;tkF&#65533;&#65533;n&#65533;la&#65533;&#65533;k&#65533;&#65533;&#65533;q+&#65533;uc9u&#65533;&#321;&#65533;Xw&#1202;&#65533;M&#65533;&#1776;npy&#65533;{&#65533;n|&#65533;j&#65533;;&#65533;0&#1163;&#65533;&#65533;&#65533;hL+&#65533;yZ&#65533;&#65533;&#65533;|wm&#65533;&#65533;ax8o&#65533;&#65533;mT&#65533;&#65533; '&#65533;&#65533;@%&#917;:&#65533;a&#65533;&#65533;&#65533;&#65533;M&#949;TW&#65533;4x&#65533;6&#65533;h&#65533;M&#65533;-c&#65533;&#65533;&#65533;Dt&#65533;&#65533;&#65533;&#65533;&#65533;$k&#65533;&#591;&#65533;&#65533;1&#65533;>&#65533;+% &#65533;O&#65533;&#65533;&#65533;Y`f&#65533;&#65533;&#65533;&#930;&#1695;&#65533;&#65533;&#65533;&#65533;&#65533;\&#65533;&#65533;<{`&#65533;&#65533;l&#65533;l&#65533;&#65533;X&#628;&#65533;&#65533;i&#65533;2&#65533;{1#&#65533;&#65533;e&#65533;&#65533;Z&#1782;&#65533;&#1388;&#65533;jc&#65533;&#65533;`&#65533;&#65533;&#65533;&#1295;&#65533;&#65533;G&#65533;W&#65533;&#65533;+d&#65533;J&#65533;&#65533;5&#65533;Oj&#65533;8K|&#65533;&#65533;&#245;&#65533;&#65533;&#65533;j&#65533;Fnl&#65533;&#65533;&#65533;&#65533;&#65533;qaisH@!&#65533; D%?~&#65533;p&#65533;0&#65533;&#65533;	p8&#65533;
)N&#65533;0ABF
!H&#65533;P&#65533;&#65533;&#65533; &#65533;90&#65533;$&#659;%&#65533;I&#531;G	&#65533;+Y&#65533;&#65533;{&#65533;&#65533;&#65533;&#65533;M&#65533;2`x&#65533;QK&#65533;:&#65533;qbBz&#65533;`h&#65533;&#65533;RZ&#65533;&#65533;u&#65533;&#65533;&#65533;c&#206;]&#65533;&#65533;&#65533;U&#65533;g&#970;u&#65533;@l&#797;&#65533;m&#65533;
h&#65533; ._&#65533;pK >&#65533;w&#1855;&#65533;7p&#65533;@n&#65533;&#65533;&#65533;&#65533;-[
&#65533;J&#65533;x&#65533;&#65533;&#65533;I;(]&#65533;&#65533;i&#328;&#65533;v5c<h&#65533;M&#1782;&#65533;&#65533;&#65533;Vl&#65533;/o&#1735;&#65533;&#65533;;&#65533;&#65533;&#65533;&#65533;'P&#65533;&#65533;&#65533;yk&#65533;k&#65533;&#65533;&#65533;JV&#65533;&#65533;x;&#65533;]H&#65533;z^&#65533;r&#65533;2(N&#65533;r&#65533;&#347;D=:&#65533;5p&#65533;P&#65533;&#65533;&#65533;R&#65533;&#1520;A>&#65533;&#65533; &#65533;?z&#65533;&#65533;&#65533;&#65533;$@A!xH""&#520;&#65533;2&#65533;p&#65533;&#65533;:&#65533; &#65533;&#65533;B&#65533;&#65533;&#65533;&#65533;P2i&#283;X&#65533;&#65533;%&#65533;f&#65533;&#65533;&#282;v&#65533;I&#65533;j &#65533;&#65533;&#138;,&#65533;&#65533;
&#65533;
2NPH, &#65533;*j&#65533;&#65533;H&#65533;&#65533;v&#65533;&#65533;r&#65533;&#65533;&#65533;k2&#64699;&#65533;3&#65533;&#65533;&#65533;2;&#2044;&#65533;m&#65533;&#65533;J&#65533;&#65533;K&#65533;7&#65533;&#65533;&#65533;&#65533;&#65533;&#131;k&#65533;&#65533;&#1036;M6&#65533;&#65533;N&#65533;;&#65533;&#65533;2&#65533;BK&#65533;&#65533;=&#65533;P&#65533;&&#65533;C&#65533;c&#65533;&#65533;ZN=&#65533;Zs&#65533;&#65533;&#1588;4&#65533;&#65533;4&#65533;&#65533;&#65533;j+K&#65533;&#705;&#65533;&#65533;]&#65533;&#65533;&#65533;m&#65533;&#65533;&#65533;/&#65533;&#65533;4&#1551;&#65533;b&#65533;&#1406;&#65533;B($@&#65533;&#65533;&#65533;H"&#65533;*&#65533;Yd5&#65533;&#65533;
-:&#65533;&#65533; H&#265;&#1690;P&#65533;q&&#65533;&#65533;&#65533;E&#65533;r&#65533;0(&#65533;&#65533;(&#65533;%R*~&#1058;XX&#65533;I &#65533;L&#65533;&#65533;	&#65533;&#65533;*&#65533;&#65533;}r,&#65533;&#65533;&#65533;&#885;&#690;&#65533;K&#65533;&#1588;&#65533;5&#65533;&#65533;
T&#65533;<&#65533;&#1201;z[&#65533;N&#65533;*lL&#65533;l/&#65533;*#&#65533;&#65533;AuM5A&#65533;&#65533;&#65533;&#65533;QG&#65533;R&#65533;&#65533;&#65533;m8d&#65533;v3&#888;Um&#65533;&#65533;&#940;&#60275;>SY&#65533;LE&#65533;W&#65533;K&#65533;&#1323;K&#65533;&#65533;&#65533;&#1661;&#65533;&:o"&#65533;&#65533;3(&#65533;	P&#65533;&#65533;&#65533;&#65533;&#65533;&#1248;?&#65533;&#65533;&#65533;&#65533;&#65533;&#65533;&#65533;UL&#65533;`&#65533;:&#65533;p$g&#65533;&#65533;&#65533;#&#65533;&#65533;&#65533;C&#65533;$pv&#316;W2	 &#65533;&#65533;&#65533;&#65533;JJ&#65533;&#65533;U&#65533;&#65533;F~q\&#65533;&#65533;z8!&#65533;&#65533;aI&H&#65533;&#65533;&#65533;&#65533;T&#65533;&#65533;}3&#1523;&#65533; V&#65533;R&#65533;;&#238;&#65533;.&#65533;L&#65533;&#65533;s`G&#65533;#&#65533;kv&#65533;_/t6&#65533;J8!w&#65533;5&#65533;m&#65533;&#65533;&#65533;&#65533;&#65533;43m>&#65533;&#65533;&#1999;&#65533;s&#65533;&#1532;\&#65533;&#65533;*&#1092;&#65533;&#65533;&#616;+&#65533;&#65533;&#65533;&#65533;&#65533;	&#65533;&#65533; &#65533;SU&#65533;;&#65533;h&#65533;7+&#22709;l&#65533;&#65533;&#65533;?u&#65533;&#65533;&#65533;_&#65533;&#65533;&#65533;&#65533;t=&#65533;&#65533;5? &#65533;&#65533;&#65533;&#65533;&#65533;&#65533;^&#65533;&#65533;&#65533;v&#65533;&#65533;&#813;n&#65533;F&#3489;bM&#65533;X &#65533;&#65533;MN&#65533;i`%~SX&#65533;&#65533;na+\6&#65533;&#65533;U&#65533;4$&#65533;/&#65533;@&#65533;&#65533; &#65533;&#65533;Y&#65533;
N@&#65533;&#1365;e,;R&#65533;	
6&#65533;'`&#65533;&#65533; =&#65533;&#65533;&#904;&#65533;#&#65533;[*S&#65533;&#65533;}&#65533;&#65533;&#65533;X&&#65533;&#65533;Ff&#65533;&#65533;&#320;E&#267;&#65533;(&#65533;&#65533;&#65533;.f&#65533;3&#65533;&#65533;&#65533;m&#65533;X&#65533;,&#65533;&#1208;&#65533;&#65533;&#65533;&#65533;6&#65533;9&#65533;&#65533;&#65533;w&#65533;5R&#65533;&#65533;&#65533;&#65533;&#65533;&#65533;&#65533;&#65533;m&#65533;`H&#65533;C&#65533;&#65533;&#65533;FUL;H"@3&#65533;&#65533;&#65533;9(&#65533;&#65533;&#1464;&#65533;&#65533;^M?&#65533;zU)&#65533;C&#65533;&#65533;8 &#65533;Z&#65533;C&#1057;&#65533;j##Q&#65533;Gj&#65533;!gU&#65533;B&#65533;[&#65533;8&#65533;7o&#65533;&#65533;&#65533;&#65533;V&#5049;&#65533;&#65533;%&#65533;&#1108;&#65533;QJ&#1081;&#41582;=&#65533;
&#65533;&#65533;l &#65533;&#65533;&#1491;&#65533;&#65533;&#65533;&#65533;&#65533;a&#65533;K&#65533;&#65533;8&#1445;-y&#65533;&#65533;;p&#65533;&#750;G&#65533;&#65533;&#1075;&#65533;&#65533;ZY&#65533;&#307;*j&#65533;-&#65533;&#65533;glG2:2G9&#65533;&#65533;K_j&#65533;8j &#65533;&#65533;;c	3&#65533;9j,&#65533;&#65533;A&#65533;D&#65533;&#65533;&#65533;&#65533;&#65533;Q5_&#65533;v5&#65533;&#65533;q,,?&#65533;_^&#65533;&#65533;&#65533;lJz?&#65533;&#65533;<M&#65533;F&#65533;JE&#65533;&#65533;zP&#294;&#65533;&#1152;&#65533;8&#65533;&#65533; h?&#65533;&#65533;&#65533;&#65533;T&#65533;&#65533;&#65533; *XA&#1732;" &#778;&#65533;2#8&#65533;F0&#65533;&#65533;}pX-&#65533;V&#65533;bTi&#65533;P'&#65533;&#65533;P
&#65533;1&#65533;q&#65533;&#65533;Ib)B	&#32948;	&#65533;@]?&#65533;.&#65533;&#65533;&#1229;&#65533;_D&#65533;&#65533;&#65533;&#65533;&#65533;%>"&#65533;,	&#65533;&#65533;"/e&#65533;~r&#65533;:&#65533;|&#65533;&#65533;"x&#65533;&#65533;+mS&#65533;$SP&#65533;Vl&#65533;y&#65533;w&#65533;&#65533;bf&#65533;6[c&#6300;&#65533;@&#65533;b &#65533;&#65533;&#65533;~&#65533;`&#65533;&#65533;~&#65533;z&#65533;&#65533;t&#65533;&#65533;C&#65533;G&#65533;&#65533;s$&#65533;&#65533;D&#65533;&#1328;g&#65533;TmDF&#65533;g&#65533;;&#65533;E$&#65533;&#65533;&#65533;&#1570;&#65533;@!&#65533;K&#65533;&#65533;&#65533;&#65533;kY[&#65533;&#65533;&#65533;&#686;&#65533; $%M&#65533;&#65533;D #\&#65533;&#65533;.E&#65533;&#65533;&#65533;f&#65533;92VEF&#65533;&#65533;i&#65533;&#65533;&#65533;&#65533;[&#65533;	}&#65533;L&#65533;&#65533;&#65533;95&#65533;p&#65533;&#65533;q<8&#65533;D&#65533;Bh*&#65533;&#65533;&#65533;U&#65533;&#65533; &#65533;`jS&#65533;e&#65533;s&#65533;&#65533;&#65533;N&#65533;&#65533;m&#65533;e_7&#1604;f&#65533;)-&#65533;sMw~&#65533;`&#65533;Yp8&#65533;9m.[&#65533;&#65533;C&#65533;&#65533;&#65533;&&#65533;	cZ&#65533;HD
0hV&#65533;&#1452;&#65533;\&#65533;Z&#65533;j&#65533;[S&#65533;J,&#65533;&#65533;\K&#65533;&#65533;&#65533;&#65533;	&#65533;&#65533;&#581;&#65533;&#65533;&#65533;&#65533;&#65533;&#65533;&#65533;T&#65533;C ;&#65533;&#65533;>&#65533;9 &#65533;&#65533;Fe&#65533; K&#65533;^&#65533;Z&#65533;_&#65533;&#65533;&#65533;7&#65533;e&#65533;&#65533;&#65533;&#65533;]n&#65533;&#65533;u&#751;U9&#567;&#65533;&#65533;Z*&#65533;&#65533;&#65533;&#65533;&#65533;V=&#65533;&#65533;6	 ,|a'q)8A&#65533; &#1937;g&#65533;ca&#65533;&#65533;&#65533;&#1319;&#65533;4|&#65533;&#65533;E K&#1618; 
@&#65533;&#65533;=iq&#65533;&#65533;0&#65533;:&#65533;2&#65533;&#65533;/&#65533;d&#819;#[/&#65533;&#65533;a&#65533;D&#65533;n&#65533;,3<g7&#65533;&#65533;v&#65533;&#65533;}&#65533;&#65533;f&#65533;E&#65533;%&#65533;G@C&#65533;&#65533;V3&#65533;7&#65533;;&#65533;&7&#65533;&#65533;&#65533;&#65533;&#65533;H&#65533;&#65533;&#65533;JoaT~m&#65533;&#65533;? &#65533;@&#65533;x@p &#65533;&#65533;1)&#65533;&#65533;&#65533;&#65533;
&#65533;M&#65533;&#65533;U&#65533;sh&#65533;&#65533;A&#65533;n&#65533;&#65533;&#65533;&#65533;K	lU#&#65533;&#65533;*K8&#65533;&#65533;&#65533;&#65533;&#65533;&#65533;VI  x:3&#65533;&#65533;&#65533;T&#65533;`&#345;&#65533;*0@T&#65533;&#65533;oq'&#512;.`kh&#65533;)?&#65533;&#65533;&#65533;3&#65533;&#65533;&#65533;n&#65533;&#65533;RB&#65533;	'&#65533;A	Q&#65533;&#65533;&#65533; &#65533;p2|Q.&#65533;P&#65533;c/&#65533;&#65533;&#65533;&#65533;&#65533; &#65533;'8&#65533;xvx&#65533;c.&#65533;&#65533;iGd&#65533;&#65533;i&#65533;&#65533;?.&#65533;3	&#65533;'&#65533;Z:&#65533;?&#65533;S<&#65533;&#65533;S&#65533;<y&#65533;&#65533;&#65533;&#65533;&#65533;#c&#65533;&#65533;&#65533;&#65533;n&#65533;&#65533;Ko&#65533;&#65533;&#65533;T&#65533;O&#65533;sOH&#65533;&#65533;*&#65533;&#65533;&#65533;&#65533;&#65533;	&#65533;< @&#65533;&#65533;&#65533;&#65533;&#65533;&#65533;&#65533;V&#65533;&#65533;sQ&#65533;e5
&#65533;&#65533;";&#65533;:&#65533;r&#65533;&#65533;&#65533;&#65533;&#65533;&#65533;&#65533;eW#X&#65533;&#65533;&#65533;&#65533;!,&#65533;&#65533;&#65533;o^B   &#65533;&#65533;HN&#65533;G&#65533;&#65533;P&#65533;\&#65533;tl&#65533;&#65533;*&#65533;@&#65533;&#65533;&#65533;P&#653;^X&#65533;&#65533; &#65533; &#65533;&#65533; &#65533;"&#65533;&#65533;&#65533;`D&#65533;&#65533;>&#65533;&#65533;`&#65533;&#65533;&#65533;&#65533;\	&#65533; 	&#65533;&#65533;&#65533; &#65533;&#65533;	&#65533;&#65533;&#65533; &#65533;&#65533;l&#65533;@&#65533;"c2$&#65533;\&#517;`&#65533;)&#65533;#&#65533;&#65533;M&#65533;G&#65533;M&#65533;ffPT&#65533;K&#65533;a"&#65533;;&#65533;-,$&#65533;aJ&#65533;7&#65533;&#65533;&#65533;&&#65533;4OTl&#65533;h )K&#65533;B&#65533;&#65533;F*>/-&#65533;&#65533;6&#65533;&#65533;/&#65533;&#65533;<&#65533;&#65533;8(`n&#1059;&#65533;t&#65533;@.b&#65533;"@&#65533;&#65533;0.?&#65533;J&#65533;&#65533;&#65533;>&#65533;L&#65533;&#65533;&#65533;&#253;"m&#65533;J&#65533;&#65533;i2&#65533;5&#34244;)%&#65533;&#65533;&#65533;&#65533;/Ff&#65533;!&#65533;&#65533;&#65533;B&#65533;&#65533;Nm&#1994;&#65533;&#65533;&#65533;+&#65533; 2&#65533;4&#65533;&#1711;.&#65533;&#65533;tMt<&#65533;&#65533;JN&#65533;&#65533;<&#65533;N&#65533;
&#65533;&#65533;&#65533;&#65533;&#65533; &#65533;&#65533;&#65533;`&#65533;&#65533; 	\&#65533;r&#65533;r&#65533;~&#65533;&#65533;&#65533;&#769;&#65533;A&#65533;&#65533;8&#65533;&#65533; &#65533;&#65533;~1
>&#65533;pq<&#65533;^ &#65533; Rh@JZJ&#65533;r&#65533;&#65533;&#65533;&#65533;&#65533;\ldd&#65533;qV&#65533;G&#65533;&#65533;&#65533;&#223;R&#65533;J&#65533;3&#65533;&#65533;&#65533;(&#65533;|&#65533;-L&#65533;&#440;(%&#65533;,&#65533;~&#65533;GU&#65533;&#65533;/~,&#65533;&#65533;&#65533;h\&#65533;<#&#65533;&#65533;&#29798;Hb&#65533; w&#65533;^@&#65533;`&#65533;@&#65533;&#65533;&#65533;j&#65533;&#65533;&#232;&#65533;j&#65533;,&#65533;&#65533;&#65533;&#65533;k&#65533;F&#65533;&#65533;&#65533; &#65533;O)B&#65533;#<D$&#65533;&#65533;NNB&#65533;&#65533;7&#36848;&#65533; &#65533;Z&#65533;GH(&#65533;oH&#65533;&#65533;&#65533;&#65533;j&#65533;OG&#65533;&#65533;
&#65533; T&#65533;Z &#65533;&#65533;&#65533;&#65533; &#65533;.&#65533;&#65533;.&#65533;TGHe
&#65533;&#65533;&#65533;&#425;:&#1170;B&#65533;N&#65533;l&#65533;&#65533;&#65533;	&#1824;&#65533; &#65533; B&#65533;~&#65533;rA&&#65533;6&#65533; &#65533; &#65533;@&#65533;@t&#65533;&#65533;A&#65533;A|&#65533;>&#65533;&#65533;&#65533;&#65533;@&#65533;&#65533;&#65533;`&#65533;&#65533;&#65533;@&#65533;&#65533;6$cM&#65533;F&#65533;&#65533;1&#65533; 5A&#65533;&#65533;&#65533;@5&#65533;&#65533;&#65533; Q&#65533;&#65533;J &#65533;~@&#65533;'2&#65533;&#65533;vs7&#65533;&#65533;&#65533;DN /{>&#65533;f&#65533;'&#65533;#&#65533;Jja&#65533;&#65533;&#65533;&#65533;%&#65533;&#65533;&#65533;&#65533;FV&#65533;.&#65533;!W&#65533;"W&#65533; N &#65533;&#65533;&#65533; &#65533;&#65533;&#1440;&#65533;&#65533;"W&#65533;J&#65533;&#65533;&#65533;&#65533;&#65533;&#65533;&#65533;VIVX&#65533;%&#65533;&#65533;;&#65533;&IN&#65533;&#65533;C&#65533;&#65533;4&#65533;Dhnp@Z~&#65533;&#65533;d&#65533;%"@&#65533;[ &#65533;$&#773;0&#65533;&#65533;`x*&#65533;&#65533;I)>&#65533;J&#65533;)&#65533;&#65533;&#65533; &#65533;]B1&#65533;&#65533;&#65533;,&#65533;dMB&#65533;T&#65533;R&#65533;&#180;&#65533;h_&#65533;&#65533;_&#65533;&#65533;:&#65533;&#65533;&#65533;J@4&#65533;&#65533; 	A&#65533;&#65533;&#65533;&#65533;&#65533;&#65533;]!&#65533;&#65533;!B&#65533;X&#65533;&#65533;&#65533;&#65533;&#65533;\&#65533;&#65533; &#65533;@>!
&#65533; 	&#65533;#&#366;z.h&#65533;&#65533;&#65533;*&#65533;Lr.&#1314;&#65533; &#65533;&#65533;&#65533;T@&#65533;>&#65533;&#65533;q&#65533;&#65533;&#65533;M&#65533;&#65533;-N&#65533;Z@fl+&#65533;,&#65533;4&#65533;&#65533;&#65533;&#65533;&#65533;&#65533;K&#65533;hL<&#65533;N	&#65533;i&#65533;VLz&#65533;(}&#65533;F&#65533;j*
Q@@`^ #&#65533;&#65533;t&#65533;
&#65533;&#65533;&#65533;>b)%K&#65533;&#65533;&#65533;S9`r!&#65533;m4h&#65533;&#65533;+&#65533;&#1446;&#65533;0(&#65533;&#65533;j&#65533;&#65533;&#65533;p&#65533;&#65533;8&#65533;Ex&#65533;&#65533;&#65533;&#65533; ~&#65533;&#65533;&#65533;&#65533;&#65533;.LmH&#65533;&#65533;+&#65533;3&#65533;LM&#65533;&#65533;&#65533;+&#65533;&#65533;h&#65533;3&#65533;,w&#65533;,4A;&#65533;&#65533;&#256;zf&#65533;~&#65533;"!&#65533;v<L;&#65533;&#65533;Z&#65533;&#65533;-&#65533;n~ &#65533;U8sH&#65533;&#65533;`C	B!\&#65533;&#65533;&0XA&#769;d&#65533;
A*a&#65533;dK&#1972;&#65533;'-&#65533;`@dL[&#65533;/f(&#39044;[M3b&#65533;&#65533;&#65533;&#65533;&#65533;h z&#65533;&#65533;5ab&#65533;@5v&#65533;&#65533;&#65533;&#65533;&#864;LgJ&#65533;	cg&#65533;&#65533;&#65533;&#65533;&#65533;&#65533;&#65533;B&#65533;B*&#65533;&#65533;
&#65533;&#65533; }&#65533;gbjj=&#65533;&#65533;4&#65533;j&#1141;8&#65533;&#65533;&#65533;RUV&#65533;s&#65533;l&#65533;k&#65533;jk&#65533;#4&#65533;r&#65533;&#65533;.&#65533;"&#65533;&#65533;&#65533;r)&#65533;0&#65533;&#65533;J&#65533;*&#65533;&#65533;TB&#65533;&#65533;Z&#65533;A&#65533;5'J&#65533;\&#65533;&#65533;}&#65533;A&#997;&#65533;&#33194;&#65533;B&#65533;OQ6&#65533;&#65533;@&#65533;&#65533;5[&#65533;U&#65533;&#65533;&#65533;_ [&#65533;U=&#65533;&#21838;&#65533;&#65533;B%&#65533;_"&#65533;2&#65533;&#65533;&#65533;&#65533;&#65533;h&#65533;.&#65533;&#65533;&#204;&#65533;@&#65533;&#65533;1F&#65533;&#65533;&#65533;&#65533;K&#65533;@&#65533;"nr&#65533;NR4 0&#65533;&#65533;\S&#65533;&#65533;I&#65533;,4&#65533;-4&#65533;&#65533;c&#1346;&#65533;0&#65533;X&#65533;&#65533;L&#65533;&#65533;&#65533;<&#1635;`&#65533;&#65533; P&#65533;&#928;M&#65533; "&#65533;&#778;&&#2436;!ST&#65533;&#65533;%'&#65533;.&#65533;~.&#979;L&#65533;6&#65533;WS&#65533;&#213;&#65533;p>H%&#65533;K%&#65533;&#65533;k&#65533;g&#65533;8&#65533;&#65533;&#65533;D&#65533;&#65533;F&#65533;&#65533;#:&#65533;X&#65533;&#65533;&#65533;&#65533;!:&#65533;&&#65533;U&#65533;:&#65533;D&#65533;6&#65533;l\&#65533;&#65533;h)7~0M&#65533;&#65533;(&#65533;&#65533;>&#65533;)&#65533;+eC&#65533;&#65533;u6&#65533;2qWr&#65533;&#65533;J[{@B 4&#65533;5x&#65533;&#65533;&#65533;&#65533;&#65533;G&#65533;*&#65533;a&#65533;K&#65533;U8AeP^&#65533;e&#65533; &#65533;`b&#65533;&#65533;{r&#65533;&#65533;"&#65533;&#65533;Z&#65533;*^m&#65533;"OhP&#65533;:&#65533;&#65533;x&#65533;7
&#65533;&#65533;Tv&#65533;8&#65533;&#65533;Q&#1869;A&#65533;&#65533;&#65533;4&#65533;&#65533;&#65533;M&#65533;v4&#65533;&#65533;x&#65533;&#65533;O&#65533;N&#65533;'.H&#65533;-&#65533;&#65533;=$&#65533;	&#65533;&#65533;T.&#65533;..v0iVb&#65533;&#299;k&#65533;3kV	?&#65533;&#65533;B&#65533;&#65533;&#65533;!&#65533;f?w&#65533;&#65533;8&#256;wu&#65533;t&#65533;z&#65533;&#65533;&#65533;&#65533;`&#65533;
t&#65533;&#65533;&#65533;&#65533;&#65533;otK&#65533;Y&#65533;	9t&#65533;pW&#65533;&#65533;D0&#65533;&#65533;&#65533;&#65533;%oE&#65533;]&#65533;cT&#65533;&#65533;G&#65533;#&#65533;(&#65533;[&#65533;&#65533;R0_`r)7q]&#65533;qC&#65533;&#558;&#1099;x&#65533;zH&#65533;}&#65533;g&#65533;|#1&#65533;C&#65533;&#65533;&#65533;.w&#65533;`V&#65533;&#65533; &#65533;9FK&#65533;&#65533;&#65533;&#65533;!* &#65533;h&#65533;&#65533;;~uS&#65533;/&#65533;Y&#65533;w &#65533;&#65533;&#65533;&#65533;0&#65533; &#65533;8&#748;&M&#65533;&#65533;zw s&&#65533;&#65533;&#65533;w&#65533;:}&#65533;Qh&#65533;Pi&#65533;&#65533;&#65533;Pe	Pe&#65533;y&#65533;&#1236;r$&#65533;$&#65533;m&#65533;&#65533;&#65533;8@&#65533;&#65533;%W&#65533;j"&#65533;!
&#65533;!H&#65533;&#65533;FY29C:&#65533;&#1128;&#65533;9 &#65533;&#65533;D8FhQ9&#65533;&#65533;&#65533;X&#65533;eq&#65533;u^&#65533;&#65533;&#65533;b&#65533;Q&#65533;0l&#1630;&#65533;]&#65533;<.&#65533;&#384;&#65533;c&#65533;&#65533;&#65533; &#65533;&#65533;&#65533;P&#65533;&#65533;m&#65533;N&#65533;q&#65533;&#65533;7[m@j&#65533;&#65533;)q_ [&#65533;&#65533;&#65533;z&#65533;&#65533;3&&#65533;i`&#65533;&#65533;er&#65533;X&#65533;&#65533;2&#65533;;&#65533;&#65533;&#65533;C&#65533;&#65533;&#65533;&#65533;&#65533;&#65533;&#65533;e&#65533;{&#1048;2&#65533;0t 5mf&#65533;&#65533;`z&#65533;&#65533;&#65533;&#65533;Zr&#65533;&#304;5&#65533;T&#65533;&#65533;&#65533;&#65533;f4&#1359;&#65533;L.&#65533;&#65533;`&#65533;506&#65533;CW&#51452;l&#65533;&#65533;&#65533;#&#65533;&#65533;&#65533;>&#65533;&#65533;/R&#65533;&#65533;&#65533;m &#65533;>o&#65533;"&#65533;s#&#65533;&#65533;CVn&#65533;("op"&#65533;&#65533;/n&#65533;?&#65533;XS&#65533;&#65533;&#65533;&#1376;&#65533;&#65533;&#65533;&#65533;o&#65533;&#65533;O&#834;}&#65533;&#65533;^&#65533;\&#65533;R&#65533;#&#65533;&#65533;&#65533;_&#65533;&#65533;c
&#65533;nN&#65533;(&#65533;&#65533;	v&#65533;y&#1776;&#65533;&#1266;&#65533;K N&#65533;<&#65533;&#65533;&#65533;3&#65533;&#65533;Sr&#65533;&#65533;[CSf&#65533;2,&#65533;&#65533;&#65533; Ot&#65533;&#65533;&#65533;'&QEk|&#65533;&#65533;	&#65533;ctS&#65533;R4&#65533;g&#65533;p&#65533;(&#65533;e&#65533;\9&#65533;&#65533;&#65533;&#65533;BQ3:&#65533;&#65533;Di%&#65533;z]E&#65533;&#65533;l&#1014;&#65533;${[%se&#65533;&#65533;&#65533;&#65533;v H9&#65533;%h#2&#1638;&#65533;n8&#65533;8&#65533;&#65533;&#65533;?&#65533;&#1772;&#65533;|X&#65533;&#65533;&#837;B&#65533;J&#65533;&#65533;&#65533;t-p&#379;&#65533;?8&#65533;&#65533;N&#65533;5&#65533;&#65533;&#65533;*&#65533;,K&#65533;I&#65533;9&#65533;P&#171;&#65533;&#65533;L7&#65533;&#65533;&#65533;Y!&#65533;P&#65533;S4ugwR`Y&#65533;X7&#65533;*&#65533;m@&#602;&#65533;!&#65533;&#65533;&#1476;&#65533;&#1710;&#65533;IG&#65533;gJL2&#65533;&#65533;&#65533;&#65533;&#65533;;Jt&#65533;&#65533;&#65533;&#65533;f&#65533;w&#65533;t&#65533;&#65533;&#65533;c8,OWf&#65533;&#65533;k&#1011;&#65533;&#65533;&#65533;&#65533;&#65533;\&#65533;&#65533;C&#65533;&#65533;&#65533;&#65533;+$&#65533;fmg&#65533;=&#65533;E&#65533;.dm&#65533;*$&#65533;
&#65533;&#65533;&#999;A&#65533;@o"'&#65533;&#65533;J&#65533;&B4&#65533;&#65533;5&#825;&#65533;oqX&#65533;{&#65533;&#65533;\&#65533;Zx&#65533;'N&iKTgevX&#65533;&#65533;xJH&#65533;&#65533;&#65533;}%Z2&#65533;&#65533;:&#1156;&#65533;%K&#65533;(&#65533;\v&#65533;r!W&#65533; [e&#65533;&#1077;&#1349;e&#65533;&#65533;)oO&#65533;-&#65533;&#65533;&#65533;&#65533;&#487;&#65533;&#65533;1&#65533;'4&#65533;&#65533;&#65533;}&#65533;&#1447;&#65533;V&#65533;SG1&#65533;4&#1350;&#1911;T&#65533;&#143;&#65533;0~i&#65533;&#65533;?&#65533;Uq%&#65533;|&#65533;&#65533;&#189;&#65533;&#65533;&#65533;&#1958;&7d&#65533;&#65533;K&#65533;(&#65533;&#607;&#65533;&#65533; &#65533;&#65533;&#65533;&#65533;&#65533;Y&#65533;r&#65533;s&#65533;]=&#65533;o&#65533;=&#65533;}{Jg&#65533;YJ&#65533;&#65533;&#65533;-<&#65533;&#65533;&#65533;F&#65533;&#65533;Q&#65533;8	&#65533;&#65533;-&#65533;&#65533;.&#65533;&#65533;&#65533;ub&#65533;&#65533;:&#65533;&#65533;&#65533;D)
;&#65533;&#26330;&#65533;:&#65533;!g&#65533;&#65533;R&#65533;&#65533;&#65533;&#65533;&#65533;~w&#65533;5L&#65533;=&#65533;&#388;&#65533;S&#65533;0.,&#65533;&#65533;&#65533;&#65533;g&#65533;&#65533;l&#65533;&#65533;|&#65533;D&#65533;&#65533;&#65533;U&#65533;&#65533;t&#65533;/&#65533;GQ&#65533;$[	V&#65533;@6&#65533;&#65533;&#65533;&#65533;8\In}
&#65533;AhI&#65533;*C2&#65533;#&#36089;&#65533;&#65533;&#65533;&#65533;?&#65533;&#423;&#65533;&#65533;&#65533;&#1621;](&#65533;.)&#65533;~&#65533;&#65533;&#65533;&#65533;&#476;&#65533;&#65533;&#65533;(~h&#65533;^&#65533;[S`&#65533;.&#65533;&#65533;&#1686;p`&#65533;l:"&#65533;e&#65533;&#65533;&#65533;&#65533;Sv&#65533;|&#65533;:T$&#65533;&#65533;&#65533;&#65533;&#65533;K&#65533;A#&#65533;B&#65533;&#65533;&#65533;d&#65533;P&#65533;&#65533;<&#65533;&#65533;tYQ &#65533;&#65533;c&#65533;&#65533;&#65533;&#65533;&#65533;&#65533;r*&#65533;&#65533;&#65533;&#806; LP!&#65533;&#65533;+,p&#65533;&#65533;C&#65533;D&#65533;&#65533;AE&#65533;&d&#65533;&#65533;Q&#65533;&#65533;	>j&#65533;&#65533;&#65533;cI&#65533;('pP9A&#65533;/9&#65533;&#1280;b&#65533;&#791;)8&#65533;(&#65533;&#65533;H&#65533;0Ez&#65533;&#65533;D&#196;p &#65533;&#65533;&#65533;J&#65533;&#65533;A&#65533;	S%0p:&#65533;&#65533;T] &#65533;&#65533;&#53221;g&#65533;{&#65533;GH{6&#65533;&#65533;m&#65533;>&#65533;&#65533;&#65533;&#65533;?&#65533;-
&#65533;H&#65533;&#65533;&#65533;&#65533;+&#65533;(&#65533;bb&#264;Kv&#65533;&#65533;&#65533;A&#65533;&#65533;Kt&#65533;@&#65533;D&#65533;/`P&#65533;&#65533;&#65533;&#65533;&#65533;F&#65533;0&#65533;A&#65533;&#65533;3lp&#65533;p&#65533;~&#65533;&#65533;&#65533;&#65533;&#65533;&#65533;&#65533;Uwn&#65533;`A&#65533;&#1589;i&#1006;&#65533;&#65533;yF&#65533;&#65533;:&#65533;-&#65533;&#65533;B&#1502;y&#65533;&#65533;|&#65533;u&#65533;(eo4Yr9&#65533;-'&#65533;&#65533;&#65533;a&#65533;&#65533;'z&#65533;*&#65533;&#65533; N&#1056;a&#65533;&#65533;&#65533;/&#65533; &#65533;&#65533;P&#65533;&#65533;)&#65533;W&#65533;,&#65533;&#65533;@=&#65533;&#65533;cY&#65533;&#65533;Q AU&#65533;g&#65533;FFa&#65533;&#65533;M$&#932;&#65533;&#65533;0&#65533;x&#65533;L&#65533; H!&#65533; &#553749;x&#65533;&#65533;&#65533;&#65533; L9&#65533;U`u%&#65533;U@&#65533;UBv&#321;]c&#65533;&#65533;V_l&#65533;u9&#65533;^R&#65533;&#65533;&#65533;?:d&#65533;Afa&#65533;9&#65533;!F&#65533;y'&#65533;&#65533;&#65533;&#65533;y&#65533;&#1563;&#65533;u&#65533;&#65533;k&#65533;a&#65533;&#65533;9&#65533;Bu&#65533;F&#65533;`y&#65533;fm&#65533;&#65533;AB&#65533;A&#65533;&#65533;k&#65533;&#65533;&#65533;B&#65533;Th&#65533;&#65533;)wG&#65533;eJ&#1766;iD&#65533;&#65533;&#65533;&#65533;&#65533;&#65533;k&#65533;&#65533;)&#1059;q&#65533;sh^Ju&#65533;^&#65533;>'&#65533;&#65533;Hb&#65533;*CaN@`&#65533;	&#65533;&#65533; 
x&#65533;&#65533;&#65533;&#65533;&#65533;4&#65533;&#65533;&#65533;&#65533;.H&#65533;uZA&#65533;V&#65533;&#65533;&#65533;'&#65533;&#65533;R&#65533;,&#65533;DU&#65533;6&#65533;&#65533;"&#65533;&#65533;~&#65533;&#184;&#65533;(&#65533;R&#65533;*$&#65533;SaU&#65533;Qq&#65533;C&#65533;S&#65533;%&#65533;&#65533;f&#65533;&#65533;[q&#65533;e&#65533;]y&#65533;&#65533;&#65533;\~&#65533;%&#1559;G&#65533;&#65533;`
&#65533;'&#65533;}&#65533;y&#65533;w&#65533;&#65533;Y&#65533;s&#65533;Y&#65533;&#65533;e&#65533;&#65533;Z&#65533;&#65533;M&#65533;&#65533;:&#65533;h&#65533;&#65533;&#65533;Vj&#65533;j&#65533;&#65533;&#65533;v&#65533;E&#65533;	&#65533;&#65533;A>t&#65533;A6&#65533;&#65533;&f&#1062;&#65533;&#65533;&#65533;A&#65533;j&#65533;t&#65533;&#65533;z(&#1082;&#65533;v&#65533;&#65533;&#65533;:&#65533;&#65533;t:=&#65533;}&#65533;-&#65533;_oD&#65533;&#65533;)]&#65533;*&#65533;U&#65533;&#65533;&#768;f&#65533;&#65533;d&#65533;9f&#65533;&#65533;&#65533;&#65533;~&#65533;
&#65533;_&#65533;&#65533;*k&#65533;	&#65533;&#65533;&#65533;		"~&#65533;{FI&#65533;z+&#65533;&#65533;&#65533;7Q&#65533;n&#65533;&#65533;&#65533;&#65533;T&#65533;b5d&#65533;Q!y/&#65533;^&#65533;&#65533;&#65533;&#65533;d&#65533;{Y&#65533;&#65533;&#65533;&#1285;&#65533;^4|&#65533; rb&#65533;x~ $X&#65533;Zl&#65533;E&#65533;&#65533;&#65533;P&#65533;&#65533;u&#65533;u^&#65533;i&#65533;&#65533;W&#65533;&#65533;&#65533;&#65533;u&#65533;&#65533;FWq&#65533;&#65533;]t&#65533;&#65533;&#65533;yuC&#65533;}IQ&#65533;&#65533;9]&#65533;&#65533;&#65533;hB&#65533;&#65533;&#65533;&#65533;a&#65533;&#65533;Y&#65533;B3&#65533;l"u&#65533;D&#65533;iO&#65533;Um,&#65533;&#65533;&#65533;4	1{&V&#65533;R&#65533;&#65533;&#1450;P"&#65533;&#65533;&#65533;&#65533;"MC&#65533;;a&#65533;5&#65533;&#65533;&#65533;oC=&#65533;&#65533;E'&#65533;I&#65533;4&#65533;&#65533;&#65533;G(&#65533;&#65533;&#65533;Z  &#65533;&#65533;&#65533;&#65533;jV&#65533;&#65533;&#65533;&#65533;@(&#65533;IM&#65533;e&#65533;&#869;nDX9Q&#419;&#65533;&#65533;+&#65533;&#65533;JU4D#&#65533;&#65533;+&#65533;&#65533;&#65533;X&#65533;&#65533;:2&#65533;n-	+&#1171;&#65533;d&#65533;&#65533;-lK&#65533;&#65533;e4p&#65533;!Hb/8&#65533;&#65533;^`L&#65533;M&#65533;Y&#65533;cd&#65533;&#65533;(aJ&#65533;&#65533;&#65533;&#65533;&#65533;p{P&#65533; 0&#289;qx&#65533;&#65533;&#65533;D&#65533;U&#65533;yA&#65533;
T&#65533;&#65533;&#65533;;	&#65533;&#65533;*d&#65533;&#65533;&#65533;
6&#65533;&#65533;E &#65533;J&#65533;&#65533;&#65533;H&#65533;f&#65533;&#65533; :&#65533;4&#65533;&#1312;&#65533;6LLq&#65533;P&#979;MuRFT&#65533;&#65533;5&#65533;Mf&#65533;&#65533;*&#65533;u<&#65533;&#65533;@&#65533;:"r$MG&#65533;V8&#65533;@&#65533;H3P	B&C9&#65533;t(&#65533;&#65533;&#1526;EO&#65533;&#65533;d')@&#65533;>&#65533;&#65533;&#65533;&#65533;0Al&#65533;&#65533;G&#65533; N&#65533;:8&#65533;v&#65533;&#65533;|&#65533;s&#65533;&#65533;&#65533;R&#65533;p&#65533;&#65533;&#65533;&#65533;&#65533;&#65533;E&#1029;&#65533;+MjR&#65533;&#2390;&#65533;&#65533;j.LR&#65533;&#65533;&#65533;&#65533;&#65533;&#65533;e m:W&#65533;>2&#65533;&#65533;6&#65533;&#65533;&#65533;L#&#65533;Z&#65533;&#65533;b&#65533;&#65533;j&#65533;y;&#65533;&#65533;R#&#65533;4&#65533;e9j&#65533;x&#65533;&#65533;u:&#65533;&#65533;&#1280;&#65533;&#65533;,&#65533;&#65533;&#65533;&#65533;Ah&#65533;&#65533;&#65533;&#65533;&#65533;
&#65533;&#65533;&#65533;:&#65533;&#65533;&#65533;#&#65533;&#65533;&#65533;*a[&#65533;u&#65533;&#65533;*&#65533;&#65533;4&#65533; I&#65533;r&#65533;&#65533;&#65533;&#65533;GS&#492;&#65533;&#65533;C&#65533;&#228;FBV&#65533;&#65533;U}&#65533;&#65533; pSa&#65533;&#1707;d&#65533;&#65533;JV5&#65533;&#65533;`f&#65533;&#65533;&#65533;&#65533;EPpz `2k6n&#65533;Dl\&#65533;&#65533;&#65533;&#65533;\E&I&#1793;n&#65533;&#65533;&#65533;&#65533;`>=.&#65533;X&#65533; $&#65533;&#65533;d&#65533;y	*X&#65533;&#1490; &#65533;*&#65533;&#65533;/iY#&#178;&#65533;0&#65533;&#65533;2&#65533;i&#65533;
:&#65533;c &#65533;&#65533;d&#65533;%&#65533;&#65533;&#65533;&#65533;&#65533;4F&#65533;I&#65533;&#65533;&#65533;%p&#65533;&#65533;X9g:&#65533;f&#65533;t&#65533;Ab&#65533; &#65533;zV_&#65533;&#65533;#&#602;C"&#65533;&#65533;A&#65533;E&#65533; lC&#65533;I&#65533;&#65533;&#198;	N&#1242;6&#65533;&#65533;&#65533;&#65533;<E B&#65533;4&#65533;&#65533; &#65533; &#65533;&#65533;Y&#65533;&#65533;d3&#65533;&#65533;i&#281;O&#65533;&#65533;&#65533;&#65533;u3&#65533;,&#65533;&#65533;9&#65533;&#65533;,&#65533;&#65533;{&#65533;n&#65533;&#65533;(&#1396;&#65533;&#65533;&#65533;&#65533;&#65533;&#65533;du&#65533;M&#65533;[&#65533;&#65533;&#65533;m9&#65533;&#65533;&#65533;=_6&#65533;QV"f&#65533;0Q&#65533;&#65533;9&#65533;&#65533;>'/&#65533;eCY&#65533; &#65533;"/0&#65533;N*!%c&#65533;&#65533;k&#65533;&#65533;UI&#65533;n&#65533;]&#65533;`*&#65533;7YD?{&#1755;&#65533;&#17965;bUA'+A&#65533;&#65533;&#65533;&#65533;&#689;B&#65533;~&#65533;~&#65533;&#65533;&#468;&M&#65533;i&#65533;;&#65533;&#65533;&#65533;2)&#65533;fTh!Y&#65533;&#65533;&#65533;&#65533;r&#65533;&#65533;&#65533;
&#504;&#65533;mL&#65533;&#65533;T&#65533;H &#65533;Z&#65533;&#65533; 5&#65533;&#65533;9&#65533;&#65533;&#65533;g&#65533;n&#65533;I&#65533;eo&#65533;&#65533;&#65533;&#65533;+aA&#65533;&#65533;_&#65533;"&#65533;Y%&#65533;&#65533;&#65533;&#65533;&#65533;&#50741;b&#65533;&#65533;&#65533;&#65533;Ff&#65533;&#65533;&#65533;r4&#65533; Ob&#65533;&#65533;/&#65533;&#65533;%g&#65533;P&#65533;&#65533;(I&#65533;&#65533;WS&#65533;F}M&#65533;_z>&#65533;&#65533;&#65533;&#65533;g&#65533;&#65533; &#65533;[:@&#65533;&#65533;&#65533;S&#65533;XYE&#65533;xM&#65533;`&#65533;&#65533;x&#65533;&#65533;&#65533;/M&#65533;&#589;&#65533;&#65533;~l%M&#65533;&#65533;&#65533;&#65533;&#65533;x,&#65533;B&#65533;R3&#65533;A&#65533;cv@&#65533;&&#1281;
`s&#65533;&#65533;X&#65533;&#65533;R&#65533;R&#65533;q@&#65533;(h&#65533;i&#65533; &#65533;)8&#65533;i &#1151;&#65533;&#882;&#65533;&#65533;&#65533;&#65533;2&#65533;&#65533;R&#65533;c	&#65533;&#65533;T&#65533;S'&#65533;W&#65533;H&#65533;&#65533;&#65533;Q&#65533;2z&#65533;&#65533;&#65533;&#1661;q+II&#65533;T&#65533;r&#1627;=&#65533;&#586;N&#65533;&#65533;-G9&#65533;&#65533;0&#65533;&#65533;t&#1099;_&#65533;&#65533;l&#65533;,R&#65533;&#65533;&#65533;lD&#65533;Z.&#65533;&#65533;&#1317;&#65533;&#65533;L&#65533;+4&#65533;'&#65533;m&#65533;&#65533;&#65533;&#65533;h&#2028;&#65533;&#65533;&#65533;[&#65533;&#65533;M&#65533;&#65533;&#65533;IjR,&#65533; g0&#65533;&#65533;&#65533;h&#65533;Sc&#65533;&#65533;&#65533;&#256;&#65533;=@Qz&#65533;{&#65533;&#65533;&#65533;&&#65533;k&#65533;	v&#65533;Z&#65533;&#65533;H|&#65533;
&#65533;`d%	&#65533;>&#65533;2&#65533;i&#65533;Y&#1396;9X&#65533;d&#65533;&#807;&#65533;dB&#65533;&#65533;=<&#65533;%&#65533;&#65533;&#65533;J&#65533;&#1751;&#1222;&#65533;J&#65533;&#65533;YdWm&#65533;&#65533;T&#65533;+&#65533;w&#65533;<o7&#65533;9&#65533;w.&#65533;DL&#65533;M&#65533;\&#65533;RQ&#1045;&#65533;W[&#65533;&#65533;E`Q&#65533;E&#65533;&#65533;i&#65533;pc0&%&#65533;g&#65533;&#65533;q&#65533;]gqi&#65533;&#65533;&#65533;&#65533;2&#15683;(p8&#65533;&#65533;&#65533;&#65533;q ;&#65533;8&#65533;D2&#65533;&#65533;&#65533;2]2ULH&#65533;&#65533;&#65533;_&#1362;&#65533;RB&#65533;&#65533;l&#65533; =7s&#1782;j&#65533;&#65533;"&#65533;4&#1351;8=&#65533;&#65533;&#65533; B1&#65533;&#65533;H%&#65533;H&#65533;&#65533;[&#65533;&#65533;|&#65533;&#65533;+&#65533;&#65533;N&#65533;wj&#65533;Ql&#65533;&#65533;dC&#65533;3&#65533;c&#65533;&#65533;c!&#65533;e&#65533;#&#65533; #a&#65533; Q=@&#65533;aL{&#65533;&#65533;q3&#65533;&#65533;#&#65533;W!&#65533;&#65533;T&#65533;f2%&#65533;!&#65533;"d&#65533;(dj*f&#65533;T&#65533;V9&#65533;"P.(&#1219;xU&#257;_&#65533;EV&#65533;&#65533;Q&#65533;]&#65533;C&#65533;R$&#65533;FR&#65533;&#65533;&#65533;F18&#65533;&#65533;S;e&#1&&#65533;&#65533;<&#65533;8&#65533;aS&#65533;&#65533;z&#65533;QhP&#65533;NEd&#65533;2&#65533;W&#65533;&#65533;]&#65533;=Q&#65533;=n&#65533;=Qp&#65533;&&#65533;z+&#65533;&#65533;O&#65533;N&#65533;N&#65533;&#65533; TY&#65533;t&#65533;&#65533; &#65533;T&#65533;u&#65533;&#65533;!&#65533;T=&#65533;&#65533;&#65533;b=&#65533;q&#421;(P&#65533;U$&#65533;X&#65533;&#65533;O&#65533;&#65533;|&#65533;&#65533;s&#65533;G&#65533;&#65533;?Db#&#1105;&#65533;&#65533;)&#65533;`C.#@&#65533;'O&#65533;a?&#65533;NY#Z&#65533;53&#65533;NHa}&#65533;C!&#65533;T#1m&#65533;Mv(&#65533;QQ&#65533;&#65533;t&#65533;.Q&#65533;&#65533;&#65533;&#65533;6x&#24705;:"qK&#65533;&#65533;&#65533;x@&#65533;Q&#65533;EPpv6F&#65533;UFVq/ g&#65533;y&#65533;#h/G&#65533;&#65533;h&#65533;&#65533;[&#65533;&#65533;j&#65533;Mh&#1165;&#65533;1`l"n&#65533;&#65533;H&#65533;&#65533;U&#65533;&#65533;&#65533;d&#1587;&#65533;&#65533;	u e&#65533;IqhP&#65533;&#65533;&#65533;P&#65533;P2-x&#65533;# &#65533;G&#65533;&#65533;+#U&#65533;GC&#581;&#65533;w&#65533;-&#65533;}r#L?&#65533;Xp&#65533;%&5&#65533;}K'&#65533;G&#65533;!	(&#65533;b)&#65533;)&#65533;i&#65533;6WUJ&#65533;&#65533;v&#65533;i7L8V&&#65533;xc&#65533;+&#65533;5&#65533;&#65533;u#&#65533;2L &#65533;(UC@&#65533;&#65533;&#65533;&#65533;&#65533;P	&#65533;&#65533;)&#65533;&#65533;a S&#65533;&#65533;qsS&#65533;_3&#65533;-&#65533;!&#65533;h&#65533;&#65533;&#65533;Q&#65533;&#65533;!&#65533;&#65533;"&#65533;R&#65533;&#65533;&#65533;&#65533;&#65533;WX&#65533;&#65533;9G&#65533;&#65533;:&#65533;cQ?$&#65533;&#65533;/:&#65533;/@y*&#65533;&#65533;&#65533;/) &#65533;&#65533;FSh&#65533;gDC&#65533;q&#65533;&#65533;7zC&#65533;Sqs&#65533;B&^" 'P	@P&#65533;&#65533;&#65533;&#65533;P&#65533;&#65533;L8U&#65533;&#65533;|>W&#65533;GbH&#65533;a&#65533;k&#65533;&#65533;
&#65533;&#65533;Q&#65533; &#65533;UPQ&#65533;Q &#65533;x&#65533; &#65533;UYaC.&#413;E`\&#65533;H'&#65533;@p;&#65533;&#65533;`g&&#65533;stzX&#65533;&#65533;)&#65533;&#65533;r;&#65533;[%&#65533;B4)fq&#65533;&#65533;&#65533;H&#65533;&#65533;=&#1107;Y()+?&#65533;Ag3&#65533;7&#65533;3Tw*&#65533;4&#65533;=&#65533;&#65533;/&#65533;;`&#65533;&#65533;&#65533;_&#65533;#79&#65533;&#65533;&#65533;&#65533;.v-&#65533;U=&#65533;m&#65533;&#65533;&#65533;z&#65533;11&#65533;&#65533;&#65533;fx&#65533;&#65533; &#65533;&#65533;G&#65533;x&#65533;3&#65533;U1g&#65533;R&#65533;.:A)Xy
;"&#65533;]&#65533;&#65533;s&#65533;&#65533;v_&#65533;&#65533;B&#65533;BHG&#65533;ZD&#65533;&#65533;&#65533;&#65533;A@&#65533; )&#65533;&#65533;64&#65533;B=RU`&#65533;P&#65533; ~&#65533;?&#65533;e&#65533;[Zu&#65533;&#65533;&#65533;&#65533;+A&#65533;aC&#65533;&#477;&#65533; &#65533;h&#65533;&#65533;B&#65533;&#65533; y#7&#65533;q&#65533;&#65533;s&#65533;}IDD&#65533;&#65533;&#65533;&G<c'$&#65533;#&#218;&#65533;k&#65533;&#65533;&#65533;e&#65533;&#65533;Q&#65533;&#65533;A&#65533;Fk)&#65533;TXj&#65533;&#65533; )&#65533;q&#65533;&#583;&#723;&#65533;&#65533;c^&#65533;&#65533;&#65533;1&#65533;=&#65533;I&#65533;F4&#65533;u&#65533;G&#65533;b&#65533;*&#65533;2U\1&#65533;w&#65533;&#65533;&#65533;WX/0 &#65533;Q&#65533;b&#65533;HBQ&#65533;$]q&#65533;&#488;&#65533;g&#65533;~V%&#65533; &#65533;3&#65533;%&#65533;J&#65533;&#65533;'&#65533;7&#818;7&#65533;&#1459;i7`&#65533;&#65533;&#65533;&#65533;&#65533;U{,&#65533;&#65533;nwm{[_@+B&#65533;2&#65533;&#65533;Bp4ESd=&#65533;&&#65533;&#65533;:&#65533;&#65533; &#65533;&#65533;a(&#65533;|&#65533;&#65533;|&#65533;&#1386;&#65533;;&#2293;&#65533;@&#65533;&#65533;&#692;b&#65533;L&#65533;&#65533;j&#65533;14&#65533;qs&#65533;Ak&#65533;$L%&#65533;*&#274;(aa&#65533;b&#65533;b&#65533;W&#65533;:&#65533;m(&#65533;W&#65533;)&#65533;&&#65533;&#65533;5r&#65533;7f&#65533;-h&#65533;&#65533;QD&#65533;&#65533;H&#65533;%&#65533;|&#229;qA&#65533;2eaE&#65533;&#65533;&#65533;i&#65533;&#65533;8&#65533;&#1664;&#65533;&#65533;$Ugq&#65533;:[$&#1473;&#65533;cp(&#65533;/&#65533;&#65533;&#65533;&#65533;:nky&#65533;H&#65533;&#65533;8h&#65533;&#65533;&#65533;2:!&#65533;&#65533;&#65533;m&#65533;'&#65533;z<&#65533;&#1091;BYB&#65533;&#65533;q&#65533;1&#65533;A&#65533;o&#65533;z$&#65533;l@&#65533;&#65533;&#65533;%&#65533;&#65533;&#65533;S&#65533;	&#65533;&#65533;P&#733;&#65533;[p&#65533;&#785;|d&#65533;Y&#65533;&#65533;&#65533;Ea&#65533;&#65533;;&#65533;-PX&#65533;1m&#65533;uC&#65533;	&#65533;&#65533;&#65533;&#65533;.&#65533;&#65533;&#65533;}&#65533;g*&#65533;st&#65533;b(&#65533;&#65533;&#65533;G,&#65533;[d&#65533;H"1&#65533;&#65533;&#65533;&#245;1&#262;}w&#1540; &#65533;?&#65533;Z{R>&#65533;AOiq&#65533;&#65533;&#65533;&#65533;&#65533;(&#65533;e&#65533;t&#65533;dDCa&#65533;&#65533;coKW&#65533;&#65533;\&#65533;&#65533;G5 &#65533;1$B:&#65533;&#65533;&#65533; &#65533;&#65533;&#65533;&#65533;Zym&#46490;G&#65533;&#65533;"&#65533;R&#65533;u`&#65533;&#65533;&#65533;&#65533;h&#65533;U&#65533;&#65533;&#65533;r&#65533;A&#65533;&#65533;&#1843;&#65533;i#&#65533;r&#53453;sA&#65533;&#65533;i&#65533;&#65533;&#532;&#65533;&#65533;?J&#65533;|C1&#65533;&#65533;j!&#65533;&#65533;&#65533;&#65533;&#65533;Z(?<&#65533;.v|+Q&#65533;&#65533;&#65533;f&#65533;4&#65533;&#65533;-ia&#65533;|	P&#65533;&#65533;{&#65533;&#65533;b@&#65533;&#65533;2&#65533;)&#65533;(&#65533;&#65533;&#65533;&#65533;ZPI@?pA PU@&#65533;&#65533;Ze&#65533;|&#65533;&#65533;&#340;&#65533;v&#65533;@0&#65533;&#65533;%N&#65533;_&#65533;|:!&#65533;_&#65533;H0&#65533;&#65533;iC&#65533;-&#65533;&#65533;&#65533;&#65533;8A&#65533;&#65533;.&#65533;&#65533;&#65533;M,{&#571;&#65533;&#65533;8&#65533;5a&#65533;&#65533;&#65533;w&#65533;&#65533;&#65533;La&#65533;&#65533;&#65533;YAg&#65533;*$:]lF&#65533;&#65533;&#65533;l&#65533;&#65533;L&#65533;5X&#65533;&#65533;&#65533;"^(0^#D&#65533;+rw&#65533;1&#65533;N&#65533;5!B
kNx&#65533;&#65533;&#65533;&#65533;&#65533;'{&#65533;&#65533;)&#65533;&#65533;&#65533;0&#65533;&#65533;&#65533;O&#65533;&#65533;H&#65533;h&#65533;&#65533;7&#65533;&#65533;2&#65533; &#65533;&#65533;C&#65533;3(&#65533;HEP&#65533;C&#65533;Xc-E&#65533;&&#65533;&#65533;|f@@&#65533;&#65533;&#65533;&#65533;&#65533;?Q&#65533;{&#65533;&#65533;&#65533;Z`'&#65533;&#339;&#65533;T&#65533;&#65533;&#65533;&#65533;9&#65533;1&#65533;&#65533;%&#65533;6&&#65533;&#65533;&#65533;"`&#65533;3&#65533;&#65533;%&#65533;%`v&#65533;mx&#65533;&#65533;*&#65533;*&#65533;M&#65533;)&#65533;&#65533; &#65533;&#65533;c&#65533;y.7&#65533;&#65533;&#65533;&#65533;&#65533;$]&#65533;&#65533;h,&#65533;;&#65533;o2]&#639;&#65533;E&#65533;E&#65533;&#65533;zv&#65533;&#65533;]&#65533;&#65533;:j&#65533;&#605;7&#65533;&#65533;&#65533;&#65533;'G2&#65533;l&#65533;&#667;d&#65533;&#65533;&#65533;&#1321;&#65533;&#65533;c&4 &#65533;Sd@W&#65533;&#65533;&#65533;&#65533;&#65533;BU&#65533;&#1732;7{&#65533;&#65533;&#65533;%&#65533;&#65533;?&#65533;(Za% 2!&#65533;&#65533;&#65533; &#65533;&#65533;|&#65533;&#65533;*L{@&#65533;&#65533;tf&#65533;[&#65533;&#65533;&#65533;&#65533;!-&#65533;&#65533;%&#65533;&#961;F{&#65533;=&#65533;|&#65533;&#65533;_&#65533;&#65533;	&#65533;;&#1030;ED&#65533;`-&#65533;&#65533;&#65533;cZ0>[P&#65533;_&#65533;m&#65533;&#65533;.@&#65533;H&#65533;&#1929;&#65533;=&#65533;H&#492;O'`\+&#65533;&#65533;(&#65533;&#65533;&#65533;j|&#65533;&#65533;&#65533;&#65533;~&#65533;"&#65533;IyL&qL&#65533;"&#65533;H&#65533;&#65533;*&#65533;.&#65533;31&#65533;a&&#65533;"&#65533;% ,} p/_p&#65533;b/VXT&#65533;i&#65533;&#65533;&#65533;&#65533;&#65533;&#65533;&#65533;&#65533;&#65533;&#65533;&#65533;p &#65533;&#65533;&#65533;&#65533;a&#65533;Cm7&#65533;&#65533;45uCYiWz&#65533;1 &#65533;&#65533;i&#65533;[@ePk&#65533;&#65533;&#65533;[ >G &#65533;x&#65533;9&#65533;&#65533;&#65533;&#65533;3&#65533;&#65533;_7wN&#65533;!Htb2\&#65533;&#65533;?&#65533;&#1525;&#65533;&#65533;&#65533;&#65533;&#65533;&#1181;&#65533;tT=&#454;J&#65533;&#1543;&#65533;-&#65533;[6&#65533;&#65533;&#65533;[&#65533;&#65533;&#438;]&#65533;&#65533;	&#65533;&#65533;[&#65533;&#65533;&#65533;N&#65533;!&#65533;&#65533;d&#65533;h&#65533;&#65533;#VP&#65533;&#65533;+&#65533;b-A&#65533;&#615;&>&#65533;7&#65533;&#65533;&#569;&#65533;&#926;&#65533;&#65533;n&#65533;&#65533;1&#65533;&#65533;P&#65533;2&#65533;@&#65533;d&#65533;&#65533;n&#65533;&#65533;!&#65533;c&#65533;J&#65533;9&#65533;f=&#65533;W{&#65533;&#65533;"&#473;&#65533;.&#65533;&#65533;][Ek~&#65533;\&#65533;&#65533;d&#65533;!f&#65533;4&#65533;&#65533;&#65533;b&#31667;B@&#65533;/&#65533;r&#65533;0&#65533;&#65533;;&#65533;{&#65533;1&#65533;K3&#65533;?&#65533;*&#65533;h&#65533;&#65533;T;1&#65533;&#65533;E&#65533;&#65533;-
&Z&#65533;{d&#65533;&#65533;&#65533;&#65533;PX&#1700;e&#65533;GBW&#65533;&#65533;(c&#65533;hR&#42497;?m&#65533;0&#65533;&#65533;!F&#65533;&#65533;:&#1140;6&#65533;&#65533;@&#65533;b&#65533;&#472;&#65533; bxL&#65533;'+&#1181;&#65533;&#65533;&#65533;;&#65533;x&#65533;|&#65533;|&#54406;&#1281;:WL&#65533;!-&#65533;j=&#65533;A&#65533;9&#65533;9&#559;&#65533;L&#65533;|&#65533;&#477;&#65533;\&#65533;&#65533;c&#65533;&#65533;&#65533;&#65533;&#65533;&#65533;|w&#65533;d&#669;Q&#65533;!72'&#65533;&#65533;u&#65533;&&#65533;aC&#65533;&#679;<P~P&#65533;&#65533;I&#65533;&#65533;;&#65533;6&#65533;&#65533;$&#65533;"^&#65533;&#65533;&#65533;g!PE&#65533;\&#65533;&#65533;&#65533;&#65533;&#65533;&#65533;&#65533;`&#65533;&#874;&#65533;k&#65533;&#65533;c&#65533;u!R&#65533;&#65533;~Q @h&#65533;p&#65533;^&#65533;% &#65533;&#65533;&#65533;H&#65533;&#36047;&#65533;o&#65533; QW&#65533;&#65533;7&#65533;T&#65533;&#65533;&#65533;&#65533;&#65533;-_W@i&#65533;U {iB<ep&#210;HE&#65533;SP	&#65533;&#65533;&#65533;P[ &#65533;&#65533;&#65533;&#65533;
&#65533;&#65533;H&#65533;E4&#65533; &#65533;bG&#65533;(&&#65533;&#65533;&#65533;&#65533;l&#65533;&#65533;&#65533;&#65533;	@&&#65533;$&#65533;	)RpH1&#65533;BB %0&#65533;&#65533;81&#65533;	&#65533;t&#65533; &#65533;G2: &#65533;2V&#65533; &#65533;&#65533;Q=vh(H&#65533;?QP0&#65533;&#65533;&#65533;)ZX&#65533;&#65533;@m&#65533;&#65533;iy&#65533;&#65533;Y&#65533;S&#65533;(JL&#65533;&#65533;&#65533;h&#65533;y&#65533;&#65533;&#1371;&#65533;&#65533;`&#65533;'H&#65533;&#2090;&#65533;<x&#65533;&#1537;&#65533;&#65533;&#65533;=&#65533;26i&#65533;&#65533;&#65533;Y5h&#65533;Z4&#65533;&#996;KV[`&#65533;j"H&#65533;@A&#65533;l	(&#1342;V&#128;&#65533;g&#758;M&#65533;&#65533;mP &#65533;|ur&#65533;&#65533;"$&#65533;&#65533;{&#65533;<&#65533;u	yr&#65533;n&#65533;?&#65533;&#65533;|&#65533;&#65533;&#65533;z'h&#65533;&#65533;O&#65533;&#926;&#65533;&#47303;T&#65533;&#65533;&#65533;//&#65533;c`&#65533;J-&#65533;&#65533;&#65533;&#65533;'&#65533;&#65533;[&#65533;?&#65533;$p&#65533;*J&#65533;d&#65533;!&#65533;&#65533;*h&#65533;&#65533;&#65533;H&#65533;&#65533;&#65533;"&#65533;&#65533;
&#65533;h&#65533;&#65533;&#65533;&&#65533; "&#65533;&&#65533;&#65533;%v(b&#65533;&#65533;R,&#65533;#&#666;&#65533;2&#65533;zz&#65533;&#65533;'H(&#65533;N&#1067;&#65533;&#65533;"&#65533;A&#65533;&#65533;&#65533;"%*(2&#65533;&#65533;B&#65533;&#65533;:!&#65533;&#65533;&#65533;&#65533;&#65533;&#65533;(&#65533;&#35587;&#65533;H&#65533;(	 &#1665;&#65533;0
&#65533;&#65533;&#65533;&#65533;&#65533;(&#65533;sp&#65533;l&#65533;&#65533;"&#849;&#65533;&#65533;*&#65533;&#65533;&#65533;k*#	-&#65533;(&#65533;b&#65533;@&#65533;rL&#65533;&#65533;hS&#493;&#65533;(bS&#65533;6}&#65533;&#65533;&#65533;J&#1056;&#65533;&#65533;^J&#65533;TSMKl&#65533;V&#65533;5&#1984;&#65533; 6]s&#65533;&#65533;"x&#65533;7ag&#65533;&#65533;+&#65533;KN&#65533;&#65533;&#65533;.&#65533;&#65533;cv9&#65533; &#65533;&#65533;;$&#65533;n&#65533;0J&#65533;H&#65533;PD&#65533;&#65533;&#65533;0p&#65533;/\N&#34885;&#65533;h&#65533;&#65533;AtDoAE&#65533;&#65533;>&#65533;z#&#65533;o&#65533;&#65533;&#65533;&#65533;7&#65533;&#65533;&#65533;&#65533;A&#65533;&#39392;&#65533;&#65533;&#65533;&#65533;mQ&#65533;)&#65533;6]&#65533;&#65533;&#65533;&#65533;RC2&#65533;`R&#65533;D8S&#65533;&#65533; %&#65533;-&#65533;I&#65533;&#65533;&#65533;"&#65533;&#65533;&#65533;&#65533;2*A&#65533;+&#65533; &#12737;z&#65533;b&#65533;*&#65533;(
&#65533;"z&#65533;@&#65533;,3&#65533;3&#65533;J&#65533;&#65533;%r&#65533;&#65533;&<+&#65533;&#1327;&#65533;vzz&#65533;P&#65533; &#65533;i&#65533;&#65533;3JE#&#65533;(&#65533;&#65533;"L&#65533;jC&#65533;1&#716;&#65533;&#65533;&#65533;&#65533;w&#65533;-&#65533;&#65533;u&#65533;3WAm&#65533;WI{&#65533;E&#65533;`&#65533;5&#1536;&#65533;M&#65533;	l&#65533;&#65533;W&#65533;b&#65533;&#65533;&#65533;tPNY&#725;s&#65533;:&#65533;S&#65533;	&#65533;&#65533;&#65533;3L?
&#1248;?&#65533;&#65533;M&#1532;>&#65533;&#65533;d?&#65533;NP&#65533;_&#65533;&#65533;K&#65533;!&#65533;wQ&#65533;&#37208;&#65533;w&#65533;&X&#65533;$}&#65533;&#65533;&#65533;f2&#65533;&#65533;&#65533;}&#65533;&#330;&#65533;I&#65533;&#65533;l&#65533;&#65533;&#65533;r
&#65533;&#65533;,&#65533;&#65533;&#710;F&#65533;D&#65533;8A&#65533;"&#65533;:&#65533;&#65533;&#65533;	K&#65533;+&#65533;&#65533;2&#65533;d&#65533;-l&#65533;&#65533;&#65533;Z&#65533;@&#384;D&#65533;&#65533;Q&#65533;&&#65533;&#65533;*	K2&#65533;&#65533;LR:&#65533;&#65533;er&#65533;.N&#65533;&#65533;&#65533;2&#65533;a&#65533;f&#65533;&#65533;M@8&#4197;x@4&#65533;&#65533;S&#65533;&#65533;&#65533;&#65533;8P&#65533;&#65533;%?&#65533;A&#65533;@#&#65533;&#65533;4&#65533;&#65533;&#65533;p 8&#65533;J&#65533;$&#65533;DnX&#65533;&#65533;&#65533;s,&#65533;&#65533;4K:&#65533;&#65533;Ni&#65533;&#65533;jM[&#65533;V&#65533;&#65533;0&#65533;&#65533;.(&#65533;j]&#65533;z"&#65533;&#65533; _&#65533;#&#65533;&#65533;&#65533;6R&#526;r&#65533;&#65533;&#65533;&#1264;9l&#65533;&#299;&#65533;&#65533;&#65533;&#65533;&#65533;&#65533;Hb;X0"p&#65533;&#65533;e&#65533;&#65533;P@1<=
#&#65533;&#65533;&#65533;&#65533;&#65533;F&#65533;&#65533;&#65533;\>q&#65533;E&#65533;&#65533;$&#65533;&#65533;`&#65533;&#65533;&#65533;&#65533;&#65533;&#65533;&#65533;-$&#65533;&#65533; &#65533;&#65533;&#65533;&#65533;+&#65533;jA&#65533;&#65533;:&#65533;4&#65533;$&#65533;[&#65533;&&#594;8&#65533;&#65533;J&#65533;&#65533;K&#65533;&#65533;&#692;&#65533;a+;&#65533;K&#65533;&#65533;F0&#65533;)!t&#65533;&#65533;OY&#65533;2< &#65533;c&#65533;&#65533;@&#65533;"c&#609;&#65533;7&#65533;&#65533;4&#65533;&#648;Z&#65533;8+&#65533;!Nq&#65533;	&#65533;l&#65533;&B&#905;&#65533;4&#65533;&#22163;&#65533;&#65533;dNt@v&#65533;&#65533;9/&#65533;;JHF&#65533;S&#65533;Hy&#65533;?&#65533;&#65533;z5D&#65533;I&#65533;&#65533;C.3&#65533;&#65533;x&#65533;R&#65533;&#65533;R&#65533; 	/&#65533;&#65533;^p&#1137;&#65533;q&#65533;&#65533;&#65533;&#65533;&#65533;ir`&#65533;I&#65533; &#65533;$`' BQ`&#65533; &#65533;L&#65533; Rjj&#65533;Z4D E&#65533;[	&#65533;$&#65533;E)?	&#65533;&#581;&#65533;T&#65533;f&#65533;&#65533;TV&#65533;j&#65533;&#65533;iU&#65533;&#65533;
&#65533;--&#65533;&#1760;&#65533;&#65533;A&#65533;3H@&#65533;KH&#65533;&#65533;&#65533;&#65533;"&#65533;L	&#65533;b&#65533;&#65533;d"&#65533;aD&#65533;&#65533;&#65533;&#65533;6M&#65533;&#65533;ct&#65533;&#65533;(&#65533;$&#65533;*d&#65533;"CSq&#65533;4L&#65533;M&#65533;&#65533;&#65533;P&#65533;&#65533;&#65533; GD	4Q8&#65533;9"X&#65533;&#65533;&#65533;"&#65533;&#1225;&#65533;&#65533;&#65533;EE+>ks[D&#65533;&#65533;,0&#65533;g ;&#65533;&#65533;	z(&#65533;&#65533;y+&#65533;&#65533;;&#65533;u&#65533;7.s%&#65533;I9Ax&#65533;#&#65533;&#65533;&#65533;&#65533;=4HS&#65533;eJ&#65533;%&#65533;=Z &#65533;"Q&#65533;O&#65533;&#65533;BZ&#65533;&#544;&#65533;&&#65533;6H&#65533;&#65533; &#65533;&#65533;4rQ&#65533;a#&#65533; <&#65533;&#65533;&#65533;@a@%
&#65533;@E&#65533;a@"&#65533;&#65533;&#65533;&#65533;q`Cj&#65533;&#65533;&#65533;&#65533;&#65533;Dl!&#65533;tT<&#65533;"5&#65533;&#65533;&#65533;x&#65533;)&#65533;0&#65533;&#65533;&#65533;MA&#65533;md&#1129;8&#65533;*m&#65533;c8&#65533;&#65533;&#65533;F[3IdBL&#65533;$&#65533;a0&#65533;Sbx&#65533;&#65533;0LG&#65533;i$&#65533;&+&#65533;&#610;mRrV,&#65533;&#65533;A-&3Y!&#65533;UL&#562;&#65533;&#65533;&#65533;Td&#65533;K&#65533;7&#65533;&#65533;V&#65533;&#65533;M&#65533;g&#65533;&#65533; &#65533;&#65533;&#65533;&#65533;M>'&#65533;&#65533;Jq&#65533;r=4t&#65533;&#65533;&#65533;&#65533;]G&#65533;&#65533;&#65533;s$0ru&#65533;?|&#65533;&#65533;&#65533;`TN&#65533;&#65533;=&#65533;&#65533; G-&#65533;&#65533;MF&#65533;\&#65533;@ &#65533;z&#65533;&#65533;%0*l&#65533;&#65533;&#65533;Q&#65533;p&#65533;7&#65533;C&#1456;2&#65533;&#65533; H&#65533;x&#65533;&#65533;&#65533; &#65533;&#65533;&#65533;&#65533;&#65533;x&#65533;&#65533;O&#65533;,(&#65533;l&#65533;&#65533;&#950759;&#65533;&#65533;&#65533;&#1419;X&#65533;&#65533;&#65533;*Ep'&#65533;^a&#65533;&#65533;GP&#43729;&#65533;&#65533;&#65533;&#65533;hV&#65533;&#65533;&#65533;?&#65533;&#65533;&#65533;&#65533;&#65533;
h&#65533;)i&#65533;&#65533;&#65533;&#65533;&#65533;A&#65533;&#65533;&#65533;T	Obd&#65533;&#65533;&#65533;"FB&#65533;&#1570;X&#65533;^&#65533;&#65533;P&#65533;z&#65533;&#65533;&#65533;&#65533;F	Rdz&#65533;&#65533;&#65533;
gPH&#65533;X&#65533;&#65533;i&#65533;&#65533;&#65533;-4&#65533;&#65533;&#65533;	L5&#65533;&#65533;|&#65533;.&#65533;|&#65533;&#65533;&#65533;%:&#65533;R&#65533;&#65533;o\&#65533;G&#65533;&#65533;NVm\-&&#65533;&#65533;&#65533;&#854;ss
07(%&#65533;&#65533;Tx	&#65533;&#65533;&#65533;&#65533;>(&#65533;&#65533;&#65533; &#65533;B&#65533;&#65533;&#65533;F&#65533;D&#65533;A&#65533;&#65533;6e&#65533;&#65533;&#65533;+&#65533;&#1056;&#65533;&#65533;&#65533;&#65533;ym@&#65533;-&#65533;&#65533;&#65533;&#65533;B&#1006;&#65533;&#65533;-&#65533;&#1316;&#65533;"&#65533;t.&#65533;ioQ&#65533;&#65533;G&#65533;&#65533;ch(	&#65533;&#65533;&#65533;&#65533;&#65533;&#65533;k*&#65533;(&#65533;` &#65533;&&#65533;]&#65533;&#65533;Z"*e&#65533;b4&#65533;w~&#65533;&#65533;*&#65533;gi-e&#65533;q&#65533;0&#65533;&#65533;&#65533;O&#65533;&#65533;&#65533;]&#65533;)V'&#65533;&#65533;&#65533;=Ra&#65533;x_
lJ+1&#65533;&#65533;f&#65533;f&#65533;yT&#65533;9Z]E&#65533;v&#65533;&#65533;&#65533;uV&#65533;l&#65533;&#65533;[{&#65533;7&#65533;2!m&#65533;&#65533;O2kS&#65533;&#65533;7&#65533;q;&#65533;&#65533;Gk	&#65533;&#1626;&#65533;)Rs&#65533;p	$&#65533;&#65533;#A&#65533;6"&#65533;~y&#65533;h0A&#65533;=
&#65533;&#65533;Y &#65533;&#65533;e;&#65533;&#65533;;&#65533;&#65533;(j&#65533;za0&#65533;+&#65533;a*&#65533;&#1144;p*&#65533;7&#65533;&#65533;'.+&#65533;B&#65533;?h &#65533;	&#1537;H&#65533;&#65533;x&#65533;u#B&#65533;2&#65533;&#542;&#65533;&#65533;&#65533;i&#65533;&#65533;&#65533;&#65533;&#65533;&#65533;&#65533;*&#65533;7~;R.&#65533;&#65533;!&#65533;t>&#65533;&#65533;3&#65533;&#65533;&#65533;&#65533;&#65533;&#65533;&#65533;,&#65533;
&#1546;8u9&#65533;&#65533;&#65533;&#65533;pC&#65533;j'&#65533;&#65533;&#65533;+&#65533;&#185;&#65533;3@&#65533;?&#65533;3&#65533;&#65533;&#65533;&#65533;"&#65533;"&#65533;(.,&#65533;&#65533;&#65533;&#65533;+&#150;&#65533;:y&#65533;&#65533;&#65533;3
&#65533;&#157;&#65533;@:&#65533;&#65533;8&#65533;&#65533;#&#65533;&#65533;&#65533;>&#65533;&#65533;
&#65533;-&#65533;&#65533;&#65533;&#65533;&#65533;&#65533;&#65533;&#65533;:&#65533;{a*M&#65533;*>&#65533;&#65533;
1&#65533;:B&#65533;&#65533;&#65533;p&#65533;&#65533;&#65533;&#65533;&#65533;A&#65533;&#65533;&#65533;&#65533;&#65533;&#65533;&#65533; &#65533;&#129;	&#65533;&#65533;&#65533;E&#65533;&#65533;&#65533;&#65533;5&#65533;&#65533;&#65533;!&#65533;2A&#65533;z&#65533;%&#65533;,&#65533;E>&#663;oD#&#65533;&#65533;-&#65533;&#666;,,&#65533;&#1752;&#65533;0&#65533;M)p&#65533;&#65533;&#145;&#65533;&#65533;!&#65533;
&#888;&#65533;&#65533;&#65533;"&#65533;&#65533;&#65533;Z&#65533;}&#65533;C&#65533;&#65533;J	DA#&#65533;&#65533;G&#65533;#&#65533;C&#284;E;.&#65533;&#65533;&#65533;&#65533; m&#65533;&#1136;B A&#65533;t#/4&#65533;&#65533;&#65533;&#65533;c&#65533;|&#65533;&#65533;l0t&#65533;&#65533;i2&#65533;O45&#65533;&#65533;d&#65533;X#A&#65533;&#65533;J&#65533;h&#65533;&#65533;j&#65533;&#65533;.&#65533;&#65533;6&#65533;y&#65533;&#1969;$k&#65533;&#65533;h0QDt&#65533;&#65533;&#65533;t7&#1339;m#$&#65533;Z2&#65533;E&#65533;&#9154;0
eS&#65533;&#65533;&#520;8p&#661;&#65533;p?&#65533;H&#65533;x&#65533;$&#65533;&#1751;&#65533;L&#65533;&#65533;&#65533;s6~&#65533;&#65533;)&#65533;&#65533;&#65533;&#65533;&#65533;&#65533;&#65533;&#65533;u&#65533;&#65533;&#65533;&#65533;&#65533;&#65533;&#522;&#65533;&#749;P&#65533;&#65533;i-:&#65533;&#65533;2S&#65533;&#1721;&#1075;|&#65533;'&#65533;&#65533;la&#65533;
(::&#65533;T:g&#65533;"-&#65533;&#65533;&#65533;&#65533;
@&#65533;x&#65533;&#65533;y&#65533;:&#65533;&#1091;#4bq)EN&#65533;M &#65533;#A&#65533;&#65533;&#595;,&#65533;&#65533;,&#340;&#50641;&#65533;&#65533;S
K8&#65533; &#65533;&#65533;&#65533;&#65533;&#65533;
&#65533;&#65533;&#65533;&#65533;"X&#65533;E7Y&#65533;	I&#65533;|&#65533;&#65533;*yA&#65533;&#65533;&#65533;&#65533;l&#65533;G&#65533;2&#65533;&#65533;&#65533;&#65533;&#65533;@&#65533;|J&#65533;&#65533;&#65533;"8 &#65533;(&#65533;&#65533;  &#65533;&#65533;W&#65533;&#65533;CZ/&#65533;{&#65533;Q&#279;&#65533;&#65533;2K#!k*&#65533;&#65533;)&#65533;&#65533;&#65533;(&#65533;&#65533;&#65533;:&#65533;O&#65533;&#65533;&#1036;Py&#65533;&#65533;y&#65533;:L &#65533;&#65533;&#65533;&#65533;Y&#65533;&#65533;&#65533;-|&#1715;&#65533;\?&#65533;&#65533;'&#65533;&#65533;&#65533;XDS&#65533;&#65533;&#65533;&#65533;&#65533;&#65533;&#65533;&#65533;&#65533;_@I[&#65533;&#65533;&#65533;&#65533;&#65533;H &#65533;!/&#65533;&#65533;&#65533;&#65533;9b@.&#65533;&#65533;&#65533;J&#65533;&#65533;&#65533;
&#65533;&#65533;&#65533;+&#65533;&#1540;&#65533;&#65533;&#65533;&#65533;OI&#65533;&#857;&#65533;@&#65533;&#65533;&#674;\&#65533;6&#65533;7&#65533;(&#65533;x&#65533;&#65533;8
&#65533;.&#65533;YA&#65533;x1&#65533;&#65533;&#65533;bL$&#65533;&#65533;&#65533;&#65533;&#65533;&#65533;A&#65533;/2&#65533;&#65533;&#1602;j,
 @&#65533; &#65533;J #&#1610;+&#65533;1I&#65533;&#65533;#&#65533;X&#65533;,&#65533;[@&#65533;&#65533;&#65533;&#65533;ii&#65533;&#65533;&#65533;8
&#65533;&#65533;&#65533;&#65533;Wi&#65533;&#65533; ?<&#795;wXS&#65533;&#65533; [&#589;&#65533;&#65533;'^1!&#65533;l&#65533;&#65533;&#65533;&#65533;&#65533;0CDQ&#65533;&#65533;s&#65533;`&#65533;E|Q&#65533;D(&#65533;s&#65533;h2pA&#65533;&#65533;&#65533;/EP&#65533;$ 24@&#65533;2 T&#65533;&#65533;H&#65533;&#65533; &#65533;&#65533;&#65533;&#65533;&#65533;&#65533;Y&#65533;&#65533;#&#65533;&#65533;][&#65533;&#65533;&#65533;(L&#65533;&#65533;E&#65533;z;S,,{&#65533;&#65533;&#65533;&#65533;8&#65533;gR%&#65533;Y&#65533;N&#65533;8 &#65533;&#1157;Y&#65533;&#65533;&#65533;&#65533;&#65533;&#65533; &#65533;X&#65533;iN>A&#65533;&#65533;&#1024;&#65533;&#65533;E&#65533;F&#65533;\&#65533;&#65533;&#536;&#65533;&#65533;&#65533;&#65533;&#65533;&#65533;&#65533;2@&#65533;	&#65533;2&#65533;&#65533;W&#65533;?&#65533;&#65533;p&#65533;&#65533;&#65533;&#65533;8G'&#65533;&#65533; (&#65533;"( n&#65533;&#65533;(&#418;&#65533;&#1650;<&#65533;&#65533;Z&#65533;B&#65533;&#972;&#65533;&#65533;&#65533;Z
&#65533; &#65533;S&#65533; T9&#65533;&#65533;&#65533;&#65533;7&#65533;	&#65533;&#65533;&#65533;&#65533;&#65533;F}&#65533;&#65533;&#65533;X?&#65533;&#65533;&#65533;M4M%&#1411;&#65533;&#65533;&#49664;EsH|&#65533;)-6&#65533;(eKRH&#65533;&#65533;&#1602;2&#65533;&#65533;WN&#65533;$&#65533;b&#65533;E&#65533;\&#1608;(&#65533;&#65533;&#65533;&#65533;X&#65533;&#65533; &#65533;$ &#65533;&#65533;p4&#65533;/E&#65533;P&#65533;&#65533;8X&#65533;&#65533;&#65533;&#65533;&#65533;&#65533;P)&#65533;&#65533;NTK&#65533;&#65533;Q&#65533;&#65533;&#65533;&#65533;&#65533;
j,&#65533;
&#65533;>)&#65533;&#65533;P&#65533;a&#65533;
&#65533;&#65533;N&#65533;&#65533;&#65533;&#65533;E&#65533;`&#65533;&#65533;&#65533;&#65533;RR	T&#65533;MY&#65533;&#65533;&#65533;q&#594;p#&#65533;&#65533;
&#1321;&#65533;(&#65533;x&#65533;F&#65533;L
&#65533;&#65533;&#65533;A&#65533;&#65533;3A&#65533;&#65533;&#65533;&#65533;&#65533;&#65533;&#65533;o&#65533;&#65533;0&#65533;J&#65533;u&#65533;&#658;&#65533;&#65533;N&#65533; &#65533;3
&#1914;&#65533;&#65533;&#1633;&#65533;@&#65533;&#65533;&#65533;&#65533;&#65533;0?&#65533;jL!r&#65533;A&#65533;&#65533;^q&#65533;`&#65533;	&#65533;&#65533;D: &#65533;&#65533;-&#65533;,&#65533;&#65533;H&#65533;L&#65533;&#65533;|&#65533;( &#65533;@R&#65533;}&#65533;&#65533;&#1637;&H&#65533;&#65533;(&#65533;B&#65533;&#65533;B&#65533;0@8&#65533;H0;&#65533;)1:{&#1872;&#65533;&#65533;&#559;&#65533;J &#65533;cC&#65533;&#65533;-&#65533;{&#65533;\&#65533;-&#65533;1&#65533;L&#65533;9&&#65533;(&#65533;8t&#65533;&#65533; &#65533;Z&#65533;tX&#65533;&#65533;&[$}y&#65533;X&#271;&#65533;)&#1532;x&#65533;&#65533;&#65533;C&#65533;&#65533;&#12067;&#65533;F&#65533;O&#65533;&#65533;&#65533;&#65533;K+5&#65533;&#65533;&#65533;y&#65533;4R&#65533;&#65533;8,	&#65533;GB&#65533;~&#65533;&#65533;g&#65533;K&#65533;&#65533;&#65533;)&#65533;&#65533;
&#65533; &#65533;&#65533;&#65533;09&#65533; &#1729;&#65533;&#65533;:{9&#65533;Q&#704;&#65533;P$&#65533;`&#65533;U&#65533;Q&#65533;D&#65533;&#65533;?&#65533;&#65533;"&#65533;&#65533;&#65533;&#65533;&#1550;&#65533;|&#1496;Q&#1658;&#65533;&#65533;j&#859;:f<&#65533;&#65533;&#65533;&#65533;((&#65533;$I&#65533;&#65533;&#65533;&#65533;qf&#65533;qf f\&#65533;<&#65533;&#65533;2(&#65533;]S&#65533;5&#65533;&#65533;h&#65533;q&#65533;&#65533;&#65533; &#65533;&#65533;U7&#65533;<&`
&#65533;&#65533;(&#65533;E&#65533;&#65533;&#65533;N#Q&#65533;&#65533;qz&#65533;i&#65533;zUM&#65533;J
d&#65533;%31&#65533;&#65533;I&#65533;&#65533;&#65533;`&#65533;&#65533;&#65533;$f&&#65533;  2&#65533;&#65533;.&#65533;&#855;<a&#65533;&#65533;o&#65533;&#65533;Gu K!&#65533;&#65533;
:&#65533;&#65533;&#65533;&#65533;&#65533;&#65533;{&#65533;&#65533;&#65533;&#65533;C&#65533;&#65533;-&#65533;*"&#65533;'&#65533;&#65533;-&#65533;p&#65533;&#65533;|&#65533;&#1400;e&#65533;&#65533;9.&#65533;&#65533;(&#65533;&#65533;x@g&#65533;&#65533;&#65533;}f&#65533;j&#887;&#65533;&#65533;&#65533;j&#65533;&#65533;&#65533;TD0&#65533;&#65533;&#65533;eNfF1I&#65533;&#65533;C&#65533;&#65533;&#65533;&#65533;Q&#65533;&#65533;]Q&#65533;&#65533;0&&#65533;*&#65533;A&#65533;&#1769;&#65533;&#65533;0&#65533;&#65533;&#65533;&#65533;'i&#428;&#65533;&#65533;&#65533;])&#65533;&#65533;&#65533;&#65533;&#65533;	N&#65533;&#65533;&#65533;&#65533;&#65533;;J<q/&#65533;&#65533;&#65533;&#840;&#65533;&#65533;&#65533;&#65533;&#65533;&#65533;	&#65533;h&#65533;&#65533;
y&#65533;d8&#65533;&#65533;o!&#65533;&#65533;H&#65533;&#65533;F&#65533;&#65533;&#65533;&#65533;d&#65533;@&#65533;&#65533;a
&#65533;&#65533;&#352;&#65533;&#65533;Aq&#65533;&#1902;&#65533;J&#829;&#65533;i&#65533;&#65533;&#65533;9Zi&#65533;~&#65533;&#65533;&#1688;e&#65533;`>&#65533;|2j*R4&#65533;&#65533;&#65533;,  &#65533;?x &#65533;[&#65533;T&#65533;e&#65533;p&#65533;&#65533;&#65533;&#1197;&#65533;&#65533;&#65533;$5&#65533;&#65533;h&#65533;Aopm&#65533;&#65533;#P&#65533;O&#65533;&#65533;&#65533;&#65533;&#65533;&#65533;L&#65533;&#65533;&#65533;&#65533;R:J&#65533;&#65533;&#65533;&#65533;?q&#65533;&#65533;&#65533;!,&#65533;*&#65533;&#65533;6&#65533;&#65533;$&#65533;&#65533;&#65533;`&#65533;&#65533;&#65533;1&#65533;&#65533;y&#65533;&#65533;&#65533;&#65533;&#65533;m&#65533;%&#65533;)&#51812;I&#65533;&#65533;&#65533;&#65533;(&#1538;&#65533;&#65533;7-&#65533;4u&#65533;&#883;qs&#65533;&#65533;4&#65533;&#65533;&#65533;|G&#65533;&36&Q&#1969;9-&#65533;)t&#65533;*r&#65533;;&#65533;&#65533;,&#65533;+(&#1020;&#65533;&#65533;AQ&#65533;;&#65533;&#65533;v&#65533;+&#65533;9&#65533;+.&#65533;X&#65533;&#65533;Zi&#65533;Q&#65533;<&#65533;&#65533;-
F&#65533;&#65533;&#65533;&#65533;&#804;&#65533;h&#65533;&#65533;3&#65533;&#65533;&#65533;j&#65533;J&#65533;&#43700;rt&#65533;l&#65533;f&#65533;&#65533;&#1235;\\&#65533;`&#65533;e-&#65533;(-k&#1529;&#65533;!=h&#65533;&#65533;M
&#65533;&#65533;! &#65533;y&#65533;AM&#65533;&#65533;&#65533;&#65533;&#65533;&#65533;&#65533;NU&#65533;&#65533;&#65533;&#65533;ps
2&#65533;q23&#65533;&
&#65533;&#65533;&#65533;&#65533;&#65533;&#65533;&#65533;&#65533;&#65533;XH&#65533;&#65533;&#65533;)&#65533;$&#65533; &#65533;+(&#65533;&#65533;^&#65533;-h&#65533;`Jqi2&#65533;S&#65533;T&#65533;K]1LX&#65533;2&#13713;t&#65533;&#65533;&#1610;&#65533;K&#65533;>&#65533;V&#65533;?pY2&#65533;V4&#65533;&#65533;oG&#65533;&#65533;)&#65533;|l'&#65533;&#1947;&#65533;+S!&#60173;&#65533;&#65533;&#65533;&#65533;&#65533;&#65533;&#65533;%&#65533;&#65533;\f&#65533;&#65533;&#65533;n&#65533;&#65533;&#65533;&#65533;&#65533;`&#65533;47B&#65533;A&#65533;J&#65533;&#65533;&#65533;Q&#65533;O&#65533;&#65533;N|&#65533;&#65533;&#65533;&#65533;&#65533;At&#65533;&#65533;;&#65533;&#65533;=&#65533;B&#65533;d&#65533;&#65533;&#65533;+&#65533;&#65533;JK-&#65533;P	&#65533;&#65533;&#65533;&#65533;MU&#65533;!8&#65533;7K&#65533;&#65533;&#65533;Xc2&#65533;&#65533;6y&#65533;&#65533;8&#65533;&#65533;&#65533;&#65533;&#65533;	7 Xr-P&#65533;&#65533;&#65533;&#1154;o&#65533; &#65533;&#65533;K&#65533;&#713;&#522;N&#65533;f&#65533;W\t&#65533;&#65533;&#65533;&#65533;&#65533;&#65533;Jwl&#65533;	P&#840;&#65533;&#65533;&#65533;2&#65533;@&#65533;&#65533;@x&#65533;&#65533;,&#65533;&#65533;&#65533;r&#65533;&#65533;&#65533;U&#65533;&#65533;&#65533;&#1713;Pi&#65533;&#65533;&#65533;&#65533;L^&#65533;&#65533;&#65533;&#65533;&#65533;{&#65533;w&#65533; V6&#1998;&#65533;&#65533;?H&#65533;&#65533;&#65533;x &#303;:&#65533;6x&#65533;&&#65533;&#65533;>t&#65533;&#65533;K&#65533;M&#65533;n&#65533;Jcx&#65533;&#65533;&#65533;:&#65533;S&#65533;&#65533;.&#65533;&#65533;&#65533;&#65533;&#65533;hN*,&#65533;/&#65533;h&#65533;R,,!&#65533;k	++&#52592;&#65533;&#65533;|&#65533;&#65533;u&#65533;&#65533;&#65533;&#65533;y&#65533;&#65533;t&#65533;!&#65533;;&#65533;&#65533;M&#65533;&&#65533;	&#65533;&#65533;&#65533;HQ&#65533;&#65533;|p&#65533;&#65533;&#65533;x&#65533; &#760;&#65533;&#65533;8&#65533;&#618;>-&#65533;&#1620;a&#65533;j1&#65533; p9.J&#65533;YV&#65533;&#65533;$&#65533;&#65533;Y&#65533;U&#65533;&#65533;Ix&#65533;-&#65533;&#65533;&#65533;J&#65533;z[&#65533;&#65533;(J&#65533;&#65533;`&#65533;&#65533;	jh&#65533;A&#65533;&#65533;&#65533;&#65533;&#65533;&#65533;b&#65533;p 	F&#65533;&#65533;&#65533;&#65533;&#65533;I&#65533;(&#65533;&#65533;&#65533;I&#65533;2)&#65533;&#65533;Ps  &#65533;9w&#65533;&#65533;	 &#65533;&#65533;&#65533;W&#65533;(  r&#65533;
&#65533;&#65533;?&#65533;l&#65533;&#65533;&#41003;WP&#65533;&#661;&#65533;V&#65533;	&#65533;Zk&#65533;,Y&#65533;	&#65533;m&#65533;&#65533;\&#65533;'8&#65533;K7.&#65533;	&#65533;&#65533;&#1516;&#1471;dk,<&#65533;-b&#65533;&#65533;&#65533;&#65533;&#65533;A&#65533;	(v&#65533;&#65533; P&#65533; Ezp@a&#65533;&#201;&#65533;vp&#65533;&#65533;&#65533;&#65533;y&#65533;6&#65533;Qw&#65533;&#65533;b;x[Y&#65533;m&#65533;{&#65533;&#65533;Qb&#65533;a&#65533;&#65533;5Z&#65533; &#65533;&#65533;&#65533;ni7&#65533;&#65533;|5K&#65533;&#65533;dt&#1024;A&#65533;)&#65533;&#65533;&#65533;&#65533;	&&#65533;&#49161;&#65533;@&#65533;&#65533;l&#65533;&#65533;&#65533;&#65533;&#65533;&#65533; &#65533;|Hr&#65533;v/
~_[uu&#1365;&#65533;v&#65533;&#65533;C$&#65533;&#65533;&#65533; &#65533;.&#65533;#&#65533;4&#65533;&#65533;hXXF[ha?&#65533;@'&#65533;P&#65533;	54&#65533; &#65533;V@G&#65533;I1&#65533;$&#65533;H-&#65533;$&#65533;I6&#65533;8&#65533;T<		@ 0%&#65533;PQ&#65533;dQK55&#65533;JJ&#1361; P&#65533;&#65533; Ya&#65533;&#65533;V]u&#65533;%Wx&#65533;VY&#65533;&#65533;&#65533;&#65533;&#65533;i&#65533;&#65533;&#65533;&#65533;p&#65533;u&#1500;&#65533;&#65533;&#65533;&#65533;b&#65533;u&#65533;{&#65533;&#65533;gYe&#65533;&#65533;V&#65533;&#1073;e\p&#65533;MPD
&#65533;&#65533;`&#65533;yM&#65533;CA&#65533;&#65533;u&#65533;&#65533;e&#65533;&#65533;)t&#65533;c&#65533;&#65533;vQb(&#65533;&#65533;V	:@&#65533;hcl&#65533;U&#65533;u&#65533;&#65533;ykX&#65533;Wm&#65533;&#65533;&#65533;]w&#65533;]&#65533;&#65533;I&#65533;Y&#65533;Ay&#65533;&#65533;&#65533;&#65533; &#65533;&#65533;&#65533;]lk&#65533;g&#65533;d&#65533;&#65533;(r&#65533;giw&#65533;&#65533;&#65533; &#65533;^]&#1189;Z&#65533;&#65533;&#65533;aa"&#65533;H&#65533;&#65533;2&#65533;`$&#65533;K&#4361;&#65533;&#65533;&#65533;E&#65533;&#65533;&#202;Q&#65533;AIm4@KD L/&#65533;&#513;	&#65533;&#65533;&#65533;L0&#65533;=&#65533;qGG&#65533;&#65533; u&#1298;NJ %TR@ &#65533;&#65533;&#65533;2&#65533;H&#65533;$f&#65533;4s[Z&#65533;&#65533;U&#65533;f&#65533;yX&#65533;&#65533;&#65533;@b^&#65533;&#65533;&#65533;l&#65533;&#65533;&#65533;&#65533;s$g&#65533;j&h&#65533;y&#65533;y&#65533;&#65533;b&#65533;9&#65533;&#65533;v&#65533;&#65533;Y&#65533;&#65533;&#65533;&#65533;&#65533;&#65533;<:&#65533;&#65533;1&#65533;Be&#65533;6*&#65533;&#65533;	&#65533;&#65533;&#65533;'&#65533;&#65533; r&#1537;&#65533;&#65533;_YK&#65533;Qu?&#65533;P&#65533;&#65533;&#65533;q&#65533;eJ&#65533;g(&#65533;&#65533;C}&#65533;&#65533;U il&#65533;Ca4j&#65533;~&#65533;I&#65533;&#65533;M&#65533;&#65533;;&#65533;&#65533; &#65533;gy"&&#65533;."'t&#65533;&#65533;A	/&#65533;N&#65533;&#65533;'&#65533;D&#65533;f&#65533;!&#65533;Ka"k&#65533;a!&#355;W&#65533;B(F&#65533;@&#65533; &#65533;W#&#65533;0&#65533;$}&#65533;&#65533;e_&#65533;L'&#65533;1&#65533;>&#65533;&#65533;VFuT&#65533;&#65533;&#65533;&#65533;&#65533;p&#65533;CQ&#65533;s&#65533;d&#65533;0+9&#65533;QE&#65533;&#65533;eG&#1457;&#65533;&#65533;f_J&#65533;&#65533;R@&#65533;&#65533;&#65533;,Ts`ZS&#65533;=&#65533;&#65533;-rZ&#65533;Bf&#1524;&#65533;&#65533;M&#65533;K C5&#65533;&#65533;IjjZ&#65533;U
 +D&#65533;U&#65533;&#65533;&#65533;&#65533;r,@&#65533;4&#65533;b@&#518;&#65533;&#65533;p,'(AaP`&#65533;Dd1~[&#65533;&#65533;J&#65533;&#65533;+&#65533;&#65533;&#65533;&#65533;&#65533;&#65533;&#65533;&#1032;+&#65533;&#65533;kY&#65533;kr&#65533;t&#65533;Q2&#65533;<5&#65533;&#65533; &#65533;k2&#65533;&#65533;pB&#65533;h@>&#65533;&#65533;&#65533;g&#65533;&#65533;&#65533;&#65533;h8}&#65533;U&#65533;&#65533;pH\)P&#65533;&@&#65533;&#65533;1O_&#65533;&#1218;&#65533;~`&#65533;&&#65533;&#65533; H#{p&#65533;&#65533;&#65533;&#65533;&#65533;O&#65533;(`&#65533;&#65533;U/;_IN"&#65533;(&#65533;zkX&#65533;z&#177;&#65533;&#65533;HFz&#544;&#65533;2&#65533;9)C&#65533;@&#724;&#65533;@&#65533;RJ&#65533;&#65533;e&#65533;8&#12238; &#65533; &#65533;J/s&#65533;2&#65533;&#65533;&#65533;&#65533;f&#65533;
h3&#65533;&#65533; cL&#65533;&#371;.&#65533;0C&#65533;&#65533;t&#65533;'&#65533;e&#65533;EuI&#65533;&#65533;&#65533;-&#65533;&#65533;&#49378;q&#65533;sn&#377;&#65533;&#65533;&#65533;*\a_$c&#65533;X&#65533;nc!l&#65533;8&#65533;0&#65533;s&#65533;&#65533;&#65533;'zG&#65533;FlAW&#65533;E&#65533;&#65533;&#65533;c&#65533;&#65533;	t&#65533;o&#65533;G(&#65533;g&#65533;&#65533;\,2'<Lgf&#65533;"\&#65533;/\Q&#65533;|v@&#65533;;&#1108;:l&#65533;&#65533;&#65533;8&#65533;&#65533;&#65533;7dD"&#65533;z%(&#65533;&#65533; ")&#65533;&#65533;M"A&#65533;.&#1186;&#65533;	aP&#1549;&#65533;W&#65533;&#65533;]&#65533;{&#65533;&#65533;NT&#65533;&#657;},d&#556;&#2002; &#65533;&#65533;&#65533;!,~a &#65533;P W&#65533;s&#65533;JRf&#65533;&#65533;&#65533;"M&#65533;~$[Y&#65533;&#65533;&#65533;&#65533;&#65533;l*&#1004;&#65533; &#65533;nR&#65533;&#65533;&#65533;&#65533;&#65533;&#65533;P(5&#65533;0&#65533;}a&#65533;pE&#65533;&#65533;u&#65533; &#65533;,\<&#65533;4;&#65533;38&#65533;2a&#65533;P&#65533;&#65533;&#65533;mE9&#65533;&#65533;&#65533;&#65533;&p&#65533;m!&#65533;&#65533;&#65533;K&#65533;&#65533;M o&#65533;&#65533;&#65533;&#65533;&#65533;&#65533;/^&#65533;4Hn:s&#65533;&#65533;&#57350;&#866;&#65533;h&#65533;h&#65533;1&#65533;&#65533;&#65533;&#65533;L&#65533;h&#65533;8ej&#65533;v&#596;&#65533;&#65533;o&#65533;6D'&#65533;&#65533;@d&#65533;T&#65533;&#65533;
&#65533;{p&#65533;&#65533;&#65533;2&#65533;/~[4U&#65533;&#65533;&#410;9@ &#65533;0&#65533;&#65533;$&#65533;(&#65533;&#65533;&#65533;&#65533;J&#516;c&#65533;&#65533;&#65533;Q&#65533;'&#65533;&#65533;&#65533;&#65533;}&#65533;&#65533;[=&#65533;=&#65533;&#65533;G&#65533;&#65533;&#65533;@b%&#65533;Z&#65533;#Ri_&#65533;V&#65533;&#65533;&#65533;&#65533;( &#65533;&#65533;@&#65533;&#65533;&#65533;&#65533;&#65533;&#65533;U&#65533;avX&#65533;i&#65533;&#65533;&#65533;[&#65533;Zn&#65533;,-&#65533;&#65533;r&#65533;&#489;dH&#65533;&#65533; &#14109;&#65533;&#65533;&#1436;5fV1}&#65533;&#65533;&#65533;&#65533;&#65533;&#65533;&#65533;P&#65533;&#65533;H&#65533;fS&#548;5&#445;&#1955;&#65533;&#1243;1&#65533;&#65533;0&#65533;J&#65533;A]&#65533;&#65533;&#65533;&#65533;
7r&#65533;&#65533;
&#65533;&#65533;7?&#362;9&#65533;i&#65533;&#65533;lxO&#65533;&#65533;&#65533;&#65533;&#65533;&#65533;P&#65533;8(o;E&#65533;e&#65533;&#65533;I&#65533;(d"&#65533;&#65533;b"
&#65533;&#65533;(!6&#65533;&#65533;&#65533;a&#65533;&#65533;Q&#65533;&#65533;&#65533;{&#65533;If&#65533;+2&#65533;&#65533;&#65533;&#65533;&#65533;~&#206;@&#65533;a&#65533;$<6&#65533;jI&#65533;&#65533;k&#949;&#65533;&^&#1170;&#65533;&#65533;2gn&#65533;&#65533;ceRR&#65533;&#65533;&#65533;&#65533;&#65533;&#65533;5&#65533;&#65533;;&#65533;&#65533;`&#65533;c&#65533;&#65533;&#65533;	A&#65533;&#65533;<&#65533;&#65533;&#65533;&#65533;&#65533;&#65533;h zN&#65533;Sc&#1971;&#65533;r_&#65533;/[&#65533;m&#65533;&#65533;&#65533;&#65533;&#65533;&#65533;&#65533;&#65533;&#65533;p&#65533;&#1819;&#65533;&#65533;&#65533;HwE&#65533;&#65533;|2&#65533;&#65533; bW&#785;G &#65533;gnMgg}&#65533;&#1177;r&#65533; -)b&#65533;0S&#65533;&#65533;&#65533;'>&#65533; W4"&#65533;6:I&#65533;S!20&#65533;+D&#65533;&#65533;&#65533;&&#65533;"@]&#65533;a>G&#65533;&#65533;O&#1426;&#65533;)X&&#65533;v]&#65533;ZV[&#65533;8&#65533;&#65533;$&#1251;&#65533;&#65533;&#65533;z&#65533;:&#246;'B&#65533;G&#65533;&#65533;K&#65533;&#65533;0"&#65533;%&#268;&#65533;/&#65533;XOi&#65533;&#65533;&#65533;I&#65533;`&#65533;l&#65533;&#65533;&#65533;cV&#65533;&#65533;&#65533;&#65533;&#1710; +]&#65533;
&#65533;4m&#8992;&#65533;&#65533;&#65533;&G&#65533;&#65533;&#65533;%q&#65533;_j&#65533;&#65533;?--&#65533;&#922;&#65533;&#65533;&#65012;&#65533;&#65533;&#65533;&#65533; &#65533;G&#65533;_u&>&#65533;&#65533;[&#65533;X&#65533;&#65533;|n2&#65533;&#65533;) &#65533; &#976;&#65533;&#65533;;&#65533;,AO2&#65533;:&#65533;y	"&#65533;&#65533;&#65533;ol'&#65533;&#65533;g&#65533;&#65533;&#65533;&#65533;&#65533;B&#65533;&#65533;$&#65533;&#1322;&G-&#65533;&#65533;&#65533;&#65533;&#65533;N&#65533;&#65533;]&#65533;&#65533;XB&#65533;&#65533;PQ+J&#65533;&#65533;&#65533;&#65533;&#65533;&#65533;&#65533;&#65533;&M&#65533;&#65533;&#1312;,&#65533;&#65533;&#65533;v^?&#65533;
p&#65533;&#65533;&#65533;&#65533;&#65533;Oa&#65533;&#1010;![&#65533;5S&#65533;V&#1693;&#65533;&#65533;$`&#65533;45&#65533;4&#65533;&#65533;&#65533;&#65533;&#2009;&#65533;&#65533;&#65533;`&#65533;&#65533;&#65533;V&#65533;&#65533;&#65533;&#65533;&#65533;&#65533;^&#65533;&#65533;.&#65533;&#65533;H&#1963;&#65533;&#65533;	9&#65533;XGwQG^&#65533;&#65533;
&#65533;Fx&#65533;&#65533;&#65533;&#65533;&#65533;&#65533;[8&#65533;E&#65533;Nvp&#65533;E&#65533;&#65533;&#65533;9&#65533;vIYu&#65533;S&#65533;]Gl &#65533;-D&#65533;FC4T&#65533;D&#65533;&#1353;&#825;&#65533;e&#65533;&#65533;&#65533;T&#257;&#65533;&#65533;&#65533;&#65533;&#65533;&#65533;&#65533;&#597;K|U&#65533;&#65533;&#65533;M&#65533;&#65533;p&#65533; &#65533;&#65533;&#65533;&#65533;S&#65533;Z&#1321;&#65533;&#65533;&#65533;a&#65533;P&#65533;^&#1006;e&#65533;u&#65533;L&#65533;a&#65533;&#65533;ZJ&#65533;&#65533;&#65533;&#65533;Kp&#65533;&#65533;&#65533;&#65533;GX&#65533;&#65533;&#65533;!d&#65533;&#65533;&#65533;_&#38412;\&#65533;%&#65533;&#65533;F&#65533;&#65533; &#65533;&#65533;$[Zu&#65533;\U	&#65533;Tbba&#65533;&#65533;&#65533;DiD5Y&#65533;[al&#65533;{
&#65533;&#65533;&#65533; &#1617;&#65533;&#611;&#65533;@&#65533;D&#65533;B&#65533;Y^&#65533;&#65533;&#65533;iD&#65533;&#65533;<&#65533;eM6m&#65533;&#65533;T&#65533; H&#65533;>&#65533;Tw&#65533;@c&#65533;&#65533;`&#65533;S&#65533;&#65533;&#65533;J&#65533;&#65533; B!&#65533;&#65533;!&#65533;!C`&#65533;$&#65533;&#65533;9&#65533;T&#265;&#65533;D&#65533;&#65533;&#65533;&#65533;&#65533;&#65533;-&#65533;&#65533;$&#65533;!&#65533;&#65533;&#65533;&#65533;K&#65533;&#65533;&#65533;p&#65533;(= &#65533;&#65533;&#65533; ,&#65533;_&#65533;&#65533;R&#65533;&#65533; f&#65533;$&#65533;&#65533;&#65533;&#65533;&#65533;&#65533;&#65533;&#65533;&#65533;&#65533;&#65533;yX&#65533;&#65533;&#65533;]U%&#65533;&#65533;K &#65533;\"&#65533;&#840;&#65533;&#65533;&#65533;x n&#65533;&#65533;4&#65533;*I&#65533;&#340;`&#65533;tZ&#65533;H&&#65533;&#65533; &#1013;DMZ&#65533;&#65533;&#65533;&#1946;&#65533;?mI&#65533;&#65533;&&#65533;Y&#65533;&#65533;&#65533;&#65533;IF@&#65533;&#65533;0&#65533;S5&#65533;0&#65533;T<&#65533;J&#65533;\&#65533;&#65533;| tq\V0P&#65533;&#65533;&#1425;&#65533;&#65533;u&#65533;
&#65533;&#65533;E\:&#65533;	E&#65533;w&#65533;&#773;!&#65533;_&#65533;HE&#65533;D&#65533;&#65533;&#65533;e$"&#65533;&#65533;`&#65533;&#65533;U&#65533;&#65533;W&#65533;DL&#65533;O&#65533;&#65533; V&&#65533;DtD t_I@ &#65533;@&#65533;y&#65533;F&#65533; r]&#65533;&#65533;&#65533;)b&#65533;P&#65533;"2&#65533;i&#65533;&#65533;?&#65533;&#65533;&#136;i&#65533;&#65533; &#65533;&#65533;X_&#65533;YH8#&#65533;&#65533;K&#65533;R&#65533;e&#65533;`&#65533;&#65533;&#65533;3&#65533;&#65533;&#65533;`&#1117;s.[&#65533;&#65533;&#65533;&#65533;&#65533;NF&#65533;4&#65533;	&#65533;H&#65533;&#65533;d&#65533;&#65533;&#65533;L]&#65533;M)&#65533;8&#65533;&#65533;&#65533;T	&#65533;&#65533;&#65533;&#65533;&#65533;0	Y&#65533;&#65533;	&#65533;F&#65533;&#1120;}&#65533; &#54584;&#65533;&#65533;{&#65533;A&#65533;U&#296;&#65533;&#65533;_&#65533;%&#65533;&#1827;&&#65533;&#65533;&#65533;&#65533;cH "!j&#65533;&#65533;Z&#65533;&#65533;&&#65533;Z&#65533; e&#65533;DM&#65533;$[IEI$*e&#65533;&#65533;&#65533;LH&#65533;&#65533;&#65533;&#65533;aJ&#65533;_&#65533;&#65533;&#1512;&#65533;$GJ&#65533;&#65533;&#65533;&#65533;&#422;#&#65533;f&#65533;&#65533;&#24985;&#65533;J&#65533;%&#65533;&#65533;'&#65533;(&#65533;]&#65533;-:&#65533;-&LQv&#65533;nb&#1933;&#65533;&#65533;&#65533;]y&#65533;F&#548;&#65533;&#65533;b,&#65533;f&#65533;&#65533;&#65533; I&#65533;VUP &#65533;W&#65533;&#65533;&#65533;&#65533;-&#65533;P&#65533;&#65533;J\&#1674;t&#774;&#65533;&#65533;&#1820;&#65533;&#65533;]T&#65533;&#65533;$&#65533;;&#65533;P&#509;'&#65533;&#65533;`&#65533;9&#65533;V:&#65533;LL&#65533;&#65533;&#65533;&#65533;!&#65533;h_r&#65533;&#65533;L&#65533;&#65533;^G&#65533;&#65533;&#65533;u&#65533;&#65533;H"&#1830;G&#65533;&#65533;dZ&#65533;&#65533;&#65533;&#65533;&#65533;&#65533;&#65533; B L&#65533;fTx&#65533;G&#65533;_/&#334;L&#65533;
'!&#65533;'&#65533;&#65533;&#65533;&&#65533;(!&#65533;c&#65533;&#65533;&#65533;K]"&#65533;dJ&#1960;&#65533;&#65533;d&#65533;&#65533;&#462;&#65533;ZH&#65533;&&#65533;M&#65533;,&K~"&#65533;+&#65533;X'N&#65533;%&#65533;d3I&#65533;%&#65533;h&#65533;Z&#65533;&#65533;D&#65533;jZ&#65533;>kU9&#65533;4S&#577;&#994;j&#65533;V3&#65533;V&#65533;&#65533;&#65533;&#65533;&#65533;&&#65533;e9: &#65533;&#65533;&#65533;&#65533;N&#65533; &#65533;\&#261;&#65533;&#65533;&#65533;&#65533;I&#65533;:!m&#65533;Su &#65533;&#65533;e&#65533;]&#65533;*b*<&#65533;&#65533;&#65533;V&#65533;&#65533;&#65533;H&#65533;&#65533; Z_&#65533;6&#65533;&#65533;a]&#65533;&#65533;Gr&#65533;G\&#65533;&#65533;&#65533;&#65533;&#65533; '&#65533;_&#65533;&#65533;1&#65533;e&#664;&#65533;&#65533;&#65533;&#65533;&#65533;%&#65533;L&#65533;&#65533;&#65533;&#65533;("&#65533;Z&#356;&#65533;D&#65533;&#65533;&#65533;&#65533;f&#65533;5&#65533;J&#1446;&#65533;&#65533;&#421550;&#65533;&#29682;$&#65533;&#65533;&#1395;ZI&#65533;Dm&#65533;&#65533;]R&#65533;&#516;&#65533;&#65533;!MX&#65533;e&#65533;F&#65533;&#65533;l *&#65533;&#65533;O&#65533;Z(e&#65533;&#65533;B}&#65533;&#65533;u&#65533;F3i3&#65533;[F&#65533;&#65533;j&#65533;2&#65533;&#65533;Xd&#65533;&#65533;u&#65533;UVm&#65533;FV&#65533;E	x&#65533;&#65533;0&#65533;&#65533;&#65533;&#65533;&#65533;E&#65533;5@~^&#65533;&#65533;&#65533;BD&#65533;&#65533;&#65533;&#65533;X&#65533;&#65533;&#1820;~&#65533;<&#65533;Wpof&#65533;&#65533;&#65533;(Ng&#65533;&#965;&#65533;&#65533;lG&#65533;&#65533;&#65533;&#65533;l&#65533;&#65533;X/&#65533;&#65533;e&#65533;&#65533;&#65533;Z&#65533;&#65533;&#65533;&#65533;&#65533;Q&#65533;H&#65533;&#65533;&#65533;&#65533;&#65533;&#65533;&#65533;6&#65533;$&#65533;D&#65533;&#65533;&#65533;&#982;&#65533;&#65533;&#65533;&#65533;(o&#65533;-&#65533;&#65533;f&#65533;&#65533;&#292;U&#65533;G&#65533;a2&#65533;&#820;&#1155;O&#65533;&#65533;&#776;	&#65533;&#961;f&&#65533;a&#65533;&#65533;/&#65533;&#65533;&#65533;&#65533;&#65533;I&#65533;&#65533;	&#65533;z&#65533;0Y&#65533;&#65533;o&#65533;	&#65533;&#1826;&#65533;&#65533;AmY&#65533;8&#65533;&#65533;&#65533;g&#65533;"L&#65533;&#65533;}]D&#65533;Fg&#65533;A&#65533;&#65533;J&#65533;HjWV&#65533;&#65533;}.&#290;D&#65533;&#12309;h!&#65533;Uq&#65533;G&#65533;&#65533;*&#65533;l&#65533;&#65533;&#65533;Q&#65533;&#65533;*&#65533;+&#65533;*l &#1865;&#65533;&#1849;&#65533;&#65533;1&#65533;&#65533;&#65533;&#65533;&#65533;O&#65533;&#65533;&#65533;&#65533;&#65533;&#65533;&#65533;&#65533;_&#65533;&#65533;h&#65533;&#65533;
o&#65533;&#65533; &#65533;>1&#65533;&#65533;&#65533;&#65533;(%&#65533;}&#65533;&#65533;&#65533; &#65533;&#65533;3&#65533;&#65533;&#65533;&#65533;&#65533;<&#65533;&#65533;	P&#65533;&#65533;&#65533;&#856;&#65533;p&#65533;&#65533;G&#65533;&#65533;l&#65533;_&#65533;m&#65533;&#65533;vO&#65533;&#65533;GDDjtJ&#65533;&#65533;&&#65533;&#65533;b5r&#65533;&#65533;1&#924;&#65533;	F;mE&#65533;&#1286;&#65533;&#65533;&#65533;&#65533;&#65533;J&#65533; 9&#65533;@4J1vT&#65533;DM&#65533;ggh&#65533;TYDW&#65533;&#65533;o[&#65533;&#65533;D&#65533;r$&#65533;]")-&#65533;&#65533;*&#65533;&#65533;
&#65533;&#65533;&#65533;U&#65533;&#65533;&#65533;&#65533;L$&#65533;N&#65533;&#65533;&#65533;K0L&#65533;A&#65533;x&#65533;[f&#65533;&#65533;&#65533;&#65533;&#65533;q2&#65533;&#65533;&#65533;/&#65533;n&#65533;"&#65533;&#1873;&#65533;\&#65533;&#65533;j.olBqoB3&#65533;[oN*&#65533;9+
&#65533;&#65533;j&#65533;&#65533;;&#1801;&#65533;&#65533;X&#65533;-&#65533;N&#65533;Ua&#65533;&#65533;&#65533;&#65533;&#65533;
pme~-<_fV&#65533;&#65533;&#65533;&#1582;M&#65533;@&#65533;&#65533;s&#65533;&#65533;&#65533;&#65533;&#65533;?#&#65533;p&#65533;&#65533;&#65533;&#65533;&#65533;&#65533;&#65533;	5&#65533;QP &#65533;P t}g&#65533;V&#65533;&#65533;&#65533;&#65533;&#65533;&#65533;'}2&#65533;~&#304;@U	&#65533;&#65533;#&#65533;&#65533;&#65533;@&#65533;$QzbL`N&#65533;\u&#65533;&#65533;a&#1461;&#65533;G&#65533;"&#65533;Uj-[U&#65533;&#65533;&#65533;D &#65533;&#65533;&#65533;&#65533;xjg&#65533;O7&#65533;&#65533;e&#65533;&#65533;4iQ&#65533;&#65533;&#65533;&#65533;/&#65533;&#65533;&#65533;`&#65533;**vk&#65533;k&#65533;&#65533;Z&#65533;&#65533;4m5G&#65533;&#65533;1@,&#65533;&#65533;W&#65533;&#65533;&#65533;&#65533;+	&#65533;8&#65533;&#65533;X9t:&#65533;X&#65533;&#1011;&#65533;&#65533;&#65533;&#65533;T&#65533;s&#65533;e&#65533;G&#65533;2&#65533;^&#65533;&#65533;~-&#65533;&#65533;a&#65533;&#65533;3}&#65533;#@&#65533;a&#65533; &#65533;&#65533;a&#65533;A &#65533;&#65533;&#65533;&#1959;&#65533;&#65533;&#65533;&#65533;X&#65533;HVc&#6310;&#65533;&#65533;&#65533;&#65533;&#65533;&#65533;0zWW&#65533;z&#65533;4nP&#65533;G	M&#65533;&#65533;&#65533;&#65533;&#65533;&#65533;4&#65533;&#65533;Y&#65533;&#65533;&#65533;*&#65533;&#65533;=&#1524;Q&#65533;-&#65533;&#65533;so&#65533;&#65533;u&#65533;&#65533;P&#65533;c
&#65533;&#65533;U&#65533;&#65533;&#65533;&#65533;&#65533;&#65533;*[R&#65533;p'&#65533;&#65533;>5&#65533;Q&#65533;2&#65533;\VO&#65533;&#65533;&#1202;&#65533;&#65533;&#65533;=g3&#65533;&#65533;*&#65533;&#65533;,&#65533;&#65533;&#65533;&#65533;s&#305519;&#65533;&#65533;n&#65533;&#65533;U&#802;1kb&#65533;&#520;&#65533;Pr<CN?+&#65533;~&#65533;&#65533;&#65533;ea&#65533;0 &#65533;U&#65533;&#474;&#65533;&#65533; &#65533;&#65533;g&#65533;T&#65533;&#65533;&#65533;e&#65533;,#B&#65533;&#65533;M0&#65533;zrhse9m&#65533;<Bl&#65533;&#65533;X f&#65533;&#65533;n&#65533;'v&#65533;u]_&#65533;O/&#65533;!&#65533;y&#65533; J&#65533;&#65533;&#65533;2a]&#65533;
&#65533;Ld&#65533;&#65533;&#65533;lD`N&#65533;&#65533;T&#65533;S$i+-&#65533;s&#65533;n&#65533;&#65533;*&#65533;&#65533;n3i&#65533;L
&#65533;&#65533;Kd&&#65533;"&#65533;g&#65533;&#65533;L&#65533;&#65533;*&#65533;&#65533;y&#65533;&#65533;[{sX&#65533;&#65533;_Ed&#65533;&#65533;&#65533;07wt&#65533;U&#65533;&#65533;a&#65533;&#65533;b&#65533;&#65533;;&#65533;&#65533;`K@{;'&#65533;&#65533;q`e[2&#65533;L&#65533;&#65533;}&#65533;L8DDX&#65533;&#65533;&#65533;\"e&#65533;&#65533;&#65533;ux&#65533;&#65533;&#65533;#&#65533;&#65533;8&#65533;j&#65533;&#65533;&#65533;&#65533;J&#65533;&#65533;&#65533;&#65533;R"&#65533;&#65533;&#1993;w&#65533;&#65533;&#24853;&#65533;x&#65533;h"&#65533;-&#65533;l?&#65533;Qt(&#65533;&#65533;8K&#65533;&#65533;&#65533;j&#65533;H|&#65533;v\&#65533;_[&#65533;&#65533;W&#65533;&#65533;HV&#65533;&#1561;&#65533;&#65533;&#65533;&#65533;&#65533;&#65533;`&#65533;&#65533;&#64530;&#65533;X&#488;_&#65533;m&#65533;v&#496;V&#65533;&#65533;&#65533;&#65533;w&#65533;&#65533;&#65533;&#65533;&#65533;uO&#65533;&#65533;9&#65533;&#65533;&#65533;&#65533; $5&#65533;&#65533;wt&#65533;&#1209;&#65533;w&#65533;&#65533;X:&#65533;s&#1626;O;&#65533;&#65533;*&#65533;:&#65533;&#65533;>A(&#65533;a&#65533;#&#65533;&#65533;&#65533; &#65533;_&#65533;&#65533;&#65533;&#65533;&#65533;J&#65533;bx (&#65533;&#65533;&#65533;WfbU&#65533;
&#65533;&#65533;&#65533;	d&#65533;l&#65533;&#65533;P&#65533;xS&[&#65533;0&#65533;yjd&#65533;2&#65533;O&#65533;|k&#65533;W&#65533;%&#65533;/M\&#65533;&#65533;&#542;D&#65533;z]&#65533;&#65533;&#65533;&#65533;yM&#65533;&#65533;<&#65533;N&#1265;y)&#65533;&#65533;,-&#65533;0&#65533;7&#65533;&#65533;aM	y&#65533;&#65533;&#65533;}&#65533;X&#65533;d&#65533;&#65533;y;&#501;&#65533;&#65533;m\&#65533;s&#65533;<&#65533;&#65533;&#65533;&#65533;&#65533;m*&#65533;&#65533;P"&#65533;EE&#65533;&#65533;&#65533;Z(&#1522;&#65533;idN0vc&#65533;U!T&#65533;&#65533;&#65533;=&#65533;Bb|&#65533;_&#65533;&#65533;-\&#65533;&#65533;&#65533;&#65533;X&#65533;&#65533;&#65533;|&#65533;&#65533;&#65533;&#65533;&#65533;4k&#1030;&#65533;HX&#65533;&#65533;&#65533;8N&#1301;x&#65533;&#65533;&#65533;&#65533;&#65533;e&#65533;g&#65533;y|&#65533;w&#65533;Rm&#65533;y0&#1565;&#65533;MX&#65533;&#38910;&#863;N&#65533;&#65533;&#65533;&#65533;Z&#65533;&#65533;Q/&#65533;&#65533;&#65533;{&#65533;&#65533;>&#65533;&#65533;&#65533;/&#65533;&#65533;&#65533;L&#65533;ty_&#1395;&#65533;&#65533;&#65533;&#65533;s&#65533;gb&#65533;&#65533;&#65533;&#1135;&#65533;t+&#65533;t&#65533;y&#65533;7 &#65533;!&#65533;&#65533;o0&#65533;&#65533;z~&#65533;&#65533;&#65533;wc&#65533;u&#65533;&#65533;&#65533;&#65533;iH&#65533;d&#65533;&#65533;=c3d&#1839;&#65533;&#65533;B&#65533;t&#65533;&#65533;G&#65533;&#65533;&#65533;&#65533;)&#65533;O&#65533;&#65533;&#65533;&#65533;&#65533;$7@D&#65533; &#65533;A
&D&#129;&#65533;&#65533;&#65533;&#65533;&#65533;  /B&#65533;&#8200;X<&#65533;&#65533; &#265;H&#65533;&#65533;1$E&#65533;)%&#65533;D&#65533;&#65533;&#65533;&#777;)V &#65533;&#65533;,&#65533;&#65533;(BE)U(&#65533;(&#1249;	'Lxjp&#65533;@&#65533;>8&#65533;&#65533;%&#730;_o&#65533;&#65533;1&#65533;X&#65533;boh&#65533;&#65533;k&#1749;+&#65533;ve;&#65533;k&#758;!&#65533;4Ks&#65533;^&#65533;<&#65533;,X&#65533;8&#65533;"&#65533;&#65533;&#65533;C	9&#65533;&#65533;&#65533;He?a&#65533;&#65533;&#65533;&#65533;sg&#960;
&#65533;&#65533;&#65533;&#65533;&#65533;=v&#65533;&#65533;d&#65533;&#65533;&#65533;wp&#65533;&#65533;&#65533;&#65533;&#65533;QQ&#65533;&#65533;z&#65533;=}J&#65533;ZuhU&#65533;B&#65533;&#65533;&#65533;p&#65533;6Vt9#&#286;:&#65533;~&#65533;&#65533;X2I&#65533;&#65533;&#65533;b&#65533;&#65533;]/L&#65533; &#65533;&#65533;D&#65533;&#65533;&#65533;_&#65533;*+j&#65533;&#65533;0B&#65533;&#65533;&#65533;78Tj&#65533;&#65533;&#65533;&#65533;&#65533;&#65533;&#65533;&#65533;&#65533;&#65533;&#65533;&#234;&#65533;&#65533;&#65533;N'&#65533;&#65533;c&#51928;&#65533;&#65533;&#557;&#2002;&#65533;B&#65533;&#65533;&#65533;('&#65533;&#683;&	&#65533;&#65533;0&#65533;PLQE&#65533;&#65533;&#65533;k&#65533;&#65533;"&#65533;&#65533;&#65533;d&#65533;!&#65533;&#65533;2&#65533;,&#65533;Jx&#65533;&#65533;&#65533;C-&#65533;"0&#65533;&#65533;2 PpM5&#65533;v&#65533; &#65533;&#65533;~*&#65533;@&#65533;d&#65533; &#65533;Lj&#65533;&#65533;&#65533;&#65533;&#65533;&#65533;&#1194;n&#65533;&#65533;&#65533;&#65533;&#65533;&#65533;&#65533;&#65533;$x&#65533;B&#65533;*@ &#65533;&#65533;&#65533;&#65533;&#65533;"0&#65533;&#65533;k&#65533;&#65533;&#1298;)B&#65533;&#65533;&&#65533;p'2&#65533;&#65533;@&#65533;
T&#65533;&#65533;&#65533;&#65533;3&#65533;Q&#65533;$P&#65533;&#1183;&#65533;b (&#65533; `&#65533;M7&#65533;*&#65533;LUB&#65533;&#65533;&#65533;|&#65533;&#1017;/UI&#65533;&#65533;D&#65533;(&#65533;&#65533;]|Q&#65533;]a&#65533;&#65533;Y[D&#65533;&#265; X&#65533;!&#65533;&#65533;&#65533;@2&#65533;j"&#65533;Q&#65533;&#65533;,&#65533;&#65533;x&#65533;&#65533;(h&#65533;&#65533;&#65533;&#65533;&#65533;!2B&#65533; .&#65533;U#&#65533;&#65533;&#1255;&#1371;N&#65533;$X&#1275;lO&#65533;&#65533;!9H&#65533; 9&#65533;&#65533;7&#65533;~&#65533;$8&#65533;cub a&#65533;1&#65533;&#65533;Fd&#65533;&#65533;&#65533;&#65533;&#65533;&#65533;&#65533;R&#65533;&#65533;H%&#65533;4c&#65533;&#65533;c &#65533;w&#65533;t&#65533;&#65533;#3:Q_&#65533;k;&#65533;)j&#1432;&#65533;t&#65533;#&#65533;&#65533;t&#65533;&#65533;[&#65533;&#65533;U&#65533;&#65533;&#65533;&#65533;&#1505;&#65533;V&#65533;&#65533;W3&#65533;&#65533;&#1367;&#65533;&#65533;I&#65533;&#65533;&#65533;&#1325;6&#65533;8&#15771;&#65533;&#65533;R &#65533;BTcs&#65533;&#65533;`?&#65533;&#65533;&#65533;&#65533;UD+&#65533;&#65533;B&#65533;&#65533;z(t&#65533;&#841;:&#65533;&#65533;H@o&#65533;	N&#65533;&#65533;&#65533;\ &#65533;&#65533;| &#65533;7*&#65533;&#65533;c&#65533;
&#65533;soD&#65533;"&#1326;"&#65533;w&#65533;&#65533;&#65533;A&#65533;&#65533;&#65533;&#65533;]&#65533;&#65533;&#65533;i;R&#65533;&#1315;&#65533;&#65533;&#65533;U&#65533;8&#65533;&#65533;&#65533;&#1238;.&#65533;&#65533;&#65533;+Z&#65533;&#65533;QDL&#65533;&#65533;=&#65533;&#65533;&&#65533;W&#65533;r&#65533;K&#65533;&#20138;&#65533;&#65533;&#65533;l&#65533;&#65533;NH&#65533;&#1679;^&#65533;|&#2013;&#65533;B&#65533;[&#65533;&#65533;&#65533;;&#65533;&#65533;G&#65533;&#65533;&#65533;&#65533;o_o&#65533;\&#65533;&#65533;a_\';&#65533;|/^&#489;+b&#65533;_f3&#65533;hDaO&#65533;&#65533;&#65533;t@&#65533;&#65533;t&#65533;&#65533;&#1031;N&#65533;!@&#65533;EC&#65533;A&#65533;&#65533;&#65533;4&&#65533;&#65533;e&#65533;T}d&#65533;U&#65533;JzRE"&#65533;;&#65533;&#65533;G&#65533;+:Z&#65533;&#65533;&#65533;&#65533;&#65533;HA&#65533;&#651;*r&#65533;dM&#65533;@U*&#65533;Nv&#65533;&#65533;	0
l&#1419;&#65533;&#65533;&#65533;&#65533;G&#65533;uBT&#65533;5Q&#65533;'b&#65533;&#65533;&#65533;?~&#65533;&#65533;}&#65533;&#65533;P&#65533; &#65533;1&#65533;yK&#65533;&#65533;&#65533;&#65533;74&#65533;_&#65533;+&#65533;&&#65533;&#65533;9pT|&#65533;&#65533;W&#65533;&#1234;&#65533;&#65533;&#65533;/&#65533;	&#65533;&#65533;&#65533;]d<|&#65533;&#65533; XVU&#65533;&#65533;&#65533;&#206;F&#65533;&#65533; E&#65533;&#65533;FII&#65533;&#384;&#65533; &#65533;&#65533;&#65533;ULK&#65533;[&#571;&#65533;TH I<@&#65533;&#65533;&#65533;U&#65533;n&#65533;&#65533;y&#65533;'&#65533;E8&#65533;&#65533;T,1&#65533;&#65533;5&#65533; &#65533;:HX&#65533;&#65533;&#65533;'&#65533;&#65533;&#17803;H&#65533;&#65533;I&#65533; &#65533;&#65533;q1&#65533;3&#65533; &#65533;u&#65533;&#646091;^d&#65533;&#65533;X>-&#65533;&#65533;&#65533;X6&#65533;&#65533;&#65533;&#4701;wB&#1683;&#65533;&&#37121;tr&#65533;&#65533;	9&#65533;&#65533;LL&#65533;D&#65533;J~&#65533;&#65533;E=&#65533;&#137;Wf&#65533;?&#65533;&#65533;&#65533;B&#65533;sL&#65533;&#65533;&#156;&#65533;H&#1305;&#65533;&#65533;&#65533;N&#65533;&#65533;&#65533;a	c&#65533;&#65533;&#65533;&#65533;&#65533;P6-,9y&#65533;A"&#65533;&#65533;eQf7:&#65533;s&#65533;d&#65533;@<9`&#65533;4` &#65533; D*b&#65533;&#8594;&#65533;H&#65533;&#65533;&#65533;&#65533;&#65533;$h&#65533;&#65533;&#65533;&#65533;J&#65533;&#65533;pI&#65533;&#65533;&#65533;=I~Y&#65533;&#2033;&#65533;&#380;&#65533;&#716;&#65533;&#65533;[&#65533;&&#65533;&#65533;|&#65533;[T&#65533;
&#65533;q&#65533;Kq&#65533;$=&#65533;1&#65533;Pj&#65533;z&#65533;K&#65533;2&#65533;&#65533;&#65533;&#65533;-&#65533;N&#65533;h&&#1078;@1b%&#65533;&#65533;
g&#65533;&#65533;&#65533;&#65533;&#65533;,(R&#65533;+_&#65533;n#&#65533;&#65533;&#65533;[&#65533;2W&#1660;n&#65533;&#65533;&#65533;lz) &#65533;&#65533;<)L&#65533;HQ&#65533;"&#65533;=&#65533;\&#65533;&#65533;A&#65533;&#65533;&#65533;&#65533;UJ4e&#65533;&#65533;&#65533;&#65533;&#65533;&#65533;&#65533;&#65533;&#65533;{&#65533;S&#65533;@&#65533;B8H&#65533;Er&#65533;&#65533;'&#65533; J&#65533;&#65533;D&#65533;'&#65533;&#65533;&#65533;U&#65533;&#65533;&#65533;&#65533;sJ'9&#65533;+&#65533;&#65533;&#65533;&#65533;&#65533;&#65533;&#65533;&#1918;:&#433;~S}j&#65533;&#65533;&#65533;&#65533;&#65533;6,po&#65533;
&#65533;&#65533;&#65533;&#65533;&#65533;&#65533;v&#65533;&#65533;d&#65533;&#65533;;&#65533;&#65533;"&#61515;]J&#65533;&#65533;&#65533;/&#65533;&#65533;E&#65533;|&#65533;g&#65533;&#65533;'i&#65533;&#65533;F&#65533;&#65533;&#65533;1s&#65533;K&#65533;&#65533;*&#1476;&#65533;&#65533;M`S&#65533;&#65533;&#65533;\&#65533;P&#65533;41"&#65533;v&#65533;;&#65533;J]&#65533;R5~&#65533;)E &#65533;]&#65533;9G&#65533;H,ox&#65533;&#65533;&#65533;)nm&#65533;UG&#1053;*&N&#65533;A	&&#65533;0 I &#65533;&#65533;&#65533;&#65533;n!ZH&#65533;&#65533;&#65533;E6&#65533;&#589;&#65533;X&#65533;&#65533;&#65533;&#65533;9&#65533;&#65533;&#65533;&#65533;[&#65533;Y&#65533;	N&#65533;&#857;}&#65533;&#65533;v&#65533;yN&#65533;&#65533;&#65533;&#65533;$s&#65533;&#25140;"
&#65533;&#65533;$E&#65533;&#65533;&#65533;29&#65533;x,ySH&#65533;G&#65533;&#65533;&#65533;-,&#65533;Y&#65533;l&#65533;&#65533; &#65533;&#65533;&#1306;&#65533;)R &#65533;&#65533;&#984;b&#65533;(&#65533;&#65533;&#65533;M&#65533;Q&#65533;L&#65533;b&#65533;&#65533;P&#65533; H&#65533;77&#65533;D}&#65533;8 &#65533;R&#65533;2 +q&#65533;rI&#65533;Q&#65533;"&#65533;&#65533;A&#65533;&#65533;&#1279;&#65533;e&#65533;A3@&#65533;Wv &#65533;&#65533; &#65533;&#65533;|&#65533;&#65533;&#65533;u&#65533;p&#65533;&#65533;&#65533;&#65533;&#65533;)#vJ&#65533;&#65533;&#65533;&#65533;jz&#65533;)&#65533;&#65533;&#65533;&#65533;w&#65533;&#65533;&#65533;&#65533;&#65533;&#65533;&#65533;9~&#65533;X9&#65533;E;&#65533;&#65533;[(I@&#65533;&#65533;N&#65533; &#65533;l5&#65533;	(E&#65533;D&#65533;&#1422;&#65533;F)&#65533;=lw6&#65533;G&#65533;&#65533;&#65533;xzI&#65533;2&#65533;&#1292;T&#65533;&#65533;R&#65533;!&#65533;cr&#65533;$&#65533;&#65533;x&#65533;;9P
C&#65533;&#65533;&#65533;
Eu&#65533;I&#366;D&#65533;&#65533;&#65533;	z&#65533;&#65533;&#241;&#65533;D;/&#65533;yZ^B\&#65533;&#65533;^	q&#65533;&#65533;a&#65533;w&#65533;&#65533;(&#65533;	&#65533;&#65533;_i;s&#65533;&#65533;^ &#65533;L&#65533;iWs&#65533;&#285;&#65533;&#65533;&#65533;&#65533;&#65533;nl;&#65533;&#65533;&#65533;&#65533;y&#65533;]&#65533;&#65533;X&#1227;&#65533;&#65533;&#65533;&#65533;o(&#65533;Y&#65533;&#65533;&#65533;&#65533;b&#65533;&#65533;&#65533;B&#65533;GM&#65533;)&#65533;&#65533;JV&#65533;nG_&#65533;&#65533;&#65533;&#65533;&#65533;JX&&#65533;V.b&#65533;e&#65533;{R&#65533;j&#65533;&#65533;&#722;Z&#65533;1&#65533;&#65533;&#65533;	<&#65533;&#65533;&#1411;&#65533;q8&#65533;&#65533; &#65533;&#65533;j\&#65533;&#65533;&#65533;&#65533;J&#65533;+\&#65533;CBt&#65533;Xt&#65533;+sZ/&#65533;a\&#65533;&#65533;	t0&#65533;IT&#65533;&#65533;/<!&#65533;&#65533;:&#498;?&#65533;&#2011;&#65533;&#65533;8&#1119;w&#65533;&#65533;&#65533;&#65533;&#65533;
&#65533;l&#436;&#65533;&#65533;&#65533;&#65533;&#1015;&#65533;&#1768;&#65533;&#65533;&#65533;9~w&#942;&#65533;&#330;&#65533;&#904;&#1972;I&#65533;&#65533;O~
&&#65533;&#65533;&#65533; &#65533;L&#65533;&#65533;#DFd2KSP.&#65533;&#65533;&#65533;\B&#65533;:+&#65533;&#65533;&#65533;H&#65533;&#65533;e&#65533;J-&#65533;b&#65533;&#65533;&#65533;&#65533;&#65533;&#65533;&#65533;$0d&#65533;X>&#65533; D&#65533;&#65533;E5&#65533;bt&#1154;P(&#65533;b &&#65533;M&#65533;2do&#65533;D&#65533;z`&#65533;&#65533;&#65533;&#65533;x.L&#65533;nd8> EL,&#65533;*&#65533;G&#65533;0&#802;&#65533;&#1398;b=&#1702;+&#65533;&#65533;Me&#65533;&#65533;&#65533;&#65533;&#65533;&#65533;I&#65533;&#65533;&#65533;&#65533;&#65533;~&#65533;&#65533;&#65533;G&#65533;&#1038;&#65533;&#65533;&#65533;&#65533;/&#860;&#65533;&#65533;P&#65533;H&#65533;&#65533;P&#65533;X&#65533;	&#65533;&#65533;&#65533;o&#65533;&#65533;p&#65533;&#65533;&#65533;&#65533;L&#65533;&#65533;)&#65533;&#65533;n&#65533;&#65533;&#1916;&#667;&#65533;}&#65533;&#65533;&#65533;Io&#65533;O&#65533; .O&#65533;K'&#65533;&#65533;I :%l&#65533;E&#65533;@&#65533;2bo/3X&#65533;H&#65533;&#65533;(&#65533;<&#65533;&#65533;OJ&#65533;&X&#65533;0&#65533;&#65533;B&#65533;&#65533;&#65533;&#65533;|&#65533;&#65533;r'&#65533;l2&#65533;0&#65533;$TQ3&#65533;&#65533;T&#65533;&#65533;Z
&#65533;-> d&#65533;&#65533;&#65533;&#65533;T&#65533;(t&#65533;&#65533;~&#65533;&#65533;&#65533;&#65533;C&#65533;&#65533;J'&#65533;&#65533;&#65533;
 &#65533;&#65533;$-
o&#65533;&#65533;&#65533;&#65533;&#1352;&#65533;&#65533;&#1002;&#65533;&#65533;&#65533;&#65533;&#2044;&#65533;&#65533;o&#65533;.I&#65533;&#65533;&#65533;% &#65533; `&#65533;&#65533;&#65533;&#65533;&#65533;O&#65533;&#65533;&#65533;&#65533;&#65533;&#65533;&#65533;M&#65533;q&#65533;i &#65533;+&#65533;&#651;&#65533;$q&#65533;&#65533;&#65533;&#65533;p&#65533;i&#65533;'`&#65533;&#65533;&#1421;&#65533;&#65533;&#65533;&#65533;BQ8`t ^c5P&#65533;/&#65533;Sn7&#65533;!&#65533;._TG&#65533;p&#65533;>|&#65533;L&#65533;&#65533;&#65533;Jk&#65533;^&#65533;&#65533;&#65533;&#65533;QO&#65533;".$@&#65533;&#65533;Xg3&#65533;Q?&#65533;3&#65533;@&#65533;&#65533;&#65533;()N7&#65533;P#D&#65533;A&#65533;RJ&#1925;&#65533; &#65533;!&#65533;,&#65533;&#65533;u.|^&#65533;&#65533;
&#65533;&#65533;[&#65533;SO&#65533;**< *&#65533;-q&#65533;0&#65533;0	p&#65533;&#65533;&#65533;&#65533;&#65533;&#59916;J&#65533;%{&#65533;&#65533;4&#65533;J@&#65533;4&#65533;<&#65533;&#65533; &#65533;&#65533;&#65533;&#65533;&#65533;&#65533;L&#65533;S&#65533;G&#65533;&#65533;&#65533;&#65533;p&#65533;&#65533;&#65533;&#65533;&#65533;&#65533;&#65533;&#65533;&#65533;5u&#65533;`&#65533;G8&#65533;K68@&#65533;@+t2&#750;&#65533;&#65533;P&#1161;Fh&#65533;&#65533;v&#65533;^&#65533;B&#65533;6d&#65533;&#65533;&#65533;WdB&#65533;&#65533;2&#65533;&$4`&#65533;&#65533;&#65533;&#65533;+GC3:c3F&#65533;@.&#65533;.&#65533;&#65533;U&#65533;&#65533; &#65533;#&#65533;&#65533;&#65533;(&#65533;a*&#65533;&#131;"&#65533;&#65533;&#65533;&#65533;"&#65533;L&#65533;&N&#65533;&#65533;&#65533;&#65533;m&#65533;&#65533;&#65533;&#65533;&#65533;	 	&#65533;&#65533;&#65533;&#65533;&#874;J&#65533;&#65533;0&#65533;|t&#65533;&`3K&#65533;&#65533;`&#65533;&#65533;&#65533;h&#65533;&#65533;&@2&#65533;N R&#65533;&#65533;&#65533;FSE&#65533;~&#65533;)%tQ D)//&#65533;p&#65533;JE&#65533;&#65533;&#65533;&#65533;d&#65533;}<&#65533;&#65533;'&#65533;&#65533;&#65533;&#65533;V&#65533;&#65533;,@"&#65533;&#65533; &#65533;N&#65533;&#65533;q&#65533;<&#65533;&#65533;bdP2f&#65533;&&#65533;Q&#65533;l&#65533;C&#65533;,&#65533;*D&#65533;J&#65533;&#65533;P&#65533;0&#65533;%&#65533;T%&#65533;z&#65533;&#65533;&#65533;&#65533;&#65533;t&#65533;|r&#65533;:"
&#65533;&#65533;&#580;&#65533;r&#65533;&#65533;&#65533;%@&#65533;.)&#65533;Q&#65533;< &#1479; QI&#60102;h@&#65533;&#65533;n&#65533;&#65533;&#65533; &#65533;$&#65533;&#65533;o&#1833;&#65533;&#65533;&#862;
&#65533;&#65533;&#65533;~&#65533;C&#65533; &#1056;&#65533;&#65533;
&#65533;&#65533;>&#65533;4&#65533;&#65533;Q&#65533;&#65533;&#65533;4&#65533;&#18104;&#65533;[&#65533;5v&#65533;@&#65533;&#65533;~&#65533;&#65533;&#65533;pHl&#65533;&#65533;
&#65533;&#65533;&#65533;&#65533;<6&#65533;&#65533;4}&#65533;*St&#65533; &#65533;n&#65533;`R&#65533;&#65533;&#65533;&#65533;&#65533;i&#65533;np4&#65533;&#65533;&#65533;,c+&#65533;2]A3&#160;6&#65533;&#65533;&#65533;.I84e^&#65533;<&#65533;&#65533;({&#65533;<&#65533;C j&fv&#65533;N&#65533;&#65533;&#65533;/PhD&#65533;"(/&#65533;#f&#65533;&#65533;(FG%&#65533;&#65533;&#65533;&#1298;&#65533;&#65533;&#65533;&#65533;&#65533;0&#3112;&#65533;`&#65533;V&#65533;&#65533;|&#65533;-*^21&#65533;H8 &#65533; &#65533;&#65533;B&#65533;<&#65533;&#65533;&#65533;#&#65533;No&#65533;&#503341;&#65533;&#1809;7&#65533;&#65533;P`V'&#65533;>&#65533;>&#65533;\v"&#65533;&#65533;&#65533;&#65533;&#65533;!$@&#65533;&#65533;&#65533;&#1000;&#65533;&#65533;&#65533;7&#65533;7&#65533;&#65533;4  &#65533;&#65533;&#65533;4&#65533;G&#65533;&#65533;fD&#65533;@VH&#65533;&#65533;#&#65533;Z/&#65533;&#65533;(&#65533;&#65533;&#65533;p&#65533;%&#65533;8&#65533;N4&#65533;P&#65533;&#65533;6&#65533;&#65533;<&#65533;dZ&#65533;&#65533;GBC&#65533;&#65533;4&#65533;l&#65533;&#65533;"K@&#65533;&#65533;&#65533;x&#65533;L&#65533;")&#65533;D&#65533;v&#65533;6,&#65533;&#65533;&#65533;&#65533;&#65533;&#65533;C&#65533;B+KiUI|j&#65533;&#65533;&#65533;&#65533;vo&#65533;&#1004;&#65533;&#1292;&#1581;&#65533;&#65533;&#65533;d&#65533;1&#65533;&#65533;Q&#65533;&#65533;&#65533;&#65533; &#65533;&#65533;&#65533;FZc>&#65533;p&#65533;&#65533;&#65533;`&#65533;&#65533;`&#65533;#&#65533;&#65533;0K&#65533;&#65533;&#65533;C&#65533;&#65533;D&#65533;&#65533;&#65533;&#65533;&#65533;h)o&#65533;&#65533;&#65533;!& 6H&#65533;b&#65533;&#65533;&#65533;&#65533;D &#65533;&#65533;&#65533;Va&#65533;&#65533;
`F&#65533;)7&#65533;&#65533;Ni^&#65533;(l+"&#65533;(&#65533;|ol&#65533;&#65533;&#65533;A&#65533;v^Ao&#65533;&#65533;&#65533;W&#65533;B&#65533;~4p2&#65533;B68e&#65533;&3&#65533;<A#Z*&#65533;Z&#65533;&#65533;Z&#65533;&#65533;2&#65533;&#65533;&#65533;f&#65533;&#1216;&#65533;$&#65533;&#65533;&#65533;L#&#65533;&#65533;"P&#65533;qB&#65533;L&#65533;&#65533;&#65533;b&#65533;&#65533;&#65533;Nf&#65533;&#65533;&#65533;rXZ&#65533;1&#65533;&#65533;&#65533;&#65533;&#65533;^{&#65533;- q&#65533;m&#65533;w&#65533;&#65533;&#65533;@ &#65533;d&#65533;&#65533;&#65533;&#585;&#65533;&#65533;&#1038;G&#65533;G^&#65533;t&#65533;&#65533;r&#65533;&#65533;6v u&#65533;&#65533;b&#65533;&#65533;&#65533;&#65533;&#65533;b&#65533;G&#65533;&#65533;8&#65533;H&#65533;( 5t`B2MB&#1070;&#65533;gF&#65533;NNd#"I&#65533;&#65533;&#65533;,D &#65533;K3B 64 IR&#65533;&#65533;&#556;{5`e7&#65533;&#1780;&#65533;&#65533;&#65533;&#65533;|&#65533;&#65533;B&#65533;&#65533;&#65533;\&#65533;&#65533;X&#65533;&#65533;&#65533;Y&#65533;h`<UU&#65533;&#65533;pF&#1098;&#65533;&#65533;C4?&#65533;&#65533;WM&#65533;&#65533;i8)&#65533;&#65533;&#65533;&#65533;-k&#65533;Sp&#65533;c%&#65533;&#65533;7&#65533;&#65533;&#65533;Icn&#65533;r&#65533;#M!&#65533;D&#65533;&#65533;u&#65533;F&#65533;&#65533;&#65533;&#65533;~g &#65533;&#65533;!&#65533;XSU&#65533;#r&#65533;&#65533;&#65533;&#65533;k&#65533;&#65533;&#65533;-T&#65533;K&#65533;&#65533;N&#65533;&#65533;Q2&#65533;vS&#65533;&#65533;&#65533;&#65533;l 	\&#65533;d&#65533;&#65533;&#65533;&#65533;u&#65533;n	FTH&#65533;6I&#65533;j64&#65533;S&#65533;JY&#65533;&#65533;&#65533;&#65533;7&#65533;(&#65533;j&#65533;"n^&#65533;&#65533;(/&#65533;R!&#65533;&#65533;&#65533;w&#690;&#65533;gw&#65533;&#65533;h&#65533;&#65533;|&#65533;lA_7&#65533;&#65533;&#268;&#65533;&#65533;N&#65533;}&#65533;(*&#65533;K&#65533;&#65533;0ms&#65533;K&#65533;w&#65533;&#65533;&#65533;5&#65533;&#1354;[&#65533;t&#65533; oe&#65533;&#65533;&#65533;V&#65533;P0F9&#65533;;&#65533;s]I&#65533;HLc^	:-LO7b rk&#65533;&#65533;Y:&#65533; TIb&#65533;&#65533;`K &#1975;!&#65533;&#65533;+ &#65533;_&#65533;C&#65533;&#65533;&#65533;&#65533;h&#65533;&#65533;Jdn&#65533;&#65533;&#65533;&#65533;M&#65533;n&#65533;&#65533;o&#65533;&#65533;&#65533;&#65533;|&#65533;BD&#65533;&#65533;9&#65533;&#65533;&#65533;l&#65533;_B&#65533;g&#65533;&#65533;&#65533;&#65533;&#65533;~&#65533;~&#65533;_&#65533;g&#65533;&#65533;&#65533;b7G&#65533;+i&#65533;&#65533;1&#65533;&#65533;&#65533;-&#65533;&#65533;&#65533;t&#65533;>:&#65533;&#1156;&#65533;&#65533;&#65533;&#65533;&#65533;9&#65533;>&#65533;Z&#65533;#&#2018;&#65533;&#65533;4&#65533;&#65533;&#65533;&#65533;&#65533;,&#65533;9`&#65533;R;&#65533;C&#65533;&#65533;{%&#65533;&#682;&#65533;&#1842;&#65533;&#65533;&#65533;&#65533;tt&#65533;/7N&#65533;&#65533;d &#65533;u&#65533;(&#65533;D&S&#65533;&#65533;G+&#65533;&#65533;/&#65533;3&#65533;X&#65533;~$&#65533;*?&#65533;9?k&#65533;&#65533;&#1281;&#65533;:&#65533;&#65533;n&#65533;K&#65533;&#65533;7&#65533;&#65533;&#65533;&#65533;&#65533; 	c&#65533;&#65533;&#65533;&#65533;$&#65533;&#65533;|&#65533;,&#65533;i&#65533;N&#65533;A&#65533;&#65533;&#65533;O&#65533;If:b&#65533;'a=&#65533;1&#65533;&#65533;8&#65533;&#65533;?6}$&#65533;&#65533;&#65533;	E&#65533;9&#65533;&#65533;N6&#65533;&#65533;/&#65533;?&#65533;&#65533;oc&#65533;&#65533;`&#65533;@&#65533;l&#65533;T&#65533;&#65533;&#65533;*g4g&#65533;&#65533;&#65533;Z&#65533;a&#65533;&#65533;&#65533;9d&#65533;z/&#65533;&#65533;/R &#65533;nF`2&#65533;k~&#65533;&#65533;&#65533;&#65533;&#65533;&#65533;Z&#65533;Y&#65533;rF'9[ClG&#65533;&#65533;o&#65533;&#65533; 4&#65533;P`&#65533;,q&#65533;&#65533;&#65533;&#65533;&#65533;7:@&#65533;m&#65533;NV&#65533;S&#65533;Z&#65533;&#65533;&#65533;{F&#65533;&#65533;&#65533;&#65533;&#65533;&#65533;&#65533;(&#65533;"t^&#65533;m&#65533;o^i$&#65533;&#2004;&#65533;&#65533;r3&#65533;ZvD&#65533;&#65533;E4&#65533;S+&#65533;$>2&#65533;&#65533;+&#65533;&#65533;p!b8-9`3,&#65533;Gn&#65533;&#65533;&#65533;Df^G&#65533;d&#65533;_Ye &#65533;&#65533;&#65533;a&#65533;}
&#65533;&#65533;&#65533;D&#65533;&#65533;P&#65533;5&#65533;&#65533;&#65533;
y&#65533;&#65533;&#65533;}&#65533;)$P7&#65533;&#65533;&#65533;9r&#65533;&#65533;&#65533;&#65533;w&#65533;n'  &#65533;&#65533;?V&#65533;&#65533;/uG&#65533;q&#65533;&#65533;~w&#65533;A&#65533; B47{&#65533;J&#65533;&#65533;f&#65533;5&#65533;&#65533;9 B&#65533;|}R&#65533;&#65533;&X&#65533;(&#65533;I&#65533;&#65533;&#603;c&#65533;&#65533;0ob&#65533;&#65533;ROl&#65533;<@D= h&#65533;jr&#65533;]&#65533;&#65533;&#65533;&#65533;&#65533; V6&#65533;&#65533;`&#65533;&#65533;&#65533;&#65533;p&p^&#65533;u&#1954;&#65533;d&#65533;&#65533;&#293;&#65533;&#65533;&#65533;%&#65533;	-R:&#65533;)|&#65533;Y&#65533;&#65533;&#65533;&#65533;&#65533;o+&#65533;&#65533;'&#65533;&#65533;i4&#65533;'8&#65533;&#65533;&#65533;&#65533;?&#65533;{a&#65533;)+&#65533;&#65533;_&#65533;&#65533;&#65533;&#65533;&#479;N&#65533;&#65533;&#65533;&#65533;1&#65533;&#65533;{&#65533; &#65533;&#65533;&#65533;&#65533;&#65533;&#65533;&#65533;o&#65533;&#65533;D&#65533;Xg&#65533;Px&#65533;x&#65533;&#65533;&#65533;R&#65533;W}&#65533;&#65533;Q&#65533;&#65533;&#65533;&#65533;&#65533;&#65533;&#65533;|&#1129;&#65533;&#65533;&#65533;&#65533;&#65533;&#65533;&#65533;&#65533;j&#65533;"^&#65533;i&#65533;~&#65533;,56&#65533;EzuF&#65533;&#65533;SA&#65533;&#1922;&#65533;&#65533;~n&#65533;#&#65533;&#65533;n&#65533;^&#65533;&#1678;1&#65533;&#5692;&#65533;&#65533;9&#65533;&#65533;&#65533;&#65533;j Y&#65533;J{Gp&#65533;8&#65533;&#65533;D&#1056;&#65533;&#65533; Um&#65533;C	t&#65533;y&#65533;m&#65533;&#65533;&#65533;&#65533;,&#65533;|&#65533;7bl#&#65533;&#65533;A&#65533;F&#65533;&#65533;&#65533;&#65533;m&#65533;&#65533;&#65533;*&#65533;h&#65533;&&#65533;}&#1336;&#65533;c&#65533;&#65533;&#65533;&#65533;&#65533;&#65533;|&#65533;P&#65533;&#65533;=3&#65533;`+4&#65533;[&#65533;2(&#65533;c  &#65533;&#65533;C&#65533;&#65533;>s&#65533;&#245;&#65533;&#65533;&#65533;&#65533;&#65533;&#65533;
j&#65533;g&#65533; "&#65533;&#65533; &#65533;&#65533;{&#65533;&#65533;&#65533;	 &#65533;{Xp&#65533; 	(N&#65533;&#65533;B
&#65533;%&0`&#65533; d&#65533;J:&#65533;&#65533;&#65533;&#65533;&#277;0&#65533;&#65533;&#65533;G&#65533;4iR,  f&#65533;&#65533;vA&#65533;c&#65533;D+'J&#65533;&#65533;&#65533;&#65533;&#65533;&#65533; &#65533;h&#65533;&#65533;-&#65533;&#65533;"R&#65533;7&#65533;Jm&#65533;&#65533;AX&#65533;	$&#65533;&#65533;&#65533;Q&#65533;4&#65533;L&#65533;:SlZV&#65533;&#65533;&#65533;&#1418;V9&#65533;@&#65533;&#65533;&#462;D&#65533;&#65533;HqBhRR&#65533;&#1473;&#65533;:&H&#65533;I&#65533;(U&#65533;O&#65533;V&#65533;&#65533;&#65533;?&#65533;&#65533;&#65533;B&#65533;&#65533;=tP@A*&#65533;	LX&#65533;&#65533;1R&#65533;A &#65533;(0&#65533;;&#65533;&#719;KeC= =&#65533;&#65533;&#65533;~D&#65533;&#65533;&#65533;&#816;&#65533;Mb&#65533;&#65533;&#65533;&#65533;&#65533;&#65533;L&#65533;R=&#65533;&#65533;&#65533;&#65533;&#65533;&#65533;S&#65533;@&#65533;&#65533;&#65533;O&#65533;K0&#65533;&#65533;&#65533;&#65533;)&#65533;80&#65533;k&#65533;&#65533;6&#65533;S&#65533; A&#65533;@ &#65533;&#65533;&#65533;&#65533;k	&#65533;#&#65533;@D&#65533; j&#65533;aD$$&#65533;&#694;!	Q&#65533;S&#65533;#&#65533;Yfm&#65533;wu&#1108;&#65533;HS&#65533;&#65533;N.&#440;&#65533;L &#65533;4&#65533;].%U&#65533;	4&#65533;&#65533; &#65533;=&#65533;&#65533;BHC&#65533;&#65533;RI\9&#65533;UU|y5&#1936;|]&#65533;&#1357;w]	&#65533; J`&#65533;Q8&#65533;U&#65533;U&#65533;@&#65533;'&#65533;&#65533;C
&#65533;&#65533;&#65533;X&#65533;&#65533;&#65533;&#65533;r&#65533;&#65533;%&#65533;b&#65533;p
LMt&#65533;Pp0j%&#65533;&#65533;&#65533;Z&#65533;MT@E&#65533;&#65533;&#65533;p|&#884;C&#65533;&#65533;&#65533;b*&#65533;|&#65533;B&#65533;&#65533;&#65533; [a&#65533;y&#65533;&#65533;&#65533;&#65533;Fp J%@&#65533;&#65533;A&#65533;&#65533;3&#65533;&#65533;&#65533;\&#65533;&#65533;4(&#65533;.&#65533;cxv&#65533;'w2&#65533;g&#65533;{&#65533;&#65533;7k|&#65533;FP&#65533; &#65533;7&#65533;mu9(l&#65533;&#855;&#65533;s&#65533;+&#65533;&#65533;&#65533;x&#65533;&#65533;[&#1030;n8&#61825;&#65533; _&#65533;&#65533;o&#65533;.x&#65533;CA&#65533;R&#65533;!&#65533;&#65533;xa&#65533;$&#65533;b&#65533;f&#1379;am&#65533;&#65533;E&#65533;"K&#65533;Vbm&#65533;TJ4&#65533;&#65533;C&#65533;6TQ&#65533;	'x&#65533;r	 &#65533;dUV2&#65533;&#65533;^A&#65533;&#65533;&#65533;	&#65533;F &#65533;(&#65533;@&#65533;&#65533;6g&#65533;&#1514;	VR&#65533;F&#65533;&#65533;@m&#65533;&#65533;@p^&#65533;#&#65533;&#65533;&#65533;&#677914;VMaEe&#65533;8&#65533;d	5AI A&#65533;g&#65533;&#65533;W&#65533;&#630;
P;&#65533;|&#65533;B&#65533;_O6l&#65533;&#65533;k&#65533;1$&#65533;'&#65533;&#65533;&#65533;&#65533;M'n&#65533;3Mg&#65533; &#65533;&#65533;(&#65533;U&#65533;&#65533;&#65533;S;&#65533;&#65533;Q&#65533;&#65533;&#65533;&#506;&#65533;&#65533;q&#65533;&#65533;B&#65533;&#65533;V&#65533;&#65533;u&#65533;9(]C&#65533;&#39312;q:g&#65533;&#65533;-&#65533;&#65533;t;)<&#65533;&#65533;&#1405;&#65533;;=d'zK&#65533;&#65533;F+&#65533;"R&#65533;&#267;E&#65533;&#65533;%d%&#65533;i&#65533;&#65533;5&#65533;&#65533;&#65533;&'b&#65533;[&#65533;s&#65533;&#65533;&#1896;I&#65533;&#65533;2&#65533;h!	6&#65533;IC&#65533;&#65533;}&#65533;|&#65533;&#1229;lf&#65533;&#65533;g=&#65533;} &#65533; H E&#65533;&#65533;T^&#65533;&#65533;&#65533;&#65533;l%;V	&#65533;d&#65533;&#65533;P@N&#65533;*&#65533;K&#65533;&#65533;&#65533;&#65533;IL`&#65533;Q(e&#65533;*&#65533;e@@"&#65533;&#1024;'H&#65533;&#1672;&#384;r&#65533;M>&#65533;A&#65533;Gp3&#65533;&#65533;H&#65533;p&#65533;S&#65533;&#65533;&#65533;&#65533;&#65533;&#65533;o&#1025;&#65533;&#65533;&&#65533;&#65533;
X&#65533;)cu&#65533;&#65533; &#65533;&#65533;o*0&#65533;7&#65533;@&#65533;KU&#65533;&#1043;D&#65533;&#65533;&#65533;J&#65533;jw&#65533;nI&#65533;&#65533;qP&#65533;t&#65533;&#65533;V&#65533;&#65533;T&#65533;-&#65533;%&#65533;@ B&#65533;&#129;&#65533;8D  &#65533;&#65533;&#65533;&#65533;&#65533;I |&#65533;&#65533;*&#65533;&#65533;"R&#65533;&#65533;M&#65533;B&#65533;&#65533;&#290;&7x&#65533;M*&#65533;#'&#65533;n9&#65533;R&#307;&#65533;@8&#65533;&#65533;r&#65533;z&#65533;K]
&#65533;J&#65533;	&#65533;OdB|&#65533;&#65533;P&#65533;6&#65533;%&#65533;$&#65533;Th&#65533;M+&#65533;d *&#65533;&#65533;&#270;6&#65533;Q&#65533;&#65533;&#65533;2W&#607224;OV&#65533;&#65533;&#65533;&#65533;&#65533;&#65533;6&#65533;Q!w&#65533;&#65533;!E+=&#65533;&#65533;&#65533;&#65533;&#65533;&#65533;i&#65533;?0&#65533;2&#65533;&#65533;&#65533;&#65533;UPyh&#65533;f5Q&#65533;`*|$&#779;n&#65533;&#1300;k&#65533;~A&#65533;^&#65533;&#65533;&#65533;`&#65533;:,&#65533;&#65533;&#65533;&#65533;&#65533;	&#65533;L4m&#65533;&#65533;%&#65533;l&#1383;EU+PS&#260;G<n&#65533;[&#1866;&#65533;&#65533; &#65533;&#65533;0&#65533;&#65533;&#1025;-&#65533;&#65533;o!&#65533;&#65533;s&#65533;S&#65533;B&#65533;&#65533;H6&#65533;]&#65533;&#65533;$&#65533;\&#65533;NROz*&#65533;@2&#65533;&#65533;sMh &#65533;N&#1312;&#65533;&#65533;q &#65533;N0&#65533;7m&#65533;e&#65533;XG&#65533;T&#65533;H&#65533;%1&#65533;QE^&#65533;&#65533;&#65533;&#65533; &#970;T&#65533;&#65533;&#65533;EW&#65533;e[P&#65533;%&#65533;a&#1732;&#65533;&#65533;&#65533;'"&#65533;&#65533;Q9c&#65533;&#65533;&#65533;BJ-&#65533;Q&#65533;E
!H)&#65533;&#65533;&#65533;&#65533;&#617;Q0&#65533;N&#65533;1n(&#65533;&#1556;&#65533;&#23056;&#65533;-@CipX	h&#65533;&#65533;z&#1004;t@Q&#65533;&#65533;@&#65533;C&#65533;
&#65533;&#65533;&#65533;&#65533;PP&#65533;P&#65533;&#65533;&#65533;&#65533;r&#65533;Q
t6&#65533;&#65533;5&#65533;?,5&#65533;J&#1398;*&#65533;<+&#65533;%)W6H&#65533;=&#65533;bYRE7&#65533;I&#65533;=&#65533;&#65533;&#65533;n&#65533;&#65533;&#65533;h&#65533;&#65533;&#65533;&#65533;&#65533;&#65533;-l&#65533;&#65533;&#1913;&#65533;V
&#65533;&#65533;&#65533;z &#65533;I&#65533;A&#65533;&#65533;%O&#65533;E$&#65533;&#65533;&#65533;&#65533;~&#65533;&#65533;~]&#65533;&#65533;&#65533;c&#65533;<&#65533;_&#65533;&#65533;SJ&#1026;&#65533;&#65533;i&#65533;h&#65533;r&#65533;R&#65533;&#65533;3&b&#65533;:&#65533;&#65533;[~p/f!&#65533;&#65533;J&#65533;""&#65533;4@&#65533;&#65533;&#65533;&#65533;&#65533;Y&#65533;&#65533;mi&#65533;d&#65533;&#65533;&#65533;&#796;,q&#65533;&#65533;2&#65533;&#65533;|&#65533;f&#65533;;-&#65533;N&#65533;?I &#65533; &#65533;&#65533;&#65533;R\&#65533;&#65533;v&#65533;&#65533;&#65533;y&#65533;&#65533;&#65533;&#65533;&#65533;&#65533;O];m&#65533;vJ:&#65533; &#65533; &#65533;z&#220;|&#65533;&#65533;&#65533;=&#65533;&#65533;a&#65533;&#65533;7X&#65533;&#65533;iKP&#65533;? b&#1344;D!z@&#65533;&#65533;&#65533;&#65533;<&#65533;&#65533;z&#65533;e&#65533;&#65533;&#65533;&#65533;&#65533;&#65533;n&#65533;TC&#65533;&#65533;D &#65533;&#65533;&#65533;	&#65533;>v3W&#65533;&#65533;v&#65533;&#65533; Z&#65533;&AI"&#65533;*&#65533;N+&#65533;F&#65533;V&#48742;A&#65533;&#65533;l&#65533;&#65533;&#65533;&#65533;&#65533;#&#65533;u&&#65533;&#65533;d&#65533;h&#65533;&#65533;&#65533;&#65533;&#65533;40s9&#65533;&#65533;e
\f@^ad&#65533;<&#65533;&#65533;&#65533;&#65533;*&#65533;	&#65533;@&#65533;Lt&#65533;Gge&#65533;	(&#65533;([)${`&#65533;{&#38233;&#65533;&#1436;`o&#65533;<&#65533;&#65533;?pI&#65533;pRS&#65533;&&#65533;&#65533;&#65533;4)&#65533;&#65533;Fs>&#65533;&#65533;&#65533;Tp@&#65533;Y&#65533;&#65533;&#65533;&#65533;9&#65533;&#65533;&#65533;G&#65533;B&#65533; &#65533;&#65533;o&#65533;z&#65533;&#65533;.1&#65533;%&#65533;&#65533;1cK&#65533;n&#65533;&#65533;$H<&#65533;&#674;&#65533;&#65533;&#65533;y&#65533;%&#65533;Y&#65533;P&#65533;j&#65533;&#65533; &#65533;{@&#65533;&#65533;&#65533;`
<&#65533;&#65533;&#65533;O&#65533;&#65533;#H&#65533;H&#65533;&#65533;o&#65533;?&#1972;&#65533;z&#65533;	&#65533;&#65533;&#65533;&.+G+<&#65533;N&#52091;A&#1098;&#65533;&#65533;&#65533;_&#65533;'&#65533;&#65533;xZ&#65533;X&#65533;O<&#65533;-	F@&#65533;G&#65533;A&#65533;xgAp&#65533;&#65533;m!&#65533;&#65533;&#65533;&#65533;5\&#65533;&#65533;&#65533;Q&#65533;&#65533;f&#65533;S7&#65533;&#760;,U 8&#65533;F&#65533;.&#65533;&#65533;&#65533;&#65533;&#65533;tr>&#65533;Ws&#65533;d&#65533;A&#65533;<M&#65533;&#65533;&#65533;a&#65533;8&#65533;&#65533;U&#65533;&#65533;D&#65533;?&#65533;&#65533;|+EC]&#65533;&#65533;&#65533;
&#1950;&#65533;&#65533;=&#65533;us&#65533;n&#402;&#65533;&#65533;g=HA&#65533;8&#65533;&#65533;&#65533;&#65533;&#65533;&#65533;Y&#65533;&#65533;&#65533;[&#65533;&#65533;H&#65533;h&#65533;4&#65533;p&#65533;'X&#65533;a9/&#65533;Gh&#65533;-VV&#65533;IE0w&#65533;Po&#65533;-J&#65533; &#65533;&#65533; &#65533;&#65533;sl:&#65533;w&#65533;<&#65533;fV&#65533;c/%&#65533;.&#65533;=&#65533;v&#65533;Qs&#65533;L&#65533;#a&#65533;0&#65533;L&#65533;4y&#65533;)M&#65533;1N&#65533;#&#65533;&#65533;J,&#65533;L&#65533;U3a1K&#65533;@&#65533;&#65533;eP[&#65533;I&#65533;$&#65533;D
&#65533;{&#65533;&#65533;pC&#65533;~q.&#65533;&#65533;&#65533;&#65533;UaB&#65533;R&#65533;+0z&#65533;q+_X#&#65533;1r7&#65533;u}&#65533;{yXU&#65533;Wu&#65533;&#65533;=?e!:&#65533;"&#65533;&#65533;^y&#65533;CCA&#65533;w&#65533;&#515;L&#65533;! &#65533;&#65533;9&#65533;&#65533;^V&#65533;R&#65533;&#65533;_&#65533;s &#65533;19$&#65533;U0&#65533;&#65533;(3&#65533;&#65533;M&#210;"  V&#65533;`8&#65533;R&#2000;&#65533;&#65533;&#1217;~76&#65533;&#65533;l&#65533;S&#65533;r&#65533;@&#65533;G&#65533;bn+Hx&#65533;&#65533; BJ&#65533;&#65533;v&#65533;V&{&#65533;/&#65533;U&#65533;f&#209;6kf{&#1972;0&#65533;&#65533;&&#65533;&#65533;11!OS1&#65533;]&#65533;rNv3&#65533;&#65533;L&#65533;a'&#65533;C&#65533;&&#65533;&#65533; %pPWpe&#65533;&#65533;'D03%E)&#65533;UQ]&#65533;&#65533;&#65533;'VC&#65533;&#65533;q,&#65533;&#65533;&(&#65533;{^&#65533;&#65533;#&#65533;y&#65533;&#65533;&#65533;&#65533;&#65533;Vq0&#65533;&#65533;Fd_&#65533;&#65533;&#65533;Aw[23(&#65533;#&#65533;&#65533;&#65533;&&#65533;&#65533;&#65533;&#65533;"6&#65533;&#393;&#65533;&#65533;9&#65533;&#65533;&#65533;   @(S2J"ZLDl&#65533;H&#65533;8&#65533;HS&#65533;;	&#65533;&#65533;`&#65533;P	&#65533;c;&#65533;&#65533;a&#248;S&#65533;a<&#65533;a&#65533;&#65533;'&#65533;v#R=%&=&#65533;&#65533;m&#65533;J&#65533;&#65533;!&#65533;&#65533;;le!xBW'd6&#65533;&#65533;1)&#65533;&#1479;#)jq&#65533;yi_E &#65533;)v&#65533;&#65533;&#65533;&#65533;&#452;?&#65533;MO82&#65533;2n&#65533;&}e&#65533;&#65533;&#65533;&#65533;&#65533;&#65533;[&#65533;	&#65533;qC?&#65533;Ch)&#65533; x#B&#65533;+~Kb&#65533;&#65533;&!&#1477;&#65533;)&#65533;D&#65533;"&#65533;&#65533;&#65533;I4p&#65533;&#65533;"@P~&#65533;&#65533;V&#65533;a S&#65533;e&w&#65533;Y&#65533;SP&#65533;-&#65533;&#65533;&#65533;&#404;Q&#65533;&#65533;A&#65533;&#65533;&#65533;c,&#65533;p	&#65533;&#65533;&#65533;xPd &#65533;&#65533;@EP? &#65533;(&#65533;1F&#65533;&#65533;:&#65533;]&#65533; Ke-&#65533;a&#65533;`&#65533;s&#65533;&#65533;bw&#65533;"&#65533;"&#65533;&#65533;&#65533;U&#65533;&#1302;&#65533;70&#65533;V/mEx&#65533;&#65533;T&#65533;'x,6 &#65533;tLq	y&#65533;%3^s&#65533;&#65533;{Z&#65533;y&#1736;e&#65533;T27&#65533;x&#65533;W&#1604;yE&#65533;L^&#65533;ej&#65533;06&#65533;A&#65533;&#65533;1&#65533;&#65533;< Ra&#65533;&#65533;X(&#65533;&#65533;b&#65533;L&#65533;iB6	Ak1Q&#65533;(|!&#65533;&#65533;!&#65533;d/2&#65533;q&#65533;&#65533;&#1492;ED
BUEN&#65533;9B&#65533;wZ&#65533;X1!&#65533;*&#65533;&#65533;D}y<&#65533;&#65533;&#65533;&#65533;&#65533;&#65533;YC3(P&#65533;&#65533;&#65533;J&#65533;e`&#65533;&#340;2&#65533;n/@&#65533;' &#65533;p8_&#65533;!U&#65533;&#65533;&#65533;VH&#65533;&#65533;&#65533;&#65533;`&#65533;&#65533;0w&#65533; .&#65533;.&#65533;&#65533;f&#65533;vR&#65533;&#65533;1&#65533;&#65533;J+&#65533;m&#65533;sVs&#65533;&#65533;&#65533;#30m&#65533;*&#65533;x&#65533;N/&#65533;rj&#65533;A`&#65533;fX&#65533;Z#h&#65533;(*CTX&#65533;uU@2E&#65533;&#65533;X1v&#65533;&#65533;3&#65533;
&#65533;&#65533;7&#65533;Ww|1?&#65533;!&#65533;BCkrx&#65533;=&#1060;\&#65533;&#65533;&#65533;&#65533;`&#65533;1j&#65533;&#65533;-&#65533;X&#65533;&#65533;&#65533;&#65533;&#65533;&#65533;&#65533;C&#65533;&#65533;2&#65533;34&#65533;`&#65533; -&#65533;#&#641;&#65533;b&#65533;@Ig&#65533;&#65533;5_a&#65533;~&#65533;&#65533;&#65533;@&#65533;]X&#65533;^C&#65533;r&#65533;[&#65533;d$$2`&#65533;&#65533;&#65533;&#65533;&#65533;&#65533;&#65533;j&#65533;&#65533;&#65533;L&#65533;u) q&#65533; &#65533;,&#65533;&#65533;`&/&#65533;E(0l&#65533;z&#65533;&#65533;	&#65533;&#65533;;8~&#65533;HJ0&#259;Y&#65533;&#65533;9&#65533;= &#65533;J2&#65533;&#65533;&#65533;&#65533;J"x&#65533;&#65533; |&#65533;Sany&#65533;ZSR&#65533;6&#65533;&#65533;&#483;&#65533;&#65533;K&#65533;CfBB8&#65533;#&#65533;4&#65533;Z&#65533;P6&#65533;  &#65533;$'Q&#65533;W&#65533;&#65533;'&#65533;&#314;Zl&#65533;&#65533;!f&#65533;+p(&#65533;Fx&#65533;*(U&#65533;q&#65533;&#1882;&#65533;!&#65533;v&#65533;e&#65533;D&#65533;*7&#65533;'% tJ&#65533;&#65533;&#65533;&#65533;&#65533;d&#65533;M<&#65533;\p!M6tU&#65533;&#65533;&#65533;y&#65533;vX&#65533;u&#65533;XE@+&#65533;&#65533;&#65533;&#37449;y>G&#898;,<D&#65533;$&#65533;n*&#65533;&#65533;9&#65533;FR2&#65533;h&#65533;Ep&#65533;	&#65533;<&#65533;&#65533;$&#65533;w&#65533;&#65533;-[&#65533;:&#65533;Q&#65533;&#65533;&#65533;`&#65533;&#65533;A&#65533;&#1117;&#65533;b<&#65533;rvR&#65533;(&#65533;&#65533;&#65533;&#65533;&#65533; &#65533;n&#65533;&#65533;m&#65533;&#65533;!)&&#65533;&#65533;$V&#65533;c&#65533;B!&#65533;&#65533;'&#65533;)N&#65533;&#65533;d;y&#65533;G#h[&#65533;Uf&X&#260;&#65533;&#65533;%&#65533;*C&#65533;&#65533;!)&#65533;y&#65533;0&#65533;&#65533;&#65533;&#65533;&#65533;R:3&#65533;&#65533;A`&#65533;&#65533;!'&#65533;#r&#65533;*5&#65533;&#29569;b|&#65533;&#65533;"j &#65533;&#65533;![&#65533;|&#65533;IB2P&#65533;&#65533;2>+&#65533;R&#65533;90&#65533;&#65533;L&#1574;&#65533;$&#65533;&#65533;V	"&#65533;&#65533;&#65533;WL&#65533;&#65533;eq &#65533;c&#65533;&#65533;%S&#65533;&#65533;&#65533;6&#65533;y&#65533;qBA;A9&#65533;f&#65533;E&#65533;H[  &#65533;
&#65533;Cb&#65533;&#1409;}.&#65533;&#65533;&#65533;&#65533;P&#8087;&#65533;&#979;!2&#65533;s9/&#65533;&#65533;/&#40066;&#65533;m{1&#65533;&#65533;&#603;&#65533;3q&#65533;&#65533;&#65533;&#65533;,&#65533;&#65533;&#65533;&#65533;$tN	&#1220;A&#65533;Q&#65533;&#65533;&#65533;g&#65533;EB4&#65533;LRFDP&#65533;6&#65533;&#65533;&#65533;&#65533;&#65533;d8&#65533;W2&#65533;&#65533;&#65533;y&#65533;&#65533;&#65533;B&#65533;5 &#65533;&#65533;*h&#65533;T&#65533;&#65533;&#65533;q &#65533;iqa%sI &#307;&#65533;n&#65533;D&#65533;%&#65533;[+&#65533;Q&#65533;&#820;&#65533;&#65533;&#65533;S2yS$&r<&#65533;&#65533;#.&#65533;&#65533;+&#65533;&#65533;j&#1442;b&#65533;~&#65533;&#65533;.;}c^&#65533;HLo8&#65533;1 &#65533;: &#65533;&#65533;&#65533;&#65533;&#65533;&#65533;&#833;L0&#65533; !&#65533;
 &#65533; ,    &#65533; &#65533; &#65533;Hp&#65533;&#65533;(&#65533;(&#65533;AA&#65533;&#65533;&#65533;PC&#65533;&#65533;2&#65533;Hr&#21142;-Y>f&#65533;&#65533;&#65533;&#595;ZNvi2&#65533;&#727;6d&#1560;Is&#65533;L/r&#65533;&#65533;g&#65533;!D*&#65533;(&#65533;&#65533;H&#65533;*&#65533;&#65533;&#1191;P&#65533;mU&#65533;&#65533;&#65533;K&#65533;&&#65533;&#65533;&#65533;&#65533;&#1134;^&#65533;&#65533; K&#65533;&#65533;	&#65533;cC&#65533;&#65533;j&#65533;m&#65533;&#541;K&#65533;&#65533;&#1915;*$&#65533;&#65533;&#1473;&#65533;~=&#65533;&#65533;u0&#65533;&#198;s&#65533;&#65533;&#65533;&#65533;&#65533;&#65533;.pP&#1473;&#65533;
&#65533;3k&#65533;<9&#65533;&#65533;&#65533;&8zt&#65533;	%P&#65533;&#65533;&#65533;Z&#65533;&#1520;9&#65533;&#65533;-&#65533;5&#65533;i&#65533;x=&#65533;l&#1996;0h&#65533;&#65533;A&#65533;&#65533;gp&#65533;&#65533;s&#65533;(p`0`&#65533;&#1393; ABC&#65533;#&#65533;
&#65533;X&#65533;z&#65533;&#65533;&#65533;?Hq&#65533;&#65533; &#65533;9|&#65533;l&#65533;&#65533;&#65533;8[&#65533;R&#65533;[&#65533;&#65533;&#65533;Zb&#1367;&#65533;N&#1168;&#65533;&#65533;/&#65533; &#195;&#65533;T&#65533;?TX&#325;q&#1284;*uxP`&#65533;V`&#65533;&#65533;-&#65533;&#65533;&#65533;,&#65533;&#65533;"	0&#65533;(#&#65533;3&#65533;p&#268;8&#65533;h&#65533;&#65533;h&#65533;CA&#65533;I&#65533;H&#65533;xDMI$&#65533;I&#65533;&#65533;&#65533;LSR8&#65533;+&#65533;&#65533;&#65533;KV&#65533;&#65533;?&#65533;P!6&#65533;i&h&#65533;&#65533;&#65533;	4&#65533;&#65533;&#65533;'&#65533;pB
G&#65533; &#65533;&#65533;`	8`Ysy &#65533;&#65533;uY&#65533;F&#65533;`&#65533;&#65533;&#65533;&#65533;% ZX	&#65533;&#1764;&#65533;PB
&#65533;&#65533;
&#65533;]&#65533;&#65533;&#65533;n&#65533;&#65533;&#65533;&#65533;B&#65533;)&#65533;&#65533;&#65533;&#65533;^&#693;*&#65533;r&#65533;&#65533;2 &#65533;=u&#65533;`&#65533; l&#65533;&#65533;s&#65533;'&#65533;A&#65533;&#1488;z P&#65533;?&#65533;Y&#65533;&#65533;@&#65533;&#65533;&#65533;q&#65533;"Wr&#65533;&#65533;-
\&#65533;&#65533;&#65533;&#65533;-&#65533;&#65533;\	l6e&#65533;k&#65533;_&#65533;&#65533;%W`&#65533;&#65533;&#65533;ng}&#65533;&#65533;'X&#65533;
&#65533;&#65533;&#65533;\e@&#1470;&#65533;
}&#65533;W%&#65533;&#65533;&#1985;&#65533;&#65533;&#65533;g&#65533;I&#65533;&#65533;b&#65533;&#65533;&#65533;2&#65533;&#65533;&#65533;W&#65533;&#65533;&#65533; ?h&#65533;&#65533;&#65533;&#65533;&#65533;2(&#65533;&#65533;);&#65533; N
&#65533;&#65533;&#65533;&#65533;f&#65533;&#1056;&#65533;7&#484;&#65533;M2l&#65533;&#65533;@&#65533;l&#65533;&#65533;DsD"&#65533;$&#65533;HahQDZT&#65533;CS?&#65533;t&#65533;T[][{	&#65533;&#65533;=&#65533;P1&#65533;-&#65533;&#1859;&#65533;e&#65533;}&#65533;&#65533;q&#65533;)'~ &#65533;&#65533;9Au&#65533;	&#65533;&#65533;&#65533;JGAy&#65533;&xu&#378;'|&#65533; @&#65533;A&#65533;O&#65533;&#65533;]+&#65533;&#65533;&#65533;Y&#65533;&#65533;g&#65533;Mv9&#65533;a&#65533;&#65533;c&#65533;v5&#1722;&#65533;s5h&#65533;&#65533;&#65533;&#22077;]&#65533;u&#252975;&#65533;o&#65533;	&#52894;&#65533;{Y&#65533;&#65533;.&#65533;&#65533;&#65533;&#65533;&#65533;&#65533;O&#65533;&#65533;&#65533;; &#65533;&#65533;&#65533;k&#65533;&#65533;.=&#65533;&#65533;1&#1704;&#65533;&#65533;<&#65533;a&#65533;&#65533;&#65533;Y&#65533;e&#65533;&#65533;&#65533;&#65533;#O&#65533;|&#65533;R&#65533;&#65533;&#65533;&#65533;;&#65533;&#65533;&#65533;&#65533;pi	&#65533;&#65533;?&#65533;&#65533;&#65533;~&#65533;&#65533;&#65533;&#65533;&#65533;I&#65533;&#65533;&#65533;&#65533;&#65533;3+`A'&#65533;&#65533;[&#65533;&#65533;&#65533;+`Dp&#650;&#65533; &#65533;&#65533;>&#65533;:&#65533;2&#65533;'&#65533;&#65533;&#65533;8p qp	x&#65533;8!t&#65533;^&#65533;&#65533;r)g	&#65533;a&#65533;&#65533;ru3,&#65533;&#65533;&#65533;&#65533;&#65533; &#640;&#65533;t&#65533;&#65533;;&#65533;c u@&#65533;&#65533;u&#65533;C"&#65533;&#65533;;D/,&#65533;&#65533;&&#324;&#65533;&#65533;&#65533;&#65533;&#65533;c&#65533;&#65533;&#65533;&#65533;&#65533;W&#65533;"E&#65533;&#65533;&#65533;*:&#65533;&#65533;&#65533;G&#65533;&#65533;&#65533;&#65533;}&#65533;s&#65533;&#65533;&#65533;&#65533;=$*q|&#65533;z&#65533;&#1909;&#65533;"v&#391;&#65533;@h&#65533;7&#436;&}&#1355;T&#65533;	&#65533;J9&#65533;6&#65533;&#65533;$I&#65533;&#65533;&#65533;&#65533;R&#65533;&#65533;&#1318;4&#65533;&#65533;&#65533;8	(&#65533;^%-&#65533;`n&#65533;&#65533;&#65533;x&#65533;&#65533;^a&#65533;&#65533;&#65533;z$&#65533;&#65533;P&#65533;X&#520;A&#65533;&#65533;[&#65533;q&#65533;Wqz&#65533; p@
P &#65533;	 &#65533;<&#65533; 
z`&#400;|&#65533;fz&#65533;&#65533;k&#65533;P8&#65533;&#65533;!&#65533;&#65533;&#65533;>&#65533;1&#65533;
&#65533;T&#65533;&#65533;&#65533;&#65533;u&#65533;S$&#65533;&#65533;&#1594;&#65533;o&#65533;&#65533;&#65533;&#65533;&#65533;&#65533;9&#65533;&#65533;FwkD&#65533;?&#65533;'&#65533;{p,(`&#65533;&#65533;b&#65533;&#65533;-&#65533;L&#65533;&#65533;&#65533;&&#65533;Ewh$&#65533;&#65533;8=&#65533;&#65533;1`&#65533;	i&#65533;h7&#1153;>&#398;&#65533;#&#65533;&#65533;&#65533;G&#65533;&#65533;&#65533;]&#65533;kd!	=&#65533;r&#65533;BAhl&#65533;&#65533;&#65533;&#65533;tT&#65533;&#65533;&#65533;^&#65533;&#65533;S&#65533;,jh&#65533;5-m&#65533;&#65533; s&#65533;t$p7&#65533;`o&#1345;&#65533;w&#65533;#&#65533;&#65533;&#65533;&#1195;&#65533;s&#65533;w&#65533;A&#65533;=+>$&#65533;&#65533;qlQ	@&#65533;B`&#65533;- 1&#65533; &#65533;~&#65533;E! Q	&#65533;&#65533;&#65533;31&#65533;f&#65533;&#65533;&#65533;&#65533;a&#390;&#65533;&#65533;@93&#65533;&#65533;&#65533;&#65533;&#65533;=&#65533;@&#1253;&#65533;	&#65533;E/y&#65533;K&#65533;<&#65533;&#65533;%&#65533;{&#65533;&#65533;&#65533;&#65533;}&#65533;&#65533;x&#871;VP&#65533;;&#65533;=&#65533;^D&#65533;&#65533;Q{&#65533;2^&#65533;&#65533;#&#65533;&#65533;F&#65533;yTzm&#813;&#65533;6*G&#65533;&#65533;&#65533;&#65533;&#65533;}&#65533;&#65533;&#65533;o|&#65533;|&#65533;&#65533;R&#65533;&#65533;&#65533;&#65533;*&#65533;&#65533;Z&#65533;]&#65533;1&#65533;&#65533;&#65533;&#65533;)N&#1626;H:&#65533;7&#65533;q&#65533;m0&#577;&#65533;&#65533;&#65533;&#333;&#65533;&#65533;&#65533;j&#65533;j &#65533;Q&#65533;*P&#65533;&#65533;&#65533;|&#65533;J`&#65533;Q&#65533;B&#65533;A(&#65533;K]&#65533;RY&#65533;&#65533;/&#65533;# R6&#65533;&#65533;&#65533;x&#65533;v&#65533; &#65533; &#65533;l&#65533;-&#65533;&#65533;B&#65533;g&#65533;U&#65533;&#65533;Plb&#65533;R&\&#65533;&#65533;!o&#65533;&#65533;&#65533;&#65533;a&#65533;y&#65533;&#65533;&#2038;0&#65533;5l&#65533;U&#65533;1R&#65533;\ &#65533; &#65533; &#65533;h&#65533;&#1032;&#1778;4&#65533;_&#65533;&#65533;&#65533;&#65533;6&#583;)&#65533;3:&#366;&#65533;&#65533;&#65533;&#65533;L_&#65533;&#65533;{H&#65533;&#65533;O_&#65533;m&#65533;&#65533;sS7&#65533;&#65533;y&#65533;&#65533;&#65533;&#65533;&#65533;&#65533;&#65533;W:&#65533;B&#65533;&#65533;&#65533;,&#65533;w&#65533;g*&#41049;5z&oyg&#65533;&#1246;&#65533;&#65533;&#1048;L4o&#65533;*&#65533;&#65533;}k[&#65533;&#65533;NT&#65533;6&#65533;amG;&#65533;&#65533;&#65533;@
&#65533;&#65533;&#65533;R&#65533;&&#65533;&#826;A
w&#65533;=U&#65533;&#240;&#65533;&#65533;@&#65533;&#65533;@\j&#65533;UzQ&#65533;a[8&#65533;V&#65533;E&#65533;EJ&#65533;&#65533;&#65533;&#65533;&#65533;ei*&#65533;&#65533;&#65533;=!&#65533;9&#65533;L6+&#65533;p&#65533;&#65533;j&#1996;&#65533;9&#65533;Y&#65533;&#65533; mfO&#65533;
.&#65533;0&#65533;&#65533;&#65533;&#65533;B&#65533;6Z&#65533;|&#65533;.E&#65533;&.&#65533;&#65533;Nn|c &#65533;&#65533;m&#65533;&#65533;q&#65533;&#65533;}&#65533;&#65533;m@&#1649;&#65533;{&#65533;&#65533;&#65533;&#65533;&#65533;&#65533;&#65533;#!&#65533;w&#837;&#65533;t&#609;\&#65533;bZf&#65533;&#65533;$_&#65533;Rs&#65533;&#65533;f&#65533;&#65533;./R&#65533;&#65533;*&#65533;&#65533;:6&#65533;y&#65533;h&#65533;4&#65533;U&#65533;&#65533;&#940;&#65533;&#65533;&#65533;V&#65533;G&#65533;[u&#65533;&#65533;
a&#65533;H#<&#65533;T&#65533;&#65533;<sz ?&#1697;@~&#65533;&#992; &#65533;Y&#950;&#65533;NP&#65533;
{&#65533;&#65533;&#65533;s3D1u&#65533;&#727;&#65533;&#65533;]&#65533;&#65533;
&#65533;&#65533;7&#65533;&#65533;Q&#65533;K&#65533;O&#1528;/&#65533;&#65533;&#65533;l&#65533;;&#65533;&#65533;&#65533;6&#65533; &#65533;&#65533;&#65533;;&#65533;n&#65533;!&#65533;XMhjP&#65533;+d%wo&#65533;
QCw&#65533;&#65533;&#65533;_A&#65533;&#65533;&#65533;R&#65533;&$2d&#65533;)&#65533;&#1446;&#65533;&#65533;Dv3&#65533;&#65533;&0&#65533;v&#65533;&#65533;}&#65533;$H&#65533;b5&#65533;&#65533;&#65533;s&#65533;9&#65533;&#65533;-&#65533;O&#65533;q&#65533;{&#65533;&#65533;&#65533;&#65533;&#65533;&#65533;S&#65533;&#65533;&#65533;=&#65533;J&#65533;:&#65533;4&#65533;,}U K&#65533;<&#65533;&#65533;9|&#912;wUp&#65533;&#65533;S&#65533;&#65533;#BV&#65533;+57&#65533;s&#65533;&#65533;v&#65533;&#65533;x|o&#65533;&#65533;&#65533;&#65533;&#52253;&#65533;5&#65533;&#65533;&#65533;:-&#755;&#65533;&#65533;&#65533;&#65533;&#65533;&#65533;&#65533;&#65533;A&#65533;&#870;Dd&#65533;e
g>&#327;/X4[lTOM&#65533;&#65533;&#65533;Y&#65533;&#65533;v&#65533;&#65533;(&#65533;&#65533;]&#65533;&#65533;&#65533;&#65533; &#65533;H5= @f4fP&#65533;d7@&#65533;E&#65533;q &#65533;&#65533;m&#65533;&#65533;&#65533;&#65533;&#65533;&#65533;\.&#65533;O&#65533;&#65533;&#65533;{g#6hb1>&#65533;5Z&#65533;? -&#65533;&#65533;4Gy#,WK&#65533;s&#65533;s	V}&#65533;a&#65533;&a&#65533;RjF7 NUE  E&#65533;E@M&#65533;C0&#65533;W&#65533;R.
Pv&#65533;&#65533;B&#65533;&#65533;U.&#65533;&#65533;o(&#65533;66>&#65533;&#65533;'&#65533;:&#65533;&#65533;fw&#65533;:w&#65533;v;&#65533;'&#65533;&#65533;'G6&#65533;c&#65533;&#65533;]&#65533;&#65533;L&#65533;R&#65533;&#65533;ZUtEe<(&#65533;O&#65533;?	&#65533;&#65533;&#483;d&#65533;Oo&#65533;e&#65533;&#65533;&#65533;%&#65533;&#65533;\!&#65533;&#65533;(&#65533;&#65533;O(=&#65533;C&#65533;&#65533;e1(&#65533;&#65533;./6&#65533;&#65533;&#65533;&#65533;z&#65533;8ugSG&#65533;&#65533;H&#65533;&#65533;I&#65533;&#65533;)&#65533;&#65533;&#65533;r&#696;&#65533;&#65533;h&#65533;q&#65533;&#65533;&#65533; FH74,&#65533;&#324;&#945;iN&#65533;,&#65533;&#65533;
QL&#65533;&#65533;i&#1143;8&#65533;8&#65533;-&#65533;&#65533; aP{&#65533;&#65533;&#65533;k&#65533;r&#65533;DC8db,6Y&#65533;q?P&#65533;&#65533;c&#65533;.&#65533;v&#65533;&#65533;S7u{&#65533;&#65533;&#65533;hD&#65533;dSE$UZ&#65533;qGQD;L&#65533;&#65533;&#65533;D&#65533;S;&#65533;&#65533;Z&#65533;&#65533;&#65533;&#65533;$ef&#65533;:&#65533;&#512;j&#65533;&#65533;#&#65533;Q&#65533;&#1553;&#65533;&#65533;FM&#65533;&#65533;&#65533;&#65533;s/q&#65533;u&#65533;R&#65533;&#1397;pxH>&#65533;C&#1061;H&#65533;^&#65533;~&#65533;&#65533;S&#65533;br&#65533;&#65533;)&#65533;_&#65533;Ur(Gr&#65533;&#65533;^&#65533;"&#65533;L&#593; -PJ&#65533;Q&#65533;&#65533;r&#65533;&#1473;U&#65533;1i&#65533;&#65533;&#65533;S&#65533;4j4e&#65533;}&#65533;&#65533;AME-&#65533;&#65533;BfC-&#65533;Mx&#65533;Bw&#65533;B&#65533;&#65533; d&#65533; &#65533;&#5162;&#65533;4&#65533;
`h&#65533;` Q&#65533;/&#65533;.&#65533;&#65533;d&#65533;@&#65533;DY&#65533;&#65533;&#65533;&#65533;&#65533;wdTF&#65533;&#65533;&#65533;&#65533;$&#33351;&#65533;O&#65533;&#65533;P$&#65533;(&#65533;&#65533;[xre&#65533;yQe&#65533;
&#65533;D&#65533;9Q&#65533;5[&#65533;2;2&#1601;&#65533;s&#65533;D8i]CT]w&#65533;W=&#1765;g&#65533;&#65533;&#65533;T`&7T<&#65533;&#65533;&#65533;&#65533;^JYr&#65533;&#65533;&#65533;&#65533;H&#65533;&#65533;B_&#65533;&#1186;+d&#65533;&#1592;@&#65533;&#65533;&#65533;Ag&#65533;iP8&#11798;f `&#65533;&#65533; s&#65533;&#65533;,&#65533;&#65533;2T&#65533;{&#65533;-3&#65533;B&#65533;U&#65533;d&#65533;Be&#65533;.~!)&#65533;&#65533;9q'&#65533;e &#65533;&#65533;g]4p&#65533;&#65533;&h&#65533; &#65533;o#pw''8z&#65533;&#65533;0#j&#65533;r8Q &#1361;u;&#65533;&#65533;&#65533;s\&#65533;&#65533;D4&#65533;;&#65533;IOY&#65533;&#65533;I&#65533;&#65533;ZE&#65533;Epcw	&#65533;E&#65533;t&#65533;&#65533;Z&#65533;&#65533;8 &#65533;&#65533;Qj:!'O7%HX*HF&#65533;(&#65533;U^`&#65533;&#65533;uh&#65533;&#65533;SPT&#44364;C&#65533;I&#65533;!9&#65533;&#65533; =&#65533;&#65533;&#65533;!&#65533;&#65533;7&#65533;ts&#65533;4&#65533;&#65533;Ai&#65533;@}&#65533;&#65533;KW&#65533;}&#65533;&#65533;VJ&#65533;4C&#65533;&#134;2&#65533;B&#65533;TCmh&#65533;f&#65533;X&#65533;&#65533;q&#65533;&#65533;x9q&#65533;&#65533;&#65533;&#65533;&#65533;&#65533;Z&#65533;&#65533;&#65533;4&#65533;Z@d d&#65533;&,&#65533;&#65533;&#65533;&#65533;&#65533;(&#65533;~&#65533;&#65533;0;Z&#65533;&#65533;&#65533;;+	&#65533;&#65533;&#65533;&#65533;&#65533;[&#65533;&#65533;&#65533;&#65533;0]&#65533;xR21g&#65533; z&#1514;9&#65533;yB<Xzn2'i"&#65533;&#1114;m&#65533;'&#65533;&#65533;&#65533;Pl&#65533;S&#65533;&#65533;&#65533;;&#65533;&#65533;&#65533;&#65533;D&#65533;a&#65533;&#65533;%h&#65533;&#65533;h&#65533;&#65533;S&#65533;I&#65533;&#65533;&#65533;&#65533;^0&#65533;g&#65533;r&#1202;+&#65533;!U&#65533;@	tU &#65533;! &#65533;<7 &#65533;&#65533;`&&#65533;&#65533;&#65533;i&#65533;&#65533;&#65533;&#65533;A&#65533;q&#65533;&#65533;&#65533;-0&#65533;&#65533;k$VC&#65533;H].&#65533;b&#65533;t&#65533;&#65533;Y&#65533;&#65533;ZGS&#65533;&#65533;G&#65533;Eu/&#65533;&#65533;&#481;l2=X&&#65533;&#65533; &#65533;7&#65533;<&#1779;&#65533;&#65533;e&#65533;&#65533;&#65533;&#65533;Z&#65533;&#65533;&#65533;&#65533;h&#65533;&#65533;&#611;eE6'6@e&#65533;h`U&#65533;[&#65533;ePny&#65533;f&#65533;&#65533;&#65533; _{m&#65533;&#65533;xB&#65533;&#65533;&#65533;x/0&?p&#65533;!S6&#65533;&#65533;Z&#65533;&#65533;&#65533;'&#65533;&#65533;&#65533;|Gxr&#65533;&#65533;r&#65533;L&#65533;&#65533;N~&#65533;&#65533;&#65533;&#65533;&#65533;&#65533;&#65533;#&#65533;H&#65533;H&#65533;HrEU&#65533;&#65533;&#65533;&#65533;&#65533;&#65533;k&#65533;I&#65533; &#65533;j&#65533;@r*&#65533;&#65533;RUV5&#65533;&#65533;q&#65533;&#759;&#65533;<&#1520;&#65533;	-ThK&#65533;8&#65533;&#65533;ZJl&#65533;}5&#65533;*&#65533;&#65533;&#65533;xiM&#65533;(vm&#65533;*&#65533;&#65533;&#65533;&#65533;tq&#65533;Q:&#65533;bS#&#65533;2&#65533;vw\^4e;&#65533;&#65533;&#65533;&#65533;zeE&#65533;f&#65533;e&#65533;&#602;&#65533;&#65533;&#65533;Y&#65533;)&#1652;zkl&#1514;&#65533;~&#65533; &#454; -&#65533;&#65533;&#65533;0&#65533;F!U 1-s&#65533;&#65533;R!"&#65533;c&#65533;&#65533;6&#65533;&#65533;wH&#65533;&#65533;&#65533;&#65533;&#65533;.&#65533;&#65533;&#65533;C&#65533;&#65533;&#65533;&#65533;&#65533;&#65533;UT&#65533;&#65533;^&#65533;Z&#65533;&#65533;&#65533;h+&#65533;Sc&#65533;I&#65533;&#65533;a2m6&#65533;&#65533;&#65533;&#65533;&#65533;b|&#65533;s&#1153;+	&#65533;7[+&#65533;&#65533;&#65533;&#65533;+8&#65533;&#65533;&#65533;&#65533;}&#65533;&#65533;&#65533;get&#65533;RJ&#65533;ZC-&#65533;B&#65533;q&#65533;&#65533;$+X&#65533;5Yh&#65533;C&#65533;EX:&#65533;&#65533;&#65533;&#65533;v&#25039;&#65533;&#65533;)&#65533;6&#65533;&#65533;w&#65533;+&#65533;4p<&#65533;$&#65533;&#65533;933/&#65533;m3&#65533;I@2pB&#65533;&#65533;&#65533;&#65533;)(P %w&#65533;J[&#65533;&#65533;dQt&#65533;&#65533;c Gfx4P{&#65533;&#65533;&#65533;&#65533; 0`&#65533;&#65533;&#65533;&#65533;J&#65533;6&#65533;c"*'&#65533;&#65533;0'&#1087;&&#65533;w&8d+&#65533;w&#65533;&#65533;&#65533;7&#65533;Y=:&#22285;"&#65533;&#65533;&#65533;&#65533;J&#65533;&#65533;I&#65533;6&#65533;&#65533;8&#65533;WJ	&#65533;T&#65533;2&#65533;&#65533;D&#65533;&#65533;_&#65533;&#65533; &#65533;+`-LK/WFV[&#65533;k&#65533;&#65533;*&#65533;i&#65533;hXb1TXe&#65533;b*&#65533;.&#65533;&#65533;&#463;&#65533;&#65533;&#65533;&#65533;&#65533;&#65533;RN6&#65533;G&#65533;yn3&#65533;&#65533;&#65533;&#65533;&#1163; 6&#65533;_&#65533;p&#65533;p:&#65533;Wk&#65533;&#65533;GP=&#65533;W&#65533;e@qp&#65533;|&#65533;)I&#65533;lW&#65533;&#65533;&#65533;&#65533;k&#65533;e&#65533; `&#65533;N&#65533;%&#65533;6&#65533;<&#65533; )&#65533;&#65533;&#4926;j&#65533;x&#65533;&#65533;w)&#65533;w&#65533;&#65533;&#65533;~7&#65533;#&#65533;&#65533;&#65533;5&#65533;E&#65533;&#65533;\f&#65533;&#65533;&#65533;&#65533;g&#36517;Ny&#65533;&#65533;T&#65533;&#65533;|&#65533;&#65533;&#65533;q:lG&#65533;TY&#1391;t7&#65533;&#65533;I&#65533;&#65533;&#65533;&#65533;z&#65533;Ui	&#65533;A&#65533;&#65533;!&#65533;&#65533;A&#65533;UJjE-wYv&#65533;5&#65533;/&#65533;B&#65533;e"&#65533;9DC&#65533;EN&#65533;K&#48275;&#65533;A&#65533;~&#65533;&#65533;&#65533;&#65533;&#65533;v&#65533;&#65533;&#65533;&#65533;&#65533;&#65533;k	W	[&#65533;I
`&#65533;P&#65533;[&#65533;$ &#65533;@] &#1536;&#65533;`P&#65533;@{&#65533;X&#65533;&#436;0&#65533;[&#1031;qOB&#65533;&#65533;:&#65533;hP&#65533; &#65533;h&#65533;0P&#65533;&#1697;&#65533;m&#65533;&#65533;&#65533;!*oJ&#65533;&#65533;&#608;&#65533;&#65533;&#650; &#65533;&#65533;w&#65533;L&#65533;C&#65533;.&#65533;&#65533;)M&#65533;&#65533;*&#65533;&#65533;&#65533;&#65533;SN&#65533;&#65533;$&#65533;^&#65533;t*C*&#65533;&#65533;&#65533;*&#65533;200&#65533;+Z&#65533;&#65533;&#65533;&#65533;1&#748;&#65533;7|&#65533;&#65533;&#65533;A/&#65533;`&#65533;&#781;&#65533;&#65533;&#65533;&#65533;l-&#65533;q&#65533;t&#65533;&#65533;z!&#65533;&#65533;&#65533;bLlk&#65533;&#65533;&#65533;&#65533;uG&#65533;}&#65533;9&#1564;&#65533;0&#65533;&#1820;&#65533;w&#65533;&#65533;-e&#65533;%\&#65533;C&#65533;"*Rb&#65533;W&#65533;&#65533;-WP
OV&#65533;&#65533;U& &#65533;&#65533;(&#65533;&#65533;O"8&#65533;7
&#65533;'i&#65533;&#65533;J&#65533;3A&#65533;I !&#65533;64"$0&#65533;&#65533;&#1523;*&#65533;&#65533;y,&#65533;U&#65533;&#65533;&#65533;&#65533;}Ko&#1754;&#65533;&#65533;&#65533;&4UH&#65533;&#65533;&#65533;&#921;&#65533;Yj*&#65533;:&#65533;_&#696;&#65533;E&#1820;Rhd&#65533;&#65533;&#65533;:_&#65533;)?&#65533;z &#65533;&#65533;7&#65533;&#65533;&#65533;&#1489;&#65533;@&#65533;&#65533;&#65533;&#65533;&#65533;7&#65533;F&#65533;v&#65533;&#65533;&#65533;N&#65533;k&#65533;QW; 9&#65533;&#65533;B&#65533;1'&#65533;&#65533;B&#65533;&#65533;&#65533;1&#65533;&#65533;&#65533;&#65533;,N&#65533;&#65533;&#65533;&#347;.&#65533;eY&#65533;&#65533;wl=&#65533;4z&#65533;&#65533;&#65533;Z&#65533;&#65533;8&#65533;&#65533;&#65533;&#65533;Y&#65533;k&#65533;&#65533;&#65533;I&#65533;%&#65533;ZW&#65533;m&#65533;h&#65533;d&#65533;&#65533;&#65533;h`4&#65533;N&#65533;&#65533;d&#65533;&#65533;&#65533;&#65533;&#65533;&#65533;&#65533;z&#65533;&#65533;&#65533;&#65533;Wy$&z4&#45196;&#65533;<&#65533;&#65533;<&#65533;@&#6342;&#65533;s&#65533;gC&#65533;&#65533;&#65533;9^&#65533;&#65533;I&#65533;&#1798;&#65533;^I&#65533;^I&#65533;&#65533;%&#65533;&#65533;=&#65533;LMu&#65533;" 0&#65533;t&#65533;yE&#65533;7&#65533;y&#65533;&#65533;&#65533;&#65533;&#65533;&#1848;KMM&#65533;{&#65533;&#65533;b&#65533;V9M nx&#1942;1*&#65533;&#65533;;09%VX&#65533;&#65533;X&#65533;&#65533;&#65533;}&#65533;&#30465;&#65533;&#65533;(&#65533;$&#65533;'&#65533;&#65533;&#65533;&#876;&#65533;z P&#65533;&#65533;&#65533;N&#65533;&#65533;&#65533;&#65533;&#65533;&#65533;\l&#326;&#65533;*&#65533;n<GM&#65533;0.w&#65533;&#65533;#9R&#65533;&#65533;&#65533;&#65533;&#65533;r&#65533;%#&#65533;h/5Bo0&#65533;&#65533;"&#65533;U@[&#65533;&#65533;k&#65533;&#65533;k+&#65533;R&#65533;&#65533;&#65533;&#65533;g&#65533;w&#65533;&#65533; &#65533;&#65533;&#65533;&#65533;o>&#65533;ED&#65533;cs7&#65533;&#65533;&#65533;&#65533;SC&#65533;&#65533;&#65533;&#65533;*&#65533;&#65533;&#65533;D&#65533;&#65533;&#65533;&#65533;S&#49821;&#65533;v&#65533;$&#65533;&#65533;&#65533;&#65533;jJ&#65533;A+T&#65533;&#65533;&#65533;u&#65533;&#65533;&#65533;R&#65533;&#65533;f9&#65533;&#65533;c&#65533;A&#65533;1&#65533;&#65533;< {&#2022;&#65533;5&&#65533; &#1172;L&#65533;&#65533;&#65533;&#65533;&#65533;W&#65533;j&#65533;d&#65533;,&#65533;&#65533;5&#65533;&#65533;1.&#65533;&#65533;q2[}&#65533;m&#65533;'X&#65533;&#65533;g W&#65533;!&#834;&#65533;M1c&#65533;&#65533;s&#65533;r~H&#65533;Ud&#65533;&#65533;H&#65533;
&#65533;Zy<&#65533;&#65533;&#65533;#&#65533;&#65533;&#65533;&#65533;&#1646;&#65533;&#65533;&#65533;&#65533;b&#65533;Q&#65533;&#65533;Y`D&#65533;V&#65533;4V&#65533;V&#65533;zNy&#65533;W&#65533;'5&#65533;6&#65533;0|k&#65533;&#65533;%&#65533;&#65533;R|&#65533;&#65533;&#65533;&#65533;&#65533;M&#65533;x[wo&#1218;&#65533;5&#65533;:&#65533;&#65533;* 1&#65533;%4D&#513;&#65533;A)&#65533;&#1056;0E&#265;J&#65533;&#65533;P&#65533;"&#396;7(&#65533; &#65533;&#65533;$&#65533;X&#65533; &#65533;&#65533;&#65533;$P&#65533; &#65533;&#65533;0@&#65533; 8@&#65533;Y&#65533;&#65533;  :&#65533;%&#65533;S&#65533;!<rP&#65533;&#65533;&#65533;_&#1193;&#65533;Q`&#65533;CL&#65533;RY&#65533;d&#65533;@
F&#65533;e&#65533;cdT&#65533;81&#65533;&#65533;&#65533;&#65533;L&#65533;1&#65533;&#65533;lxX&#65533;&#65533;&#65533;&#65533;;8&#65533;&#1539;&#65533;P6F&#65533;`&#65533;&#65533; &#65533;&#65533;&#65533;f&#269;){&#65533;&#65533;&#65533;&#1520;&#65533;&#869;M&#65533;.q:5&#65533;&#65533;X&#65533;.b&#65533;l&#65533;m&#65533;>&#65533;;&#65533;&#1533;_&#65533;&#65533;[&#65533;&#65533;&#1321;5&#65533;&#65533;PB9&#65533;&#1585;5&#65533;^&#65533;&#65533;9m&#65533;{&#65533;&#65533;Mc&#65533;-[~X&#65533;&#65533;&#65533;&#65533;,&#1917;&#65533;&#65533;&#65533;&#65533;{&#65533;&#65533;U&#65533;&#65533;!&#65533;>&#65533;&#65533;&#65533;&#65533;&#65533;T&#65533;O&#65533;~&#65533;&#65533;d&#65533;&#65533; 0@&#65533;m&#65533;<!&#65533;^H&#65533;|&#65533;A_&#65533;&#65533;&#65533;&#65533;&#65533;&#65533;u&#65533;>,&#65533;,&#65533;4(k &#65533;N&#1120;9&#65533;&#65533;&#65533;J i!&#65533;i"9I&#65533;H2&#65533;&#65533;H&#65533;i&#65533;&#65533;^&#65533;&#65533;	x: &#65533;v&#65533;&#36896;^&#65533;) &#65533;&#65533;J&#65533;&#65533;&#65533;&#65533;&#65533;a&#65533;&#65533;&#65533;&#65533;)&#65533;&#65533; &#65533;&#65533;&#65533;:&#65533;+&#65533;T*	&#65533;&#65533;&#65533;bK&#65533;&#65533;NP&#65533;s&#65533;&#65533;TJ&#65533;&#65533;R &#65533;@&#65533;@&#65533;&#65533;&#65533;&#65533;&#65533;b&#1219;&#65533;D&#65533;`2G'&#65533;&#65533;Q&#65533; s&#65533;&#65533;*&#65533;&#65533;RI7&#65533;&#65533;5&#65533;Z&#65533;&#65533;&#65533;OA=.TPM&#65533;8&#65533;V%5&#65533;s&#65533;&#65533;&#65533;&#65533;&#65533;N&#65533;N&#65533;&#65533;R&#65533;,U&#65533;~&#65533;&#65533;T&#65533;@&#65533;@UX&#65533;{&#65533;[S&#65533;&#65533;<&#65533;&#65533;h&#65533;!7j&#65533;mA&#65533;aCo&#65533;&#65533;[&#65533;&#845;YmU,&#65533; &#65533;(0h&#65533;J&#65533; &#65533;>&#65533;"&#65533;"&#65533;&#65533;^&#65533;&#65533;"&#65533;&#65533;&#65533;`&#65533;vD3&#65533;RR)&#65533;d"&#65533;&#65533;#&#65533;d&#65533;&#65533;&#65533;"&#65533;&#65533;a&#65533;&#65533;&#152;&#65533;r&#65533;&#65533;-&#65533;&#65533;&#65533;K&#65533;&#65533;&#1706;L&#65533;&#65533;$I-P&#65533; &#65533;	(Xy&#65533;R"&#65533;&#65533;&#65533;&#65533;j&#65533;C&#65533;&#65533;d&#65533;&#65533;&#65533;h&#65533;@&#65533;/&#65533;Z(&#65533;P6#&#1740;&#65533;>'0&#65533;3&#65533;(&#65533;iH+&#65533;&#65533;1Q3&#65533;&#1332;OI&#65533;5&#65533;T{&#65533;&#65533;&#65533;xmX&#65533;z&#65533;&#65533;&#65533;Z{+.9&#65533;&#65533;&#65533;lYs&#65533;X&#65533;&#65533;V&#65533;:&#65533;~&#219;&#65533;&#65533;&#65533;k&#65533;&#65533;&#65533;u&#65533;9&#65533;:&#65533;&#65533;U&#65533;z&#1327;&#65533;&#65533;m&#65533;&#65533;N:&#65533;&#65533;&#65533;,?<q&#65533;&#65533;&#65533;&#1990;&#65533;Q"O&#65533;&#65533;&#65533;&#65533;&#65533;G4{&#35556; &#65533;l&#65533;H$&#65533;&#65533;)'&#65533;b&#65533;i&#65533;&#65533;2&#65533;xd&#65533;&#65533;&#65533; &#65533;&#65533;&#65533;&#65533;c&#65533;&#65533;&#65533;&#65533;$&#65533;'&#1035;&#65533;W&#65533;~&#65533;9&#65533;DB&#65533;&#65533;Q(&#65533;0A&#65533;&#1280;=&#65533;[S1&#65533;&#65533;&#65533;&#65533;i&#65533;%&#65533;&#1714;&#65533;&#65533;?G&#65533;&#65533;&#1701;@E&#65533;&#65533;OX&#65533;&#65533;&#65533;&#65533;&#65533;N&#65533;&#65533;&#65533;&#65533;UiK&#65533;l&#65533;3&#65533;&#65533;&#65533;FV&#65533;&#65533;&#65533;&#65533;&#65533;&#65533;&#65533;&#65533;:&#65533;1&#65533;u\A&#65533;&#65533;&9&#65533;A&#65533;sN&#65533;*&#65533;&#65533;Ms/&#65533;\k&#65533;(&#65533;\&#646;&#65533;&#65533;_&#65533;&#65533;&#1384;&#65533; &#65533;~&#65533;&#65533;&#65533;&#65533;&#65533;&#65533;&#65533;+]&#65533;&#65533;&#65533;&#1361;&#65533;h&#65533;&#65533;&#65533;|$v&Q	J
v&#65533;	&#65533;+K:&#65533;&#65533;&#65533;4&#65533;&#65533;	&#65533;Jg\&#65533;&#562;3&#65533;&#65533;y&#65533;3Y&#65533;&#65533;T&#65533;&#65533;&#65533;#&#1339;&#1826;G&#65533;T@/(^&#65533; &#524;0&#65533;s@jz`&#65533;&#65533;x&#65533;vY&#65533;&#65533;c&#65533;&#65533;&#65533;&#65533;&#65533;8&#65533;&#65533;4&#65533;C&#65533;TfS&#65533;y&#1705;&#65533;9au@&#65533;&#65533;&#65533;p&#166;7&#65533;&#1386;V&#65533;yu&#65533;&#65533;2gX&#65533;q&#65533;*Ix7_&#65533;&#65533;p&#65533;Z	&#65533;G&#65533;&#65533;&#65533;M&#65533;0&#17712;D3&#65533;^&#65533;j&#65533;cdu?Qa&#65533;rIADH&#65533;+t&#65533;&#65533;&#65533;&#559;&#1169;&#65533;6&#65533;H&#65533;P&#65533;&#65533;6&#65533;&#65533;'&#65533;cz&#65533;	bIb&#65533;N\&#65533;;
H&#65533;(g$&#65533;U&#308;&#424;Tex h&#1944;&#65533;w2,&#65533;&#65533;c&#65533; &#65533;4&#65533;&#65533;&#65533;&#65533;-fA&#65533;&#65533;& &#65533;;-&#65533;&#65533;&#65533;&#65533;	Z &#65533;T&#65533;-4S&#65533;6P&#65533;P&#65533;a&#803;&#65533;&#65533;L&#65533;,&#65533;&#65533;&#65533;&#65533; &#65533;S&#65533;&#65533;4D&#65533;&#65533;P&#65533;&#65533;R5&#65533;X&#65533;f&#65533;\8&#65533;&#65533;&#65533;rg&#65533;&#65533;x&#65533;K&#65533;Im&#65533;;fV&#65533;&#65533;&#65533;&#65533;2r<&#65533;&#65533;3&#65533;&#65533;&#65533;&#65533;oR?&#65533;&#65533;_6'Qn2!&#65533;&#65533;B :r21`&#65533;&#65533;&#65533;C(&#65533;&#65533;&#65533;&#65533;($kqh

&#65533;!Y&#65533;&&#65533;	OtR &#65533;D xf&#65533;X&#65533;vb<-qiJoTh&#65533;&&#65533;(P&#65533;R&#65533;#&#65533;!&#65533;-~a&#65533;Y&#65533;&#65533;=%&#65533;C	t<&#65533;CURN&#65533;&#65533;Xy:?&#65533;}R&#65533;&#65533;L&#65533;+&#65533;3B&#65533;&#65533;&#65533;%8&#65533;
d&#65533;&#65533;&#65533;)6&#65533;&#927;&#65533;&#65533;-&#65533;&#65533;O&#65533;u&#65533;uk&#65533;]&#65533;&#65533;+hT&#65533; Yz@&#65533;&#65533;&#65533;&#65533;t&#65533;*cu&#1063;C} Se&#65533;&#65533;8&#65533;m&#65533;&#65533;&#65533;1&#65533;U&#65533;^mj5&#65533;&#65533;B&#65533;&#65533;&#65533;M&#65533;0&#65533;t5D&#65533;v&#65533;&#65533;(B&#65533;&#65533;REr&#65533;&#65533;&#65533; &#616;^g&#65533;/[vz)&#65533;&#65533;i&#65533;&#65533;&#1043;H3&#65533;@Nn$&#65533;<`aA	&#65533;%&#65533;.&#65533;)+%&#65533;&#65533;&#65533;8v&#65533;&#65533;,&#65533;&#65533;g&#65533;&#65533;&#65533;&#65533;	p&#65533;i?&#65533;
&#65533;)g&#65533;&#38496;&#65533;&#65533; ,&#65533;&#65533;<&#65533;_0&#65533;&#65533;&#65533;-&#65533;73Nq&#65533;!&#65533;78(&#65533;&#65533;q&#65533;&#65533;&#65533;|W 8&#60950;
&#65533;&#65533;rle&#65533;u&#65533;&#65533;&#65533;l&#65533;\&#65533;bn&#65533;&#661;&#65533;j&#65533;Ap&#65533;nv&#65533;&#65533;\q&#65533;&#65533;&#1317;&#65533;mv&#65533;&#65533;&#65533;4gqpI&#65533;&#65533;&#65533;+\e:&#65533;&#65533;&#65533;W/C&#65533;&#65533;&#65533;&#65533;&#65533;&#65533;$(!&#65533;RH&#65533;&#65533;&#65533;<pA&#65533;&#65533;&#65533;&#65533;&#65533;H&#65533;&&#65533;&#521;&#65533;e&#65533;&#65533;E&#65533;&#65533;&#65533;&#65533;&#65533;&#65533;&#65533;&#65533;}&#65533; <M&#65533;Oz&#65533;&#65533;&#65533;H&#65533;&#65533;&#65533;&#65533;b&#65533;&#65533;&#1586;&#65533;&#65533;,Jg&#65533;&#475;,&#65533;&#65533;
t&#65533;0	&#65533;_&#65533;&#65533;Y&#65533;&#65533;8&#65533;&#65533;&#65533;SJ"yH&#65533;&#65533;{&#65533;&#65533;m&#65533;FRS&#892;&#65533;b&#65533;&#65533;&#65533;d&#65533;&#65533;&#65533;&#65533;&#65533;k&#65533;&#65533;T]NUm&#65533;a%&#65533;w&#65533;&#65533;&#65533;t&#65533; 
WK&#65533;W&#65533;&#1823;&#827;&#65533;&#65533;x@&#65533;tt&#65533;&#65533;&#65533;&#65533;|&#1051;fV&#65533;&#65533;5&#65533;lZ;&#65533;slTI\&#65533;p\6gM&#65533;z7&#65533;7U&#65533;z&#65533;&#65533;:W&#65533;&#65533;tr&#65533;(C\'&#65533;&#65533;&#65533;&#65533;t&#65533;&#65533;Q&#65533;MG&#65533;&#1697;.[&#65533;&#65533;aOLh&#65533;&#65533;'M@&#65533;2&#65533;&#65533;t&#65533;&#65533;&#65533;&#606;&#65533;v&#65533; &#65533;&#65533;NY&#65533;Z&#65533;&#65533;8&#65533;&#65533;&#65533;D7&#65533;&#65533;R&#65533;&#65533;(&#65533;-Y6&#2010;&#65533;&#65533;&#65533;&#65533;V1&#65533;Y&#65533;&#65533;&#65533;4De&#65533;&#65533;Gk &#65533;&#65533;&#65533;&#65533;X&#65533;&#65533;&#65533;A&#65533;Pu&#65533;*[Y&#65533;\&#65533;&#65533;
&#65533;P&#65533;&#65533;&#65533;Y&#65533;&#65533;&#65533;&#65533;,%&#65533;Ta&#65533;&#65533;&#65533;B%&#65533;.^&#65533;&#65533;E&#1314;VV&#65533;z&#65533;/pRVk{&#65533;&#65533;&#65533;pU&#65533;:&#65533;&&#65533;5*D
&#65533;Zt&#65533;&#65533;&#65533;^&#65533;&#65533;u^&#65533;t&#65533;1&#65533;&#65533;b&#65533;-,&&#65533;	M &#65533;i+&#65533;f&#1801;wR
&#65533;	&#65533;&#65533;&#65533;&#65533;N&#65533;oK&#65533;`&#65533;&#65533;&#65533;8$9q&#65533;{&#65533;xk&#65533;H:&#65533;{&#65533;&#65533;{C-&#65533;X&#65533;@&#65533;&#65533;R7&#65533;&#65533;$O&#65533;)&#1200;!C>U&#65533;7&#65533;&#65533;`:`&#65533;&#65533;&#65533;&#65533;&#65533;&#206;&#65533;&#65533; &#65533;&#65533;%&#721;&#65533;&#65533;&#65533;&#65533;&#65533;&#65533;&#65533;&#65533;&#65533;%&#1675;*&#1771;`&#65533;=&#65533;y!&#65533;&#65533;&#65533;d&#65533;*&#65533;C>&#65533;&#65533;&#65533;%&#65533;&&#65533;&#65533;&#65533;&#65533;&#65533;c+!&#65533;w9p&#65533;&#65533;:r:&#65533;&#65533;x&#65533;&#13804;&#65533;0/&#65533;#&#65533;)&#65533;nA&#65533;&#65533;&#65533;I&#65533;{b&#65533;&#65533;0?~&#65533;'&9
+&#65533; &#65533;&#65533;1&#65533;k&#65533;&#1599;&#65533;&#65533;&#65533;&#65533;q<$3&#65533;&#7887;B&#60535;@\7(&#65533;&#65533;+&#65533;&#65533;&#65533;s&#65533;&#1537;&#65533;&#65533;H&#65533;V;+&#65533;i5&#65533;&#65533;&&#792;<$ &#65533;c&#65533;&#65533;Y&#65533;X!&#65533;&#65533;ZAZ=Wz&#65533;&#65533;y&#65533;&#65533;Ab&#65533;&#65533;&#65533;RE&#65533;S|8&aZ&#65533;&#65533;&#65533;&#65533;&#65533;&#65533;4|&#65533;&#65533;9>&#65533;Q&#65533;&#744;&#65533;#&#65533;D&#65533;D&#65533;0&#65533;M&#65533;&#65533;&#65533;&#65533;Y[&#65533;y	'&#65533;&#638;)&#65533;&#65533;&#65533;-l&#65533;
&#65533;"<2&#65533;h&#65533;&#65533;&#65533;S&#65533;&#65533;&#65533;6&#65533;&#65533;&1?/:4&#65533;&#65533;	&#65533;&#65533;&#65533;&#1279;&#65533;y&#65533;&#65533;&#65533;9&#65533;(2tK2&#65533;X&#65533;&#65533;t&#65533;&#65533; &#65533;&#65533;C=z&#65533;&#65533;&#1251;&#65533;R&#65533;&#65533;&#65533;J@&#65533;B@&#65533;&#600;&&#65533;&#65533;&#65533;Lz&#65533;&#65533;&#65533;&#65533;&#65533;&#65533;&#65533;&#65533;&#65533;&#65533;D&#341;T&#65533;lEW&#65533;&#65533;b&#65533;H&#65533;&#65533;r&#65533;&#65533;&#65533;A`1&#65533;&#65533;:A&#65533;&#65533;&&#1555;Z&#65533;!&#65533;=&#65533;&#65533;&#65533;&#65533;P&#65533;|&#65533;c&#65533;&#65533;&#65533;&#65533;&#65533;D&#65533;&#65533;&#1236;F&#65533;H&#65533;P&#65533;&#65533;|&#65533;&#65533;&#65533;yb#6,&#65533;&#65533;&#65533;&#65533;&#65533;&#65533;^&#65533;0b&#200;+B\&#65533;?}JG{B&#65533;&#65533;	&#2009;K&#65533;&#65533;R&#65533;&#65533;?!&#1025;&#65533;&#65533;{&#65533;'&#65533;&#65533;?&#65533;&#65533;6,&#65533;;&#65533;H p&#65533;,&#65533;97&#65533;s&#65533;&#65533;h&#65533;&#65533;&#36595;&#65533;&#65533;` D&#65533;&#736;&#65533;
@r&#65533;D&#65533;&#65533;&#65533;K&#65533;&#65533;&#65533;8&#65533;&#65533;&#65533;&#65533;&#65533;D&#65533;+&#65533;C&#65533;&#65533;&#65533;*&#1552;&#65533;&#65533;&#65533;{TTA&#65533;&#65533;/&#65533;z=&#65533;&#65533;B!&#65533;&#549;&#65533;JAZ9E&#65533;&#65533;I[&#618;&#65533;&#65533;\)&#65533;&#65533;/&#65533;&#65533;&#65533;&#65533;$&#971;&#65533;&#65533;&#65533;&#65533;&#1311;&#65533;&#65533;&#65533;&#65533;&#1176;<&#65533; z&#65533;&#65533;&#65533;&#65533;k&#65533;|&#65533;&#65533;@&#65533;m&#65533;&#65533;&#1854;}	&#65533;rwS&#65533;&#65533;Av&#65533;1&#65533;iG6d&#65533;f&#65533;,*Y&#65533;&#65533;C&#65533;&#65533;{&#65533;,&#65533;&#65533;&#65533;&#65533;&#65533;&#65533;R&#816;&#65533;"&#65533; &#65533;&#65533;&#65533;=!H&#1793;&#65533;&#65533;I&#1291;&#884;&#65533;{&#65533;&#65533;&#65533;!&#65533;&#65533;2&#65533;&#65533;H&#65533;0I&#65533;g&#65533;&#65533;! &#65533;&#65533;&#65533;&#65533;O&#65533;e|*V&#65533;&#65533;^&#65533;Sq/S&#65533;l:&#65533;&#65533;I&#65533;K*X&#65533;&#65533;&#65533;A&#65533;&#65533;M[&#65533;&#65533;%&#65533;&#65533;&#65533;&#65533;&#65533;&#65533;&#65533;&#65533;&#65533;4&#65533;&#65533;&#65533;&#65533;&#65533;&#65533;"&#65533;&#65533;r&&#65533;&#65533;&#65533;&#65533;JI&#65533;C&#65533;x&#65533;]+&#65533;,&#65533;p&#65533;&#65533;&#65533;&#65533;&#65533;&#65533;0&#65533;d&#65533;_&#65533;&#65533;d&#65533;&#65533;"1}2&#65533;&#65533;&#65533;&#65533; &#65533;&#65533;{&#65533;&#65533;|CM&#65533;&#65533;&#65533;&#65533;l&#65533;|T(&#65533;&#65533;P&#65533;&#275;0(&#65533;?&#65533; &#65533; 3	&#65533;B&#65533;B&#65533;&#65533;&#65533;&#65533;B&#1043;&#65533;&#65533; &#65533;h&#65533;&#65533;&#65533;&#65533;B&#65533;&#65533;&#65533;J &#65533; &#65533;&#65533;&#65533;L&#65533;	M&#65533;0&#65533;&#65533;L&#65533;&#65533;W3&#65533;m&#65533;&#65533;0IA&#65533;&#65533;&#65533;&#65533;:&#65533;@&#65533;&#65533;&#65533;M&#65533;&#65533;&#65533;&#65533;2A&#65533;&#65533;E&#65533;*al&#65533;&#65533;C&#65533;&#65533;%&#65533;&#65533;&#65533;&#65533;i&#355;J&#65533;#&#65533;&#65533;&#65533;&#65533;&#65533;&#65533;<&#65533;&#65533;@G&#65533;)_&#1868;&#65533;&#65533;NL&#1311;&#65533;&#65533;'T&#65533;o&#65533;&#65533;p&#65533;&#683;%J&#65533;t&#65533;&#65533;&#65533;F&#65533;S&#65533;'+)&#65533;&#65533;&#65533;`&#65533;@M&#65533;&#65533; #vd&#500;3&#65533;&#65533;&#65533;,&#65533;@&#1025;Z&#65533;{&#65533;1<&#65533;?&#65533;&#65533;&#1282;I&#65533;&#65533;"&#65533;&#65533;N@&#65533;&#2701;&#680;:2&#65533;&#65533;&#65533;((&#65533;"&#65533;&#65533;0(&#65533;&#65533;:&#65533;Z&#65533;E&#65533;&#65533;&#1300;O
S&#65533;cB&#65533;&#65533;&#65533;&#65533;&#65533;D&#65533;P&#65533;V&#65533;9&#65533;j&#65533;9&#65533;&#65533;&#65533;[&#65533;&#65533;&#65533;&#65533;j&#65533;&#65533;&#65533;&#65533;&#65533;&#65533;&#65533;9:&#65533;s'[&&#65533;&#65533;&#65533;s&#65533;&#65533;<&#65533;&#65533;&#65533;9&q&#65533;N-->&#65533;!&#65533;xF&#9434;&#65533;&#65533;&#65533;
0&#65533;P&#65533;'L&#65533;&#65533;&#65533;>&#65533;:pj&#65533;'&#65533;#&#65533;&#65533;&#65533;+&#65533;&#200;(&#65533;K&#65533;&#65533;0 &#65533;&#65533;M&#65533; &#65533;&#65533;
T0&#65533;'&#65533;:&#65533;"&#65533;KE&#65533;&#65533;&#65533;XG&#65533;?+&#65533;&#65533;&#65533;&#65533;C&#65533;&#65533;:&#65533;A&#65533; &#65533;&#65533;&#65533;&#65533;,&#65533; &#65533;&#584;&#65533;,K&#65533;3	&#65533;B)&#65533;M&#65533;&#65533;&#65533;&#65533;&#65533;D&#65533;h&#65533;&#65533;H&#65533;&#65533;&#65533;(&#65533;&#65533;&#65533;&#65533;o&#65533;&#65533;&#65533;&#1582;&#65533;N&#65533;"f&#65533;M&#65533;E&#65533;&#65533;&#65533;&#552;Xy&#65533;W&#65533;&#65533;\:;(&#65533;&#65533;&#65533;&#65533;&#65533;*Ac&#65533;&#65533;&#65533;!&#65533;h&#65533;&#65533;&#65533;N&#65533;cB&#65533;Q&#65533;&#65533;&#65533;&#65533;:&#65533;i&#1183;&#65533;BFF&#65533;zUOuQ&#65533;x\\&#65533;&#65533;&#47858;&#65533;&#65533;m6b&#65533; 
&#65533;@&#65533;`@&#65533;\ (&#65533;&#65533;97p&#65533;&#65533;I?&#65533;&#65533;61&#10075;8&#65533;&#65533;&#65533;6&#65533;d&#65533;&#65533;&#65533;&#65533;&#65533;dP&#65533;K&#65533;c]&#65533;b&#65533;&#65533;k(&#65533;&#65533;(&#65533;A7T&#65533;C&#65533;$;&#65533;r&#65533;7y[&#65533;&#65533;)&#65533;B&#65533;&#1364;&#65533;\JS&#65533;&#65533;&#65533;&#65533;(&#65533;"eE&#65533;D*X&#65533;&#65533;X&#65533;&#65533;&#65533;`.&#27315;&#65533;jR&#65533;-3&#65533;&#65533;&#65533;&#65533;H&#65533;&#661;_&#65533;Q*&#65533;c!&#65533;X_^&#65533;^&#65533;8l%5+=_&#65533;&#65533;&#65533;L&#65533;&#65533;a&#65533;&#65533;8&#65533;&#65533;&#65533;&#736;&#65533;%&#65533;&1&#65533;)N&#65533;&#65533;R&#65533;J&#65533;&#65533;&#969;&#65533;&#65533;i&#714;&#65533;&#65533;&#65533;b&#65533;I'&#65533;&#65533;
V4&#65533;&#65533;&#65533;&#65533;&,&#65533;y?&#65533;&#65533;&#65533;BU,&#65533;j&#65533;~(&#65533;e&#65533;&#65533;&#65533;&#65533;m3L&#65533;&#65533;&#65533;&#65533; &#65533;?y&#65533;&#65533;
 &#65533;&#65533;&#65533;57&#65533;&#65533;&#65533;&#65533;l&#576;Q&#65533;&#65533;&#65533;&#65533;&#739;Wg&#65533;&#65533;&#65533;L&#65533;Q"&#65533;&#65533;8&#65533;j&#65533;4&#40077;@&#65533;&#65533;@&#65533;M*&#65533;&#65533;&#65533;&#65533;&#65533;&#65533;&#65533;&#32890;&#65533;&#65533;&#1595;&#65533;&#65533;c&#65533;&#65533;Vm&#65533;e&#65533;<&#65533;&#65533;&#65533;&#65533;&#65533;&#28296;L&#1272;*m9&#65533;&#65533;C^>&#65533;&#828;&#65533;C&#65533;MZ5&#65533;&#65533;&#65533;&#979;&#65533; &#65533;U&#65533;&#65533;&#65533;&#65533;&#65533;&#65533;&#65533;{&#65533;;KN.&#65533;&#65533;&#65533;b&#65533;&#65533;&#65533;(&#65533;&#65533;&#987;&#65533;e&#65533;&#65533;&#1945;&#65533;&#65533;&#65533;"&#65533;U&#1343;t
{&#65533;&#65533;&#65533;8:&#65533;&#65533;">7&#65533;&#17632;Ht3&#65533;%&#65533;&#65533;Zu&#65533;&#65533;&#65533;&#208;$&#65533;b&#65533;&#65533;D2&#65533;&#65533;H&#65533;&#65533;L&#65533;x&#65533;&#65533;r&#65533;&#65533;bZRn&#65533;.&#65533;&#65533;&#65533;&#65533;&#65533;&#65533;32&#65533;MR&#65533;&#1868;&#65533;&#65533;<Aw9&#65533;8&#65533;I&#65533;Z&#65533;&#65533;H&#65533;&#65533;&#65533;&#65533;&#65533;&#65533;&#65533;Jte&#65533;QS+hP&#751;&#65533;&#65533;[2&#65533;M*SN)&#65533;N&#65533;J1&#65533;&#65533;P&#65533;&#65533;&#65533;&#65533;&#642;X&#65533;&#65533;K&#65533;&#65533;&#65533;&#65533;&#65533;&#65533;&#65533;q&#65533;&#65533;&#460;&#535;&#65533;&#65533;&#65533;vB7&#65533;&#65533;&#65533;&P&#65533;&#65533;&#65533;WN&#65533;X&#65533;&#65533;&#65533;&#65533; &#65533;K+&#65533;&#65533;&#65533;&#65533;
12&#65533;&#65533;N&#65533;&#65533;#&#65533;&#65533;&#65533;L&#65533;q@9&#65533;]B4&#65533;f&#65533;&#65533;&#65533;&#65533;C9)&#65533;F
t&#65533;&#65533;&#65533;&#65533;U&#65533;&#65533;&#65533;c&#65533;&#65533;&#65533;&#65533;0&#65533;&#65533;[/;&#65533;&#65533;b4&#65533;.&#65533;K&#65533;&#65533;&#65533;&#65533;M'&#65533;&#65533;9&#65533;D&#65533;&#65533;/U&#65533;8oq&#65533;&#65533;&#65533;&#65533;U=_&#65533;&#65533;&#65533;K&#65533;t&#65533;&#65533;+&#65533;?Q &#65533;&#2010;[p]I&#65533;&#65533;&#65533;&#65533;&#65533;&#65533;&#65533;hrW&#65533;&#65533;D&#65533;\&#65533;*Yk&#65533;&#65533;+
&#65533;$&#65533;&#1150;&#65533;#'&#65533;@q/K&#65533;&#65533;&#65533;(&#65533;&#65533;&#65533;&#65533;&#65533;"&#65533;&#65533;&#65533;&#65533;"&#65533; &#65533;&#65533;&#65533;&#65533;&#65533;~ ^&#65533;&#65533; C&#65533;&#65533;a&#65533;&#65533;O&#65533;&#65533;&#65533;&#65533;\&#65533;Y5&#65533;l&#65533;wMd&#65533;&#65533;$&#65533;&#65533;D1%&#65533;8&#2025;&#65533; &#65533;&#65533;#&#65533;&#65533;&#52877;&#65533;&#65533;C&#65533;&#65533;&#65533;&#65533;&#65533;&#65533;&#65533;(&#888;
&#65533;4&#65533;r&#50036;q&#65533;I&#65533;l&#65533;&#65533;t&#637;&#65533;&#65533;>&#65533;=&#65533; W&#65533;&#552;&#65533;i&#65533;n1lEG&#65533;Y9Q&#65533;B&#65533;&#1125;O&#65533;&#65533;bH&#65533;&#65533;r&#908;N&#65533;&#65533;&&#65533;&#1781;&#65533;Q&#65533;&#1006;&#65533;.,&#65533;&#65533;&#65533;&#65533;&#65533;&#65533;&#65533;&#65533;$&#65533;2&#65533;jC&#65533;Ns&#65533;Y61&#65533;&#65533;Ee&#1871;&#65533;&#65533;x&#65533;&#65533;q&#65533;,&#65533;&cnT&#65533;&#65533;	&#65533;UB&#65533;RifH:)&#65533;&#65533;&#65533;&#65533;O&#65533;z&#65533;&#65533;&#65533;&#65533;bl&#65533;)&#65533;<&#65533;p&#65533;&#65533;&#65533;&#65533;&#65533;	&#65533;&#65533;5&#65533;9DE&#65533;3V&#65533;< &#65533;H&#65533;|&#65533;*X4&#65533;s&#65533;&#569;&#65533;/&#65533;&#65533;&#65533;;&#65533;M&#65533;=&#65533;0J&#65533;0/&#65533;&#65533;&#65533;?p&#65533;&#244;r&#65533;&#65533;&#1248;&#65533;&#65533;&#169;&#65533;&#65533;&#65533;N9&#65533;&#65533;x&#65533;naQc&#65533;|MF&#65533;&#65533;	&#65533;&#65533;B&#65533;k\&#65533;&#65533;)q&#65533;u&#65533;&#65533;14&#65533;	&#65533;!&#65533;&#65533;&#65533;0Z,&#65533;&#65533;&#65533;:a&#65533;K&#65533; &#65533;&#65533;&#65533; &#65533;a&#65533;ro&#65533;&#65533;&#65533;:&#65533;&#65533;&#65533;&#65533;h-E&#65533;@&#65533;&#65533;iv&#65533;o&#65533;Y5<[&#65533;&#65533;&#65533;&#65533;&#65533;&#65533;&#65533;&#1176;&#65533;&#65533;%&#65533;g&#65533;yVt&#65533;&#65533;&#1616;yp&#947;0&#65533;3&#65533;&#65533;r!&#65533;wz&#65533;A&#65533;&#65533;&#942;&#65533;&#65533;w=&#65533;38&#65533;9:c&#65533;&#65533;m&#65533;&#65533;&#65533;&#65533;y:&#65533;&#65533;5&#463;&#65533;&#65533;o&#65533;G&#987;j&#65533;I1`&#65533;8{O&#65533;&#65533;3&#65533;&#65533;&#65533;Srm9N;&#65533;&#65533;N&#65533;&#65533;&#65533;&#65533;(&#65533;&#65533;H&#65533;&#65533;&#65533;+
&#65533;+j"&#65533;&#65533;&#65533;,2&#65533;&11&#65533;H&#65533;` X&#65533;	&#65533;/&#65533;&#65533;&#65533;&#65533;8$&#65533;&#65533;&#65533;&#65533;&#65533;&#65533;&#65533;8&#65533;&#65533;&#65533;cCa&#65533;&#65533;&#65533;&#65533;7&#65533;X&#65533;"&#65533;&#65533;&#65533;&#65533;&#65533;a&#65533;%W7h&#65533;)&#65533;I&#65533;&#65533;&#809;&#1240;h&#65533;t&#65533;&#398;q&#65533;&#65533;&#65533;&#65533;&#65533;&#65533;{&#65533;g{&#65533;&#65533;&#65533;q&#65533;^&#65533;&#65533;9R&#65533;:&#65533;&#65533;&#65533;q"&#65533;4&#65533;8q&#65533;'&#65533;&#65533;&#65533;D&#65533;&#65533;7F&#65533;&#65533;F% &#65533;,9&#65533;cI&#65533;'A&#65533;,&#65533;rcK&#65533;(Fb<&#65533;0&#65533;B&#65533;:-6&#65533;y&#408;Q&#65533;&#65533;&#65533;&#65533;D=,@&#65533;)&#264;K&#65533;&#65533;h&#65533;*H&#65533; P&#65533;&#65533;&#65533;&#65533;p&#65533;&#1484;[&#65533;&#65533;,&#65533;&#65533;&#65533;4p&#65533;&#65533;B&#65533;&#1654;6&#65533;=;3&#65533;[&#65533;q&#65533;e&#65533;-&#65533;	N&#65533;&#65533;A&#65533;&#65533;&#65533;&#65533;&#65533;
&#65533;!0&#65533;&#65533;&#65533; &#65533;%P&#65533; Y&#65533;&#65533; &#65533;&#65533;&#65533;&#65533;hy&#65533;&#577;#&#128;&#65533;&#65533;a5&#65533;B&#65533;&#65533;' &#65533;&#65533;
'&#65533;P<x&#65533;&#65533;&#65533;$v0|A&#417;&#65533;&#65533;&#65533;&#65533;&#65533;&#65533;&#65533;Cw&#61186;v4,(&#65533;A&#65533;y&#65533;NQ6]&#65533;Q&#65533;&#462;J&#65533;/&#65533;P+U&#65533;#&#65533;h(1/&#65533;wB/( &#65533;/&#65533;@&#65533;W(QT&#65533;RUU&#65533;D&#65533;H;&#65533;&#65533; ^B&#65533;D&#65533;D&#65533;&#65533;&#65533;Er&#65533;&#65533;C&#65533;TKVQ&#65533;K!&#65533;T&#65533;om&#65533;SO7&#65533;&#65533;&#1024;>&#65533; &#65533;K&#1120;EC4D&#65533;AT0&#65533;D&#65533; &#65533;&#65533;BT&#65533;L&#65533;&#65533;Y&#65533;&#65533;Xf&#65533;5&#65533;%&#65533;&#65533;[&#65533;&#65533;Zk&#65533;&#65533;[%p &#65533;L}&#65533;&#1382;\h	6b&#65533;@@&#65533;g&#65533;q&#65533;bd&#65533;&#65533;e&#65533;&#65533;@&#65533;h&#65533;&#65533;&#65533;&#65533;m&#65533;&#65533;l&#65533;U&#65533;&#65533;&#65533;&#411;l &#65533;gr&#809;&#65533;&#65533;q
&#65533;J]&#65533;&#65533;5&#65533;pO%&#65533;&#65533;v&#65533;2&#65533;t@&#65533;&#65533;u&#65533;zp&#65533;S&#65533;&#1492;&#65533;&#1502;{&#65533;%UI5-H'&#65533;&#65533;dGB$&#65533;.h&#65533;&#65533;	&#1168;&#65533;2&#65533;&#65533;&#65533;&#65533;R+&#65533;T&#65533;C&#65533;  ET&#65533;&#65533;&#65533;4&#65533;{`&#65533;>&#65533;&#65533;&#65533;&#65533;&#65533;&#65533;F)&#65533;&#65533;)&#65533;&#65533;&#65533;T5]&#65533;&#65533;O%:&#65533;&#65533;&#65533;"&#65533;D&#65533;O.&#65533;&#65533;&#65533;8&#65533;&#65533;&#65533;JWE&#65533;&#65533;T&#65533;&#65533;&#1100;&#424;&#65533;[^&#65533;&#65533;&#1358;aq&#65533;_s&#65533;&#65533;&#65533;[l&#65533;&#343;Yy&#65533;u&#65533;&#65533;n&#65533;&#577;`&#65533;&#65533;I&#223;&#65533;=&#65533;&#65533;&#65533;F&e&#65533;Y&&#65533;eLG&#65533;&#65533;&#65533;5&#65533;&#65533;&#65533;&#65533;&#65533;k&#65533;&#65533;][&#65533;&#65533;&#65533;[&#65533;&#65533;&#65533;&#65533;&#1823;&#65533;&#1914;&#65533;p&#65533;67&#65533;v&#65533;m&#65533;&#1908;&#65533;EWAv&#65533;&#65533;&#65533;&#65533;&#65533;&#65533;{&#58695;&#65533;&#65533;&#65533;&#65533;R`(G&#65533;n&#65533;2|k&#65533;&#65533;&#65533;.&#65533;t&#65533;&#65533;?&#65533;&#65533;`&#65533;B&#1095;&#65533;&#65533;&#65533;C[&#65533;P@ RI&#65533;.DC&#65533;&#65533;&#65533;&#65533;0$x"&#65533;'&#65533;xb&#65533;&#65533;B~V"]X&#65533;&#65533;&#65533;d&#65533;SD>&#65533;7&#65533;	?&#65533;&#65533;&#65533;(&#65533;&#65533;0A&#65533;H=&#65533;}N&#65533;&#65533;&#65533;.G&#65533;?Q&#65533;&#65533;W|Y&#65533;r&#65533;&#65533;Ye4&#65533;&#65533;y&#65533;&#65533;&#1501;x&#665;&#65533;&#65533;&#930;&<-/L&#192;&#65533;g1&#65533;b&#65533;&#65533;$&#65533;&#65533;	@QJ&#65533;&#65533;c
5&#65533;|&#65533;4b&#65533;&#65533;jZ&#65533;RM&#65533;&#65533;&#65533;&#65533;&#65533;F*&#65533;&#65533;	1&#65533;"t&#65533;&#65533;&#65533;
<&#65533;&#65533;!&#65533;je&#65533;&#65533;\&#65533;&#65533;A&#65533;&#65533;&#65533;`&#65533;-97&#65533; &#65533;Uc!%>FQ\&#65533;W#&#65533;&#65533;(8^&#65533;&#65533;0&#65533;	&#65533;@&#65533;S&#65533;&#65533;0w&#65533;bc&#65533;&#65533;&#65533;P&#65533;$\&#65533;\&#65533;3&#65533;&#65533; & &#65533;L&#65533;
&#65533;&#65533;&#65533;*Q&#65533;&#65533;@&#65533;&#65533;&#65533;&#65533;&#65533;G&#65533;A&#591;o&#65533;c&#65533;&&#65533;-&#65533;&#65533;&#65533;&#65533;*3:&#65533;K"&#36938;E%b&#65533;&#1923;&#65533;:&#65533;&#65533;bIHB&#65533;5&#65533;&#65533;oz&#65533;(o&#65533; &#65533;P&#65533;"$RB&#65533;&#65533;&#65533;&#65533;&#65533;}&#65533;&#65533;&#65533;Z6$8i&#65533;.m&#65533;&#65533;&#65533;&#65533;&#65533;a&#65533;&#65533;.?&#65533;[&#65533;V&#65533;&#65533;(gjx&#65533;g$&#65533;(&#65533;L&#65533;Q|d&#65533;&#65533;4&#65533;&#596;;u&#65533;&#65533;mThc!&#65533;&#65533;&&#65533;HgoosN&#65533;&#65533;s &#65533;m0<&#65533;'s&#65533;&#65533;&#65533;|&#65533;*"&#65533;&#65533;S|&#65533;&#65533;(.&#65533;&#65533;&#1608;&#65533;&#65533;&#65533;&#65533;&&#65533;&#65533;&#65533;
&#65533; &#65533; &#65533;x&#65533;&#65533;`&#65533;:C	#&#65533;E1&#65533;&#65533;&#65533;&#65533;&#65533;&#65533;&#65533;0&#65533;&#65533;D-R&#65533;&#65533;l[&#65533;"*&#65533;	!&#1803;&#65533;
&#65533;&#1473;&#65533;&#65533;&#65533;:&#65533;`!&#65533;W&#65533;&#65533;&#65533;;&#65533;&#65533;&#65533;&#65533;c&#65533;k&#65533;&#65533;Z&#65533;.Yr{&#65533;t&#512;&#65533;&#65533;&#65533;N&#65533; I&#65533;&#216;CVj &#65533;&#65533;R&#65533;&#65533;&#65533;&#65533;+e)&#65533;&#65533;&#466;&#65533;QH&#65533;&#65533;&#65533;`&#65533;}&#65533;Al2&#65533;&#65533;&#65533;gxJ^&#946;&#65533;&#65533;&#65533;&#65533;&#65533;l]&#65533;&#65533;&#65533;&#65533;&#65533;ALl&#65533;&#65533;C%* &#65533;&#65533;&#65533;8&#217;&#65533;@mR&#65533;&#1317;&#65533;&#65533;N1&#644;&#65533;<[o,s&#65533;xb'9&#65533;!&#65533;&#65533;&#65533;&#65533;C&#65533;&#65533;W&#65533;T&#65533;u&#65533;&#65533;&#1416;&#65533;A
&#65533;&#643;&#65533;d*aVV&#65533;&#65533;&#65533;*&#65533;J&#65533;&#65533;&#65533;&#65533;&#65533;E'F&#65533;\&#65533;Da&#65533;W&#65533;u@&#65533;&#65533;&#65533;%#6&#65533;&#65533;2W&#65533;&#65533;&#65533;H&#65533;!e&#65533;&#65533;&#65533;&#645;&#65533; &#65533;&#65533;D&.&#65533;!&#65533; x&#65533;&Z&#65533;&#65533;&#65533;&#65533;&#65533;&#65533;&#65533;&#65533;z&#65533;&#528;&#65533;H&#65533;` 0&#65533;&#1191;>&#65533;&#65533;&#65533;z&#65533;&#65533;&#65533;&#65533;&#65533;&#65533;#mr!R&#65533;*&#65533;tJ&#65533;/(&#65533;&#65533;&#65533;&#65533;&#65533;^kU	^_&#65533;nwG?&#65533;&#65533;w&#65533;X&#65533;"c:&#65533;&#65533;M&#65533;c&#65533;Yt&#407;&#65533;	0O&#65533;
&#65533; g1&#65533;&#65533;&hk&#65533;E&#65533;&#65533;&#65533;zZh&#65533;&#65533;&#65533;~-&#65533;&#65533;&Sh&#65533;&#1058;J&#65533;&#65533;&#65533;[t&#1849;O"&#65533;&#65533;:&#65533;@&#65533;'&#65533;&#50374;r&#65533;&#65533;uJ&#65533;&#65533;|&#65533;}AHr&#65533;&#65533;4&#65533;&#65533;QDr&#65533;&#65533;or&#65533;&#1479;F&#65533;	]&#65533;&#65533;5&#65533;.&#65533;0&#65533;:&#65533;&#376;&#65533;H&#65533;&#65533;wA&#65533;&#65533;3&#65533;(&#65533;/p=&#65533;&#65533;&#65533;&#65533;H&#65533;&#65533;F&#65533;&#65533;	&#65533;&#65533;+&#65533;&#65533;&#65533;OD&#65533;G&#65533;&#65533;u&#65533;N`&#65533;!s&#65533;I$&#65533;>&#65533;>&#65533;&#65533;&#65533;?&#65533;&#65533;*T&#65533;b&#65533;&#65533;	$&#65533;A y&#65533;	&#65533;&#65533;A[&#65533;&#65533;@&#65533;"Md[}&#65533;E&#65533;&#65533;&#65533;!(&#65533;	&#65533;V|U&#65533;&#1088;{|j
Z &#65533;&#65533;i&#65533;5&#65533;]&#65533;&#65533;?&#65533;&#65533;&#65533;&#65533;})Zbz&#65533;&#65533;  G^&#65533;4+&#65533;X#C0&#65533;&#65533; 7&#65533;&#65533;&#1648;&#65533;&#65533;4%&#65533;&#65533;
E&#65533;e"&#65533;&#65533;&#65533;&#65533;&#65533;H[[&#65533;j;&#65533;&#65533;j&#65533;&#65533;&#1726;&#65533;'XHD&#65533;&#65533;&#65533;&#65533;8&#65533;&#65533;&#65533;JK&#65533;Oj&#65533;`&#65533;&#65533;&#65533;&#65533;%@&#65533;u&#65533;E'&#680;	s&#65533;	H8&#65533;X1&#65533;W(A	H`c&#65533;&#65533;&#65533;m&#65533;w&#65533;&#65533;p&#65533;&#65533;82~	(&#65533;&#65533;OI&#65533;I&#65533;"Q8&#65533;&#65533;&#65533; &#65533;&#65533;&#65533;a&#65533;&#65533;)&#65533;&#65533;E_0&#65533;`W&#1047;!&#65533;"&#65533;ud?`we&#65533;&#1435;4&#65533;&#65533;&#65533;+^&#65533;&#65533;\&#65533;&#65533;&#65533;G&#65533;&#65533;n&#65533;x&#65533;b&#65533;%&#65533; dU &#65533;v&#65533;&#1622;UX&#65533;9q&#65533;q&#65533;DB0&#65533;AU*P&#65533;}&#65533;&#65533;&#1667;"05C&#65533;&#65533;[t&#65533;'&#65533;&#65533;&#65533;&#65533;z&#65533;Z&#1410;&#65533;&#65533;$Q9&#65533;:&#65533;&#65533;@&#65533;&#65533;[&#65533;1N&#65533;f+&#65533;5 Ty&#65533;W&&#65533;&#65533;sN&#65533;&#65533;&#65533;0&#65533;Z[b~5CY&#1878;o&#65533;N&#65533;yC&#65533;&#65533;&#65533;9rn
T&#65533;&#65533;&#65533;&#65533;&#65533;&#65533;k&#65533;&#65533;p&#65533;&#65533;0&#65533;&#65533;&#65533;&#65533;&#65533;&#65533; &#65533;/T&#65533;+&#65533;&#65533;'&#65533;B1&#65533;&#65533;&#65533;A&#65533;A(&#65533;&#65533;C.&#65533;&#65533;&#65533;@4&#65533;&#65533;]&#65533;&#65533;T&#65533;&#65533; 
&#65533;&#65533;&#65533;&#65533;&#65533;&#65533;&#65533;&#65533;|&#65533;&#65533;&#65533;&#65533;&#65533;&#65533;`&#65533;&#65533;&#65533;` &#65533;}&#65533;h&#65533;&#65533;&#65533;&#65533;Y&#65533;&#65533;&#65533;&#65533;i&#65533;&#65533;&#65533;"q&#65533;K&#65533;&#65533;&#65533;&#65533;,&#65533;&#65533;,,&#65533;&#65533;&#65533;&#65533;+&#65533;&#65533;&#65533;&#65533;(&#65533;&#65533;iZ&#65533;&#65533;&#65533;&#65533;&#65533;&#65533;&#65533;&#65533;&#65533;&#65533;&#65533;&#65533;5WT&#1536;(&#65533;|&#65533;&#65533;E&#65533;&#65533;AT&#65533;~&#65533;&#65533;&#1090;&#65533;\&#65533;&#65533;&#65533;&#65533;&#65533;&#381;&#1609;&#944;&#65533;^&#65533;	2&#65533;&#65533; \&#65533;@&#65533;(&#65533; <Sh&#65533;&#65533;,Y&#65533;8&#65533; &#65533;TS&#281;F&#65533;YY&#65533;q&#65533;&#65533;&#65533;&#65533;&#65533;&#65533;&#65533;&#65533;_sP&#65533;t&#65533;&#65533;q&#65533;&#65533;F&#65533;&#65533;SwP&#65533;&#528;:&#65533;t &#65533;Q,&#65533;	&#65533; B!T3&#65533; &#65533;&#65533;8H&#65533;&#65533;YQ&#65533;&#65533;&#4176;&#65533;&#65533;4D&#65533;&#65533;Z&#65533;m&#65533;/&#65533;&#65533;&#65533;8&#65533;&#65533; &#65533; &#65533;&#65533;@&#65533;&#65533;\A8&#65533;A.&#257;\&#65533;&#65533;i&#65533;`&#65533;&#65533;!&#65533;@T&#65533;tQD|)&#65533;&#21780;v&#1345;+&#65533;&#65533;;&#65533;Q&#65533;&#65533;&#65533;K&#65533;&#65533;&#65533;&#65533;&#65533;&#867;&#65533;&#65533;K&#65533;&#65533;y&#1895;=!&#65533;X&#65533;&#65533;&#65533;DDA&#65533;T"&#65533;@D&#65533;&#65533;A&#65533;$-&#65533;B# X( !\&#65533; &#65533;&#65533;&#65533;)&#65533;&#65533;&#65533;&#65533;T&#65533;	&#65533;&#65533;&#65533;&#65533;|&#65533;C&#65533; CD&#65533;1 &#65533;&#236;&#65533;H&#65533;&#65533;&#65533;&#65533;&#833;&#65533;	&#65533;&#65533;-D&#65533;@\&#65533;M&#792;"
&#65533;/&#65533;L&#65533;&#65533;&#65533;$&#65533;&#65533;Sb&#65533;&#65533;&#65533;&#65533;dqb&#65533;-&#65533;FtM&b&#65533;&#65533;@M&#65533;] p_y&#65533;8&#65533; &#65533;&#65533;&#65533;&#65533;q&#65533;ox&#65533;&#65533;&#1836;D&#65533;s&#65533;&#750;&#1040;&#65533;&#65533;Y&#65533;MG&#65533;1&#65533;s&#1811;sD&#65533;&#65533;A&#65533;A&#65533;FT&#65533;x@$4&#901;&#65533;&#65533;W&#65533;x&#65533;F&#65533;HE$T&#65533;&#65533; &#65533;&#65533;.&#65533;&#65533;0&#65533;&#65533;+ A<]4B@].|&#65533;&#65533;"8&#65533;(&#65533;&#65533;&#65533;&#65533;=rN	Hy&#65533;&#65533;&#65533;&#65533;&#65533;&#65533;&#65533;&#65533;@&#65533;u&#898;&#65533;&#65533;&#65533;mAAz&#65533;&#65533;&#576;&#65533;&#65533;&#65533;&#65533;+&#65533;q"	&#65533;`&#65533; >&#65533;&#65533;&#65533;&#65533;&#65533;&#65533;&#65533;$&#65533;+&#65533;C^N#|&#65533;&#65533;&#65533;&#65533;&#65533;&#65533;d&#65533;$&#65533;.&#65533;&#65533;8U&#65533;&#65533;D&#65533;@&#65533;&#65533;D&#65533;&#65533;&#22048;xtQQ&#65533;D&#65533;A'&#65533;&#65533;&#65533;Bt9&#65533;&#65533;&#65533;&#65533;t&#65533;+d&#65533;S^&#65533;0|&#65533;&#65533;&#65533;t&#65533;@&#65533;e-&#65533;&#65533;.&#65533; &#65533;&#65533;O]&#65533;I]&#65533;U&#65533;&#65533;&#65533;2% &#65533;&#65533;&#65533;&#1317;&#65533;-&#65533;'@H&#65533;n`oP
`~&#65533;`R\a&b*f&#65533;%&#65533;&#1676;&#65533;&#65533;&#65533;&#65533;&#65533;"p&#65533;&#65533;&#65533;1&#489;&#65533;&#65533;&#65533;&#65533;_&#65533;@
&#65533;GS&#65533;Q@e^&#65533;H&#65533;&#16669;B&#65533;&#65533;MY&#65533;&#65533;&#65533;&#65533;&#65533;8&#65533;t&#65533;A#D&#65533;&#65533;-$	(&#65533;&#65533;&#65533;&#65533;/&#65533;&#65533;&#65533;&#65533;/&#65533;B+8&#65533;&#65533;Zg&#65533;&#65533;|F&#65533;&#65533;&#65533;'|A&#65533;(&#65533;&#65533;&#65533;L&#65533;4&#65533;'&#65533;&#28416;+&#65533;&#65533;&#65533;&A$g&#65533;r&#65533;&#65533;'&#770;&|&#65533;P&#65533;(\&#65533;
j&#65533;!&#65533;&#958;&#65533;&#65533;&#65533; &#65533;&#65533;&#65533;&#65533;&#1806;&#65533;&A	&#65533;@&#65533;&#65533;&#65533;&#65533;&#65533;&#65533;K(&#65533;&#65533;C&#65533;&#65533;x	&#65533;&#65533;&#65533;&#65533;|Bl&#65533;,L&#65533;w&#65533;^&#65533;&#65533;>&#65533;&#65533;&#65533;$&#65533;"Z'&#65533;&#65533;&#65533;|&#65533;0&#65533;B+&#65533;u&#65533;&#65533;&#65533;&#65533;&#65533;&#65533;&#65533;@&#65533;B(8&#65533;&#65533;&#65533;(}"A1&#65533;B&#65533;C&#65533;&#65533;&#65533;.T&#65533;&#65533;&#65533;&#65533;&#65533;&#65533;D"&#65533;X&#65533;&#65533;&#65533;&#65533;	&#65533;_&#65533;&#65533;&#65533;=VPG0&#65533;&#65533;&#65533;FL&#866;&#65533;&#65533;&#65533;%hhM&#65533;i&#65533;m&#65533;&#65533;&#65533;&#1580;&#65533;$&#65533;b&#65533;
&#65533;L@&#65533;$@&#65533; p&#65533;@&#65533;&#65533;&#65533;W&#65533;x&#65533;&#65533;,&#65533;I<Eo-&#65533;d&#65533;&#65533;&#1814;&#65533;@&#65533;&#65533;4&#65533;&#65533;+&#65533;&#27617;&#65533;!)&#65533;R&#65533;MLT&#65533;&#65533;p&#65533;0&#65533;!&#65533;6g&#65533;&#165;^&#65533;tA~&#385;&#65533;'&#65533;&#65533;8A&#65533;D&#65533;L&#65533;'8&#65533;&#65533; &#65533;hgI}&#65533;D&#65533;j&#65533;&#65533;A4D&#65533;&#65533;&#770;(&#65533;g$&#65533;@s&&#65533;"&#65533;&#65533;&#65533;	&#257;94&#65533;l&#65533;&#65533;+&#65533;&#65533;&#65533;&#65533;@F&#65533; &#65533;&#65533;G
(&#65533;N&#65533;A&#65533;&#65533;&#65533;&#65533;@,&#65533;&#65533;&#65533;&#65533;D&#65533;K|	&#65533;&#65533;&#65533;&#65533;A~*HM"&#65533;&#65533;B&#65533;q&#65533;&#65533;&#65533;&#65533;&a&#65533;&#65533; MT&#65533;v&#65533;/&#65533;Av&#65533;(&#65533;&#1313;&#65533;~Bx&#65533;&#65533;&#65533;&#65533;Pl1x&#65533;,&#1281;x &#65533;&#65533;B&#65533;&#65533;"i]&#65533;2&#1605;&#65533;&#65533;&#65533;[&#65533;Yt &#65533;&#65533;&#65533;&#65533;b&#1317;&#65533;EM&#65533;h&#65533;l&#65533;&#65533;&#65533;(&#65533;&#65533;&#65533;b*m&#1500;&#65533;j8m&#429;isL pDd&#65533;C|&#65533;l&#65533;l&#65533;&#65533;]&#65533;&#65533;%&#65533;#&#65533;&#1536;&#65533;@&#65533;&#65533;&#65533;%&#65533;&#65533;&#1852;
&#65533;GDK@&#65533;G'&#65533;/t&#65533;M&#65533;j&#65533;Ku&#65533; &#65533;&#1520;&#65533;&#65533;U&#65533;&4B&#65533;b&#65533;4&#1768;&#65533;&#65533;7*&#167;&#65533;&#65533;d :~&#65533;h&#65533;&#65533;&#65533;'&#65533;&#65533;j&#65533;s&#65533;&#65533;<&#65533;&#65533;&#65533;&#65533; &#65533;F&#65533;&#65533;&#65533;+D&#65533;8&#65533;l];&#65533;&#65533;]&#65533;:n&#65533;+$+&#65533;&#65533;&#65533;+&#65533;&#65533;j0&#65533;B, &#65533;&#65533;&&#65533;&#65533;.&#65533;&#65533; &#65533;&#65533;TFbN$&#65533;/&#65533;@]9&#65533;Q&#65533;@&#1518;&#65533;&#65533;'&#65533;&#65533;x&#65533;.&#65533;&#65533;x&#65533;&#65533;&#65533;&#65533;+|&#65533;&#65533;&#65533;!&#65533;&#65533;&#65533;&#65533;&#65533;&#65533;)C&#65533;Hy&#65533;&#65533;&#65533;&#65533;&#65533;&#65533;`&#65533;L^(<$i.G&#65533;&#65533;'&#65533;&#65533;&#171;&#65533;B&#65533;&#65533;&#65533;X.p&#65533;&#65533;&#65533; _Z&#65533;&#382;!S&#65533;S&#65533;I&#65533;B&#65533;d&#65533;&#65533;Oc4&#65533;&#65533;n&#65533;h&#65533;h&#65533;&#65533;$-&#65533;,-k&#65533;&#1250;F;&#65533;0DY,&#65533;Y&#65533;`y&#65533;&#65533;&#65533;QQ&#65533;&#65533;&#65533;&#65533;8&#65533;	&#65533;&#65533;&#65533;&#65533;&#65533;&#65533;&#65533;&#65533;+C&#65533;&#65533;&#65533;&#65533;&#65533;&#65533;&#65533;=&#65533;#&#65533;zZ G&#65533;+&#65533;&#65533;A&&#65533;&#65533;.x&#65533;&#65533;&#65533;&#65533;&#65533;&#65533;+$&#32558;&#65533;&#65533;!&#65533;&#65533;6&#65533;C&#65533;&#65533;Z+&#65533;&#65533;&#65533;&#65533;u &#65533;C4&#65533;&#65533;J2h&#65533;~B+|q&#65533;&#65533;&#65533;'&#65533;&#65533;5n&#65533;Z&#65533;+@&#65533;u6w&#65533;.&#65533;&#65533;A &#65533;X&#65533;&#65533;d&#65533;G&#65533;&#65533;k&#65533;&#65533;F&#65533;T&#65533;Aa&#65533;B&#65533;q&#65533;&#65533;&#65533;&#65533;8&#65533;]&#65533;B'&#65533;1&#65533;&3&#65533;&#1955;n&#65533;&#1891;]&#65533; t&#65533;&#65533;&#65533;&#65533;"&#65533;8&#65533;
&#65533;&#65533;&#65533;&#65533;H&#65533;&#65533;&#65533;&#65533;]7B#h,&#65533;&#65533;&#65533;&#65533;]&#65533;&#65533;u&#65533;&#65533;&#65533;&#65533;XFL&#65533;&#65533;&#65533;&#65533;&#65533;/&#65533;	_Q&#65533;F$&#65533;`&#65533;o&#65533;l&#65533;5&#850;&#65533;&#65533;&#65533;F'2&#257;i&#65533;&#65533;0BfA&#65533;Pn4&#65533; 0 &#65533;&#65533;S<&#26097;j&#65533;)&#65533;&#65533;i}&H&#65533;&#862;&#65533;@T&#65533;DH8S&#65533;@&#65533;5&#65533;1&#65533;H&#65533;h&#65533;&#65533; &#65533;&#65533;&#65533;&#65533;oT' vy&#65533;@&#65533;&#65533;&#65533;/@A&#65533;&#65533;AF%&#65533;&#65533;Ax&#65533;'@Ar&#65533;F&#65533;zT(AsJ5&#65533;&#65533;&#65533;n	&#65533;h58t&#65533;&X2&#65533;&#65533;B&#65533;&#65533;&#65533;&#65533;B.@	&#65533;&#65533;*<]&#65533;To&#65533;&#65533;&#65533;&#65533;&#65533;(&#65533;&#65533;$&#442;&#65533;&#65533;&#65533;j&#65533;&#65533;&#65533;n&#65533;``xA_e&#65533;&#65533;	l&#65533;&#65533;+&#65533;&#65533;&#65533;B&#22112;|&#65533;$&#65533;&#65533;x}J&#65533;&#65533;6&#65533;1&#65533;u^g&#65533;:q&#65533;E&#65533;&#65533;&#65533;Z,&#65533;&#65533;'t&#65533;FI#&#65533;jH(&#65533;B9&#65533;&#65533;BD&#65533;&#65533;J&#65533;&#65533;&#65533;&#65533;m&#65533;h&#65533;&#65533;&#65533;&#65533;A&#65533;&#65533;&#65533;m&#65533;&#65533;&#691;&#65533;&#65533;Ej&#65533;z&#65533;p&#65533; &#65533;@
$&#65533;&#65533;X&#65533;bAJ&#65533;&#65533;%cX&#65533;ft&#65533;g@&#65533;t7&#65533; tk,&#65533;&#65533;|7&#65533;y&#65533;&#65533;9@&#1302;&#65533;d&#1461;/D&#65533;`&#65533;&#65533;&#65533;&#65533;&#65533;D&#65533;0>>KTd&#65533;&#1826;&#2012;-s&#65533;m}lt&#700;&#65533;p&#65533;' &#65533;9&#65533;&#65533;&#65533;B1&#65533;P&#1870;&#65533;q&#65533;	&#65533;&#65533;&#65533;&#65533; &#65533;&#65533;&#65533;&#65533;Z2T&#65533;B&#65533;g/|&#768;&#65533;~j&#65533;&#65533;&#65533;GA(`Ar&#65533;&#65533;j&#65533;&#65533;&#1881;&#65533;1&#65533;&#65533;&#65533;F&#65533;&#65533;/x&#65533;&#65533;&#65533;Y8&#65533;8&#171;e2:&#65533;A&#65533;&#65533;T&#65533;&#65533;&#65533;&#65533;H}&#65533;&#1777;u&#65533;/&#65533;9&#65533;/&#65533;&#65533;&#65533;&#65533;(&#65533;A&#65533;&#65533;
z&#65533;^G9o&#385;&#1093;x)+x]A,&#65533;M&#65533;/&#65533;j&#65533;&#65533;l&#65533;&#65533;&#65533;&#65533;&#65533;&#65533;&#65533; &#65533;
&#65533;@&#65533;H&#65533;1&#65533;B`Zrr&#65533;&#65533;&#65533;&#65533;&#65533;hA"$&#65533;C0&#65533;&#65533;&#65533;`&#65533;h&#65533;&#65533;%&#65533;&#65533;&#65533;u&#65533;M^&#65533;&#65533;&#65533;&#65533;
&#65533;&#65533;$&#65533;&#65533;	&#65533;#l&#65533;(&#65533;&#65533;X&#65533;&#65533;A@&#65533;#&#65533;2&#65533;&#65533;&#65533;&#65533; &#65533;(c% &#65533; DDp&#65533;&#65533; <&#65533;>K&#65533;uSu4&#65533;p&#65533;v&#65533;f&#65533;w&#65533;&#65533;&#65533;B&#65533;&#65533;8&#65533;Fc.&#65533;&#65533;&#65533;~&#65533;G&#65533;&#65533;&#65533;GR&#65533;dG	&#65533;q&#65533;,&#65533;u&#65533;_td&#65533;}&#65533;wSNUh&#65533;\&#1519;&#65533;9&#65533;K&#65533; &#65533;gA&#65533;3	&#65533;=&#65533; &#65533;&#65533;&#65533;&#65533;&#65533;&#65533;<&#1900;yQ&#65533;s6&#65533;&#65533;]rF{fyRk]h&#65533;xAMC&#65533;^&#65533;=&#10475;&#65533;;
&#65533;@y&#65533;(&#65533;x&#65533;FLQc&#65533;&#529;)QqU&#65533;H#&#65533;fAIb&#65533;&#65533;&#65533;&#65533;6&#65533;&#65533;Z&#65533;&#816;:&#65533;&#65533;b&#65533;&#65533;/_&#1168;&#65533;&#65533;6m&#520;&#1160;&#65533;($I&#65533;$
&#657;&#65533;QryyA&#65533;F&#65533;_nl&#65533;X&#65533;j&#65533;&#65533;&#65533;I>&#65533;&#65533;&#65533;#&#65533;_&#65533;^&#65533;&#65533;&#65533;'s&#65533;D&#65533;c&#65533;&#65533;G@&#65533;h;h&#65533;&#65533;!yeLMX&#65533;&#65533;ry1&#65533;&#65533;)+s&#65533;H&#65533;)&#65533;&#65533;4X{&#65533;&#65533;1&#65533;+A&#65533;&#672;&#65533;&#65533;2&#65533;:&#65533;K&#65533;	'X&#65533;H&#65533;Zu&#65533;(Pp&#65533; ;&#65533;l&#65533;9&#19357;[7&#65533;(88P&#65533;&#65533;	 &#65533;B	(D&#65533;&#65533;`&#65533;&#65533;T&#65533;>&#65533;&#65533;&#65533;&#65533;&#2011;W ~&#65533;&#65533;&#65533;D&#65533;#DG	&#65533;;&#65533;&#65533;&#65533;&#65533;<r&#65533;&#65533;&#65533;O &#65533;&#65533;&#65533;&#401;&#65533;&#65533;&#65533;&#65533;+0&#65533;&#65533;@ 4NP &#65533;&#65533;&#65533;&t&#65533;&#65533;`&#65533;&#65533;
4&#65533;&#65533;(&#1091;< &#65533;J&#65533;Ax&#65533;&#65533;By&#65533;V^&#65533;D0&#65533;^Jb&#65533;$&#65533;t)&#65533;2&#27786;&#65533;(X	e&#65533;(&#1416;"&#65533;#&#65533;xC$&#65533; #&#65533;4&#65533;h&#137;(&#65533;&#65533;&#65533;	'&#65533; A&#65533;;&#65533;:b('&#65533;&#65533;"Q&#65533;&#65533;'+&#1197;&#65533;x&#65533;I&#65533;H&#65533;1&#65533;'&#65533;Q	&#65533;\>&#65533;&#65533;P&#65533;&#65533;&#65533;p%&#65533;$&#65533;H#&#65533;:H&#65533;"&#65533;7&#65533;0&#65533;''\-&#65533;A&#65533;&#65533;d&#65533;&#65533;&#65533;&#65533;&#65533;\&#65533;a&#65533;&#65533;&#65533;$&#65533;&#65533;&#65533;&#65533;8r	&#65533;&#65533;8~&#65533;"NWX&#65533;"T'Bq&#65533;&#65533;/>1&#65533;*&#65533;&#65533;h&#65533;R_&#65533;h&#65533;&#65533;_fYI&#65533;\d&#65533;&#65533;P 7:t&#65533;#>&#65533;e&#65533;5&#65533;&#65533;&#65533;b&#65533;xA&#65533;&#65533;&#65533;E&#1499;d!&#65533;&#65533;^&#65533;$&#65533;8mX#&#65533;(l&#65533;&#65533;&#65533;$&#65533;&#65533;h&#65533;$xq&#65533;&#65533;&#65533;&#341;FN;m5&#65533;Zs&#65533;&#65533;x&#65533;-7&#429;a&#65533;$&#65533;@0&#65533;&#65533;&#65533;&#65533;&#65533;;&#65533;&#65533;n &#65533;&#65533;9&#65533;)&#2105;&#65533;+&#65533;&#65533;&#65533;&#65533;SO&#65533;&#1931;&#65533;f&#65533;&#65533;&#65533;of&#65533;&#65533;&#65533;/9=&#65533;`DFL`&#65533;V&#65533;`&#65533;W&#65533;pB*&#1808;&#65533;&#65533;0&#65533;&#65533;&#65533;&#65533;CBL`&#65533;=&#65533; l_&#65533;1&#65533;#@P	&#65533;&#65533;&#65533;Mz&#65533;&#65533;*&#544;&#65533;&#65533;q.&#65533;&#528;&#65533;&#65533;Y&#65533;&#65533;D&#65533;;&#65533;U"&#65533;\&#65533;v&#65533;'&#65533;H&#65533;&#403;&#65533;&#65533;&&#65533;l&#65533;&#65533;&#65533;&#65533;&#65533;'/x&#65533;&#65533;&#65533;aRAr&#65533;&#65533;&#518;PG}I&#65533;0@&#65533; &#65533;&#65533;5L&#65533;&#533;O&#65533;<B&#65533;(.&#65533;&#65533;&#65533;;d&#65533;&#65533;_61"w&#14925;&#65533;c&#65533;jeI&#65533;&#65533;/n&#65533;E&#65533;&#65533;&#65533;%&#65533;#&#65533;&#65533;&#65533;{&#65533;&#65533;&#65533;&#1497;&#65533;&#549;1&#65533;&#65533;&#65533;&'X9&#1450;"&#408;N6)&#65533;$#"&#65533;&#65533;&#65533;+8&#65533;!&#65533;_r1&#65533;'&#65533;K&#65533;&#65533;&#65533;K^&#65533;&#65533;b&#65533;E /&#65533;D&#65533;n"&#65533;)&#65533;&#65533;&#65533;&#65533;'&#65533;&#65533;&#65533;p&#65533;+X&#65533;W&#65533;
[=&#65533;&4x&#65533;	P&#65533;&#65533;&#1268; aC&#65533;k &#65533;&#65533;H&#65533;7&#65533;Q&#65533;&#65533; &#65533;&#65533;R&#65533;r&#65533;&#65533;2	&#65533;;&#65533;&#65533;&#65533; &#65533;|G&#65533;&#65533;&#65533;E&#65533;&#588;f=&#65533;&#65533;&#65533;rv&#65533;&#65533;&#65533;L>&#65533;1&#65533;N&#65533;-x@&#65533;	8&#65533;X^&#65533;&#65533;he&#65533;&#65533;&#65533;&#65533;&#65533;{+&#65533;&#65533;p&#65533;-,&#65533;EU&#65533; &#65533; &#65533; M&#524;'H&#65533;&#65533;H&#65533;&#65533;&#65533;E'&#65533;Q&#65533;xQ&#65533;Eiy&#65533;&#65533;&#65533;CEV&#65533;&#65533;&#65533;r&#65533;u&#65533;E&#65533;&#1572;&#65533;.|H`X&#65533;O&#65533;pVL&#65533;&#65533;&#65533;&#171;&#65533;&#65533;li&#65533;
&#65533;&#65533;&#65533;&#65533;&#65533;&#65533;)p&#65533;&#65533;&#65533;&#65533;&#65533;"&#65533;&#1317;	F&#65533;&#65533;:a&#65533;h&#65533;&#65533;p#&#65533;2sl"&#65533;H&#65533;.#&#65533;4t&#65533;&#65533;&#65533;H
&#65533;&#65533;d:!-J&#65533;&#65533;0&#65533;@&#65533;&#1417;{H&#65533;&#65533;&#65533;&#65533;W&#65533;B&#65533;&#65533;&#65533;&#65533;&#65533;5pJer&#65533;&#65533;&#65533;`&#65533;&#65533;!XV&#65533;&#65533;&#65533;&#65533;7&#65533;P&#65533;H2&#65533;&#65533;/&#65533; &#65533;`#Xj&#65533;&#65533;t7j&#65533;.&#216;&#65533;.&#65533; (}z&#65533;{F&#1575;X&#65533;ea&#65533;&#65533;&#65533;x&#65533;&#65533;2&#65533;&#65533;&#65533;&#65533;+W&#65533;&#65533;&#65533;"&#65533;_\!*6`&#65533;QOs&#65533;&#65533;`.|M&#65533;r&#65533;&#65533;fb@&#65533;4&#65533;&#65533;x @&#65533;&#65533;{PF&#65533;#&#65533;p;F&#65533; &#65533;T&#65533;&#65533; &#65533;G&#65533;X&#65533;"&#65533;l&#1458;&#65533;&#35594;&#65533;&#65533;"&#65533;&#65533;v&#65533;!&#65533;B&#65533;#&#65533;@D!&#65533;&#65533;l/:Q&#65533;<&#65533; &#65533;&#65533;8)#&#65533;&#65533;!&#65533;&#65533;&#65533;(&#65533;P&#65533;&#65533;&#65533;(F&#65533;"&#25611;&#65533;&#65533;bJ&#65533;D&#65533;U&#65533;&#65533;&#65533;2tRmi&#65533;&#65533;U&#65533;&#65533;&#65533;s	&#65533;@&#65533;& &#65533;d&#65533;TFw&#65533;&#65533;&#65533;$
Q8&#65533;&#65533;B&#65533;&#65533;&#389;&#65533;i(&#65533;.&#65533;&#65533;	$,&#65533;v[&#65533;u&#65533;&#65533;&#65533;NL&#65533;&#65533;&#65533;4&#65533;''|&#184;&#65533;&#65533;Q&#65533;&#65533;&#65533;M&#65533;G&#65533;&#65533;R(aPJP&#65533;&#65533;&#65533;&#65533;Y&#65533;&#65533;&#65533;&#65533;a&#65533;&#65533;W C&#65533;&#65533;& &#360;&#65533;&#65533;b&#65533;t&#65533;&#65533;&#65533;B&#65533;o"p*&#65533;&#65533;;&#65533;&#65533;&#65533;4&#65533;&#65533;-@&#645;.<&#65533;&#65533;&#65533;&#65533;&#65533;\&#65533;&#65533;e8&#65533;&#65533;b&#65533;&#65533;&#65533;&#65533;&#65533;&#65533;&#65533;.Q<&#65533;%#P&#65533;K\*
&#65533;d&#65533;O&#65533;W\1&#1290;y&#65533;L1&#65533;&#65533;	#&#65533;&#65533;,T*k^&#1556;&#65533;a&#65533;&#65533;&#65533;&#65533;&&#65533;U&#65533; &#839;&#65533;9&#65533;Af&#65533;&#65533;la=+&#65533;\&#65533;&#65533;4 =Z&#65533;&#65533;|B&#65533;f&#65533;n&#1134;&#65533;&#65533;"&#65533;g&#65533;&#65533;&#964;T&#1025;&&#65533;D&#65533;&#65533;&#65533;y&#65533;&#65533;&#65533;&#65533;&#65533;&#65533;Hl&#65533;&#65533;&#65533;f&#65533;&#65533;&#65533;.&#65533;&#65533;H#&#65533;IL&#65533;&#65533;He&#65533;&#65533;&#65533;&#65533;-&#65533;&#65533;&#65533;`&#65533;fQZ7&#65533;$&#65533;&#65533;R&#65533; &#65533;&#65533;aJ&#65533;&#65533;&#1381;&#65533; &#65533;@!oh&#65533;&#65533;&#65533;:&#65533;&#65533;&#65533;&#39947;:&#65533;&#65533;.&#65533;&#65533;w&#65533;&#65533;	]L&#65533;!N&#65533;&#65533;&#65533;P&#65533;c'!
&#65533;m&#65533;&#65533;&#1968;&#65533;&#65533; I&#65533;G&#65533;C1r&#65533;&#65533;&#65533;JiJ&#65533;*(&#65533;&#24767;$&#65533;&#65533;0&#65533;t&#65533;&#65533;`&#65533;&#65533;h&#65533;&#65533;&#65533;#&#65533;*)&#65533;&#65533;'H&#65533;&#65533;&#65533;0&#65533;Vr&#65533;&#65533;(0&#65533;&#65533;(&#65533;&#1191;&#65533;&#65533;&#65533;&#65533;&#65533;	&#65533;&#65533;t&#6598;a
&#65533;&#65533;&#65533;&#65533;&#65533;c&#65533;&#65533;&#65533;m&#65533;D&#1237;bK_Wc&#65533;v&#65533;&#65533;:&#65533;&#65533;=&#65533;i&#1440;&#65533;&#65533;&#65533;+A&#65533;a&#65533;0&#65533;2&#65533;&#65533;Q&#65533;r&#65533;s&#65533;&#65533;&#65533;:&#65533;t80&#65533;&#65533;`&#65533;&#65533;9&#65533;&#65533;&#65533; &#65533;&#65533;u&#65533;&#65533;y&#65533;&#65533;j&#65533;9&#65533;`&#65533;>#r&#65533;)&#65533;x&#65533;4 &#65533;@P&#65533;&#65533;&#65533;%&#1040;&#65533;^&#65533; &#65533;y&#65533;&#1028;_@&#65533;{&#65533;&#65533;&#65533;&#65533;j&#65533;&#65533;Ph&#65533;9`l-:aj&&#65533;b&#65533;2HC1^&#65533;6c&#65533;&#65533;"@&#65533;&#65533;&#65533;pPw&#65533;&#65533;&#65533;{&#65533;_&#65533;%x&#65533; 5&#65533;~&#65533;&#65533;&#65533;"I&#65533;&#1187;&#65533;&#65533;[V|"KM&#65533;gE&#65533;&#65533;7`n1`&#65533;o'Dqm&#65533;(&#65533;H`&#65533;JR&#1161;&#65533;D&#65533;e&#65533;&#65533;&#65533;%&#65533;&#65533;&#65533;&#65533; &#65533;&#65533;&#65533;&#65533;H&#65533;D*~&#65533;&#65533;&#65533;\&#65533;OPF&#65533;v-5&#65533;+&#65533;"&#65533;H7&#65533;&#65533;&#65533;&#65533;&#65533;"jo{&#65533;&#65533;#&#65533;"&#65533;D&#65533;&&#65533;&#65533;&&#65533;&#65533;&#65533;`&#65533;&#65533;&#65533;&&#65533;&#65533;&#65533;Z&#65533;&#65533;v~&#65533;&#65533;)&#65533;H&#65533;B	fA"&#65533;&#65533;g
<&#65533;%&#65533;@Q&#65533;|G&#65533;bl&#43042;&#65533;&#65533;P&#65533;&#65533;
zM,&#65533;E&#65533; n&#65533;&#65533;"&#65533; &#65533;&#65533;&#65533;&#65533;`	&#65533;&#65533;6d&#65533;a&#65533;&#65533;7&#65533;*&#65533;c&#65533;&#65533;C@&#65533;&#65533;9N&#65533;&#65533;&#65533;;&#65533;# `&#65533;&#65533;&#65533;&#65533;J&#864;&#65533;:&#65533;A=&#65533;@&#65533;&#65533;>B&>&#65533;&#65533;9&#65533;ld&#65533;C&#65533;2&#65533;LU&#65533;&#65533;&#65533;&#65533;&#65533;2@@&#65533;nC@b&#65533;&#65533;N&#65533;Q&#65533;&#65533;Dl&#65533;
&#1954;@ j@&#65533;8Dj&#65533;&#65533;&#65533;&#51729;P&#65533;&#65533;l&#65533;O)&#65533;@r&#65533;`&#65533;-p&#65533;!&#65533;&#65533;To&#65533;~DZr&#65533;&#65533;`8&#65533;	r!&#65533;&#65533;&#65533;&#65533;&#632;&#65533;&#65533;v|&#65533;&#65533;H&#65533;&#65533;&#1594;&#65533;p&#65533;&#65533;&#65533;&#65533;(F&#65533;&#65533;	&#65533;@[&#65533;G^&#65533;r&#65533;&#296;&#65533;>A&#65533;X&#65533;&#65533;\a&#65533;&#65533;`&#65533;J&#65533;&#65533;&#1984;&#65533;w&#65533;&#65533;K%&#65533;&#65533;`&#65533;T&#65533;P0(&#65533;@&#1280;Z&#65533; &#65533;X&#345;&#65533;&#65533;*R&#65533;&#65533;@~N&#65533;&#65533;XER2s&#65533; &#65533;&#65533;&#65533;&#65533;*e&#65533;h f&#65533;^h@&#65533;$3&#65533;&#65533;\dE&#65533;HV&#65533;$\&#65533;	.by@R&#65533;&#65533;&#65533;&#65533;@fAm&#65533;m^A	"&#65533;do&#65533;nbBA,&#65533;
v
&#65533;&#65533; &#65533;&#65533;G&#65533;t&#65533;^&#65533;~d&#65533;&#65533;~&#65533;&#65533;a&#65533;L&#65533;&#586;&#65533;&#65533;R&#65533;J&#65533;&#65533;&#65533;*&#65533;&#65533;.&#65533;l&#35468;&#65533;8z k&#65533;&#65533;:&#65533;#SF&#65533;H&#65533;d&#65533;&#65533; &#65533;&#65533;;&#65533;&#65533;&#65533;&#65533;&#1516;&#65533;&#1443;[&#65533;&#65533;&#65533;P&#65533;&#65533;n&#65533;?&#65533;?&#1966;*&#65533;A dC&#65533;&j&#65533;&#65533;/Bl&#65533;C0k&#65533;&#65533;#E&#65533;flR&#65533;&#65533;F&#65533;`%0R0&#65533;F0&#1382;&#65533;&#65533;BR&#65533;&#65533;w&#65533;-&#65533;&#65533; &#1929;&#65533;tAq~&#65533;`-&#65533;`&#65533; 	>ar`m&#28676;&#1490;qS&#65533;&#65533;.#62&#65533;&#65533;&#65533;	Z&#65533;&#65533;&#65533;&#65533;t&#65533;OP&#65533;&#65533;&#65533;&#65533;4&#65533;/&#65533; 
&#65533;&#65533;!:&#65533;&#65533;,&#65533;]T&#65533;z&#65533;&#65533;K&#65533;&#65533;&#65533;"D&#65533;w&#65533;+&#65533;t/&#65533;0j&#65533;>&#65533;.&#65533;$&#65533;&#65533;#&#65533;@]&#65533;&#65533;&#65533;-&#65533;&#65533;<UQR&#65533; {&#65533;&#65533;U&#65533;&#65533;'&#65533;$3&#65533;&#65533;B&#65533;^p&#65533;|&#65533;bRx(&#65533;&#65533;&#1958;E	L&#65533;&#65533;&#65533;A	&#65533;`yNR&#65533;$UL&#65533;&#65533;&#65533;F&#65533;&#65533;Bn&#65533;\B:A!&#65533;&#65533;\&#65533;&#65533;&#65533;hZ&#65533;&#65533;ni.&#65533;&#65533;&#65533;t&#65533;Td&#65533;&#65533;D&#65533;&#65533;j&#65533;&#65533;&#65533;5&#65533;6&#65533;&#65533;	&#65533;6@&#65533;4&#65533;* &#65533;&#65533;&#65533;&#65533;9&#65533;C&#65533;c&#65533;&#65533;C   &#65533;T&#65533;>&#65533;&#65533;&#65533;0&#65533;&#65533;&#65533;nf&#65533;&#65533;&#65533;&#65533;&#65533;&#65533;&#1046;fi&#65533;fC@s&#65533;&#65533;&#998;&#65533;&#267;-&#65533;
MDE&#65533;1U&#65533;&#65533;"&&#65533;	F&#65533;&#65533;
hPX&#65533;,&#65533;@	&#65533;&#65533;&#65533;&#65533;&#65533; 
&#65533;s&#1826;&#65533;[^Ab&#65533;v&#65533;&#65533;/X&#65533;&#65533;&#65533;&#65533;&#65533;&#1498;&#65533;	f t&#65533;&#65533;&#65533;&#65533;}&#65533; 
J&#65533;&#65533;@&#65533;&#65533;&#65533;lIR&#65533;'"&#65533;Q+	&#65533;dZ&#65533;'>&#921;&#65533;&#65533;&#65533;z&#65533;"&#65533;&#65533;x&#65533;Z	&#65533;!&#1666;&#65533;83&#65533;&#65533;&#65533;&#65533;&#65533;&#65533;&#65533;&#65533;$
&#65533;&#65533;&#347;&#65533;A&#480;&#65533;&#1762;&#65533;P>&#65533;&#65533;&#65533;:R&#65533;0&#65533;FmYZ1r&#65533;DD&#65533;"&#65533;&Z0#Z&#65533;I&#65533;&#65533;&#65533;/&#65533;~&#65533;&#65533;&#65533;&#65533;&#177;VG`/&#65533;&#65533;&#44006;&#65533;&#65533;&#65533;l&#65533;&#65533;&#65533;@!1&#65533;&#65533;&#65533;B&#65533; &#7687;v&#65533;&#65533;H&#65533;j&#65533;&#1862;g&&#65533;&#65533;&#769;1&#65533;&&#65533;!l@&#65533;r&#65533;`&#65533;&#65533;TcZ&#65533;)#&#65533;a6&#65533;74&#65533;&#65533;jV6(&#65533;Hi&#65533;A&#65533;c &#65533;r&#65533;&#65533;&#65533;&#65533;&#65533;&#65533;&#65533;|&#65533;+&#65533;A&#1682;<^&#65533;&#836;&#65533;&#65533;=&#65533;rg&#65533;r? 9&#65533;&#65533;z &#264;&#65533;6&#65533;&#65533;&#65533;&#65533;&#65533;&#65533;T/1&#65533;&#65533;j&#65533;lqE^&#65533;&#65533;&#65533;&#65533;B&#65533;&#65533;&#1062;&#1040;&#65533;&#65533;&#65533;&#65533;E^&#65533;&&#65533;&#65533;XaP&#65533;UGx&#65533;Lj&#65533;&#65533;ay&#65533;&#65533;&#65533;~&#65533;2:&#65533; &#65533;&#1578;&#65533;U&#65533;&#65533;qFS&#65533;&#65533;&#65533;&#65533;	&#65533;)|/
&#65533;K&#65533;&#65533;"&#65533;&#65533;ZB*	&#65533;&#65533;&#65533;sY&#65533;1-PQX:L&#65533;&#65533;&#65533;"&#65533;&#65533;PF@~:&#65533;&#65533;O&#65533;-(&#65533;&#65533;&#65533;t&#65533;&#65533;1	&#65533;&#65533;&#65533;z&#65533;X+&#65533;a&#65533;&#65533;&#65533;	&#65533;&#65533;&#65533;z&#65533;&#65533;&#65533;E&#65533;w&#65533;&#65533;&#65533;&#65533;&#65533;Q&#65533;&#65533;r&#65533;]Rr"'}%'>&#65533;&#65533;&#65533;mMp"	&#65533;E&#65533;&#65533;&#39412;&#65533;w5&#65533;!J3&#65533;gD&#65533;X&#65533;&#65533;\!&#65533;v&#65533;T+eS&#65533;&#65533;X&#65533;1&#65533;"&#65533;#&#65533;&#65533;&#65533;TX&#65533;"&#65533;&#65533;p&#65533;&#65533;T&#65533;xz&#65533;&#65533;&#65533;&#65533;&#65533;nX&#65533;P&#65533;&#65533;V#&#666;2Hmh7&#65533;&#65533;6&#65533;&#65533;&#65533;&#65533;&9&#65533;&#65533;&#65533;n&#65533;&#65533;&#65533;dDF,&#65533;&#65533;&#65533;"&#65533;&#65533;&#1674;&#65533;hg&#65533;, Z&#65533;&#65533;9&#65533;B(&#65533;J$D&#65533;VE&#65533;&#65533;<d&#65533;&#65533;j&#65533;H&#65533;T&#65533;&#65533;&#65533;&#65533;b&#65533;&#65533;TMMj&#65533;&#65533;l8D+ooc&#65533; H&#65533;8&#65533;&#65533;B&#65533;B&#65533;ay&#65533;ey&#65533;k
&#65533; >&#65533;'f&#65533;&#65533;&#65533;%)f&#65533;K&#65533;&#65533;'&#65533;&#65533;&#1792;&#65533;&#65533;"&#65533;&#65533;&#65533;~!q&#65533;&#65533;Q%M&#65533;H&#65533;&#65533;&#65533;.Pqr	:&#65533;&#65533;P&#65533;n4Y|&#65533;&#996;x0&#512;5
!|&#65533;#H&#65533;L|&#504;&#65533; &#65533;&#65533;"
&#65533; &#65533;&#1440;&#65533;&#65533;&#65533;&#65533;-&#65533;b"-f!	&#65533;&#356;&#65533;&#65533;[&#65533;'&#17408;4&#65533;4&#65533;u&#65533;&#65533;vG!w&#65533;-d W&#65533;&#65533;X&#65533;}?&#65533;N&#65533;&#65533;&#473;]&#65533;N&#65533;,&#65533;&#65533;&#65533;&#1075;-Hn:&#65533;&#65533;&#65533;&#65533;&#65533;@&#65533;A&#65533;L&#65533;>T'6&#65533;W~`p)8	&#65533;&#65533;J&#65533;A&#558;{&#65533;&#65533;2&#65533; &#65533;_&#65533;	&#65533;wPC5^&#65533;5&#65533;pbl&#65533;&#65533;7&#65533;&#65533;8&#65533;&#65533;
$d&#65533;&#35608;(,&#65533;pd&#65533;(&#65533;&#65533;#&#65533;" &#946;&#51336;i&#65533;&#65533;K&#65533;v&#65533;&#65533;cj&#65533;T 
 /&#65533;&#65533;&#65533;&#65533;DNyz&#65533;
&#65533;B&di&D&#65533;&#396;@&#65533;/&#65533;0&#65533;EN &#65533;^ -&#65533;&#65533;\~@&#65533;&#65533;&#65533;w&#65533;&#65533;&#65533;&#65533;&#65533;WMM&#65533;&#19551;x&#65533;&#65533;&#65533;^&#65533;	&#65533;`^&#65533;&#65533;8!&#65533;&#65533;7L&#65533;1&#65533;:&#65533; &#65533;z!&#65533;&#286;\9
n&#65533;R&#65533;&#65533;B&#65533; &#65533;EA[&#65533;)&#65533;&#65533;b&#65533;X&#65533;A`&#65533;&#65533;&#65533;&#65533;&#65533;	(!:XR6a&#65533;7&#65533;&#65533;/(D&#65533;\&#65533;&#65533;	&#65533;-w,&#65533;!&#65533;@x&#65533;&#65533;\A4A	F&#65533;&#65533;B{@&#65533;&#65533;"&#65533;.C&#65533;B&#65533;&#65533;d`&#65533;&&#65533;-0
't&#952;"V]&#65533;+B&#65533;U&#65533;&#65533;&#65533;&#312;z)&#65533;y&#65533;&#65533;&#65533;&#65533;#~a&#65533;F&#65533;M&#65533;&#65533;#VPG2&#65533;Q&#65533;&#65533;N&#65533;+&#65533;&#2514;&#65533;&#65533;P[&#65533;ZB!&#65533;`3d@|7pr&#65533;1l&#65533;x&#65533;&#65533;&#65533;&#65533;4&#65533; a`&#554;2&#65533;&#65533;r6&#65533;&#65533;6^xh`&#65533;&#65533;&#65533;&#770;&#33195;&#200;B &#65533;&#65533;(e&#65533;&#65533;\Z&#886;&#65533;i&#65533;&#65533;&#65533;&#65533;&#65533;&#888;&#65533;<&#65533;&#65533;.&#65533;&#65533;H&#65533;&#65533;9Zk&#65533;&&#992;&#65533;8t&#65533;@P&#65533;?D&#65533;&#65533;&#65533;&#65533;Z&#65533;&#262;&#65533;6koYb4&#65533;'&#65533;-(&#65533;	&&#65533;m.t&#65533;$&#65533;a&#65533;J&#65533;_&#65533;&#65533;TC&#65533;h&#365;&#65533;&#65533;4=WiuS&#65533;&#65533;&#65533;u&#65533;&#65533;-	&#65533;&#65533;+&#65533;e&#65533;4b5&#65533;J&#65533;&#65533;&#65533;p&#1849;$&#601;!2&#65533;;A\&#65533; U&#65533;ZH\&#65533;&#65533;&#65533;&#65533;&#65533;&#65533;2&#65533;Z/&#65533;&#65533;&#65533;K &#65533;&#65533;&#65533;^u&#65533;&#65533;P&#65533;k.&#605;&#65533;&#65533;&#65533;&#65533;b&#65533;Gh&#65533;&#65533;	&&#65533;^&#65533;&#65533;&#65533;a&#450;&#19714;.&#65533;&#65533;	&#65533;&#65533;&#2046;@&#65533;&#65533;"b&#1026;W&#65533;&#65533;&#65533;&#65533;&#65533;mt&#65533;#&#65533;@(u&#65533;m&#65533;&#65533;%&#65533;;)H 	H &#65533;t{8&#65533;]&#65533;&#65533;-l&#65533;&#65533;&#65533;c&#65533;B$&#65533;c:&#65533;P&#65533;x&#65533;&#65533;`h&#65533;&#65533;&#65533;&#65533;fg&#65533;&#65533;&#65533;fe&#65533;&#65533;&#65533;[ &#65533;~&#65533;&#65533;&#65533;,&#65533;&#26441;&#65533;&#65533;&#65533;&#1674;i&#65533;&#65533;&#65533;&#65533;&#65533;l-s&#65533;J&#65533;&#65533; &#65533;4 &#65533;&#65533;&#65533;A $9&#65533;]&#65533;#&#65533;C$>&#65533;&#65533;:&#65533;&#65533;B&#65533;&#65533;E&#65533;&#65533;&#65533;Fi2&#65533;G$,&#65533;&#65533;&F&#65533;&#65533;&#65533;2&#65533;@&#65533;&#65533;R&#65533;p&#65533;&#65533;<e&#65533;n&#65533;~3&#65533;zm&#65533;&#65533;`&#65533; &#65533;&#65533;&#65533;
j&#65533;&#65533;&#260;&#65533;;8&#65533;&#65533;LjoSV&#65533;&#65533;Q&#65533;&#65533;s&#65533;	&#65533;j&#65533;O(J4&#65533;$&#65533;B{?a&#65533;3&#65533;&#1836;;&#65533;&#65533;e/'	.{Q&#65533;;&#65533;<(<&#65533;&#65533;&#65533;&#65533;&#65533;&#65533;&#65533;&#65533;&#65533;\3&#65533;&#65533;&#65533;&#65533; &#65533;&#65533;&#65533;M&#65533;&#65533;&#65533;F&#65533;![/&#65533;&#65533;#&#65533;&#65533;{S&#65533;&#65533;&#65533;xX&#65533;&#65533;|&#65533;&#65533;:
&#65533;&#1144;:n&#65533;hp4a3&#65533;&#65533;~b&#65533;!&#65533;&#65533;&#65533;du&#1824;&#65533;`&#65533;&#65533;&#65533;&#1555;=)&#65533;&#65533;n&#65533;&#65533;&#65533;&#65533;&#65533;to#Ru&#65533;l &#65533;&#65533;|&#65533;Y^A%&#65533;h&#145;|&#65533;&#65533;&#65533;&#65533;Gk&#575;k7\&#65533;&&#65533;&#65533;|&#65533;&#65533;&#65533;&#65533;I&#2032;d\)`J&#65533;&#65533;&#2023;h=&#65533;&#65533;&#65533;0<&#65533;?&#65533;&#65533;j&#65533;.&#65533;&#65533;&#65533; &&#65533;i&#65533;&#65533;&#65533;&#65533;&#65533;`&#65533;&#65533;&#65533;
&#65533;&#144;&#65533;N`v`&#65533;3&#65533;fG$ &#131;

&H&#65533;&#65533;&#65533;08B&#65533;=
&#65533;e&#65533;- Nx&#65533;&#65533;&#687;\#d&#65533;&#65533;&&#661;.Gr&#65533;Br&#65533;(c&#390;&#65533;&#65533;FI&#65533;:S&#65533;6&#65533;PV&#65533;&#65533;4i&#65533;&#65533;S$C&#65533;q&#65533;&#65533;H&#65533;#`&#65533; I&#65533;&#65533;&#65533;'WF&#65533;&#65533;&#65533;&#65533;$ISV&#65533;&#65533;&I&#65533;&#65533;&#849;+GB&#24218;$J.&#65533;&#65533;f9&#65533;dJ+Q#&#65533;&#1576;&#65533;N4p&#65533;~&#890;b#&#65533;Q&#65533;&#65533;&#65533;X&#65533;+J&#65533;QBA&#65533;&#65533;&#273;.0W&#65533;&#65533;	%*&#65533;&#65533;&#65533;$qc&#65533;&#65533;&#65533;&#65533;&#65533;Mq&#65533;&#65533;f'&#65533;&#65533;t&#842;&#65533;&#65533;\&#65533;]&#65533;&#65533;D&#65533;&#65533;(	2Q&#65533;p&#65533;&#65533;e&#65533;]u&#65533;&&#65533;&#65533;&#65533;&#65533;2&#65533;"&#65533;A&#65533;&#1255;&#65533;&#65533;]y&#65533;r&#65533;&#679;_uFL&#65533;$&#65533;U&#65533;_&#65533;:&#65533;&#65533;&#65533;*&#65533;&#65533;Y&#65533;D&#65533;c.&#65533;&#65533;(B&#65533;Qj&#65533;]G&#65533;&#65533;&#65533;R&#65533;&#65533;+Ql&#65533;EPMf&#65533;&#65533;&#65533;&#65533;Eb&#65533;}b&#65533;]u&#215;&#65533;SW1&#65533;h&#65533;&#65533;(&#65533;&#65533;&#65533;"e&#65533;p4$qB
(&#65533;&#65533;&#65533;(pp#:&#59939;L0&#65533;0P&#65533;	% &#65533; <@&#65533;P &#65533;@p&#65533; T	&#65533;&#65533;V>&#2323;Pr@&#65533;0&#65533;&#65533; pf&#65533;hAB&#65533;C&#65533;&#65533;&#65533;$&#65533;k>&#65533;&9H&#65533;&#65533;&#65533;&#65533;) &#65533;&#65533; 
)&#65533;&#65533;G=&#65533;&#65533;h&#65533;%&#65533;&#65533;&#65533;F&#65533;@@&#65533;H90&#65533;-&#65533;&#65533;Q	
,&#65533;&#65533;B)&#65533;@	&#65533; &#65533;&#65533;&#65533;`Px&#1025;&#65533;
&#65533;`@&#65533;W.&#65533;&#65533;0&#65533;n&#65533;u&#65533;.&#65533;&#65533;R&#65533;(&#65533;&#34962;h>&#65533;&#65533;&#65533;&#65533;N&#65533;&#65533;&#65533;Q&#65533;&#65533;aC&#533;VG8&#65533;\O&#65533;A&#65533;b&#65533;&#65533;"&#65533;W&#65533;&#65533;F.j&#65533;&#65533;I1V%&#65533;D&#65533;(E&#65533;J&#65533;2L'&#1696;+&#65533;E&#65533;&#65533;,jL&#65533;&#65533;Mk&#65533;e&#65533;Y&#65533;auE&#65533;x&#65533;&#65533;o&#19590;T&#41307;&#65533;&#65533;&#65533;uD+&#65533;&#65533;&#65533;ZzB&#65533;&#65533;&#65533;,&#65533;&#65533;&#65533;	o&#65533;y&#65533;&#65533;W&#65533;&#65533;K&#65533;&&#65533;&#65533;n&#65533;M&#65533;2&#65533;t'&#65533;&#65533;&#65533;&#65533;&#65533;Hu4*M&#65533;&#65533;R w&#65533;&#65533;N&#65533;&#65533;&#65533;&#65533;JtB&#65533;1&#65533;@&#65533;J(&#65533;&#65533;&#65533;I&#65533;i&#470;I&#65533;&#65533;! 	u&#65533;&#65533;[k|&#65533;&#20097;&#65533;&#65533;-&#65533;&#65533;3&#65533;&#65533;&#65533;&#65533;&#65533;&#65533;I'.&#65533;B&#1412;&&#65533;2&#65533;'&#65533;&#65533;
&#65533;&#65533;&#65533;A
>r&#65533;y&#65533;5j$h0&#65533;AJ&#65533;$&#65533;&#65533;S&#65533;e&#65533;uB&#65533;&#65533;&#65533;]&#65533;.T&#65533;i&#65533;&#65533;g&#65533;&#1254;:&#65533;)&#65533;&#65533;&#65533;&#969;&#65533;zF&#65533;&#65533;th&#65533; =&#65533;@&#65533;y&#65533;*B@&#65533;P&#65533;&#65533;'4&#65533;&#65533;&#65533;A&#65533;/&#65533;&#65533;&#65533;&#65533;.P<&#65533;
&#65533;pG&#65533;&#65533;&#65533;&#65533;Uy1EN&#65533;`]&#65533;&#65533;/l	E+&#65533;p&#65533;N#&#65533;0&#65533;&^&#65533;&#65533;_&#65533;&#65533;*&#65533;&#65533;I+&#65533;&#65533;&#65533;&&#65533;&#65533;I&#65533; X&#65533;&#65533;&#65533;8"!LB(&#65533;&#1045;&#65533;&#65533;b
&#65533;b&#65533;Z&#65533;&#65533;7`%/&#65533;&#65533;M&#65533;&#65533;	n1m
&#65533;&#65533;&#65533;	c&#65533;&#65533;`d&#65533;Tn&#65533;&#65533;&#65533;3IH	&#65533;&#65533;&#65533;&#65533;/d,w&#65533;V&#65533;#
&#65533;&#65533;7&#65533;&#65533;&#65533;/&#65533;&#65533;&#65533;&#65533;A&xa&#65533;+r&#65533;&#65533;:&#65533;&#65533;&#65533;&#65533;R&#65533;&#65533;4|&#65533;&#65533;HB&#65533;&#65533;&#65533; )E&#65533;&#65533;&#65533;'&#65533;(&#65533;:$;W`&#65533;V&#65533;&#65533;2)&#65533;C\A8QH@F&#65533;L.&#65533;AM&#65533;&#65533;&#65533;f&#65533;>&#65533;&#65533;&#65533;&#65533;P_&#65533;r&#65533;tf'&#65533;&#65533;d\&#65533;b&fH8&#65533;&#65533;&#65533;a&#65533;&#65533;YY|@ )&#65533; 1&#65533;&#65533;&#65533;&#1315;&#65533;\$&#65533;#&#65533;&#65533;&#65533;xT&#65533;&#65533;&#65533;s@&#65533;^	RP(&#65533;$)&#65533;I&#65533;S]&#65533;p &#65533;J '&#65533;&#65533;&#65533;(&#65533;&#65533;t&#65533;&#65533;&#65533;&#65533;;=&#617;&#65533;&#65533;@&#65533;&#65533;&#65533;'?&#65533;&#65533;P&#65533;&#65533;&#65533;
&#65533;&#65533;?&#65533;A&#65533;&#1027;?&#65533;!&#65533;T&#65533;`)&#65533;9` &#65533;A~ &#65533;% U%&#65533;&#65533;6Z>V&#65533;*Z &#1668;&&#65533;&#65533;&#65533;&#65533;T&#65533;+F1ra&#65533;<2&#65533;:&#65533;L&#65533;0&#65533;5La&#65533;&#65533;0F0:&#65533;dNA2&#4170;0&#1540;&#65533;&#65533;(_p&#65533;&#65533;&#408;%&#65533;&#65533;&#65533;&#65533;`&#65533;&#65533;&#65533;&#65533;H`Xn&#65533;&#65533;&#65533;&#65533;&#65533;PC&#65533;&#65533;r&#65533;Wh&#65533;&#65533;6&#65533;E0&#65533; p`&#65533;&#65533;a&#65533;@&#65533;&#65533;!&#65533;&#65533;&#65533;/&#1840;3%8A[&#65533;&#65533;&#65533;Fs&#65533;)&#65533;A&#65533;I&#65533; s&#65533;&#65533;bFH+&#65533;#&#65533;&#65533;q&#65533;PC1TT	&#65533;&#65533;@&#65533;&#65533;
Y/&#65533;%	ec&#65533;R&#65533;&#65533;&#65533;&#65533;&#65533;&#65533;2\&#65533;H&#65533;&#65533;&#65533;F&/&#65533;&#65533;&#65533;$&#65533;C&#616;&#65533;D&#65533;&#65533;I&#65533;u]&#65533;A&#65533;i&#65533;&#65533;]&#65533;(&#65533;&#65533;&#65533;V&#65533;[&#65533;d&#65533;&#65533;&#65533;	]&#65533;&#376;&#65533;&#65533;&#65533;a`&#65533;7&#65533;&#65533;&#65533;\d&#65533;&#65533;&#65533;;&#65533;&#65533;	J`&#65533;&#65533;h1jf&#65533;t&#65533;&#65533;&#65533;yN&#65533;@C;"&#65533;@&#65533;.u&#65533;&#65533;&#65533;&#65533;&#65533;&#65533;=@ &#65533;R&#65533;%p &#65533;&#65533;L&#65533;4&#65533;=&#65533;&#65533;&&#65533;	OM&#65533;&#65533;g&#65533;&#65533;&#65533;4&#65533;&#65533;o
&#65533;4&#65533;&#65533;5&#65533;S&#65533;&#65533;&#65533;"P&#65533;#&#65533;&#65533;Pi&#65533;P&#65533;&#65533;Qo&#65533; -&#65533;BX&#65533;*,`&#65533;*2HD&#65533;&#65533;&#65533;&#65533;:&#65533;B&#65533;&#65533;7}&#65533;&#65533;+vsY&#65533;V;&#65533;g&#65533;&#65533;klx&#65533;C$t&#65533;MxOt&#65533;&#65533;b&#65533;m&#65533;8+&#65533; f&#65533;&#65533;pW>a.&#65533;,&#65533;@&#65533;&#619;Hhb&#65533; !&#65533;&#65533;k\&#65533;&#65533;
&#65533;!&#328;B&#65533;&#65533;&#65533;&#65533;(lb
&#65533;h&#65533;&#65533;
&#65533;I&&#65533;&#65533;J&#65533;O&#65533;&#65533;O&#65533;"&#65533;=[-f&#65533;b&#65533;W&#65533;&#65533;mtZx&#65533;#&#65533;!&#65533;a-&#65533;2&#65533;Z*&#65533;&#142;&#65533;&#65533;a-&#65533;y3&#65533; 4&#65533;&#65533;g'&#65533;&#65533;&#65533;e&#65533;5M&#65533;`&#65533;,&#65533;&#65533;'&#65533;3&#65533;&#65533;P&#65533;iv\.kG&#65533;C&#65533;&#65533;&#65533;&#65533;\&#65533; !f-&#65533;&#65533; 3ZP&#65533;7&#65533;-&#65533;&#65533;	P&#1058;&#65533;7&#65533;C&#65533;&#65533;l&#65533;&#65533;hB&#65533;&#65533;sAS	J &#65533;$i hR&#65533;9 a-aI&#65533;&#65533;|R&#65533;) &#65533;u&#65533;&#65533;&#65533;v&#65533;0&#65533;&#4355;&#65533;&#65533;3M6&#1927;&#65533;&#65533;&#65533;&#65533;&#65533;&#65533;( &#65533;&#65533;:&#65533;&#65533;&#65533;&#65533;	&#65533;"&#65533;&#65533;E&#65533;&#65533;&#65533;P-&#65533; }(RP&#65533;"${&#65533;&#65533;1&#65533;&#65533;&#912;&#65533;&#65533;&#65533;E.&#65533;&#65533;&#65533;+,@&#65533;X&#65533;&#65533;&#65533;!CF&#65533;&#65533;9:1&#65533;\&#65533;C&#65533;&#65533;a&#65533;b)f&#65533;&#65533;)V&#65533;6
3&#65533;&#65533;f@]&#65533;&#65533;"&#65533;e&#65533;E&#257;;v&#65533;+&#65533;C&#65533;&#65533;&a^&#1732;O&#65533;&#65533;
% "&#65533;&#65533;(F'2&#1756;j#!la&#65533;+XwK&#65533;&#65533;&#65533;&#65533;&#65533;e&#65533;&#65533;&#65533;&#65533;d&#65533;k&#65533;K&#65533;&#65533;&#65533;&#65533;!<&#65533;2&#65533;E.J&#65533;
%L&#65533;&#65533;&#65533;X&#65533;&#65533;Z&#65533;A&#65533;&#65533;gP	&#65533;&#65533;&#1760;&#65533;`+&#65533;~&#65533;2&#289;&#1599;WB&#65533;&#65533;&#65533;&#65533;E&#65533;&#65533;&#65533;A&#136;&#65533;&#65533;8&#65533;	&#65533;B*&#65533;&#65533;&#65533;&#65533;x?ir&#65533;.t&#65533;h&#1906;aq]IEjj	)&#132;^&#65533;"1B&#65533;&#65533;(&#65533;o&#65533;v9:&#65533;o;&#65533;9&#65533;&#65533;_B&#65533;'&#65533;&#1620; Jc^&#65533;: ;VNI&#65533;%&#65533;%`&#65533;$&#65533;;&#65533;Da&#65533;&:rsR&&#65533;a &#65533;<*(&#65533;s 1&#65533;=.&$1>&#65533;2&#65533;s$UPU>&#65533;St&#65533;E&#65533;Q>Q&#65533;&#65533;   ?&#65533; C6dF&#65533;+&#65533;&#65533;+&#65533;P/  `[&#65533;#e(
&#65533;&#65533;	&#65533;q&#65533;&#65533;&#65533;FxQ-lqL&#65533;%]N@e&#199;zL6M&#65533;!B3I&#65533;)&#65533;&#65533;N1HW&#65533;&#65533;&#65533; cg&#65533;d&#65533;m&#65533;`j&#65533;&#65533;&#65533;&#65533;J&#65533;\L&#65533;h` &#65533;pvCV*&#65533;&#65533;`i&#65533;k&#65533;&#368;&#65533;d&#65533;j ,fp&#65533;e&#65533;&#65533;&#65533;PC&#65533;
i&#65533; Bkr&#65533;\SA!tBc'&#65533;&#65533;h6P&#65533;01&#65533;&#65533;
M4&#65533;&#65533;{&#65533;~&#65533;W&#65533;e~#0&#65533;&#65533;[>&#65533;h"&#65533;&#65533;H&#65533;&#65533;7C&#65533;&#65533;&#65533;Q&#65533;&#65533;Fc&#65533;BN&#65533;R/&#65533;&#65533;PW 8&#65533;&#65533;ho-&#65533;o#&#65533;o&#65533;&#65533;#&#65533;4#;&#65533;9&#65533;T#&#65533;&#65533; '0=&#65533;" c&#1537;&#65533;3&#65533; &#65533;%&#65533;:Qc&#65533;N&#65533;&#65533;&#65533;a/H'&#65533;Sr&#451;r&#65533;b>&#65533;&#65533;&#65533;&#65533;&#65533;.&#65533;&#65533;@&#65533;= &#65533;VF&#65533;*&#65533;D$=p&#65533;	0T&#65533;uLx(&#65533;B>&#65533;&#65533;*&#65533;SGdR&#65533;+X7&#65533;&#65533;&#65533;x&#65533;&#65533;a&#65533; a/&#65533;k&#65533;ggIa!&#65533;B'&#65533;i`4-SkVRa$&#65533;&#65533; &#65533;M@&#65533;&#65533;&#65533;&#65533;&#65533;&#65533;&#65533;@xk&#65533;n&#65533;x&#65533;&#240;
J0&#65533;&#65533;@&#65533;0&#65533;W&#65533;&#65533;IG&#65533;/&#65533;F/&#65533; .WP&#65533;G/&#65533;aGN&#65533;u&#65533;a&#65533;kP]&#65533;P&#65533;U.&#65533;&#65533;1&#65533;2~&#65533;&#65533;e&#65533;&#65533;]ti@7+qn&#65533;fQ 
&#65533;&#65533;&#65533;&#65533;0&#65533;&#457;&#65533;&#65533;k ~&#65533;&#65533;&#1461;&#65533;&#65533;6&#65533;Pm&#1352;&#65533;x&#65533;&#65533;&#65533;&#65533;&#65533;v&#65533;p&#65533;&#65533;4&#65533;5.&#65533;qq,P5n&#65533;RAZ`pC&#65533;&#65533;u A[p&#65533;&#65533;&#65533;&#65533;&#65533;a=&#65533;L&#65533;&#65533;&#65533;#&#65533;&#65533;9&#65533;:&#65533;&#144;&#65533;#&#65533;W`M&#65533;&#65533;T&#65533;[r%&#65533;%/6'&#65533;&#65533;&#65533;&#65533;q9&#65533;&#595;&#65533;jr4&#65533;r$&#65533;&#65533;5&#65533;&#65533; $	 #?&#65533;&#65533;&#65533;&#65533;&#65533; &#65533;oE&#65533;)
&#65533;_-PU _&#65533;=	A&#65533;&#65533;&#65533; &#65533;T&#65533;>UwuTht&#65533;&#65533;&#65533;0YT	P}&#65533;&#65533;Q&#65533;&#65533;4I&#65533;&#65533;2qq&#65533;Cg&#65533;G&#65533;H=s&#65533;&#65533;3&#65533;!$&#65533;&#65533;&#65533;&#65533;]`&#65533;`X&#65533;&#65533;-&#65533;\g&#65533;|$]&#65533;&#65533;F&#65533;&#65533;5&#65533;y&#65533;&#65533;!J3l6`[&#65533;".&#65533;&#65533;j`&#65533;&#65533;t&#65533;fN&#65533;	&#65533;&#65533;X&#65533;&#65533;E&#65533;&#65533;3|&#599;&#65533;&#65533; L$&#65533;&#65533;&#65533;&#65533;&#65533;&#65533;&#65533;&#65533;]&#65533;&#65533;Bx]G@Gwi7&#65533;)~&#65533;&#65533;&#65533; 6
j0&#65533;|T&#65533;D&#65533;!&#65533;&#65533;:AD&#65533;u&#65533;&#65533;4w
&#65533;Q&#65533;u&#65533;&#65533;&#65533;X]uP]gA!I&#65533;&#65533;@!&#994;&#65533;&#65533;&#65533;&#65533;u^&#65533;&#65533;h=1&#65533;^%`9&#65533;p&#65533;6M&#65533;&#65533;a &#1220;^'&#65533;-&#65533;($f%&#65533;pv%}&#65533; #&#65533;$&#65533;&#65533;i;eBO&#65533;#&#65533;!I&#65533;;''bp&#65533;&#65533;&#65533;a+/>4&#65533;o;`>&#65533;C&#65533;H&#65533;&#65533;#(&#65533;B*&#65533;Cu&#65533;&#65533;&#65533;&#65533;Q!&#65533;c9=8&#65533;&#65533;RKhuT&#528;q ! ) &#65533;K&#65533;   &#65533;9I&&#65533;{]&#65533;
l&#65533;U ]i&#65533;&#65533;&#65533;Q&#65533;&#65533;&#65533;'&#65533;&#65533;>c&#65533;3I&#65533;q&#65533;&#65533;&#65533;6o&#65533;BHP&#65533;!&#65533;~y&#65533;&#65533;S KA1p3&#65533;r
&#65533;!&#65533;Pa&#65533;&#65533;aZ&#65533;i&#65533;f3&#65533;&#65533;G&#65533;5$tS0Jwk&#65533;r&#65533;dPk&#65533;&#65533;&#65533;&#65533;G&#65533;&#65533;1&#65533;17D&#65533;&#65533;~&#65533;|W&#65533;
q [pz&#297;7d&#65533;&#65533;&#65533;I|&#65533;.h&#65533;&#65533;&#65533;H&#65533;)&#65533;R&#65533;N&#65533;,&#65533;V&#65533;&#65533;PKxP&#65533;&#65533;"dBP[p&#65533;&#65533;R&#65533;&#65533;&#65533;k&#1032;i`o &#65533;&#65533;&#65533;K&#65533;&#65533;o&#65533;"&#65533;&#591;-P$&#65533;&#65533;o8p&#65533;9@P	&#65533; %&#65533;&#65533; h&#65533;&#65533;$&#65533;&#65533;&#672;NWR&#65533;"&#65533;p&#65533;&#65533;'&#65533;&#65533;#i&&#65533;'!&#65533;r)X&#65533;[&#65533;#&#65533; &#65533;(&#65533;p$&#65533;E&#65533;&#65533;&#65533;3(@&#65533;D&#65533;24&#65533;&#65533;&#65533;&#65533;C&#65533;/#&#65533;&#12571;&#65533;*&#65533;S>4P5d@d&#65533;&#65533;F&#65533;&#65533;&#65533;&#65533;&#65533;6 &#65533;&#65533;}&#65533;&#65533;&#65533;&#65533;&#65533;&#65533;Cb'1o&#65533;X0&#65533;uN J'&#65533;1&#65533;q$xeH^&#65533;.e(&#65533;qL&
&#65533;F &#65533;c&#65533; &#65533;h #&#65533;&#65533; &#65533;&#1136;#PK&#65533;6&#65533;d&#65533;B&#65533;&#65533;&#65533;X&#65533;R/u&#65533;f#1C)&#65533;&#65533;&#65533;&#65533;&#1254;{&#65533;rjZ&#65533;J&#65533;u&#1045;# &#65533;&#65533;e&#65533;ePj&#65533;D1&#65533;&#65533;&#65533;&#65533;`&#65533;rd&#65533;HS6&#65533;\&#65533;&#65533;&#65533;&#65533;&#65533;7&#65533;&#65533;&#65533;#&#65533;G0&#65533;&#65533;&#65533;N8#&#65533;&#65533;k&#65533;t&#565;KA<&#65533;&#65533;&#65533;o&#65533;
Z&#65533;W&#343;A&#65533;G&#1729;&#65533;&#65533;^&#65533;&#65533;^&#65533;hP
&#65533;^2R&#65533;&#65533;&#65533;&#65533;9p&#65533;#M&#65533;^32(=&#65533;r&#65533; &#65533;J;W"&Kr;&#65533;&#65533;&#65533;a &#65533; &#65533;u&#65533;&#65533;4&#65533;&#65533;&#65533;&#25377;&#65533;t&#65533;"&#65533;b&#65533;&#65533;9'@&#65533;1&#65533;r&#65533;&#65533;p	&#65533;b&#65533;&#65533;&#65533;u$&#65533;&#65533;&#65533;P&#65533;c*&#1732;&#65533;&#65533;&#65533;&#65533;)C	C&#65533;u&#65533;&#65533;&#65533;\I&#65533;3L&#65533;e&#65533;&#65533;T&#65533;f&#65533;a4SQ&#65533;=&#65533;G&#65533;&#65533;&#65533;$&#65533;J&*&#1188;&#65533;&#65533;
u&#65533;&#65533;&#65533;VU&#65533;ep&#65533;&#65533;1&#65533;&#65533;&#65533;2@_&#65533;	&#65533;iwud&#65533;]!4k Xav&#65533;&#65533;&#65533;&#65533;4^6&#65533;7]~F&#65533;6pZ&#65533;:&#65533;a&#65533;&#65533;&#65533;KN&#65533;&#65533;&#65533;/&#65533;&#65533;.&#65533;&#65533;	Rv&#65533;N&#65533;P0&#65533; @&#65533;&.&#65533;&#65533;7Y	&#65533;&#65533;,}3r/04!&#65533;d&#65533;B=!~&#65533;I&#65533;&#65533;Q&#65533;&#65533;W&#65533;&#65533;&#65533;	*&#65533;&#65533;T9.&#1212;&#65533;&#65533;-2&#65533;&#65533;&#65533;^H#&#65533;&#65533;&#65533;:rM5&#65533;_&#65533;_.&#65533;)Gr:&#65533;&#65533;$&#65533;&#65533;&#65533;&#65533;&#65533;&#65533;&#65533;NN2&&#65533;&#65533;&#65533;&#65533;&#258; &#65533;&#65533;2&#65533;'&#65533;&#65533;&#65533;#&#65533;9GEp&#65533;
&#65533; E@YPC>:&#65533;a$&#65533;&#65533;r&#65533;&#65533;&#65533;&#65533;&#65533;T&#65533;=>Q>&#65533;&#65533;c <>$-&#65533;&#65533;2&#65533;]	 A:&#65533;&#1134;{&#65533;&#65533;|&#65533;}&#65533;&#65533;G&#65533;d&#65533;0&#65533;@&#65533;k&#65533;&#65533;&#65533;8&#65533;&#65533;!a&#65533;&#65533;$&#65533;\@#&#65533;&#65533;&#65533;
@&#65533;Np&#1232;&#65533;d&#65533;Z&#65533;Q&#65533;&13&#65533;7&#65533;fj&#65533;B&#65533;&#65533;v&#65533;&#65533;S&#65533;w8`&#65533;n&#65533;`&#65533;Ts"&#65533;&#65533;
e3[mh&#65533;&#65533;~&#65533;&#65533;&#65533;&#65533;&#65533;.&#65533;&#65533;&#65533;&#65533;]4&#65533;&#65533;&#65533;&#65533;&#65533;&#65533;&#65533;&#65533;ku&#65533;&#65533;&#65533;&#65533;4&#65533;5&#65533;&#65533;MO&#65533;Y	&#65533;&#65533;&#65533;K&#65533;#&#65533;&#65533;`8&#65533;C&#65533;!>@< x&#65533;&#65533;&#65533;&#65533;&#65533;&#65533;g&#65533;3X&#65533;&#1388;P&#65533;&#65533;P&#65533;.r^,&#65533;&#65533;f&#65533;1&#143;&#65533;&#65533;H&#65533;&#1012;&#65533;&#65533;&#65533;<:>8t&#65533;&#65533;$&#65533;&#65533;%&#65533;s%&#65533;\N&#65533;n%&#65533;];@&J&#1169;&#65533;&#65533;&&#65533;&#65533;&#65533;&#65533;4&#65533;&#65533;&#65533; &#1057;&#1939;M&#65533;C(&#65533;$@b(&#65533;&#65533; 72M${&#65533;B)u&#65533;>&#65533;Q&#65533;&#208;&#65533;R&#65533;	&#1108;I&#65533;uF&#65533;&#65533;&#65533;*;&#65533;u &#65533;&#65533;&#65533;)&#65533;&#65533;&#65533;&#65533;N&#65533;2m&#320;I>4~Fpz&#65533;v&#65533;]&#65533;Go&#65533;UHl&#65533;Np-t&#65533;B+T&#180;&#65533;/2.?M-}/@&#65533;&#65533;&#65533;I&#65533;&#16490;&#65533;x$&#65533;W&#65533;h[6t&#65533;&#65533;wN0kT&#65533;TL&#200;q&#65533;&#65533;eoZR6&#65533;&#65533;j`&#65533;D&#65533;fY7"
&&#65533;&#65533;&#65533;3&#65533;&#65533;SN&#65533;U&#1653;&#65533;&#239;&#65533;&#65533;[^&#65533;Zp&#65533;3&#65533;&#65533;&#65533;-&#65533;/`&#65533;/&#65533;J&#65533;&#691;P&#65533;[PC]&#65533;Fe&#65533;P&#65533;&#65533;&#65533;&#65533;v&#65533;Uug&#65533;&#65533;&#65533;&#65533;]&#65533;&#65533;&#65533;&#65533;&#65533;%&#65533;&#65533;&#65533;&#65533;&#65533;&#65533;oY&#65533;#4&#65533;9&#65533;[M&#65533;&#65533;&#65533;&#65533;&#65533;{&#65533;&#65533;`)&#1754;Y &#65533;;&#65533;^&#65533;&#65533;&#65533;a7&#65533;!&#417;&#65533;&#65533;aR&#65533;E 3ws&#65533;+L&#879;&#65533;&#65533;&#65533; AvuR&#65533; &#65533;&#65533;&#65533;>'&#65533;!&#65533;&#65533;c&#65533; -&#65533;&#65533;N&#65533;+&#65533;+&#65533;~M&#65533;&#65533;O&#65533;1&#65533;L&#65533;0&#65533;@FP&#65533;]yY}&#65533;&#65533;&#65533;&#65533;&#65533;o&#65533;4 &#65533;6&#65533;&#65533;
<D"&#65533;&#65533;&#65533;&#65533;&#635;&#65533;h&#65533;&#65533;--&#65533;&#65533;&#65533;k&#65533;
&#65533;89&#65533;&#65533;n(.x&#65533;&#1289;&#65533;E%/&#65533;&#65533;&#65533;&#65533;HYR&#65533;&#65533;}}&#65533;1&#65533;&#1530;&#65533;&#65533;PC&#65533;&#65533;	&#65533;Q&#65533;&#65533;&#65533;3>L&#65533;R&#65533;&#65533;&#65533;&#65533;kG&#65533;&#65533;&#1173;+&#65533;	i&#65533;&#65533;aC&#65533;&#65533;'l&#65533;&#65533;&#65533;b&#65533;&#65533;1&#65533;&#65533;(&#65533;G'j&#65533;$d&#65533;+&#65533;#HD&#65533;A&#65533;&#65533;W&#65533;$kB[&#65533;&#65533;Q&#65533;&Gh)z&#65533;&#65533;!&#65533;&#65533;&#65533;&#1123;'R&#65533;8&#65533;Bi
)4&#65533;(&#65533;AC
&#65533;&#65533;j&#65533;&#65533;B&#65533;U&#65533;^5h&#65533;&#65533;=0H&#65533;`&#65533;&#65533;$P&#65533;@&#65533;.&#65533;&#65533;&#65533;p@&#65533;&#65533;&#65533;r&#65533;&#1957;&#65533;W&#65527; 'V&#65533;/B&#65533;<Br&#65533;&#65533;0 &#65533;b&#65533;"&#65533;&#65533;&#65533;&#65533;?&#65533;$&#65533;&#65533;&#65533;&#65533;&#65533;&#65533;F(&#65533;&#65533;G
l&#65533; &#65533;Hg&#65533;&#65533;&#65533;&#65533;ZJ,&#65533;:&#65533;(&#65533;&#1078;&#65533;&#65533;mO&#65533;H&#65533;`&#65533;&#65533;
X_&#65533;&#1859;&#65533;&#375;|&#65533;&#65533;&#65533;%<&#65533;(&#65533;{/h&#65533;h&#65533;&#65533;O&#65533;&#65533;&#65533;b5B&#65533;''F`&#65533;d0&#65533;&#65533;5&#65533;&#65533;!&#65533;]a&#65533;&#65533;>&#1125;&#65533;\&#65533;yc&#65533;`&#65533;X >&#65533;&#65533;@&#65533;&#65533;&#65533;&#65533;&#65533;`P&#65533;-&#65533;&#65533;
&#65533;*&#65533;'&#65533;Y&#65533;	&#65533;)\q&#65533;"&#65533;`&#65533;&#65533;&#65533;8b&#65533; }&#65533;C$&#65533;&#65533;&#65533;`&#65533;Q&#1176;U&#65533;e#<&#65533;D&#65533;0&#65533;&#65533;C>&#65533;H>&#65533;&#65533;&#65533;O:1fQ&#65533;qe/&#65533;8&#65533;_&#65533;H&#134;+BA"&#65533;8&#65533;H&#65533;5yS&#65533;PFA&#65533;+bZc"|

&#65533;&#65533;&#65533;&#65533;h&#65533;&#65533;&#65533;&#65533;&#65533;&#653;^&#65533;h&#65533;)XQ&#65533;g9&#584;:tQ0>I&#65533;+r&#65533;%	-ry0&#65533;2&#65533;p&#65533;C&#65533;&#65533;"
9&#65533;hmJ)&#65533;ZX
*&#65533;&#65533;K+&#65533;&#65533;&#65533;`Xb9&#65533; &#65533;&#65533;4p@&#65533;&&#65533;&#65533;9&#65533;&#65533;&#65533;@.&#65533;&#65533;&#65533;&#65533;&#65533;"8&#65533;Z&#65533; L&#65533;-*{1&#65533;&#65533;,3&#65533;$&#65533;&#65533;2t&#65533;L&#65533;<&#65533;&#65533;&#65533;&#65533;bs&#65533;-&#65533;&#65533;K&#65533;&#1120;- &#3442;&#65533;N6&#65533;&#65533;&#65533;PX&#65533;&#44203;.&#65533;&#65533;K`&#65533;&#65533;&#65533;&#65533;88&#65533;&#65533;&#65533;/<@&#65533;&#65533;<&#65533;&#65533;[&#65533;&#65533;&#65533;;&#65533;&#65533;BX&#65533;&#65533;*&#65533;x2&#65533;&#65533;(f&#65533;a&#65533;&#65533;&#63562;&#65533;&#65533;&#65533;G&#65533;&#65533;&#65533;&#65533;2&#65533;a&#65533;&#65533;_&#65533;&#65533;Q&#65533;&#65533;&#65533;"*CLb&#65533;*`p(&#65533;&#65533;&#65533;&#65533;!]l&#65533;&#65533;&#65533;a&#65533;&#65533;V~&#65533;&#65533;-r&#65533;&#65533;&#65533;0&#65533;$&#65533;&#65533;@&#65533;(&#65533;)^1&#65533;9Dq&#65533;O=&#65533;4&#65533;,z&#65533;&#65533;!&#65533;^)Fl]&#65533;ae4&#65533;p&#65533;/&#65533;%&#65533;&#65533;&#65533;&#65533;&#65533;7m&#65533;&#65533;W&#65533;&#65533;&#65533;+&#65533;o&#65533;&#1363;2*&#65533;&#65533;&#62159;&#65533;*9&#65533;(
]&#65533;)&#65533;&#65533;7t&#65533;b&#65533;&#867;&#65533;"
(&#65533;&#65533;&#165;7X&#65533;&#65533;&#65533;l8B&#65533;(\b&#65533;Ci&#65533;&#1443;&#65533;&#65533;&#65533;&#65533;&#65533;&#65533;&#65533;j&#1579;&#65533;&#65533;&#65533;&#65533;&#65533;&#65533;&#65533;J,&#65533;&8&#65533;&#65533;	N&#65533;&#65533;-o#&#65533;&#65533;&#41440;&#65533;*&#65533;&#65533;&#65533;&#65533;&#65533;+&#65533; @]&#65533;Z&#65533;c&#65533;&#1369;&#1020;e1&#65533;&#65533;&#65533;d&#65533;&#65533;&#65533;_&#65533;Z&#65533;'&#65533;&#65533;(&#65533;9&#65533;X(&#1430;&#65533;)&#65533;!&#65533;*&#65533; &#65533;&#65533;&#65533;&#65533;v8&#65533;,&#65533;c&#65533;&#65533;&#65533;&#65533;.>Iq&#65533;e&#65533;&#65533;&#65533;B&#65533;&#65533;<&#65533;'&#65533;&#65533;&#65533;&#65533;&#65533;&#65533;&#65533;&#65533;DB&#65533;Q&#65533;0&#65533;0Q&#65533;&#65533;^`&#65533;E&#65533;&#65533;&#65533;0Jq8&#65533;q&#65533;:&#65533;|#d&#65533;&#65533;<&#65533;&#65533;&#65533;yd k&#65533;\&#65533;&#65533;&#65533;&#65533;x&#65533;&#65533;&#65533;`5&#65533; 	&#65533;0FA&#65533;&#65533;,&#65533;np&#65533;BV&&#65533;.UAq0&#65533;(6Q&#65533;b&#65533;jh&#65533;&#65533;&#65533;&#65533;8\aq&#65533;WpD&#65533;&#65533;-\K
F.&#65533; C&#65533;#&#65533;yY|hY[b$)+&#65533;G&#65533;P&#65533;T&#65533;)&#65533;&#65533;&#65533;Jw&#65533;$a
`H&#65533;'&#65533;t&#65533;&#65533;&#1137;"	&#65533;'X&#65533;Y&#65533;j(&#65533;cJ7&#65533;&#1219;&#65533; KXR)&#65533;WJ@&#65533;&#65533;/Y&#65533;&#65533;@Z&#65533;(&#65533;&#1306;&#65533;P&#65533;&#65533;&#1843;[&#65533;#&#65533;^`&#65533;u&#65533;&#65533;- d&#65533;&#65533;&#65533;h&2&#65533;&#65533;h&#1458;/
JZ&#65533;&#65533;&#65533;v&&#65533;&#65533;4&#65533;b&#65533;R&#65533;	'&#65533;&#65533;&#65533;h;H&#65533;E&#65533;&#65533;&#65533;|g0&#65533;&#65533;x&#65533;SC&#65533;&#65533;,)(&#65533;&#65533;{V&#65533;4,&#65533; &#65533;&#65533;/&#65533; &#65533;:|SKlH
W&#65533;
IxA~&#65533;
1&#65533;&#65533;<&#65533;&#65533;&#65533;&#65533;E&#65533;u)&#65533;&#65533;&#65533;&#65533;&#65533;|&#65533;&#65533;&#65533;&#65533;Af1&#65533;:&#65533;,K#&#65533;BR&#65533;+a&#65533;&#65533;[!G0&#65533;)&#65533;H&#65533;(&#65533;&#65533;&#65533;&#65533;)&#65533;&#65533;&#65533;r&#65533;,&#65533;&#65533;&#65533;"sH&#65533;^&#65533;J(&#65533;&#65533;&#65533;3&#65533;,&#65533; 4&#65533;"P&#65533;c.~q&#65533;b|G&#1106;&#65533;nJS&#65533;&#65533;e&#65533;&#65533;%&#65533;@&#65533;stb&#65533;x&#65533;&#65533;&#65533;a&#65533;!Fp&#65533;&#65533;&#65533;4m&#65533;&#65533;_&#65533;_&#65533;&#65533;m!&#65533;&#65533;&#65533;R&#65533;g&#65533;&#65533;)U&#65533;&#65533;&#65533;r>&#65533;a,&#65533;M_p&#65533;&#65533;>&#65533;&#65533;&#65533;] 3 lKZ&#65533;}&#65533;&#65533;&#65533;&#65533;&#65533;&#65533;&#65533;&#65533; c&#65533;&#65533;>P&#65533;&#65533;@
A&#65533;&#262;_&#1034;(&#65533;	&#65533;&#65533;i&#65533;p&#65533;&#284;&#65533;1&#65533;]&#65533;:&#65533;9&#65533;&#65533;
&#65533;&#65533;&#65533;d&#65533;;+M&#65533;uf&#65533;&#65533;&#11015;d&#65533;9&#65533;L&#65533;sK&#65533;>r>0x&#65533;D1&#65533;&#65533;"k A&#65533;&#65533;$&#65533;&#154;YC.>1&#65533;_C&#65533;9
C&#65533;&#65533;&#65533;&#65533;=j"&#65533;&#65533;&#65533;}XK&#65533;b&#65533;Gl&#65533;k&#65533;0&#65533;&^@o&#65533;&#65533;&#19083;W&#65533;G&#65533;&#65533;J&#65533;&#65533;&#65533;&#65533;D[b&#65533;	l&#65533;2&#65533;&#1070;&#65533;/&#65533;&#65533;Cp&#65533;#$c
&#65533;&#1029;(Z&#65533;%&#65533;	&#65533; U2E&#65533;&D&#65533;&#65533;xB&#65533;&#65533;&#65533;&#65533;&#65533;&#65533;)&#65533;&#65533;Cb&#65533;&#65533;e/&#65533;&#65533;&#654;&#65533;G]X&#65533;&#65533;e.&#1157;Pt&#65533;.I&#65533;&#65533;l&#65533;&#65533;aTH&#65533;p[&#65533;ri&#65533;&#1828;&#65533;&#65533;8&#65533;;Jh&#65533;a&#65533;&#65533;&#65533;&#65533;gV&#65533;W,	&#65533;O T&#65533;W&#65533;<&#65533;B^&#65533;H &#65533;&#65533; &#65533;Y?&#65533;&#65533;&#65533;.&#65533;vlx&#65533;u}[&#65533;&#65533;L&#65533;&#65533;_&#65533;&#65533;1&#65533;&#65533;&#65533;C&#65533;"~&#482;&#65533;&#65533;	1&#65533;*&#65533;-&#65533;(
e#&#65533;&#65533;|&#65533;b+&#65533;pu2&#65533;&#65533;&#65533;$&#65533;&#65533;&#65533;&#65533;&#65533;&#1171;&#65533;'=&#65533;Q
{&#65533;&#1242;&#65533;&#65533;&#65533;&#843;&#65533;a&#654;&#65533;&#65533;&#65533;&#65533;&#65533;r
E&#65533;>&#65533;&#65533;&#65533;F&#65533;xB&#65533;,K&#65533;&#65533;&#65533;Cw&#65533;-{0&#65533;&#65533;#&#65533;hD&#1232;&#65533;,W&#65533;Fx&#65533;em&#65533;&#65533;\&#65533;!&#39832;&#65533;&#65533;&#65533;!&&#65533;,&#65533;&#65533;&#65533;i&#65533;U&#65533;&#65533; QX&#65533;E&#65533;Q&#65533;u&#65533;
&#65533;&#1666;pO&#65533;Y&#65533;&#65533;&#65533;XE&#65533;c-&#65533;@&#65533;&#65533;&#65533;xLkx&#65533;&#65533;&#941;}&#65533;BqE5 	op&#65533;&#65533;&#65533;&#65533;+&#65533;a&#65533;SD"&#65533;6&#65533;)&#65533;l&#65533;J&#65533;i&#65533;&#65533;F&#65533;(QI&#65533;&#65533;B a,&#65533;,g&#65533;&#65533;&#65533;&#65533;N`lA&#65533;	&&#65533;&#65533;7\&#65533;&#65533;_l&#65533;w&#65533;rA&#65533;.&#65533;/ n&#65533;&#65533;2&#65533;&#65533;o&#238;&#65533;7t &#65533;w&#65533;b&#65533;ah&#65533;&#65533;'Vw@&#65533;&#1097;E&#65533;9D8
Yh1&#65533;&#65533;&#65533;&#432;E~&#65533;&#65533;&#65533;&#65533; Oq&#65533;|q&#65533;&#65533;&#65533;&#65533;T%&#662;&#65533;>;&#65533;&#65533;&#65533;<&#65533;%&#65533;&#65533;s&#65533;G&#65533;&#65533;&#65533;&#65533;G&#65533;&#65533;D	&#65533;+1&#65533;&#65533;9@&#65533;]&#65533;9Ia&#65533;\ph&#65533;4&#65533;20&#65533;&#65533;75&#65533; %Z&#65533;&#65533;&#65533;y&#65533;t2&#65533;&#1595;&#65533;&#65533;&#65533;&#65533;N&#65533;%#&#65533;&#65533;`' 3Q&#65533;;j;/&#65533;&#65533;2&#1026;x&#65533;3:$DAP!&#1370;&#65533;&#65533;&#65533;&#65533;
&#65533;&#65533;K@&#65533;3A&#65533;&#65533;`xV8	&#65533;&#65533;&#65533;@4&#65533;&#65533;O&#65533;)x&#65533;#`&#65533;&#65533;C&#65533; &#65533;&#65533;&#65533;&#65533;&#65533;6&#65533;[&#65533;8&#65533;&#65533;9&#65533;d)&#65533;&#65533;H6( &#65533;x(gs/&#65533;&#65533;&#65533;i&#65533;6&#65533;&#65533;os&#65533;j&#65533;&#65533;&#65533;&#65533;&#65533;3&#65533;&#65533;&#65533;&#65533;&#65533;FL&#65533;&#65533;"&#65533;&#65533;&#65533;Bh7&#65533;&#65533;&#65533; &#1080;&#65533;&#65533; z&#65533;B0&#65533;h&#65533;` &#65533;(&#65533;&#28174;)&#65533;8&#65533;&#65533;j&#65533;&#65533;c)&#65533;q)&#65533;k&#65533;5&#65533;&#65533;&#65533;[&#65533;&#65533;r2&#65533;&#65533;:&#65533;C&#65533;E&#65533;+y&#65533;&#65533;K
&#65533;k&#65533;`&#65533;&#65533;3&#65533;&#65533;V&#65533;(&#65533;&#65533;8H:&#65533;&#65533;.H&&#65533;&#65533;&#65533;&#65533;r&#65533;&#65533;&#65533;&#65533;&#65533;&#65533;473&#65533;6k&#65533;&#65533;*,+&#65533; (&#65533;&#65533;:&#65533;&#65533;N&#65533;-&#65533;!L&#65533;&#65533;58|&#65533;&#65533;&#65533;"t3&#65533;&#65533;&#65533;&#65533;$&#65533;>h&#65533;?+&#65533;&#65533;RI&#65533;Y&#65533;&#65533;&#1746;Ak&#65533;;&#65533;Q%&#65533;cO&#65533;:&#65533;0
&#65533;&#65533;h&#65533;t67&#65533;&#65533;b)&#65533; =&#65533;c&#65533;d&#65533;&#65533; Q|(&#65533;&#65533;&#251;l&#598;&#65533;:&#65533;&#65533;&#65533;6&#65533;&#1853;	&#65533;=&#2799;o#>r+ &#65533;+&#65533;&#65533;&#65533;&#65533;&#1239;~qJ&#65533;&#65533;&#65533;k?&#65533;&#1216;
e	&#65533;&#65533;&#65533;&#1568;&#53464;K&#65533;0&#65533;K  (@&#65533;&#65533;&#608;&#65533;EZd&#65533;&#65533;b?&#65533;&#65533;{)&#65533;)&#65533;&#65533;	&#65533;H&#65533;&#65533;P&#65533;&#805;&#65533;&#1784;\B&#65533;lZ&#65533;3Z&#65533;&#65533;&#65533;&#1268;&#65533;&#65533;?&#65533;&#65533;a|@R&#65533;&#65533;p&#65533;%&#65533; &#65533;,&#65533;&&#65533;,&#65533;C&#65533;g4B&#65533;&#65533;&#65533;&#65533;,&#65533;&#1125;&#65533;p&#65533;&#65533;)&#65533;) &#65533;+&#645;ap&#65533;$ ntm&#65533;&#65533;&#65533;4ZR&#65533;&#65533;&#65533;&#65533;#&#820;L&#65533;!&#65533;jB'0&#1610;<5%X4&#65533;)&#65533;a&#65533;Wp&#65533;:&#65533;&#65533;C
&#65533;@&#65533;&#65533;&#565;&#65533;&#65533;`&#65533;`+&#65533;t
&#65533;a!'r&#65533;:&#65533;&#65533;	&#65533;&#65533;&#65533;&#65533;&#65533;~&#65533;y&#65533;6&#65533;T&#65533;A&#65533;&#65533;&#65533;&#1661;m&#65533; &#65533;OFD&#65533;&#65533;J&#65533;|&#65533;u&#65533;&#65533;|&#65533;&#65533;&#65533;\&#65533;&#65533;7&#65533;&#65533;&#65533;~&#65533;y&#65533;&#65533;&#65533;"E&#65533;&#65533;&#266;9&#65533;S&#65533;  &#65533;&#65533;&#65533;h &#65533;R&#65533;&#65533;&#65533;&#65533;@8;&#65533;[&#65533;&#65533;k&#65533;&#1408;F&#65533;+&#65533;8&#65533;&#1403;&#65533;&#538;&#65533;&#397;&#737;(&#65533;x&#65533;:G&#65533;&#65533;;C&#65533;&#65533;&#65533;0h&#65533;&#1893;u&#65533;&#65533;&#1538;&#65533;+&#65533;0r&#65533;&#65533;F&#65533;&#65533;&#65533;&#65533;&#65533;K&#65533;&#65533;!&#65533;H&#65533;&#65533;&#65533;&#65533;;Ec&#65533;7&#65533;N&#65533;Q&#65533;&#65533;rXFD&#65533;&#65533;m&#65533;F&#65533;)X&#65533;&#65533;4&#65533;&#65533;&#65533;&#65533;&#264;&#65533; &#65533;/$N&#65533;&#1103;&#65533;s&#65533;%&#65533;&#65533;a&#65533;&#65533;$&#65533;&#65533;"&#65533;4&#65533;&#65533;&#65533;&#65533;&#65533;&#65533;"&#65533;"&#65533; &#65533;&#65533;N&#65533;@&#65533;3&#65533; &#65533;	:L&#65533;&#65533;@&#65533;j&#1729;T$j&#65533;&#65533;&#65533;&#65533;=&#65533;X&#1739;&#65533;&#65533;&#65533;p&#65533;&#65533;&#65533;&#65533;&#65533;&#65533;Z&#65533;&#65533;&#65533;&#65533;HJG<(&#65533;&#65533;&#65533;R&#65533;&#65533;#0&#65533;&#1086;&#65533;&#65533;&#65533;&#65533;&#1064;&#65533;B0s&#65533;&#65533;&#65533;7&#65533;&#65533;(&#1160;0z&#1752;m8&#65533;Q&#65533;&#65533;&#65533;&#65533; j)&#65533;&#65533;&#329;&#65533;3&#65533;&#65533;&#65533;&#65533;)N&#65533;&#65533;&#65533;&#65533;)qE@_K1&#1004;&#65533;&#65533;&#65533;J&#65533;B(R_dG&#65533;&#65533;1*&#65533;%c&#65533;&#65533;&#65533;?%&#65533;&#65533;L#&#65533;&#65533;8R&#65533;:^&#65533;&#65533;&#65533;&#65533;&#65533;&#65533;&#65533;&#1288;&#65533;&#65533;M&#65533;&#65533;&#65533;&#65533;zK]t&#65533;&#65533;z&#386;&#840;(8&#65533;b&#65533;V&#65533;1&#65533;+T&#65533;\&#65533;I&#65533;&#65533;&#65533;q&#65533;]:&#65533;&#65533;b
&#65533;K&#65533;&#65533;&#65533;<6&#65533;a#&#65533;&#1147;C&#65533;`&#65533;X &#65533;p&#65533;l&#65533;&#65533;|&#65533;j+&#65533;&#1576;&#65533;x&#65533;&#65533;&#65533;6&#65533;&#65533;&#65533;Z&#65533;&#65533;&#65533;bD&#65533;m&#65533;&#65533;iUbuJ&#65533; &#65533;P&#65533;&#65533;>&#65533;&#65533;&#65533;YP
!&#65533;&#65533;&#65533;*)&#65533;EE&#65533;&#65533;&#65533;	&#65533;&#1448;&#65533;&#65533;S&#65533;=OW&#65533;&#65533;"&#65533;&#379;&#65533;&#65533;&#65533;&#1456;&#65533;]&#65533;&#825;&#65533;&#1892;R7c&#65533;!&#65533;&#65533;&#65533;4&#65533;&#65533;M&#65533;L&#65533;(&#65533;"p&#65533;&#1419;.&#65533;&#65533;\L
&#65533;@.a28+W&#65533;&#65533;&#65533;&#65533;r&#65533;&#65533;&#65533;{&#65533;&#65533;L&#65533;ul3X&#65533;{&#65533;ZY&#65533;&#65533;8&#65533;?&#65533;&#65533;&#65533;&#65533;&#65533;&#65533;[8&#65533;&#65533;!&#65533;KB&#65533;&#65533;&#65533;&#65533;?'%&#65533;WX&#65533;T&#65533;&#65533;
)<C&#65533;&#65533;&#28341;&#65533;;I\&#65533;&#65533;\&#65533;&#65533;&#65533;&#65533;r&#65533;T&#65533;.&#65533;&#65533;&#65533;O-&#65533;h&#65533;&#65533;4&#65533;m&#65533;&#65533;&#65533;&#65533;&#65533;]Z&#65533;#/&#65533; J&#65533;k&#65533;&#65533;U&#65533;d! &#65533;&#65533;&#65533;&#65533;&#65533;v[&#65533;L&#65533;.T&#65533;&#65533;DEp&#65533;7&#65533;7&#65533;V&#65533;z[!W&#65533;`:&#65533;&#65533; KRT&#65533;&#65533;&#1771;&#65533;&#65533;q])p&#65533;&#65533;{%H&#65533;&#65533;&#840;&#65533;)3&#65533;9m&#65533;&#65533;&#65533; +&#65533;W&#65533;&#1268;E&#65533;B &#65533;&#65533;>&#65533;r3&#65533;`&#494;z&#65533;C&#65533;R&#65533;&#65533;M&#65533;3&#530;9&#65533;&#65533;&#65533;&#65533;&#1114;&#1381;v&#1893;&#65533;&#65533;E%
E&#65533;&#65533;&#65533;&#65533;:&#65533;&#65533;&#65533;&#65533;&#65533;C^$$&#65533;_,A<&#65533;:@&#65533;)h&#65533;+&#65533;08	-&#65533;&#65533;&#65533;&#65533;p
^&#65533;&#65533;&#65533;hC&#65533;&#65533;\&#65533;&#65533;&#65533;c;&#65533;D&#65533;&#65533;L&#65533;d)&#65533;&#65533;&#65533;&#65533;&#65533;&#65533;i&#65533;U&#65533;&#65533;&#65533;&#65533;'&#65533;=&#65533;?&#65533;&#65533;&#65533;&#65533;&#65533;  &#65533;O &#65533;U&#65533;&#65533;O&#65533;8&#65533;&#65533;`7&#65533;|&#65533;c``&#1367;|{[
&E&#65533;&#65533;&#65533;&#65533;]&&#65533;&#65533;&#65533;	!&#65533;&#65533;&#65533;&#65533;	#?&#65533;&#65533;&#65533;&#65533;&#65533;[&#65533;P?&#65533;)&#65533;S&#65533;&#65533;M&#65533;&#65533;>&#65533;m&#65533;&#65533;&#65533;&#65533;&#65533;'&#65533;&#65533;&#65533;&#65533;&#271;&#1088;&#65533;&#65533;&#65533;&#341;&#65533;9[_&#65533;4MC&#65533;&#65533;&#65533;I&#65533;-&#65533;v &#65533;&#65533;&#65533;_&#65533;4&#1893;&#1805;&#65533;-&#65533;X&#65533;,2\&#65533;bk&#65533;8&#65533;&#65533;&#65533;&#65533;R &#1092;vf&#65533;&#65533;g\&#65533;*&#65533;&#65533;&#65533;&#65533;&#65533;&#65533;h. &#65533;&#65533;0&#65533;&#65533;&#65533;I7<&#65533;&#1537;&#65533;&#65533;&#65533;&#65533;
  &#65533;&#232;8=&#65533;L&#65533;&#65533;*&#65533;	&#65533;C&#65533;&#65533;&#267;&#65533;&#65533;&#65533;&#65533;&#65533;$&#65533;&#65533;&#65533;&#65533;}U&#65533;#	(&#65533;E\&#65533; ^&#65533;&#720;^&#65533;V&#65533;jw;Vx&#65533;}[`zkV&#65533;7&#65533;&#65533;(&#65533;&#65533;&#65533;&#65533;&#65533;&#65533;:Q&#65533;`0&#65533;&#65533;P&#65533;&#65533;&#65533;5&#360;&#65533;&#65533;p&#65533;Sc&#65533;k?i&#65533;&#65533;&#65533;&#65533;s&#65533;K&#65533;&#65533;&#65533;&#1077;]&#65533;&#65533;^&#1977;&#65533;&#65533;&#65533;h?@ &#65533;8&#65533;bkv&#65533;&#65533;.&#65533;&#65533;X&#1151;&#685;a&#65533;l]i&#65533;&#765;&#65533;]&#65533; &#65533;&#65533;uZb&#65533;NkW&#65533;&#65533;c&#65533;&#65533;!&#65533;L&#65533;nM8n&#65533;V&#65533;&#65533;&#1463;&#65533;&#65533;6&#65533;&#401;}L-&#65533;;&#65533;&#65533; &#65533;&#65533;v&#65533;Gm&#65533;&#65533;`&#65533;T  &#65533;J&#65533;T&#65533;c&#65533;&#65533;c[_&#65533;M&#65533;J&#65533;&#65533;&#65533;hcU&#65533;]U&#65533;=D&#65533;&#65533;>u&#65533;/w&#65533;ZS~&#65533;&#65533;^&#65533;&#65533; }1&#65533;~A&#65533;Y60^&#65533;&#65533;&#65533;;&#65533;&#65533;a
&#65533;&#65533;&#65533;&#65533;a&#65533;&#65533;&#65533;0&#65533;&#65533;[|&#1533;&#65533;Dr!&#65533;&#65533;&#65533;&#65533;&#65533;Y^:&#65533;aO&#65533;8&#65533;&#65533;D&#65533;&#65533;&#65533;g&#65533;?&#65533;&#65533;K&#1230;&#65533;&#65533;&#65533;>A8N&#65533;&#65533;&#65533;&#1801;&#1780;3&#65533;I[&#65533;&#65533;&#65533;&#65533;&#65533;H&#65533;&#65533;$|?&#65533;M&#65533;&#65533;&#65533;2b&#65533;&#65533;dB&&#65533;.b
&#65533;&#65533;P&#65533;h&#65533;&#65533;&#65533;&#65533;:?Mm&#65533;&#65533;&#65533;>&#1796;<&#65533;&#65533;&#65533;&#65533;/&#1461;&#1894;&#65533;&#65533;8'&#65533; &#65533; &#65533;
&#65533;&#65533; &#65533;Kd&#65533;&#65533;
&#65533;E&#65533;&#65533;&#65533;J6&#65533;x&#65533;(&#65533;&#65533;&#65533;&#65533;?&#65533;n&#65533;&#65533;k&#1631;&#65533;&#65533;6&#65533;&J f&#65533;&#65533;&#65533;r+&#65533;*o&#65533;&#65533;&#65533;30&#65533;&#65533;pV&#65533;&#1459;&#65533;&#65533;&#65533;&#65533;&#65533;if&#65533;i&#65533;&#65533;&#65533;&#65533;&#65533;0&#65533;d&#65533;&#65533;M&#65533;&#65533;&#65533; &#65533;&#65533;&#65533;&#65533;>m&#65533;&#65533;&#65533;E^&#65533;&#65533;&#65533;&#65533;E&#65533;&#65533;&#1461;&#65533;&#65533;X&#65533;Ll@&#65533;&#65533;&rJ&#65533;8%d&#1840;&#65533;;&#65533;0&#65533;>&#65533;Ml&#65533; ^:&#65533;*&#65533;M#.&#65533;&#65533;&#65533;&#65533;%,&&#65533;TJ&#65533;&#65533;&#669; &#65533;t8Z&#65533;&#65533; &#65533;V$&#65533;&#65533;&#65533;&#65533;g&#65533;h;&#65533;4&#65533;&#65533;&#65533;\,&#65533;	&#65533;&#65533;r&#1361;&#65533;YbAdCfn&#65533;-=	&#65533; &#65533;y&#65533;&#65533;< &#65533;&#65533;6m&#65533;'&#65533;|&#65533;i&#65533;nzjZ&#65533; &#65533;&#65533;&#65533;&#65533;sq&#65533;w&#65533;&#65533;.o&#65533;&#65533;&#65533; &-&#65533;&#65533;&#65533;x-h&#65533;!&#65533;&#65533;&#65533;&#65533;&#65533;`&#65533;&#65533;j&#65533;&#65533;&#65533;&#65533;~&#65533;&#65533;&#65533;K&#65533;&#65533;!&#65533;z{&#320;&#240;&#65533;&#65533;&#65533;>&#65533;&#65533;&#65533;8&#65533;Dp&#65533;De&#65533;&#65533;&#65533;f9]&#65533;&#65533;&#65533;&#65533;&#65533;&#65533;R*g?&#65533;gp&#65533;&#65533;&#65533;DS&#1053;&#65533;&#65533;&#65533;\&#65533;&#12380;g&#65533;&#65533;f&#65533;&#65533;&#65533;&#65533;~&#65533;&#725;&#65533;&#65533;X&#65533;K'&#65533;w&#65533;*&#65533;q!&#65533;]&#65533;&#65533;d	K&#65533;K&#65533;&#65533;&#65533;EB&#65533;|a^|\&#65533;&#65533;&#1950;t*&#38142;u&#65533;&#65533;>&#65533;P&#65533;d&#65533;&#65533;//_2/&#65533;	bY=&#65533;A&#65533;&#65533;&#65533;&#65533;D7&#65533;&#65533;U&#863;&#855;6&#65533;&#65533;&#65533;&#65533;nj  &#65533;<o&#65533;&#65533;&#65533;&#65533;&#1462;^p&#65533;H&#65533;Zp&#65533;8&#65533;&#65533;H&#65533;&#1911;}Pr&#1639;&#65533;&#65533;z&#65533;P&#65533;&#65533;&#65533;&#65533;f~&#65533;&#65533;&#65533;&#65533;&#65533;j&#65533;&#65533;&#65533;&#65533;&#65533;V&#65533;&#65533;&#65533;&#65533;o&#65533;
U&#65533;&#65533;&#65533;Va&#65533;&#65533;&#65533;&#65533;&#65533;&#65533;v&#65533;&#65533;&\&#65533;Xh]&#65533;p&#1408;&#65533;&#65533;y&#65533;k&#65533;&#65533;8&#65533;3&#65533;&#65533;&#65533;#4&#65533;&#65533;[\&#65533;z&#65533;8Q&#65533; 
&#65533; 1&#65533; 
%&,&#65533;&#65533;&#265;'*N&#65533;x"#G&#65533;5&#65533;(&#65533;&#65533;<(X&#65533;`&#65533;&#65533;(p&#65533;&#65533;%K&#65533;&#65533;<&#65533;&#313;&#65533;dI&#65533;&#65533;H&#65533;&#65533;C&#65533; 2R&#65533;hQ&#65533;HJp&#65533;&#65533;B&#196;=&P&#65533;&#65533;&#65533;&#65533;&#1326;8pH&#65533;A,&#65533;\&#65533;&#65533;&#65533;
v&#65533;&#65533;?&#65533;&#65533;&#65533;A&#65533;&#65533;&&#65533;&#65533;`&#65533;&#65533;$ &#65533;@a0	D`&#65533;X1" &#65533;a&#65533;&#512; &#65533;Y&#65533;&#65533;;?&#531;GH>{&#65533;Y4&#65533;&#65533;&#65533;&#65533;&#65533; &#65533;&#65533;'&#65533;r&#65533;-E&#65533;"&#65533;&#65533;|&#65533;70&#65533;y&#65533;Z"A&#65533;
T`&#65533;&#65533;&#65533;&#65533;&#65533;&#65533;&#65533;L&#65533;&#65533;y&#65533;&#65533;'XjwI}&#65533;&#65533;
&#65533;&#65533;&#65533;&#65533;&#65533;y&#65533;&#65533;&#65533;&#65533;w&#1219;&#65533;%&#65533;&#65533;t0a&#65533;&#155;%o&#65533;SI&#65533;X&#65533;M'&#65533;T&#65533;?&#65533;pQH%U&#65533;4!&#65533;Q&#65533;&#65533;'&#65533;Q&#65533;&#65533;P	&#65533;@&#65533;O&#65533;&#65533;P&#65533;=(&#65533;&#65533;G&#65533;P'&#65533;RA&#65533;&#65533;a&#65533;"E&#65533;C%&#65533;Q?&&#65533;Q&#65533; I&#65533;;&#65533;WS2&#65533;GSL6Q&#65533;&#65533;J&#65533;&#65533;&#65533;!Q%&#65533;&#65533;(4&#65533;`&#65533;I&#65533;UVX9&#65533;&#65533;SP&#65533;&#65533;&#65533;H&#65533;&#65533;c&#65533;5gZS&#65533;Y&#65533; &#65533;&#65533;sM&#65533;@c&#65533;V&#65533; &#65533;Aa&#65533;5v&#65533;bv&#65533;e&#65533;IX&#65533;&#65533;&#65533;Yf&#65533;i&#65533;O&#65533;&#65533;&#65533;Zg&#65533;&#65533;&#65533;g&#65533;&#65533;
&#65533;gz&#65533;6[	&#65533;4&#65533;o&#65533;&#65533;-&#65533;&#65533;Hp&#65533;&#65533;J/0&#65533;&#65533;s&#65533;&#65533;&#65533;v&#65533;&#148;^v&#286;w&#177;&#65533;	K]z&#65533;Y&#65533;&#65533;O&#65533;d-m)1&#65533;Rx&#65533;RG&#65533;&#65533;Mp&#65533;&#65533;b&#65533;<&#65533;d&#65533;I-d&#65533;7&#65533;&#65533;&#65533;E&#65533;&#65533;&#65533;E&#65533;xB&#65533;[&#65533;7a&#65533;S&#65533;!&#65533;#D	&#65533;@&#65533;	&#65533; #&#65533;[X&#65533;&#65533;Xb&#65533;6&#65533;pd&#65533;&#19096;&#65533;Cg&#65533;a&#65533;yD&#65533;"&#65533;I&#65533;N&#65533;&#65533;&#65533;&#65533;|*u&#65533;RJUR&#65533;K&#65533;&#65533;;&#65533;&#65533;&#65533;BH%&#65533;&#65533;&#65533;7j&#65533;U&#65533;EkE&#1372;Hr U&#65533;`1&#65533;Ts&#65533;&#65533;&#65533;&#65533;PKU&#65533;&#65533;&#65533; &#65533;&#65533;&#65533;&#65533;(e&#65533;&&#65533;b&#65533;M*Ya&#65533;%*&#65533;f&#65533;&#65533;&#65533;Y &#65533;&#65533;6Z&#65533;n&#65533;j*&#1896;&#65533;[z&#65533;jWBt&#65533;&#65533;.&#65533;&#65533;&#65533;UTAD&#65533;W&#65533;&#65533;e&#65533;Q&#65533;$;[&#65533;&#65533;2K,L&#65533;]&#65533;&#65533;K&#65533;}W&#65533;x&#1609;&#65533; &#65533;&#65533;g&#65533;w&#65533;K&#65533;^&#65533;&#65533;|2M&#65533;]&#65533;DS&#65533;&#65533;$o&#65533;&#65533;&#65533;d&#65533;J&#65533;"&#65533;%jq&#65533;&#65533;Z&#65533;TP&#65533;8:&#65533;#Ba&#65533;&#65533;$&#65533;&#65533;cD(&#65533;P&#65533;C&#65533;&#65533;e&#65533;&#65533;R&#65533;#io&#65533;&#65533;[&#65533;x&#65533;&#65533;#&#65533;&#65533;&#65533;&#65533;q&#65533;&#65533;&#65533;i}~2u[&#65533;t.gG%4&#65533;&#635;&#65533;T&#65533;&#65533;$G&#65533;&#65533;&#65533;&#65533;$&#65533;IoQ&#65533;&#65533;&#65533;$&#65533;8&#65533;&#65533;it&#65533;&#65533;&#65533;&#406;&#65533;<&#65533;NZ&#65533;&#65533; &&#65533;&#65533;C Q&#65533;!La&#192;&#65533;&#65533;&#65533;&#65533;&#65533;&#65533;&#65533;&#65533;&#65533;JS&#65533;B&#65533;&#1433;R&#65533;&#65533;S&#65533;1M&#65533;V%(&#65533;%&#65533; &#65533; t&#65533;&#65533;&#65533;%V&#65533; Q&#65533;&#65533;&#65533;&#65533;&#65533;qgX&#65533;)&#65533; &#65533;:&#65533;&#65533;&#65533;%2S&#65533;Rb&#65533;&#825;&#65533;<&#65533;&#65533;&#65533;&#65533;&#1432;FoMI`&#163;&#65533;&#65533;&#1669;&#65533;&#1937;&#65533;\&#65533;
&#65533;Ml&#65533;&#65533;l(4&#1032;E~&#65533;&#65533;g?&#65533;"&#65533;0D&#65533;GVh(&#65533;&#65533;V:&#65533;x&#65533;&#65533;I&#65533;&#65533;&#65533;G&#65533;&#65533;&#65533;}7&#65533;&#65533;&#582;#.)e&#65533;&#65533;&#65533;&#2515;&#65533;\&#65533;I&#65533;"&#65533;h&#65533;)) ?&#65533;&#227;&#65533;Z$?VJ/NZY&#65533;&#932;5
HNT!Y&#65533;&#65533;&#65533;6&#65533;_q&#65533; &#65533;&#65533;&#65533;&#65533;&#65533;&#65533;dX&#65533;(&#65533;&#65533;P&#65533;x@&#65533;&#65533;B&#65533;&#65533; F&#65533;&#65533;Y'&#65533;&#65533;V&#65533;&#1468;fn;|g&#65533;&#65533;8 V&#65533;&#65533; &#65533;	&#65533;k@&#65533;&#65533;b&#65533;h&#65533;#&#65533;QX&#65533;&#65533;&#65533;&#1246;&#65533;4TP&#65533;
`L&#65533;&#65533;E&#65533;&#65533;&#65533;9&#65533;&#1756;v&#65533;3,&#65533;pN&#65533;aR.]&#65533;&#65533;&#65533;&#1639;&&#65533;&iH&#65533; &#65533;C&#65533;}vI&#65533;,`.r`"&#65533;"&#65533;L@&#65533;4&#65533;&#840;&#65533;&#65533;&#65533;&#65533;&#33721;&#65533;&#65533;&#65533;H&#65533;&#65533;&#65533;&#65533;)&#65533;H&#65533;&#65533;&#65533;&#65533;HI&#65533;D&#65533;M&#1973;?*P&(u&#65533;b&#65533;U&#65533;&#65533;d?&#65533;BP&#65533;p4&#65533;&#65533;iX9&#65533;&#1700;4e&#65533;&#65533;jy
&#65533;Z&#65533;&#65533;&#65533;	P&#65533;J&#65533;&&#1066;C 2&#65533;a&#65533;a%&#65533;H&#1104;Rj&#65533;!&#65533;47 l&#65533;S=&#65533;[&#65533;8&#65533;O&#65533;0oG\	Q&#65533;&#65533;j&#65533;
X&#65533;&#65533;&#65533;&#65533;"&#65533; .`&#65533;
^ &#65533; >!&#65533;&#65533;e&#65533;&#65533;T&#482;&#65533;cOx&#65533;5:h5&#65533;&#794;&#65533;|f6&#65533;ky&#65533;[&#861;&#65533;	&#65533;G&#65533;&#65533;&#65533;&#65533;g&#65533;YQ&#65533;&#65533;;&#65533;&#65533;%&#65533;KJ	v&#65533;&#65533;&#65533;p&#65533;K&#65533;O&#65533;*&#65533;&#65533;?&#1828;&#65533;x&#65533;&#65533;P&#65533;"&#65533; =&#65533;&#65533;}C&#65533;&#65533;8O&#65533;w&#1807;K_&#274;&#65533;&#1412;&#65533;7m&#65533;&#65533;#&#65533;&#65533;&#65533;z';&#65533;(7&#65533;&#65533;&#65533;H'&#65533;&#65533;%&#65533;&#65533;&#65533;a&#65533;v&#65533;&&#65533;&#65533;&#65533;&#65533;&#65533;VF&#65533;Y9&#65533;&#65533;&#65533;&#65533;&#65533;2e0je9&#65533;Z$2&#65533;&#65533;4&#65533;Vc&#65533;D&#65533;&#65533;&#65533;&#65533; &#65533;&#65533;I&#65533;b%[H96Q&#65533;y&#65533;
&#65533;&#65533;&#65533;-5Rvgh &#65533;&#65533;&#65533;3l&#65533;&#384;kF&#65533;&#65533;&#65533;&#65533;&#65533;&#1948;&#65533;q&#65533;#B&#65533;fE&#65533;!npC&#65533;`g/tA&#65533;&#65533;&#65533;s@&#65533;&#65533;l}&#65533;;&#65533;&#65533;l &#65533;F&#65533;&#65533;f&#1032;&&#65533;5&#65533;&#65533;i'&#65533;T&#65533;dQ&#65533;&#65533;G&#65533; &#65533;N]w&#65533;II{&#65533; -a&#65533;D$&#65533;;&#65533;L&#65533;r&#65533;*!2D&#65533;&#65533;&#65533;D$lQ&#65533;Y&#65533;a&#65533;&#65533;u &#65533;&#65533;$&#65533;&#65533;c&#65533;HR&#65533;5&#65533;&#65533;$&#65533;&#65533;"&#65533;d&#65533;XKB&#65533;@@&#65533;&#65533;H&#65533;<&#11362;&#65533;&#65533;c&#65533;e&#65533;1&#65533;]&#65533;g&#65533;&#65533;cp&#65533;j2&#65533;\&#65533;&#65533;&#65533;&#65533;vj1&#65533; &#65533;&#65533;c$&#65533;;MZ&#65533;&#65533;4  AJ E^Tc/&#65533;&#65533;&#65533;&#65533;R&#65533;,LU&#65533;Y&#838;&#65533;&#65533;&#65533;"<&#65533;< &#65533;&#65533;&#65533;6&#2016;Uo&#65533;&#65533;0g&#481;E(&#65533;0&#65533;;&#65533;a&#65533;'&#65533;&#65533;&#65533;&#65533;&#65533;&#65533;&#65533;&#65533;.&#65533;&#65533;&#65533;&#65533;&#65533;2&#65533;s&#65533;&#65533;&#65533;&#65533;&#65533;&#65533;&#65533;b&#65533;&#1853;s)XGr&#65533;&#65533;&#65533;&#65533;&#65533;	&#65533;J&#65533;I&#65533;&#65533;&#65533;c&#65533;&#647;$&#65533;&#65533;pH&#1642;&#65533;M=@&#65533;&#65533;&#65533;!&#65533;V&#65533;A&#65533;R &#65533;!&#65533; B.<t&#65533;&#65533;&#65533;&#65533;J&#65533;
'UX\8&#65533;c&#65533;&#65533;&#65533;Uab&#65533;Y&#65533;]&#775;{&#65533;?&#65533;D&#65533;&#65533;&#65533;"&#65533;>ZnL&#65533;&#65533;&#65533;>-&#65533;&#65533;V&#65533;&#65533;RE&#65533;f&#65533;S&#65533;&#65533;x7-&#65533;\&#65533;4G&#65533;&#65533;^&#65533;l*&#65533;&#65533;$0&#65533;&#65533;0Q2&#1830;`&C&#65533;&#65533;~&#65533;W&#65533;&#65533;<C&#65533;&#65533; &#65533;&#65533;D&#65533;O +E&#65533;y&#827;A3&#65533;&#65533;&#65533;&#65533;&#65533;8B&#65533;&#1175;&#65533;&#65533; &#65533;b9&#65533;&#65533;&#65533;RcJ&#65533;&#65533;kX`L&#65533;&#15519;7 >U&#65533;N&#65533;&#65533;&#65533;r&#65533;w&#65533;c&#65533;&#65533;&#65533;<&#65533;&#65533;&#65533;&#606;&#65533;&#65533;d&#65533;&#65533;@&#65533;$Lh@&#65533;&#65533;H&#65533;l&#65533;&#65533;&#757;- hA&#65533;@ 
&#65533;&#65533;b &#65533;&#65533;&#65533;]&#65533;&#65533;&#65533;&#65533;&#65533;L&#65533;<&#65533;&#65533;&#65533;&#65533;&#65533;D&#65533;&#65533;&#65533;&#581;&#65533;&#65533;&#24395;&#65533;@&#65533;o&#65533;&#65533;&#65533;p&#65533;s&#65533;R&#65533;&#65533;\&#65533;a[&#65533;&#65533;&#65533;&#65533;~L&#65533;f&#345;X&#65533;\&#65533;&#65533;V&#65533;X&#65533;&#603;&#65533;&#65533;	W&#65533;&#65533;XD&#65533;D&#65533;&#1598;1&#65533;&#65533;^&#65533;&#65533;&#65533;&#65533;^%d@ &#65533;&#1296;9EFad&#65533;&#65533; &#65533;gTg|&#65533;&#1363;&#333;&#65533;&#65533;x&#65533;&#65533;@4&#65533;&#1569;h&#65533;T&#65533;0N&#65533;&#65533;lA"8B&#1561;&#65533;&#65533;&#65533;&#65533;Y&#1793;@&#65533;&#65533;e&#65533;&#65533;xN&#65533;&#65533;D&#65533;&#65533;&#65533;-&#65533;p&#65533;&#948;8&#65533;h&#65533; &#65533;XNpUX}&#65533;Ll&#65533;X	&#65533;&#65533;&#65533;Wq&#1473;x &#65533;EO&#65533; &#65533;&#65533;XO&#65533;&#65533;X8&#65533;&#65533;AI&#65533; &#65533;a|&#65533;&#65533;&#65533;&#65533;&#65533;"A$&#65533; 6&#65533;#&#65533;J#&#65533;&#65533;&#65533;&#65533;A&#65533;}&#65533;&#65533;x&#65533;&#65533;-R0&#65533;"&#65533;U&#65533;&#65533;&#65533;0e&#65533;>E&#65533;(&#65533;-&#65533;RG&#65533;&#65533;K` IWEM&#65533;&#65533;p8&#65533;`&#65533;&#65533;#&#65533;&#65533;c&#65533;&#65533;&#65533;&#1296;EZ<&#65533;&#65533;	&#65533;5TLMT&#65533;&#65533;&#65533;&#1013;&#1094; &#65533;`4&#1617;F`(&#65533;&#65533;&#65533;&#65533;&#65533;&#65533;&#65533;&#269;J&#65533;]Yf&#65533;&#65533;&#65533;&#65533;(&#65533;&#65533;<&#65533;E&#65533;&#65533;(C)&#1545;$J&#65533;&#65533;{&#65533;&#65533;&#65533;&#65533;$^&#65533;M&#65533;&#65533;&#65533;qe&#65533;&#65533;&#65533;&#65533;&#65533;&#65533;&#916;&#65533;&#65533;B&#65533;&#65533;&#65533;LI&#65533;&#65533;&#65533;&#65533;&#65533;&#1318;X&#65533;$DC&#65533;`&#65533; Iq]	&#65533;@&#65533;&#65533;&#65533;&#65533;&#65533;&#65533;]TL&#65533;Wa!&#65533;&#65533;\AWz% &&#65533;x`&#65533;]&#65533;(&#65533;A&#65533;*9V&#65533; &#65533;&#65533;&#65533;#m&#65533;&#65533;&#65533;&#65533;T@p&#65533;&#65533;&#65533;&#65533;)&#65533;9>I&#65533;`[whG9n&#1759;&#65533;&#65533;	&#65533;&#65533;&#65533;&#65533;&#65533;)&#65533;5&#65533;&#65533;&#65533;#>&#65533;cWHE	HWh&#65533;]X!H&#65533; &#65533;M7ma&#65533;)dc1@&#65533;E&#65533;QF&#65533;&#65533;^&#65533;@&#305;&hq&#65533;&#65533;m0&#65533;QD.&#65533;Qm&#65533;S&#65533;&#65533;&#65533;&#65533;&#1541;b\aM&#737;mQ&#65533;&#65533;&#65533;]P&#65533;&#65533;&#65533;)^&#65533;&#65533;&#65533;&#65533;&#65533;&#65533;|8&#65533;l&#65533;S&#65533;&#65533;&#65533;&#65533;mg*v&#65533;e^&#65533;R&#65533;&#65533;&#65533;]A8&#65533;
&#65533;@.B&#65533;&#65533;U&#65533;&#65533;&#65533;&#1629;&#660;@( Xb/V&#65533;2&#65533;qq&#65533;&#65533;&#65533;O&#65533; 	f&#65533;H &#65533;	&#65533;[*&#65533;+-I&#1172; 2i&#65533;&#65533;|&#65533;ub&#65533;&#65533;&#65533;M&#65533;Nx&#1042;&#65533;8&#65533;4@%^&#65533;c<&#65533;&#65533;&#1550;!IZD&#65533;DT&#65533;&#65533;xP?v&#65533;TM&#65533;&#65533; &#65533;}&#65533;f$&#65533;&#65533;&#65533;&#65533;&#65533;&#65533; &#65533;d&#65533;&#65533;&#65533;&#65533;&#65533;&#65533;I &#65533;&#65533;&#65533;I&#65533;f\&#65533;h&#65533;&#65533;'&#65533;&#65533;@&#65533;&#65533;&B&#65533;&#65533;&8A	s-&#65533;&#65533;&#65533;&#65533;&#309;&#1381;&#65533;	 T 
&&#65533;Qpy&#65533;&#65533;A&#65533;&#65533;(s9&#65533;S&#65533;\8&#65533;&#65533;z&#65533;&#65533;_&X&#65533;&#65533;&#65533;&#65533;&#65533;@&#65533;&#65533;Tz&#65533;L&#65533; *&#65533;&#65533;&#65533;&#65533;}&#65533;A,>D}&#65533;V*H|]&#65533;,&#551;2N/&#65533;&#65533;&#65533;b&#65533;&#65533;TT&#65533;()&#65533;&#65533;e&#65533;&#65533;&#65533;&#65533;a&#65533;&#65533;&#65533;&#65533;&#65533;&#65533;N&#65533;&#65533;&#65533;]PK8T&#65533;&#65533;9&#65533;&#65533;&#65533;&#65533;&#65533;&#65533;aa;"&#65533;b&#65533;YPSNd&#1161;Y<+`&#65533;&#65533;&#65533;&#65533;&#65533;&#65533;(H&&#65533;&#65533;&#65533;&#65533;&#65533;8eQ&#439;~k^k&#65533;a1&#65533;&#337;&#65533;8&#65533;G&#65533;&#65533;K&#65533;&#65533;f&#65533;&#2008;&#65533;a&#65533;L&#65533;p&#65533; &#65533;&#1042;&#65533;&#65533; {&#65533;]&#65533;&#926;AIr&#65533;&#65533;t&#65533;Dih@&#65533;&#65533;&#65533;:&#65533;&#65533;&#65533;&#65533;&#65533;x&#65533;X&#65533;&#65533;`]!mD&#1056;&#65533;AA&#65533;&#65533;&#65533;&#65533;&#65533;&#65533;)&#65533;&#65533;&#65533;%&#65533;&#65533;R&#65533;&#65533;&#65533;(J&#1812;&#65533;)&#65533; &#1863;&#65533;h&#65533;&#65533;&#306;9[&#65533;f&#65533;D&#65533;&#23369;Xe&#65533;&#65533;pQ`&#65533;#y &#65533;I>&#65533;&#65533;&#65533;&#65533;@&#65533;&#65533;&#65533;&#65533;&#65533;&#842;&#65533;NPc&#65533;#Y&#65533;&#65533;&#65533;&#1296;&#65533;2&#65533;&#65533;d&#65533;^d&&#65533;B&#65533;mC~k&#65533;q@D&#65533;&#65533;&#294;&#353;&#403;&#65533;AF)SB&#22957;&#65533;+]&#379;&#1970;&#65533;&#65533;&#65533;4&#65533;D&#65533;&#65533;r|&#65533;j&#65533;j&#65533;&#37646;&#65533;&#65533;c&#65533; LTX&#65533;&#65533;,&#65533;&#65533;&#65533;&#65533; &#65533;&#65533;tq&#65533;'RIPz 
&#65533;&#65533;Rx&#65533;&#65533;"&#65533;&#65533;@&#65533;&#65533;H&#65533;&#65533;(&#65533;'}B&#65533;Ja	&#65533;&#65533;D&#65533;&#65533;g&#65533;1&#65533;&#65533;&#65533;DE &#65533;&#65533;&#259;&#65533;&#65533;Bpc[^&#65533;b&#65533;\Bo&#65533;:r&#65533;`u_&#65533;&#65533;p2^]~&#65533;&#65533;!&#65533;&#65533;a&#1180;	&#163;I^&#65533;[&#65533;p&#65533;&#65533;&#65533;#?6!&#65533;Yf&#65533;8 &#65533;$&#65533;x&#65533;&#65533;k&#65533;5&#65533;R&#65533;j&#65533;&#65533;&#65533;&#65533;&#65533;&#65533;i&#65533;&#65533;&#65533;&#1357;&#65533;"&#1149;&#65533;fB&#65533;&#1469;2&#65533;&#1287;v&#65533;@It^z&#65533;&#1824;W&#65533;6&#65533;&#65533;H&#497;\p&#65533;pbv&#65533;&#65533;&#65533;&#65533;D&#65533;&#65533;L&#65533;M&#1478;N&#65533;&#65533;&#55088;9&#65533;&#65533;&#65533;&#65533;M &#65533;&#65533;L(&#65533;)&#65533;&#65533;&#65533;@&#65533;&#65533;&#65533;&#65533;&#65533;gH&#65533;&#65533;)&#65533;&#65533;w&#65533;nM&#797;&#65533;&#65533;|&#65533;&#65533;o
&#65533;[&#65533;a&#65533;j}&#65533;&#474;&#65533;&#65533;&#65533;&#65533;&#65533;&#65533;&#65533;&#65533;u&#65533;&#65533;&#65533;e&#65533;=&#65533;9G&#65533;j&#65533;]JW&#65533;&#65533;*&#1180;	&#65533;&#65533;&#65533;&#1200;I&#65533;&#65533;h&#65533;z&#65533;&#65533;&#65533;-&#65533;M&#65533;H&#65533;&#65533;&#65533;&#65533;&#65533;a&#65533;_&#65533;9Q&#65533;8&#65533;^c&#65533;&#65533;&#65533;~+&#48734;&#65533;\&#65533;D&#65533;&#65533;&#65533;>&#65533;g&#65533;Ml>&#65533;h&#65533;&#65533;&&#65533;&#65533;&#65533;
9@&#65533;H|&#1858;D
Pp&#65533;H&#65533;_&#65533;Q-&#65533;9&#65533;FP&#65533;fw &#65533;&#709;d&#65533;X&#65533;tB&#65533;&#65533;&#65533;&#65533;8&#65533;Kx&#65533;J&#65533;_&#65533;(&#65533;uT&#65533;&#65533;&#65533;N&#65533;&#65533;O&#65533;&#65533;^N&#65533;&#65533;&#1135;&#65533;"&#65533;&#65533;&#62101;&#65533;v`8&#65533;&#436;&#65533;V&#65533;&#65533;&#65533;bm*&#65533;&#65533;$&#65533;L&#65533;cy|&#65533;;&#65533;C&#65533;&#65533;&#65533;&#65533;&#65533;(r_&#65533;2-&#65533;!&#65533;&#65533;.&#65533;&#65533;&#65533;U5fiP^&#65533;X>:M&#65533;5&#894;2&#65533;&#65533;&#65533;&#65533;&#65533;&#65533;&#65533;PV&#1734;&#65533;&#65533;&#1680;CN &#65533;Z&#65533;&#65533;&#1677; &#65533;&#65533;nV&#65533;A&#65533;'o&#65533;&#65533;&&#65533;V&#65533;&#65533;lE}&#1152; &#65533;&#65533;&#65533;&#65533;&#65533;Wtbp&#65533;^!F-&#65533;x&#65533;&#65533;&#65533;&#65533;&#65533;&#65533;mNty&#65533;:&#65533;23&#1493;&#65533;j-q(.&#65533;&#65533;&#65533;&#65533;E<&#65533;&#65533;&#65533;X&#65533;&#1969;K&#65533;&#65533;&#65533;&#65533;&#65533;LYz &#65533;z&#65533;5&#1988;&#65533;8&#65533;&#65533;m&#65533;&#65533;&#65533;U&#65533;s7N&#65533;;&#65533;&#65533;t&#65533;j&#65533;(&#65533;&#65533;&#65533;&#800;$2&#65533;&#65533;t&#65533;%G:&#65533;&#65533;B/ad&#65533;&#65533;&#65533;I=z&#65533;&#1216;&#65533;&#35397;&#65533;[&#65533;&#65533;W6&#65533;&#65533;.MJ"3&#65533;&#65533;&#65533;`h&#65533;&#65533;&#65533;$&#65533;&%F&#65533;	h&#65533;&#65533;$&#65533;'&#65533;lXEoBI	&#65533;@&#65533;&#65533;@B!&#65533;&#65533;"uv&#65533;&#65533;&#965;itp&#1343;v&#65533;&#65533; &#65533;Mw[&#65533;]!2&#65533;&#65533;,&#65533;&#65533;&#65533;}qm&#65533;&#65533;&#65533;Q&#65533;V&#65533;(*s&#65533;&#65533;&#65533;E&#1840;)^&#65533;&#672;&#65533;V&#65533;&#65533;&#772;q&#65533;&#65533;&#65533;u[I&#65533;<Uk1&#1172; %7v&#65533;&#65533;&#65533;:&#65533;#| &#65533;&#65533;&#65533;&#65533;rN&#65533;&#65533;&#65533;&#65533;&#65533;;"&#65533;&#65533;&#65533;]&#65533;&#65533;&#1424;&#65533;&#65533;&#65533;BM&#65533;&#65533;&#65533;_xf&#65533;&#65533;E67-&#65533;C&&#65533;a&#65533;E71Va&#65533;&#65533;&#65533;eUr &#65533;Mm&#65533;&#65533;erl`iB&#65533;&#65533;&#65533;VlW&#65533;&#65533;h	&#65533;&#65533;B&#65533;#s&#65533;&#65533;K&#65533;&#65533;&#65533;&#65533;&#65533;"Z&#65533;xa&#65533;.&#65533;&#65533;&#65533;&#65533;&#65533;,&#65533;`G&#65533;x&#65533;&&#65533;	&#65533;&#65533;&#368;RSm&#65533;&#65533;&#65533;2C&#1216;&#65533;p&#65533;6&#715;&#65533;w3&#65533;&#65533;&#65533;&#65533;xsYO&#65533;&#65533;[IhE~PEyAo7&#65533;q&#1134;3&#65533;euB&#1500;*-^&#65533;&#65533;&#34088;&#65533;&#65533;Q&#65533;a&#65533;$&#65533;&#65533;U&#65533;&#65533;&#65533;U&#65533;,&#65533;q^&#65533;&#65533;&#65533;SS&#65533;B&#1230;Q&#65533;&#65533;&#65533;&#65533;&#65533;&#65533;&#65533;&#65533;&#65533;&#65533;Mt`&#65533;&#1221;&#65533;&#65533;+
&#65533;"&#65533;$&#65533;t&#65533;&#65533;&#65533;&#65533;&#65533;&#65533;&#65533;i&#65533;&#65533;K*p&#65533;&#65533;a&#65533;
8&#65533;|dz&#65533;&#65533;B&#65533;&#65533;u0&#65533;&#65533;)u\&#65533;B&#65533;&#65533;&#65533;&#65533;;&#65533;&#65533;Y&#65533;&#65533;&#65533;&#65533; &#65533;G&#65533;`&#65533;&#65533;Yq&#65533;&#1117;&#65533;&#65533;&#815;B&#65533;"&#65533;c&#65533;5&#65533;&#65533;97&#65533;&#65533;&#65533;G&#65533;&#65533;$Z&#65533;&#65533;+&#65533;V&#65533;o&#65533;.&#65533;&#65533;&#65533;&#65533;&#65533;&#65533;&#65533;Rs&#65533;jKx&#33759;&#948;&#65533;\&#65533;&#65533;: ?cm]]1&#65533;&#65533;&#65533;&#65533;&#65533;&#65533;I&#65533;RM&#585;&#65533;&#65533; &#65533;V&#65533;6a8XL&#65533;&#1684;&#65533;&#65533;&#65533;&#65533;G&#65533;&#65533;&#65533;ptkl&#65533;g&#65533;&#65533;g&#65533;&#65533;&#895;e$&#65533;&#65533;&&#65533;: &#65533;,&#65533;&#65533;n2 &#65533;&#65533;&#65533;vs&#65533;&#65533;DY&#65533;Kh&#65533;p&#65533;&#65533;Qpa&#65533;	&#65533;&#65533;l&#65533;qmb,i_&#65533;&#65533;&#1586;l&#65533;&#65533;p&#65533;&#1100;&#65533;&#65533;&#65533;&#65533;&#65533;&#65533;&#65533;&#65533;p&#65533;%&#65533;Y=&#65533;&#65533;W&#65533;D`&#65533;&#65533;g~4{&#65533;&#65533;)qwvU&#65533;&#65533;{&#65533;g&#65533;e&#65533;5&#65533;M-m&#923;:&#65533;$&#65533;&#65533;&#65533;Kh&#65533;&#65533;&#65533;^&#65533;G&#65533;#&#65533;&#65533;&#65533;<j&#65533;&#65533;&#65533;aKb&#65533;&#65533;=&#65533;U&#65533;0@
&#65533;&#65533;&#65533;f$\&#65533;&#65533;&#65533;A&#65533;&#65533;y&#65533;&#65533;&#65533;&#65533;&#595;&#65533;&#65533;!&#65533;&#65533; &#65533;k&#65533;&#65533;&#2020;&#65533;'&#65533;+UDx(&#65533; &#65533;g&#65533;&#65533;&&#65533; &#65533;&#65533;&#65533;&#65533;&#65533;&#65533;&#65533;m&#65533;`&#65533;&#65533;m[&#65533;Y&#65533;&#65533;$&#65533;&#65533;N&#65533;&#65533;`&#65533;&#65533;&#65533;&#65533;2}&#65533;&#65533; &#65533;&#65533;&#65533;&#65533;(&#65533;73&#65533;&#65533;SW8k&#65533;&#65533;Q&#65533;&#65533;&#65533;N*v}4&#65533;]+&#65533;_Y=&#65533;&#65533;w M&#65533;&#65533;&#65533;q{c&#378;&#65533;&#65533;D&#65533;{n#&#65533;q&#65533;{8&#65533;	d&#65533;&#65533;`0`0bD'L&#65533;&#65533;&#65533;E&#65533;9@&#51713;&#65533;&#65533;F&#65533;&#65533;p&#65533;&#65533;I&#65533;!Y&#65533;&#65533;1&#65533;		RL@&#65533;@&#65533; $&#65533;&#65533;@&#65533;&#65533;&#65533;>&#65533;&#65533;&#65533; &#65533;&#65533;O&#65533;{
` &#65533;&#65533;&#65533;&#65533;&#65533;j5O!9"D`U&#65533;W&#65533;Ys&#65533;&#65533;&#65533;&#65533;&#65533;&#65533;<x&#65533;A[&#65533;	&#65533;{sA&#65533;Lp&#65533;@&#65533;&#65533;'&#65533;2x&#65533;&#65533;&#835;{TW`&#1851;
24L3e&#65533;0&#65533;<&#65533;&#65533;&#65533;q,X&#65533;&#65533;&#65533;&#65533;&#65533;
&#65533;n&#65533;5&#65533;&#65533;NGN&#65533;&#65533;&#65533;B&#1318;c&#65533;u&#65533;!&#65533;&#65533;&#65533;&#193;+&#65533;&#65533;o&#65533;&#65533;' &#65533;&#65533;|&#65533;&#1982;w&#65533;&#65533;`z&#65533;&#65533;
&#65533;nv&#65533;&#65533;&#65533;&#65533;&#65533;&#65533;&#65533;U&#65533;&#65533;&#394;&"W_b&#65533;&#65533;|&#65533;&#65533;&#65533;&#65533;f&#65533;&#1253;L&#65533;&#65533; &#65533;&#65533;K&#65533;
J&#204;&#65533;&#65533;&#1331;h&#65533;&#65533;&#65533;j&#65533;&#65533;BB&#65533;
O&#65533;&#65533;B
-\&#65533;$PP&#65533;$	&#65533;c &#65533;&#65533;i&#65533;&#65533;x&#65533;
&#65533;"J&#65533; j)%p
&#65533;&#65533;&#65533;
+ &#65533;&#65533;&#1162;+&#65533;|&#65533;*&#65533;&#65533;J&#65533;&#65533;Lk-&#65533;+&#65533;&#603;<8&#65533;-
&#65533;&#65533;&#1938;&#65533;J@&#65533; &#65533;&#1682;&#65533;
N&#65533;l&#65533;&#65533;&#65533;&#65533; r&#1279;&#65533; &#961;&#65533;$0&#65533;<&#65533;&#65533;&#65533;&#65533;&#65533;4&#65533;&#65533;l@5&#65533;&#65533;&#65533;L7&#65533;&#65533;h &#65533;&#65533;&#65533;O&#65533;bP&#65533;&#65533;&#65533;&#956;&#65533;2&#65533;&#65533;CQ&#65533;S&#9363;&#65533;&#65533;&#65533;&#65533;&#65533;&#65533;<&#65533;Te&#899;T&#65533;&#65533;A&#65533;,&#65533;&#65533;&#65533;&#1555;&#65533;&#65533;&#65533;&#65533;C&#65533;@1s&#65533;!&#65533;dT _J3d&#65533;&#65533;&#65533;tU&#65533;&#65533;	t&#65533;H$@&#65533;&#65533;&#147;P(&#65533;%&#65533;&#65533;&#65533;&#65533;&#65533;J&#65533;(&#65533;&#65533;" "v&#65533;+&#65533;tR&#65533;'m&#65533;F`d&#65533;&#65533;&#65533;&#65533;RK&#65533;&#65533; &#65533;&#65533;$edR,&#65533;&#65533;T-&#65533;&#65533;&#65533;&#65533;&#65533;&#65533;&#65533;"X&#65533;&#65533;&#1850;8&#65533;&#65533;"&#65533;&#65533;&#65533;ZK&#65533;L&#65533; {4N&#65533;\&#65533;?D&#65533;\&#65533;&#65533;{&#65533;&#65533;PZM&#65533;J&#65533;s R&#65533;K?&#65533;V&#65533;&#945;&#65533;&#65533;&#65174;%%&#65533;&#65533;&#65533;f&#65533;&#65533;S&#18211;&#65533;S&#65533;&#65533;n5&#1322;&#65533;k&#65533;3]&#65533;=&#65533;&#1811;&#65533;&#65533;X#B!&#65533;&#65533;|&#65533;a8&#65533;&#1107;&#65533;&#65533;.&#65533;&#65533;
:&#65533;%{0V
&#65533;&#65533;h>&#65533;[&#65533;h&#151;R&#65533;&#65533;Cm+&#65533;%&#65533;w&#65533;c &#65533;&#65533;t&#65533;Z!S&#65533;*^&#65533;^&#65533;Q&#65533;b&#65533;w&#65533;3&#65533;@&#65533;~K &#65533;bR&#65533;&#65533;<xu&#65533;&#65533;tc&#65533;h&#65533; 2~8sJhA &#65533;Z&#65533;&#65533;&#65533;&#17965;-&#65533;&#769;3&#65533;&#65533;Qb&#65533;0vW&#65533;&#65533;9&#65533;'&#65533;&#65533;J &#65533;V&#65533;J&#65533;&#65533;&#65533;&#65533;&#65533;kY&#65533;&#65533;&#65533;&#1868;&#65533;5I>&#65533;&#65533;&#51230;&#65533;&#65533;&#65533;&#65533;&#65533;>9W1&#65533;&#65533;&#65533;&#65533;+S&#65533;&#65533;&#65533;c?&#65533; G&#65533;&#65533;&#65533;&#65533;&#65533;&#65533;&#65533;&#1322;=t&#65533;&#65533;&#65533;&#318;_&#65533;&#65533;}x&#65533;Og&#65533;C&#65533;0&#65533;)7&#65533;@&#65533;&#65533;&#65533; 	\Z)T&#65533;&#65533;na&#65533;B/&#1141;&#65533;"&#65533;&#65533;&#65533;&#65533;/;@UR&#65533;y&#65533;F3&#65533;\P\$&#65533;&#65533;<&#65533;* &#65533;&#65533;U&#65533;&#65533;&#65533;t&#65533;&#65533;c&#65533;X&#65533;b&#65533;$L'"S&#65533;#&#65533;&#65533;@d B2&#65533;&#65533;&#65533;&#65533;I61m\&#65533;&#65533;&#65533;&#65533;c&#266;&#65533;&#65533;#&#65533;&#65533;&#65533;g}&#65533;&#65533;`&#65533;&#65533;1!&#65533;&#65533;#c&#65533;&#65533;3(&#65533;&#65533;
j&#65533;)&#65533;&#65533;&#65533;E&-i&#65533;k&#65533;&#65533;X&#65533;&#65533;jf&#65533;&#65533;T&#65533;vC&#65533;&#65533;&#1581;X&#65533;&#65533;vHi4K&#65533;&#65533;<&#65533;&#1691;#&#65533;J&#65533;-~7)Vd&#65533;&#65533;&6h1k;&#65533;+&#65533;b=&#65533;/&#65533; E&#65533;&#65533;&#65533;4&#65533;#B&#65533;I(&#65533;&#65533;X&#65533;&#65533;#&#5173;8&#65533;&#65533;&#65533;!	&#65533;&#65533;&#65533;&#65533;&#65533;&#65533;k(&#65533; |&#1570;y&#65533;(G&#65533;J&#65533;X&#65533;&#65533;&#65533; &#65533;&#65533;&#65533;t{&#65533;&#65533;b&#65533;&#65533;&#65533;ty&#65533;	\&#65533;&#65533;&#65533;&#65533;&#65533;-^&#65533;&#65533;\&#65533;&#65533;&#562;Q]&#65533;]@&#65533;&#65533;S@&#65533;a&#65533;p9=&#65533;1U&#1321;&#65533;2&#65533;&#400;R&#65533;&#65533;od&#65533;&#65533;&#65533;vJf&#65533;,&#65533;JW&#65533;5i`|&#65533;&#65533;Z&#65533;&#65533;c&#228;&#65533;o&#65533;&#65533;&#65533;&#65533;&#65533;5&#65533;#&#65533;&#65533;V&#1367;&#65533;&#65533;&#65533;"&#65533;J!
&#65533;3)5&#65533;qNw&#65533;^D&#65533;&#65533;_&#65533;)Lm&#65533;^&#65533;T(>&#65533;I0#&#65533;&#65533;&#65533;7&#65533;&#65533;8&#65533;$&#65533;&#65533;
4D&#65533;\&#65533;"&#65533;&#65533;	iT#p&#65533;&#65533;(&#65533;!&#65533;@&#65533;&#65533;u&#65533;*&#65533;t'&#65533;&#65533;&#65533;&#142;&#65533;L:@&#65533;<@Vi.'(A&#65533;&&#65533;T&#65533;&&#65533;&#65533;K\4`P&#65533;&#65533;WO&#65533;`h&#65533;+&#65533;T&#65533;&#65533;]&#65533;&#65533;#&#65533;j&#65533;3F&#65533;j&#65533;m&#65533;&#65533;&#1833;O&#65533;&#65533;hl&#65533;&#65533;&#65533;&#65533;p&#65533;|&#65533;&#65533;&#65533;&#65533;mY&#65533;K&#65533;ei	@&#65533;8&#65533;{&#725;&#65533;&#65533;&#65533;k5&#65533;&#65533;8&#1369;&#65533;X#&&#65533;QR9M&#1224;&#65533;&#391;&#65533;&#65533;l&#65533;&#65533;e/&#1510;&#65533;`5&#65533;@&#65533;&#65533;&#65533;
&#65533;&#65533;&#65533;M7&#65533;&#65533;&#65533;&#65533;&#65533;&#65533;d$&#65533;&#65533;&#65533;a&#65533;&#65533;X[&#65533;{&#65533;H@&#65533;&#65533;ji &#65533;\95&#65533;W	E&#65533;Z&#65533;][&#65533;a
&#65533;H-CB&#65533;`&#65533;t:&#65533;&#65533;nI&#65533;S&#65533;&#65533;&#65533;&#65533;&#65533; &#65533;R&#65533;&#65533;T&#65533;&#65533;@Q&#704;
F&#65533;&#65533;{*&#65533;&#65533;&#65533;%~8X&#2036;5&#65533;&#65533;&#65533;&#65533;I&#65533;&#65533;&#65533;&#65533;ms&#65533;j&#65533;d&#65533;&#65533;&#65533;z&#65533;C&#65533;&#65533;: &#65533;&#65533;&#65533;6&#65533;R&#65533;&#65533;*&#65533;`#&#65533;|	,_tA &#65533;&#65533;
8,5irll&#65533;&#65533;&#65533;2j
&#65533;&#65533;@&#65533;C&#65533;&#65533;GNu&#65533;&#65533;D&#65533;{&#760;&#65533;/o&#65533;&#65533;,&#65533;s&#174;F=&#65533;AP &#65533; ((&#65533;&#65533;YixnQH&Ak&#65533;&#65533;&#65533;-&#65533;X&#65533;0o&#65533;&#580;&#65533;Xat&#65533;+&#65533;[
&#65533;&#65533;)/&#65533;&#65533;e&#65533;&#65533;#1Z&#65533;"b&#65533;b'.V&#65533;B[\ T&#65533; "[ 
~&#65533;l&#65533;&#65533;!&#65533;)&#65533;&#65533;$ &#65533;&#65533;&#65533;p&#65533;&#1647;*&#65533;&#65533;&#65533; &#65533;[&#65533;&#1316;&#65533;&#65533;&#1094;.&#65533;&#65533;&#65533;d&#65533;2&#65533;&#65533;;Nv&#65533;h&#65533;f1&#65533;F8&#65533;T&#65533;&#65533;&#65533;&#1435;&#65533;&#65533;&#65533;SQM&#65533;&#65533;&#65533;&#65533;y&#65533;&#65533;M &#65533;&#65533;\k&#65533;dJ&#65533;q&#65533;rV&#65533;&#65533;:&#65533;=&#65533;&#65533;&#65533;&#65533;pf &#65533;&#65533;&#65533;&#65533;&#65533;&#65533;&#65533;>&#65533;k&#65533;e_&#65533;&#65533;&#65533;3 &#65533;&#65533;E$ 1&#65533;J&#1820;@&#65533;9&#1571;!&#65533;&#65533;.&#65533;&#65533;3'&#65533;&#65533;&#65533;*l&#65533;&#65533;^&#65533;&#65533;	&#65533;&#65533;&#65533;Fa&#65533;	&#65533;N&#65533;s&#65533;&#65533;&#65533;X^W&#65533;$&#65533;*dZS&#65533;E&#65533;&#65533;&#65533;a2O&#65533;*&#65533;&#65533;&#65533;KQr@i&#65533;&#65533; x&#65533;&#65533;Q	&#65533;,&#65533;&#65533;e&#65533;+&#65533;4&#65533;YxvRSR0&#65533;&#65533;&#65533;&#65533;&#818;&#65533;&#65533;&#65533;&#10534;&#65533;&#65533;&#65533;9&#65533;&#65533;&#65533; &#65533;N'&#65533;&#65533;&#65533;7&#65533;6&#65533;t&#65533;@&#65533;%&#65533;&#65533;+&#65533;&#65533;&#65533;&#65533;m&#65533;&#65533;l&#1738;&#65533;&#65533;K&#65533;&#65533;&#65533;&#65533;&#65533;&#65533;e&#65533;3&#65533;c&#65533;&#65533;&#65533;-&#65533;&#65533;"&#65533;h&#65533;X&#65533;&#65533;&#1409;&#65533;`.	&#65533;&#65533;&#65533;&#65533;&#65533;&#65533;9&#65533;&#65533;Z&#65533;&#65533;&#65533;4&#1802;8&#65533;&#65533;
&#65533;
&#65533;A&#65533;&#65533;|&#65533;+&#65533;&#65533;f_&#65533;&#65533;/&#65533;&#65533;*ND&#1552;|]&#65533;ybQ&#1588;&#65533;"&#65533;&#65533;&#65533;&#65533;&#65533;&#65533;h&#65533;J eJ&#65533;6  +1&#65533;J,&&#65533;&#65533;p&#65533;r&#65533;'x$&#65533;&#65533;@-&#65533;X&#65533;&#65533;`#6
&#65533;4&#65533;(Q&#65533;D!h&#65533;3~&#65533;&#65533;&#65533;-&#65533;&#65533;&#65533;6B&#65533;&#65533;I&#1994;Jkz#7%2&#65533;&#65533;N&#65533;L&#65533;X&#65533;&#65533;LP&#65533;&#65533;-f&#65533;&#65533;l&#1955;B&#1546;&#65533;J-&#65533;&#65533;&#65533;|`jj)&#65533;,&#65533;|&#65533;&#194;&#65533;M&#65533;&#65533;k&#1762;$&#65533;d>&#65533;
"&#65533;/&#65533;v&#65533;t&#65533;x&#65533;&#1200;i#q&#473;|&#65533;&#65533;,$&#65533;&#65533;)ql&#65533;*D1&#65533;&#65533;^&#65533;&#65533;)&#65533;&#65533;'&#65533;&#65533;'<&#65533;&#65533;r&#65533;&#65533;Bl&#65533;T&#65533;&#65533;B&#65533;I`&#65533;O&#65533;|&#65533;Ikh @X@J`V&#65533;&#65533;*&#65533; T&#65533;&#65533;&#65533;DP&#65533;gnH&#65533;&#65533;`v &#65533;&#65533; &#65533;&#65533;&#65533; &#65533; &#65533; 	l&#65533;&#65533;&#65533;^`g&#65533;1*&#65533;3&#65533;IV&#65533;b&#65533;O*&#65533;&#65533;x#&#65533;&#1444;>&#65533;&#65533;&#65533;&#65533;V&#65533;&#65533;9\p&#65533;v&#578;&#65533;z&#65533;M&#65533;&#65533;7&#65533;h&#65533;&#65533;&#65533;J*&#65533;&#65533;
Z&#65533;&#65533;&#65533;&&#65533; iT,O&#65533;&#65533;8&#65533;'
&#65533;&#65533;S<&#65533;&#65533;$&#65533;O$("&#65533;0"&#65533;&#65533;*!&#65533; "&#65533;&#65533;"`&#65533;&#65533;F&#652;&#65533;
&#65533;&#65533;,&#65533;p4&#65533;&#1340;&#65533;&#65533;&#65533;&#65533;&#65533;*&#65533;&#65533;E&#65533;)_&#65533;Et &#65533;s &#65533;&#65533;&#809;FZ$&#65533;x&#65533;&#65533;&#65533;*&#65533;.&#65533;&#65533;z&#65533;H&#65533;&#65533; &#65533;&#65533;D&#65533;&#65533;-&#65533;&#65533;&#65533;&#65533;`&#65533;T@'5&#65533;81~&#65533;\&EK!&#805;&#65533;@&#65533; &#65533;&#65533; &#65533;&#1952;8&#65533;\a~&#65533;&#65533;A*&#65533;@&#65533;&#65533;&#65533;&#65533;	&#65533; 
&#65533;&#65533;	BA	&#65533;&#65533; 
&#65533;&#65533;@`N 	If^ &#65533;&#65533;&#65533;zQ&#65533;F&#65533;&#65533;&#65533;&#65533;k&#65533;|J&#65533;&#65533;&#65533;&#65533;&#65533;.%&#65533;:&#65533;&#65533;&#65533;<J&#65533;T#0&#65533;&#65533;~&#65533;&#65533;&#65533;m&#65533;&#65533;&#65533;&#65533;&#65533;L&#65533;&#65533;lR&#65533;&#65533;@&#65533;&#65533;k&#65533;&#65533;fj&#65533;&#65533;4&#65533;!*&#65533;V&#65533;&#65533;P&#3210;"B&#65533;O$L&#65533;[&#65533;$d&#65533;&#65533;0$& &#65533;/&&#65533; PD&#65533;@&#65533;D&#65533;'&#65533;0s&#65533;&#65533;&#65533;&#65533;&#65533;&#304;uQ,&#65533;(`&#65533;"&#65533;&#65533;&#65533;%&#65533;K&#65533;/Z&#65533;&#65533;D&#65533;2&#65533;

"Q#&&#65533;B&#65533;&#65533;&#65533;1^&#65533;&#65533;&#65533;&#65533;@&#65533;@,c&#65533;d`&#65533;&#65533;&#65533;3
&#65533; &#65533;&#65533;&#65533;&#65533;X&#65533;X&#65533;&#65533;!&#65533;&#65533;&#65533;&#65533;D&#65533;X&#65533;&#65533; &#65533;&#65533;&#65533;B&#65533;&#65533;&#65533;A&#65533;@ >A&#65533;&#65533;Kf&#65533;R&#65533;L&#65533;I|&#65533;zZ&#65533;O&&#65533;R&#65533;&#65533;N K@&#65533;/&#65533;&#65533;"&#65533;&#65533;P2
mT&#65533;:s&#65533;&#65533;C8&#65533;3&#65533;&#65533;C&#65533;Pi=&#65533;&#65533;&#65533;&#65533;&#1888;lG&#65533;,&#65533;&#65533;-&#65533;XPX&#65533;d&#65533;&#65533;'&#65533;&#65533;&#65533;UH&#65533;@&#544;&#65533;&#65533;&#65533;&#65533;&#65533;&#65533;Y &#65533;!g&#65533;@&#65533;&#65533; &#65533;&#65533;$(r &#65533;&#65533;&#65533;^&#65533;&#65533;0&#65533;(&#65533;)tj&#65533;d)&#1282;&#65533; Zg P2&#1512;&#65533;,&#65533;H&#65533;&#65533;z&#65533;$&#65533;&#65533;&#65533;ba&#65533; S&#65533;t&#65533;&#65533;@'&#65533;hy&#65533;3R&#65533;!&#65533;&#65533;I&#65533;!>&J
&#65533;&#65533;<&#65533;8&#65533;=A&#65533;&#65533;&#65533;&#65533;&#65533;&#65533; 	&#65533;&#65533;&#1408;&#65533; &#65533;&#65533;B!&#65533; &#65533;&#65533;&#65533;`DT~A&#65533;AXA&#65533; &#65533;`&#65533;&#65533;44
H`^ 	h&#65533;
^@&#65533;&#65533;C=`&#65533;5&#65533;8' J<&#65533; &#65533;@&#65533;.@]&#65533;&#65533;&#65533;&#65533;&#65533;&#65533; &#65533;&#65533; ~&#65533;2@~&#65533;6&#65533;'3&#65533;GK&#65533;&#65533;Nc&#65533;&#65533;]e&#65533;&#65533;f&#65533;*&#1247; d&#740;PL&#65533;&#65533;]z&#65533;2&#65533;&#65533;g&#65533;H Df &#65533;&#65533;&#65533;&#1112;*&#65533;&#65533;
&#65533;!>&#65533;&#65533; <`&#65533;LB&#65533;&#65533;&#65533;P&#65533;&#65533;Z0$o/N{S',2&#65533;*&#65533;&#65533;B&#65533;TSs&#65533;q&#65533;B&#48654;u&#65533;&#65533;Q1&#65533;&#65533;(&#65533;&#65533;&#65533;Q&#65533;GU&#65533; &#65533;K&;5R&#65533;(&#65533;1&#65533;28&#65533;&#65533;&#65533;1&#65533;&#65533;&#65533;&#65533;&#65533;&#1698;D &#65533;&#65533;4&#65533;&#65533;&#65533;&#65533;N &#65533; ^ &#65533; &#1440;Ba
^!Y?&#65533;R&#65533;t&#65533;X&#65533;\A&#65533;&#65533;&#65533;&#65533;D&#65533;&#65533;6&#65533; &#65533;&#65533;&#65533; 
&#65533;&#65533;&#65533; &#65533;&#65533;
&#65533;@<&#65533;B/&#65533;g&#65533;h&#65533;&#65533;&#65533;&#65533;&#65533;7&#65533;&#65533;u&#65533;&#65533; &#65533;&#65533; &#65533;&#65533;&#65533;U!&#65533;UzT?&#65533;]cWN&#65533;z&#65533;;*&#65533;&#65533;U&#341;&#65533;c&#65533;Z&&#65533;lD	m&#65533;&#65533;T&#65533;&#65533;&#65533;&#65533;<&#65533;\&#65533;&#65533;M&#1156;&#65533;&#65533;&#65533;c&#65533;&#12602;&#65533;
&#65533;&#65533;
&#65533; 	&#65533; &#65533;&#65533;&#65533;&#65533;&#1424;&#65533;&#65533;&#65533;%BM[&#65533;&#65533;&#65533;b"zw&#65533;& x&#65533;&#65533;N&#719;^\&#65533;&#65533;l)&#65533;&#65533;OE&#65533;$I&#65533;&#65533;&#65533;&#65533;H2u&#674;i&#65533;S &#65533;k`|&#65533;DV&#65533;bC&#65533;Dd &#65533;j&#65533;&#65533;Ld&#65533;F&#65533;&#65533;SfN&#65533;e&\G&#65533;&#65533;20@f+&#65533;@j9&#65533;&#65533;{=g&#65533;&#1457;&#65533;&#899;&#65533;&#65533;`LB&#65533;&#65533; ?I&#65533;&#65533;`&#65533; 
^&#65533;r!,T@&#65533;&#65533;>&#65533;&#65533;&#65533;c]&#613;&#65533;g&#65533;v&#65533;&#65533;&#65533;&#65533;x[&#65533;4&#65533;zc(&#65533;7F/&#65533;&#65533;lnE&#65533; Z&#65533;J&#65533;9&#65533;&#65533;^{&#65533;&#65533;&#65533;&#65533;8V&#65533;k&#1578;#&#65533;&#65533;O&#65533;$/k&#65533;&8&#65533;;&#65533;&#65533;&#65533;4&#65533;G&#65533;&#65533;&#65533;&#65533;@D&#65533;&#65533;&#65533;&#65533;&#65533;=&#65533;O &#65533;d}&#65533;&#65533;%&#65533;	f&#65533;&#65533;C@&#65533;&#65533;&#65533;&#65533;pgr &#65533;D&#65533;p&#65533;"&#65533;&#65533;8&#65533;&#65533;8&#65533;&#65533;$&#65533;&#65533;t&#65533;"iy,&#65533;O:%&#65533;b~&#47008;&#65533;a&#65533;J6U&#65533;6&#65533;&#65533;&#65533;	&#65533;kJ^&#65533;l &#65533;?&#65533;&#65533;&#65533;&#65533;&#65533;9&#65533;Gx&#65533;&#65533;+&#65533;5&#65533;&#65533;&#65533;<&#65533;&#65533;gV&#65533;#&#65533;&#65533;O<&#65533;G&#65533;]&#65533;,JPU\efni l@&#65533;66&#65533;&#65533;N X&#671;)m&#65533;&#65533;.&#65533;&#65533;&#65533;@&#65533;&#65533;&#65533;?D&#65533;&#65533;&#65533;4 !&#65533;&#65533;<&#65533;E&#65533;&#65533;Kh r`&#65533;V&#65533;F#&#65533;v@ &#65533;v&#65533;j&#65533;u&#65533;&#65533;8&#65533;&#65533;-X6&#65533;&#65533;x&#65533;&#65533;&#65533;&#65533;6&#65533;W&#65533;&#183;&#65533;Z.&#65533;jC6"X6&#65533;&#65533;[&#65533;&#65533;%&#65533;&#65533;&#65533;g&#65533;&#65533;&#65533;/&#65533; *&#65533;&#65533;kMt&#65533;n&#65533;&#48431;Z&#65533;x`&#65533;&#65533;P&#65533;oP&#65533;&#65533;&#65533;[RKf&#65533;!l0&#65533; &#65533;/&#65533;Q&#65533;&#65533;6&#65533;&#65533;a&#1722;m&#65533;$<&#65533;y&#65533;A&#65533;U&#65533;Y&#65533;&#65533;&#1646;A&#65533;&#65533;mQ&#65533;I&#65533;&#65533;N8&#65533;e&#65533;&#65533;X&#65533;M&#65533;<&#65533;6&#65533;z&#65533;&#65533;&#65533;7*`&#1429;&#65533;&#1621;&#65533;&#65533;&#65533;&#65533;&#65533;&#65533;&#65533;&#65533;&#65533;yP&#65533;&#65533;RC!T&#65533;&#65533;&#65533;3Z&#65533;@ &#65533;&#65533;&#65533;O&#65533;&#65533;&#65533;@)!]' &#65533;@F&#65533;&#65533;&#65533;(&#65533;&#65533;$bN&#65533;lp&#65533;@&#65533;&#65533;&#65533;&#65533;j;&#65533;&#65533;&#65533;L&#65533;&#65533;&#65533;#&#65533;F#&#65533;&#65533;n&#65533;&y"&#65533;=:b&#65533;&#65533;.&#65533;&#65533;&#65533;'(B&#65533;6&#65533;&#65533;D%,7=&#65533;C&#65533;&#65533;&#65533; b/T-'&#65533;&#65533;&#65533;@'&#65533;8&#65533;)&#65533;&#65533;8&#65533;*&#65533;&#65533;&#65533;&#65533;ou&#65533;&#65533;Hx&#65533;&#65533;&#65533;&#65533;:&#1602;O[?l&#65533;&#65533;bJS&#65533;w&#65533;H&#195;&#65533;&#65533;j&#979;&#65533;&#1538;\1&#65533;m&#65533;GXX&#65533;p&#65533;9V&#65533;&#65533;O&#65533;~ &#65533;&#65533;&#65533;&#65533;Vf&#65533;&#65533;&#65533;_`&#65533;Q&#65533;&#65533;M
; &#65533;J5&#551;vJjL&#65533;5u&#65533;&#65533;J &#65533;&#65533;U;= `&#65533;&#65533;x&#65533;%L&#65533;7&#65533;&#65533;+<&#65533;&#65533;{v&#65533;CVK&#160;&#160;1&#65533;P#&#65533;&#65533;&#65533;H/&#65533;EWT&#65533;&#65533;&#65533;&#65533;|&#65533;&#65533;g&#65533;m((&#65533;&#953;2&#65533;l &#65533;&#65533;5bQ]&#65533;&#65533;<]&#65533;UN1&#65533;z&#65533;Z&#65533;&#65533;&#65533;:d?MC>!&#65533;m&#65533;r&#65533;&#65533;&#65533;&#65533;&#65533;E&#65533;(xV_B&#65533;h9 P&#65533;&#65533;_&#65533;&#65533;&#65533;{&#65533;G&#65533;&#65533;&#65533;&#65533;v&#915;e&#65533;9&#65533;2&#65533;_&#65533;:&#65533;&#65533;S&#65533;	c&#65533;&#65533;&#65533;&#65533;Q&#65533;&#65533;ad&#65533;!&#65533;M/&#65533;&#227;&#65533;;RjD&#65533;&#65533;s}&#65533;m&#65533;&#65533;e &#65533;I4&#65533;9&#65533;KX&#65533;Sc:v&#65533; {&#65533;&#65533;&#65533;u&#65533;|Db&#65533;z&#65533;{kc&#65533;h&#65533;&#65533;9X&#433;?&#65533;7x[# y/&#65533;
&#65533;&#65533;&#65533;'&#65533;&#65533;&#65533;z&#65533;6&#65533;&#65533;&#65533;&#65533;&#24464;&#65533;3:&#65533;&#65533;&#65533; &#65533;-bX#DD=P rz&#65533;&#65533;&#65533;&#65533;v&#65533;\&#65533;&#65533;&#65533;[&#65533;@Df&#65533;&#65533;p&#65533;:&#65533;&#65533;z&#65533;Q&#65533;(&#65533;#3&#65533;(&#65533;&#65533;&#65533;&#65533;&#65533;&#65533;&#65533;kd&#65533;&#65533;s&#65533;&#65533;&#65533;&#65533;&#65533;O&#65533;U:&#65533;&#65533;e&#65533;9u&#65533;&#65533;&#65533;.&#65533;&#65533;&#65533;9UJ?&#65533;&#1956;&#65533;-&#65533;&#339;z&#65533;d&#65533;tP&#65533;&#65533;&#65533;<8&#65533;&#65533;&#65533;}H&#65533;&#65533;&#65533;&#65533;a*?&#65533;&#1626;-&#65533;&#65533;&#65533;&#65533;&#65533;&#65533;&#65533;K.&#65533;&#65533;&#65533;i&#65533;&#65533;TT&#65533;8&#65533;?&#65533;,&#65533;(&#65533;2&#65533;&#65533;&#695;&#65533;"Z&#65533;y&#65533;Q&#65533;&#65533;s)&#65533;&#65533;mIXy&#65533;&#65533;.&#65533;&#65533;&#65533;l8&#65533;&#65533;&#65533;&#65533;/&#65533;+&#65533;&#65533;&#65533;&#65533;hS&#65533;rBRp&#65533;&#65533;Ex&#65533;&#65533;&#65533;&#65533;&#65533;&#65533;o&#65533;&#65533;*(&#65533;&#65533;&#65533;V&#65533;&#65533;&#65533;&#1213;&#65533;&#65533;
F%&#65533;v&#65533; X(&#65533;Ol&#65533;&#65533;&#65533;&#65533;&#65533;&#1986;4~&#65533;j&#65533;k&#65533;&#65533;M&#65533;&&#65533;&#65533;33&#1077;&#65533;eV&#1785;&#65533;F&#65533;&#65533;{yFC&#65533;3&#65533;
&#65533;`25`#&#65533;&#65533;4&#65533;&#258;c4&#65533;,&#65533;Hx&#65533; 	Jx&#65533;Y&#65533;&#65533;m&#65533;D&#341;&#65533;wf7&#65533;&#65533;&#65533;S&#65533;&#65533;&#65533;U((&#65533;'&#1363;&#65533;kW&#65533;z$6&#65533;W]m\&#65533;a|e&#65533;4&#65533;Cp&#65533;&#65533;; (h&#65533;0PC&#65533;&#65533;*&#65533;!&#65533;&#65533; &#65533;0&#65533;G&#65533;28 &#65533;&#65533;
8P&#65533;8a&#65533;I	$D&#65533;&#65533;R$&#535;0&#65533; s &#65533;&#65533;7g&#65533;G&#65533;&#556;9t@&#65533;<9~B&#65533;&#65533;O&#65533; 	&#65533;^&#65533;(UT&#65533;S&#65533;f&#65533;:U*&#1451;[&#65533;z&#65533;:v&#65533;&#65533;Q&#65533;:Hpv&#65533;*&#65533;U &#65533;&#65533;Z&#65533;t&#65533;&#42331;&#65533;&#65533;&#65533;f0&#65533;&#65533;&#1715;}+,&#65533;&#1590;&#65533;&#2035;&#65533;+&#65533;&#65533;&#65533; &#65533;a&#65533;}&#65533;&#65533;5&#50611;&#65533;&#961;x&#65533;<&#65533;&#65533;&#65533;J&#65533;&#65533;q"&#329; @x&#65533;p&#65533;&#65533;&#65533;&#65533;q&#1224;-&#265;4&#65533;&#65533;x&#65533;a&#65533;q&#1251;97p&#65533; &#65533;&#65533;&#65533;&#65533;K&#65533;&#65533;&#65533;&#132;&#65533;&#65533;K&#65533;&#65533;o&#65533;m+&#65533;&#65533;,~|&#65533;&#320;&#731;M{&#65533;&#65533;	&#65533;Gw&#65533;a>E&#65533;O&#65533;&#65533;&#65533;:&#65533;&#65533;%4&#65533;),&#65533;A
%&#65533; `&#65533;	&#65533;PA&#1501;&#65533;&#65533; 3&#65533;4&#65533;K(&#65533;SGX&#65533;G0&#65533;DM8&#65533;$O>E&#65533; S&#65533;&#1314;LG%&#65533;&#65533;PM	&#65533;Vb&#65533;&#65533;P	&#65533;&#1423;?V&#65533;Yx&#1422;&#65533;&#65533;&#65533;$]&#65533;&#65533;u&#65533;&#65533;!F&#65533;bl&#65533;&#65533;@&#65533;&#65533;I&#65533;&#65533;&#65533;-g&#65533;s&#65533;6YTr1yz&#65533;m&#65533;&#65533;&#65533;b|Y&#65533;&#65533;h&#65533;mi&#65533;hQ&ggi&#65533;6&#65533;dX5%gg&#65533;cr&#65533;&#65533;&#65533;&#65533;&#65533;&#65533; &#65533;P[n&#65533;&#65533;0\&#65533;&#65533;&#65533;Vk&#65533;V&#65533;&#65533;i@t&#65533;9&#65533;&#65533;`&#65533;&#1621;&#65533;u&#65533;d&#65533;&#65533;)f&#65533;&#65533;&#65533; f&#65533;&#65533;ua&#65533;&#65533;'A}&#65533;'&#65533;&#65533;rP&#65533;%h&#65533;&#65533;
*&#1568;&#65533;tA&#65533;Z&#2036;&#1509;@&#65533;3q&#65533;&#65533; }&#65533;QJ&#65533;$,&#65533;&#1273;$&#65533;t&#1274;8&#65533;&#65533;&#65533;5&#65533;&#65533;F!&#65533;n&#65533;M&#65533;&#65533;&#65533;Z&#65533;x&#65533;<YZ&#65533;&#65533;&#65533;S&#65533;&#65533;&#1561;lM&#65533;&#1556;a2Y&#1642;O&#65533;5X^
V&#65533;d&#65533;M\&#65533;w&#65533;&#65533;&#65533;&#65533;t&#853;&#65533;&#65533;&#65533;f&#65533;[y1&#65533;&#65533;r0Og&#65533;&#796;%&#65533;v&#65533;&#65533;S&#65533;U[&#65533;q*j&#65533;%8&#65533;B=&#65533;@C&#65533;&#65533;&#65533;Bm@4&#65533;&#65533;6&#65533;&#65533;`kFW-&#65533;lI6&#65533;&#65533;&#65533;B&#65533;&#1383;x&#65533;&#65533;&#65533;j&#65533;d&#65533;&#65533;&#65533;&#65533;w|&#65533;&#65533;_ij&#65533;&#65533;_u&#65533;"&#65533;A2h&#65533;@&#65533;GM&#65533;&#65533;&#65533;&#65533;&#65533;@XTinH&#1858;&#65533;&#65533;.&#65533;&#65533;&#65533;&#65533;&#65533;&#65533;&#65533;6&#65533;&#65533;&#65533;M&#65533;H&#65533;L1&#65533;&#724;S]&#65533;x%\&#65533;&#65533;&#65533;^&#65533;&#65533;&#65533;[]&#65533;u&#65533;Q&#65533;&#65533;o&#65533;&#65533;&#65533;f&#65533;l&#65533;&#65533;&#65533;s&#65533;5&#65533;dTq&#65533;U&#65533;g0&#65533;d&#65533;&#65533;&#65533;&#65533;Tx0k&#65533;__Y&#65533;&#65533;a&#2007;&#65533;5[&#2023;a0&#65533;&#65533;&#65533;s&#65533;Yy&#65533;&#65533;&#1567;&#2026;&#65533;&#65533;[&#65533;&#65533;&#65533;&#65533;&#65533;Z|&#65533;q9&#65533;|&#65533;&#65533;&#65533;uASmC&#65533;F&#65533;&#65533;&#865;&#65533;f&#65533;&#65533;@Q&#65533;&#65533;&#65533;|&#65533;&#65533;x`v&#65533;&#1681;&#65533;&#65533;_E>&#65533;&#65533;u&#65533;#Om0:"VB&#65533;&#65533;&#65533;&#65533;ED@&#1536;&#65533;4&#65533;0&#65533; &#65533;&#65533;&#65533;&#65533;&#65533;G&#65533; P$w!&#65533;&#65533;:*&#65533;&#65533;&#65533;(&#65533;&#65533;&#65533;&#65533;s'&#65533;&#635; &#65533;&#65533;&#65533;&#65533;&#65533;&#65533;\&#65533;&#65533;d:&#65533;&#65533;&z&#65533;9M&#65533;&#65533;c&#65533;&#253;&#65533;v\&#65533;]&#65533;&#65533;h&#65533;,d&#65533;&#65533;\&#65533;1%yG.qz&#1580;0&#65533;&#65533;|&#65533;IpL&#65533;&#65533;j&#65533;0T&#65533;LIq&#1676;&#65533;&#65533;&#65533;&#65533;&#65533;3&#65533;	&#65533;&#65533;y&#65533;1&#65533;d&#65533;qR&#65533;,V&#65533;4&#65533;z&#65533;_"&#65533;cA&#65533;X2{NGJ&#65533;&#65533;+b&#65533;4&#65533;Q&#869;&#65533;&#65533;(&#65533;F&#65533;l&#65533;&#65533;&#65533;&#65533;$kt&#65533;&#65533;&#65533;c&#65533;3&#65533;	4&#65533;%&#65533;zO&#65533;6(,&#65533;)&#65533;&#65533;&#65533;&#563;&#65533;&#65533;$!:x&JP @ &#65533;&#65533;a&#16149;p&#65533;K&#65533;!
&#65533;&#65533;J&#65533;&#65533;$&#65533;&#65533;4&#65533;\&#65533;&#65533;t&#65533;&#59063;&#65533;H&#65533;@&#65533;&#65533;0&#65533;5&#65533;RM	&#65533;&#65533;&#65533;&#65533; &#65533;&#65533;&#65533;&#65533;&#65533;&#65533;&#65533;&#65533;&#65533;&#65533;&#65533;Q&#65533;&#65533;&#1617;2&#65533;&#65533;&#65533;&#65533;4&#65533;)&#809;&#65533;&#65533;&#65533;&#65533;&#1066;2Zr&#65533;&#65533;&#65533;R*&#65533;@&#995;&#65533;&#65533;&#1641;&#65533;&#65533;'V1&#65533;&#65533;&#65533;&#65533;"E&#65533;_5&#65533;~&#65533;&#65533;&#65533;f&#65533;&#1275;U]&#65533;;&#65533;)Y&#65533;&#65533;W&#65533;Et&#65533;&#65533;&#65533;$(&#65533;:&#65533;&#65533;E&#65533;A&#65533;&#65533;&#65533;8&#65533;&#65533;&#65533;8&#65533;Q d&#866;b&#1242;&#65533;F7&#65533;
Z^PO&#65533;$x&#65533;&#65533;&#65533;&#65533;&#65533;2N!&#65533;d&#65533;ZR&#1413;H ( &#65533;&#65533;02&#65533;EnC&#65533;&#65533;&#65533;&#65533;h."R@'&#65533;&#65533;IQ &#65533;&#65533;&#65533;&#65533;@EL&#65533;&#65533;:C&#65533;&#934;&#516;6&#65533;&#65533;&#65533;IUKiaY&#65533;l&#65533;&#65533;&#65533;&#1870;-Xi&#65533;z&#65533;NEg`}&#65533;&#65533;&#65533;00&#65533;!
u&#65533;&#65533;&#65533;&#65533;&#65533;$&#65533;``&#65533;&#65533;&#65533;&.6#Sfv;&#65533;&#65533;	2&#65533;&#65533;&#65533;r&#65533;&#65533;LYk&#65533;&#65533;H&#65533;&#65533;2&#65533;&#59802;q&#65533;&#1516;2>&#65533;zn&#65533;T:&#65533;&#65533;&#65533;.&#65533;qd&#65533;&#10516;q&#65533;>&#65533;&#65533;}&#65533;F&#1313;&#65533;&#65533;}&#65533;&#65533;&#65533;|JP&#65533;&#65533;&#65533;&#65533;
i&#65533;4cM&#65533;F&#65533;&#65533;^&#65533;&#65533;&#65533;5&#65533;@&#65533;k0&#65533;&#65533;X&#65533;&#65533;( &#65533;	7&#65533;&#825;&#65533;&#65533;&#65533;&#65533;&#65533;&#65533;(&#65533;H&#65533; II/&#65533;?&#65533;W&#65533;[~&#65533;:/&#1574;&#65533;&#65533;&#65533;L&#65533;&#65533;&#65533;&#65533;9V_&#65533;D&#65533;&#65533;&#65533;&#65533;R&#65533;1&#65533;&#65533;GE Apx&#65533;&#65533;&#65533;R&#65533;-&#65533;;8&#65533;&#65533;b:F!&#40968;&#65533;\[&#65533;O&#65533;&#65533;X&#65533;&#65533;&#65533;`HJU&#65533;&#65533;	U&#65533;
8&#65533;41&#65533;Hd&#65533;&#65533;&#65533;&#65533;@&#65533;M&#65533;B&#65533;-l&#65533;&#65533;&#65533; D!~&#65533;\&#65533;|&#65533;&#65533;j&#65533;&#65533;&#65533;V&#65533;I&#65533;lz:&#65533;&#65533;&#740;&#65533;@2e&#65533;}dJ&#65533;&#65533;&#65533;&#65533;~&#65533;&#65533;&#65533;~&#65533;&#65533;&#65533;&#65533;TEY&#65533;&#65533;_&#65533;&#1674;v&#65533;&#65533;&#65533;&#65533;&#65533;&#65533;&#65533;I&#65533;3&#65533;a&#65533;4&#65533;? B&#65533;&#65533;&#65533;&#65533;Q&#1657;&#65533;&#65533;0E&#65533;&#65533;&#65533;&#65533;5&#65533;n&#65533;&#65533;&#65533;&#65533;&#65533;&#65533;4&#65533;&#65533;&#65533;&#65533;m}CD\'&#65533;j2&#65533;&#65533;&#65533;&#65533;HW&#65533;&#1609;&#65533;&#65533;:&#65533;H&#65533;6&#65533;~&#65533;&#65533;&#65533;w&#65533;j&#65533;&#65533;[&#65533;je&#65533;U&#65533;g	nY@D"&#65533;&#65533;&#65533;&#65533;&#65533;m&#65533;0&#65533;&#65533;Q@i&#65533;&#65533;T5&#65533;@&#65533;&#65533;nJ&#65533;T&#65533;&#65533;d&#65533;&#65533;&#65533;&#65533;	&#65533;UQ&#65533;&#288;&#65533;&#65533;&#65533;A&#1730;&#65533; &#65533;&#65533;%&#65533;&#65533;<&#65533;&#65533;&#65533;<R&#65533;f&#65533;O&#65533;Iq&#344;&#65533;A&#65533;&#65533;`s&#65533; 5&#65533;]/&#65533;&#65533;W&#65533;&#65533;&#65533;&#65533;[>&#65533;&#65533;I&#65533;&#65533;n&#65533;&#65533;'&#65533; &#65533;&#65533;9&#65533;&#65533;}K2Jqi&#65533;&#65533;%&#65533; &#65533;P&#65533;&#65533;kc&#65533;(H&#65533;z&#65533;4&#65533;&#65533;&#65533;;&#65533;&d&#65533;i&#65533;\h&#65533;)~&#65533;&#65533;#c"r@]&#65533;&#65533;IN&#65533;-&#65533;&#65533;&#304;&#65533;&#65533;q&#65533; +&#65533;&#65533;TYhgT&#65533;^&#65533;[&#65533;&#65533;&#65533;&#65533;&#65533;t&#65533;&#65533;&#65533; P&#65533;b u&#65533;&#65533;&#65533;b&#65533;n,8&#65533;&#65533;yJ&#506;&#65533;&#65533;&#65533;&#65533;&#65533;*&#65533;T&#65533;J5k&#65533;d&#65533;&#65533;&#65533;?&#65533;&#65533;0&#65533;i=hA C&#65533;&#65533;lT
&#65533;r&#65533;B(;&#65533;&#65533;.;&#65533;&#65533;&#65533;&#1027;"&#65533;
&#65533;@ &#65533;tV&#65533;&#65533;&#65533;Jeo&#65533;VJ&#65533;y?Bj}&#65533;$*&#65533;
uuH&#65533;&#65533;&#65533;U&#65533;o&#65533;&#65533;+&#65533;&#65533;!7ww&#65533;&#65533;% B&#65533;q'&#65533;&#340;&#65533;s&#65533;&#65533;-u&#65533;%! &#65533;A*&#65533;p /B&#65533;&#1124;n&#65533;&#65533;D4&#65533;&#65533;&#65533;"&#65533;B"7&#65533;"&#65533;&#65533;y&#65533;3A[1&#65533;&#65533;&#65533;&#65533;&#65533;C,&#65533;&#65533;o&#65533;&#65533;o&#65533;Q&#65533;&#65533;&#65533;:c6b`q"&#65533;C(1^'&#65533;#&#65533;c&#65533;&#65533;&#65533;E&#65533;e#PYsG[&#65533;2&#65533;&#65533;3j&#65533;5.hWj&#65533;&#65533;&#65533;&#65533;&#65533;  @	&#65533;PP&#65533;&#65533;&#65533;Y&#65533;>6&#65533;;&#198;&#65533;&&#65533;&#65533;&#65533;&#65533;&#65533;u&#65533;U&#1713;uWGPj&#65533;&#65533;v&#65533;&#65533;^&#65533;#$&#65533;&#65533;?&#65533;Io&#65533;u&#1089;x7#&#65533;&#65533;&#65533;!&#65533;&#65533;&#65533;r,&#65533;y:&#65533;&#65533;&#65533;-=t&#65533;&#65533;&#65533;&#65533;&#65533;&#65533;W&#65533;cy2X&#65533;7&#65533;N&#65533;X7&#65533;y&#65533;&#65533;&#65533;&#65533;&#65533;V@E&#65533;%&#65533;:&#65533;g&#65533;g\D&#65533;:bHE`&#65533;YG&#65533;^&#65533;AR&#65533;&#518;}1fsG]$M&#65533;0&#65533;&#65533;%_&#65533;q'&#65533;Qc&#65533;&#65533;].&#65533;I+&#65533;&#65533;&#65533;2P@ W@&#65533;7@&#65533;v&#65533;\&#65533;"<a&#65533;;&#65533;0&#65533;&#65533;&#65533;&#65533;&#65533;&#65533;&#65533;&#65533;y2c&#65533;&#65533;r&#65533;&#65533;~h"&#65533;S{&#65533;s
e+&#65533;eI&#65533;&#65533;,&#65533;&#65533;&#65533;&#65533;A&#65533;&#65533;"(B&#65533;(l4&#65533; &#65533;&#65533;&#65533;&#65533;t&#65533; B]&#65533;R&#65533;&#65533;&#65533;!&#65533;&#1780;x|&#65533;&#65533;/!&#65533;&#65533;&#65533;N7&#65533;@aD&#65533;&#65533;&#65533;>xMd(0&#65533;&#65533;Q,&#65533;&#65533;_S%U&#65533;&#65533;UY:]&#65533;&#65533;T&#65533;ka!&#65533;&#65533;&#65533;5(^&#65533;i&#8398;:&#65533;^Q~{&#65533;`7&#65533;&#65533;&#65533;&#65533;&#65533;&#65533;>&#65533;&#65533;(&#65533;&#65533;Xux&#65533;+n&#65533;+F;@M&#65533;&#65533;Gm&#65533;\W"+&#65533;&#65533;&#65533;U&#65533;2&#65533;!i*&#65533;TJ&#65533;@&#65533;w&#65533;&#65533;&#65533;:&#65533;&#65533;&#65533;8Up&#261;&#65533;!&#65533;&#65533;#&#65533;IV&#65533;&#65533;}&p&#65533;A&#65533;&#65533;+..$!&#65533;&#65533;&#65533;d,p&#65533;&#610;&#65533;&#65533;&#65533;,&#65533;&#65533;&#65533;H&#65533;F!&#65533;k&#1730;W'.&#65533;:d&N&#65533;y4&#65533;&#65533;&#65533;D&#65533;&#65533;&#65533;&#65533;.B&#65533;c&#65533;7:&#65533;&#65533;#:b&#65533;c&#65533;&#65533;#&#65533;q&#65533;&#65533;"&#65533;Y&#65533;K&#65533; g&#65533; &#65533;+&#65533;&#65533;36rq7F(3&#65533;!(&#65533;D+&#65533;S+&#65533;&#65533;&#65533;&#65533;k&#65533;0raC W)P&#65533;T&#65533;&#65533;)&#65533;88&#65533;&#65533;&#65533;&#65533;&#65533;&P&#65533;Q&#65533;'&#641;&#65533;&#65533;&#65533;2&#65533;%#&#65533;&#65533;&#65533;&#1119;Uu&#65533;Y&#65533;ocyZvX}a&#65533;h@ ;P&#65533;i2h"&#65533;&#65533;3&#65533;&#65533;&#65533;cM_"Y^&#65533;QFx+&#65533;g
_&#65533;&#65533;+l&#65533;&#65533;&#4132;&#65533; &#65533;&#65533;&#65533;&#65533;&#65533;B6IAB &#65533;+&#65533;r 5 &#937;M&#1922;&#65533;=&#267;&#1730;n&#65533;&#828503;9&#1721;&#65533;8&#65533;/M&#65533;&#65533;&#65533;c&#65533;IqT&#65533;&#65533;&#65533;#`&#65533;&#65533;&#65533;&#65533;&#65533;d8&#65533;R&#65533;{S! %Ph&#65533;2pW&#65533;&#65533;&#65533;^&#65533;&#65533;&#65533;Z`&#65533;$&#65533;Yb&#65533;fH0i9\&#65533;Bm8\oa9U^z&#65533; @&#65533;WQ&#65533;&#65533;C'&#65533;E*^&#65533;&#65533;a&#65533;&#65533;qU(Pz8&#65533;I&#65533;&#65533;sF5;&#65533;&#65533;$:C&#65533;t&#65533;&#65533;&#65533;&#1580;&#65533;&#320;&#65533;&#65533;&#65533;&#65533;B&#65533;P(&#65533;l&#65533;&#65533;+&#65533;)&#65533;&#65533;&#65533;F&#65533;y&#65533;f8&#65533;!,R&#65533;Y$&#65533;^&#65533;&#65533;I_&#65533;&#65533;!&#65533;&#65533;v&#65533;&#65533;+&#65533;&#65533;a7Q&#65533;&#65533;&#65533;&#65533;&#65533;Q&#65533;Q 3&#65533;k&#65533;&#65533;&#65533;%&#65533;&#65533;B&#65533;&&#65533;&#1577;Ny&#65533;&#65533;y&#65533;&#65533;B#&#65533;x&#65533;Z&#65533;&#65533; &#65533;:d^9g*&#65533;%&#65533;&#65533;3J&#65533;&#65533;&#65533;&#65533;Y&#65533;mr2pnfI ]&#65533;&#65533;&#65533;
s&#65533;W&#65533;g?&#65533;u&#65533;&#65533; 
k&#65533;I;&#65533;&#65533;@$b&#65533;&#65533;O!!&#214;a&#65533;&#65533;&#536;*Q&#65533;&#65533;&#65533;`&#303;&#65533;&#65533;.C)&#65533;,&#1410;jy2&#65533;40&#65533;q&#65533;&#65533;&#65533;&#65533;'PQ,V&#65533;&#65533;&#65533;E
I&#65533;&#1647;r&#65533;+&#65533;&#65533;&#65533;&#65533;Q&#65533;=&#65533;u&#65533;(+&#65533;&#65533;;&#65533;j&#65533;Q	&#65533;P	E&#65533;&#65533;.&#65533;@&#65533;`6&#65533;T&#65533;&#42432;;*$&#65533;TZ&#65533;&#65533;&#65533;&#65533;r&#65533;k5Bv&#65533;B&#65533;r&#65533;&#65533;Q&#65533;cX&#65533;&#65533;$&#65533;&#65533;&#65533;C&#65533;&#139;&#65533;&#65533;.&#65533;(@:&#65533;&#65533;2&#65533;&#65533;/~&#65533;X)&#65533;&#65533;&#65533;DE&#290;J&#65533;&#65533;&&#65533;bI&#65533;&#65533;I&#65533;&#65533;&#65533;&#65533;^! aP	(P&#65533;X(&#65533;&#65533;&#65533;&#65533;Y&#65533;(|IP&#65533;l&#65533;@O&#65533;k&#65533;&#65533;&#65533;	&#65533;
o&#65533;WP&#65533;QW&#65533;IpNJpG&#65533;J&#65533;&#65533;_h&#65533;	&#65533;&#65533;&#65533;&#65533;&#65533;&#65533;Q &#1079;&#65533;"y&#453;R&#65533;1G&#65533;+&#65533;{&#65533;&#65533;R&#65533;gG&#65533;R&#65533;}&#65533;q@@&#1272;F4&#65533;&#65533;}a&#65533;&#65533;K*;&#65533;&#65533;&#65533;?&#65533;&#65533;u&#65533;B23&#65533;&#65533;&#65533;2&#65533;&#65533;&#245;Z&#65533;&#65533;h8L&#65533;= &#337;&#65533;rbDA&#65533;8:&#65533;&#65533;&#65533;&#65533;'&#65533;Z&#65533;D&#65533;%&#65533;,&#65533;y&#65533;7j&#65533;&#65533;&#65533;
&#65533;&#65533;E!&#65533;&#65533;&#65533;&#65533;'&#1137;&#65533;b&#1826;bC&#65533;&#1721;&#65533;&#65533;I&#65533;&#65533;C/&#65533;&#65533;&#65533;)&#65533;&#65533;&#1673;&#65533;&#65533;/&#65533;F&#65533;0SQE&#65533;?&#65533;b4L&#65533;i&#65533;w&#65533;l&#65533;&#65533;r<`Uq`i<&#65533;sO&#65533;&#65533;(!&#65533;d&#65533;^&#65533;&#65533;&#65533;	&#65533;[I`-0Y&#1640;;&#65533;&#65533;`&#65533;&#65533;4q&#65533;s&#65533;&e7t&#65533;&#65533;:'&#65533;&#65533;&#65533;&#65533;&#65533;x&#65533;5&#65533;&#65533;&#65533;&#65533;2&#65533;q &#65533;&#65533;%E&#65533;&&#65533;&#65533;&#65533;R&#65533;&#65533;&#65533;&#65533;z&#65533;&#65533;&#65533;&#65533;&#65533;!V&#65533;&#65533;&#65533;&#65533;&#65533;+&#65533;&#65533;h&#65533;&#65533;&#65533;&#65533;~ &#65533; y78&#51955;&#65533;'&#65533;G_&#65533;&#65533;&#65533;&#65533;wa&#65533;P%&#65533;Z &#65533;=p&#255;\&#65533;&#65533;&#65533;&#65533;&#65533;V dZ&#65533;&#65533; &#65533;&#65533;BW&#65533;&#1659;&#65533;&#65533;M/+&#65533;b&#65533;&#65533;&#65533;&#65533;d&#65533;&#539;&#65533;&#65533;i&#65533;%#&#65533;;X&#65533;&#514;&#65533;c&#333;&#1304;jF&#65533;l&#65533;&#65533;g$d&#65533;J;@@ 
;&#65533;
&#65533;&#65533;B\&#65533;&#65533;=Q&#65533;&#293;&#14007;Zq&#1731;&#65533;~&#65533;G&#2001; &#65533;&#65533;&#65533;&#65533;&#65533;=&#65533;&#65533;&#65533;&#65533;&#65533;&#65533;&#386;e;p&#65533;.#{&#65533;S~&#65533;wt&#65533;&#65533;&#65533;|&#65533;&#418;X&#65533;t&#65533;&#65533;&#65533;&#65533;:&#32862;&#65533;Q=|&#65533;&#65533;&#65533;I&#65533; &#65533;W&#65533;|&#65533;&#65533;&#65533;,&#65533;i&#65533;R<'^&#65533;&#65533;R&#65533;&#65533;&#65533;r&#65533;&#65533;&#65533;&#65533;lG%&#65533;&#65533;rm&#65533;&#639;W&#65533;G&#65533;V&#65533;&#65533;%&#65533;w&#65533;&#65533;G&#65533;cj&#65533;"&#65533;&#65533;xZ&#65533;J&#65533;&#65533;+D&#65533;&#65533;&#65533;&#65533;LD&#65533;	&#65533;46&#65533;;&#65533;L	&#65533;&#65533; (&#65533;&#65533;Q&#65533;&#65533;U1&#65533;&#65533;Y! &#65533;&#65533;?F&#65533;&#1755;&#65533;&#65533;&#65533;(&#65533;(&#65533;p&#65533;Y\P&#65533;{&#65533;&#65533;&#65533;U;&#65533;EP&#65533;4'/S&#65533;x&#65533;M&#65533;$	&#65533;w&#65533;&#65533;7$&#65533;&&#65533;&#65533;&#65533;&#241;&#65533;&#65533;J&#65533;&#65533;&#65533;&#65533;&#65533;B&#65533;&#65533;&#65533;&#65533;&#65533;i-8&#65533;&#52782;&#65533;q\kA&#65533;kT,&#65533;&#792;&#931;'&#65533;.&#65533;<X&#65533;G&#65533;&#65533;}ae,j&#65533;w{&#65533;`&#65533;]= &#65533;a&#65533;&#65533;&#65533;4&#65533;&#65533;7|Ci&#65533;^)j&#65533;&#65533;&#65533;M&#65533;&#65533;&#65533;&#65533;&#65533;-&#65533;R&#65533;i8&#65533;&#65533;Ai&#65533;?&#65533;|y&#65533;a4&#65533;`E &#65533;&#65533;L&#65533;y,&#322;,&#1713;&#65533;&#65533;'&#65533;8&#65533;&#65533;M".&#65533;gx"&#1124; &#635;&#65533;I9&#65533;e&#65533;&#923;&#65533;7q"&#65533;&#65533;N;&#65533;?&#65533;&#65533;qU&#65533;&#65533;&#65533;Z&#65533;@&#65533;&#65533;)7&#65533;&#65533;&#354;  &#65533;&#65533;&#65533;Q&#1118;&#65533;-&#65533;@&#65533;kU!1&#65533;t#&q&#65533;1&#65533;&#65533;~&#65533;&#730;&#65533;8\&#65533;y=&#65533;I&#65533;``&#65533;&#65533;&#65533;w&#65533;	&#65533;&#65533;aC&#65533;p&#65533;&#246;&#65533;&#65533;&#65533;M&#65533;}&#65533;?tWR&#65533;&#65533;&#65533;N&#65533;q&#65533;V&#65533;'&#65533;&&#65533;&#65533;=&#65533;&#65533; UPGP6@(&#65533;&#65533;U&#65533;r{j,&#65533;ID&#65533;&#385;&#65533;&#65533;7T&#65533;EG&#65533; ;0&#65533;&#65533;'x&#65533;C,N}&#65533;&#65533;&#65533;R&#65533;&#65533;)1&#65533;M#C&#65533;&#65533;j&#65533;6-&#65533;&#65533;a&#65533;&#65533;&#65533;&#65533;,&#65533;&#65533;&#65533;&#65533;	&#65533;&#65533;&#65533;D&#65533;&#65533;C&#65533;yb&#65533;&#65533;C&#65533;&#65533;LN&#65533;)o^&#65533;&#987;&#65533;&#65533;I&#65533;&#65533;&#65533;&#65533;^QF?c&#65533;Y&#65533;&#65533;&#65533;&#65533;oTS&&#65533;&#65533;X&#65533;&#65533;&#65533;*&#65533;::Y&#65533;bq&#65533;&#65533;&#65533;&#65533;6%&#65533;f+'&#65533;&#65533;7&#65533;&#65533;x&#65533;M&#65533;.{&#65533;&#65533;w&#65533;&#65533;'&#65533; z&#65533;m&#65533;&#65533;@@Mv&#65533;&#65533;G.h&#65533;&#226;&#65533;#&#65533;R&#65533;&#1695;&#65533;&#65533;&#65533;&#65533;&#65533;&#65533;&#65533;&#65533;&#65533;z:&#65533;&#65533;p(*&#65533;^&#65533;Ze&#65533;%&#65533;Z`&#65533;pC&#65533;&#65533;xW&#65533;a&#295;&#65533;ES&#65533;j&#65533;&#1881;&#65533;&#65533;h&#65533;&#1463;&#65533;&#65533;&#65533;#J&#65533;R`&#65533;6&#65533;&#65533;!&#65533;&#65533;y&#65533;&#65533;&#65533;&#65533;
;c&#65533;,&#65533;&#65533;
&#65533;^&#65533;&#65533;&#65533;n&#65533;zE&#65533;&#65533;/&#65533;0Hjy-&#65533;D&#65533;&#65533;&#65533;E&#65533;n4&#65533;&#65533;&#65533;&#65533;&#65533;LM0&#65533;&#65533;&#65533;zgX&#65533;&#65533;!&#65533;}&#65533;&#65533;&#65533;EpYdP&#65533;N( Fr&#65533;@&#65533;MWT&#65533;P&#65533;&#65533;&#65533;&#65533;&#65533;&#65533;&#65533;&#65533;&#65533;&#65533;&#65533;$>&#65533;&#65533;&#65533;&#65533;<E&#65533;&#65533;hg&#65533;>2&#57710;wP&#65533;&#65533;Q&#65533;&#65533;&#65533;7&#65533;&#65533;J&#65533;&#65533;&#65533;&#65533; &#65533;a&#65533;&#65533;	)&8`&#65533;&#65533;&#65533;&#65533;&#1793;b,&#65533;&#65533;&#65533;&#65533;F7~dP&#65533;J&#65533;.WL(&#65533;c&#65533;*'L&#65533;&#65533;HL @&#65533;&#36947; &#65533;3w&#65533;D&#65533;&#65533;CP
(&#65533;&#65533;@&#65533;&#1189;	0( @&#65533;&#65533;S&#65533;	)V&#65533;@&#65533;&#1254;a&#65533;v&#65533;&#65533;H8xv&#65533;h'h&#65533;&#65533;A
6p&#65533;[7o&#65533;&#65533;{&#65533;&#1197;;&#65533;0)2&#65533;@&#65533;&#65533;$<&#65533;@&#65533;d$L&#65533;&#65533;@&#465;	{&#65533;@x &#65533;z&#65533;&#65533;&#65533;&#65533;&#65533;&#65533;G&#65533;&#65533;{&#65533;z&#65533;k!Br&#65533;&#65533;&#65533;&#65533;&#65533;M&#65533;:Mx&#65533;)U<xp&#65533;&#65533;9&#65533;&#65533;&#65533;{&#65533;&#65533;;tL&#65533;&#65533;&#65533;&#65533;&#65533;/@&#65533;@&#65533;-ll)?~-[&#65533;&#65533;H&#65533;b&#65533;&#65533; @<&#65533;`&#65533;&#65533;[J&#65533;&#65533;&#65533;Z &#65533;
X`A0ZP+&#65533;|P=&#65533;j&#43079;&#65533;,b&#65533;4&#65533;!&#65533;&#65533;H&#65533;&#65533;*&#65533;i~&#1697;D&#65533;&#65533;N&#52231;z&#65533;&#65533;&#279;&#65533;&#1672;&#65533;~Ja&#65533;J&#513;RH&#65533;&#65533;("&#65533;D&#65533;&#65533;&#65533;&#65533;"vPJ9&#65533;"0&#737;&#65533;@&#65533;4&#65533;H@&#65533;&#65533;$&#65533;&#1450;	&2D&#65533;&#65533;&#190;&#1665;&#65533;"S &#65533;&#65533;&#65533;&#65533;{&#65533;&#65533;&#65533;&#65533;&#65533;&#641;&#65533;
&&#65533;&#65533;J&#65533;&#65533;R&#65533;&#245;`&#65533;`&#65533;&#65533;&#65533;&#39362;&#65533;J.&#39171;	.&#65533;&#1970;t&#65533;&#65533;&#65533;K(&#65533;&#65533;T&#65533;&#65533;v&#65533;N V&#65533;L&#65533;&#65533;&#65533;Q&#65533;.Su3&#65533;0&#65533;&#65533;&#65533;&#65533;t&#65533;L&#65533;X&#65533;&#65533;&#65533;&#65533;&#886;&#65533;&#65533;m5 z&#65533;&#65533;^K&#65533;&#65533;@&#65533;&#65533;n&#65533;&#65533;&#1230;*&#65533;*&#65533;#&#65533;,&#65533;&#65533;*o&#65533; &#65533;&#65533;(&#65533;&#65533;&#65533;c&#65533;9NOl&#65533;&#65533;#&#65533;&#65533;&#65533;&#65533;F&#65533; E&#65533;&#65533;bE&#65533;x&#65533;&#65533;h&#65533;&#65533;
^8&#65533;&#65533;&#65533;&#65533;*&#65533;[*B&#65533;&#65533;B&#65533;&#65533;F+AA&#65533;&#65533;&#65533;&#65533;Fjd&#65533;&#65533;&#65533;`&#65533;&#65533;"&#65533;&#65533;&#65533;2&#65533;&#653;&#65533;&#65533;&#65533;&#65533;t&#65533;EOL`&#65533;'&#657;&#65533;
v(&#65533;Pp&#65533;' L&#65533;&#2186;:&#65533;&#65533;&#65533;*5*&#65533;?(u&#65533;&#65533;&#531;&#65533;-&#65533;&#65533;&#65533;0&#65533;"j&#65533;I&#65533;T<&#65533;B<P&#65533;&#65533;&#65533;&#65533;[&#65533;2L&#65533;&#65533;N&#528;Ik+&#65533;Z&#65533;&#65533;F&#65533;&#65533;&#65533;*u@F&#65533;,&#65533; X&#65533;&#65533;Uz&#65533;&#65533;p&#65533;&#65533;6&2/&#65533;&#65533;&#65533;&#1273;&&#33986;&#65533;`&#65533;&#65533; cu&#65533;&#65533;D&#65533;&#65533; &#65533;,4&#65533;g&#501;4tK-wc&#65533;&#65533;|&#950;Ns&#65533;&#65533;&#65533;&#65533;~&#65533;&#65533;-&#65533;A&#65533;M@&#65533;N0&#65533;?&#65533;	d&#65533;)&#65533;&#65533;m&#65533;(&#65533;z&#65533;&#65533;
Y&#65533;&#65533;BP&#65533;&#65533;&#65533;#&#65533;4&#65533;}&#65533;&#65533;&#65533;&#65533;&#65533;&#65533;&#65533;&#65533;+&#65533;&#65533;b^h&#65533;&#65533;&#65533;&#65533;&#65533;&#65533;y~P&#65533;2$az&#65533;Y&#65533;&#308;R&#65533;0&#65533;D @&#65533;nr&#65533;&#65533;&#65533;'&#1054;&#65533;fR&#65533;&#65533;)Df1&#65533;&#65533;&#65533;d&#65533;}D!&#65533;Q&#65533;&#65533;&#1472;&#65533;&#65533; I&#65533;&#65533;&#65533;&#65533;3"&#65533;o&#65533;N&#1254;&#1430;&#65533;&#65533;I[&#65533;&#65533;*&#65533;&#65533;&#65533;&#65533;:!&#65533;&#65533;&#1080;$Q&#65533;*QZ&#65533;&#65533;&#65533;&#65533;'@&#65533;&#65533;&#65533;r&#65533;&#65533;h<0Y&#65533;&#940;89&#65533;8&#65533;a&#65533;&#65533;2&#65533;P&#65533;=&#65533;&#65533;&#65533;"G&#65533;Ei&#65533;bN&#65533;P&#65533;&#65533;&#65533;&#65533;&#65533;&#65533;&#65533;"&#65533;&#65533;&#65533;&#65533;&#65533;%S&#65533;&#65533;8&#65533;(V&#65533;V&#65533;&#65533;&#65533;f &#65533;&#65533;&#65533;.4xt&#65533;&#65533;q&#65533;5&#65533;
V&#65533;W&#65533;&#65533;!/8&#65533;&#65533;&#352;&#1517;h	`&#65533;&#65533;%,9T(<]%J&#65533;&#65533;u&#65533;g*&#65533;Pl*&#65533;&#65533;&#65533;r&#65533;'7V&#65533;)&#65533;[&#65533;Q&#65533;&#65533;&#65533;&#65533;%&#65533;` (&#65533;&#65533;7&#65533;LS+B&#65533;Y&#65533;$&#1408;&#65533;"(RA&#65533;p2&M`cb&#65533;&#65533;&#65533;tdDP&#65533;&#65533;>&#65533;`Eg&#65533;&#65533;&#65533;h&#1078;&#65533;4&#65533; &#65533;&#1674;Q&#65533;&#65533;9&#65533;#&#65533;&#65533;&#65533;&#65533;&#65533;&#65533;?&#65533;C&#65533;&#65533;E&#65533;&#290;~&#65533;&#65533;n&#65533;&#65533;?&#65533;P!	y&#65533;Df)&#65533;&#65533;% (k&#65533;&#65533;8&#65533;&#65533;&#65533;u&#1933;&#65533;&#65533;&#65533;S&#65533;*&#65533;&#476;&#65533;&@&#65533;AN.D&#65533;&#65533;&#65533;eB&#65533;&#65533;6WH&#65533;&#65533;E/p&#65533;K\&#65533;92&#65533;&#65533;2*&#65533;&#65533;c.&#1658;DI&#65533;u&#65533;$h,I&#1176;&#65533;X&#65533;jnt <&#65533;&#65533;F7g=Y&#65533;&#65533;&#65533;-;&#65533;&#65533;&#65533;&#65533;&#358;`&#65533;%&#65533;&#1088;&#65533;s&#65533;&#65533;&#65533;I-&#65533;[,]&#65533;<v&#65533;ZTU&#65533;cX&#65533;>&#65533;o&#65533;&#65533;cC1k~&#65533;P&#1842;&#65533;Q0&#65533;R&#65533;T 9&#65533;=&#65533;&#65533;:$&#65533;&#65533;&#1220;=&#65533;Q
&#65533;P&#65533;&#65533;&#65533;,A&#65533;t&#65533;Eb&#1538;&#65533;&#65533;&#65533;H&#65533;&#784;&#65533;&#65533;4&#65533;Q&#65533;8&#65533;&#65533;&#1440;&#65533;&#65533; aU&#65533;BG&#65533;C&#65533;&#65533;&#65533; or#A&#65533;`iHj &#65533;&#65533;&#65533;k-V"t&#65533;F&#65533;&#65533;&#65533;2&#65533; &#65533;E&#65533;&#65533;&#65533;&#65533;8 4&#65533;#|&#65533;2&#65533;D&#65533;	M&#65533;&#65533;&#65533;4&#65533;&#65533;7n&#65533;.p&#65533;g]F%&#65533;&#212;.&#554;g*&#65533;&#65533;&#65533;
3&#65533;jVme&#1673;F4&#65533;&#65533;&#65533;|&#65533;&#65533;&#65533;X&#65533;Ik&#65533;&#65533;&#65533;&#65533;/j&#65533;h^&#65533;&#65533;&#65533;E&#65533;o}-&#65533;&#65533; &#65533;5= &#65533;&#65533;0&#65533;&#65533;R@&#65533;OZ}&#65533;Vc&#65533;&#65533;&#1581;&#65533;&#65533;;&#65533;&#65533;f0	&#340;M3Bk&#65533;z&#65533;&P&#65533;JH&#65533;&#65533;F&#65533;&#65533;&#65533;o&#65533;&#65533;&#65533;&#65533;&#65533;&#65533;&#65533;S&#65533;&#65533;MKZ&#65533;6&#65533;q
	o&#65533;|J85&#65533;b'ak(C:rh&#65533;&#65533;&#65533;QA&#65533;&#65533;#C&#65533;h&#65533;o&#65533;#u{"&#65533;&#65533;&#65533;o&#65533;I&#1948;TSQ&#65533;Ea&#65533;g&#65533;&#65533;&#65533;E&#65533;-&#65533;&#65533;z&#65533;&#65533;&#65533;&#65533;&#65533;O&#65533;M&#65533;x&#65533;0&#65533;&#65533;&#65533;H-&#65533;&#65533;=%&#65533;O&#65533;&#65533;&#65533;&#65533;aW&#65533;
KUv&#65533;&#65533;&#65533;&#48314;U&#1613;W&#65533;&#65533;&#65533;&#65533;F&#65533;;&#65533;
&#293;l6*&#65533;!&#65533;YB
&#65533;&#1673;&#65533;&#65533;YM&#65533;r&#65533;&#65533;|)c&#65533;U&#65533;&#65533;&#65533;o5&#65533;&#65533;k&#65533;&#65533;Z&#65533;n)&#1649;&#65533;v^&#65533;&#65533;&#65533;y&#65533;&#65533;CnE
&#65533;(&#65533;&#65533;&#889;&#65533;6J&#65533;&#65533;&#65533;!&#65533;&#65533;	j&#65533;X&#65533;D9S&#476;&#65533;&#65533;&#65533;&#65533;&#65533;$&#65533;&#672;%&#65533;6PILCD&#65533;&#65533;&#65533;&#65533; `&#65533;P&#65533;&#65533;&#65533;dDt4Q0&#65533;&#65533;&#65533;&#65533;N"tB&#65533;&#1378;4&#65533;&#1200;&#65533;B[&#65533;&#65533;&#65533;&#65533;&#65533;~&#65533;I&#65533;&#65533;&#65533;C:;W&#65533;&#65533;&#65533;0u&#65533;&#65533;&#1903;!GF&#65533;&#65533;^E&#65533;&#65533;&#65533;&#65533;"S&#65533;g&#65533;&#65533;&#65533;$6W&#65533;&#65533;&#65533;^&#65533;&#65533;w&#578; [u&#65533;S&#65533;&#65533;&#65533;&#65533;&#65533;&#65533;&#65533;&#65533;,S&#450;&#65533;&#1929;&#65533;&#65533;8lL&#65533;*&#65533;&#65533;D&#65533;&#65533;&#1427;!VK&#65533;Fy&#65533;&#65533;?'&#65533;,e&#621;J;K&#65533;&#65533;>&#65533;&#65533;&#65533;R&#65533;&#65533;&#65533;/&#65533;D:T4Q&#65533;{&#65533;M&#65533;V&#65533;&#65533;&#65533;U&#65533;f<&#65533;&#1672;u&#65533;&#65533;&#65533;)&#65533;m&#65533;b&#65533;)W9C$&#65533;&#65533;H^&#65533;&#65533;XA&#65533;n)&#65533;}S8&#65533;C&#65533;&#65533;d&#65533;QOF&#65533;&#65533;j&#1136;&#65533;&#65533;&#65533;&#65533;`&#65533;p@&#65533;J&#65533;&#65533;&#65533;A&#65533;&#65533;28&#592;$ &#65533;M&&,[&#65533;&#65533;T}&#65533;0&#65533;&#65533;8&#65533;O	&#65533;&#65533;&#65533;X&#65533;&#65533;&#3433;j&#65533;&#65533;&#65533; ak&#65533;&#1649;c#&#65533;&#624;&#65533;&#525;&#65533;J&#65533;&#65533; &#65533;&#65533;X&#65533; &#65533;&#65533;&#65533;&#65533;&#65533;&#65533;&&#65533;&#65533;&#65533;&#683;&#65533;&#65533;&#65533;Y&#65533;;&#65533;&#65533;&#65533;&#65533;&#65533;&#65533;&#65533;&#65533;&#65533;&#65533;%&#65533;&#65533;&#65533;&#395;&#65533;&#515; &#65533;&#65533;&#65533;2P&#65533;F&#65533;&#65533;O&#65533;PX&#65533;&#65533;&#65533;2&#65533;&#65533;&#65533;x9&#65533;&#65533;&#65533;&#65533; &#65533;&#65533;-
-!&#65533;&#65533;&#65533;&#65533;&#1024;H@&#65533;&#65533;&#65533; @(&#65533;&#65533;&#65533;&#65533;
&#1579;&#65533;&#65533;&#65533;"(&#65533;&#65533;&#65533;0>&#65533;P&#65533;&#606;q&#65533;"<&#65533;&#970;&#65533;iR&#65533; &#65533;&#65533;X&#65533;&#65533;&#65533;x&#65533;&#65533;HD&#65533;*'<&#65533;&#65533;&#65533;'&#65533;&#65533;"1&#65533;a&#65533;,&#65533;&#65533;`&#65533;F&#65533;	&9&#65533;K&#65533;6&#65533;&#65533; &#65533;&#65533;&#65533;Y&#65533;&#65533;Z&#65533;&#65533;	&#65533;&#65533;"&#65533;#G',j&#65533;&#65533;`&#65533;&#65533;6&#65533;&#65533;&#65533;&#65533;&#65533;&#65533;&#65533; ;&#65533;&#65533;H&#65533;&#1077;T&#65533;5
s0&#65533;z&#65533;P&#65533;Z0K:6&#65533;`;eS&#65533;&#65533;&#65533;&#65533;!%&#1928;&#65533;&#65533; &#65533;&#723;&#65533;P &#1280;&#65533;&#65533; &#65533;&#65533;A&#65533;&#65533;R
&#65533;><&#65533;&#65533;&#65533;&#65533;&#65533;a a=#B &#65533;X&#65533;H&#65533;(&#65533;&#65533;%\&#65533;8&#65533;&#65533;&#65533;&#65533;&#65533;&#65533;&#65533;[&#65533;&#65533;&#65533;&#1098;o&#65533;<&#65533;r7&#65533;h&#65533;Y"&#65533;&#65533;7<&#65533;&#65533;&9&#65533;8C&#65533;&#65533;&#65533;&#65533;&#65533;&#65533;&#65533;&#65533;&#65533;
&#65533;&#65533;&#65533;
&#65533;P%V&#65533;B&#65533;8
,&#65533;v&#65533;&#65533;&#65533;&#65533;? &#65533;Y&#65533;&#65533;&#65533;I&#65533;c&#65533;DQ&#65533;>A&#65533;&#65533;q.&#65533;&#65533;&#65533;&#65533;=&#65533;&#65533;&#65533;&#561;&#224;%&#65533;&#65533;i
&#65533;`&#65533;&#65533;I
`&#65533;&#65533;R[KI&#65533;&#65533;6&#65533;&#65533;q&#1168;K&#65533;	&#65533;&#65533;&#65533;&#65533;5K&#65533;B&#65533;>&#65533;&#65533;Fl&#65533;&#65533;*&#65533;&#65533;&#65533;F&#65533;&#65533;&#65533;[&#65533;*d+^a6CG&#65533;1&#65533;`Ai;,w&#65533;B&#65533;JD&#65533;PD&#65533;[1&#65533;&#663;&#65533;1&#65533;&#65533;J &#65533;&#65533;J(&#65533;X&#65533;1&#65533;?h+&#65533;0&#65533;c&#65533;&&#65533;&mq&#65533;1&#65533;&#65533;B&#65533;*/X&#65533;}&#65533;&#65533;&#65533;&#1794;$&#65533;E&#65533;&#65533;i&#65533;&#65533;A&#65533;&#65533;
&#65533;~&#65533;&#48145;&#65533;RD-;I:&#65533;&#65533;h&#65533;%&#65533;&#65533;&#65533;,&#65533;&#65533;&#65533;[&#65533;%&#65533;&#1946;&#65533;0&#65533;*&#65533;&#65533;&#65533; "&#65533;&#65533;.&#514;&#65533;&#65533;&#65533;)D	&#65533;&#65533;&#65533;
&#65533;J7&#65533;S
63&#65533;'Q&#65533;&#65533;&#65533; &#1880;&#65533;i!C&#65533;&#65533;&#353;#&#65533;&#65533;&#65533;&#1089;&#65533;&#65533;0&#65533;'&#65533;[&#65533;&#65533;&#65533;&#65533;L2F&#65533;*AZ*K	R&#65533;&#65533;+&#65533;&#65533;XG&#65533;&#65533;Jj&#65533;&#65533;&#65533;&#65533;&#1572;o&#65533;q&#65533;&#65533;C+h&#65533;&#65533;&#65533;&#65533;&#65533;^&#65533;o&#65533;!&#65533;%3z&#65533;@&#65533;Gk&#65533;&#65533;&#65533;&#65533;`Dzb7&#65533;&#65533;&#65533;^&#65533;x&#65533;&#65533;&#65533;y&#65533;-H &#65533;&#607;#&#65533;&#65533;&#65533;&#65533;&#65533;`&#65533;Ct&#65533;&#65533;&#65533;&#65533;.&#65533;N&#65533;&#65533;B A&#65533;H&#65533;&#65533;?0&#65533;HH&#65533;P&#65533;%&#65533;&#65533;&#65533;&#65533;&#65533;&#65533;,&#65533;&#65533;&#65533;&#65533;&#65533;&#65533;&#65533;#&#65533;&#65533;h&#65533;EQ?&#65533;&#65533;=0B)-&#65533;f&#65533;&#65533;+K&#65533;`  &#65533;v&#65533;&#65533;&#534;&#65533;X&#65533;&#65533;&#65533;(&#65533;&#65533;&#65533;&#65533;&#65533;S&#65533;&#65533;8&#65533;&#65533;&#65533;?&#624;&#65533;	&#65533;Z&#65533; ?&#65533;&#65533;&#65533;*M&#65533;h&#65533;&#65533; &#65533;&#65533;&#65533;&#65533;i&#65533;*[&#65533;&#65533;&#65533;&#65533;&#65533;5&#65533;K&#487;&#65533;C&#65533;2`&#65533;&#65533;&#65533;&#65533; &#65533;Rn&#65533;+M&#65533;&#132;&#65533;B$[%&#65533;&#65533;&#65533;k&#65533;&#65533;u&#1162;P su &#65533;D&#65533;&#65533;&#65533;&#65533;&#65533;&#65533;&#65533;&#65533;8&#65533;&#648;,&#65533;&#65533;&#65533;&#65533;>N&#1368;?&#65533;"8&#65533;)O&#65533;&#65533;&#65533;&#65533;&#65533;&#65533;&#65533;&#65533;&#65533;	0&#65533;-&#1878;0&#65533;&#65533;-&#65533;&#65533;&#65533;YF)&#65533;&#65533;&#65533;&#65533;&#65533;o}1t&#65533;WbR&#65533;u&#65533;&#65533;&#65533;&#65533;Z&#65533;&#65533;1F=&#149;#&#65533;&#65533;Z&#65533;&#65533;&#65533;&#65533;7&#65533;	&#65533;s&#65533;&#65533;[&#65533;	&#65533;;&#65533;&#65533;@&#65533;i&#65533;&#65533;&#65533;y$a&#65533;	&#65533;*G} g-&#65533;H&#65533;*&#65533;	HM&#65533;&#65533;&#65533;&#65533;L&#65533;&#65533;&#65533;VZ:Ru5&#65533;U&#65533;&#65533;h&#65533;%&#65533;&#65533;B&#65533;&#65533;=&#65533;mm&#65533;&#65533;&#65533;&#65533;&#65533;W$=&#65533;&#65533;&#65533;&#65533;u&#65533;
&#65533;9&#65533;&#65533;Y&#65533;q'&#65533;&#65533;&#1082;&#1423;b&#65533;&#65533;;Y&#65533;0&#65533;a&#65533;ABl&#65533;9
&#65533;!&#65533;;&#65533;&#65533;&#65533;&#65533;h&#65533;F&#65533;&#704; &#65533;x&#65533;&#65533;&#65533;@W3&#65533;&#65533;&#65533;&#65533;V&#979;&#65533;&#65533;W?&#65533;&#65533;D&#65533;&#65533;&#65533;&#65533;ZK&#65533;&#65533;34&#65533;	&#65533;;&#65533;&#65533;&#65533;Y&#65533; &#65533;A&#65533;U&#65533;E&#65533;( ]Q
&#65533;E^;&#65533;&#37725;&#65533;&#65533;\&#65533;&#65533;&#65533;| &#65533;Z&#65533;:&#65533;&#65533;&#65533;&#65533;=%E&#65533;&#65533;&#65533;(@ &#65533;"%WaMn&#65533;_&#65533;&#65533;&#65533;&#65533;<K}F&#65533;U&#65533;&#65533;7vC&#65533;&#65533;*&#65533;&#65533;&#65533;&#1291;;&#65533;&#65533;@	sb&#65533;X&#65533;&#65533;"&#65533;:&#65533;&#65533;&#65533;W&#65533;&#65533;&#65533;&#231;&#65533;&#65533;K&#65533;N&#65533;&#65533;69L&kZ8&#65533;0D&#65533;&#65533;&#65533;P&#65533;Xh&#65533;&#65533;x&#65533;&#65533;B(&#65533;X&#65533;J&#65533;&#65533;0 &#65533;&#65533;&#65533;&#266;[XdR&#65533;&#65533;&#65533;&#65533;&#1182;&#65533;N&#65533;O&#65533;#&#65533;&#65533;&#65533;3q$&#65533;a	}&#65533;X:V&#65533; f$&#65533;&#65533;&#65533; &#65533;&#65533;
&#65533;C&#65533;&#65533;&#65533;F&#65533;h&#65533;&#65533;0&#65533;&#65533;&#65533;Ij&#65533;&#65533;&#65533;^Q&#65533;&#65533;Z{&#65533;&#65533;&#65533;&#3195;&#65533;&#65533;C&#352;&#65533;&#65533;n	&#65533;&#65533;R&#65533;}7&#65533;&#65533;@&#65533;&#65533;&#1005;&#65533;&#65533;S&#266;&#65533;&#65533;|&#65533;B&#65533;&#65533;6&#65533;5Y +&#65533;&#65533;&#65533;&#65533;&#65533;S&#65533;&#65533;?&#65533;&#65533;&#65533;&#65533;&#65533;&#65533;'&#65533;`
&#65533;	&#65533;&#65533;&#65533;&#5346;&#65533;	Ia&#65533;&#65533;B&#65533;u&#65533;&#65533;&#65533;&#65533;&#65533; &#65533;&#1154;&#65533; &#65533;`&#65533;&#65533;	&#65533;Z@&#65533;&#65533;#&#65533;	x&#65533;I&#65533;(&#65533;R&#65533;BWK&#65533;T &#65533;6&#65533;k&#65533;&#65533;X':&#65533;h&#65533;%&#65533;4I9&#65533;&#65533;#&#65533;&#65533;&#65533;&#65533;X&#1931;FUY&#65533;F&#65533;Z	6iD&#65533;&#65533;dM&#65533;&#65533;Af-&#65533;g&#65533;&#65533;8&#65533;&#65533;&#65533;6&#344; 2 @&#65533;2&#65533;&#65533;#(&#65533;&#65533;I4@2&#65533;2Hh&#65533;y^"7&#65533;K&#65533;&#65533;&#65533;&#65533;&#65533;&#65533;&#65533;&#65533;&#65533;&#65533;&#65533;&#65533;+&#65533;&#65533;&#65533;O&#65533;0&#65533;&#65533;(X&#65533;&#65533;+&#65533;;&#65533;&#65533;B&#65533;J&#65533; &#65533;&#65533;&#65533;e[i&#65533;&#65533;&#65533;&#65533;v)&#65533;u&#65533;Y)h&#65533;&#65533;-C>&#65533;&#65533;3J&#347;&#137;&#65533; &#65533;&#65533;&#65533;&#1044;&#65533;&#65533;K2g&#65533;,&#65533;x&#1548;&#776;&#65533;&#65533;&#65533;&#1922;m&#65533;2&#1538;"&#65533;&#65533;&#65533;p&#65533;T&#65533;?&#65533;&#65533;>d&#65533;&#65533;qd&#65533;sMe@X&#65533;&#65533;&#65533;I&#65533;4&#65533;S&#65533;&#65533;&#65533;&#65533;&#3488;&#65533;NK&#65533;hF#&#65533;&#1066;&#65533;&#65533; &#65533;S&#65533;&#65533;(C*&#65533;U&#65533;&#65533;&#248;
&#65533;&#65533;&#65533;Dg1&#65533;&#65533;4&#65533;3&&#65533;&#65533;&#65533; &#65533;el &#65533; &#65533;&#65533; -&#65533;&#65533;&#65533;&#333;&#65533;cW:i&#65533;&#65533;&#65533;&#65533;2&#65533;g2&#65533;&#65533; &#65533;&#65533;*&#65533;_&#65533;&&#65533;&#65533;,&#65533;&#65533;M&#65533; &#65533;$&#65533;&#65533;+&#65533;&#65533;&#65533;X&#65533;&#65533;$t&#65533;F&#65533;E&#65533;&#65533;x&#65533;&#65533;&#65533;C&#65533;&#65533;&#65533; &#65533;&#65533;&#65533;&#65533;-&#65533;&#65533;8@i>&#65533;&#65533;&#65533;&#65533;s&#65533;fESI]&#65533;&#65533; &#65533;8&#65533;t
zD&#639;M&#65533;N&#65533;+&#65533;&#65533;!&#65533;&#65533;&#65533;&#65533;&#65533;&#65533;&#65533;k^s&#65533;Fe&#65533;{7J&#65533;
&#65533;&#65533;&#65533;J&#65533;&#65533;/&#65533; &#1348;h&#65533;]&#65533;&#1393;&#65533;&#65533;k/&#65533;h&#689;&#65533;&#65533;A&#65533;)$Z#&#65533;&#65533;&#65533;N&#1241;&#65533;&#65533;c&#1129;z&#65533;&#1513;&#65533;v&#65533;&#65533;&#65533;UV&#1488; &#65533;&#65533;&#65533;4 &#65533;&#65533;1S&#65533;o9&&#65533;&#65533;&#65533;Ub&#65533;&#835;d|&#65533;W&#65533;&#65533;&#65533;B&#1537;&#65533;&#65533;&#65533;&#65533;n&#40840;+]&#65533;&#65533;&#65533;*&#65533;)L-&#65533;&#65533;&#65533;h&#65533;Q&#65533;X&#65533;&#65533;&#65533;$&#65533;&#65533;&#65533;&#65533;&#273;D2&#795;R&#65533;&#65533;&#65533;
&#65533;&#65533;<o9$&#65533;&#65533;&#65533;&#65533;"&#65533;	&#65533;&#65533;&#65533;()&#65533;)`.S&#65533;6&#65533;&#65533;X=`&#65533;&#1131;&#65533;:&#65533;&#65533;H&#65533;&#65533; &#65533;&#65533;,&#65533;&#65533;k&#65533;*9&#65533;F&#65533;*&#65533;9&#65533;&#65533; &#65533;i&#65533;&#53343;
;&#65533;W&#65533;&#65533;&#65533;&#65533;6*&#65533;&#65533;&#65533;&#65533;\&#65533;&#65533;.&#65533;&#65533;&#65533;&#65533;&#459;&#65533;H=Ng{2&#65533;&#65533;`&#65533;&#65533;
_&#65533;&#65533;
:u&#65533;&#65533;` 	&#65533;q&#65533;QcsP+&#65533;&#65533;&#65533;&#65533;&#65533;c&#65533;&#65533;m&#65533;&#65533;REF&#65533;><&#65533;}u,j&#1880;v2?&#65533;&#65533;>&#65533;&#65533;,o&#65533;u&#65533;0&#65533;&#65533;&#65533;&#65533;&#65533;&#65533;&#65533;|O"&#65533;	&#65533;`c&#65533;&#732753;&#65533;&#65533;b`&#65533;j&#65533;xw&#65533;&#65533;&#65533;&0&#65533;&#65533;&#65533;4&#65533;&#65533;&#65533;&#65533;n*&#65533;?1&#65533;0k&#65533;]S9&#65533;w&#65533;:`&#65533;z&#65533;+>tx&#361;n&#1025;x&#65533;D&#1489;&#65533;&#65533;R&#296;4&#65533;{1$QJ&#65533;&#65533;/&#65533;G%&#65533;&#65533;&#65533;&#65533;&#65533;&#65533;&#65533;)&#65533;&#65533;f&#65533;&#65533;@
&#65533;HAvd&#65533;5a&#65533;&#65533;&#65533;&#65533;]&#65533;&#65533;&#65533;kL&#65533;k&#65533;$&#65533;
&#65533;g5&#65533;n&#65533;;&#65533;&#65533;&#65533;Q&#1153;&#65533;&#65533;&#65533;T&#65533;jZ&#65533;&#65533;yqUru&#65533;h&#65533;&#65533;{&#65533;V&#65533;{&#65533;
&#65533;&u}&#65533;+.fS!&#65533;EvWv&#65533;s&#65533;&#65533;2a&#65533;A&#65533;7&#65533;A&#1033;w&#65533;&#65533;Y+&#65533;&#65533;&#65533;&#65533; &#65533;&#65533;&#700;&#65533;&#65533;&#65533;&#65533;&#65533;=&#65533;
o&#65533;`&#65533;3yuI&#65533;$&#65533;&#65533;c&#65533;&#65533;&#65533;&#911;S;&&#65533;&#65533;'&#65533;&#65533;
&#65533;&#65533;c&#65533;T7T^u&#65533;&#65533;&#65533;FD&#65533;&#65533;&#65533;\&#65533;&#65533;in&#65533;&#680;&#65533;Z&#1355;&#65533;(&#65533;<&#65533;&#65533;&#65533;&#65533;_&#65533;&#65533;K&#65533;0&#65533;Y&#65533;&#1433;^k&#65533;q&#65533;&#65533;&#65533;&#65533; &#65533;Q&#65533;&#65533;&#65533;&#65533;&#65533;&#65533; &#65533;9Q&#65533;
&#65533;&#65533;C^&#65533;|&#65533; 8&#131074;.LhP&#65533;&#65533;C&#65533;$&#65533;&#65533;&#65533;"F&#65533;r&#65533;&#65533;qb&#400;-Rt0&#65533;J&#65533;@&#65533;8&#65533;&#65533;(4&#65533;&#65533;&#65533; &#65533;PL&#65533;H&#65533;&#65533;M&&#65533;&#65533;Y&#65533;G&#65533;"@Pp` A&#65533;v:h &#65533;&#65533;&#65533;z&#65533; &#65533;&#65533;kO&#65533;NP(1&#65533;d&#65533;)i&#65533;&#65533;&#65533;&#1002;BMV&#346;&#65533;&#469;(P&#65533;8&#65533;&#65533;`K&#65533;$ZN&#65533;&#65533; 	O#d&#65533;&#65533;w&#65533;&#65533;&#65533;&#486;H&#65533; E&#65533;&#65533;=>N$z&#65533;
&#65533;FO&#1040;&#65533;&#65533;&#143;.&#65533;&#65533;f&#65533;8k	2&#1634;&#65533;&#655;&#65533;?l&#65533;&#65533;}Bj&#65533;&#65533;4&#65533;&#65533;x	f&#65533;?n|8S&#65533;<GG&#65533;8&#65533;&#65533; &#65533;K&#65533;@&#65533;&#65533;&#65533;&#65533;w&#65533;&#65533;&#65533;&#65533;&#65533;&#65533;&#1917;&#65533;o&#65533;]&#65533;&#65533;&#65533;&#65533;&#65533;O&#65533;&#65533;&#65533;8&#65533;&#65533;&#65533;&#65533;&#65533;&#65533;&#65533;w&#65533;| &#65533;&#1055; &#65533;|(U&#65533;&#65533;J(&#65533;T&#65533;A&#65533;&#1956; Gu(&#65533;GE&#65533;&#65533;@"n&#65533;aG)&#65533;&#1673;&#65533;&#65533;&#65533;(qfI5&#65533;
3&#65533;`&#65533;@&#65533;q &#65533; &#65533;%&#65533;;&#65533;&#65533;B
5&#65533;&#65533;CP&&#65533;e$&#65533;iU&#65533;&#65533;peM9&#65533;4Q&#65533;2&#65533;&#65533;&#65533;@&#65533;&#320;&#65533;= &#65533;B&#65533;
&#65533;$&#65533;&#65533;B	e&#65533;I&#65533;q&#65533;&&#65533;&#65533;EZlA~q`&#65533;z&#65533;6&#65533;h&#65533;
U@&#65533;&#65533;D#i/
&#65533;P&#65533;LI&#65533;&#65533;e($&#65533;K&#65533;&#65533;Th_l&#65533;&A&#65533;&#65533;&#65533;&#65533;&#65533;&#65533;&#65533;j'&#65533;&#65533;0u&#65533;N&#65533;qP&#65533;&#65533;+q&#65533;5&#65533;g&#65533;h)a7&#65533;&#1805;&#65533;&#65533;z&#65533;"+(&#65533;*&&#65533;{&#65533;GA}&#65533;Z{  D&#65533;&#65533;< &#65533;&#65533;.x&#65533;&#65533; K&#65533;!&#65533;&#65533;U%&#65533;&#65533;&#65533;&#65533;P
T&#65533;@&#65533;&#65533;&#65533;R&#65533;%&#65533;&#65533;B&#65533;+0&#65533;,j&#65533;b&#65533;&#65533;Y&#65533;\~Yb&#65533;0&#1602;W@&#65533;&#65533;&#65533;Q&#65533;c.&#320;t;&#65533;&#65533;\Q&#65533;vVl^&#65533;&#65533;-\&#65533;&#65533;&#65533;&#65533;&#65533;&#65533;cZ
%Hj&#65533;&#65533;&#1173;&#65533;&#65533;	 &#65533;ge&#65533;&#65533;A4&#65533;0&#65533;&#65533;a&#65533;
&#293;5A&#65533;&#65533;F&#65533; &#65533;~a&#65533; &#65533;&#65533;Q]3&#65533;&#65533;C&#65533;TS'&#65533;&#65533;Y&#65533;&#65533;&#65533;&&#65533;}5&#65533;&#65533;	/&#65533;&#65533;v&#65533;&#65533;&#65533;D&#65533;0&#65533;&#65533;:&#65533;w&#65533;&#65533;&#65533;&#65533;&#65533;&#65533;&#65533;9W&#65533;q&#65533;&#65533;4f&#65533;\&#65533;,w&#65533;&#65533;&#1970;&#65533;I&#65533;]&#65533;am{&#65533;p&#65533;|&#65533;&#65533;&#65533;m&#65533;}+&#65533;&#65533;&#65533;&#65533;C&#65533;&#65533;&#65533;>@D&#65533;&#65533;&#65533;C&#65533;|&#1723;&#65533;[A&#65533;&#65533;&#65533;$cJ[&#65533;&#65533;p&#65533;0&&#65533;a&#65533;(q&#65533;;&#65533;&#65533;&#65533;&#65533;&#65533;&#65533;UB&#65533;9&#65533;(&#65533;NI&#65533;&#65533;S;&#65533;&#65533;&#65533;&#65533;T&#65533;L&#65533;&#65533;&#65533;T)`Jd&#65533;n&#65533;&#65533;&#65533;d&#65533; &#65533;&#65533;&#65533;E&#65533;&#65533;2&#65533;|&#65533;&#65533;4=&#1125;&#65533;&#65533; &#1280;@&#65533;&#65533; O[&#65533;[U&#65533;4-&#65533;&#65533;J6	&#1362;$&#65533;h
f=&#65533;&#65533;_R&#65533;3M$X(Q&#546;,2 &#65533;4l_`&#65533;F&#65533;yie&#65533;&#65533;&#65533;p&#65533;$&#65533;@2&#65533;[&#65533;<&#65533;Z&#65533;4&#65533;&#65533;&#65533;&#65533;&#65533;&#65533;&#65533;*&#65533;8&#65533;B	v&#1203;&#65533;&#65533;Mk=&#65533;&#1832;&#65533;&#65533;&#65533;&#65533;&#65533;=&#65533;#]&#65533;P&#65533;&#65533;&#65533;&#65533;@&#65533;&#65533;&#65533;d&#65533;&#65533;&#65533;	`&#65533;	&#65533;Z@;&#65533;&#65533; ]3&#65533;&#65533;&#65533;;&&#65533;`$)`&#65533;H#&#65533;y&#591;^0&#65533;&#65533;CT&#65533;H&#65533;&#65533;&#65533;F&#65533;;&#65533;F&#65533;<&#65533;X&#65533;I1&#65533;&#65533;
&#65533;R&#65533;&#65533;|j&#65533;%1Q`&#65533;&#65533;d6&#65533;&#65533;Y&#65533;&#65533;&#65533;&#65533;8&#65533;&#65533;&#65533;&#65533;&#65533;&#65533;'&#65533;]&#65533;'4&#65533;&#65533;&#65533;&#65533;&#65533;&#65533;&#65533;.&#65533;&#65533;&#65533;&#65533;B&#65533;5&#65533;)&#65533;&#65533;	xp&#65533;&#65533;JG&#65533;&#65533;8X&#65533;&#65533;&#65533;&#65533;/&#65533;Gv&#65533;#&#65533;q&#65533;}&#65533;\&#65533;IH&#65533;&#65533;/&#65533;&#65533;&#65533;&#65533;&#65533;&#1352;P&#65533;&#65533;&#65533;&#65533;&#65533;;?&#1096;y&#65533;!&#65533;X&#65533;n&#65533;<U&#65533;&#65533;&#65533;&#65533;or&#65533;&#65533;&#1168;&#65533;,&#65533;f&#65533;&#65533;&#12722;&#65533;R&#65533;s&#65533;!&#65533;&#65533;	h1Y]|(&#65533;&#65533;E&#65533;,uPP&#65533;&#65533;U&#65533;l&#65533;@cT&#65533;F&#1896;&#65533;u%&#65533;:&#65533;#
&#65533;&#65533;1&#65533;v#&#65533;H&#65533;&#65533;H&#65533;1@M&#65533;&#65533;P&#65533;8&#65533;&#1035;$R&#65533;&#65533;&#65533;&#65533;&#65533;h#~d&#65533;&#65533;&#65533;g&#65533;&#65533;I ]Q&#65533;b6&#65533;"&#65533;&#65533;JOtR
d&#65533;&#65533;K~&#65533;9&#65533;&#534;&#65533;&#65533;&#908;e&#65533;<&#65533;&#65533;&#65533;+&#65533;e{
&#65533;U&#26667;&#65533;&#21970;2&#790;t&#65533;X&#65533;g<H&#65533;&#65533;y&#65533;&#65533;LD&^&#65533;&#65533;Dx&#1191;&#65533;&#65533;&#65533;&#65533;Z&#1511;&#65533;&#65533;&#65533;&#65533;&#16749;1&#65533;&#65533;>&#65533; AO[ jQ&#65533;E4&#65533;&#65533;p'l&#65533;&#65533;F(B&#65533;TD"X&#65533;'+&#65533;&#65533;(<&#65533;&#65533;	xZ3&#65533;aM&#65533;&#65533;&#65533;&#65533;&#65533;
&#65533;,&#65533;|&#482;&#65533;&#65533;&#65533;H&#65533;H&#65533;&#65533; &#65533;&#65533;&#65533;&#65533;&#65533;&#65533;?(eP &#65533;&#65533; &#65533;&#65533;[m&#270;&#65533;&#65533;&#65533;&#65533;:F&#65533;&#65533;c&#65533;M&#65533;&#65533;&#65533;y&#65533;Q&#65533;P&#1830;"&#65533;&#65533;L&#65533;k	P&#65533;&#65533;&#65533;&#65533;45&#65533;ZU!&#65533;&#65533;&#65533;&#65533;L&#65533;(&#65533;@&#65533;&#65533;4&#65533;&#65533;q@L{&#65533;Q~&#65533;>&#65533;&#65533;){&#593;O$)&#65533;&#65533;&#65533;&#65533;&#65533;s^&#65533;9`Z@&#65533;C&#65533;E &#65533;J
&#65533;&#65533;&#65533;&#65533;eu&#65533;a&#65533;&#65533;IF&#65533;&#65533;/&#65533;&#65533;R&#65533;N&#65533;P&#65533;&#65533;Id&#65533;&#65533;&#65533;@r&#65533;	D &#65533;&#65533;-&#65533;&#65533;V&#65533;&#580;&#65533;?&#65533;&#65533;&#1962;p&#1234;Uk&#65533;m"V[&#65533;y&#65533;vnN3&#65533;&#65533;&#1139;d &#65533;k&#65533;hw&#65533;#&#65533;=&#65533;GP&#65533;&#65533;C&#65533;&#65533;E&#65533;E&#65533;&#1706;&#65533;G&#65533;.&#65533;n&#65533;&#65533;
&#65533;?t&#65533;5&#65533;&#65533;&#65533;m\#&#65533;G&#65533;&#65533;&#65533;&#551;&#65533;&#65533;&#1456;tGG9&#65533;&#65533;b&#1192;[&#65533;^&#65533;T&#65533;&#1387;&#65533;&#65533;L#&#65533;8&#65533;&#65533;d&#65533;e&#65533;&#65533;,&#65533;D,@$&#65533;&#65533;F&#65533;M&#65533;&#65533;-^u&#65533;&#1191;&#65533;E&#65533;cB&#65533;&#65533;&#65533;o&#65533;&#65533;&#65533;&#65533;lG8&#65533;)&#65533;&#65533;&#65533;F&	&#65533;&#65533;&#65533;'&#65533;&#65533;b% &#65533;"&#65533;pC4&#65533;1v &#1294;&#65533;&#65533;cFH6<&#65533;&#1170;&#65533;&#65533;&#65533;ppa&#65533;&#65533;Ar&#65533;>;@2&#65533;&#65533;1R&#1027;&#65533;&#65533;$.&#65533;&#65533;l9&#65533;+&#65533;w4Z C&#65533;P&#65533;&#65533;)i&#65533;&#65533;	B&#65533;&#65533;&#65533;7&#65533;q &#65533;F#&#65533;&#65533;<E&#65533;&#65533;A&#65533;&#65533;v&#65533;eEh&#65533;'&#65533;a&#65533;-&#65533;r&#65533;&#65533;&#65533;&#65533;&#65533;&#65533;\G 
&#65533;&#65533;&#65533; 
&#65533;&#65533;LC:&#65533;&#65533;vz&#65533;&#65533;S&#65533;&#65533;&#65533;u&#65533;s&#65533;$&#43903;T&#65533;&#65533;Q&#65533;&#1473;}^&#65533;&#65533;&#65533;_ &#65533;c&#65533;Q"&#360;x&#65533;JS&#65533;y&#65533;]BLu&#586;&#65533;&#1298;@&#65533;0&#65533;&#1138;&#65533;&#65533;&#65533;04F*&#65533;&#65533;&#65533;T&#714;0)&#65533;Ij&#65533;&#65533;&#65533;2E\&#65533;4&#65533;D&#65533;W&#65533;&#65533;	&#65533;&#65533;\5&#65533;V&#65533;&#65533;dT&#65533;A&#65533;s&#1283;&#65533;&#65533;'9&#65533;&#65533;&#65533;&#65533;x#&#65533;&#65533;YE&#65533;&#65533;&#65533;|&#65533;&#65533;&#65533;[_&#1193;cR&#42755;&#65533; &#65533;&#65533;&#65533;3?&#65533;h Cn&#65533;V&#65533;&#65533;4:&#65533;&#65533;&#65533;8&#65533;X&#65533;k&#1011;&#65533;&#65533;&#65533;&#65533;h&#65533;=&#65533;&#65533;F&#65533;&#65533;&#65533;FS&#1530; &#65533;&#65533;&#65533;At&#65533;+&#65533;I&#65533;&#65533;&#65533;A=u&#65533;kz&#65533;&#65533;&#65533;&#935;&#65533;&#65533;&#65533;&#65533;&#65533; n&#65533;xiZ&#65533;uv&#65533;&#65533;&#65533;C&#65533;&#65533;9&#65533;&#65533;TUM&#65533;&#65533;8&#65533;C&#65533;NIY&#65533;&#1860;&#65533;@Hi &#65533;&#65533;&#65533;&#65533;`S&#50003;&#65533;&#65533;&#65533;8&#65533;&#65533;&#65533;]U&#65533;&#65533;$f&#65533;LhL&#65533;&#65533;&#65533;#&#65533;&#65533;P@&#65533;&#65533;&#65533;&#65533;&#65533; &#65533;M&#1248;&#65533;d&#65533;RdP&#65533;I&#65533;&#65533;@&#65533;&#65533;0S&#65533;M&#65533;}&#65533;&#196;&#65533;&#65533;&#65533;EJ&#65533;V\u&#65533;H@&#1813;&#65533;&#65533;l&#269;c&#65533;Mh9Q	&#65533; o&#65533;@&#1606; &#65533;&#65533;x&#65533;&#65533;N&#65533;DG&#65533;V&#65533;&#65533;&#65533;&#65533;Y&#65533;{\&#65533;x &#65533;$&#65533;q&#65533;&#2036;&#65533;G&#65533;&#65533;&#65533;vuT&#65533;&#65533;-Z&#65533;&#65533;&#65533;&#65533;&#65533;yJ=&#65533;&#65533;=@ai'*Fq5KvvH&#65533;"&#65533;&#65533;L&#65533;B&#65533;&#65533;&#65533;&#65533;_&#65533;Y&#1894;U&#65533;&#65533;&#65533; &#65533;"&#1317;b&#65533;"&#65533;&#65533;&#65533;&#65533;&#65533;^G&#65533;)&#65533;&#65533;&#65533;&#65533;]R&#599;@xV	VIsL&#324;&#65533;\0&#65533;tL#&#65533;&#65533;&#65533;&#962;AL&#65533;x0Fn&#65533;a@&#65533;&#65533;0R\Q,	&#65533;t"E&#1308;&#65533;}D&#65533;&#65533;&#65533;&#65533;&#65533;[&#65533;M&#65533;@&#772;i&#65533;&#65533;0&#65533;R&#65533;&#65533;	&#65533;PI@
&#65533;_4&#65533;&#1756;&#65533;@m&#1622;&#65533;&#65533;A\&#65533;Fs &#65533;&#65533;`&#65533;Td&#65533;FA
@&#65533;&#65533;a BT&#65533;e&#65533;&#65533;\&#65533;&#65533;|&#1664; &#65533;&#65533;D&#65533;#&#65533;&#65533;M"&#65533;I&#65533;wA&#65533; @&#65533;t"'&#65533;&#65533;Gx &#65533;D]QPr"w@&#1392;&#65533;&#65533;M"xQ&&#65533;(&#65533;}d&#65533;-&#65533;&#65533;H&#65533;&#65533;y&#65533;b&#65533;&#65533;T	@u&#65533;&#65533;E&#65533;Z&#65533;&#65533;Z&#65533;&#65533;K&#65533;&#65533;T&#65533;U_2#[&#65533;&#65533;$&#65533;2&#65533;&#65533;I&#65533;5v#Ou&#65533;0	&#341;(&#65533;&#65533;&#65533;&#65533;pPb&#65533;&#65533;H&#65533;&#65533;&#65533;&#65533;XR&#65533;:.Ei&#65533;&#65533;&#65533; f&#65533;LO/&#65533;@&#143;\&#65533;&#65533;&#65533;Al&#65533;&#65533;+&#65533;Is&#65533;&#65533;&#65533;&#65533;4&#65533;p&#65533;i&#65533;&#65533;t@&#65533;ymGz&#65533;$ &#65533;&#65533;&#65533;s"JZK&#65533;-&#65533;H&#65533;I&#1375;&#65533;T&#65533;&#65533;&#65533;$H&#65533;&#65533;AHz&#65533;&#65533;&#65533;&#65533;r

&#65533;&#65533;s&#65533;&#65533;T<&#1320;&#65533;G'^&#65533;S&#65533;K&#65533;]]T&#65533;Y#RZ+&#65533;&#65533;&#65533;!&#65533;&#1301;&#65533;,&#65533;&#65533;g&#65533;&#65533;&#65533;&#65533;I{. {&#65533;&#65533;ueU&#65533;&#65533;&#65533;&#65533;z&#65533;N&#65533;O&#1371;&#65533;&#65533;K&#65533;9&#65533;p&#65533;h&#65533;#&#65533;&#1556;&#65533;&#65533;&#65533;&#325;SD^4&#65533;Mu@&#65533;&#65533;&#65533;F&#65533;h &#65533;U&#65533;p&#65533;ZpP&#65533;&#50316;&#65533;R&#65533;(I&#65533; [&#65533;Lp&#65533;&#65533;EY&#65533;f&#65533;h&#65533;@s&#65533;	&#65533; .&#65533;i&#65533;&#65533;d&#65533;
2Y&#65533;&#65533;-&#65533;w&#65533;&&#65533;Q&#65533;(&#65533;Q&#65533;I&#65533;&#65533;&#65533;&#65533;P&#65533;&#65533;&#65533;8&#65533;'#&#65533;&#65533;&#1137;"K&#65533;H&#65533;&#65533;<&#65533;RB &#65533;l2'&#65533;&#65533;&&#65533;$bt"i&#65533; &#65533; ^&#65533;PZgHR&#65533;&#65533;&#65533;$&#65533;&#65533;&#65533;&#65533;Le)Z&#65533;v`&#65533;1&#65533;&#65533;)&#65533;R&#65533;N&#65533;&#65533;y]K&#65533;&#65533;Qz&#65533;&#65533;&#65533;&#65533;&#65533;&#65533;&#65533;&#65533;&#65533;ZL	J&#548;&#65533;&#65533;&#65533;Q	&#65533;F&#291;&#65533;[4&#65533;&#65533;S&#65533;OV<EH&#65533;(&#679;&#65533;&#1600;&#65533;&#65533;-&#65533;&#65533;|(l&#65533;&#65533;MS<X@S&#65533;&#65533;&#1712;&#859;&#65533;I&#65533;@&#65533;D&#65533;&#65533;k4T&#65533;&#65533;&#65533;u&#65533;,#2&#65533;&#65533;iZ&#65533;&#65533;&#65533;&F&#65533;Fut&#65533;&#65533;&#65533;&#65533;dw&#65533;G&#65533;&#65533;&&#65533;&#65533;&#65533;w&#65533; &#65533;&#65533;bx&#65533; &#65533;u&#65533;&#65533;&#65533;&#65533;"&#65533;&#65533;w}&#65533;&#65533;&#65533;E&#65533;P&#65533;_&#65533;5i&#33323;w&#65533;&#65533;&#65533;&#2784;&#65533;&#65533;O*&#65533;u&#65533;sn&#65533;'J&#65533;vl&#65533;&#65533;,z&#65533;*"%v &#65533;0 &#65533;zH&#65533;&#65533;I&#65533;)2&#65533;&#65533;&#65533;&#65533; `ZUB&#65533;&#65533;.fg&#65533;&#65533;&#741;+T&#65533;D&#65533;:&#65533;&#65533;&#65533;E&#65533;&#65533;&#65533;I&#65533;M&#65533;&#65533;T&#65533;&#65533;@&#65533;K&#65533;&#65533;&#65533;&#65533;&#65533;&#65533;X&#65533;i&&#65533;&#65533;&#65533;}&#65533;&#65533;4k&#65533;_N&#65533;&#65533;[&#283;&#65533;&#65533;M1&#65533;&#65533;f&#65533;&#65533;  B!TB4&#65533;&#65533;&#65533;G&#65533;hV&#65533;&#65533;E&#65533;&#1622;FY\&#65533; &#65533;&#65533;:r]&#65533;&#424;&#65533;&#65533;&#65533;$h&#65533;&#65533;&#65533;&#65533;m&#65533;f&#65533;W&#65533;@%>&#65533;&#65533;&#65533;&#65533; &#65533;@H'&#65533;&#39185;.'Ol&#65533;ZT"&#65533;&#65533;&#65533;A&#65533;&#65533;*&#65533;&#65533;Z&#65533;&#65533;&#65533;^'&#65533;`,H&#65533;_&#65533;fG&#65533;&#65533;&#65533;1@&#65533;z&#65533;&#65533;&#65533;&#65533;"~gU&#65533;&#65533;&#65533;&#65533;b&#65533;&#65533;bl&#434;&#65533;&#65533;'z@&#65533;&#65533;&#65533;|&#65533;&#65533;&#65533;&#65533;&#1016;&#65533;%[&#65533;D&#65533;&#65533; }&#65533;p}&#41206;&#65533;S8J
!&#1399;%&#65533;&#65533;D&Fm&#65533;&#65533;&#65533;Y&#65533;&#65533;&#65533;
&#65533;&#65533;\&#1760;jlJhdT&#65533; &#1796; &#65533;&#65533;&#65533;p&#65533;-&#65533;:Q&#349;P&#65533;m&#65533;&#65533;&#65533;&#65533;&#65533;&#65533;-&#65533;&#65533;MK&#65533;&&#65533;p
&#65533;&#65533;#E&#65533;M&#65533;b)&#65533;&#65533;&#65533;*&#65533;&#65533;e&#489;zi'N&#877;&#65533;sb&#65533;&#65533;k&#65533;&#65533;&#1855;%&#65533;&#65533;&#30128;	w"&#65533;j&#65533;i&#65533;&#65533;&#65533;c&#65533;&#65533;DuX0'F&#65533;Rz&#65533;F&#65533;&#65533;&#65533;&#65533;1&#65533;,~,&#65533;&#65533;&#65533;m	C&#65533;W&#65533;&#65533;4&#65533;&#65533;&#65533;&#65533;&#65533;&#65533;&#65533;7&#65533;&#298;&#65533;"^&#65533;&#65533;D&#65533;&#65533;&#65533;h&#65533;8&#65533;h&#65533;&#65533;&#65533;6&#9108;&#65533;&#65533;&#65533;&#65533;&#65533;^f&#376;&#65533;I8&#65533;P&#65533;E &#65533;&#65533;9&#65533;&#65533;&#65533;&#65533;qD&#65533;&#65533;V&#65533;&#65533;Z(&#65533;Jx&#65533;A&#65533;&#65533;&#65533;&#1844;<'zx&#65533;FZF&#65533; L. &#65533;&#65533;&#65533;&#65533;&#65533; H(E&#65533;&#65533;O&#65533;&#65533;j&#65533;|,&#65533;&#65533;V&#65533;&#65533;&#65533;&#65533;p&#65533;&#65533;dns&#65533;f&#65533;6W&#905;&#65533;yH&#65533;&#65533;"&#65533;wn*&#65533;m&#156;&#877;&#65533;rE&#65533;vh&#65533;8&#65533;&#65533;S(,bx&#1904;&#65533;&#65533;&#522;&#65533;&#65533;i&#65533;F&#65533;&#65533;&#65533;/+ &#65533;j&#65533;&#65533;.TK&#65533;W&#65533;&#65533;&#65533;`G}&#65533;PJ&#65533;l7VDU&#65533;Z&#65533;^f&#65533;&#65533;&#65533;PMO&#65533;
!IZ&#65533;\*&#65533;&#65533;&#65533;&#65533;_&#1099;&#65533;4F&#65533;&#65533;&#65533;&#65533;V&#65533;&#65533;
&#65533;&#65533;t&#65533;&#65533;&#65533;bG!&#65533;&#65533;&#65533;rP2&#65533;&#1970;&#65533;&#65533;&#65533; 
&#65533; G4&#65533;&#65533;&#65533;&#65533;?x&#65533;&#65533;%~W&#65533;(,8"&#65533;&#65533;)&#65533;>&#65533;srpI&#65533;&#65533;&#1806;d&#65533;&#65533;&#65533;*[&#65533;",&#65533;V&#65533;rv&#65533;&#65533;G&#65533;&#65533;&#65533;-&#65533;D&#65533;&#65533;&#65533;K&#65533;v"zd)&#65533;z&#65533;&#65533;&#65533;&#65533;&#65533;&#65533;&#65533;&#65533;F&#65533;i-s&#65533;&#65533;&#65533;=&#65533;KE &#65533;n&#65533;a@&#65533;*&#65533;"8zkz&#65533;2&#65533;)
O&#65533;&#65533;&#65533;&#65533;Z&#65533;&#65533;&#65533;eh&#65533;%sFK&#65533;*V&#65533;&#65533;&#65533;$&#65533;d&#65533;&#65533;&#65533;l&#65533;&#65533;&#65533;&#65533;Vq_WkG&#65533;&#65533;M&#65533;&#65533;&#65533;2&#65533;&#65533;y&#65533;K&#65533;||&#65533; T&#65533;&#65533;RS\&#65533;&#65533;&#809;|L&#65533;!&#65533;Ur&#65533;&#65533;1&#65533;6&#65533;&#65533;&&#65533;r	&#65533;J&#65533;+(&#65533; &#65533;4&#65533;&#65533;/&#65533;>&#65533;	&#65533;ztj&#65533;&#65533;,&#65533;6o/&#65533;&#65533;&#65533;28&#65533;&#65533;&#65533;m&#65533;&#65533;&#65533;&#65533;&#65533;&#65533;&#65533;.!b&#65533;E&#65533;G7R0]&#65533;5e&#65533;Xu&#65533;&#65533;&#65533;T&#65533;t&#65533;3&#65533;&#65533; &#65533;&#65533;@
&#65533;
&#65533;2.&#65533;uo&#65533;aL/&#65533;&#65533;&#65533;&#65533;&#65533;&#65533;&#65533;&#65533;0r%M&#65533;&#1868;@&#65533; &#65533;&#65533;`r&#65533;5&#65533;&#65533;h&#65533;=&#65533;&#65533;f&#65533;&#65533;y&#65533;W"&#65533;&#65533;x&#2853;&#65533;M&#65533;C&#65533;OR&#65533;&#65533;&#65533;&#65533;s&#65533;5&#65533;Z&#65533;m:]&#65533;&#65533;&#65533;G&#65533;Xv&#65533;&#65533;&#65533;&#65533;G&#65533;&#65533;&#65533;l]+&#65533;&#65533;u&#65533;&#65533;~&#65533;&#65533;&#65533;&#65533;67o+g&#65533;(2&#65533;x&#65533;&#65533;%l&#65533;&#65533;	&#65533;6o&#65533;&#65533;&#65533;;*-&#65533;4Tws5.&#65533;g&#65533;)&#65533;&#65533;&#65533;&#65533;&#534;&#65533;&#65533;&#65533;''&#65533;&#65533;wCW&#65533;m&#65533;&#65533;{9*&#65533;&#65533;&#65533;J&#65533;&#65533;7#&#65533;&#65533;&#65533;b&#65533;nX&#65533;779^7&#65533;4&#65533; &#65533;V&#65533;M&#65533;%]&#65533;&#260;@EN&#65533;
r&#65533;3&#65533; f&#65533;&#65533;WA&#65533;)&#65533; Q&#65533;A&#65533;&#65533;b&#65533;;&#65533;&#65533;&#65533;GO&#65533;Dm0&#65533;<&#65533;dC&#65533;&#65533;&#65533;&#65533;&#65533;M&#65533;+&#65533;&#65533;1&#65533;&#65533;pb&#65533;%w&#65533;&#65533;&#65533;iLzlp~&#65533;&#65533;&#65533;&#65533;&#1692;&#65533;&#65533;p&#65533;&#65533;i&#65533;&#65533;v&#65533;&#65533;&#65533;&#65533;&#65533;&#233652;o&#65533;&#65533;,&#65533;6&#65533;(y&#65533;d,&#65533;&#65533;&#65533;(&#65533;I92[&#65533;&#65533;&#65533;u&#65533;NT&#65533;)SzgU&&#65533;&#65533;&#65533;:&#65533;o&#32107;&#65533;Z{>&#65533; &#65533;&#65533;&#65533;x&#65533;&#65533;P&#65533;&#65533;blu}&#65533;&#65533;"&#65533;&#65533;&#65533;&#65533;&#65533;&#1303;&#65533;&#65533;&#65533;&#65533;]&#65533;"/i&#65533;&#65533;&#65533;&#1007;
\3/&#65533;&#65533;Fx&#65533;&#65533;a&#65533;$&#65533;1s&#65533;BU&#65533;2&#65533;S?TRb(Z&#65533;H&#65533;&#65533;?xz}t,H&#65533;&#65533;wl&#65533;&#65533;Sy&#65533;fZ  &#65533;&#65533;&#65533;&#65533; &#65533;WuJ&#65533;6[pL&#65533;&#65533;&#65533;&#884;&#65533; {b|&#65533;n&#65533;|&#65533;&#65533;6oH&#65533;';s&#65533;/K9G%&#65533;Q&#65533;&#65533;&#65533;}&#65533;&#65533;x&#65533;n&#1263;&#65533;+&#65533;z&#65533;{&#65533;$St&#65533;&#65533;D&#65533;x&#65533;_&#65533;&#65533;&#65533;C7&#1417;&#65533;&#65533;&#65533;&#1607;&#65533;R&#65533;&#65533;&#65533;lf&#65533;ZzY&#767;&#65533;&#65533;~&#65533;7&#65533;\T&#65533;&#65533;|5&#65533;&#60776;&#65533;&#65533;$N&#65533;&#65533;L&#65533;>&#65533;-&#65533;H8&#65533;u&#65533;&#65533;r&#65533;l&#65533;Y&#65533;&#65533;f:{&#65533;iz&#65533;z&#65533;&#65533;&#65533;u&#65533;&#247;&#65533;6&#65533;>K&#65533;tv&#65533;&#65533;P&#65533;&#65533;p&#65533;b&#65533;a&#65533;u&#65533;'w&#65533;&#65533;B&#65533;&#65533;f%&#65533;uC5&#65533;m&#65533;&#65533;&#65533;&#65533;&#65533;+9-;&#65533;&#65533;p&#65533;(&#65533;&#65533;&#65533;f&#65533;vW%UsG&#65533;T&#65533;;&#65533;&#65533;	&#65533;&#65533;]x&#65533;&#65533;&#65533;Ob&#65533;=@&#65533; t&#65533; &#65533;&#65533;9&#65533;&#65533;(Ei&#65533;t&#65533;&#65533;&#65533; &#65533;#&#65533;`&#65533;j- &#65533;!&#65533;&#65533; &#65533;&#65533; &#65533;? Ae&#65533;weQ&#65533;&#65533;&#65533;&#65533;	1j&#65533;&#65533;&#65533;&#65533;&#65533;_&#65533;*@0p &#65533;&#65533;&#65533;&#65533;&8h&#65533;&#65533;&#65533;&#65533;&#65533;%L0&#65533;!&#65533;-r&#65533;&#65533;&#65533;&#65533;Q&#65533;8&#65533;&#65533;&#65533;G2 ` &#65533;(&#65533;&#65533; &#65533;&#65533;L&#65533;4%@8&#65533;Mf:&#65533; &#65533;&#65533;0&#65533;@&#65533;&#65533;&#65533;&#65533;&#65533;&#65533;&#65533;&#65533;BH&#65533;o &#1512;JoB&#65533;&#65533;&&#1055;D)lLkv&#65533;F&#65533;P&#1164;&#3241;&#65533; N&#65533;B&#65533;Uo&#2045;Q&#65533;&#65533;,&#65533;&#65533;&#65533; P&#65533;&=&#65533;tqc&#65533;<&#65533;>&#65533;&#65533;&#65533;&#65533;&#65533;;]&#65533;&#1308;&#65533;n&#65533;&#65533;I&#65533;:}&#65533;4R&#65533;FO&#65533;&&#65533;&#1384;&#65533;&#65533; &#65533;&#65533;&#65533;}&#65533;+&#12268;?&#1813;po&#1993;@&#65533; &#65533;T&#65533;Q&#65533;9&#65533;?&#859;&#65533;)&#1155;&#65533;	]`&#65533;4&#65533;
%w&#65533;GaUGH=:jX&#65533;2&#65533;3Wf&#65533;.&#65533;|	`&#65533; Ar % ,&#65533;p(&#65533;&#65533; &#65533;&#65533; &#65533;&#136;&#65533;H
JHk&#65533;&#65533;N&#65533;&#65533;?&#65533;0&#65533;I&#65533;&#65533;n&#65533;&#65533;;&#65533;&#65533;z	&#65533;&#65533;&#65533;B&#65533;&#65533;&#65533;`&#65533;5&#65533;&#65533;&#65533;&#65533;88&#65533; &#65533;&#65533;&#65533;+&#65533;&#65533;;&#2867;&#65533;&#65533;&#65533;&#65533;&#65533;:&#746;&#65533;&#65533;2&#65533;-&#65533;^z&#65533;3&#65533;&#65533;*l&#65533;&#65533;&#65533;&#65533;,&#65533;&#65533;20&#65533;&#65533;DD&#65533;jI&#65533;&#65533;&k*&#421; &#65533;&#65533; &#1228;&#65533;7?&#65533;3&#65533;&#65533;R&#65533;S&#65533;&#65533;X&#65533;&#65533;E &#65533;bm/&#65533;Au&#65533;+&#1724;&#65533;&#65533;0+}T&#65533;1q&#65533;&#65533;&#65533;&#65533;&#65533;"&#65533;`&#65533;
&#65533;&#65533;2KE&#65533;&#65533;%0&#65533;k(&#65533;"(u&#65533;'%@&#65533; &#65533;`&#65533;&#65533;&#65533;h&#65533;5&#65533;&#65533;j&#65533;&#65533; &#65533;&#65533;&#65533;&#65533;&#65533;,&#65533;&#65533;&#65533;_'@&#65533;&#65533;(&#65533;@%:[
.R&#65533;l&#65533;4'&#774;;2&#65533;k&#65533;$M+&#65533;f&#65533;+z&#65533;Q8]&#65533;j&#65533;[[#&#808;&#65533;&#65533;"u@2&#65533;#&#65533;*&#65533;I'&#65533;7^&#65533;8*R&#65533;VSU&#65533; T&#65533;z*LO&#65533;4&#65533;&#65533;*&#65533;\&#65533;a1cc&#809;&#65533;b&#65533;v&#65533;&#65533;&#65533;|&#691;&#65533;&#65533;&#65533;&#65533;&#65533;:&#65533;&#65533;&#65533;&#65533;Rm5&#65533;&#65533;c&#65533;tk&#65533;&#65533;/e&#65533;&#65533;&#65533;&#65533;&#65533;fS&#65533;&#65533;&#65533;-o&#65533;m0&#65533;n&#65533;&#65533;+8&#65533;&#65533;&#65533;&#65533;&#65533;,MN&#65533;K&#65533;&#65533;&#65533;&#65533;@&#65533;.&#65533;&#65533;J&#65533;&#65533;&#65533;K{Ok&#65533;,*@&#65533;\&#65533;&#65533;Pl&#65533;.&#65533;p&#65533;5&#65533;.m&#65533;&#65533;&#65533;q&#65533;&#65533;|&#65533;&#65533;&#65533;h/VQ&#65533;&#65533;
&#65533;&#65533;z&#65533;&#65533;(	z&#65533;A&#65533;|l 	&#65533;&#65533;&#65533;&#65533;L&#65533;&#65533;&#65533;&#65533;{&#65533;vU&#65533;R&#65533;`&#65533;&#65533;,&#65533;&#1507;U&#65533;&#65533;&#65533;^&#65533;>
&#65533;-q&#65533;5N&#65533;&#65533;&#65533;ik&#65533;&#1031;y&#65533;&#65533;&#65533;@&#65533;&#65533;4&#65533;;.m&#65533;&#65533;D&#65533;&#65533;v?s&#65533;;&#65533;&#65533;K&#65533;&#65533;&#65533;yq&#65533;e&#65533;&#65533;0&#65533;Wo&#65533;&#65533;&#65533;z^&#65533;&#65533;sc &#65533;&#65533;&#65533;!&#65533;"&#65533;&#65533;&#65533;+)&#65533;&#65533;&#65533;Z&#65533;B )b&#65533;&#65533;&#730;_&#65533;&#65533;&#65533;"&#65533; \&#294;&#1821;nh%&#65533;&#65533;&#65533;&#65533;K(&#65533;[V&#65533;&#65533;&#65533;&#1724;&#65533;&#1556;&#65533;&#65533;&#65533;%&#837;F&#763;&#65533;&#65533;&#65533;w&#65533;H_&#65533;J&#65533;x&#65533;2&#65533;%&#65533;rmi&#65533;&#65533;&#65533;*&#65533;m&#65533;d&#65533;9b&#65533;d&#65533;&#65533;(PQ&#65533;Rlc(&#65533; &#65533;+ &#65533;!i&#65533;&#65533;Z&#65533;[@,&#65533;Wnc&#65533;DzW&#65533;&#65533;&#65533;V&#65533;(&#65533;5&#62017;&#65533;K&#644;vD;`*&#65533;&#65533;&#65533;&#65533;) &#65533;{<x_&#65533;4&#65533;&#65533;&#65533;&#65533; a &#65533;&#65533;&#1960;47N&#65533;|&#65533;s&#65533;&#65533;&#65533;1nm)HA&#65533;T&#65533;&#65533;DnD9&#65533;NPpr&#65533;&#65533;&#65533;,&#65533;&#65533;R<&#248;&#65533;&#65533;M8&#65533;&#65533;n&#65533;/
h&#65533;K~a&#65533;&#65533;GE0&#65533;)&#65533;U&#65533;&#65533;69k&#1869;-G:&#17032;&#65533;&#65533;&#65533;&#65533;&#65533;B8&#65533;	fN&#65533;#D&#65533;&#65533;&#65533;&#1107;&#65533;ofC&#65533;&#65533;&#65533;&#65533;&#65533;ua~&#65533;J&#65533;&#65533;&#65533;&#65533;&#65533;&#65533;&#65533;=&#65533;&#65533;&#65533;\^&#65533;F&#65533;K&#65533;?mA&#1701;&#65533;&#1524;;B&#65533;&#65533;o|&#65533;&#65533;&#65533;(&#65533;&#65533;m~&#65533;&#65533;&#65533;&#65533;&#65533;1m:&#65533;&#65533;&#65533;&#65533;&#65533;&#65533;)&#65533;&#65533;e"iy&#65533;&#65533;_wK &#65533;^tL/h&#65533;@Ur#&#65533;&#65533;&)0&#65533;&#854;0:(&#65533;&#65533;y&#65533;&#65533;Gs&#65533;&#65533;(&#65533;,&#65533;\+%&#65533;&#65533;&#65533;neh&#65533; :@&#65533;4&#65533;q,l&#1014;&#634;B%&#65533;&#1299;&#65533;0&#65533;&#65533;7.&#65533;PE&#1382;6&#65533;&#65533;S^Z&#65533;&#65533;&#65533;&#65533;d4&#65533;&#65533;T&#65533;L#&#457;&#65533;=&#65533;&#65533;&#65533;&#65533;&#65533;&#65533;&#65533;&#136;)&#65533;H X&#65533;N&#65533;&#65533;4E &#65533;,&#65533;,KJ&#65533;	&#65533;K851&#65533;![&#65533;&#65533;&#65533;,3z5j &#65533;8&#65533;&#18690;&#65533;&#65533;S&#65533;&#65533;3&#65533;f&#65533;dK&#65533;0&#65533;&#65533;0&#65533;zMT&#65533;&#65533;*&#65533;&#65533;&#65533;n6n3&#65533;&#65533;K&#65533;u&#65533;&#1169;J9q&#65533;&#65533;RU&#65533;&#65533;&#65533;H1&#65533;&#65533;e&#65533;&#65533;&#65533;&#65533;?&#65533;u&#65533;&#65533;j&#65533;&#65533;&#65533;&#65533;&#65533;&#603;&#65533;N&#65533;&#65533;T&#65533;W&#65533;&#65533;&#65533;]6&#65533;
&&#65533; &&#65533;;&#65533;&#65533;&#65533;U:r&#65533;&#65533;^&#65533;&#65533;	k&#65533;&#65533;l6&#65533;(jS&#65533;
:&#65533;&#65533;5&#65533;&#65533;?v&#65533;Zbs&#65533;8N&#65533;tR&#65533;&#65533;(V;^&#65533;&#65533;|&#65533;&#65533;&&#65533;z&#65533; u&#65533;i&#626;&#65533;Q&#65533;&#65533;&#1074;&#65533;&#65533;&#588;&#65533;&#65533;&#65533;&#65533;&#65533;k"&#65533;&#65533;&#65533;&#65533;2V&#65533;Z
&#65533;&#65533;&#65533;&#65533;&#65533;g&#65533;{&#65533;&#65533;R&#65533;&#65533;&#502;d?D&#65533;&#65533;l&#65533;@&&#65533;l0p&#65533;F\&#65533;8&#65533;&#65533;M&#800;&#65533;&#65533;&#65533;J5&#65533;<&#65533;&#65533;&#65533;&#65533;&#65533;&#65533;&#65533;J&#65533;|R&#65533;&#65533;&#65533;&#65533;&#65533;&#65533;D&#65533;J$]&#65533;k&#65533;&#65533;&#714;~&#65533;V]d;&#65533;&#65533;&#65533;H%&#65533;&#65533;&#65533;C+&#65533;&#65533;'&#65533;)&#65533;}&#65533;K&#2025;*fLF&#65533;&#65533;&#65533;&#65533;&#65533;&#65533;q	QL&#65533;g&#1260;&#65533;Lx&#65533;&#65533;q&#65533;~&#65533;s&#65533;&#65533;%&#65533;&#65533;&#65533;&#65533;:g&#65533;&#65533;&#65533;&#65533;M&#65533; `b&#1749;I&#1146;]	k&#65533;&#1557;j&#65533;&#613;&#65533;J&#65533;+z+&#65533;&#65533;&#65533;&#65533;&#65533;&#65533;&#65533;@Z&#65533;&#65533;&#65533;hwo&#65533;&#65533;&#65533;&#65533;nEx
&#65533;d&#65533;&#1853;uJ&#65533;w&#1098;${&#65533;&#65533;&#65533; &#645; &#65533;&#65533;&#65533;&#65533;&#65533;&#65533;&3~&#65533;&#65533;&#65533;&#65533;W &#65533;&#65533;&#65533;b&#65533;c'&#65533;&#65533;&#65533;&#65533;,&#65533;4^p&#645;&#65533;&#65533;&#65533;&#65533;&#65533;&#65533;&#65533;&#65533;&#65533;<&#65533;&#65533;b{&#65533;&#65533;2&#65533;&#65533;&#65533;&#65533;w&#65533;|&#65533;&#65533;G|&#65533;&#65533;&#65533;&#65533;&#65533;&#1868;&#65533;)&#65533;H&#65533;'p+&8&#65533;a&#65533;
&#65533;&#65533;O&#65533;t&#1313;n8(&#65533;(jie&#65533;R&#65533;C&#65533;&#1639;&#65533;'M&#65533;&#65533;&#65533;fD&#65533;enA&#65533;2p&#65533;&#65533;&#1051;<@L&#65533;~/(&#65533;7W&#65533;e>3&#65533;&#65533;F+fD!I&#65533;&#65533;&#65533;&#65533;3{&#65533;&#65533;&#65533;9&#65533;V&#65533;&#65533;&#65533;z&#65533;&#65533;)&#65533;&#65533;G&#65533;&#65533;&#65533;N^&#65533;g	]&#65533;&#65533;&#65533;&#65533;&#65533;&#65533;&#65533;&#65533;DL&#65533;I<T&#65533;Y}&#1982;;1i(&#65533;Z&#65533;OZpEU.#&#65533;n}&#65533;&#65533;s2&#65533;&#65533;&#65533;p&#65533;&#860;&#65533;}&#65533;T&#65533;&#65533;Yig_
I&#65533;&#65533;&#65533;&#639;&#65533;&#65533;w&#65533;&#65533;f&#65533;q9Z
O&#65533;F&#65533;&#65533;D0pJ&#65533;&#65533;&#65533;l_i61_&#65533;&#65533;&#65533;&#65533;s&#65533;&#65533; 9&#65533;&#65533;3z&#65533;&#65533;&#65533;&#65533;&#65533;J&#65533;}&#65533;/&#65533;3&#65533;%&#65533;&#65533;&#65533;&#65533;&#65533;&#65533;m8&#65533;w&#65533;:&#65533;*D-&#65533;&#65533;K&#65533;q]F&#65533;&#1280;&#65533;&#65533;&#65533;&#65533;&#65533;	It&#65533;D&#65533;[&#65533;V&#65533;eX8M&#65533;%&#65533;&#65533;v&#65533;f`&#65533;b&#1524;&#65533;&#65533;R@yt&#65533;&#65533;&#65533;&#65533;8&#65533;&#670;&#65533;z&#65533;B&#65533;J&#65533;&#65533;&#65533;k&#65533;&#65533;0 &#65533;&#65533;&#65533; @&#65533;r&#65533;&#65533;&#65533;&#65533;&#65533;&#65533;&#65533;&#65533;&#1706;&#65533;&#65533;&#65533;,&#65533;&#65533;&#65533;&#65533;&#65533;&#65533;lXORO&#65533;$P;&#65533;&#65533;&#65533;&#1164;&#65533;&#65533;&#65533;&#65533;&#65533;&#858;&#65533;&#65533;p&#65533;&#65533;
&#65533;&#65533; &#65533;t&#65533;%V&#65533;P&#65533;&#65533;&#65533;x&#65533;P&#65533;&&#65533;$m&#1094;&#1000;&#65533;&#65533;&#65533;&#65533;+&#65533;np4LD&#65533;^ oR&#65533;]J&#65533;(x&#65533;&#65533;@&#65533;&#65533;&#65533;b<6'^&#65533;b&#65533;&#900;&#65533;<)&#65533;&#65533;&#65533;o&#65533;
&#65533;&#65533;md'$&#65533;&#65533;P&#65533;&#65533;&#65533;&#65533;&#65533;&#65533;&#65533;L&#65533;&#65533;"&#65533;&#65533;b&#65533;&#65533;J&#65533;L&#65533;&#65533;&#65533;&#65533;k 9&#65533;&#65533;&#65533;C&#65533;&#65533; &#65533;lO&#65533;&#65533;)&#65533;#&#65533;&#65533;&#65533;eE&#65533;~.&#65533;xn@T/&#65533;D&#1680;&#65533;&#65533;&#65533;BO&#65533;6&&#65533;&#65533;o&#65533;&#65533;&#1060;&#1304;&#65533;tc&#65533;&#65533;.&#65533;&#65533;*.&#65533;)&#65533;o&#65533;&#65533;&#65533;H&#65533;&#65533;\&#65533;&#65533;&#65533;6&#65533;&t&#65533;w(&#65533;6&#65533;JFfE&#65533;&#65533;&#65533;&#65533;&#31544;&#65533;h~b&#65533;m&#65533;&#65533;&#65533;&#65533;&#65533;Q@&#65533;&#65533;2&#65533;&#65533;&#65533;&#214;&#65533;`Z&#65533;&#65533;@&#65533;&#65533;&#65533;<N&#65533;"&#65533;.&#65533;&#65533;&#65533;L&#65533;&#65533;&#65533;&#746;&#65533;&#65533;p *^ZE&#65533;&#65533;z&#65533; 4&#65533;5&#65533;&#65533;@&#65533; h&#65533;~&#65533;^&#65533;P%&#65533;l>&#65533;&#766;&#65533;B&#65533;&#65533;(p&#65533;&#65533;&#65533;>&#65533;V&#65533;-@,&#65533;"&#65533;&#65533;&#65533;R&#65533;&#65533;&#65533;&#65533;k&#65533;&#65533;&#1688;&#65533;&#65533;&#65533;&#65533;@&#65533;&#65533;&#65533;&#65533;Xe&#65533;n&#65533;&#65533;>&#65533;&#65533;f&#65533;~&#47740;0&#416;&#602;d&#65533;&G&#65533;HiL&#65533;&#65533;;&#65533;&#65533;F&#65533;&#35614;+i&#65533;&#65533;&#65533;&#65533;&#65533;*P&#65533;Ub&#65533;&#65533;G&#65533;1&#65533;"&#65533;bz&#65533;&#65533;^h&#65533;&#65533;F)&#65533;&#65533; &#65533;&#65533;.&#65533;r'&#65533;&#65533;h&#65533;&#65533;&#1443;&#65533;&#65533;]B&#2040;&#65533;F&#65533;&#65533;XN&#65533;F&#65533;&#65533;z`i<&#65533;&#65533;(&#65533;~ 	~&#65533;&#65533;&#65533;&#65533;&#65533;.&#65533;q&#65533;&#65533;;r1&#65533;K&#65533;&#65533; &#65533;&#65533;&#65533;&#65533;&#65533;*&#65533;.2&#65533;1=sg6&#65533;mp&#65533;*&#65533;&#65533;&#62257;&#65533;t t&#65533;r&#65533;3&#65533;a&#65533;&#65533;y&#65533;&#65533;K&#65533;)+&#65533;&#65533;&#65533;&#65533;&#65533;&#65533;jb<&#65533;&#65533;(&#65533;&#65533;R&#65533;&#65533;8&#65533;gi&#1839;&#65533;((&#65533;G+fH&#65533;&#65533;8)'/]CF&#65533;~&#65533;&#65533;B&#65533;L&#65533;&#65533;b&#65533;,&#65533;&#65533;&#65533;&#65533;0(&#65533;:w#&&#65533;&#65533;&#65533;&#65533;&#65533;n&#65533;&#65533;&#65533;B]&#65533;&#65533;&#65533;{&#65533;&#65533;}&#65533;&#65533;q&#65533;@O1C&#65533;&#65533;@/&#65533;#&#65533;&#65533;c2&#65533;&#65533;@5&#65533;M&#65533;.s&#65533;&#65533;&#65533;&#65533;B3&#65533;&#65533;r&#65533;n&#65533;&#65533;&#65533;&#1037;&#65533;$&#65533;1x&#65533;&&#65533;D-&#65533;&#65533;=&#65533;&#65533;y&#65533;K&#65533;&#935;H&#65533;'&#65533;)&#65533;&#65533;&#65533;v&#65533;p&#65533;%&#65533;qD~B5&#65533;&#532;&#395;&#65533;'H&#65533;*^&#65533;%&#65533;"&#65533;&#65533;&#65533;G&#65533;&#65533;&#65533;Z%&#65533;&#65533;h&#65533;[0cZ&#65533;m&#65533;&#65533;MD&#65533;V&#65533;3&#65533;&#65533;&#65533;0yLF&#65533;&#65533;&#65533;\#4&#65533;&#65533;:&#65533;p*&#65533;/P&#65533;&#65533;+&#65533;$R;&#65533;-1G&#65533;A&#65533;&#65533;:2&#65533;H0&#65533;&#65533;&#65533;.&#65533;&#65533;nP5"52&#65533;8p&#65533;83&#65533;&#65533;#t&#65533;&#65533;- L&#65533;&#1752;b%3L&#1902;C6&#65533;47Z&#65533;2T&#65533;'&#65533;s(E&#65533;I&#65533;&#65533;	&#65533;7z&#65533;x&#65533;9&#65533;Q&#438;D1&#65533;8&#65533;4&#65533;&#65533;&#65533;:&#65533;`&#65533;+L'&#65533;&#65533;&#65533;J&#65533;&#65533;&#65533;I&#54848;&#65533;&#65533;:M &#65533;&#65533;F-&#65533;TdNc'M&#65533;&#65533;.&#65533;&#65533;(&w  >&#65533;&#17658;"&#65533;&#65533;V&#65533;T&#65533;C=1!&#65533;#	&#65533;&#65533;\&#65533;&#65533;&#65533;k&#65533;&#65533;&#65533;,&#65533;))&#65533;%&#65533;D&#65533;5&#65533;nNA&#65533;&#65533;&#65533;&#65533;&#65533;
5!&#65533;&#65533;\o&#65533;32&#65533;4&#65533;Q-&#65533;Ni&#65533;&#65533;p&#65533;N%&#65533;3&#65533;.&#65533;&#419;G}&#65533;&#65533;J:&#65533;&#556;&#65533;&#65533;*&#65533;Kx@&#65533;&#264;J&#65533;T&#65533;&#65533;j1&#65533;&#19223;8&#65533;1*&#713;&#65533;Q&#65533;*&#65533;&#65533;8&#65533;T|&#65533;&#65533;&#65533;&#65533;&#65533;G&#65533;&#65533;&#65533;)&#65533;&#65533;S&#65533;)4O&#65533;&#65533;&#65533;&#65533;&#65533;&#65533;S&#65533;LT&#65533;&#65533;&#65533;&#65533;D&#65533;&#65533;&#65533; &#65533;3G&#65533;3*q<&#65533;&#65533;v &#65533;`&#65533;&#65533;!&#65533;?&#65533;&#65533;dE1&#65533;U&#65533;d&#65533;&#65533;&#65533;!00$&#65533;"&#33517;&#65533;.m&#65533;4&#65533;&#65533;3&#65533;Rp&#65533;&#65533;lA&#65533;N&#1366;l&#65533;&#982;"U&#65533;&#65533;*&#65533;Ck&#65533;&#65533;:&#65533;a	&#65533;N&#65533;&#65533;&#65533;&#65533;cE&%$|T9&#65533;ig&#65533;H|&#65533;G&#65533;2&#65533;&#65533;P&#65533;1&#65533;&#1335;R&#65533;v;&#65533;e&#65533;&#65533;&#65533;/+q&#65533;X&4&#65533;&#65533;G5H&#65533;tg&#713;&#65533;&#65533;&#65533;9x&#65533;F&#65533;&#65533;'g&#65533;#i8 &#65533;L&#65533;[&#65533;0F&#65533;&#65533;&#65533;&#65533;&#65533;LI&#65533;&#316;&#65533;&#65533;&#65533;L&#65533;b&#65533;5&#65533;&!&#65533; B&#695;B&#65533;m2&#65533;TO;4	4]&#65533;fR&#65533;X&#65533;&#65533;4&#65533;+&#65533;k)r`qR&#65533;!&#38206;&#65533;&#65533;_&#65533;&#1342;&&#65533;?5q2#4q%TqGr729&#65533;&#469;$BP@&#65533;&#65533;~&#65533;&#65533;H&#65533;B%&#65533;J&#1326;,G&#65533;&#65533;T&#65533;2&#65533;,&#65533;fh&#65533;&#655;&#65533;H&#65533;&#65533;*Ec&#65533;&#65533;9tt&#65533;&#604;&#65533;&#65533;t &#65533;8&#65533;&#65533;&#65533;&#65533;4;&#65533; D&#65533;*&#65533;&#65533;H&#65533;b&#65533;X&#65533;&#65533;&#65533;&#65533;&#65533;[F, &#65533;^&#65533;b&#65533;&#65533;&#65533;&#65533;k&#65533;k4&#65533;mxn|&#65533;&#65533;|[Op&#65533;1&#65533;P&#65533;}b&#65533;25&#65533;R&#65533;N`&#65533;`&#65533;&#65533;
~ @ 	&#65533;&#65533; 21@&#65533;p%"2&#65533;&#65533;7&#65533;&#65533;l&#65533;omb&#65533;%&#428;"	d&#65533;&#65533;&#65533;@&#65533;B&#65533;F&#65533;
&#65533;-&#65533;&#65533;\W>&#65533;uL&#65533;&#65533;
&&#65533;&#65533;U6vBI?&#65533;&#65533;&#65533;&#65533;&#65533;'&#65533;1&#65533; f!&#65533;&#65533;&#1079;&#65533;"r&#65533;
c&#65533;&#65533;&#65533;j&#65533;B&#65533;&#65533;&#65533;&#65533;t&#65533;*&#65533;&#65533;&#65533;&#65533;,&#65533;&#65533;M5&#65533;&#65533;g&#65533;&#65533;CL&#65533;9O&#65533;6!&#65533;,AW"CPS&#65533;q"|&#65533;X&#65533;&#65533;8!&#65533;&#65533;&#65533;&#65533;&#65533;&#65533;<&#65533;&#65533;=&#65533;J&#65533;&#65533;h`&#65533;&#65533;&#65533; &#65533;&#65533;@&#65533;&#65533;l &#65533;&#65533;I&#65533;\&#65533;&#65533;&#65533;&#65533;k%&#1174;l'`8&#65533;$"&#65533;&#65533;&#65533;#b/p?&#65533;&#65533;VbR&#65533;1&#65533;c&#65533;So3&#65533;&#65533;&#65533;\E&#65533;&#65533;&#833;&#65533;&#65533;-&#65533;&#65533;&#65533;&#65533;&#65533;&#65533;X&#65533;I@8&#65533;<&#904;V&#65533;j&#65533;&#65533;(&#65533;&#65533;&#65533;&#65533;ht&#65533;j`&#65533;MF
`&#65533;v&#65533;&#65533;&#65533;U&#65533;&&#65533;cI&#65533;w&#65533;dS&#65533;&#65533;&#65533;&#65533;J-&#65533;&#65533;&#65533;u&#65533;&#65533;&#65533;&#65533;Bj&#65533;&#65533;j&#65533;&#1217;k&#65533;&#65533;>o&#65533;C4 &#65533;&#65533;Y&#65533;}&#65533;&#65533;lno1ubc`K:&#65533;@ &#65533;&#65533;&#65533;&#65533;i&#65533;N&#65533;J`$P&#65533;W<9&#65533;!&#65533;&#65533;X&#65533;9&#65533;#R&#65533;&#65533;.&#65533;X.&#65533;&#65533;&#65533;m&#65533;F&#65533; &#65533;&#65533;&#65533;&#65533;b?&#65533;&#65533;!E&#65533;&#65533;&#65533;&#65533;r&#65533;q&#65533;&#65533;&#65533;]&#65533;O&#65533;zyA&#65533;j&#65533;y&#65533;RE&#65533;&#65533;J&#65533;#&#65533;&#65533;G&#65533;	j&#65533;&#65533;&#65533;&#65533;&#65533;&#65533;G~)I&#65533;&#65533;oUF&#65533;y&#65533;&#65533;>ESt&#65533;&#65533;:T&#65533;5&#65533;B&#65533;]P&#65533;&#65533;&#65533;>&#65533;&#65533;K&#65533;7&#65533;o,&#65533;j&#65533;&#65533;&#65533;&#1810;&#65533;&#65533;&#65533;!&#65533;&#65533;&#65533;&#65533;&#65533;'&#65533;2&#65533;&#65533;@&#65533;N&#65533;&#65533;	&#65533;G&#65533;&#65533; 8&#65533;&#65533;P&#65533;&#65533;0&#268;G&#65533;&#65533;C0&#65533;K]O&#65533;|&#65533;A&#65533;z&#65533;&#65533;&#65533;&#65533;@&#65533; @&#65533;&#65533;&#65533;58X&#65533;&#65533;m&#65533;BR`D &#65533;K@&#65533;S&#65533;Cv`&#65533;P&#65533;C&#65533;&#65533;&#269;&#65533;&#65533;&#65533;Y&#65533;&#65533;&#65533;[&#65533;3n&#65533;`&#65533;.&#65533;E&#65533;&#65533;k&#65533;&#65533;8Y&#65533;&#65533;c&#65533;Y&#65533;IY+&#65533;&#65533;N&#65533;&#65533;O&#65533;&#65533;&#65533;&#65533;&#65533;&#65533;&#65533;|&#65533;I&#65533;&#65533;&#65533;&#767;J&#65533;&#65533;&#65533;*Du5&#65533;_&#65533;"&#65533;f&#65533;&#65533;&#65533;[G&#65533;[&#65533;&#65533;&#65533;-&#65533;v:&#343;]H]t&#65533;Z&#65533;k&#65533;	&#65533;[j.?D&#65533;&#65533;&#65533;&#65533;o&#65533;?N;&#65533;&#65533;z&#65533;_&#65533;&#65533;&#65533;s&#65533;Q5&#65533;$(`&#65533;4x&#65533;-&#65533;>o&#611;&#65533;&#65533; &#65533;&#65533;&#65533;t\N&#951;k&#65533;&#1509; &#65533;&#65533;e(&#65533; &#65533;y&#65533;&#65533;&#65533;&#65533;dE&#65533;9@&#65533;&#65533;F &#65533;&#65533;&#65533;5 &#65533;&#65533;5&#65533;v CL"&#467;n&#65533;_&#65533;&#65533;w&#630;`VYXo&#65533;&#65533;l&#65533;&#65533;&#65533;DOm&#65533;&#65533;EE!&#65533;&#65533;;&#65533;&#674;;b$&#65533;,&#65533;x&#65533;g&#65533;s&#359;&#65533;&#65533;&#65533;&#65533;&#65533;&#65533;&#65533;&#65533;&#65533;&#65533;&#65533;&#65533;.U&#65533;&#65533;$&#65533;EZM&#65533;(&#65533;&#65533;(&#65533;J&#65533;j&#65533;M&#65533;z&#65533;vG&#65533;&#65533;m.&#65533;&#65533;&#65533;&#65533;L&#65533;&#65533;&#65533;&#65533;K&#1155;NA&#65533;&#1502;)8&#1672;\mS:&#65533;&#65533;&#1535;'&#65533;&#65533;&#65533;&#65533;w`0i@&#65533;-&#65533;_K&#65533;&#65533;-~@+&#65533;&#65533;&#65533;w &#65533;-g$&#65533;wn&#65533;&#65533;-!&#65533;#&#65533;m&#65533;X&#65533;CC&#65533;&#65533;_O%&#65533;}'0=6&#65533;&#65533;&#65533;w m&#65533;AQ&#65533;+&#65533;Vn^&#65533;&#65533;3)$&#65533;?$t?2&#65533;"&#65533;CY|Q+C5&#65533;qAE&#65533;,&#65533;&#65533;+*&#65533;p&#65533;&#65533;&#65533;&#65533;fx&#65533;)I&#65533;Hi&#65533;&#12749;Zi&#65533;G H`&#65533;a`C&#65533;$@L&#65533;b[f&#65533;&#65533;&#65533;&#65533;&#65533;3&#65533;&#65533;&#65533;d&#65533;X&#65533;&#65533;&#65533;&#65533;&#1094;h4~(>7&#65533;&#65533;rF&#65533;&#65533;+Y&#65533;&#65533;.@R&#65533;31&#65533;&#882;&#65533;&#840;|&#65533;'&#65533;&#65533;&#65533;$&#65533;&#1965;#T&#65533;0&#65533;&#65533;&#65533;&#65533;&#65533;l&#65533;:&#65533;&#65533;~	Q<&#65533;&#65533;&#65533;p_&#65533;&#65533;&#65533;&#65533;;&#65533;8&#65533;&#65533;&#65533;&#65533;c&#65533;C&#65533;&#65533;X&#65533;&#65533;lO&#65533;&#65533;vE=@H<8&#65533;&#65533;&#65533;&#65533;&#65533;&#65533;"&#65533;&#65533;#&#65533;v&#65533;$&#65533;M;& &#65533;&#65533;&#65533;5&#65533;#J^&#65533;k&#962;&#1528;)&#65533;&#65533;3 b&#65533;&#65533;Hpp&#65533; &#65533;&&#65533; &#65533;#2&#65533;&#65533;&#65533;&#65533;F0&#65533;&#65533;&#520;08&#65533; &#65533;&#341;,[4&#65533;&#65533;e&#65533;hd(&#65533;Bt&#65533;&#65533;&#1107;$p:&#65533;&#65533;E&#65533;&#65533;&#65533;&#65533;&#65533;&#1321;R&#65533;4&#65533;&#65533;&#65533;O&#65533;E&#65533;&#65533;S&#65533; &#65533;5<&#65533;&#65533;&#65533;&#65533;U  &#65533;m&#65533;ulA:&#65533;&#65533;&#65533;&#1667;&#65533;&#65533;5&#65533;/&#65533;&#65533; &#65533;&#65533;&#65533;&#65533;&#41984;6&#65533;` &#65533;	K&#2115;B&#65533;&#65533;&#65533;-&#65533;pb&#65533;|&#1288;:&#65533;4J&#65533;&#65533;&#65533;`&#330;+g[&#65533;-@&#65533; &#1147;*&#797;&#65533;l<&#65533;(^&#65533;-[&#65533;h&#65533;r&#65533;&#65533;&#1385;<&#65533;&#65533;!&#65533;&#65533;91&#65533;
4pH&#65533;b&#65533;x
4&#65533;p"=&#65533;	)L&#65533;&#65533;&#65533;&#65533;B&#65533;v0@&#65533;An&#65533;qd&#65533;P)&#65533;5&#65533;BI&#65533;&#193;&#65533;1&#65533;_&#1879;&#65533;tD	H&#65533;H&#65533;a&#65533;&#65533;@&#65533;&#65533;4VD
20&#65533;\ 2&#65533;]v&#65533;&#65533;&#65533;A&#65533;&#65533;v&#65533;&#65533;&#65533;Q&#65533;h&#65533;G-&#65533;&#65533;Sh&#65533;&#65533;Je&#65533;&#65533;^n&#65533;&#321;R=`UDa&#65533;&#6419;PF&#65533;T&#65533;O&#65533;U!&#65533;T&#65533;e&#65533;Zj9c&#65533;&#65533;
5  p&#65533;&#65533;<&#65533;bK%@&#65533;&#65533;b&#65533;&#65533;&#65533;0 H&#65533;~V&#65533;&#65533;&#65533;&#65533;&#65533;a&#65533;-&#65533;&#65533; &#65533;2&#65533;&#65533;WzAVS&#65533;&#65533;f(H0&#65533;g&#65533;l(o&#65533;Q4i&#65533;&#65533;t&#65533;aWD,&#65533;t]&#65533;&#65533;]&#65533;&#65533;&#65533;oh&#65533;&#65533;D	&#65533;$&#65533;F&#1237;&#65533;=h&#65533;&#65533;	h&#65533;&#65533;/&#65533; Bkx&#65533;&#65533;v&#65533;&#65533;^I)2 &#1743;&#520;
(LD&#65533;&#65533;&#1879;
:&#65533;W&#65533;I&#65533;&#65533;&#65533;&#65533;D&#65533;&#65533;p'&#65533;p&#65533;&#65533;&#65533;t
&#65533;i&#65533;M&#65533;&#65533;&#65533;&#65533;&#65533;&#65533;b&#65533;&#65533;&#65533; $&#65533;&#65533;i&#65533;&#65533;Z&#65533;Qtv&#65533;&#65533;En&#65533;&#65533;v&#65533;Y&#65533;D*&#65533;Hb&#65533;y4&#65533;j8n&#65533;Q(&#65533;&#65533;&#65533;&#65533;r&#65533;Jda&#65533; Ct&#65533;CK6&#65533;T_n&#65533;g&#65533;\&#65533;&#65533;Y&#65533;&#65533;I&#65533;XuP	8&#65533;&#65533;u&#65533;Pw&#65533;XSQF&#65533;0&#65533;O&#65533;B&#65533;b&#65533;*&#65533;v&#1671;^&#65533;{&#65533;&#65533;m&#65533;`6'&#1626;
&#65533;p&#65533;|QH"C&#65533;A	 &#65533;`&#1832;&#65533;&#65533;&#65533;&#65533;k-&#65533;8&#65533;H '&#16745;&#65533;&#65533;&#65533;&#65533;&#65533;B&#65533;&#65533;&#65533;&#65533;H9 8?&#65533;p&#65533;?&#65533;^&#65533;	&#65533;F&#65533;&#65533;&#65533;&#65533;&#65533;&#65533;"&#65533;~&#65533;j&#65533;}B&#65533;C"9&#65533;&#65533;&#65533;&#65533;&#65533;D&#65533;z+9&#65533;1`&#65533;P(&#65533;&#65533; &#65533;G&#65533;m
b&#65533;&#65533;p&#65533;&#65533;-&#65533;&#65533;h&#65533;p&#65533;&#65533;Z\&#65533;E6&#65533;&#65533;(L&#65533;Sf:&#65533;}&#65533;\&#65533;&#65533;@&#65533;Bu&#65533;&#65533;&#65533;y&#65533;&#65533;	&#65533;"?I&#65533;~d#&#65533;I&#65533;&#65533;@&#65533;&#65533;zmU>&#65533;v~3&#65533;g9&#65533;M&#65533;&#65533;&#65533;&#65533;-X2Z!t&#1064;&#65533;(-kZS&#65533;&#65533;[&#65533;a G:&#65533;P&#948;&#65533;&#65533;@&#65533;M/&#65533;@&#65533;&#1444;&#65533;&#1348;0&#65533;RL&#65533;S&#65533;4&#65533;9x&#65533;ds&#65533;&#65533;e-&#65533;&#65533;&#65533; )&#128;&#65533;&#65533;U&#65533;l&#65533;&#65533;&#65533;&#65533;((Aw4&#65533;&#65533;&#65533;&#65533;%&#65533;&#65533;v &#65533;" &#65533;RM&#65533; D&#65533;1&#65533;&#65533;$'&#65533;`&#65533;&#1923;3&#65533;&#65533;Js&#65533;R&#65533;x&#65533;&#65533;&#65533;&#65533;&#65533;&#65533;>&#65533;&#65533;@Bzu&#65533;&#65533; d.&#65533;&#939;&#65533;&#65533;&#65533;&#65533;&#65533;&#65533;U@&#65533;P&#65533;&#65533;&#65533;&#65533;b&#65533;3$&#65533;n' b	&#65533;]!sV&#65533;&#65533;&#65533;UXs&#65533;P&#65533;&#65533;D&#65533;@&#65533;Ww@&#65533;&#65533;0&#65533;)&#65533;&#65533;@&#65533;@H~X&#65533;&#65533;b3&#65533;&#65533;&#65533;c&#65533;C&#65533;&#1540;&#65533;&#65533;&#65533;f)&#65533;&#65533;Gh&#65533;&#65533;&#65533;&#65533;p&#65533;&#65533;X&#65533;!&#65533;&#65533;&#65533;yM&#65533;&#65533;ln&#65533;DEa&#65533;&#65533;&#1577;&Qc&#65533;I &#1219;&#65533;d-)3y	&#65533;&#65533;&#65533;B`~t&#65533;&#65533;&#65533;B&#308;%jRQ&#65533;^&#65533;HQ&#65533;&#65533;=&#65533;b_~&#1068;&#65533;&#65533;&#937;l&#65533;&#65533;&#65533;JU&#65533;!&#65533;t&#65533;&#65533;&#65533;Ti&#65533;x'0&#65533;&#65533;&#65533;>&#1885;&#65533;oj&#210;&#65533;7&#65533;&#65533;&#65533;+]&#65533;BS&#65533;&#65533;&#65533;
&#65533;&#65533;1&#65533;|&#65533;&#1504;&#65533;&#65533;&#65533;@&#65533;D&#65533;&#65533;&#65533;[&#65533;IA
>&#65533;08 &#65533;+&#65533;*&#65533;%&#65533;&#65533;&#330;{"&#65533;fx&#65533;&#65533;)m2`>&#65533;&#65533;&#65533;2C<ykvg&#1857;OxP&#65533;`&#65533;'&#65533;&#65533;:&#65533;&#65533;}&#65533;h&#65533; ?$&#65533;&#65533;0e/&#65533;JRv&#65533;\U8&#65533;&#65533;KV&#65533;n&#65533;%0|&#65533;[&#65533;&#65533;$&#65533;&#65533;K(^&#1127;&#65533;`(&#65533;m&#65533;&#65533;5&#65533;&#65533;&#65533;&#65533;&#65533;&#65533;6)&#65533;&#65533;&#65533;&#65533;&#65533;G'c&#308;!&#65533;&#65533;}Z5&#65533;&#65533;-&#65533;&#65533;T&#65533;(-&#65533;/&#1138;l&#65533;:v&#65533;F"-&#1233;E&#1513;&#65533;&#65533;F(&#65533;&#65533;^&#65533;&#65533;&#65533;I&#65533;&#65533;h&#65533;&#65533;g&#65533;j&#65533;)*j}s&#65533;&NJ+&#65533;&#65533;&#65533;&#65533;9&#65533;&#65533;$)&#65533;&#65533;sU'T&#65533;5p&#65533;:&#65533;b@
&#65533;&#65533;&#65533;nW2j%&#65533;&#911;&#65533;&#421;&#65533;q&#65533;&#65533;&#65533;28(I4&#65533; 4&#872;"&#65533;&#65533;&#65533;u&#65533;r&#65533;&#65533;
^)p&#65533;&#65533;MS~&#65533;&#65533;&#65533;&#65533;&#65533;;&#65533; B&#65533;O&#65533;]&#65533;&#65533;&#1908;JP&#65533;&#65533;@&#65533;,C&#65533;	/K&#65533;f%&#65533;
&#65533;g&#65533;&#65533;&#65533;C&#65533;&#65533;&#65533;w&#1739;g&#65533;TR&#991;e&#65533;&#339;Or&#65533;0T3U<e&#65533;{g&#65533;>@&#65533;E!&#65533;&#65533;&#65533;D &#65533;&#778;&#65533;&#65533;DD&#65533;&#65533;!M&#65533;g*TVa&#65533;WSp&#65533;p&#65533;&#65533;&#65533;[&#65533;&#65533;&#65533;H:&#65533;@9&#65533;cVM&#65533;&#65533;&#65533;&#65533;&#65533;"_&#65533;a&#65533;;&#65533;&#65533;&#1107;&#65533; &#65533;B&#65533;&#65533;&#65533;z&#65533;&#65533;&#65533;&#65533;&#65533;&#65533;<&#65533;p^&#65533;;&#65533;$D&#65533;:&#65533;V&#65533;% HO &#65533;sA^I&#65533;&#65533;&#65533;j&#65533;J&#65533;) &#65533;&#65533;h&#65533;(&#65533;'X&#65533;4C.Or&#65533;&#65533;&#65533;<&#65533;&#65533;O&#65533;@x&#65533;@&#65533; +&#65533;U:A&#65533;&#65533;w[t%.Qb&#65533;DO&#65533;l&#644;tp&#65533;&#65533;$1 &#65533;p&#65533;j&#65533;Dhb&#65533;&#65533;&#65533;&#65533;&#65533;&#65533;'&#65533;]&#65533;<&#65533;&#65533;6&#65533;mB&#65533;&#65533;&#65533;&#65533;AF'd&#65533;(ZRB&#65533;&#65533;&#65533;mu&&#65533;KQ&#65533;[t&#65533;2qy&#65533; &#26842;&#65533;&#65533;w&#65533;&#65533;d&#65533;|( iC&#65533;v&#65533;$V&#65533;&#65533;&#65533;&#65533;&#923;&#65533;8&#310;o}#&#65533; ,&#65533;8 (&#65533;&#65533;hPF&#65533;&#65533;&#65533;&#65533;'(&#65533;&#65533;m&#65533;&#65533;&#65533;E?&#65533;,&&#65533;&#65533;aQ$&#65533;{&#65533;&#65533;&#65533;&#65533;=%:&#65533;&#861;&#65533;&#1988;M`&#65533;h@x&#65533;AA&#65533;v&#65533;&#65533;&#65533;n&#65533;&#65533;$&#65533;&#65533;v&#65533;&#65533;&#65533; 75U&#65533;$BC&#65533;&#65533; J&#65533;&#65533;v0 y&#65533;e&#65533;&#65533;&#65533;&#65533; &#65533;</&#65533;C&#65533;b&#65533;c&#65533;&#65533;&#1351;&#65533;D&#65533;7&#65533;&#65533;h*&#65533;V<&#65533;d.&#65533;*(z &#65533;&#65533;N&#65533;e&#65533;y&#1672;N^C&#65533;&#65533;8&#65533;6Im&#65533;&#65533;&#65533;-&#65533;"O&#65533;	,[&#65533;g&#65533;&#65533;&#1332;6&#65533;0+&#65533;e&#65533;&#65533;&#65533;&#65533;?[&#65533;&#65533;N&#65533;&#65533;bz&#65533;&#65533;&#65533;k
&#65533;&#742;&#65533;W&#65533;x&#65533;808Sl\&#65533;bE&#65533;&#65533;&#65533;l4r G= =p&#65533;t&#65533;*&#65533;.Rv_Q&#65533;q,&#65533; &#65533;v&#770;wT6&#65533;&#65533;9&#65533;&#65533;S&#65533;#b&#65533;R2&#65533;F-&#65533;d#&#65533;&#65533;&#65533;l3b$&#65533;B^y5&#65533;>R&&#65533;8&#65533;y& &#65533;aS"bW2gEL; !&#65533;&#65533;H&#65533;&#65533;I&#65533;S1&#65533;#R&#65533;&#65533; &#65533;B4F&#65533;&#65533;&#65533; &#65533;QYLfpg"
&#65533;@&#65533;&#65533;&#65533;R8 &#65533;C&#65533;&#65533;&#65533;te+&#65533;@Y&#65533;Z0c&#65533;4dv &#65533;`a A&#65533;P&#65533;&#65533;)@^#<,&#65533;.&#65533;X&#65533;_&#65533;&#65533;wse&#65533;q )Q&#65533;7E&#65533;&#65533;Q!IRP &#65533;&#65533;&#65533;&#65533;&#65533;x#&#65533;*1&#65533;@&#65533;Qc&#65533;E&#65533;k&#65533;&#65533;`&#65533;SXA&#65533;J{8&#65533;*&#65533;T`&#65533;+^'wA&#65533;w&#2003;9=&#65533;&#65533;.&#65533;f&#65533;H&#65533;bH&#65533;(b&#65533;$4G;0&#65533;@Qn&#65533;&#33631;fA%&#65533;]V5A: F&#65533;z-t'&#65533; &#65533;&#65533;&#65533; &#65533;sF&#65533;@BQ2;&#65533;&#65533; 64&#65533;&#65533;L&#65533;$+&#65533;M9&#65533;@p4GS&#65533;a/&#65533;&#65533;]	ql&#65533;&#65533;&#65533;&#65533;;`<u1cqZ&#65533;S)pb>&#65533;mba&#65533;{&#65533;4q1|(9&#65533;Y&#65533;OS6us'2@!&#65533;&#65533;s&#65533;&#65533;6c7&#65533;&#65533;"&#65533;-c<&#65533;/&#65533;i%&#1036;&#65533;&#65533;&#65533;&#65533;&#65533;i&#65533;R&#65533;&#65533;$&#65533;&#65533;&#65533;&#65533;/ 6&#65533;&#65533;&#65533;>/ &#65533;&#65533;&#65533;&#65533;"&#65533;&#65533;lI_&#65533;S&#65533;&i&#435;@&#65533;d&#65533;F&#65533;b&#65533;!A &#65533;&#65533;?W&#65533;%xmX&#65533;%E&#65533; @ &#65533;YUr]&#65533;x&#65533;&#65533;&#65533;&#65533;&#65533;1 &#65533;&#65533;&#65533;&#132;5(E&#65533;=&#65533;ia3&#65533;#&#65533;&#65533;a6t$&#65533;DE&#65533;&#65533;&#65533;1&#65533;{&#65533;u&#65533;D&#65533;?&#65533;&#65533;09&#65533;S<&#65533;wEf	3&#65533;r&#65533;Ww&#65533;5#	&#65533;&#65533; &#65533;&#65533;$X)&#65533;Z&#65533;&#65533;&#65533;:&#65533;[(I&#65533;&#65533;6?<igx&EDz&#65533;1&&#65533;1s&#65533;&#65533;&#1550;-&#65533;PK&#65533;t&#65533;brT;&#65533;bDSH&#534;%#&#65533;&#65533;vc&#65533;v&#65533;&#65533;e W`&#65533;w&#65533;^&#65533;q&#65533;&#65533;8&#65533;&#65533;&#65533;#AwxT&#65533;&#65533;I&#65533;&#65533;-zQJ1V&#65533;a&#65533;{&#65533;&#65533;&#65533;R&#1477;G&#65533;Ak&#65533;&#65533;BP'V=}&#65533;&#65533;&#65533;&#65533;w&#65533;&#65533;=-&#65533;UP&#65533;&#65533;&#65533;^"r 2#iW&#65533;$V&#65533;&#65533;=&#65533;!#]Q+&#65533;2I&#65533;&#65533;&#65533;g&#65533;&#65533;r10&#65533;8f&#65533;&#65533;%Z&#65533;WT&#65533;&#65533;=P&#65533; h@dPe&#65533;y&#65533;
&#65533;l!Y}&#65533;c.&#65533;&#65533;;&#65533;&#65533;&#65533;&#65533;&#530;&#65533;&#65533;fl6h&#65533;5X&#65533;5%/q &#65533;A&#65533;1&#65533;g&#65533;&#65533;6&#65533;E&#65533;7DE&#65533;&#65533;&#65533;&#65533;AurI&#65533;&#65533;8/&#65533;&#65533;&#65533;&#65533;u&#65533;&#65533;Y&#65533;&#65533;S(H&#65533;&#65533;&#65533;:WpI&#65533;>vQ=`:&#65533;:&#65533;b&#65533;^&#65533;&#65533;l&#1202;<{&#65533;A<&#838;&#65533;&#65533;&#65533;&#65533;&#65533;a<&#65533;+&#65533;&#65533;3kqY2&#65533;&#65533;#&#65533;=&#65533;&#65533;&#65533;lYt:E &#753;E`&#65533;&#65533;q6&#65533;&#65533;-	00&#65533;xw&#65533;&#65533;&#65533;J&#65533;&#65533;+8&/WP&#65533;T'iX&#65533;&#65533;&#65533;Y$&#65533;I&#65533;&#65533;I=&#65533;V&#65533;i&#65533;V&#65533;+W&#65533;5&#65533;{zXO#L&#65533;&#65533;$&#65533;&#274;p&#65533;fd&#65533;MCj'}V/&#65533;pcB&#65533;&#65533;&#65533;2D&#65533;&#65533;&#65533;"\&#65533;5EC&#65533;s&#65533;&#65533;BI'&#65533;Q6&#1541;&#65533;&#65533;&#65533;&#65533;&#65533;&#65533;*&#65533;&#65533;EWi/&#65533;&#65533;&#65533;&#65533;&#65533;9&#65533;&#65533;&#65533;&#359;V&#65533;t&#65533;&#362;&#65533;&#65533;&#411;&#65533;
&#65533;&#65533;&#65533;&#1617;~&#65533;&#65533;C&#65533;&#65533;&#1938;&#65533;&#65533;A=&#65533;S;&#65533;=`(o&#65533;&#65533;&#65533;cx&#65533;&#65533;D&#65533;*&#65533;&#65533;]&#65533;+&#65533;Y&#65533;&#65533;&#65533;&#65533;&#65533;&#65533;!I&#65533;c,|$4&#65533;c&#65533;-9&#65533;z&#65533;&#65533;&#65533;&#65533;#`&#65533;F&#65533;&#65533;8&#65533;g&#65533;&#65533;R&#1156;_&#65533;&#65533;&#65533;uv'&#65533;&#65533;&#65533;&#1236;ML&#65533;e5&#65533;&#65533;7'9&#65533;&#65533;@&#65533;kPrI&#65533;q&#65533;j&#65533;d1 &#65533;&#65533;&#65533;3'}!&#65533;qD&#65533;j0&#65533;&#65533;B&#65533;&#65533;&#65533;`s&#65533;&#65533;c*J&#65533;&#65533;"&#65533;"	#-&#65533;]) &#65533;C$&#65533;&#65533;b&#65533;&#65533;*&#65533;y&#65533;,&#65533;?&#65533;#&#65533;4&#65533;&#65533;&#65533;&#65533;&#65533;v^*&#65533;J;&#65533;&#65533;#R&#65533;)j&#65533;&#65533;b!&#65533;e&#65533;#&#65533;-&#65533;&#1334;&#65533;&#65533; &#65533;&#1705;&#65533;e&#65533;Eg&#65533;
5US05&#65533;:&#65533;N&#65533;&#65533;!a (@&#65533;"Qf&#65533;&#65533;2x&#65533;0&#65533;&#65533;Z &#65533;'0&#65533;Q&#65533;&#65533;&#65533;&#65533;C:"&#65533;]#A[&#65533;Zp&#65533;dJ&#65533;E&#65533;:= &#65533;a&#65533;g)&#65533;&#65533;&#65533;&#65533;lW&#65533;&#65533;2&#65533; &#65533;&#65533;,	&#65533;)OOF&#65533;&#65533;&#65533;Ps P&#65533;&#65533;W&#65533;&#1182;&#65533;&#65533;&#65533;:L&#65533;&#65533;B&#65533;A&#65533;&#65533;! {&#65533;&#1519;&#65533;{Vy&#65533;d&#65533;&#65533;&#65533;Nx&#65533;B,&#65533;5&#65533;R&#65533;&#65533;&#65533;&#65533;&#65533;&#65533;(&#65533;n;&#65533;z&#65533;&#65533;&#65533;l?&#65533;&#65533;&#65533;<&#65533;&#65533;x&#65533;&#65533;&#1651;<&#31030;&#65533;w&#65533;&#65533;&#65533;o '&#539;&#65533;t&#65533;Y&#65533;"&#65533;&#65533;h&#65533;pL&#65533;&#65533;&#65533;f:&#65533;&#65533;&#65533;fsR'>a=&#65533;iI&#65533;C&#65533;&#326;&#65533;&#1170;h![6&#65533;&#65533;&#65533;4#&#65533;UY(&#65533; {c#&#65533;fJ&#881;&#65533;v:&#65533;E&#65533;2&#65533;^;<n&#17803;f$-&#61714;&#65533;U'v2&#65533;&#65533;u&#65533;*&#65533;}	&#65533;&#65533;O'&#65533; )&#65533;OkB}&#65533;&#65533;g&#65533;&#65533;|^&#65533;&#65533;y!D&#65533;&#1171;&#65533;(Q&#65533;{&#65533;&#35987;"&#65533;8(&#65533;Q&#65533;!&#65533;&#65533;A&#65533;&#65533;1T&#65533;uh&#65533;&#450;A&#65533;_&#65533;B<&#65533;a&#65533;Zp&#65533;&#65533;&#65533;&#65533;L!`&#65533;&#65533;"k*&#65533; &#65533;&#65533;u&#65533;&#65533;	d&#65533;&#65533;&#65533;&#65533;E&#65533;&#65533;7&#65533;RN&#65533;&&#65533; -&#65533;&#65533;#V&#65533;WJ&#65533;Fk&#65533;sV&#65533;&#65533;U&#65533;a< &#65533;t&#65533;&#65533;&#65533;X&#65533;&#65533;#&#65533;&#65533; &#65533;y(&  &#65533;&#65533;&#65533;Fp&#65533;&#65533;#&#65533;&#65533;oZ]&#65533;&#65533;&#130;&#65533;&#65533;&#65533;P&#65533;G&#65533;]&#65533; &#65533;&#65533;/&#65533;7|&#65533;{&#65533;1W;&#65533;&#65533;&#65533;u&#65533;&#65533;\&#65533;hP&#65533;&#65533;&#65533;&#65533;)&#65533;&#65533;,&#65533;&#65533;&#65533;r&#65533;-&#1799;ZG&#65533;r&#65533;&#65533;q&#65533;b&#65533;&#913;P&#65533;&#65533;C&#65533;&#65533;&#65533;&#65533;Z kP7&#65533;&&#65533;&#65533;&#65533;Y&#65533;hs&#65533;&#65533;&#65533;&#65533;q &#373;C4;\&#65533;9h&#65533;&#65533;&#65533;&#65533;&#65533;&#65533;&#141;U&#65533;<-&#65533;_&#65533;&#65533;&#65533;&#65533;&#65533;ze@/&#65533;&#65533;&#65533;&#377;&#65533;&#65533;&#65533;&#65533;V=a=E&#65533;&#65533;T w&#65533;n&#65533;7&#65533;U&#65533;r^&#65533;&#65533;@&#65533;&#65533;$&#1260;d&#65533;&#65533;<IRCxd&#65533;&#65533;x&#65533;TJ&#65533;S<^Ky&#65533;+&#65533;&#593;i&#65533;Y_&#65533;8&#65533;!&#467;I&#65533;I% v&#16823;&#65533;O&#65533;&#65533;&#65533;&#65533;T##u@B&#65533;&#65533;_RI>Ryv&#65533;jJu}&#65533;~&#65533;&#65533;&#65533;mJ&#65533;&#65533;&#65533;&#65533;}&#65533;&#65533;&#65533;u1&#65533;a&#65533;&#65533;&#65533;\	=&#65533;r;&#65533;D[&#65533;U'&#65533;T&#65533;&#65533;&#65533;&#65533;&#65533;&#65533;&#65533;&#65533;&#65533;a&#65533;(&#65533;q&#65533;j&#65533;[&#65533;i|&#65533;D&#65533;&#65533;&#65533;E@(&#1207;*&#65533;
l&#65533;Fl&#65533;&#65533;&#65533;3&#65533;&#981;&#65533;&#65533;&#65533;, <&#65533;@0E:A&#65533;&#65533;&#65533;&#65533;,7&#65533;Y&#65533;&#65533;810&#65533;	G&#65533;U&#65533;G &#65533;&#65533;@H&#65533;9A&#65533;l&#65533;&#65533;&#1204;&#65533;&#65533;p$&#65533;&#65533;/&#65533;,&#65533;&#65533;&#65533;&#65533;&#65533;&#65533;&#65533;&#65533;{3P&#65533;&#65533;&#65533;	2&#65533;&#65533;&#65533;9&#65533;&#65533;DmBCbQ1y&#65533;i&#65533;e:&#65533;b&#65533;s&#65533;&#65533;&#65533;VPK'`&#65533;&#65533;::c&#503;&#65533;&#65533;:W1rW&#1144;G2Kgz&#65533;&#65533;`&#65533; &#65533;p&#65533;	 #;&#65533;&#65533;&#65533;&#65533;
e&#65533;5!&#65533;&#65533;&#65533;&#65533;5?&#65533;Z&#1748;&#65533;&#65533;&#65533;0&#65533;6u#&#65533;&#65533;g@1hDItX/&#65533;&#65533;&#65533;&#65533;&#65533;&#65533;(&#65533;P&#65533; &#65533;&#65533;#&#65533;&#65533;&#65533;&#65533;8&#712;&#65533;q&#65533;&#65533;&#65533;?Cef&#65533;&#65533;oh<&#1457; &#65533;3F'5k  :@,&#65533;*&#65533;&#65533;>&#65533;`e&#65533;-&#65533;&#65533;&#65533;&#65533;&#65533;&#65533;&#65533;Uf&#65533; &#65533;qvE &#65533;1&#65533;pd&#65533;&#65533;Vwl&#65533;&#65533;^&#65533;J&#65533;0n?&#65533;K*&#65533;-&#65533;z&#65533;&#65533;z&#65533;Q&#65533;&#65533;&#60994;`&#1681;o&#65533;4&#65533;&#65533;\&#65533;&#65533;2>I&#65533;Q&#65533;&#65533;&#65533;&#65533;&#1344;{&#65533;&#65533;&#65533;&#1100;c^&#65533;&#65533;&#65533;&#65533;&#65533;d!&#65533;&#65533;&#65533;&#65533;&#65533;&#65533;;&#65533;&#65533;&#65533;&&#65533;
r&#65533;&#65533;&#65533;&#65533;b !&#65533;
 &#65533; ,    &#65533; &#65533; &#65533;Hp&#65533;&#65533; &#65533;(&#65533;A&#65533;&#65533;&#65533;&#65533;
aH&#65533;&#65533;&#65533;&#65533;J&#65533;8&#65533;&#65533;&#461;'@p|A&#65533;&#65533;&E&#65533;<A&#65533;&#65533;&#65533;-m&#540;IS&#65533;W&#65533;l&#610;&#65533;&#65533;&#65533;-@&#65533;
J&#65533;&#65533;Q&#65533;]&#65533;`1&#65533;&#65533;J&#65533;&#65533;P&#65533;&#65533;lyS&#65533;&#65533;V&#65533;&#65533;&#65533;&#65533;&#65533;$K&#65533;B(&#65533;&#65533;}&#65533;V&#65533;&#503; Bxkl&#1584;,&#65533;&#65533;`&#65533;&#65533;E^&#65533;&#65533;U&#65533;&#65533;&#65533;%&#65533;&#65533;jC(.&#728;&#65533;&#65533;qG&#65533;&#65533;&#65533;G&#65533;Kd&#65533;&#65533;&#65533;3&#65533;&#65533;&#65533;v&#65533;&#65533;&#65533;
&#65533;+$&#65533;&#65533;&#65533;&#65533;j&#65533;O'&#65533;&#65533;&#65533;5&#65533;&#65533;&#65533;&#429;&#65533;6&#65533;&#1642;&#65533;&#65533;&#65533;&#65533;&#65533;&#65533;&#65533;+w0!&#65533;&#65533;&#65533;&#865;?&#65533; &#65533;&#65533;(&#65533;s&#65533;N&#65533;&#65533;&#65533;&#65533;&#65533;&#65533;&#65533;/&#65533;={s	&#1059;&#65533;M&#65533;&#65533;(LhH&#65533;C&#65533;0`?&#65533;&#65533;w_ (~&#65533;@ Ed&#1026;&#65533;]tz&#65533;&#65533;j:&#65533;Z&#65533;&#65533;&#65533;&#65533;&#65533;&#65533;&#65533;&#65533;H&#1672;&#65533;&#65533;h&#65533;&#65533;&#65533;&#65533;&#65533;&#65533;YlqtJ&&#65533;&#65533;&#65533;'&#65533;&#65533;G4&#65533;&#65533;&#1166;0&#1876;&#65533;.&#65533;&#65533;&#65533;"&#824;&#65533;Zq&#65533;.&#65533;,&#65533;&#65533;BK4&#65533;&#65533;&#213;?&#65533;&#65533;&#65533;3Uqe6<uDM&#65533;&#65533;Dh&#65533;y&#346;kja&#347;p&#65533;&#65533;fPYl&#1107;NpBa&#65533;&#65533;|B&#65533;'Pl)&#65533;M$T$&#65533;X^y(L6T&#65533;&#65533;&#65533;&#65533;B&#65533;&#65533;Vj&#65533;&#65533;2&#65533;)&#65533;7q&#65533;iU&#65533;&#65533;&#65533;&#65533;G!&#65533;&#65533;Za5&#65533;&#65533;&#65533;Fi&#65533;&#65533;&#65533;&#65533;H&#65533;&#65533;@C4&#65533;4k
'&#65533;&#65533;&#65533;F'h$l&#65533;&#65533;
&#65533;&#65533;'`f&#1671;&#65533;WZzH&#65533;}&#65533;&#65533;&#65533;< &#65533;&#65533;^&#65533;- %&#65533;P&#65533;&#65533;  &#65533;&#65533;&#65533;&#65533;&#65533;@&#65533;&#65533;{&#61019;&#65533;q&#65533;&#65533; &#65533;&#65533;&#65533;n&#65533;)&#65533;oj&#65533;&#65533;&#1434;&#65533;&#65533;&#65533;&#65533;lr
$&#65533;&#65533;!6&#65533; &#65533;&#65533;q&#65533;K&#65533;&#65533;&#237;up&#65533;&#354;&#65533;&b&#65533;&#65533;i@&#288;uf'&#65533;l&#65533;h(wfb&#65533;&#65533;&#65533;&#65533;&#65533;4&#65533;h&#65533;&#65533;8&#65533;ue9[&#65533;&#65533;&#65533;&#65533;&#65533;8&#65533;&#65533;s	&#65533;&#65533;c&#65533;TIi&#65533;^i&#65533;&#65533;&#65533;V&#65533;i&#1350;R&#65533;uV&#65533;&#65533;&#65533;&#65533;&#65533;w&#65533;&#65533;&#19314;&#65533;zB&#65533;&#65533;b	&#65533;&#65533;lqi&#65533;VQ&#65533;&#65533;i&#65533;iu&#65533;]&#65533;&#65533;^F&#65533;&#65533;&#65533;'&#65533;&#2036;&#65533;9tm&#65533;&#65533;	 &#65533;&#1174;&#65533;&#65533;&#65533;&#65533;&#65533;9&#65533;R&#65533;&#65533;&#65533;&#65533;&#65533;k/&#65533;&#65533;20&#65533;&#65533;&#65533;w&#65533;&#65533;v&#1536;&#65533;&#65533;&#65533;&#65533;r&#65533;-&#65533;\h"BlZi&#65533;E&#65533;&#65533;&#65533;&#65533;1&#65533;=|&#65533;f'&#65533;&#65533;&#65533;*#&#65533;2&#65533;&#65533;|&#65533;%&#65533;l&#65533;&#65533;qI&#65533;2&#65533;&#65533;&#65533;&#65533;&#65533;=o&#65533;YH&#65533;s&#65533;&#65533;[D{p&#65533;&#65533;'jV&#65533;&#65533;&#65533;&#65533;&#65533;&#65533;&#65533;&#65533;S&#65533;&#65533;&#65533;&#65533;_&#65533;&#65533;i6bw&#65533;3<&#65533;&#65533;&#65533;1X&#65533;tC@&#65533;g_
`&#65533;&#65533;D&#65533;&#65533;&#65533;,&#65533;&#65533;?&#65533;8&#65533;&#65533;vJ&#65533;&#65533;&#65533;&#65533;&#65533;&#65533; P B&#65533;&#65533;&#65533;(L!
&#65533;w}&#65533;&#65533;y&#65533;&#65533;&#65533;&#65533;	 &#65533;Z&#65533;&#65533;&#65533;&#65533;% &#65533;9\&#65533;&#65533;&#65533;D"t&#65533;&#65533;	$s&#65533;H &#65533;&#65533;&#65533;&#65533;&#65533;t&#65533;q&#65533; &#65533;&#65533;&#65533;P&#65533;&#65533;&#65533;&#65533;&#65533;9 6:jn&#65533;&#65533;&#65533;ocQ&#65533;0c&#65533;&#65533;&#65533;&#65533;a#&#65533;#&#65533;J&#65533;;&#65533;}&#65533;e&#65533;&#65533;&#65533;H6&#65533;&#65533;&#65533;&#65533;y&#65533;	&#65533;&#65533;&#537;&#65533;&#65533;&#1102;&#65533;4&#65533;&#216;&#65533;&#65533;5&#65533;&#65533;&#65533;&#65533;#E&#65533;&#65533;&#65533;i&#65533;|&#65533; &#65533;?&#984;&#65533;&#65533;CAjF&#665;a&#65533;&#65533;3&#65533;*&#65533;g&#65533;TB&#65533;&#65533;&#65533;&#65533;_#9&#65533;&#65533;&#65533;&#65533;c&#65533;&#65533;#&#1864;<66&#65533;d&#65533;[wP0&#65533;B&#65533;&#65533; yF&#65533;&#65533;l&#65533;%&#65533;&#65533;I&#65533;N&#65533;&#65533;&#1484;&F&#65533;&#945;&#65533;?&#65533;V&#65533;&#65533;&#65533;k&#65533;&#65533;aC8&#65533;-&#65533;<n &#65533;b&#65533;&#65533;	9tQns&#65533;i&#65533; zP	T`  &#65533;M	 &#65533;DA%z EfU&#65533;&#65533;&#1479;Xc&#65533;I&#65533;`p&#65533;&#65533;n&#65533;1&#65533;5&#65533;xss&#65533;x1&#65533;1&#65533;d&#65533;^&#65533;Zs&#65533;&#65533;O&#65533;&#65533;#&#65533;S&#65533;&#946;e&#65533;&#65533;&#65533;KI3&#65533;&#65533;&#65533;&#65533;&#65533;H%St3I&#65533;2&#65533;&#65533;&#65533;&#65533;$&#65533;&#1252;J&#65533;&#65533;&#65533;&#65533;d!&#40446;c9&#65533;&#65533;*+&#65533;&#65533;	&#65533;&#65533;a&#65533; JZR&#65533;u&#803;&#65533;%0&#65533;&#65533;&#65533;M&#65533;&#65533;&#1721;1&#65533;S&#65533;&#65533;&#676;&#65533;D&#65533;&#65533;&#65533;;&#65533;&#294;]Gh&#65533;&#65533;l&#65533;&#65533;&#65533;	&#65533; f&#65533;&#65533;&#65533;3&#65533;&#65533;&#65533;&#65533;l&#65533;&#65533;[&#65533;|'%&#65533;9ArHd&#65533;z&#65533;#&#65533;?&#65533;&#65533;(&#65533;&#65533;&#65533;	&#65533;&#65533;&#65533;&#65533; &#65533;&#65533;[&#65533;A &#65533;I&#65533;@&#65533;&#65533;&#1830;&#65533;4&#65533;&#65533;&#65533;&#65533;&#12357;&#65533;Qv&#65533;	iI&#65533;&#65533;&#65533;&#65533;&#65533;Hc&#65533;&#65533;#h$fK&#65533;&#65533;q&#65533;&#65533;&#65533;eH&#65533;&#65533;&#65533;&#65533;&#65533;y&#65533;c*O&#65533;&#65533;3&#65533;f&#65533;&#65533;&#65533;&#65533;de&#65533;k&#550;&#65533;&#65533;&#65533;&#1834;|&#65533;&#1389;&#65533;0&#65533;S5wjY&#65533;&#65533;]G&#65533;&#65533;&#1381;&#65533;ti&#65533;&#65533;<&#65533;:n&#65533;&#65533;&#65533;z?&#65533;<&#65533;&#65533;&#65533;&#65533;&#65533;v&#705;&#65533;2S&#65533;&#65533;!&#65533;&#65533;&#65533;A&#65533;*S&#65533;"&#65533;&#65533;&#65533;+&#65533;S@&#65533;1\&#65533;&#65533;u&#1191;&#65533;&#65533;&#65533;\<u@D&#65533; q &#65533;&#65533; &#65533;&#65533; &#65533;&#65533;&#65533;R&#65533;Hp (D%&#65533;&#65533;&#65533;Hb&#65533;_T&#65533; &#65533;u&#65533;	&#65533;&#65533;&#65533;&#65533;E&#65533;l&#65533;A&#65533;&#65533;&#65533;)1;&#65533;Qhf&#65533;&#65533;]b$&#65533;&#65533;&#65533;.&#65533;H&#65533;&#65533;&#65533;&#65533;#x&#65533;sXt&#65533;#&#65533;&#65533;&#65533;$&#65533;]M&#65533;pD&#65533;p	4&#65533;&#65533;T&#65533;&#782;.&#65533;&#65533;,Uy&#65533;&#65533;n&#65533;&#65533;&#65533;&#65533;+&#65533;&#65533;&#65533;R&#65533;&#65533;&#65533;*U&#65533;?&#65533;&#65533;U&#65533;&#65533;1&#65533;F&#65533;7D^&#65533;&#65533;v&#65533;C&#65533;&#65533;&#1466;:&#65533;&#65533;[&#65533;&#65533;&#65533;
&#65533;w&#65533;#|&#65533;_)\Mk&#65533;&#65533;%,&#65533;&#65533;&#65533;&#65533;&#65533;U&#65533;(n&#65533;&#65533;Ck &#65533;&#65533;1&#65533;&#65533;&#65533;&#65533;puV &#1914;q&#65533;*"&#65533;%&#65533;=&#65533;]&#65533;&#65533;&#65533;&#65533;&#65533;(`@
&#65533;S@&#65533;&#65533;&#65533;5&#65533;j@C3T&#65533;&#65533;y6p&#65533;&#65533;&#65533;&#65533;D&#65533;&#65533;|=&#65533;s&#65533;&#65533;*2c)oG&#65533;&#65533;&#65533;&&#65533;&#65533;&#65533;&#65533;P&#65533;A&#2020;&#27183;&#65533;&#65533;k.&#65533;&#65533;&#65533;&#65533;&#65533;F&#65533;&#65533;Q&#65533;8&#369;&#65533;&#65533;&#65533;&#65533;&#65533;Q	SM.N&#65533;&#65533;&#65533;&#65533;$&#65533;6&#65533;&#65533;:&#65533;+&#65533;(z$x&#65533;&#1098;,t&#65533;&#65533;H&#65533;:&#65533;&#65533;z&#65533;NOU&#65533;&#65533;&#65533;$&#65533;&#65533;s`&#65533;&#65533;o&#65533;&#65533;&#65533;uw&#65533;*&#65533;_&#65533;&#65533;Y&#65533;NO&#65533;&#65533;&#65533;&#65533;&#65533;&#65533;>&#65533;.&#65533;&#65533;&#65533;&#65533;|&#65533;&#65533;&#65533;'&#65533;.b&#65533;kIDI"&#65533;&#65533;>&#65533;&#65533;&#65533;&#65533;WU&#65533;_
?xb&#65533;
$&#65533;J&#65533;K&#65533;^h&#65533;&#65533;f#&#65533;&#65533;X&#65533;$&#65533;&#65533;K&#65533;&#65533;h&#65533;&#65533;&#65533;>&#65533;&#65533;-l&#65533;&#65533;'k&#65533;@&#65533;&#386;&#65533;&#65533;e&#65533;&#65533;&#65533;&#65533;&#65533;&#65533;&#906;F.&#1721;&#65533;&#65533;#&#65533;&#65533;~&#1031;F&#65533;&#65533;&#65533;#&#65533;&#65533;\%oA&#65533;Fh |#&#65533;&#65533;U&#65533;&#65533;&#65533;kr&#65533;*@&#65533;&#65533;&#719;>&#65533;h&#1193;M&#65533;&#65533;Q`&#65533;&#65533;s&#65533;~&#65533;\%&#65533;&#65533;Q+&#65533;&#65533;&#65533;o&#65533;&#65533;_nE&#65533;&#65533;&#831;&#65533;+E
$&#65533;&#65533;#&#705;&#65533;k&#65533;&#65533;"&#65533;]Ow&#65533;=&#65533;<0w9G&#65533;&#65533;&#65533;c&#65533;&#65533;&#65533; !&#65533;&#65533;C&#1009;&#65533;&#65533;%&#65533;>&#65533;I&#65533;p&#65533;&#65533;%&#65533;&#65533;s&#65533;&#65533;ymT&#65533;&#65533;sy&#65533;&#65533;y&&#65533;<#SG&#65533;&#65533;&#65533;&#65533;T&#65533;&#65533;=?%i{&#65533;o-&#65533;=G&#65533;^&#65533;T&#65533;I&#65533;&#65533;R&&#65533;GS&#3394;l&#65533;<]&#65533;_5&#65533;&#65533;&#65533;$_&#65533;5j&#65533;Fc&#65533;]&#65533;&#65533;F&#786;0&#1285;&#65533;&#65533;&#65533;0`&#65533;0&#65533;&#65533;j&#65533;[&#65533;?&#65533;&#65533;4XuB&#65533;&#65533;&#65533;&#65533;&#65533;&#65533;&#65533;r;&#65533;-`&#65533;&#65533;Bq&#65533;n&#1543;&#65533;&#65533;ATL&#65533; &#65533;&#65533;&#65533;8&#65533;&#65533;&#65533;v&#65533;SYl7Co&#65533;&#65533;&#65533;&#65533;&#65533;&#65533;&#65533;9&#65533;D&#65533;&#65533;X&#65533;RZ=&#65533;&#65533;P&#65533; &#65533;R!&#65533;&#65533;P&#65533;Q:&#65533;e.&#65533;E_&#65533;/&#65533;b&#65533;&#65533;+&#65533; &#65533;W;&#65533;F&#65533;w&#65533;d&#65533;K&#65533;&#65533;&#65533;Cp&&#65533;&#65533;&#65533;&#65533;_&#65533;#^M&#65533;S5u2&#995;H&#65533;i&#65533;&#65533;;T?&#65533;UV&#65533;U&#65533;p&#513;&#65533;s<&#65533;o&#65533;&#65533;J&#65533;T&#65533;&#65533;E7&#65533;&#65533;!u&#65533;&#65533;Jvy'1&#65533;Ez@	fk&#65533;&#65533;u&#65533;q% &#65533;6&#65533;&#65533;W&#65533;A^&#65533;&#65533;&#65533;1M&#65533;&#65533;?&#65533;v&#65533;&#65533;&#65533;X&#65533;&#65533;b&#65533;gE&#1506;&#65533;7 &#65533;m&#65533;&#65533;&#65533;&#65533;46O?dOaz&#65533;&#65533;0	 -P ~=&#65533;B&#65533;#v&#65533;u/&#65533;&#65533;0&#65533;&#65533;P39"&#65533;a-&#65533;g&#65533;&#65533;&#65533;t&#65533;g4^&<&#65533;` &#65533;S&#65533;&#65533;o&#65533;&#65533;&#36044;&#65533;&#65533;>;%SS&#65533;_&#65533;&#65533;RJ%&#65533;V&#65533;S&#65533;&#65533;wVY&#65533;&#65533;&#1557;M&#65533;&#65533;UiHWK@&#65533;i&#65533;&#65533;UZi&#65533;&#65533;S]_&#65533;K&#65533;&#65533;Ch;&#65533;c&#65533;nW^gA&#1041;k&#772;M)&#65533;&#65533;&#65533;9M&#65533;&#65533;(`&#65533;&#65533;&d&#65533;6&#65533;4b&#65533;X	pm&#65533;B8&#65533;r&#65533;&#65533;v&#65533;&#65533;m&#65533;&#65533;  I&#65533;rc<@9z&#65533;V&#65533;&#65533;XP&#65533;!	&#65533;&#65533;&#65533;X&#65533;&#65533;B&#65533;s	c!&#65533;@)&#65533;G&#65533;&#65533;q&#65533;` k@&#65533;Ve&#65533;&#65533;&#65533;&#65533;z&#755;t&#65533;&#65533;{&#65533;&#65533;{&#65533;4^v&#65533;&#65533;&#65533;i&#1016;SY&#65533;9&#65533;X&#65533;&#65533;&#1928;H&#65533;&#525;&#65533;iT&#65533;&#212;&#1048;&#65533;&#65533;&#65533;&#65533;&#65533;)_&#65533;&#542;&#1237;j&#65533;&#65533;axi&#65533;S\&#65533;)R&#65533;Xk&#65533;&#65533;k&#65533;&#65533;v`&#65533;a&#65533;&#65533;L&#65533;&#65533;&#65533;&#65533;&#65533;a&#65533;&#65533;&#65533;&#65533;&#65533;LE&#65533;1:&#65533;<&#65533;&#65533;m&#65533;F7&#65533;b&#65533;8&#65533;6-&#65533;IO&#65533;&#65533; &#65533;I.&#65533;cHn{wn&#65533;&#65533;&#1170;&#65533;&#65533;&#65533;&#65533;!&#65533;&#65533;aTWF0&#65533;\&#65533;&#539;q&#65533;&#65533;&#65533;&#65533;)&#65533;xy4 hwXBrU&#65533;~&#1671;{>&#65533;x@&#65533;x$&#65533;$T&#65533;x&#792;S&#65533;&#65533;I&#65533;u&#65533;&#65533;&#65533;TIU&#65533;=&#65533;gsvhQ&#65533;{(&#65533;h+r&#65533;kF#(&#65533;+&!&#65533; &#65533;&#65533;!|&#65533;W&#65533;&#65533;&#65533;S&#65533;u&#65533;&#65533;xH&#65533;&#65533;&#65533;&#65533;GK&#65533;W&#65533;u&#65533;&#65533;P&#212;&#65533;&#65533;_&#65533;M&#65533;&#65533;D&#65533;zEM&#65533;A!&#65533;&#65533;U &#65533;,&#65533;&#65533;<$4$m&#65533;dY&#65533;&#65533;&#65533;&#65533;&#1561;&#65533;&#65533;I.&#65533;NP&#65533;&#65533;t&#65533;&#54362;&#65533;&#65533;&#65533;&#65533;&#65533;,]&#65533;S&#65533;8&#65533;&#65533;&#65533;\&#65533;Tz&#65533;y	`&#65533;&#65533;3&#65533;c\&#65533;4&#65533;'@d0&#65533;&#65533;@4&#65533;h&#65533;d &#65533;J$&#65533;f&#65533;&#65533;&#65533;Z&#65533;&#65533;F&#65533;4&#65533;&#65533;&#65533;o5&#65533;<&#65533;&#413;&#65533;&#65533;&#65533;&#65533;T&#65533;&#65533;&#65533;&#65533;?p'[&#65533;|h&#65533;7Wf&#65533;}&#65533;6&#65533;}K&#65533;*8&#65533;xT&#10502;a&#65533;q&#65533;hS7h&#65533;&#65533;twZ&#65533;aa&#65533;F&#65533;&#65533;V&#65533;&#65533;&#65533;&#65533;&#65533;F&#65533;&#65533;X&#65533;I&#65533;$X!&#65533;-&#65533;&#65533;&#65533;&#65533;$&#65533;A%&#65533;X	)6&#65533;1&#65533;&#65533;&#65533;&#65533;N0&#65533;&#65533;$&#1706;&#65533;c(&#65533;&#65533;&#65533;&#65533;&#65533;&#1122;&#65533;&#65533;&#65533;&#65533;_&#65533;/&#65533;&#65533;/3&#65533;&#65533;\\&#65533;/&#65533;st&#65533;?&#65533;j&#1290;<&#378;1&#65533;&#65533;2G&#65533;s&#65533;Q]&#65533;&#65533;&#65533;&#65533;&#36237;g&#65533;wA&#65533;&#65533;&#65533;,T&#65533;&#65533;5KS)U&#65533;&#65533;&#65533;&#515;A&#65533;2&#65533;@&#65533;#&#65533;R&#65533;"^bC`q&#65533;#&#65533;fOZ&#65533;&#65533;#&#65533;&#65533;x'f=&#65533;&#65533;}&#65533;U&#65533;(&#65533;&#65533;>yv&#65533;&#65533;{+&#65533;&#65533;&#65533;F&&#65533;V&#65533;&#65533;&#65533;4&#65533;*B&#65533;&#65533;&#65533;&#65533;L)&#65533;Wv5&#65533;P&#65533;0&#65533;d &#65533;&#65533;&#65533;&#65533;.	`&#65533;.6&#65533;iN&#65533;&#65533;'&#65533;N&#65533;&#65533;8F&#65533;&#298;F&#65533;&#65533;-&#65533;(&#65533;!yn&#65533;joU6Q&#65533;&#65533;c&#65533;&#747;&#65533;9Q&#65533;S&#65533;[&#65533;&#65533;[&#65533;&#602;]3&#65533;&#65533;&#65533;3&#65533;&#65533;"h+$aa&#65533;Q$Q&#65533;&#65533;&#65533;$&#65533;6go&#65533;g[h&#503;&#65533;&#65533;<0US0U&#65533;5e&#65533;c&#65533;&#65533;%&#65533;&#65533;&#65533;kh&#65533;&#65533; l&#65533;&#65533;&#65533;#&#65533;&#65533;qOr&#65533;&#65533;r&#65533;#&#65533;&#183;G&#65533;m&#65533;{0|&#65533;&#65533;'h1R1+&#65533;g&#65533;u&#65533;&#65533;&#65533;&#65533;&#65533;@F&#65533;y&#65533;:&#65533;&#65533;&#65533;Mp&#65533;t&#65533;&#65533;S&#65533;&#65533;,"&#65533;C&#65533;&#65533;&#65533;&#65533;&#65533;&#65533;&#1276;&#65533;&#65533;&#65533; 3Vc7V&#65533;y&#65533;a&#500;S&#722;&#65533;&#1122;&#65533;&#65533;/&#65533;:Q&#65533;e&#65533;EQ;Qq&#65533;&#65533;&#65533;?&#65533;H&#65533;&#65533;[&#65533;&#65533;*&#65533;H&#65533;/`&#65533;,&#65533;&#65533;&#65533;&#65533;(&#65533;'&#65533;&#65533;
&#65533;rKI I&#65533;W [pZ`W W&#65533;&#65533;<[pG&#65533;$&#65533;&r&#421;}&#65533;<65&#65533;R	S@&#65533;&#65533;&#65533;i&#65533;&#65533;&#65533;&#65533;4&#65533;U&#65533;&#65533;>&#65533;&#65533;&#65533;&#65533;",&#65533;K&#65533;&#65533;B%cc&#65533;&#65533;:&#65533;&#65533;&#65533;&#65533;&#65533;s&#65533;&#65533;&#65533;&#65533;S&#65533;q&#65533;&#65533;&#65533;` &#65533;k&#65533;8&#65533;&#65533;&#65533;&#65533;&#65533;JB@BJ<&#65533;&#65533;W$&#65533;L&#65533;&#65533;&#65533;&#65533;&#65533;&#65533; =&#65533;&#65533;Q&#65533;vfW)&#65533;&#65533;&#65533;&#65533;&#65533;j&#65533;&#65533; &#65533;Z&#65533;&#65533;&#961546;&#65533;&#65533;&#65533;X&#65533;&#384;
C&#65533;=F&#65533;! &#65533;Se&#65533;&#65533;[F#&#65533;0	C&#65533;Q&#65533;&#65533;&#1066;t&#1151;Gt`&#65533;,&#65533;&#65533;oj#&#65533;x[ ]&#65533;&#65533;&#65533;&#65533;&#65533;p&#65533;
W	k&#65533;&#1167;W&#65533;G] qp&#65533;]&#65533;&#65533;c&#65533;&#65533;&#65533;Bm&#65533;t2&#65533;Z&#65533;&#65533;&#65533;I&#65533;j&#65533;&#65533;&#276;?`Y&#65533;e&#65533;&#65533;eP&#65533;e&#65533;2&#65533;R=&#65533;g&#65533;<&#65533;a&#65533;&#65533;#&#65533;}4&#65533;b1h]&#65533;&#65533;%&#65533;yf&#65533;&#65533;&#65533;&#65533;4&#296;&#65533;&#65533;`&#65533;kUg&#65533;&#65533;v&#65533;u&#65533;!Dl&#65533;ho &#65533;b&#65533;&#65533;7Y&#65533;&#65533;v&#65533;&#65533;&#65533;&#65533;&#65533;&#65533;RD&#65533;&#65533;&#65533;$&#65533;`&#65533;&#65533;&#65533;F&#65533;[&#65533;B_&#65533;&#65533;&#65533;&#65533;&#65533;aD0&#65533;&#65533;&#65533;A1
&#65533;&#65533;f&#65533;&#65533;&#65533;m>&#65533;&#65533;s{!&#65533;&#65533;h!&#65533;&#65533;Z&#65533;] &#173;I@$[ &#65533;k&#65533;[&#65533;]&#65533;V/&#65533;0&#65533;7M&#65533;&#845;K%=LiS&#65533;&#65533;&#65533;b)I&#65533;(&#65533;g4&#1321;&#65533;EM&#65533;$&#65533;@Q'?`:&#65533;[ V`'U I&#65533;&#65533;]G7&#65533;&#24246;&#65533;&#65533;&#65533;@&#65533;"&#65533;&#65533;&#65533;"&#65533;&#65533;Mn&#65533;&#65533;]&#65533;p&#65533;&#65533;w&#65533;u&#65533;tvML&#65533;:Lz&#65533;&#65533;&#65533;$M"[M&#65533;&#65533;&#65533;&#65533;y&#65533;|!L4&#65533;t&#65533;&#65533;!&#65533;g&#65533;&#65533;&#65533;&#65533;v&#65533;J&#65533;&#537;&#65533;#&#65533;&#65533;	c&#65533;&#65533;&#65533;"&#65533;-&#65533;&#65533;&#65533;&#65533;&#65533;&#65533;M@&#128;&#65533;&#65533;[&#65533;&#65533;UF&#65533;&#65533;&#65533;/d$p&#65533; &#65533;j&#65533;	&#65533;&#65533;&#65533;R&#65533;&#65533;&#65533;0&#65533;&#65533;J&#65533;#at&#65533;f
>&#65533;^&#65533;s&#65533;w_&#65533;&#65533;n&N&#2004;|&#65533;&#65533;&#65533;G%&#65533;Th&#65533;u&#65533;G&#61790;&#65533;)U&#65533;&#65533;&#45939;l&#65533;k'&#65533;&#65533;V&#65533;g&#65533;=q&u&#65533;W7X&#1188;b&#65533;~;&#65533;&#65533;W&#65533;"r:&#65533;&#65533;&#65533;{*b{+&#65533;hz^t{x&#65533;&#196;=&#65533;&#65533;h&#65533;i&#65533;&#65533;W&#1588;L+&#65533;&#65533;&#65533;9M#&#65533;`&#65533;2&#65533;-&#65533;&#65533;&#65533;2 em5&#65533;-&#65533;&#50200;U&#65533;(wy&#65533;!B&#65533;O&#65533;l&#65533;E&#65533;;`/&#65533;y&#65533;0&#65533;u=&#65533;&#65533;Q&#65533;&#65533;,C@&#65533;;&#234;&#65533;
 |&#65533;&#65533;&#65533;I&#65533;&#65533;&&#519;7+ ]{/&#65533;&#65533;&#65533;&#65533;$&#65533;&#65533; &#65533;q&#65533;&#65533;&#65533;#&#65533;{&#65533;&#65533;&#65533;&#65533;&#65533;r&#65533;R0%p&#65533;&#65533;&#65533;$<d&#65533;_&#835;&#65533;' U&#65533;&h&#65533;&#65533;e&#65533;[M&#1770;&#65533;:a&#65533;h&#65533;dP&#65533;h&#65533;&#65533;&#65533;J&#65533;&#65533;:A&#65533;
&#65533;&#65533;\&#65533;&#65533;&#1458;v!&#65533;'&#65533;5&#65533;&#65533;&#570;=&#65533;rv&#65533;[&#65533;2rW&#65533;q&#65533;&#1009;M&#65533;&#65533;k&#65533;K&#65533;&#65533;Tl&#65533;e&#65533;MVa~E&#65533;!&#65533;&#65533;=&#65533;&#65533;&#65533;q&#65533;&#65533;av"&#65533;b&#65533;&#65533;v&#65533;&#65533;A&#988;&#65533;.=&#65533;&#65533;&#65533;Cw&#65533;b&#65533;&#65533;k&#65533;&#65533;=b&#65533;E@&#65533;&#65533;&#65533;0B&#65533;&#65533;&#65533;&#65533;&F&#65533;&#65533; &#65533;Q&#65533;R&#1070;30&#65533;&#65533;&#65533;0&#65533;&#65533;K&#65533;*&#65533;2{x&#65533;#x&#65533;3+ #Q8r&#65533;(&#65533;&#65533;6&#65533;&#65533;Z&#65533;&#1338;&#65533;)&#65533;&#65533;;r&#65533;&#65533;&#65533;R&#65533;<Su&#65533;lS{&#65533;&#65533;{&#65533;|&#65533;&#65533;&#65533;+&#65533;(2&#65533;&#65533;@&#65533;~XB&#65533;T&#65533;(-`r&#65533;&#65533;(&#65533;T#&#65533;~n&#65533;&#65533;m&#65533;&#65533;&#181;&#65533;&#65533;+&#65533;&#65533;&#65533;4!A&#65533;&#65533;&#65533;&#65533;&#65533;&#65533;&#65533;&#65533;&#65533;G&#65533;&#65533;&#65533;a&#65533;&#65533;&#65533;I&#65533;v&#65533;Wt|&#65533; +)v+Y0Y&#1346;8&#1131;8c]&#65533;&#65533;&#65533;Jwbw&#65533;^n &#65533;&#65533;A&#65533;0&#65533;&#65533;b&#65533;&#65533;
TH&#65533;@"&#65533;	p&#65533;&#65533;&#65533;(8h&#65533; &#65533;&#65533;4Dt RA&#596;%8&#65533;&#65533;&#65533;&#194;'d&#65533;\03&#65533;3}&#65533;\ &#65533;f	%&#65533;&#65533;@Z&#65533;h&#65533;Hk&#65533;8&#65533;4i&#65533;5&#65533;^&#65533;&#65533;&#393;Xi&#65533;&#65533;J&#65533;&#65533;X&#65533;e_&#65533;&#4200;&#65533;&#65533;E&#65533;&#65533;%.&#1184;D&#65533;&#65533;&#65533;&#65533;&#65533;^&#65533;i&#65533;] &#65533;&#65533;/&#65533;$BC&#65533;&#65533;-&#65533;&#65533;4ND&#65533;&#399;&#65533;h	ZLF&#65533; -&#65533;"'&#65533;&#65533;LF-&#65533;Mk.&#65533;yK&#65533;]&#65533;~]&#65533;&#65533;d&#65533;&#1982;&#65533;n&#65533;'t&#65533;&#65533;
&#65533;f&#65533;&#65533; fGn&#65533;6
&8&#65533;&#65533;B	&#65533;kh^]&#65533;&#65533;&#65533;&#65533;Kph&#65533;A&#65533;&#65533;&#65533;s&#65533;&#1980;&#65533;&#65533;J&#65533;&#65533;&#65533;		tp"&#65533;~&#65533; @
8&#65533;&#65533;&#65533;&#1023;&#65533;@&#65533; &#65533;&#65533;#&#65533;pA!.&#65533;!@&#65533;&#65533;p 9&#65533;P&#65533;&#65533;&#65533;(&#65533;&#65533;+&#65533;&#65533;.B!&#65533;&#65533;P&#65533;`&#65533;	`.&#65533;&#1056;&#65533;*)&#65533;@a&#535;HJi&#65533;&#65533;&#65533;&#65533;)?Vb20&#65533;V*&#65533;&#65533;&#65533;&#65533;I&#65533;&#65533;t&#43620;-&#65533;D20&#65533;&#818;&#65533;&#65533;<&#65533;(&#65533;&#65533;2&#65533;(&#65533;&#65533;J&#65533;&#866;&#65533;j&#65533;&#65533;/&#65533;&#1050;&#65533;35&#65533;&#65533;O&#65533;&#65533;&#65533;s&#65533;&#65533;&#240365;;&#65533;a&#65533;&#65533;^&#65533;&#65533;&#65533;&#65533;&#65533;Q&#65533;&#65533;6~&#65533;&#65533;&#65533;2&#65533;t&#65533;"&#65533;&#65533;!&#65533;00&#65533;b&#65533;,&#65533;&#65533;&#65533;&#65533;&#65533;Zh&#65533;&#65533;Z&#234;&#65533;&#65533;b&#65533;5&#65533;&#65533;&#65533;-&#65533;&#148;&#65533;+&#65533;C&#65533;&#65533;	&#65533;{&#65533;&#65533;s&#65533;X&#65533;S&#65533;&#65533;4H&#65533;=&#65533;&#65533;i&#65533;}&#65533;&#65533;&#65533;9H1&#65533;K&#65533;@&#65533;@
 &#65533; w&#65533;&#65533;/At@&#65533;'&#65533;&#65533;)x&#65533;D&#65533;&#65533;W&#65533; % &#65533;DH&#65533;98&#65533;&#34819;&H&#65533;&#65533;
X`&#65533;(*&#65533;>&#65533;&&#34917;&#65533;&#65533;&#1312;&#65533;&#65533;&#65533;8&#65533;&#65533;&#65533;&#65533;@J&#65533;BR&#65533;&#65533;\I&#65533;-e&#65533;K&#65533;&#65533;&#65533;rK,&#65533;$3&#65533;&#65533;&#65533;&#65533;&#65533;'4&#65533;&#65533;'&#524;&#65533;&#65533;<]&#65533;-&#65533;&#65533;-&#65533;&#65533;zj&#65533;&#65533;4&#65533;&&#65533;A&#65533;>&#65533;.C&#65533;&#65533;i<&#65533;Dj&#36098;u&#65533;&#65533;&#65533;&#65533;S&#65533;6&#65533;T&#65533;(&#65533;&#65533;&#65533;
&#65533;&#65533;&#65533;&#1770;&#65533;&#65533;&#65533;J*&#65533;&#65533;&#65533;&#65533;V&#239;&#65533;*&#65533;i&#65533;&#65533;&#65533;a'&#65533;&#65533;;
&#65533;&#65533;N:&#65533;&#65533;S&#65533;<&#65533;&#65533;&#65533;&#65533;&#65533;&#65533;{&#65533;&#65533;&#65533;&#65533;&#65533;\&#65533;&#65533;&#65533;/&#65533;&#65533;&#1679; &#65533;p0&#65533;&#65533;&#65533;&#65533;&#65533;hw`&#65533;w&#65533;B&#65533;p]'&#65533;&#65533;w}.&#65533;&#65533;p)&#65533;` ^&#65533;&#65533;&#65533;Uj&#65533;&#65533;&#65533;Gj &#65533;	l2&#65533;&#65533;&#65533;&#65533;&#65533;&#65533;~p&#65533;&#65533;b2&#65533;&#65533;&#65533;P )&#21995;&#65533;Y&#65533;.&#65533;&#65533;&#65533;&#65533;&#65533;&#65533;f&#65533;&#65533;~[&#65533;,w^\&#65533;&#65533;&&#65533;eiNNkK&#65533;&#65533;8&#65533;&#65533;&#65533;j|L&#65533;&#772;5&#65533; e&#65533;_K&#65533;r26&#65533;&#65533;&#65533;N&#65533;`&#1672;6&#65533;6&#65533;E-!;&#65533;&#65533;&#65533;Y&#65533;MF1J&#65533;BC5&#65533;L&#44255;&#65533;&#65533;&#65533;&#65533;&#1031;=&#65533;_IRH&#65533;kr&#65533;&#65533;N&#65533;&#1245;&#65533;L&#65533;=&#65533;&#1600;&#65533;&#65533;C-h&#65533;n>&#65533;&#65533;&#65533;|\&&#65533;&#65533;&#65533;=&#65533;I&#65533;b&#65533;.&#65533;&#65533;@&#65533;&#65533;&#1916;D&#65533;B&#65533;W&#65533;&#65533;&#65533;F&#65533;	&#65533;3&#65533;~P&#65533;0M <&#65533;&#65533;Hd&#65533;&#65533;T&#65533;#9AEv&#65533;&#65533;Qlu"I$'@%&#65533;I&#65533;&#65533;4@?&#65533;&#65533;&#65533;'7+&#65533; &#65533;? &#65533;&#65533;K&#65533;&#65533;&#65533;S&#65533;&#65533;&#65533;&#65533;Pf;&#65533;\&#65533;V&#65533;&#65533;&#65533;NH	&#65533;&#1518;&#65533;&#65533;&#65533;&#1353;&#65533;&#65533;&#65533;&#65533;&#65533;&#65533;&#65533;;&#65533;p{!a&#65533;?&#65533;	&#65533;3&#65533;a&#65533;|&#65533;$&#65533;eL&#65533;&#65533;&#65533;&#65533;T&#65533;&#65533;Sb	&&#65533;&#65533;w*&#65533;&#65533;SrD|&#65533;&#65533;S:l&#65533;G>&#65533;&#65533;&#755;&#65533;i&#65533;N ^&#65533;X&#65533;&#65533;&#65533;&#65533;qv&#65533;9@&#65533;&#65533;&#65533;&#65533;;&#907;"^&#65533;&#65533;}&#65533;&#65533;<&#65533;&#65533;G&#65533;	&#65533;?y&#65533;v&#65533;	&#65533;H &#65533;O&#65533;@z&#65533;a]$&#65533;&#631; &#65533;&#65533;&#65533;?;&#65533;&#65533;&#594;&#65533;&#65533;$5!&#65533;&cr3&#65533;g&#65533;O&#65533;'&#65533;j&#65533;&#65533;&#65533;&#65533;&#974;&#24677;&#65533;&#65533;h&#65533;&#65533;@&#65533;&#65533;H&#1026;U&#65533; &#65533;0&#65533;&#65533;

&&#65533;[_&#65533;&#65533;b&#65533;P&#516;&#65533;]`&#65533;6*E&#65533;o&#65533;&#65533;2&#65533;&#65533;&#1241;&#65533;	~=&#65533;&#65533;&#1040;&#65533;&#65533;%&#65533;p&#65533;J&#65533;t &#65533;C9c!qX&#1675;&#65533;&#65533;&#65533;S-&#65533;8qZ&#841;V&#65533;&#65533;&#65533;&#65533;&#65533;&#65533;&#65533;tp&#65533;}&#65533;&#65533;p` p&#65533;&#65533;8 &#65533;&#65533;w
-&#65533;P
   ^&#65533;&#65533;xZA&#1294;&#65533;G&#65533;&#65533;&#65533;&#65533;1&#65533;0D91&#65533;	} &#65533; &#65533;	&#1316;
 &#65533;>&#65533;&#65533;l&#65533;'`&#65533;L&#65533;tM&#65533;&#65533;$&#65533;&#65533;&#1369;w&#65533;&#65533;]N.`2&#65533;!UC&#65533;&#65533;7&#65533;)&#65533;hC&#65533;&#65533;&#65533;&#65533; &#65533;&#65533;b&#65533;&#1336;&#65533;&#65533; F.u9&#65533;&#65533;f&#65533;&#65533;&#65533;&#65533;&#65533;&#65533;[&#65533;`&#65533;g&#65533;<&#65533;fO&#65533;GTNr&#65533;&#65533;9&#65533;&#65533;&#65533;S&#65533;&#65533;0&#65533;&#209;c&#65533;B&#65533;&#65533;&#65533;&#65533;Dkt&#65533;&#65533;&#65533;&#1555;&#65533;(&#65533;=&#65533;1VJQ&#65533;0&#65533;t1A&#65533;&#65533;!&#65533;&#384;&#563;&#65533;&#65533;c&#65533;&#65533;Z&#65533;&#65533;2&#65533;"T&#65533;&#65533;&#65533;1y'&#65533;&#65533;Z&#65533;Q&#65533;(D$&#65533;&#65533;HV2&#65533;U&#65533;a &#1394;HX&#65533;&#65533;&#65533; I2&#65533;$&#65533;&#65533;&#65533;&#65533;&#65533;d&#65533;T&#65533;&#65533;&#65533;&#65533;@&#65533;&#1906;&#65533;zJ&#662;&#65533;&#65533;&&#65533;&#65533;&#65533;*PaAa&#65533;"&#65533;1&#65533;&#1011;&#65533;&#65533;rZ`&#65533;&#65533;)&#65533;)T&#65533;|&#65533;&#65533;/@&#258;&#413;&#65533;^&#65533;t&#65533;1&#887;
&#65533;&#65533;&#65533;I)&#65533;[&#1698;^&#65533;&#1339;lp&#65533;eM&#734;&#65533;l~&#65533;ux&#65533;
?,&#65533;l&&#65533;9&#65533;C&#65533;aYgr&#1417;&#65533;v&#65533;&#65533;&#65533;R&#65533;&#1514;&#65533;&#65533;&#65533;&#65533;&#65533;L&#65533;>W&#65533;rs&#65533;&#65533;&#65533;&#65533;y&#65533;&#65533;#&#65533;&#65533;&#65533;&#65533;@&#65533;cl&#13451;W&#65533;z&#65533;a(&#65533;&#65533;&#65533;&#65533;@&#65533;Q&#65533;"9&#65533;&#65533;&#65533;&#65533;A&#65533;8&#65533;t&#65533;&#65533;&#65533;,_J&#65533;&#65533; &#65533;)&#65533;H((BI&#65533;&#65533;&#65533;&#65533;&#65533;&#65533;&&#65533;=R&#65533;_&#65533;%Rn)f<)&#65533;&#65533;&#2020;&#65533;N&#65533;&#65533;+&#1266;&#65533;@6N	&#65533;&#65533;&#65533;'&#65533;&#65533;2&#65533;TaZ&#65533;&#65533;&#65533;J&#65533;k4&#1994;&#65533;h &#65533;E%.*e&#65533;
&#65533;&#65533;R&#65533;E1&#65533;&#65533;[	t&#65533;k&#65533;8&#65533;&#65533;Mo5y&#65533;&#65533;&#65533;&#65533;&#65533;&#65533;)&#65533;*,&#65533;&#65533;{@&#65533;&#65533;;&#65533;&#1447;L/&#65533;&#65533;&#65533;M&#65533;&#65533;&#65533;f&#65533;)V&#65533;
KD&#65533;xX&#65533;&#694;"|&#65533;y-z&#65533;&#65533;&#65533;&#894;&#65533;sRJ&#65533;&#65533;`H&#65533;9&#65533;&#65533;&#1061;.&#1186;qA&#65533;&#65533;1&#65533;&#65533;|/y&#65533;x&#65533;&#65533;@&#65533;n&#65533;&#60129;&#65533;k]&#65533;&#65533;.B$&#65533;,&#65533; &#65533;&#65533;&#65533;&#65533;(&#65533;&#65533;bbVIJ^&#65533;&#1267;dIN&#184;&#65533;&#65533;&#65533;&#65533;&#65533;l&#65533;	&#65533;&#65533;%&#65533;&#65533;^&#65533;?&#1322;&#65533;&#65533;&#167;	&#65533;W&#65533;"?T&#65533;z&#65533;8x)/&#65533;&#65533;Z&#65533;&#65533;/&#65533;/&#65533;&#65533;&#65533;,&#65533;*&#65533;1&#65533;L'p&#65533;&#65533;&#1338;V&#65533;P&#65533;q,DU&#65533;&#65533;&#65533;&#65533;&#65533;&#41466;&#65533;[~&#65533;&#65533;&#65533;&#65533;-&#65533;A&#65533;&#1532;&#65533;&#65533;&#65533;O (&#65533;&#65533;9&#65533;&#65533;&#65533;H"&#65533;3&#65533;s&#65533;&#65533;&#65533;&#654;&#65533;&#65533;&#65533;&#65533;&#65533;H&#65533;&#65533;x&#65533;h&#65533;"g&#1275;{J3k3J-&#65533; x1<8&#65533;~&#65533; x&#65533;&#65533;&#65533;:2~I&#65533;a2;&#65533;<(&#1251;&#65533;&#65533;&#65533;&#65533;&#65533;&#65533;&#65533;i&#65533;&#65533;7&#65533;&#36304;&#65533;&#65533;&#65533;K&#65533;&#65533;&#1619;&#65533;&#65533; &#65533;&#65533;{='&#65533;8Nz&#65533;&#65533;&#545;9&#65533;+_&#65533;&#65533;&#65533;8][&#65533;&#65533;&#1759;4&#65533;%&#65533;H&#65533;&#65533;&#65533;&#65533;;>&#65533;&#1675;&#65533;&#65533;&#65533;&#65533;+&#65533;4&#65533;J>S&#65533;87d5&#65533;&#65533;&#65533;&#65533;&#65533;r&#65533;&#65533;Y&#65533;a&#65533;&#65533;	&#65533;&#65533;&#65533;&#1625;&#65533;&#735;&#65533;&#65533;&#65533;M&#65533;	K&#65533;=&#65533;tJ'&#65533;&#65533;&#65533;i&#65533;s&#65533;&#65533;9&#65533;&#65533;)li'hi,&#65533;2&#65533;&#65533;&#1553;{J&#65533;&#65533;&#65533;2&#65533;
&#65533; r;&#65533;A5:(&#65533;Q&#65533;&#65533;h&#65533;&#65533;r&#65533;y&#65533;&#65533;}&#65533;&#65533;&#65533;&#65533;&#1340;&#65533;&#65533;&#65533;&#65533;&#65533;&#65533;&#65533;&#65533;&#65533;!&#65533;&#65533;I&#65533;&#65533;!=&#65533;&#65533;&#65533;&#65533;(&#65533;&#65533;[&#65533;%Y3&#65533;$&#65533;&#65533;+&#65533;+&#65533;R&#65533;&#65533;&#65533;&#164;" &#65533;Q!&#65533;	&#65533;a&#65533;&#65533;(&#500;Q @&#65533;9&#65533; &#65533;&#1189;R[&#65533; c/<&#65533;&#65533;&#65533;&#65533;J&#65533;Gc&#65533;&#65533;0&#65533;&#65533;&#65533;&#65533;F&#65533;&#65533;	[&#65533;B&#65533;&#65533;$Mz&#65533;%&#65533;&#65533;2&#65533;&#25116;d&#65533;&#65533;y&#65533;1&#65533;2&#562;&#65533;h&#65533;H&#65533;&#65533;1&#65533;	<&#65533;CA	&#65533;3:#s&#65533;6&#65533;&#1386;E
&#65533;Y&#65533;&#65533;&#1626;&#65533;&#65533;&#65533;'&#65533;-D&#65533;&#65533;;&#137;&#65533;&#65533;A&#1207;{&#65533;"&#65533;)= Q	&#65533;3A&#65533;8hD(  &#65533;&#65533;&#65533;&#65533;y&#65533;&#65533;&#65533;&#65533;&#65533;&#65533;&#65533;0&#65533;&#65533;&#415;x&#65533;&#170;)&#65533;@)&#65533;&#65533;&#65533;=&#65533;0&#65533;&#65533;&#65533;&#65533;X{ &#65533;&#65533;/&#65533;&#65533;3VC&#65533;C&#65533;&#65533;&#65533;&#65533;&#65533;&#65533;K&#65533;&#65533;&#65533;&#65533;U&#65533;0&#65533;
&#65533;&#65533;%^[&#65533;&#65533;,&#65533;PdK&#65533;%&#65533;&#65533;&#65533;&#65533;&#386;w
&#65533;&#65533;D&#65533;h,&#65533;&#65533;@	In&#65533;t!&#65533;&#65533;C&#65533;&#65533;&#65533;H-&#65533;X,&#65533;&#65533;q7$&#65533;6&#65533;&#65533;@&#65533;E&#65533;&#65533;&#65533;&#65533;Ha,F&#65533;L	&#65533;&#65533;M&#65533;<&#65533;!&#65533;&#65533; &#65533;T&#65533;%\&#65533;&#65533;&#65533;&#65533;&#65533;&#65533;J&#65533;&#65533;F&#65533;&#65533;&#65533;&#65533;&#65533;J	&#65533;&#65533;&#65533;&#65533;&#65533;&#65533;&#65533;. &#65533;&#65533; &#65533;/&#65533;&#65533;&#65533;&#65533;z\>&#65533;&#65533;&#65533;\&#65533;&#65533;&#65533;&#65533;/s&#65533;/&#65533;Z &#65533;C&#65533;&#65533;&#65533;&#65533;ZGg&#65533;K&#65533;&#65533;?&#65533;&#65533;&#65533;&#65533;m4L&#65533;	&#65533;+&#65533;3&#65533;#P&#65533;p&#65533;3,&#65533;Z&#65533;#&#65533;&&#65533;&#65533;&#65533;@&#65533;&#65533;&#65533;&#65533;&#65533;h{&#65533;&#65533;&#65533;l[ PL &#65533;
&#65533;+&#65533;&#65533;T&#65533;2L&#65533;&#65533;&#65533;	&#1620;&#65533;&#1618;<&#65533;&#65533;&#65533;Q&#65533;&#65533;&#65533;&#700;(&#65533;&#65533;&#65533;&#65533;&#1052;&#65533;&#65533;!t$&#65533;&#65533;&#1123;&#65533;@&#65533;g&#65533;
$A&#655;h&#65533;&#65533; &#65533;&#65533;&#65533;B&#65533;&#65533;&#65533;J&#65533;&#65533;	&#65533;L&#65533;&#65533; &#65533;z&#65533;*&#65533;&#65533;&#65533;&#65533;&#65533;&#247;&#65533;&#65533;&#65533;3&#235;&#65533;&#65533;&#65533;&#65533;&#65533;&#65533;&#65533;C;&#241;&#65533;&#65533;&#65533;I+e
&#65533;&#65533;a&#65533;&#65533;&#248;&#65533;$&#65533; &#65533;j&#65533;JC4D&#65533;&#65533;&#65533;&#65533;&#65533;	&#1097;&#65533;Z&#65533;&#65533;j&#65533;&#65533;&#65533;&#65533;&#65533;P&#65533;H&#65533;j&#65533;&#65533;&#65533;&#65533;&#65533;8L,&#1185;&#65533;g&#65533;;&#65533;&#65533;&#65533;&#65533;$&#65533;` &#65533;P&#65533;5&#65533;<QU9U&#65533;&#65533;"k&#65533;&#65533;&#65533;8 &#65533;&#65533;:&#65533;M'&#65533;E&#65533;I&#65533;8@(&#65533;	 @&#65533;&#65533;&#65533;&#65533;Q&#65533; hh&#65533;&#65533;&#65533;9&#65533;&#65533;2&#65533;8g &#65533;I&#65533;&#65533;J&#65533;&#65533;=&#65533;;&#65533;&#65533;&#248;^T&#65533;&#65533;q%H&#65533;4/)&#65533; :&#65533;O_"`&#65533;4&#65533;&#65533;6&#65533;&#65533;p&#65533;&#65533;&#65533;&#65533;%&#65533;&#65533;{9&#65533;b9&#65533;S&#65533;t&#65533;"&#65533;&#37611;&#65533;&#65533;S&#65533;&#1015;&#1700;8&#65533;&#945;C&#65533;&#65533;&#65533;8&#253;&#65533;&#65533;&&#65533;ZPr&#65533;&#65533;b&#65533;&#65533;&#65533;&#65533;&#65533;&#65533;&#65533;"hs6&#65533;&#65533;PJ&#65533;&#65533;&#40990;&#65533;&#1039;&#65533;!&#65533;1&#65533;3B&#65533;&#65533;#&#65533;~(&#1410;&#65533;&#65533;;&#65533;&#65533;[&#65533;&#65533;4&#65533;&#65533;Q&#65533;@QA &#65533;&#65533;0&#65533;DG&#65533;<h&#65533;Bp&#65533;J&#65533;&#65533;?&#65533;/&#65533;AiM&#65533;0&#65533;&#65533;B`&#65533;B&#65533;@`R$l	&#65533;&#1819;%&#65533;	&#65533;&#51290;&#65533;&#65533;&&#65533;8P&#65533;&#65533;&#65533;9	
&#65533;&#65533;x4&#65533;&#65533;&#65533;&#65533;[&#65533;X&#65533;&#65533;&#471;k&#495;&#65533;&#65533;3]&#65533;3&#65533;*&#65533;rS8	\B&#65533;C&#65533;k&#65533;&#65533;&#65533;5&#65533;N?&#65533;&#930;&#65533;&#414; &#65533;&#65533;P&#65533;&#1717;&#65533;&#65533;G6f&#65533;&#65533;sb&#65533;&#65533;&#65533;#f+1&#65533;&#65533;L&#1201;,&#65533;"	0IO\&#65533;&#65533;&#65533;)U &#65533;T5&#65533;&#65533;	 &#65533;&#65533;!&#65533;
&#65533;&#65533;&#65533;&#65533;&#65533;~	 &#65533;&#65533;&#65533;&#65533;2]&#65533;|&#65533;#&#65533;*&#65533;.&#65533;&#65533;A&#1714;q2&#65533;a&#65533;
 = &#65533;&#65533;a&#65533;&#65533;	&#65533;^pIFh|&#65533;I&#65533;*&#65533;^&#65533;&#65533;&#65533;b&#65533;&#65533;&#65533;u&#65533;&#65533;6D5&#65533;&#65533;&#65533;&#65533;&#33623;&#65533;&#65533;`&#65533;9&#65533;&#65533;&#65533;a&#65533;utGc2&&#65533;&#65533;%&#65533;&#65533;xO:&#65533;&#184;&#65533;\&#65533;&#639;;U0*?~&#65533;&#65533;&#65533;S?%&#65533;L+5&#65533;\CPD$'dQ&#65533;e[&#65533;e&#65533;&#65533;H,Yhs,`%&#65533;B .&#65533;&#65533;p&#65533;&#65533;tQ&#65533;&#65533;U= &#65533;M6^{	&#65533;I&#65533;&#65533;&#65533;&#65533;-%&#65533;A&&#65533;M&#65533;T&#65533;&#65533;h &#65533;&#65533;&#65533;#N&#65533;,R&#65533;&#65533;&#65533; &#65533;=&#65533;&#1185;&#65533;4&#65533;O&#65533;+&#65533;&#65533;&#65533;dZ5*&#65533;t&#65533;%&#65533;xc&#65533;&#65533;&#65533;C&#65533;[X&#65533;S&#65533;&#65533;&#65533;&#65533;?5&#331;&#65533;&#1835;0&#65533;&#65533;%x=
&#65533;;>r|&#65533;r&#65533;&#65533;l+A&#65533;C&#65533;&#65533;O&#65533;&#65533;&#65533;=@&#65533;&#65533;|&#65533;N&#65533;5`&#65533;Z&#65533;&#65533;&#65533;&#65533;&#1358;^e&#65533;&#65533;&#315;{6[]y&#65533;  &#65533;&#65533;O	&#65533;?(&#65533;&#65533;&#65533;&#65533;&#65533;bE&#65533;&#65533;JxiU&#65533;Y&#65533;&#65533;&#65533;&#65533;&#65533;pId&#65533;I&#65533;&#65533;&#65533;&#65533;bZ&#65533;3&#65533;<&#65533;&#65533;+&#65533;;&#65533;H
&#131;&#65533;&#65533;!&#65533;iM&#65533;$&#65533;&#65533;)&#65533;&#65533;&#850;&#65533;&#1397;&#65533;&#65533;4r&#65533;&#65533;]&#65533;&#65533;&#65533;&#65533;&#65533;&#65533;&#65533;&#65533;&#65533;_<F98&#65533;&#65533;6X1&#65533;&#65533;&#65533;k&#65533;&#65533;\C;F&#65533;&#65533;C&#65533;U;Gn&#65533;&#65533;|W&#581;+&#65533;1d<&#65533;!v&#65533;hr =3P&#65533;&#65533;5&#65533;&#65533;&#65533;j&#65533;&#955;Je&#65533;&#65533;ec&#784;9e&#65533;&#65533;ta>&#65533;&#65533;,u&#65533;&#65533;M&#65533;@n&#65533;&#65533;&#1265;&#65533;&#65533;I&#65533;uI"[2&#65533;&#65533;&#65533;&#65533;c7&#65533;&#65533;&#65533;w&#65533;E&#65533;&#65533;A`&#65533;A=
&#65533;#a&#65533;&#65533;2/	B&#65533;`&#65533;&#65533;9&#65533;#F&#65533;&#65533;&#65533;&#65533;$&#65533;/&#65533;&#65533;&#65533;Z:&#65533;&#65533;%&#65533;&#65533;vM}&#65533;&#1045;
&#691;_&#65533;8&#65533;&#65533;&#65533;3&#65533;I&#65533;y&#65533;&#1789;&#65533;
&#65533;kS3&#65533;/5&#65533;3l&#65533;h&#65533;&#65533;
f&#65533;&#478;h&#65533;&#65533;&#65533;b&#65533;]&#65533;*&#65533;=&#65533;&#65533;<&#65533;ea&#65533;^a&#65533;I}&#65533;&#65533;&#65533;&#65533;s&#65533;&#849;&#65533;XND.&#65533;	s!b&#1649;&#1481;Y&#65533;i&#65533;S}U&#65533;nQ
&#65533;&#65533;&#65533;&#65533;YL&#65533;&#65533;&#65533;&#65533;&#626;&#779;&#65533;&#65533;&#65533;&#65533;&#65533;=4;&#65533;&#65533;&#65533;gT=&#1291;&#65533;&#65533;&#65533;&#65533;&#65533;/	&#1498;a&#65533;+&#65533;
<&#65533;W&#65533;&#65533;>&#65533;&#65533;x
&#65533;h&#65533;&#65533;A&#65533;&#65533;9&#65533;h8u&#65533;|&#65533;&#65533;j&#65533;(&#65533;&#65533;&#65533;&#65533;&#65533;&#65533;:&#65533;&#65533;*bJ&#65533;&#65533;&#65533;&#194;&#65533;&#65533;|&#457;&#65533;l<?gN*&#65533;+&#65533;
&#65533;&#1963;&#65533;
&#65533;=&#65533;&#65533;6IE&#65533;T6f&#65533;"&#65533;&#65533;P&#65533;&#65533;&#65533;&#65533;,&#65533;&#65533;&#65533;`ym&#65533;*&#65533;R&#65533;&#65533;H&#65533;&#65533;	&#65533;OQ&#65533;Q&#65533;&#65533;v&#65533;[uf&#65533;&#65533;&#65533;5&#65533;&#65533;&#5821;%Y&#65533;&#65533;y&#65533; D&#65533;&#65533;T&#65533;&#65533;H*&#65533;!O&#65533;&#65533;&#65533;&#65533;&#65533;A&#65533;l&#65533;h*&#65533;(&#65533;&#65533;/&#65533;\u&#65533;W^&#65533;_\Y&#65533;&#65533;&#65533;&#65533;&#65533;0&#65533;&#65533;R&#65533;e&#65533;(&#65533;(&#65533;&#65533;&#65533;P&#65533;2h&#65533;X\&#65533;&#65533;[&#65533;[K	&#65533;O&#65533;@p&#65533;nl?&#65533;&#65533;&#65533;&#65533;/*&#65533;&#65533;&#176;&#65533;&#65533;&#65533;&#65533;0+&#65533;l=5&#65533;{tBf&#65533;&#65533;&#65533;&#65533;&#65533;&#65533;")"&#65533; }&#65533;"&#65533;&#65533;&#65533;n&#65533;&#65533;&#65533;'&#65533;)&#65533;3&#65533;&#65533;&#65533;&#65533;m
&#65533;U!pQi#y&#65533;&#65533;eh&#65533;&#65533;i&#65533;&#65533;&#65533;&#65533;&#65533;:J~C3&9=&#65533;N	&#65533;&#65533;c&#65533;%&#65533;n&#65533;	e&#65533;&#65533;l&#49966;&#65533;(>MZ&#65533;&#65533;T&#65533;A&#65533;&#65533;0o&#65533;&#65533;&#65533;&#65533;>&#65533;;&#65533;&#65533;&#65533;~&#65533;8&#65533;0&#1576;&#65533;&#65533;&#305;&#65533;Za4&#65533;&#65533;&#65533;&#65533;A)&#49157;c&#1445;A.?&#65533;&#65533;l&#65533;&#65533;&#65533;
Vp&#65533;&#65533;v&#65533;&#65533;&#65533;:&#65533;)5T&#65533;l&#65533;s/&#65533;6&#65533;E;&#65533;&#65533;eL&#306972;&#65533;&#65533;,&#65533;&#65533;&#65533;$&#1593;&#65533;&#65533;&#65533;&#65533;u9&#65533;_&#65533;U-{!2g&#65533;&#65533;&#65533;t<&#65533;E&#65533;&#65533;&#65533;ApY&#65533;g|&#65533;&#65533;&#65533;S&#150;8.&#65533;&#65533;&#65533;&#65533;&#65533;&#65533;&#65533;(&#65533;3&#65533;&#65533;?&#65533;&#65533;&#65533;&#65533;&#65533;&#49904;&#65533;&#65533;&#65533;&#65533;&#65533;&#65533;&#65533;&#1880;&#65533;&#65533;&#65533;&#65533;eh&#65533;ScR&#65533;?&#1537;&#65533;&#65533;&#65533;&#65533;Go&#65533;&#65533;&#65533;&#65533;&#65533;6&#65533;S_:G&#65533;d!t&#65533;&#65533;:&#65533;x&#65533;&#65533;&#65533;&#65533;d&#65533;<&#65533;&#65533;<&#65533;[K&#65533;E&#65533;p&#65533;8&#65533;u&#65533;K&#65533;&#65533;d&#65533;8&#65533;&#65533;8&#65533;r"&#65533;w&#65533;&#65533;&#65533;?&#65533;&#65533;}&#65533;&#65533; 	p&#65533;D &#65533;&#65533;&#65533;&#1117;1S4&#65533;&#65533;!&#65533;&#65533;&#65533;&#2022;&#65533; &#65533;&#65533;W\2&#65533;&#65533;&#65533;]&#892;i&#65533;o&#65533;cOr&#65533;&#65533;"&#65533;K&#65533;&#65533;]&#65533;_W=&#65533;l	8&#65533;}_&#65533;&#65533;&#65533;:;&#65533;:?&#65533;&#65533;&#65533;&#65533;&#65533;&#65533;&#65533;&#65533;Y&#65533;&#65533;&#65533;/&#65533;J&#65533;&#48455;
&#65533;n&#65533;&#65533;S&#65533;`&#65533;" {&#65533;&#65533;&#65533;&#65533;O&#65533;&#65533;6h&#65533;&#65533;&#65533;~E&#65533;~&#65533;95&#65533;`&#65533;&#65533;oN&#65533;&#65533;&#65533;)&#65533;&#65533;g&#65533;&#65533;lp&#65533;&#65533;&#65533;&#65533; ,&#65533;A 6<&#65533; &#65533;&#65533;&#200;@&#65533;@&#65533;E&#65533;)N&#65533;&#65533;b&#65533;GFN&#609;&#65533;I4&#65533;P&#594;&#65533;0Q&#65533;&#65533;&#65533;r&#65533;&#791;/Q&#65533;&#65533;0&#65533;$h&#65533;(&#65533; Ph&#65533;&#65533;&#65533;*@&#65533;&#65533;	O)@&#65533;&#65533;&#65533;&#65533; &#65533;`&#65533;zb6	&#65533;yKv&#65533;Y!9&#65533;B`&#65533;/ &#65533;y&#65533;&#65533;&#65533;&#65533;7&#65533;&#65533;&#65533;&#65533;@b&#65533;&#65533;.^L&#65533;&#272323;U04&#65533;&#65533; \&#1049;&#65533;&#65533;&#1056;=h&#65533;4j&#65533;%N&#65533;&#65533;0:ti&#65533;g7&#65533;&#65533;Em/h&#65533;&#65533;&#65533;&#65533;7&#65533;&#65533;2h&#65533;&N&#65533;&#65533;&#65533;&#65533;sS&#65533;]""&#200;AL&#65533;&#1084;6&#65533;a &#65533;x&#65533;8k&#1466;O&#65533;P&#65533;&#65533;Ex&#65533;&#65533;3&#65533;&#65533;;&#65533;&#65533;&#65533;B&#65533;&#65533;|b&#65533;&#65533;(X&#65533;&#65533;&#65533;?&#65533;&#65533;&#65533;&#65533;^x&#65533;&#65533;&#65533;E&#65533;5&#65533;&#65533;t&#65533;&#65533;t&#887;(&#65533;@Q	&#65533;5&#65533;&#65533;s]&#65533;a	%h<y&#1160;*a&#65533;J6&#65533;&#65533;&#65533;M&#65533;$&#65533;&#65533;5&#65533;&#65533;"&#65533;&#65533;9 &#65533;^&#65533;&#65533;QW&#65533;SMAUUT)u&#65533;UT&#65533;USn&#65533;%&#65533;[q&#65533;A]^&#65533;X&#65533;&#65533;&#65533;\t&#65533;&#65533;&#65533;_&#65533;&#65533;`&#65533;&#65533;&#65533;XD&#65533;@`&#65533;)&#65533;&#65533;{&#65533;&#65533;&#65533;&#65533;&#65533;&#65533;&#65533;c&#65533;&#65533;g&#65533;&#65533;&#65533;t&#65533;&#65533;@&#65533;Q&#65533;kJu
&#65533;`m&#65533;&#65533;&#65533;&#65533;/G&#65533;&#65533;&#65533;&#65533; 2&#65533;E&#65533;&#65533;&#65533;&#65533;u&#65533;N7u&#1509;pB~ Fo&#65533;G&#65533;&#65533;&#5447;&#65533;&#65533;&#65533;Y&#1680;f&#65533;6Dt&#1041;&]&#65533;&#65533;mt&#65533;&#65533;4&#65533;&#65533;	)&#65533;&#65533;&#2035;&#65533;I[&#65533;~&#65533;-x&#65533;&#65533;&#65533;Fi	y _C?&#65533;&#65533;&#65533;^,&#65533;!fT&#65533;F&#65533;"M0}&#65533;G0&#65533;&#1554;L1&#65533;&#65533;N6&#65533;S&#65533;&#65533;7&#65533;$&#65533;&#65533;48 @^P&#65533;T&#65533;G^&#65533;$&#65533;J.%&#65533;&#65533;P&#65533;&#1364;n&#65533;uVZky&#65533;&#65533; &#65533;I&#65533;&#65533;l&#65533;&#38362;iV`&#65533;&#65533;
4&#65533;&#65533;`,`&#65533;av3am6&#65533;6&#65533;9&#65533;&#65533;	&#65533;&#1049;&#800;&#65533;&#65533;Z&#65533;>H&#65533;&#65533;&#65533;&#65533;gM0&#60564;&#65533;&#65533;&#65533;x&#65533;W&#65533;&#65533;&#65533;&#65533;&#213;-&#231;&#65533;%d\p&#65533;q&#65533;mm&#65533;&#65533;}&#65533;&#65533;&#65533;  &#65533;&#65533;&#65533;6&#65533;&#65533;&#65533;&#65533;&#65533;&#65533;&#65533;
w&#65533;&#65533;k_&#65533;&#65533;&#65533;&#65533;y&#30784;&#65533;x\&#65533;&#65533;B&#65533;K&#65533;z&#65533;&#65533;z_C&#65533;&#65533;&#65533;&#2026;&#65533;&#65533;&#65533;f&#65533;aF#&#65533;&#65533;HT&#65533;&#65533;4&#388;oO6&#65533;.&#65533;&#65533;8&#65533;&#65533;@{9p&#65533;Q	p&#65533;4&#65533;&#65533;Um&#65533;&#65533;7o&#65533;&#65533;T&#65533;&#65533;&#65533;&#65533;i0r&#65533;yr&#65533;l1&#65533;W&#65533;~-X&#65533;8&#65533;&#65533;g&#65533;:M&#65533;JwF&#65533;&#65533;&#377;&#65533;&#65533;P; ug&#65533;&&#65533;&#65533;%&#65533;&#65533;4`&#1285;(5&#65533;&#65533;(&#65533;r&#65533;&#65533;[&#65533;D&#65533;&#65533;&#65533;e&#65533;76H&#65533;&#65533; &#65533;+&#65533;p&#65533;cOm&#65533;&#65533;&#65533;A&#65533;9N&#65533;Vg&#65533;&#65533;&#65533;&#65533;&#65533;	&#65533;&#65533;&#65533;= d&#65533;&#65533;&#65533;&#65533;m!$X&#65533;&#65533;&#65533;u&#65533;&#65533;~&#10948;&#65533;t&#65533;&#65533;XZ&#65533;&#65533;&#65533;&#65533;&#65533;:&#65533;&#65533;&#65533;x&#947;~H#&#65533;&#65533;&#584;*&#65533;&#65533;&#65533;](&#65533;]Mn$&#65533;&#65533;,&#65533;5B&#65533;rR&#65533;&#65533;&#65533;$(njA_&#65533;t&#65533;&#65533;H@*TaV&#65533;1&#65533;&#65533;E{_K&#65533;&#65533;&#150;&#65533;M&#65533;&#65533;,`&#65533;&#65533;&#65533;&#65533;&#65533;&#65533;&#65533;L/CS&#65533;&#65533;;&#1868;}9&#1235;~R&#65533;&#65533;&#65533;,2E&#65533;&#65533;P&#65533; &#65533;,&#65533;3&#65533;&#65533;@b5&#65533;;&#65533;&#65533;CX&#65533;&#1848;p&#65533;	l&#65533;&#65533;2|&#65533;&#65533;X&#65533;&#65533;P&#65533;$&#65533;&#65533;&#65533; &#65533;jh&#237;&#65533;&#65533;8&#65533;9&#65533;zP&#65533;J&#65533;&#65533;B&#65533;&#65533;B&#65533;&#65533;)&#65533;}3S&#65533;"&#65533;o&#65533;&#65533;9a&#65533;FA&#1449;en.&#65533; =&#65533;s&#65533;&#65533;&#65533;-&#65533;
n&#40231;mW &#65533; s-p&#65533;`&#65533;@&#65533;@&#65533;&#65533;Nq&#65533;&#65533;&#65533;&#65533;$&#267;&#65533;&#65533;&#65533;&#65533;X&#65533;&#65533; &#65533;E'&#39435;Z&#65533;;&#65533;&#65533;T&#65533;6&#65533;&#65533;&#65533;&#65533; )B&#65533;&#65533;&#65533;&#65533;&#65533;&#65533;)&#65533; &#65533;&#65533;&#65533;2*y.&#65533;&#65533;&#65533;&#65533;.&#65533;l&#65533;|&#65533;&#65533;&#65533;&#65533;&#65533;R&#65533;&#65533;1&#65533;&#65533;&#962;6&#65533;RJ&O8&#65533;STSY4&#65533;&#65533;7&#65533;zM,&#65533;&#65533;$D&#65533;t&#1473;O-i&#65533;&#65533;,@&#65533;&#65533;*&#65533;&#65533;&#65533;&#65533;
&#65533;E+r1&#65533;P&#65533;B&#65533;&#65533;,&#65533;1g&a8h&#65533;o&#65533;9&#65533;.g9&#65533;<zzP	Lt&#65533;&#65533;&#65533;&#65533;&#1029;#&#65533;MT&#65533;&#65533;4&#65533;VC"N&#65533;&#65533;yb&#65533;&#65533;&#65533;&#65533;&#1802;7&#65533;&#65533;Uk&#65533;5o&#65533;M[&#65533;&#65533;f&#65533;&#65533;,&#65533;Tt&#65533;&#65533;ne&#65533;fav&#65533;*&#65533;2z&#65533;&#65533;&#65533;#&#65533;&#65533;&#65533;k&#1186;&#65533;&#65533;&#65533;E&#65533;&#65533;&#65533;&#65533;&#65533;&#65533;&#65533;IA&#65533;^U&#65533;&#65533;&#65533;t+&#65533;&#65533;&#65533;x*D&#65533;L&#65533;w&#65533;&#65533;#&#65533;7&#65533; )K&#65533;S&#904;&#220;	2&#65533;&#65533;&#65533;&#65533;`&#65533;&#65533;&#65533;&#65533;UUhfZ&#65533;S&#65533;&#65533;&#65533;&#65533;k4&#65533;Y@xqF&#65533;]&#46251;&#65533;2&#65533;[&#65533;x.7&#65533;"]_0&#65533;&#65533;&#65533;0&#65533;_?!&#65533;wB	&#344;&#65533;.&#65533;Lf&#65533;-&#65533;6&#65533;oo3~&#65533;&#65533;D&#65533;&#65533;X&#65533;&#65533;&#65533;&#65533;&#65533;'&#1427;)|&#65533;m4(&#65533;&#65533;:#n&#65533;p&#65533;&#65533;&#595;&#65533;&#65533;&#65533;&#65533;T&#65533;&#65533;&#65533;B&#65533;&#65533;:-&#65533;&#65533;&#65533;~&#65533;Ok&#65533;L&#65533;v&#65533;&#453;&#946;qB(B&#1194;s&#65533;&#65533;,3&#24632;&#65533;&#65533;&#65533; <_,&#65533;&#65533;8&#65533;;&#65533;&#65533;&#65533;E&#65533;&#65533;J~R<7&#1120;/XiJye&#65533;&#65533;@.)D&#1674;N9&&#65533;&#65533;5-&#65533;#&#65533;)&&#65533;$U/v&#65533;Sb&#1559;&#65533;&#65533;5&#65533;gx&#65533;&#65533;CI&#65533;W&#250;f&#65533;v@&#65533;z,b&#65533;&#65533;n{D&#65533;@+s&#65533;&#65533;	&#65533;&#65533;Yw&#65533;A&#65533;e
	&#65533;&#65533;0&#65533;0&#65533;btbj&#65533;C&#65533;&#65533;&#65533;&#65533;BG&#65533;&#65533;&#65533;&#65533;&#178;&#65533;&#65533;&#65533;&#65533;Z&#65533;?&#65533;&#65533;&#65533;m&#65533;O&#65533;B&#65533;P&#65533;&#65533;&#65533;:&#65533;anp&#65533;&#65533;&#65533;)h&#65533;&#65533;&#65533;$\{t\&#65533;:&#65533;<&#65533;
&#65533;m&#65533;&#65533;&#65533;O P&#65533;p&#65533;&#882;&#65533;o&#65533;&#65533;&#65533;^X&#65533;{&#65533;?&#65533;k&#65533;h&#24177;&#65533;W&#65533;:a&#65533;&#65533;&#65533;g&#1444;&#65533;&#65533;&#65533;&#65533;Aau&#65533;? &#65533;&#65533;JAK0&#65533;/&#65533;&#65533;&#65533;
X&#65533;4P&#508;h&#65533;fR&#65533;Rb
&#65533;%Me&#65533;J&#65533;&#65533;&#65533;(0&#65533;Bj&#65533;&#65533;&#65533;v&#65533;[B-_&#65533;&#65533;w/v\Yb&#65533;j&#65533;&#65533;y&#65533;&#65533;&#65533;\&#65533;&#65533;&#65533;4&#65533;h&#65533;I&#65533;X).&#65533;-@Dxq&#65533;&#65533;&#65533;&#65533;W&#65533;&#65533;&#65533;E&#65533;LP&#65533;}&#65533;#p&#65533;0~Q&#65533;&#65533;#&#65533;p&#65533;&#65533;`&#65533;:c&#65533;&#517;&#65533; z1&#65533;&#65533;&#65533;&#65533;u&#65533;q&#65533;5&#65533;($8&#65533;&#65533;&#251;)&#65533;/&#65533;&#65533;Q&#1029;^1Qpb&#65533;&#65533;&#1424;&#65533;5&#65533;;&#65533;&#65533;`	&#65533;Ar&#65533;3&#65533;&#65533;&#65533;&#65533;<o#&#65533;*T!&#65533;^&#65533;C+&#65533; &#65533;4&#65533;"&#65533;8&#65533;&#65533;sq&#65533;$&#65533;&#65533;S (&#65533;Z&#1731;2v<&#65533;q&#65533;x&#65533;&#65533;&#65533;&#65533;&#65533;&#65533;9AFP&#65533;#0&#65533;&#65533;K"&#65533;@&#65533;&#65533;&#629; &#65533;&#673; &#65533;q&#65533;J&#65533;&#65533;M&#65533;&#65533;&#65533;&#65533;&#65533;&#64008;&#65533;&#65533;^4_&#65533;&#65533;=IL&#65533;&#65533;L&#65533;\&#65533;d&#65533;z&#65533;U&#65533;OE&#65533;Z&#65533;V&#65533;&#65533;Q&#65533;W}]&#65533;R&#65533;&#65533;~b&#65533;&#65533;dR&#65533;&#1804;S&#65533;	&#65533;&#65533;&#1501;&#65533;&#65533;`XzFPt&#65533;<eD&#65533;4&#65533;&#65533;g<o&#1622;=&#65533;&#65533;&#65533;R&#65533;&#869;&#65533;A&#65533;&#65533;^&#65533;&#65533;.&#65533;&#65533;8&#65533;(&#65533;&#65533;!&#65533;[.&#65533;B+&#65533;0&#65533;&#65533;1\&#65533;&#65533;&#65533;|&#65533;&#65533;LP&#65533;&#65533;&#65533;TA&#65533;
&#65533;Y&#65533;&#65533;A&#65533; &#65533;&#65533;&#65533;[.&#65533;&#65533;&#65533;&#65533;B(&#65533;&#65533;4&#65533;&#65533;}	V&#65533;X3&#65533;&#65533;&#65533;&#65533;%&#1820;]&#65533;&#65533;%A(&#65533;&#65533;\&#65533;&#65533;&#65533;&#65533;&#65533;.|&#65533;&#65533;&#65533;&#65533;&&#65533;&#65533;&#65533;+&#65533;&#65533;&#65533;A+&#65533;&#65533;'VP&#65533;Y&#65533;&#65533;N'&#65533;&#65533;]&#65533;&#65533;LY&#65533;x&#65533;&#65533;C0h&#65533;&#65533;&#65533;&#65533;#&#65533;&#65533;&#65533;&#65533;n}G&#65533; 8&#38657;,&#65533;]&#65533;p&#929;&#65533;K&#65533;D
$]N&#65533;Q&#1111;&#65533;_P&#65533;8&#65533; @M%&#65533;U&#65533;W`&#785;&#65533;&#65533;&#404;&#65533;&#1473;L&#65533;&#65533;{&#65533;&#65533;O&#65533;[0I_&#65533;	&#65533;`&#65533;&#65533;,@&#65533;	_&#65533;&#65533;&#65533;%&#65533;&#65533;&#65533;&#65533;S&#65533;*A(@&#65533;GnS!&#65533;&#65533;&#65533;&#65533;X	D4&#65533;{di&#853;=&#4743;]&#65533;&&#65533;&#65533;&#65533;&#65533;+&#65533;&#65533;^&#65533;&#65533;&#65533;@&#65533;&#65533;p!A3&#65533;(&#65533;!&#65533;A A0S3&#65533;a&#65533;E&#65533;&#65533;Y4&#65533;&#65533;&#65533;&#1536;+&#65533;X0&#65533;A(P&#65533;&#65533;&#65533;'&#65533;&#65533;&#65533;B.Dg&#65533;@(&#65533;&#65533;&#65533;&#65533;|&#65533;&#65533;&#65533;&#65533;p&#65533;Sr&#690;&#65533;&#65533;&#65533;&#65533;&#65533;&#65533; 	&#65533;@.&#65533;&#65533;&#65533;%&#65533;+ &#65533;&#65533;&#381;@l&#65533;A(0&#65533;&#65533;B1&#65533;&#65533;0&#65533;A'x&#65533;N8&#65533;&#65533;&#65533;9&#65533;	]&#65533;G&#65533;U
&#65533;&#65533;0|&#65533;&#65533;B(x@.t&#65533;( &#65533;`&#65533;'&#65533;@y&#65533;J&#65533;?&#1116;m&#65533;&#65533;r&#65533;ZE&#65533;T&#65533;H&#65533;&#65533;&#65533;Q&#65533;G>&#65533;&#65533;A&#65533;&#65533;PV@&#65533;M=&#65533;dO&#65533; &#65533;&#65533;W]&#65533;&#65533;	
$&#65533;&#1047;~&#65533;I&#65533;}&#65533;Z&#65533;&#65533;f4&#65533;P4@*&#65533;y&#65533;&#65533;&#65533;&#65533;a&#65533;&#65533;&#65533;&#65533;~&#65533;&#65533;Gt&#65533;/4&#65533;}f&#65533;h&#65533;&#65533;!GcY&#65533;&#65533;&#65533;&#65533;g&#65533;&#65533;&#65533;)&#65533;A(4&#65533;X&#65533;%	|B.8&#65533;&#65533;&#65533;t&#65533;l&#65533;1&#65533;n"&#1633;S&#65533;&#65533;&#65533;&#65533;D&&#65533;&#65533;C&#65533;.&#65533;&#65533;&#65533;&#65533;&#65533;&#385;(&#65533;eb&#640;8&#65533;&#65533;)&#65533;&#65533;&#65533;&#65533;@&#65533;i&#65533;Q&#65533;,&#65533;a&#65533;&#65533;R&#65533;&#65533;h&#65533;o4&#65533;&#65533;&#65533;&#65533;B&#65533;&#65533; A &#65533;&#65533;EY&#65533;&#65533;mb&#65533;&#65533;'x&#65533;(&#65533;X0&#65533;C.&#65533; &#65533;&#65533;&#65533;B&#65533;Ggi&#65533;&#65533;&#65533;&#65533;&#65533;&#65533;&#65533;&#65533;&#1819;&#65533;&@A(&#769;"HP&#65533;&#65533;8&#65533;&#65533;&#65533;&#65533;'X&#65533;>a&#65533;&#65533;hc&#65533;&#65533;t&#65533;&#65533;H&#65533;N8&#65533;DML@J&#65533; &#65533;&#65533;&#65533;@;&#65533;&#65533;&#65533;&#65533; V y]&#977;H &#65533;R|&#65533;E&#65533;E&#1589;&#43569;E$&#65533;&#65533;&#65533;`A&#65533;]}!E`v&#65533;T&F&#65533;ZB&#65533;LB&#65533;(&#65533;&#65533;&#65533;&#65533;&#1905;&#65533;&#65533;4&#65533;&#65533;&#65533;x&#65533;@&#65533;&#1660;&#65533;&#65533;&#65533;h&#65533;(8A&#65533;&#936;x&#65533;+@4&#65533;8B&#65533;@&#65533;&#65533;&#65533;/@&#65533;t&#65533;9&#65533;&#65533;&#811;p&#65533;	GM&#65533;[B&#65533;\&#65533;&#65533;&#65533;&#65533;&#65533;-&#65533;1(&#65533;&#65533;&#65533;/&#65533;@&#65533;-&#65533;&#65533;&#65533;&#65533;b&#1975;e&#65533;&#65533;!&#65533;&#65533;&#158;C'd&#65533;&#65533;`&#65533;gi&#697;u&#65533;o&#65533;&#65533;4SA&#65533;/&#65533;C1p&#65533;&#65533;&#65533;#&#65533;&#65533;&#65533;A,&#65533;&#65533; &#65533;&#65533;@&#65533;&#65533;A&#65533;&#65533;0&#65533;C'&#65533;&#65533;C&#553;&#65533;&#65533;*6&#1600;B&#65533;l&#65533;#&#65533;"&#65533;&#65533;&#65533;&#65533;(&#65533;ip&#65533;n|&#65533;&#65533;&#65533;
&#65533;&#65533;.&#65533;B&#65533;&#477;a&#65533;&#65533;&&#65533;&#65533;&#65533;&#65533;&#65533;&#65533;&#65533;&#65533;P\&#65533;R	I;&#65533;&#65533;c&#65533;|&#65533;&#65533;&#65533;sF&#65533;Vl&#65533;t&#65533;J@]l&#65533;
&#65533;&#343;&#65533;@&#65533;j&#65533;Y&#65533;	( 
&#65533;:&#65533;TjXiR&#65533;&#1575;,&#65533;/&#65533;F:Mj&#65533;&#1068;&#65533;&#65533;&#65533;&#65533;&&#65533;D&#262;&#65533;&#65533;&#65533;&#65533;Sz&#65533;	&#65533;Ae&#654;bG&#65533;D&#65533;P" (D&#65533;di&#65533;[&#65533;&#65533;V"e&#1310;&#65533;&#65533;9(&#65533;&#65533;C!&#65533;&#65533;JP&#65533;&#65533;.&#65533;&#65533;&#65533;&#65533;d4&#65533;  &#65533;C<DC0&#65533;,t&#65533;/&#65533;&#202;e1&#65533;T&#65533;&#65533;AX&#65533;&#65533;Un&#65533;&#65533;'&#65533;&#65533;Z&#65533;&#65533;-g&#65533;q`-&#65533;%b&#65533;&#38038;&#65533;&#65533;j&#1281;9&#65533;&#65533;A&#65533;&#65533;%&#65533;'D&#65533;[}&#65533;&#65533;Aay&#65533;V&#65533;A(&#65533;A1&#65533;&#65533;&#65533;=&#65533;&#65533;&#65533;	&#65533;|0&#65533;]&#65533;g&#65533;:&#65533;a&#65533; &#65533;&#65533;&#65533;E+&#65533;&#65533;`&#65533;-&#65533;'&#65533;^8aS&#65533;&#65533;	m&#65533;)&#65533;@ &#65533;P&#747;&#65533;&#65533;&#65533;&#830;&#65533;DO&#65533;I9@&#65533;&#65533;Eh&#65533;&#65533;&#65533;&#65533;&#404;V&#65533;e&#65533;&#65533;W&#65533;x&#65533;&#65533;&#65533;&#65533;&#65533;&#65533;F&#65533;&#65533; &#65533;&#65533;	n&#65533;&#65533;`G&#65533;D&#65533;&#65533;F&#65533;&#65533;&#65533;U*&#65533;\&#65533;&#65533;&#65533;&#65533;jA&#65533;&#65533;&#1905;&#65533;a&#65533;g &#65533;nA,&#65533;@l&#65533;&#65533;&#65533;r&#65533;9&#65533;0&#65533;&#65533; 	&#65533;+&#65533;&#65533;+&#65533;&#65533;4+&#65533;&#65533;4A&#65533;B<&#65533;/PA&#65533;&#65533;&#65533;(A&#65533;&#65533;&#65533;*Ax&#65533;&#65533;&#65533;&#65533;2[rrqB<&#65533;C&#65533;0&#65533;&#65533;&#65533;B' e&#65533;m&#65533;&#65533;h&#65533;"&#65533;&#65533;_&#65533;&#65533;'b.&#65533;B&#65533;=g&#65533;&#65533;&#65533;&#65533;TPh&#622;qh&#65533;&#65533;p&#65533;o&#65533;r&#65533;%&#65533;(&#65533;8/&#65533;r(&#65533;o|B&#65533;B!&#65533;&#65533;&#1972;~&#1447;t&#65533;j!&#65533;&#65533;F&#65533;&#65533;F&#65533;&#65533;_&#65533;&#65533;Lm.tAp&#65533;&#65533;+$&#65533;x|J#h&#65533;&#65533;&#65533;&#65533;nP&#65533;"&#65533;e&#65533;F&#65533;&#65533;7Zo&#65533;c&#65533;&#65533;N&#1722;&#65533;R&#65533;@	&#49488;&#65533;&#65533;wQ10&#65533;f]&#65533;&#1318;Qg@&#65533;&#65533;&#65533;@&#65533;&#65533;&#65533;$&#65533;j&#65533;2@}&#65533;*&#65533;P&#65533;&#1303;&#65533;&#65533;&#65533;Sb&#65533;&#65533;&#65533;z&#65533;	d\H&#65533;&#65533;C&#1831;fYD&#65533;/(&#65533;9&#65533;pT&#65533;&#65533;&#65533;e\6S'J&#65533;Rr&#65533;&#65533;&#65533;8A'	t&#65533;&#65533;8	&#65533;&#65533;0&#65533;38c&#65533;&#65533;8f1&#65533;	,l3{&#65533;<O/'6_4&#65533;7|&#65533;-C&#65533;"&#65533;&#770;&&#65533;&#4970;&#65533;&#65533;&#65533;&#65533;&#65533;&#65533;&#65533;V,8&#65533;&#65533;#VlL[&#65533;&#65533;JF&#65533;&#65533;&#65533;&#65533;z&#65533;&#65533;&&#65533;/&#65533;C_&&#65533;/&#65533;&#65533;&#65533;h/tA&#65533;^A'K&#65533;ar&#1616;@6;l&#65533;&#65533;46&#65533;iY&#65533;&#65533;G&#65533;_&#65533;5&#65533;sj"&#65533;^&#65533;/&#257;&#65533;&#65533;&#34070;&#65533;o&#65533;3&#65533;&#65533;&#65533;G"&#65533;B)~6&&#65533;&#65533;n&#65533;N&#65533;&#65533;&#65533;&#65533;q&#65533;&#65533;HP&#65533;h&#65533;O&#1239;R0&#65533;&#65533;&#1508;&#65533;7&#65533;f&#65533;PeqOUS&#65533;&#65533;[&#65533;&#65533;&#65533;s1&#65533;&#65533;&#65533;&#816;&#775;&#65533;+W&#65533;&#65533;L&#65533;&#65533;&#65533;A:&#65533;&#1261;&#65533;&&#65533;E"&#65533;&#1743;&#65533;&#1414;&#65533;Ba&#65533;&#65533;&#65533;&#65533;&#65533;o&#65533;&#65533;%&#65533;RF&#65533;&#65533;.&#65533;&#65533;_\/&#65533;AlYxA&#65533;&#65533;Z"&#65533;5OR&#65533;q+y&#65533;&#65533;f&#65533;]&#65533;,+3&#65533;&#65533; &#65533;&#65533;(8&#65533;&#65533;7&#65533;&#65533;&f&#65533;&#65533;B&#65533;b&#65533;+yx&#65533;&#65533;3+&#65533;&#65533;Ch&#65533;'&#65533;&#65533;^&#21823; &#65533;B&#65533;&#65533;B&#65533;@&#65533;&#65533;#&#65533;/&#65533;a'&#65533;&#65533;&#65533;s#&#65533;&#65533;&#65533;\AO&#65533;x&#65533;xC&#65533;&#65533;u&#65533;&#65533;&#65533;&#65533;'4&#157;&#65533;hbn&#65533;&#65533;o&#65533;Bt&#65533;&#65533;&#865;+x&#62045;n&#65533;&#187;&#65533;,&#65533;&#65533;&#65533;@WP&#65533;Dk&#65533;&#65533;[.-`6B}&#65533;	&#65533;o&#65533;w&#65533;&#65533;&#65533;&#65533;q&#65533;&#65533;&#65533;&#65533;&#65533;&#65533;A&#65533;A&#65533;A&#65533;Q&#65533;&#65533;&#65533;&#65533;u&#1491;< Jx&#65533;&#65533;4&#65533;('L&#65533;Ev&#65533;&#65533;&#65533;L&#65533;&#65533;&#65533;&#65533;&#65533;&#65533;h&#65533;	l&#65533;&#65533;!&#65533;F59S&#65533;&#65533;&#786;&#65533;%@>&#65533;&#65533;&#393;&#1959;x&#65533;opX'&#65533;O&#65533;LU|&#65533;,&#65533;&#65533;&#65533;B'&#65533;&#65533;1-&#65533;&#65533;s&#65533;&#65533;x3]A&#65533;&#65533;&#65533;p<&#65533;+Ld&#65533;DN&#65533;&#65533;t+a9&#65533;&#65533;&#65533;&#65533;&#65533;i&#65533;A1&#65533;Be&#65533;A1&#65533;y4Oys[y&#65533;&#65533;z(&#65533;B4l&#65533;&#65533;&#65533;&#65533;&#65533;&#65533;&#65533;&#65533;^&#65533;9&#65533;(A&#65533;&#65533;&#65533;&#65533;&#65533;l.&#65533;BX&&#65533;&#65533;A.C&#65533;&#65533;&#65533;&#65533;&#65533;&#65533;9&#65533;a&#65533;fA&#65533;(&#65533;AC&#65533;&#65533;&#65533;&#65533;&S&#65533;C&#65533;&#65533;&#65533;&#65533;&#65533;&#214;&#65533;Z;&#65533;&#65533;A&#65533;l&#65533;`p&#65533;NA&#65533;&#65533;&&#65533; &#65533;3wZ/,&#65533;NA&#65533;&#65533;B'^N&#65533;&#65533;&#65533;~&#65533;&#65533;fJ&#65533;&#1473;&#65533;r&#65533;&#65533;5B3uz&#65533;&#65533;,&#65533;7A&#65533;&#65533;&#65533;z&#65533;&#18851;&#65533;t&#65533;NO&#65533;&#65533;&#65533; &#65533;&#65533;&#65533;&#65533;&#65533;	,&#65533;^p&#65533;<&#65533;&#65533;cx)	&#65533;&#65533; &#244;&#65533;A&#65533;ZQ&#65533;&#65533;&#65533;@&#65533;&#65533;&#65533;R&#65533;&#65533;&#1807;n,i8&#65533;&#65533;&#65533;<&#65533;-FQo`&#65533;0&#65533;&#65533;&#65533;&#65533;&#65533; &#65533;&#65533;<&#65533;}rM&#65533;&#65533;&#65533;&#1627;1&#65533;&#65533;+&#65533;&#65533;[&#65533;J&#65533;&#65533;xRn&#65533;h&#65533;&#65533;&#65533;&#65533;0C&#65533;&#65533;+ &#65533;+F@qs	/u&#65533;$1&#65533;&#65533;&#65533;#G&#65533;&#65533;r&#65533;&#80583;&#65533;>9&#65533;&#65533;KM&#65533;be&#65533;i&#65533;&#65533;2h&#65533;H&#65533;&#65533;	u\E&#65533;-O5#&#65533;L&#65533;&#65533;&#65533;H&#65533;#N&#65533;$ZL&#65533;+&#65533;&#65533;8L&#65533;&#65533;&#65533;&#65533;:F|:&#65533;Rl&#65533;]HL&#65533;&#1306;&#65533;^&#65533;&&#597;&#65533;&#65533;(I&#65533;8&#65533;*JW&#1444;&#65533;H2&#943;8/J^&#65533;&#65533;%$&#65533;:&#65533;&#1814;L&#65533;&#65533;I#F&#65533;&#65533;&#65533;&#65533;q&#65533;&#65533;GH&#65533;DS&#65533;&#65533;IS~&#65533;R&#65533;&#46418;Y&#65533;&#65533;&#65533;&#65533;a&#65533;&#65533;_&#65533;&#65533;JC&#65533;&#65533;(&#65533;&#1816;FiCQ(&#65533;(&#65533;&#65533;`&#65533;&#65533;He&#65533;I&#65533;X&#65533;KW#'&#65533;&#65533;H&#65533;&#65533;&#65533;r(4p&#65533;&#65533;!E&#65533;&#65533;&#65533;Qp&#65533;&#65533;!:	0p&#1056;&#65533;&#65533;	80@B{
&#65533;)p&#65533;&#65533;&#65533;&#65533;&#65533;&#65533;@x/&#65533;&#65533;{  &#65533;&#65533;&#65533;@!&#65533;"
$&#65533;&#65533;&#65533;(PBd&#65533;&#65533;&#65533;@&#65533;&#65533;8&#17409;@&#65533;C7L&#65533;&#65533;&#65533;QLD&#65533;&#65533;&#65533;B&#65533;&#65533;<ht@*&#65533;&#65533;&#65533;hX&#65533;}&#65533;@H&#65533;;&#65533;&#65533;hh&#65533;O&#65533;&#65533;%Q&#65533;&#65533;&#65533; #	&#65533;+l&#65533;&#65533;$&#65533;pK$^X&#220;&#65533;&#65533;0&&#65533;P>)(&#65533;^&#65533;a7$&#65533;X(&#65533;&#65533;&#65533;C&#65533;#&#65533;`&#743;8v:&#65533;&#65533;>]&#65533;&#65533;z(2&#65533;&#65533;&#65533;R&#65533;&#65533;&#65533;&#65533;&#65533;~&#65533;&#65533;h&#65533;&#65533;d
~r&#65533;&#65533;&#65533;te"'\&#65533;&#65533;(W&#65533;p&#65533;	'<&#65533;&#65533;(X&#65533;r]fqE&#65533;&#1974;&#65533;&#65533;&#65533;&#65533;&#65533; &#65533;&#65533;+~&#65533;&#65533;&#65533;&#65533;p&#65533;7&#65533;&#65533;)&#65533;P&#65533;%&#65533;V&#65533;&#65533;&#65533;Wr&#65533;&#65533;&#65533;&#65533;&#65533;E&#178;#&#1068;2&#65533;%&#65533;Q&#65533;7&#65533;&#65533;&#134;&#65533;*&#65533;2&#65533;&#1966;Pl&#65533;\&#65533;(f&#65533;b2
)&#65533;_&#65533;&#65533;r&#65533;{e{&#65533;Y&#65533;*K&#65533;s&#65533;x&#65533;l.&#65533;&#65533;~&#1237;+@&#65533;7~IN9&#65533;R&#65533;&#65533;9R&#65533;&#65533;&#65533;&#65533;&#65533;N;&#40603;N	"p@&#65533;LFo&#65533;&#65533;&#65533;&#65533;&#65533;&#26863;>&#65533;s&#65533;=&#65533;(pP&#65533; y&#65533;&#65533;&#65533;t&#65533;&#65533;&#65533;&#65533;&#160;&#65533;&#65533;P4~&#65533;&#65533;&#65533;p&#65533;iP&#65533;A&#65533;l &#65533;~&#65533;&#65533;&#65533;&#65533;&#65533;Fi&#65533;q&#65533;`T&#65533;&#65533;&#65533;&#65533;q&#65533;= &#65533;&#65533;&#65533;^8&#65533;&#65533;&#65533;NVQ&#65533;]>q"&#65533;&#516;&#65533;B(+&#65533;&#65533;)&#65533;-&#65533;)&#65533;4&#65533;&#65533;&#65533;d&#65533;N&#65533;&#65533;eN$r&#65533;&#1224;&#65533;&#65533;d&#65533;$&#65533;h&#65533;=w&#65533;	VH#&#65533;4&#65533;b&#65533;pN*0e&#65533;:&#65533;^&#65533;0"p&D'&#65533;uc54B&#65533;:&#65533;h&#65533;&#1179;&#65533;&#65533;(&#65533;@"&#65533;V&#65533;p&#65533;s2R&#65533;,$F &#2034;/&#65533;&#65533;&#65533;&#65533;&#65533;f&#65533;&#65533;&#139;^B1&#65533;O&#65533;I&#65533;&#65533;0&#65533;z&#65533;zI()W#&#65533;&#65533;&#1313;&#65533;
E.&#65533;&#65533;
5&#65533;B&#65533;&#65533;&#65533;&#65533;l7.0&#65533;b&#65533;p&#65533;&#65533;&#65533;&#65533;&#13120;VN&#65533;&#65533;Hp&#65533; '&#65533;&#65533;&#65533;&#65533;B1&#65533;&#65533;\!&#65533;&#65533;&#65533;&#1416;_|&#65533;V&#65533;+~q&#65533;&#65533;&#65533;q8A&#65533;S1&#65533;5'c((&#65533;t&#65533;#&#65533;pL;!&#65533;&#65533;&#65533;&#65533; &#65533;&#65533;&#65533;I&#65533;&#65533;z&#65533;&#65533;&#65533;&#65533;>2+ {`&#65533;&#65533;&#65533;h@=&#65533;&#65533;&#65533;,&#65533; &#65533;gF&#65533;{&#65533;&#65533;&#65533;&#65533;x&#65533;' &#65533;&#65533;&#65533;#&#65533;&#65533;@? &#65533;h@-&#65533;&#65533;G6&#65533;&#65533;	@&#65533;-&#65533;&#65533;
e&#65533;T&#65533;h&#65533;	X@	~&#65533;&#65533;&#65533;&#1576;E6&#65533;&#65533;F6Qz&#65533;H&#449;$&#65533;&#65533;&#65533;(&#65533;P&#65533;&#65533;1&#65533;&#65533;&#65533;)&#810;'&#65533;)]%&#65533;+(&#65533;\G&#65533;&#65533;:aM&#802;S`K&#65533;&#65533;&#65533;.&#65533;.&#65533;C&#65533;'&#65533;&#65533;d6&#65533;&#65533;k\&#65533;&#65533;&#65533;9&#65533;;yMA&#65533;@&#65533;Zj&#65533;$&#65533;
ao #&#65533;5<&#65533;w&#65533;&#65533;&#65533;/&#65533;&#65533;7dD(kF'&#65533;&#65533;8&#65533;}&#65533;&#65533;&#65533;>s1g.(N `&#65533;?t&#65533;k$&#65533;&#65533;&#65533;&#65533;a&#65533;4&#65533;&#65533;'m&#65533;&&#65533;N&#65533;|&#65533;`( &#65533;0-(&#65533;S&#65533;&#65533;Idd&#65533;&#65533;b&#65533;&#65533;J$&#65533;&#65533;=RY&#65533;j\&#65533;&#65533;&#65533;&#65533;&#2453;*!&#65533;#&#65533;&#65533;Sr4qP$p].&#65533; /$&#65533;b|&#65533;&#65533;q9&#65533;-Y&#65533;&#65533;&#65533;8t&#65533;1 hA$6D&#65533;=&#65533;&#65533;&#65533;)&#65533;&#464;(&#65533;&#65533;(&#65533;+&#65533;&#65533;&#65533;&#65533;2&#65533;H@@+&#47232; &#65533;&#65533;&#65533;x&#65533; &#65533;Y	&#65533;&#65533;
	&#65533;&#65533;&#65533;&#65533;	&#65533;&#65533;l&#65533;&#65533;B&#969;:d&#65533;&#65533;&#65533;F&2&#65533;&#65533;)$$@&#65533;	&#1051;&#65533;&#65533;Uq`&#65533;&#65533;&#1814;H&#65533;y&#65533;AZ &#65533;v&#65533;#&#65533; n &#65533;&#65533;&#65533;X&#65533;&#563;&#65533;-&#65533;&#65533;&#1749;A&#65533;&#65533;s&#65533;5&#65533;&#65533;WhB	&#65533;LR&#65533;&#138;R5&#65533;	&#65533;&#65533;&#65533;'&#65533;b&#65533;4&#65533;&#65533;'&#65533;`&#65533;`B&#65533;A$&#65533;ap&#65533;&#65533;I^(&#65533;B&#65533;&#65533;'A&#65533;B.&#65533;&#65533;&#65533;&#65533;PJ&#65533;yMC&#65533;p5x&#65533;(Qg&#65533;&#65533;&#480;&#65533;,<q&#65533;."*+&#65533;2T$$&#65533;&#65533;.R&#65533;9(&#65533;%	&#65533;`&#65533;c&#65533;S,&#65533;&#289;&#65533;U&#65533;B.&#65533;PX&#65533;&#65533;&#65533;l&#65533;&#1426;l8&#65533;4U&#65533;p&#65533;)&#65533;
P1.&#65533;&#65533;2M&#65533;^AFz&#1175;5&#65533;&#65533;'`&#65533;&#65533;\N&#65533;2d$24&#65533;O&#65533;&#65533;&#65533;OT&j&#65533;Z&#65533;&#65533;&#65533;7-&#65533;&#65533;&#65533;&#617;&#412;&#65533;&#65533;L&#65533;&#65533;&#65533;&#65533;&#641;	&#65533;&#65533;D=&#65533;"h&#65533; &#65533;&#65533;gf}]&#65533;&#65533;&#65533;
1&#65533;d&#65533;&#65533;F	H&#65533;&#65533;@&#65533;&#65533;&#65533;Hek&#65533;"&#1780;E&#65533;&#65533;+J&#65533;&#65533;`&#65533;&#65533;y&#1170;&#65533;,m&#65533;97&#65533;&#65533;n&#65533;4&#65533;&#65533;&#65533;7&#65533;&#65533;&#65533;&#65533;&#65533;1f&#65533;a&#294;&#65533;[C&#65533;&#65533;54/&#65533;LR&#65533;0>&#65533;	](&#65533;5&#65533;& &#65533; &#65533;;(&#65533;&#65533;&#65533;B&#65533;&#65533;&#45470;&#65533;&#65533;($&#65533;P&#65533;}*Q&#65533;j1&#65533;&#65533;&#642;c&#65533;&#65533;#&#65533;&#65533;&#65533;&#65533;&8u&#65533;4<&#65533;
j&#65533;&#65533;RN5&#65533;FR&#65533;&#65533;&#65533;&#65533;A(&#65533;&#65533;+&#65533;&#65533;`&#65533;&#65533;&#65533;T#&#65533;&#65533;&#65533;&#65533;-,/&#65533;GhD(~&#65533;%DU[&#65533;&#65533;&#65533;B&#65533;jF&#65533;&#65533;&#65533;b&#65533;.&#65533;&#65533;&#65533;&#65533;&#65533;
N&#65533;M.fu'%&#65533;b1&#65533;&#65533;DQ&#65533;&#65533;&#65533;B&#65533;9&#65533;`&#65533;&#65533;D'&#65533;J&#65533;#&#65533;&#65533;&#65533;!&#65533;&#65533;$NI&#65533;&#65533;zA%(&#65533;&#65533;"&#65533;&#65533;.&#65533;U9(&#65533;&#65533;&#65533;&#65533;Sf&#65533;U';&#65533;&#65533;&#1562;&#65533;#&#65533;&#65533;y&#65533;&#65533;"&#65533;&#65533;&#65533;&#65533;&#65533; w&#65533;@&#65533;&#65533;&#224;&#65533;&#65533;*4&#65533;V&#65533;&#65533;&#65533;Li(&#65533;&#65533;&#65533;2&#65533;&#65533;6&#65533;&#65533;!`G-&#65533;&#65533;X&#65533;B&#1960;&#65533;f&#65533;@&#65533;&#65533;&#65533;&#1679;&#65533;&#65533;&#65533;F_z&#65533;5Z@T+&#698;&#65533;&#65533;&#65533;D&#65533;&#65533;^&#65533;&#65533;\%3J&#65533;&#65533;*&#65533;1Q@!X&#65533;&#65533;h&#65533;&#1084;&#65533;&#65533;&#65533;s&#65533;&#65533;I&#65533;i&#65533;,$&#65533;&#65533;I&#65533;&#65533;&#65533;&&#65533;&#65533;hq&#65533;&#65533;&#65533;&#65533;&#65533;&#65533;5nHK.&#65533;&#65533;
5&#65533;&#65533;&#65533;+T2&#65533;&#65533;#&#65533;x&#1120;E'
&#65533;L&#65533;%&#65533;&#65533;P&#65533;B&#65533;C1&#65533;y&#65533;bv&#1163;9&#65533;&#65533;&#65533;:D	&#65533;x&#65533;&#65533;K&#65533;&#65533;h&#65533;&#65533;&#65533;I&#65533;&#65533;&#507;&#65533;&#65533;r&#65533;S&#65533;/&#65533;)&#65533;<&#65533;Jn&#65533;4N&#65533;\
V&#65533;&#65533;EY&#65533;&#65533;~+>&#65533;m&#65533;&#65533;&#65533;&#65533;&#65533;&#65533;D!yl&#65533;&#65533;&#65533;$&#65533;&#65533;
&#65533;s&#65533;$rb&#65533;b#&#65533;&#65533;$&#65533;&#65533;&#65533;~&#65533;-&#65533;&#65533;&#65533;&#65533;&#65533;k&#65533;&#2720;&#65533;o&#65533;&#65533;&#65533;&#65533;Z&#65533;&#65533;&#65533;&#65533;&#65533;&#65533;9@&&#65533;&#65533;&#65533;&#65533;Bf&#163;&#65533; &#65533;&#65533;#=&#65533;&#65533;?&#65533;&#65533;&#65533;d&#65533;>@&#65533;&#65533;&#65533;&#1411;&#65533;z&#65533;&#65533; &#65533;&#65533;n&#65533;|&B&#65533;&#65533; 0d &#65533;&#65533;@H*&#65533;jN`H
&#65533;j&#65533;
 &#65533;F&#65533;&#65533;H&#65533;&#65533;&#65533;^`&#65533;QH&#65533;
2i,&#65533;F8iF&#65533;Pk&#65533;f&#65533;^&#65533;n&#65533;&#65533;&#65533;H&#65533;&#65533;O&#65533; &#65533; &#199;x&#65533;"
z.&#65533;&#65533; !&#65533;
&#65533;&#65533;t&#65533;8aD&#65533;,&#65533;`j&#65533;t&#65533;&#65533;&#65533;&#65533;^&#65533;&#65533;\a&#65533;f&#65533;&#65533;&#65533;&#65533;&#65533;&#65533;&#65533;&#65533;]aj7&#65533; JNE)h&#65533;&#65533;p&#65533;O&#65533;0D&#65533;&#685;@&#65533;'&#65533;&#65533;-T&#65533;&#65533;&#65533;&#65533; -|&#65533;&#65533;
&#65533; 
&#65533;b&#65533;&#65533;`&#65533;&#65533;'&#65533;d&#65533;&#65533;&#65533;t&#65533;&#65533;&#65533;dGX&#65533; .-&#65533;1&#65533;&#65533;"&#1449;y&#65533;$~&#65533;&#65533;X&#65533;&#65533;GY>A!&#2018;sl&#65533;&#65533;&#65533;&#65533;&#65533;'$.
&#65533;&#65533;~&#12108;!&#65533;&#65533;&#65533;fh.Lj.&#65533;>!:&#65533;$t1~&#65533;&#65533;$&#65533;$&#65533;jB&#65533;	&#65533;d"Y&#65533;-&#65533;r&#65533;)&#65533;&#65533;7j&#65533;&#65533;&#65533;&#65533;&#65533;~#9@&#65533;b&#65533;&#65533;:&#65533;&#65533;
&#65533;J&#65533;4 &#65533;0<L&#65533;K@^&#65533;&#65533;&#65533;&#65533;&#65533;0&#65533;&#65533;&#65533;B&#65533;&#65533;&#65533;&#65533;+&#65533;&#65533;&#65533;&#1110;&#65533;D&&#65533;D&#65533;P&#65533;X&#65533;DX$EX&#275;&#65533;#&#65533;f&#65533;FR&#65533;DX&#65533;&#65533;L&#65533;.&#851;J&#65533;V&#65533;&#1094;&#65533;M&#65533;^&#65533;
&#65533;!`&#65533;&#65533;&#40999;&#65533;&#65533;]&#65533;&#65533;&#65533;vi&#65533;&#65533;>lfa^&#65533;&#65533;M&#65533;&#65533;!&#65533;&#65533;&#65533;z&#65533;&#65533;&#65533;r&#65533; &#65533;&#65533;bT
&#65533;&#65533;,&#65533;&#65533;.Za&#65533;\&#65533;J~&#65533;&#65533;&#65533;4&#65533; &#65533;&#65533;$&#65533;r&#65533;'Dax&#65533;I&#65533;&#1854;A3V&#65533;D&#65533;&#65533;@&#65533;&#65533;&#65533;u&#65533;/&#65533;Ba&#65533;&#65533;&#65533; &#65533;D	&#65533;&#65533;&#65533;&#65533;t&#65533; &#65533;&#65533;&#65533;	`I9on&#65533;F&#65533;&#65533;	&#65533;&#65533;&#65533;&#65533;:A	&#65533;	&#65533;&#65533;&#65533;b&#65533;Jn}&#65533; 2&#65533;&#837;&#65533;&#65533;&#65533;x&#65533;&#288;&#65533;&#65533;uB,K&#65533;&#65533;4L&#65533;&#65533;0X&#65533;&#65533;<&#65533;&#65533;f%5X'[&#65533;o&#303;"&#65533;&#65533;$N06\0
T&#65533;&#65533;F&#65533;zP(T&#65533;8&#65533;"HB&#65533;@ZS%&#65533;P&#65533;9&#65533;c&#65533;p
yT:&#1036;;&#65533;&#65533;E4&#65533;*E&#65533;&#65533;&#65533;?&#65533;C=&#65533;&#956;&#65533; &#65533;,>&#65533;c&#65533;&#65533;&#652;~&#65533;Bm&#65533;&#1576;h&#65533;&#65533;0-H&#65533;&#65533;&#65533;&#65533;&m4&#65533;D&#65533;GLf&#65533;F8&#65533;C&#1586;D6&#65533;m>&#65533;E&#65533;4n&#65533;&&#65533;6&#65533;&#65533;&#65533;Hd"6	t&#65533;&#1952;^P&#65533;-y&#65533;&#65533;:a&#65533;&#65533;&#65533;&#65533;&#65533;T&#65533;&#65533;&#65533; 
&#65533;&#65533;Wh&#65533;&#65533;XR!B&#65533;^&#65533;&#65533; &#65533;&#65533;GV&#65533;}&#65533;U
-~&#65533;&#65533;&#65533;'9&#1135;?&#144; &#65533;&#65533;&#65533;sta&#653;|K&#65533;&#65533;O&#1994;A&#65533;&#65533;&#65533;c,&#65533; &#65533;&#10267;&#65533;M&#65533;&#65533;&#65533; A&#65533;'&#65533;`2a-{&#65533;&#65533;:	:Pp~
:UwMU&#65533;`|&#65533;|h&#65533;$E[4+&#65533;&#65533;:&#65533;:m&#65533;&#65533;&#65533;&#65533;`%&#65533;aX&#65533;p&#65533;&#65533;5n&#65533;P&#1956;&#65533;&#65533;&#65533;&#65533;&#65533;~a5
%R|2&#65533; 2&#65533;a6&#65533;\&#65533;`&#65533;pE&#65533;boj&#65533;&#65533;&#65533;pb&#65533;.&#792;Rd8&*&#65533;:R&#65533;CP&#65533;&#65533;8+&#65533;f" &#65533;&#65533;>&#65533;&#65533;&#65533;&#65533;&#65533;L>$&#65533;&#65533;n&#65533;&#65533;&#65533;& &#65533; &#65533;k&#65533;&#65533;&#65533;X&#65533;k4 j&#65533;@&#65533;&#65533;<&#65533;&#65533;"&#65533;&#65533;&#65533;L&#65533;&#65533;`#&#65533;LHB&#65533;&jXkF:&#65533;L+&#65533;&#65533;f&#65533;H&#65533;n&#65533;dOCBb2E!&#65533;>&#65533;&#65533;&#65533;*3^!DS&#65533;&#992;&#65533;@&#65533;4u&#65533;^&#65533; 
&#65533;&#65533;	&#65533;&#65533;'^&#65533;&#406;"&#65533;	&#1776;k&#65533;~&#65533;&#65533;&#65533;,&#1433;&#65533; &#65533;&#65533;&#65533;$5&#65533;o\p&#65533;&#65533;f&#65533;&#65533;&#65533;!:&#65533;&#65533;&#65533;yz&#65533;&#65533;T&#65533;'Ht&#65533;&#65533;M&#65533;&#65533;&#65533;Sm&#65533;g&#65533;
B	&#65533;&#65533;>&#65533;f&#65533;&&#65533;L&#65533;&#65533;&#65533;D!&#65533;V&#65533;P5a'&#65533;/V&#65533;I &#65533;&#65533;&#65533;&#146;I&#1666;&#65533;b&#65533;A`m&#65533;S?&#65533;&#65533;7&#65533;&#65533;&#65533;`&#65533;&#65533;&#65533;&#65533;{j&#65533;&#65533;fAD&#65533;t&#65533;&#65533;xo
6&#65533;`34	^&#65533;!e &#65533;7&#65533;&#65533;&#65533;&#65533;,F[zv&#65533;&#65533;&#65533;~aq&#65533;7&#65533;E&#65533;)a^&#65533;	&#65533;2&#796;&#65533;:&#65533;&#33312;#H&#65533;P .&#65533;&#65533;d&#65533;&#65533;&#65533;&#65533;&#65533;&#65533;$g&#65533;(g&#65533;&#65533;g&#65533;.d&#65533;&#65533;&#65533;$ K&#65533;-;&#65533;&#65533;V&#65533;F&#291;/&#65533;&#65533;&#65533;f&#65533;&#65533;(O&#65533;G&#65533;&#65533;F	&#65533;q~&#65533;,KG&#65533;&#65533;/+&#65533;G2/aKO&#65533;&#65533;'&#65533;
d&#65533;	&#65533;&#65533;	&#65533;&#65533;	^ay&#65533;&#65533;2a&#65533;&#65533;Qo&#65533;`u&#65533;v
&#1280;&#65533;b&#65533;~5q&#65533;&#65533;T&#65533;#&#65533;&#65533;&#65533;@&#65533;&#65533;	&#65533;&#65533;&#65533;e&#65533;&#65533;&#65533;F&#65533;"@,?&#65533;&#65533;&#65533; &#65533;f&#65533;P&#65533;&#65533;"9uZ&#65533;sY:&#65533;9&#65533;&#65533;\&#65533;&#65533;&#65533;&#65533;'&#65533;`N2&#65533;&#65533;&#894;6&#65533;&#65533;&#65533;&#65533;&#65533;&#65533;Y?&#65533;&#65533;mXE!K8&#65533;j&#65533;&#65533;&#65533;!J^&#65533;f&#65533;qEY&#65533;&#65533;`,&#65533;&#65533;Y&#65533;O"PEac&#65533;BV&#65533;M&#65533;%K\A&#65533;%&#65533;&#65533;&#1496;&#65533;]H#dO&#65533;&n3&#65533;&#65533;&#65533;&#65533;&#65533;R 4-&#65533;"&#65533;q&#65533;>hV&#65533;`&#1910;-&#65533;)	&#65533;q7&#1013;`dj&#65533;|b&#65533;&#65533;Q?A`&#65533;&#593430;H!&#65533;&#65533;Hc&#65533;~&#65533;
&#65533;&#65533;&#65533;&#65533;dX$e&#1746;e&#65533;
f&#65533;>&#65533;&#65533;e&#65533;n&#65533;&#65533;rJg8@|&#65533;A&#65533;vh&#65533;&#65533;
&#65533;-&#65533;&#65533;/-F+DJ&#293;_&#65533;CB&#65533;&#65533;&#65533;40[kG&#65533;cmJ&#65533;&#65533;&#65533;p&#65533;&#65533;&#65533;nb+oP&#65533;G&#65533;&#65533;SM&#65533;uc&#65533;&#65533;4&#65533;&#65533;&#65533;&#65533;2g!J&#65533;R&#65533;u&#65533;&#65533;q,&#65533;R&#65533;&#65533;&#65533;&#65533;R-@&#65533;&#65533;B$B(&#65533;t&#65533;&#65533;%&#65533;&#65533;7=&#65533;r&#65533;&#65533;r&#65533;>}&#65533;!|&#65533;&#65533;)&#65533;&#65533;&#65533;89&#65533;&#65533;
~L&#65533;&#65533;&#65533;&#65533;Q;&#65533;;&#65533;BR&#790;&#65533;&#65533;Q'&#9804;&#65533;&#65533;&#65533;38a
&#65533;U&#65533;&#65533;t\&#65533;&#65533;&#65533;L&#65533;'#-&#65533;&#65533;&#1920;^&#65533;&#65533;&#65533;&#65533;b'&#65533;"
&#65533;&#65533;J&#65533;o&#65533;&#65533;&#65533;&#65533;&#65533;&#65533;iy8&#65533;&#65533;^a&#65533;w&#65533;^.&#65533;&#65533;P&#65533; ` &#65533;YKc\h&#65533;Q&#65533;'&#65533;D&#65533;" &#65533;1&#65533;&#65533;&#65533;^&#645;&#65533;&#65533;\m 1&#65533;&#65533;W&#65533;'j
f&#65533;&#65533;z&#65533;&#65533;&#65533;z&#65533;&#65533; &#65533;0&#65533;H&#1569;&#65533;&#195;z;&#65533;&#65533;d&#65533;&&#65533;&#65533;
&#65533;&#65533;p&#65533;`&#65533;&#65533;&#65533;&#65533;&#65533;&#65533;.&#65533;&#65533;NJ&#65533;gKn&#65533;f\ALZ&#65533;&#1455;^&#65533;*]$F&#65533;c&#65533;Sd&#65533;&#65533;/-&#65533;J&#65533;CPK&#65533;L&#65533;.A&#65533;&#65533;rD&#65533;0&#65533;L1&#65533;m!	&#65533;0&#65533;&#65533;&#65533;W&#65533;&#65533;^&#65533;*dQ&#65533;g&#65533;V&#65533;]4G]H&#65533;>&#65533;7&#65533;xA&#65533;p&#65533;u&#65533;:&#65533;&#65533;&#65533;~j	&#65533;Q(.&#65533;`&#65533;&#65533;&#65533;&#65533;&#65533;&#65533;&#65533;		&#676;&#65533;&#65533;&#65533;xo	Z&#65533;x&#65533;&#706;&#65533;&#65533;&#65533;sU&#65533;3X&#65533;&#65533;\Q, &#65533;&#65533;&#65533;&#65533;;e&#65533;&#65533;&#65533;&#65533;S&#65533;~&#65533;a&#65533;&#65533;	y&#65533;&#65533;3v&#65533;&#65533;6&#65533;L&#65533;pr&#65533;
&#65533;&#65533;&#65533;&#65533;G9&#65533;&#65533;:&#65533;|"X&#65533;Ql&#65533;&#65533;s&#65533;20J)T&#65533;-&#65533;k8za&#65533;p{&#65533;E&#65533;
&#65533;~&#65533;4B&#65533;)&#65533;&#65533;tI&#65533;j&#65533;&#65533;/&#65533;v&#65533;
&#65533;6	d&#65533;K&#65533;D&#65533;N&#65533;&#65533;$r&#65533;'_a&#65533;CSsKU&#65533;&#65533;	&#65533;&#65533;9&#65533;&#65533;&#65533;&#65533;P&#65533;D&#65533;&#323;&#65533;&#65533;E&#65533;P?&#65533;(g&#65533;&#65533;&#65533;V&#59683;At&#65533;&#65533;&#65533;&#65533;,&#65533;&#65533;&#1288;f&#65533;v&#65533;&#65533;T-&#65533;C&#65533;&#65533;&#65533;v  &#65533;/&#1373;&#65533;#&#65533;&#65533;&#644;k.}&#65533;lsz&#65533;&#65533;F&#65533;[+*Q&#65533;GJ&#65533;&#65533;&#65533;4&#65533; &#65533;1C"&#65533;&#31941;7
<&#65533;j&#65533;&#65533;b
&#1152;&#65533;&#65533;'M&#65533;o&#65533;&#65533; q&#65533;&#65533;&#65533;&#65533;/q&#65533;&#65533;t|&#65533;&#65533;`&#65533;7Y!&#65533;X<&#65533;&#65533;j,T&#65533; &#65533;&#65533;|&#65533;t&#65533;f&#65533;&#1797;0&#65533;f&#65533;&#65533;OX&#65533;&#65533;&#65533;2&#65533;&#65533;,[X&#65533;&#65533;(&#65533;&#65533;$&#65533;Y&#65533;Y&#1606;3&#65533;&#65533;&#65533;&BS2
*3)t!&#65533;E&#65533;|&#65533;&#307;t&#65533;T&#65533;&#65533;)&#65533;&#65533;2c&#1075;&#31006;&#22715;&#65533;&#65533;&#65533;&#1297;z&#65533;F&#65533;%K&#65533;E&#835;&#65533;(&#65533;G&#65533; 
DA&#65533;P2$&#65533;&#65533;&#65533;*&#65533;&#65533;"&#65533;SB&#65533;@Y%&#65533;g%&#152;&#65533;x!&#65533;&#1895;&#65533;&#65533;&#65533;&#65533;-&#65533;Bb&#65533;&#65533;&#65533;Z&#65533;d&#65533;p[a&#65533;&#65533;H&#65533;&#65533;&#65533;&#65533;&#65533;&#65533;;&#65533;&#65533;cd&#65533;&#1203;>&#1797;&#65533;h&#65533;&#65533;&#65533;>V&#65533;&#65533;C?&#65533;H&#65533;g_&#1420;&#1328;&#65533;K&#65533;|&#65533;&#1872;&#65533;Dz &&#65533;&#65533;&#65533;&#65533;&#65533;&#65533;}&#65533;&#65533; 8&#65533;&#65533;&#65533;
&#65533;&#65533;B&#65533; z`&#65533;.&#65533;&#65533;<@b&#65533;fF&#65533;&#65533;0&#850;&#65533;6&#65533; *&#65533;<`2&#65533;`&#65533;D%@ O&#65533;e4&#65533;@&#65533;&#65533;&#65533;'&#65533;&#65533;m2&#65533;D&#65533;&#65533;`&#65533;&#65533;&#65533;R&#65533;$J'ur&#65533;&#1188;I/&#65533;0j&#65533;R&#65533;F0&#65533;4&!&#65533;&#1489;$G&#65533;x1&#65533;$&#922;$,&#65533;&#65533;&#65533;&#65533;&#65533;'WN&#65533;$qb	&#65533;&#65533;&#65533;&#858;&#65533;&#65533;&#65533;#S&#65533;&#65533;1&#65533;2&#65533;+5a&#65533;&#65533;&#65533;&#661;&#65533;&#65533;&#65533;L&&#65533;&#65533;&#65533;H&#65533;MRVI&#65533;-W&#65533;&#65533;&#65533;&#65533;&#65533;&#65533;_j&#65533;&#65533;S&#65533;&#65533;&#65533;$QD{3e&#65533;]jF&#65533;&#65533;4&#728;&#65533;&#65533;s&#65533; &#65533;&#668;&#65533;(k&#65533;|&#65533;&#65533;&#65533;&#65533;@&#65533;,&#1902;&#65533;&#65533;S&#65533;JG&#1840;rb#&#65533;&#65533;&#65533;6&#65533;&#65533;I)ZI&#65533;a&#65533;&#65533;b&#65533;*&#65533;&#65533;:S&#65533;&#65533;&#65533;I&#65533;&#65533;N&#65533;&#65533;MAb$J&#65533;PWH&#65533;&#65533;&#65533;H&#65533;\i&#65533;&#1552;&#65533;I&#65533;&#65533;G&#65533;8&#65533;&#65533;&#65533;&#65533;w&#65533;Q&#65533;@&#65533;y&#65533;&#1391;+2d ;	&#65533;b&#65533;3:&#65533;&#65533;&#65533;:&#65533;N&#65533;&#65533;q&#65533;	)&#65533;&#65533;
x&#65533;p`&#65533;j&#65533;&#65533;0&#65533;@'8&#65533;@&#65533;0@|"0&#65533;$&#65533;&#65533;@@&#65533;r@&#65533;0&#65533;  px&#65533;&#65533;6&#65533;&#65533;y&#65533;@&#65533;&#65533;?&#65533;@&#65533;>&#65533;i&#65533; &#65533; &#65533;V&#65533;a&#65533;%l&#65533;@^:P4&#65533;0AY&#65533;&#65533;E&#65533;&#65533; &#65533;a&#65533;p
&#65533;&#65533;@&#65533;	T`f]&#65533;&#65533;%,&#65533;&#65533;b&#65533;&#65533;iP&#65533;&#65533;A&#65533; &#65533;&#65533;@&#65533;&#65533;2&#65533;F&#65533;Jtj&#65533;%&#65533;(&#65533;&#65533;RL&#65533;oD&#65533;&#65533;M&#65533;Y&#65533;&#65533;T&#65533; &#65533;&#65533;'&#65533;&#65533;Qwip&#65533;&#65533;'p%&#1092;P&#65533;&#65533;\{%&#65533;O&#36437;&#65533;P&#65533;|"&#65533;(J@&#65533;&#65533;&#65533;&#65533;2EN&#65533;&#65533;&#65533;V&#65533;C&#65533;@w&#65533;&#65533;&#65533;W&#65533;dEQ<F&#65533;'&#65533;d&#65533;&#65533;/n&#65533;t&#65533;oO&#65533;&#65533;&#65533;+&#65533;^Z&#65533;N!&#65533;&#65533;-&#65533;&#65533;&#65533;&#1313;&#65533;f EQF$a&#65533;S&#65533;Q&#65533;tjs?&#65533;&#65533;	&#65533;&#65533;C;5wE(u&#65533;q&#65533;Q&#65533;+&#65533;&#65533;&#65533;,wFL&#65533;&#65533;#(Tr	&#65533;&#65533;R.&#65533;&#65533;&#65533;&#1511;&#1461;&#65533;&#65533;R^&#65533;&#65533;&#65533;ly&#65533;J&#65533;5&#65533;K&#65533;y&#1099;+&#1525;Lau&#65533;RL.S&#65533;pNL!&#65533;&#65533;(]&#65533;&#65533;&#65533;/8`&#65533;&#65533;&#65533;&#65533;&#65533;m&#65533;&#65533;6A-`X&#65533;R &#65533;!&#65533;8 y@&#65533;&#65533;&#65533;(&#65533;0&#65533;&#65533;w&#65533;&#65533;i&#65533;Ai&#65533;&#65533;9&#65533;&#65533;&#65533;  &#65533; SZ&#65533;Ca&#65533;	&#65533;&#65533;?\&#65533;&#65533;b&#65533;M&#65533;NP&#65533;|&#65533; &#65533;(&#65533;@&#65533;zz&#65533;&#65533;&#65533;V,n&#65533;&#65533;<'w&#65533;&#65533;1yy&#65533;/&#65533;&#65533;@&#65533;&#65533;&#65533;&#65533;&#65533;jZ&#65533;.i8aV(&#65533;`WP&#65533;+&#65533;F&#65533;G&#65533;F(PH&#65533;&#431;I&#65533;B&#65533;J|&#65533;&#65533;^&#65533;ePu&#65533;&#65533;&#65533;&#65533;&#65533;&#65533;&#65533;&#65533;<&#65533;&#65533;&#65533;!A&#65533;8&#740;&#65533;&#65533;k&#65533;&#65533;d&#65533;&#933;>&#65533;8&#1281;]i&#65533;E4s&#65533;\d&#65533;[Xoz&#65533;&#65533;5&#65533;'
&#65533;(X%&#65533;`&#65533;&#65533;8v&#65533;&#65533;b&#65533;(LAu&#65533;B&#65533; &#65533;O&#65533;l&#65533;&#65533;&#65533;O&#65533;2&#65533;&#65533;"$ M&#65533;&#65533;?&#65533;&#65533;:6&#65533;&#65533;+&#65533;`&#65533;.&#65533;&#65533;&#65533;H]<&#1425;a&#65533;K9&#65533;r!&#65533;&#1980;&#65533;_F&#65533;&#65533;'vu&#65533;\tf&#65533;&#65533;&#65533;&#65533;&#65533;&#65533;]a&#65533;&#65533;&#65533;&#65533;p=&#65533;h&#65533;VI&#65533;&#65533;/&#65533;&#65533;&#65533;\o&#65533; &#65533;l&#65533;&#65533; @48&#65533;&#65533;@&#65533;F&#65533;l&#65533;&#65533;&#65533;&#65533;&#65533; &#65533;A&#65533;<&#65533;&#65533;4#L&#65533;=&#65533;P&#65533;&#65533;8&#65533;ME*&#65533;J	&#65533;&#65533;n &#65533;n&#65533;##)NHD&#65533;&#1165;&#65533;K'A&#65533;&#65533;&#65533;&#65533;D&#65533;y&#65533;L&#65533;i&#65533;&#65533;&#65533; &#65533;~&#1537;&#65533;0&#65533;&#65533;&#65533;?h.&#65533;  &#65533;&#65533;.@&#65533;&#65533;&#65533;h&#65533;!s&#65533;i&#65533;&#65533;RB&#65533;P&#65533;&d&#65533;&#65533;.&#65533;&#65533;&#65533;&#65533;&#65533;Rs&#65533;V&#65533;cy&#65533;E c&#65533;#&#65533;Ay&#65533;z_G4&#65533;&#65533;&#65533;&#65533;&#65533;EK&#65533;&#65533;+&#65533;T&#65533;U&#320;"KX1&#65533;$&#65533;&#65533;&#65533;&#65533;(x&B%&#65533;B&#65533;,D&#65533;&#65533;Z&#65533;	&#65533;&#65533;J<&#65533;&#65533;#&#65533;&#65533;'^&#65533;&#65533;&#65533;P&#65533;&#65533;ul
o&#65533;&#65533;&#65533;0&#328;&#65533;&#65533;#4q&#65533;1R&#65533;*$&#65533;&#65533;&#65533;0&#65533;P&#65533;&#532;a(&#65533;S&#65533;&#65533;L&#185;&#65533;&#65533;W&#65533;&#65533;+&#807;0|&#65533;4&#65533;X&#65533;&#65533;&#65533;b&#65533;4G &#65533;&#65533;&#210;8|!.`8&#65533;&#65533;_q&#465;&#65533;&#65533;N{&#65533;b]&#65533;g&#553;HG&#65533;h&#65533;h&#65533;&#1397;+{!&#65533;&#65533;&#65533;TD"W&#65533;&#65533;L4/D&#65533;'&#65533;9&#65533;&#65533;&#65533;
0&#65533;QL&#65533;[$d&#65533;&#65533;E&#65533;&#65533;&#65533;Zd&#65533;"J  &#65533;&#65533; B&#65533;&#65533;&#65533;$&#65533;	M&#65533;]&#65533;&#1809;T&#65533;&#65533;&#65533;o&#65533;&#65533;&#65533; f&#65533;&#65533;&#65533;D7&#65533;..&#65533;&#65533;`) &#65533;&#65533;.vw)K&#65533;IJ&#65533;L&#65533;&#65533;&#65533;&#65533;&#65533;&#65533;&#65533;B&#65533;P	T7&#65533;Q&#65533;&#65533;&#65533;&#65533;&#65533;2i&#65533;%&#65533;&#65533;7&#65533;&#65533;&#65533;0&#65533;:=%&#65533;O&#65533;S&#65533;<&#65533;`A&#65533; "`&#65533;F&#65533;O&#65533;&#65533;n&#65533;&#65533;&#65533;&#65533;&#65533;&#65533;=m&#65533;@&#65533;&#906;7&#65533;&#65533;3&#65533;&#65533;Eu&#65533;&#1029;&tA]&#65533;s&#65533;+&#903;&#65533;)&#65533;eP&#65533;&#65533;WXRA0&#65533;&#65533;.&#65533;	&#65533;p&#65533;!&#65533; S&#65533;EE&#65533;&#65533;b.&#65533;&#65533;&#65533;&#659;?\&#65533;&#65533;&#65533;&#403;&#65533;4M3&#65533;:&#65533;f&#65533;&#1235;-&#65533;&#65533;7&#65533;&#65533;&#65533;2[s&#65533;&#65533;1^4!+H&#65533;$L&#65533;(QS&#65533;bSF&#65533;&#65533;L&#65533;k&#65533;&#65533;&#65533;&#466;(&#65533;",&#65533;kGZ&#65533;&#65533;&#65533;&#65533;
&#65533;&#65533;B\&#65533;E&#65533;&#1098;5Ma+&#65533;,&#65533; Gq&#65533;&#65533;l#^Mp&#65533;&#65533;&#65533;Bt&#65533;&#65533;&#18216;G+:WY&#65533;p&#65533;&#65533;`&#65533;	&#65533;&#65533;&#65533;_ &#65533;&#1654;&#1461; &#65533;3&#65533;&#65533;^&#65533;&#65533;$'&#65533;&#65533;&#65533;I&#65533;'&#528;&#65533;PI7&#65533;&#1101;o&#65533;\&#65533;&#65533; &#65533;&#65533;H&#65533;&#65533;uu&#65533;&#65533;&#65533;(H-&#65533;&#451;q&#65533;&#65533;IP:@2T&#65533;&#65533;&#65533;@M;&#65533;
6&#65533;?&#65533;&#65533;L&#65533;&#65533;&#65533; a&#65533;.&#65533;&#65533;&#65533;Z&#65533;<`&&#65533;6N&#65533;	&#65533;&#65533;;<&#878;M&#65533;|&#65533;&#65533;P&#65533;@%aBp&#65533;&#65533;&#65533;Gt&#65533;@&#1279;&#65533;&#65533;&#65533;@&#65533;\a&#65533;&#65533;F34&#65533;&#1964;&#65533;&#65533;*6&#65533;"J&#65533;&#65533;rv&#65533;&#65533;&#65533;&#65533;	o&#65533;&#65533;&#65533;P&#65533;-&#65533;&#65533;&#65533;z&#992;&#65533;,&#65533;t&#65533;&#65533;q&#65533;.D#&#23248;A$K)s\>&#65533;$&#65533;&#65533;g&#65533;&#65533;&#65533;G[&#65533;b&#65533;&#65533;%W&#65533;&#65533;+F{&#65533;&#65533;&#65533;j+&#65533;&#65533;#&#65533;&#65533;&#65533;&#65533;aa&#65533;Y'6&#65533;&#65533;I#[&#65533;B&#65533;AV'&#65533;&#65533;&#1043;u&#65533;H&#65533;.&#65533;`&#65533;&#65533;	/&#65533;sI&#65533;e:&#65533;&#65533;+&#65533;x&#65533;&#65533;&#65533;^&#65533;_Q&#65533;f&#65533;&#65533;C&#65533;e[\tXB&#65533;&#65533;&#65533;&#65533;&#65533;M&#65533;	&#65533;A&#65533;&#65533;:2&#65533;&#65533;&#65533;xCb&#65533;"&#65533;1	&#65533;&#65533;&'9[ 8h&#65533;
&#65533;&#65533;&#65533;&#65533;&#65533;M:&#65533;&#65533;kc&#65533;)&#65533;&#65533;&#65533;TF&#65533;&#65533;&#65533;&#65533;&#65533;\%W&#65533;&#65533;@&#65533;u&#65533;#&#65533;H&#65533;<&#65533;.v&#65533;&#65533;n&&#65533;JXf&#65533;$&#65533;&#65533;)9&#65533;&#65533;&#65533;f&#65533;&#65533;U'!&#65533;&&#65533;&#65533;_&#65533;&#65533;'&#65533;t;&#65533;&#65533;N&#65533;3` J&#65533;q&&#65533;&#65533;&#65533;!0r#&#65533;'&#65533;S&#65533;&#65533;
&#65533;a&#65533;Sa4 t&#65533;&#65533;&#65533;&#65533;+&#65533;&#65533;C&#65533;&#65533;1<&#65533;>&hQ`t$&#65533;kPD2t^p$ 4&#65533;`44&#65533;&#65533;&#1058;E^&#65533;&#65533;b-&#65533;&#65533;pM&#65533;&#65533;p+&#65533;m&#65533;&#65533;A._&#65533;q&#65533;EcW&#65533;TCW&#65533;&#1025;t&#65533;H`W4a5&#65533;As&#65533;`~'[&#65533;*&#65533;&#65533;&#65533;&#65533;
4W!&#65533;E@t&#65533;Fu@WSP@&#65533;&#65533;eW&#65533;&#65533;&#65533;
[Xy&#65533;C^qi&#65533;&#65533;'7a&#65533;&#65533;v\&#65533;&#65533;&#65533;Ek&#65533;{&#65533;&#65533;BF&#65533;	tkP}&#65533;3A&#65533;=sE2&#65533;-
&#65533;(#&#65533;Z>@- :&#65533;&#65533;Z=&#65533;&#139;6&#65533;&#65533; &#65533;&#65533;I2 &#65533;:&#65533;&#65533;l2%*8&#65533;&#65533;!&#65533;7&#65533;J&#65533;g~wC73&#65533;K&#65533;&#65533;8&#65533;~&#65533;&#65533;]&#65533;7nB&#65533;n<R&#65533;3%E&#65533;^&#65533;P&#65533;&#65533; ) &#65533;&#65533;^"MPa&#65533;o&#65533;&#65533;	&#65533;&#65533;d&%&#65533;&'aR'&#65533;;u&#65533; &#65533;&#65533;'~b&(&#65533;`%&#65533;&#65533; &#65533;&#65533;1'&#65533;&#65533;&#65533;&#65533;Hk #`e&#65533;c#0u&#65533;]0AMwP&#65533;n&#65533;c&#65533;vG&#65533;Ah&#65533;&#65533;a&#65533;$0&#65533;H&#65533;>&#65533;2pD&#65533;@2&#65533;pF&#65533;`&#65533;x&#65533;&#65533;&#65533;&#65533;&#65533;E&#65533;&#65533;+&#65533;R&#65533;uMp2&#65533;&#65533;&#65533;t[&#65533;!&#65533;v&#65533;qVq&#65533;[&#65533;&#65533;pAQXs@
0&#65533;>&#65533;SX&#65533;!*&#65533;&#65533;
S0&#65533;&#65533;&#65533;0&#65533;1[&#65533;n&#65533;0&#65533;&#65533;D&#65533;_'&#65533;&#65533;Bh&#65533;s4&#65533;&#65533;z&#65533;u&#65533;'&#65533;H&#65533;&#65533;+&#65533;`BZ&#65533;X&#65533;&#65533;+aj A&#65533;&#65533;^QW7&#65533;&#65533;yQ &#65533;&#65533;&#65533;
&#65533;P0UD&#65533;u&#65533;:&#65533;&#65533;H&#65533;&#65533;&#65533;&#65533;&#65533;&#65533;|&#65533;'&#65533;Bl
B}
&#65533;2&#65533;X%&#65533; &#65533;(m&#65533;G&#65533;|&#65533;7&#65533;&#65533;&#65533;w&#65533;&#65533;&#65533;&#65533;K&#65533;8&#65533;&#65533;6^&#65533;#&#65533;&#65533;79&#65533;gLSo&#65533;%Je&#65533; &#65533;^&#65533;0ouR!' &#65533;&lR0&#65533;Z?&#65533;&#65533;;`N&#65533;(
P&#65533;&#65533;:
P`g&#65533;a&#65533;q&#65533;k)&#65533;xZQ`&#65533;BYCF&#65533;E\$h&#65533;&#65533;	&#65533;g&#1313;&#65533;(,QFtC0DGw&#65533;&#65533;&#65533;'&#65533;b>xM&#65533;&#65533;+
ed&#65533;)&#65533;&#65533;&#65533;z4&#65533;&#65533;
&#65533;&#65533;
&#65533;r&#65533;p&#65533;&#65533;1VhFl&#65533;&#65533;&#65533;&#65533;Pv]H&#65533;&#65533;^&#65533;hp&#65533;0+^$u0pF&#65533;I&#65533;&#65533;&#65533;AB&#65533;2O&#65533;R#ug&#65533;I
]&#65533;?&#65533;}&#65533;I&#65533;eP&#65533;&#65533;&#65533;Dq&#65533;_&#65533;&#65533;b&#65533;i)#7rIz&#65533;4&#65533;U-2\&#65533;A&#65533;'A&#65533;i&#65533;Ys&#65533;3Y&#65533;<H&#65533;
`&#65533;
w&#65533;&#65533;&#65533;JN&#65533;&#65533;&#65533;&#1611;q2l2}&#65533; 	&#65533;[&#65533;&#65533; a %  &#65533;&#65533;l	p$&#65533;&#65533;&#65533;H&#65533;zc"&#65533;K&#1048;&#65533;4&#65533;]&#65533;#7&#65533;~Q&#65533;$&#65533;&#65533;S&#65533;&#65533;&#65533;&#65533;&#65533;&#65533;t&#65533;&#65533;9@0o(`9&#697;[&#65533;&#65533;%{2&#65533;F!p&#65533; &#65533;&#65533;
I;{&#65533;&#65533;	M@&#65533;&#65533;qR`&#65533;&#65533; &#65533;&#65533;
[@h&#65533;&#65533;"
'7r&#65533;H&#65533;&#65533;H`P&#65533; D&#65533;&#65533;EI0wR6ptT:X]p&#65533;&#65533;qW?J&#65533;&#65533;
L&#259;&#65533;&#65533;F'aY&#65533;X&#65533;&#65533;&#65533;x:&#65533;R&#65533;&#65533;&#65533;J&#65533;{&#65533;&#65533;Z`/C&#65533;&#65533;&#65533;&#65533;&#65533;&#65533;&#65533;0&#65533;~vv[P&#65533;9-T&#65533;>$v&#65533;&#65533;h@4&#65533;&#65533;`&#65533;P$&#65533;&#65533;4A&#65533;R&#65533;A"5d&#65533;&#65533;7&#65533;q?]ye&#65533;yNP2&#65533;6&#65533;MD&#65533;X&#65533;&#65533;i&#65533;&#65533;i.&#65533;BF&#65533;/&#65533;z&#65533;4ZZ:D4Q&#65533;e&#65533;R&#65533;qa&#65533;2&#65533;&#65533;i?&#65533;H&#65533;&#1691;`&#65533;&#65533;&#65533;FN= (P&#65533;j&#65533;&#65533;&#65533;[&#1271;&#65533;o&#65533;X'?  &#65533;&#65533;l@m&#65533;&#65533;" &#170;"{&#65533;7&#65533;"&#65533;&#65533;&#65533; Q&#65533;~9&#65533;]&#2041;]&#65533;&#65533;~&#65533;*$&#65533;9^&#468;:(&#65533;:&#65533;7&#65533;&#65533;fJ%0M&#65533;&#65533;Mn&#206;&#65533;zb: &#65533;&#65533;q&#640;R&#65533;&#65533;&#65533;'u&#65533;'&#65533;z&#65533;&#65533;`f!P&#65533;&#65533;&#65533;i:z&#65533;!1&#65533;Q&#1028;,&#65533;P&#65533;O2`&#65533;A3&#65533;&#65533;Ch&#65533;2&#65533;%QD?0Z&#65533;&#65533;&#1489;eJ&#65533;Vv&#65533;[&#65533;&#65533;&#65533;6&#65533;Z&#65533;u&#65533;H&#65533;
/&#65533;BR&#65533;`&#65533;&#65533;U&#65533;&#65533;&#65533;b}:1ie&#65533;&#65533;&#65533;&#65533;&#65533;R&#65533;dL+R&#65533;&#65533;F&#65533;&#65533;a&#65533;`?&#65533;Hn)&#65533;&#65533;&#65533;QJ&#65533;3&#65533;w&#65533;&#1505;0[4&#65533;YCX&#65533;3[`&#65533;&#65533;H&#65533;;&#65533;s;&#65533;&#65533;&#65533;&#65533;S&#65533;&#65533; a;G&#65533;&#65533;&#65533;i&#65533;j&#65533;&#65533;k&#65533;wS&#65533;`TC&#65533;qT&#65533;&#65533;8&#65533;&#65533;* &#65533;&#65533;&#65533;)  &#65533;&#65533;&#65533;&#65533;&#65533;&#65533;&#65533;Ic&#65533;|&#65533;!&#65533;&#65533; &#65533;I&#982; &#65533;7&#65533;"0&#65533;&#65533;&#65533; P"S"&#65533;"CbK&#65533;h]&#65533;4&#65533;P&#65533;&#65533;&#65533;&#65533;&#65533;W&#65533;)b%&#65533;&#65533;|&#65533;lp&#65533;l&#65533;:&#65533;E&#65533;&#65533;&#65533;&#65533;&#65533;&#65533;M&#65533;9uB&#65533;m&#65533;;v"`I&#65533;%&#65533;ur&#65533;v&#65533;&#65533;&#65533;)i&#65533;&#145;&#65533;&#65533;;a&#65533;W&#65533;&#1841;&#1777;E/&#65533;v<&#65533;&#65533;5&#65533;
E&#65533;F!S&#65533;'in'&#65533;&#65533;;&#65533;&#65533;&#65533;&#65533;?&#65533;EF9&#65533;&#65533;&#65533;`&#1394;@&#65533;&#65533;&#65533;&#65533;QvM&#65533;&#65533;R&#65533;&#65533;&#65533;&#65533;&#65533;&#65533;&#65533;&#65533;o&<#&#65533;J&#65533;s &#628; uiA&#65533;&#220;&#65533;8Q&#65533;&#65533;&#65533;)&#65533;x&#65533;&#65533;1&#65533;slqy|39&#65533;&#65533;vF&#65533;=&#65533;A?&#65533;\&#65533;u;[`\&#65533;&#65533;&#1681;'&#65533;&#65533;P&#65533;pZ&#65533;&#65533;EQ&#65533;gW bBx&#65533;&#65533;O+O&#1985;&#65533;3&#65533;a&#65533;&#65533;&#361;A&#65533;&#65533;&#45809;'&#65533;&#65533;)&#65533;&#1194;&#65533;&#65533;[&#65533;S&#65533;p&#65533;&7&#65533;d&#626;&#65533;&#628;k&#65533;&#1799;&#65533;p &#65533;&#65533;!&#65533;&#65533;K&#65533;&#65533;"&#65533;8EB&#65533;&#65533;%5bL^&#65533; ::&#65533;Tp&#65533;Y&#65533;&#918;&#65533;= J&#65533;&#65533;&#65533;&#65533;&&#65533;&#65533;&#65533;q&#65533;&#65533;&&#65533;%x&#65533;=&#65533;'&#17149;&#65533;&#65533;&#65533;&#842;&#65533;&#65533;k&#65533;k_&#1762;g&#65533;&#65533;&#65533;&#65533;&#65533;&#65533;&#65533;d'&#65533;"$
&#65533;Li&#65533;
:vt`&#65533;&#65533;PDo&#65533;RP &#65533;4` P&#65533;&#65533;	J&#65533;BZ&#65533;i_,z&#65533;&#65533;&#65533;,R/&#65533;&#65533;0&#65533;&#65533;J@&#65533;&#65533;P<lAP&#65533;&#65533;b(&#65533;#&#65533;=&#880;p&#65533;%3&#65533;&#65533;E&#65533;Z*&#65533;&#65533;>&#65533;epiq&#65533;4&#65533;U"&#368;{H&#65533;G&#65533;jvp&#65533;;,i&#65533;-6&#65533;&#65533;R&#65533;&#1153;x&#65533;qr'&#65533;&#65533;=-&#65533;s&#721;`&#65533;E&#65533; &#65533;9#&#65533;W@&#65533;l&#65533;G&#65533;9&#65533;3W&#65533;P w&#65533;z&#65533;*'WXY&#65533;k&#65533;&#65533;&#65533;@&#65533;&#65533;E &#65533;&#65533;E&#65533;&#438; e} g&#65533; : &#65533;(7&#65533;&#65533;&#65533;&#65533;&#65533;7`"*b&#65533;&#1480;&#65533;&#65533;&#65533;m&#65533;&#65533;[&#65533;&#65533;&#65533;&#65533;&#65533;&&#65533;]&#65533;&#65533;Z%&#65533;&#65533; &#65533;&#65533;&#65533;&#65533;&#65533;&#50079;&#65533; &#65533;I&#39568;f"&#65533;&#27573;3qy&#65533; @&#65533;&#65533;&#1631;-&#65533;&#65533;&#10183;&#65533;&#65533;p&#65533;N&#843;&#65533;Z&#65533;Q&#1752;)[X&#65533;&#65533;Q&#65533;&#65533;&#1956;&#65533;H&#65533;&#65533;&#65533;&#65533;&#65533;H&#65533;q	&#65533;&#65533;&#65533;6&#65533;&#65533;
&#65533;&#65533;&#1814;&#65533;&#65533;&#65533;&#65533;ho&#65533;&#65533;&#65533;mWH&#65533;&#65533;&#65533;&#65533;iIP&#65533;3F`&#65533;&#65533;d9&#65533;&#65533;3D&#65533;PCFQ&#65533;&#65533;&#65533;&#65533;&#65533;&#65533;&#65533;lx&#65533;&#65533;UP6&#65533;{&#65533;`&#65533;&#65533;Q!KDs&#1425;FoPD&#65533;fj~/&#65533;W*&#65533;a&#65533;h&#65533;&#65533;A&#65533;&#65533;&#65533;Z&#65533;&#65533;&#65533;&#65533;<&#65533;&#65533;&#65533;4r&#65533;`W$&#65533;R&#65533;&#65533;E&#65533;*&#65533;
i`G<&#65533;&#65533;P`'&#65533;
s gG &#65533;W|&#65533;g|&#65533;'(&#65533;&#1388;Jl&#65533;&#65533;|&#65533;&#65533;I&#65533;&#65533; &#65533;&#65533;!&#65533;k%&#65533;u7:&#65533;!0&#65533;&#65533;Y&#65533;s&#65533;/&#65533;&#633;&#65533;~&#65533;^&#65533;&#65533;]&#65533;t&#65533;&#65533;]Q2&#65533;	 &#65533;&#526;u} (@&#65533;&#65533;&#65533;&#65533;&#65533;&#65533;&#65533;&#65533;&#65533;&#65533;&#65533;&#65533;&#65533;Y&#65533; &#65533;&#751;&#65533;B&#65533;&#65533;&#65533;l&#65533;f&#65533;&#65533;&#65533;&#65533;&#1632;&#65533;&#65533;&#65533;z2&#65533;&#65533;&#65533; &#65533;&#65533;&#65533;N&#65533;&#65533;&#65533;/F z&#65533;3&#65533;&#65533;&#65533;cb&#65533;^
FIry&#65533;-W+#8&#65533;g&#1749;&#65533;&#65533;o&#65533;&#65533;M&#65533;&#65533;HP&#65533;F&#65533;RXz2&#65533; 2&#65533;V&#65533;>A.RAm,&#65533;{&#65533;&#65533;&#65533;&#65533;&#65533;w&#65533;&#65533;&#65533;"&#65533;l&#65533;&#65533;&#65533;&#65533;	&#65533;pW,q&#65533;i12c^`&#65533;&#65533;`&#65533;&#65533;^&#65533;&#65533;E&#65533;&#65533;&#65533;&#65533;&#65533;X&#65533;&#65533;&#65533;Zs;r&#65533;&#65533;>=[6 -'0F@rH&#65533;+&#65533;&#65533;&#65533;[&#65533;V&#65533;P&#65533;,&#368;&#65533;#&#65533;&#504;&#65533;&#65533;&#65533;&#65533;&#65533;E&#65533;[
&#65533;K&#65533; &#65533;&#65533; &#65533;&#65533;&#65533;&#65533;vL'(H&#65533;P&#65533;	8 &#65533;&#65533;&#65533;&#65533;@0h&#65533;C&#65533;&#1080;&#65533;&#65533;&#65533;&#65533;&#65533;&#65533;&#65533;&#65533;&#65533;&#65533;l&#65533;&#529;I&#65533;&#65533;&#65533;&#65533;1&#65533;&#65533;&#65533;&#65533;&#65533;&#65533;O&&#65533;@&#65533;3A&#65533;	=&#65533;&#65533;&#65533;1&#65533;A&#65533;)&#65533; &#65533;h&#65533;&#65533;'z&#65533;@&#65533;$&#65533;&#65533;`&#65533;&#65533;&#65533;
&#822;&#65533; &#65533;&#65533;XxXP&#65533;&#65533;&#65533;tA((&#65533;
&#65533;]%@x&#65533;&#65533;&#65533;	&#65533;!&#65533;0&#65533;B&#65533;&#529;&#65533;&#65533;{&#65533;A&#65533;0#2l1&#65533;&#65533;f&#65533;&#65533;&#65533;!&#65533;&#65533;\&#65533;B&#1552;a&#1673;&#65533;$&#65533;D&#65533;1&#65533;0&#65533;&#65533;2h&#65533;x!#&#65533;4&#65533;Y&#65533;&#65533;b&#65533;td&#65533;\&#65533;&#65533;&#65533;&#337;#Wt&#65533;Z9&#65533;$I&#65533;&#313;&#65533;&#65533;I#uX!&#65533;&#65533;&#65533;`&#65533;&#65533;)&#65533;&#1353;&#65533;&#65533;&#1965;&#65533;`&#65533;&#65533;>n&#1946;K&#65533;&#65533;&#65533;&#405;P&#65533;C	'&#65533;p&#65533;&#65533;X&#213;5&#65533;&#65533;&#65533;\&#65533;8B&#65533;:&#65533; A&#65533;#r&#65533;&#65533;&#846;h&#65533;&#65533;(&#65533;&#65533;?-&#65533;&#65533;&#65533;&#65533;S&#65533;-"SQE[=Q:1g'^Xc&#65533;)&#65533;&#65533;&#213;:&#65533;&#65533;"&#65533;&#65533;&#65533;&#65533;&#65533;&#65533;&#65533;&#65533;!
sD&#65533;b&#65533;b&#65533;&#65533;0&#65533;&#303;h8,&#65533;&#65533;J8OH!&#65533;P&#65533; &#65533;&#1312;&#65533;3&#65533;D&#65533;49(&#65533;*&#65533;:A`@&#65533;&#65533;"&#65533;"(&#65533;` &#65533;&:`&#65533;&#65533;"H&#65533;&#65533;&#65533;z&#65533;s#&#65533;>i&#65533;  &#65533;&#65533;&#65533;2
&#65533;&#1110;&#65533;y&#65533;R&#65533;h&#65533;I ;C&#65533;&#65533;:C&#65533;&#39459;&#65533;&#65533;&#65533;
J&#65533;&#65533;&#65533;&#65533;&#65533;"U&#65533;&#65533;R+&#65533;[&#65533;+&#65533;&#65533;2K.&#65533;&#65533;kX<p&#65533;&#65533;-&#65533;&#65533;&#65533;;&#65533;+C&#65533;0&#65533;^t&#344;W&#65533;&#65533;d#^&#65533;&#65533;[#&#65533;%!&#65533;V&#65533;P1/&#65533;&#65533;&#65533;Erq&#65533;&#65533;F&#65533; 2&#65533;&#65533;&#1775;5&#65533;&#65533;B&#65533;&#65533;vc&#65533;?&#65533;X{&#65533;&#65533;h0&#65533;&#65533;0&#65533;p&#65533;$2&#65533;&#65533;
'&&#1326;&#65533;&#65533;&#65533;&#65533;%\)F&#65533;&#65533;&#65533;&#65533;F5&#65533;!&#65533;]4&#65533;&#65533;&#1164;C&#1606;&#65533;3"&#65533;O&#65533;"
(&#65533;(c'L0
$&#65533;&#65533;,&#65533;$B	eB&#1926;te&#65533;~x&#65533;&#65533;.S&#65533;&#65533;>&#65533;&#24950;&#65533;&#65533;j&#65533;&#65533;&#65533;\&#65533;&#65533;&#65533;&#65533; r&#65533;5>&#65533;&#65533;&#65533;&#65533;"&#65533;_&#65533;0&#65533;&#65533;&#65533;&#65533;s&#65533;&#65533;`
c&#65533; Ae+&#65533;&#65533;K.&#65533;&#60039;/&#65533;&#65533;&#65533;LOAMOq&#65533;wj'N&#65533;&#65533;&#65533;;7&#65533;&#65533; &#65533;&#65533;&#65533;8g&#65533;P&#65533;3! X	 G}TR&#65533;*&#65533;&#611;&#65533;6&#65533;)&#65533;&#65533;(&#65533;s&#65533;:O&#65533;3wTqe`&#65533;R&#65533;r&#65533;&#65533;&#65533;U-&#65533;@+V&#65533;&#65533;&#65533;k,&#65533;">,&#65533;&#65533;j&#65533;&#65533;&#65533;*&#65533;X&#65533;&#65533;&#65533;K0&#65533;&#65533;}&#65533;&#65533;&#224;&#65533;&#65533;&#65533;&#65533;&#65533;~&#65533;&#65533;6$d^&#65533;&#65533;b~&#65533;&#65533;]&#65533;IC&#65533;&#65533;&#65533;A&#65533;&#65533;Os%&#65533;5&#65533; &#65533;&#65533;&#65533;^&#65533;&#65533;&#65533;&#65533;+4&#65533;R&#65533;d&#65533;&#65533; &#65533;E.&#65533;w&#65533;&#65533;&#65533;&#65533;e&#65533;&#65533;&#65533;&#160;&#65533;&#65533;&#65533;&#65533;&#65533;&#65533;(&#65533;9t&#65533;wi7&#65533;&#65533;]&#280;2T&#65533;1
&#65533;&#65533;&#65533;&#65533;v&#65533;&#65533;&#65533;W&#65533;&#65533;
	&#65533;	&#65533;&#65533;&#65533;e&#65533;&#65533; :&#1673;&#65533;&#65533;r&#65533;BE&#65533;_sj&#65533;&#65533;d#;B&#65533;&#65533;&#65533;:&#65533;A	&#65533;&#65533;&#65533;o>&#65533;&#65533;&#65533;&#65533;qx&#65533;.vE&#65533;b&#65533;y&#65533;0t&#1097;&#65533;&#65533;&#65533;i&#65533;&#65533;&#65533;a&#65533;&#65533;%@j&#65533;Kb&#65533;&#65533;&#65533;&Crq&#65533;&#1216;&#65533;T&#65533;&#65533;N9&#65533;&#65533;&#65533;d?1&#65533; &#65533;d8:&#65533;U&#65533;'&#65533;,&#65533;&#65533;G&#65533;&#65533;&#1441;&#65533;S&#65533;&#65533;&#65533;&#65533;\G&#65533;&#65533;&#65533;&#65533;U&#65533;2&#684;&#65533;*&#65533;&#65533;&#65533;,GQ&#65533;&#65533;p&#65533;
&#65533;&#65533;&#65533;k^\&#65533;G&#65533;&#65533;-&#65533;4&#65533;&#65533;~&#65533;<&#65533;&#65533;%/&#65533;*&#65533;J&#65533;&#65533;&#65533;.&#2019;b&#65533;&#65533;w&#65533;<m^6&#65533;&#65533;\1&#65533;&#65533;&#65533;&#65533;jh&#65533;.&#65533; &#65533;&#65533;&#65533;~Sx&#65533;>q&#65533;!IR&#65533;q &#216;ji!&#65533;3&#65533;&#65533;}N&#65533;&#65533;yEF&#65533;&#65533;(D(D&#65533;&#65533;&#65533;Q#&#65533;&#65533;&#65533;&#65533;)L&#65533;&#65533;p&#65533;&#803;&#65533;W&#65533;&#65533;~j&#65533;kBcC&#65533;&#65533;&#34824;&#65533;Kp&#65533;&#65533;&#65533;8*&#65533;FP&#65533;O&#65533;&#65533;5&#65533;&#65533;ED&#65533;5&#65533;&#65533;76&#65533;Y&#65533;d&#65533;0'$&#65533;&#65533;H&#188;&#65533;&#65533;&#65533;&#65533;Pq0&#65533;&#38067;&#65533;&#65533;&#65533;&#65533;&#65533;&#65533;[&#65533;&#65533;1&#65533;0~Q&#65533;7 !_&#65533;hE&#65533;&&#65533;5D&#65533;]=&#65533;&#65533;&#65533;&#65533;\#9&#65533;&#65533;&#65533;G.&#65533;&#65533;+{&#65533;RP`&E&#65533;	q&#65533;[&#65533;98&#65533;&#65533;p&#65533;K&#643;H`P=&#65533;dC6&#487;&#65533;P`'i&#65533;GV&#465;I&#65533;&#65533;&#65533;tI*ig&#65533;&#65533;&#65533;T
 \&#65533;&#65533;S&#65533;&#65533;U&#65533;:&#65533;.&#65533;&#65533;&#65533;Z&#65533;&#65533;py&#65533;&#65533;p&#65533;&#65533;4+&#65533;&#65533;4&#65533;9,G+0 &#65533;&#65533;_&#65533;&#65533;M&#65533;L&#65533;&#65533;&#65533;&#65533;	&#65533;	0]&#65533;&#65533;&#65533;Qtq'&#65533;&#65533;=&#65533;A'\&#65533;F&#65533;&#65533;9&#65533; &#65533;U&#65533;f1&#65533;&#65533;&#65533;O&#65533;&#65533;6&#65533;&#65533;.d&#65533;&#65533;+X&#65533;aqxC1&#65533;&#65533;&#65533;b&#770;F`&#65533;:&#65533;&#1097;\P'	&#65533;Y&#65533;&#65533;}XH&#65533;&#65533;&#65533;&#65533;&#65533;0&#65533;&#65533;@mP&#65533;&#65533;&#65533;&#65533;Q&#65533;&#65533;&#65533;z&#65533;_(&#65533;7<4&#65533;ora&#65533;b|BB&#65533;&#65533;Z&#65533;U&#65533;J5|9&#65533;"&#65533;&#65533;&#65533;&#65533;8&#65533;&#65533;P&#65533;1&#65533;&#65533;8!&#65533;&#65533;X&#65533;@&#65533;-&#65533;"&#65533;&#665;\
&#65533;&#65533;7uK&#65533;&#65533;&#65533;?r	E&#1242;&#1460;3+R&#65533;(&#65533;NZ&#65533;*<J &#65533;*Cx&#65533;9&#65533;@O&#65533;&#65533;&#65533;  F&#65533;&#276;,	&#65533;&#65533;.&#65533;JTR*&#65533;F@E9Rae&#65533;qi&#65533;X&#65533;u<&#65533;E&#65533;&#65533;&#65533;&#65533;&#65533;I&#65533;[S&#65533;&#65533;&#65533;&#65533;vPe+&#65533;
&#65533;&#65533;&#65533;&#65533;5M&#65533;M&#65533;&#65533;&#65533;&#25533;&#65533;&#65533;V&#65533;E&#65533;&#65533;&#562;6&#65533;Vt&#65533;Ft
$&#65533;&#272;I&#65533;&#65533;U&#65533;"&#65533;E&#65533;03&#65533;b|&#65533;&#65533;H@(&#65533;&#65533;&#65533;DA&#65533;&#65533;&#65533;<&#857;&#65533;7&#65533;B&#65533;`7&#65533;X1&#65533;&#65533;&#65533;'>N&#65533;&#65533;&#65533;&#65533;&#65533;&#65533;Y[&#65533;&#65533;&#65533;F&#65533;7&#65533;u`&#65533;&#65533;@&#65533;-&#65533;&#65533;6@&#65533;7fTAs|&#65533;&#65533;E&#65533;&#65533;&#65533;#&#65533;&#65533;{&#65533;&#65533;&#65533;8&#65533;&#65533;&#65533;&#65533;&#65533;&#65533;&#65533;E.&#65533;w&#65533;&#65533;&#65533;,	eh/&#65533;&#65533;5&#65533;&#65533;q`&#65533;&#65533;U&#65533;&#65533;&#65533;@&#65533;_&#65533;&#65533;&#65533; &#65533;j&#65533;&#65533;J&#65533;&#65533;&#65533;%&#944;j&#704;&#65533;&#945;{&#65533;,B&#65533;&#65533;\]"&#65533;&#65533;&#65533;&#65533;M&#65533;&#65533;&#65533;&#65533;.v&#65533;UI&#65533;&#65533;&#65533;J	pd&#65533;&#65533;2&#65533;&#65533;G&#65533;L&#709;&#65533;&#65533;&#65533;&#65533;5&#65533;r&#65533;&#65533;&#65533;Vu&#65533;U1&#65533;'=&#554;,&#65533;&#65533;&#65533;&#65533;&#65533;{&#65533;E&#65533;&#65533;&#65533;&#65533;&#65533;&#65533;x&#65533;-+0&#6890;&#65533;b&#65533;R&#65533;&#65533; `&#65533;&#65533;&#65533;S&#65533;5&#65533;&#65533;[&#65533;&#65533;wt-&#65533;&#65533;F2&#65533;&#65533;&#65533;&#65533;&#65533;&#65533;&#65533;&#539;&#65533;&#65533;x&#65533;&ba M&#65533;Q&#65533;C1&#65533;&#65533;
f&#65533;G&#65533;&#1402;*&#65533;1&#65533;z&#65533;&#65533;&#65533;+Sl&#65533;(&#65533;&#144077; A k["^&#65533;&#65533;&#65533;a&#65533;2&#65533;&#65533;q&#65533;&#65533;,&#65533;]&#65533;&#65533;r#&#65533;Mge&#65533;&#65533;&#65533;'r&#65533;_&#435;&#65533;lBq0&#65533;W&#65533;&#65533;&#65533;l&#65533;j\^~&#897;`%0&#65533;&#65533;&#65533;&#65533;H&#65533;2C&#65533;B,&#65533;k&#65533;8&#65533;&#65533;7;&#65533;8&#65533;&#65533;&#65533;&#65533;&#65533;>&#65533; ;&#65533;&#65533;&#65533;&#65533; &#65533;&#65533;A&#65533; &#65533;A3%&#65533;Q4F{&#65533;&#65533;&#65533;D&#65533;		h&#65533;x&#65533;Ra;;)`q&#65533;	X&#65533; (m&#65533;&#65533;&#65533;&#65533;&#65533;)&&#65533;V9&Q&#65533;&#65533;&#16971;&#497;&#65533;L3&#65533;&#65533;&#542;W&#65533;&#65533;W&#65533;&#65533;&#65533;p&#65533;&#65533;&#65533;&#65533;&#65533;&#65533;"m&#65533;&#65533;&#65533;
&#65533;be&#65533;&#65533;&#65533;&#65533;&#65533;<&#65533;[&#65533;&#65533;&#65533;6&#65533;&#65533;+j&#65533;&#65533;&#65533;L&#65533;&#65533;&#65533;"&#65533;5&#65533;&#65533;2&#144; &#65533;&#65533;&#65533;&#65533;6&#65533;&&#65533;&#65533;&#65533;{&#65533;C&#65533;&#65533;&#65533;i&#65533;&#65533;&#65533;Ox&#65533;N&#65533;&#65533;\h&#65533;p&#65533;#&#65533;\P]&#65533;&#65533;0j&#65533;&#715;&#65533;&#181;&#65533;X &#65533;&#65533;&#65533;mR&#267652;&#65533;&#65533;&#65533;&#65533;&#65533;&#65533;&#1221;Y&#65533;&#65533;&#1050;&#65533;R&#65533;Yh&#65533;@&#65533;&#65533;&#65533;)Y&#65533;+&#65533;&#65533; &#65533; &#65533;/&#65533;&#65533;A3&#65533;J:&#65533;!&#65533;&#65533;&#65533;&#65533;&#65533;	x3&#65533;p,4&#65533;j&#65533;x&#65533;&#65533;&#65533;K*&#65533;&#65533;:&#65533;&#65533;&#65533;&#65533;&#65533;B&#65533;&#65533;J&#65533;<&#65533;&#65533;&#65533;&#65533;(&#65533;&#1330;Y&#65533;&#65533;&#65533;&#65533;&#65533;&#65533; &#65533;&#65533;
&#65533;&#65533;&#65533;&#180;^&#685;&#65533;&#65533;&#65533;`:&#65533;&#65533;J A A(c&#65533;&#65533;&#65533;X&#65533;&#65533;&#65533;&#65533; &#65533;C&#65533;&#65533;&#65533;A&#65533;{&#65533;&#65533;+a&#65533;&#65533;&#65533;)&#65533;&#65533;&#65533;z/&#65533; &#65533;&#65533;&#65533;h&#65533;0o*&#65533;&#65533;&#65533;J&#65533;&#65533;&#65533;q$&#168;&#65533;h&#65533;$@ &#65533;P-&#65533;&#65533;>&#65533;:&#65533;Dl&#65533;&#40082;o&#65533;&#65533;&#65533;&#65533;)`/&#65533;S?40x&#65533;r+3&#65533;p&#65533;&#65533;&#65533;j&#65533;W<E&#65533;J&#65533;&#65533;&#65533;,KmrED&#65533;&#65533;&#65533;&#65533;&#65533;&#65533;	c&#65533;cx&#65533;=&#65533;%`&#65533;1&#65533;: &#65533;@&#65533;+&#65533;" &#65533;e&#65533;0!&#65533;eXF&#65533;S&#65533;&#65533;j&#65533; 4c@&#65533;i$&#65533;r`H	&#65533;&#65533;&#65533;&#65533;3s,&#65533;&#65533;&#65533;p&#1828;&#65533;3&#65533;&#65533;>&#65533;4&#65533; !&#1539;&#65533;&#65533; C&#65533;	 X&#65533;&#65533;#;O&#65533;&#65533;;&#65533;K3&#65533;P&#65533;;&#5195;'L&#65533;&#65533;&#65533;&#65533;&#65533;%\&#65533;U{&#182;P&#65533;&#65533;&#65533;:I&#65533;&#65533;&#65533;%&#65533;&#65533;W&#65533;&#65533;&#65533;&#379;&#65533;^&#65533;&#65533;&#65533;&#65533;&#136;<&#65533;9&#65533;&#625;.A>|&#65533;&#65533;@8t&#65533;l&#1201;&#65533;&#1195;&#65533;&#65533;0 &#65533;&#65533;"&#65533;2&#65533;&#65533;&#65533;x&#65533;-k!i#C&#65533;&#65533;&#65533;S&#65533;&#65533;&#65533;+&#65533;*i&#65533;7|Cf&#65533;+&#65533;&#65533;J#9V&#65533;&#65533;q"&#65533;&#65533;&#65533;=:&#65533;f&#65533;&#65533;&#65533;&#65533;N&#65533;&#1182;&#65533; k&#65533;<g+&#65533;&#65533;\&#65533;`&#65533;N&#65533;&#65533;`X&#65533;^;2&#65533;&#65533;&#65533;&#65533;-XO8&#274;&#65533;"&#65533;&#65533;e&#65533;E:&#65533;&#65533;#3#m&#1280;&#65533;&#65533;&#65533;&#668;&#65533;&#65533;&#65533;&#65533;&#65533;&#427;&#65533;&#65533;&#65533;&#65533;&#65533;L:C	&#65533;a&#65533;&#65533;D`M&#65533;:&#65533;Gi%&#1700;&#65533;Q1
h-Gj3Z&#65533;
&#65533;&#65533;&#65533;-( &#65533;&#65533;&#65533;&#65533;&#65533;&#65533;\&#65533;&#65533;fb&#65533;&#65533;]&#65533;%_IN&#65533;&#65533;
ca&#65533;)&#65533;&#65533;)\&#65533;$U\+&#65533;&#65533;
 $&#65533;&#65533;&#65533;&#217;&#65533;g&#65533;B&#65533;&#65533;O,&#65533;]&#65533;&#65533;+&#65533;(&#65533;&#65533;+L&#65533;0&#65533;&#65533;*&#65533;~&#65533;&#65533;&#632;k&#65533;k&#65533;,a&#65533;EL&#65533;&#65533;&#65533;~*&#65533;+&#65533; &#65533;*q&#65533;-&#65533;&#65533;&#65533;PX&#1758;T4K&#65533;&#65533;UKM?(cs%Pc`&#65533;&#65533;&#65533;&#65533;&#65533;&#65533;&#65533;&#1371;+3Q&#65533; &#65533;7&#1601;X&#65533;F:&#65533;DZ5a&#65533;&#65533;!&#65533;Fb&#65533;%=&#65533;	&#65533;&#65533;&#65533;&#65533;&#65533;&#65533;$&#65533;&#65533;,*&#328;&#65533;&#65533;&#65533;tMLL&#596;/p&#65533;`&#65533;&#65533;*-N&#65533;&#65533;&#65533;R1
Y&#65533;F&#1825;%&#65533;r &#65533;&#65533;&#65533;&#1045;:&#65533;]2&#65533;[)Y\1&#65533;&#65533;b"&#65533;>&#65533;&#65533;&#65533;&#65533;&#65533;`&#65533;A&#65533;&#65533;7&#65533;&#65533;&#65533;&#65533;&#65533;U&#65533;B&#65533;&#65533;B&#65533;\&#65533;&#65533;&#65533;&#65533;W&#65533;&#65533;&#65533;G- &#65533;&#65533;&#65533;=?-&#65533;&-D&#65533;Rp&#65533;?&#183;&#65533;&#65533;&#65533;&#65533;&#65533;9z&#65533;/yC&#65533;&#65533;m&#65533;&#65533;e&#65533;
&#65533;TX&#65533;T&#65533;$h&#65533;Q&#1706;*&#65533;"&#65533;&#65533;k&#65533;H&#65533;}&#65533;&#65533;(&#65533;&#65533;&#65533;&#65533;&#65533;T&#787;&#65533; &#65533;&#65533;`P&#65533;&#65533;&#704;&#65533;/&#65533;"&#65533;2&#65533;&#1793;&#65533;9&#65533;g&#65533;+ :f&#65533;&#65533;&#65533;,&#65533;]$i&#65533;F&#65533;&#65533;	&#65533; &#65533;H @&#65533;&#65533;z&#65533;
&#65533;:&#65533;&#65533;	&#65533;&#65533;	O&#65533;&#65533;r<G&#65533;xA&#65533;&#65533;,&#65533;&#65533;&#1684;M&#65533;M&#65533;y4&#1227;&#65533;	&#65533;&#65533;&#65533;:&#65533;4c&#65533;&#65533;&#65533;&#65533;&#890;&#65533;&#65533;T&#65533;&#65533;S&#65533;c&#65533;[&#65533;&#65533;&#65533;hH&#65533;&#65533;;bB&#65533;L<`&#65533;&#65533;&#65533;X &#65533;&#65533;^&#65533;&#65533;A&#65533;&#65533;&#65533;&#65533;&#65533;&#65533;3_&#65533;K_QU&#65533;#&#65533;y&#65533;? &#274;&#579;Tn&#65533;&#65533;&#1318;(&#65533;X&#65533;&#65533;$Lr&#65533;T &#65533;&#65533;&#65533;9&#65533;JDk&#65533;j&#65533;&#65533;[&#2024;&#65533;TO&#65533;V^&#65533;`/&#65533;x&#65533;.A&#65533;l&#65533;HE&#65533;&#138;&#65533;d&#65533;&#65533;&#65533;&#65533;&#1447;&#65533;&#65533;qi&#65533;&#65533;&#65533;D 3&#65533;)2&#65533;&#65533;&#65533;&#65533;&#65533;#0&#65533;&#65533;8&#65533;-&#65533;a&#65533;]W2&#65533;5I2)&#65533;d&#65533;&#65533;m$6K&#65533;&#260;3@9 &#65533;&#65533;3&#65533;A&#65533;&#65533;@M&#65533;&#65533;&#65533;@PJ&#846;&#65533;4&#65533;U&#65533;G&#65533;&#65533;  X&#65533;&#65533;&#65533;Z&#65533;&#65533;&#65533;Q&#65533;&#65533;&#65533;&#65533;&#2389;&#65533;&#65533;4;1&#65533;&#65533;&#65533;&#65533;L&#65533;Z&#65533;PQ&&#65533;y&#65533;c&#65533;N&#5259;&#65533;_?_&#65533;^E-&#65533;-L&#65533;CUH&#65533;&#65533;&#22709;&#65533;&#1234;&#65533;&#65533;&#65533;U&#65533;&#65533;<:&#65533;&#65533;l:A&#65533;G&#1963;&#65533;&#65533;&#1404;&#65533;&#65533;P*
&#65533;&#1886;&#65533;SQu&#65533;&#65533;B&#65533;&#65533;_Q&#65533;2h!&#65533;N&#65533;&#65533;
&#65533;&#65533;&#65533;&#65533;Y&#65533;&#65533;&#65533;XC&#65533;a1&#65533;f-&#18732;&#65533;F&#65533;b&#65533;d,	&#65533;0&#65533;Q&#65533;8&#65533;g&#65533;&#65533;&#65533;+.&#65533;? &#65533;&#65533;&#65533;&#65533;&#65533;&#65533;\g&#65533;&#65533;&#65533;!&#65533;Eb&#65533;	].)&#65533;&#65533;>&#12288;]&#1900;c&#65533;AP&#65533;&#1613;0}%u&#65533;X&#65533;&#65533;&#1033;&#65533;#&#65533;{1&#1949;^
&#65533;&#65533;&#65533;%P&#65533;&#65533;b
&#65533;]&#65533;c&#65533;&#65533;&#65533;&#65533; Nb&#65533;&#65533;&#65533;G&#65533;&#65533;c&#65533;&#60683;&#65533;e&#65533;&#65533;dd&#65533;]_&#65533;}&#65533;F&#65533;B&#65533;Z>&#65533;&#65533;&#779;&#65533;&#65533;[Q&#65533;d&#65533;&#65533;F&#65533;;&#65533;ZFL&#338;&#65533;&#65533;&#996;&#65533;&#65533;&#65533;G&#65533;&#65533;&#65533;&#65533;&#65533;`&#65533;&#65533;l&#65533;Q&#65533;&#65533;O&#65533;&#65533;&#65533;&#65533;&#1042;0&#65533;&#65533;&#65533;&#1874;&#65533;.&#65533;^&#65533;&&#65533;xK3&#65533;&#65533;&#65533;G&#65533;&#65533;8&#824;.&#65533;78&#65533;5&#65533;&#65533;`&#65533;&#65533;9 $#&#20517;&#65533;a&#65533;335I&#65533;y&#65533;&#65533;4&#65533; >&#1737;e|4<q&#65533;&#479;&#65533;	X&#65533;&#65533;&#65533;-&#65533;L&#65533;A&#65533;SZMNy &#65533;&#65533;XM&#65533;&#65533;NY%&#65533;4&#65533;Q-L&#65533;&#65533;&#65533;HYO&#65533;&#65533;&#65533;&#65533;&#65533;S&#65533;&#65533;L{&#65533;&#65533;$&#65533;&#65533;i&#65533;TK&#65533;&#65533;&#65533;&#65533;Y&#1494;&#65533;&#65533;B&#65533;&#65533;P&#65533;&#65533;&#17243;&#65533;&#65533;td&#65533;#?&#65533;h&#1458;&#17065;B-&#65533;&#65533;&#65533;&#1055;&#65533;&,&#1050078;&#65533;&#65533;&#65533;&#1174;&#65533;&#292;&#24045;&#65533;I&#65533;&#65533;&#65533;&#65533;&#65533;&#65533;&#65533;&#65533;&#65533;t&#65533;&#65533;X>d&#65533;%Q&#65533;$&#65533;&#65533;2&#1362;&#65533;"
Q&#65533;H&#65533;P&a	`IV&#65533;)&#65533;&#65533;VK%&#65533;&#65533;&#65533;Q]&#65533;&#65533;&#65533;&#65533;L&#65533;m.L&#65533;&#65533;&#65533;`&#65533;j,&#65533;z&#65533;&#749;&#65533;F&#1196;H&#65533;9&#65533;4&#65533;MD&#65533;&#65533;&#1193;$&#65533;&#65533;w&#65533;&#65533;&#254;b&#65533;&#65533;,v&#65533;<S&#65533;s	&#65533;&#65533;&#65533;&#1877;&#65533;&#65533;T&#65533;T&#65533;&#65533;=&#65533;0&#65533;&#65533;|4^J&#1652;HPB&#65533;6h&#65533;`&#65533;&#65533;)&#1654;&#65533;U&#65533;&#65533;&#65533;&#65533;^@&#65533;h.X&#65533;e&#65533;&#65533;Y&#65533;D&#735;&#65533;5&#65533;&#65533;&#65533;&#65533;&#65533;&#65533;f%j&#65533;/&#20390;&#65533;3&#65533;&#65533;Ne.ZC2@&#65533;&#65533;&#65533;&Q{&#65533;2&#65533;I&#65533;&#1741;&#65533;&#65533;&#65533;&#65533;&#65533;&#65533; &#65533;&#65533;;&#65533;]&#65533;&#65533;&#65533;&#65533;1O&#65533;Rj&#65533;&#65533;n&#65533;E&#65533;&#65533;]&#65533;&*&#65533;N&#2044;o&#65533;&#65533;Vf&#65533;&#65533;n;/&#65533;&#65533;&#65533;@&#65533;	&#65533;&#65533;&#65533;RBJ&#65533;&#65533;&#65533;aB:&#65533;w&#65533;&#65533;&#193;&#65533;6i@&#65533;&#65533;&#65533;&#65533;L&#65533;&#65533;L*e]&#65533;&#65533;&#65533;&#65533;D&#65533;3&#65533;Sld&#65533;&#65533;&#65533;&#65533;&#65533;&#65533;&#65533;qG&#65533;&#65533;X&#65533;(4H&#65533;&#1602;-&#65533;&#65533;-&#65533;&#65533;&&#65533;&#65533;&#65533;!&#65533;&#65533;!&#65533;&#65533;&#65533;&#52309;PS&#65533;_z&#65533;^&#65533;-&#65533;&#65533;&#65533;&E&#65533;&#65533;&#65533;[&#65533;&#65533;&#926;m%&#65533;&#65533;&#65533;u$&#523;P&#65533; &#65533;&#65533;&#65533;&#65533;EKG&#65533;&#65533;&#65533;&#65533;5&#65533;&#65533;N&#65533;gnc!&#65533;F&#65533;&#65533;LV&#65533;&#65533;&#65533;xV2U&#65533;&#65533;>&#65282;&#65533;&#65533;!U&#65533;&#65533;E&?&#65533;Y&#65533;&#65533;&#65533;N&#65533;&#65533;/&#65533;i:&#65533;YK&#65533;&GR&#65533;&#65533;o&#65533;Wj&#65533;Wyv&#65533;m&#65533;H cQ&#65533;&#1534;o&#65533;&#65533;&#1742;NK&#1894;"b&#65533;t0&#65533;&#65533;&#65533;-z 0I&#65533;&#65533;Li&#65533;u&#65533;&#65533;&#65533;CRR&#65533;t:&#65533;&#1601;&#601;&#65533;A&#65533;:&#65533;u&#65533;(&#65533;P&#65533;M	X&#65533;u4&#65533;&#65533;Lq{&#65533;|>	&#65533;&#65533;&#65533;&#65533;&#65533;:&#65533;Z&#65533;E&#65533;^&#65533;&#65533;8 &#65533;&#65533;&#65533;&#65533;H&#65533;&#65533;H&#65533;&#65533;&#65533;8&#65533;GX&#65533;5&#1538;&#65533;=YO&#65533;&#65533;&#65533;&#65533;&#65533;;&#65533;T&#65533;&#65533;Y59>&#65533;&#65533;&#65533;%c&#65533;h&#65533;h&#65533;L&#65533;F:^G&#65533;P&#65533;TZ&#65533;&#65533;&#65533;dx&#65533;&#65533;Nf&#65533;b&#65533;j&#65533;<u&#65533;&#65533;X&#65533;w&#1058;&#65533;_O&#65533;&#65533;&#65533;&#65533;&#65533;
&#65533;&#65533;&#65533;r&#65533;&#1822;&#65533;&#65533;(&#65533;9&#65533;&#65533;P&#65533;&#65533;&#65533;Qy&#65533;&#1722;{&#65533;QWj&#65533;FsP&#65533;&#65533;b&#65533;&#65533;4N%_&#65533;*,&#718;t&#65533;&#65533;i&#65533;&#65533;&#65533;&#65533;&#65533;<&#65533;b&#65533;q&#65533;W&#65533;933&#65533;w}gT&#65533;(&#65533;0&#65533;?&#65533;&#65533;R&#65533;&#65533;&#1825;$&#65533;&#65533;@&#65533;&#65533;&#65533;&#65533;!@`&#65533;&#65533;A
@(X&#65533;&#65533;&#65533;"J `&#65533;F&#65533;&#65533;:  d&#65533;&#65533;8$<&#65533;&#65533;#&#65533;&#65533;x&#65533;)y2&#65533;&#661;&#65533;0&#65533;&#65533;`/^qh&#65533;&#65533;&#65533;&#65533;V$^&#65533;&#65533;*&#65533;)&#1135;&#65533;&#65533;iIP!&#65533;S$X&#65533; k&#65533;
&#65533;:&#65533;&#65533;S+&#1581;Nl&#65533;J5&#65533;&#65533;&#65533;m&#65533;&#1914; 'V&#65533;&#65533;e&#65533;@m&#1405;x&#65533;v]&#65533;A&#65533;&#65533;&#65533;&#65533;&#65533;&#65533;&#65533;@0^ &#65533;&#65533;&#65533;&#65533;G&#65533;Ly&#65533;&#65533;?Z&#65533;(q&#65533;&#65533;&#65533;%@&#65533;@b&#65533;&#782;A<A&#65533;?&`&#65533;&#65533;&#65533;&#65533;(B&#65533;&#65533;&#65533;&#65533;&#65533;"&#65533;WC&#65533;&#65533;&#65533;r&#65533;&#65533;C&#65533;<Y:&#65533;	&#65533;+&#65533;&#65533;A&#65533;&#65533;&#65533;&#65533;
&#65533;&#65533;&#65533;&#65533;i&#2032;&#65533;&#65533;&#65533;7l&#65533;&#65533;5&#65533;&#65533;&#65533;/&#65533;&#65533;V&#65533;:&#65533;`&#65533;&#65533;~&#65533;&#65533;PwYc&#65533;&#65533;&#65533;s&#1565;&#65533;&#65533;&#65533;&#65533;1h&#65533;`%L0F&#65533;&#65533;&#65533;`p&#65533;&#65533;n&#65533;a&#65533;p&#65533;&#65533;&#65533;#&#65533;&#65533;&#65533;&#65533;&#65533;&#65533;&#1814;S;&#65533;&#65533; G`d&#65533;A!&#65533;P&#65533;h&#65533;EI&#65533;H.q&#65533;&#65533;?#&#65533;t&#65533;MD&#65533;S&#65533;&#65533;&#65533; [&#21779;&#65533;$&#65533;&#65533;"&#65533;D&#65533;H$DIQ]&#65533;d&#65533;"e,0&#65533;VT}&#65533;&#65533;Vjj&#65533;f[o&#65533;y&#65533;WU&#1909;&#65533;]
&#281;gz]&#65533;}&#65533;	`Xq&#65533;u(a6&#65533;~&#65533;E&#65533;&#65533;&#65533;a6&#65533;&#65533;&#65533;5B'8@\&#65533;&#65533;y@&#65533;&#65533;][w&#65533;=&#65533;k&#65533;Yx&#65533;&#65533;\j?Q&#65533;&#65533;2&#65533;@r&#65533;&#65533;&#65533;&#65533;&#65533;&#65533;M&#65533;`&#65533;%h\	&#65533;J&#65533;&#4422;&#65533;l&#65533;&#65533;&#1666;&#65533;]&#65533;,y&#65533;%&#65533;&#65533;]&#65533;&#65533;&#65533;&#65533;M*&#65533; r&#65533;i`&#65533;&#65533;&#65533;	&#65533;o&#65533;&#65533;jw,R&#65533;&#65533;&#65533;r&#65533;B&#65533;&#65533;[&#65533;&#65533;&#65533;b&#65533;&#65533;&#65533;8c&#65533;&#65533;P&#65533;&#65533;&#65533; &#65533;#&#65533;<0&#65533;&#65533;`L&#65533;&#65533;u&#65533;{&#65533;@&#65533;KG&#65533;dR.&#65533;&#65533;&#65533;Nry`Ax &#65533;.&#65533;&#65533;&#65533;.&#65533;CZl&#65533;hl1Wkjg]]I%&#1499;^&#65533;&#65533; Zp&#65533;u_P&#65533;&#65533;&#65533;X}u&#65533;u&#1473;&#65533;Ub&#65533;Jv&#65533;&#65533;&#65533;^*&#65533;&#65533;k7&#65533; c&#65533;&#65533;C6&#65533;d&#65533;VF&#65533;&#65533;&#65533;&#65533;u&#65533;&#65533;&#65533;&#65533;|&#65533;1&#65533;.q'&#65533;&#65533;&#65533;	>&#65533;&#179147;e&#65533;)m&#65533;[&#65533;m&#65533;&#65533;pBh&#65533;r&#65533;&#43773;&#1862;,p
6&#65533;,&#65533;Yx&#65533;x&#65533;&#65533;&#65533;&#65533;X&#65533;&#65533;&#1399;&#65533;&#65533; u&#65533;9&#65533;&#65533;p&#65533;&#65533;&#65533;&#65533;x&#65533;&#65533;&#65533;&#65533;l&#65533;&#65533;&#65533;a
&#65533;*&#65533;/&#65533;&#1723;<&#65533;#&#65533;a&#65533;&#65533;t&#65533; 7&#65533;pD	5&#65533;CD`1E?$&#65533;F&#65533;&#65533;&#65533;IB&#65533;&#65533;&#65533;&#65533;/D&#65533;'&#65533;&#65533;&#65533;:Ui&#65533;T&#65533;
&#65533;X&#65533;&#65533;*`&#65533;&#65533;&&#65533;I&#65533;+a&#65533;&#65533;&#65533;v'&#65533;&#65533;-:&#65533;&#65533;"A6&#65533;&#65533;OG&#1242;&#65533;R&#180;0j@fP&#65533;R&#537;HE&#65533;T&#65533;q[&#65533;8&#65533;&#65533;&#65533; s&#65533;&#65533;&#65533;dJ&#65533;e&#65533;o&#65533;&#65533;&#65533;t&#65533;vEK9&#65533;&#65533;aj&#65533;)&#569;FR&#65533;y&#65533;uzE&#65533;&#1245;&#65533;;&#65533;s&#65533;u&#65533;&#65533;&#65533;W&#65533;fY*&#65533;a&#65533;&#1565;&#2041;K2&#65533;&#65533;&#65533;]&#65533; &#65533; &#1447;&#65533;&#2034;&#65533;^&#65533;&&#65533;K&#65533;&#65533;=&#65533;&#65533;
&#65533;&#65533;G&#65533;D^&#65533;&#65533;W&#65533;U&#65533;&#65533;Ky&#65533;&#65533;0&#65533;&#65533;&#65533;=o`o&#65533;&#65533;&#65533; &#65533;&#65533;a&#65533;|&#65533;C&#65533;$&#65533;6&#65533;XF&#65533;&#65533;>!i &#65533;3&#65533;&#65533;&#65533;&#65533;&#65533;&#65533;&#65533;&#65533;I5&#65533;&#65533;&#65533;&#65533;b&#65533;
&#65533;R&#65533;&#65533;T&#65533;{Y&#65533;T&#65533; 
p&#65533;%&#65533;&&#65533;P&#65533;+&#65533;S&#65533;&#65533;$&#65533;
&#65533;&#65533;h&#65533;&#65533;&#1245;&#65533;i79&#65533;&#65533;&#65533;`P&#65533;}&#65533;5v&#65533;kR8&#65533;r&#65533;.&#65533;&#65533;&#65533;&#65533;&#65533;H&#219;c&#65533;&#65533;&#65533;j&#65533;b&#65533;cq*&#65533;:&#65533;M&#65533;v&#65533;&#65533;KZV&#65533;&#65533;j&#65533;&#65533; H&#65533;e&#65533;N&#65533;&#65533;)&#65533;&#65533;%&#65533;Ya<&#1018;&#65533;&#1390;&#65533;b&#65533;u&#65533;&#65533;&#65533;FY&#65533;F&#65533;hT?&#65533;Q(&#65533;&#65533;&#65533;9l&#65533;&#65533;&#65533;}4^&#65533;&#65533;&#65533;&#65533;!&#65533;C&#65533;&#65533;"&#65533;&#65533;<&#65533; D&#65533;&#65533;&#65533;!i*&#65533;	t&#65533;&#65533;+&#65533; &#65533;&#65533;&#65533;8l &#65533;&#65533;D&#65533;a>&#65533;X&#65533;&#65533;&#1297;&#65533;x&#65533;$&#65533;&#65533;&#65533;&#65533;&#65533;2Y&#65533;oJ8qH&#65533;&#65533;&#65533;2&#65533;e&#1538;&#65533;0"&#65533;`8SV &#65533;&#65533;&#65533;"Ah&#65533;4R&#65533;,|&#65533;E&#65533;1MMS&#65533;S&#1176;&#65533;r+w&#65533;S`&#65533;u
&#65533;&#65533;1&#65533;&#65533;&#65533;&#65533;&#65533;D&#65533;l&#65533;T&#65533;&#65533; &#65533;&#65533;4PO{&#65533;#&#436;u&#65533;9&#65533;ZP&#65533;?&#65533;E&#65533;mz&#65533;&#65533;"&#65533;@-H&#65533;	Z)(B&#65533;&#65533;&#39201;&#65533;Fh5*&#65533;&#65533;&#65533;F&#65533;&#65533; lq1&#65533;e&#65533;&#65533;h&#65533;Y&#65533;t\&#65533;&#65533;y&#65533;&#65533;&#65533;S&#65533;4^&#65533;&#1280;z&#65533;&#65533;^G:"Q&#65533;&#65533;&#65533;H}&#65533;kD&#595;&#65533;!&#65533;8`[ &#65533;$&#65533;yG<&#65533;&#65533;Dy&#65533;&#65533;&#65533;&#65533;c&#50386;&#65533;&#65533;z&#65533;&#65533;&#65533;&#65533;c.&#65533;&#65533;&#65533;&#65533;GK&#65533;%@f&#65533;&#65533;Q&#65533;Pe&#65533;EH&#65533;P8"2&#65533;&#65533;&#65533; &#65533;{ap&#65533;b&#65533;B&#65533;&#65533;$-'I&#65533;$V<&#65533;&#65533;&#65533;*@v&#65533;Z&#65533;T&#65533;A&#65533;&#65533;.`&#65533;J_P'&#65533;&#65533;&#65533;Q&#65533;&#65533;	&#65533;&#65533;6&+&#65533;&#65533;&#65533;&#65533;&#65533;&#65533;&#65533;`5&#65533;j&#65533;o&#65533;&#65533;&#132;f&#65533;&#65533;&#65533;*!&#65533;?D&#65533;&#65533;&#65533;-"a&#65533;=&#65533;&#65533;&#65533;s%*&#1091;&#65533;R'+p&#65533;a&#65533;&#65533;{&#65533;L&#65533;&#460;&#65533;&#65533;&#65533;&#65533;&#65533;&#65533;&#65533;gqn&#65533;&#65533;&#65533;zO&#65533;&#65533;&#65533;NvT6&#65533;&#65533;B&#65533;&#65533;%&#65533;N&#65533;&#65533;Z&#65533;&#65533;KWy-}&#65533;K&#65533;&#65533;&#65533;&#65533;&#65533;U&#65533;M&#65533;&#65533;&#65533;&#65533;z^&#65533;&#65533;u/!`&#65533;&#652; &#65533;H&#65533; @&#65533;B&#65533;&#65533;&#65533;&#65533;TU_&#452;&#65533;$&#65533;&#65533;&#65533;^&#65533;0&#65533;f&#65533;?&#65533;8D<&#65533;&#65533;A&#65533;2|&#65533;_&#65533;&#65533;#&#65533;&#65533;&#65533;o&#65533;4v&#65533;&#65533;&#65533;o~&#65533;A/&#65533;&#680;&#65533;&#65533;L&#65533;&#65533;nz&#65533;&#65533;&#149;f&#65533;j&#65533;Oz&#65533;Z&#65533;&#65533;&#65533;Z&#65533; &#65533;Og;&#65533;&#65533;.&#65533;Y:^&#65533;e&#65533;&#65533;&#65533;&#65533;l&#65533;tE<&#65533;rP&#65533;+&#65533;&#65533;&#65533;&#65533;&#65533;ch&#65533;L&#384;&#65533;4Co{&#1027;&#65533;&#65533;&#65533;@z&#65533;ph&#65533; &#1528;j&#65533;&#65533;d&#65533;&#65533;&#65533;&#65533;JT&#65533;&#65533;FQ&#65533;&#65533;&#65533;&#65533;&#65533;B&#1417;&#65533;&#65533;&#65533;&&#65533;&#65533;&#65533;[i&#65533;&#65533;ZD(qp&#65533;q&#65533;X&#65533;P&#65533;&#65533;'&#65533;&#65533;&#65533;&#65533;&#65533;b&#65533;&#65533;<l&#65533;hy &#65533;W&#65533;&#65533;uH&#65533;N`&#65533;`&#65533; 8 `&#65533;#&#65533;&#65533;6&#65533;&#647;&#65533;&#65533;	&#65533;F&#65533;&#65533;&#65533;;&&#65533;&#65533;&#65533;&#65533;&#65533;&#65533;U&#65533;Dn&#65533;&#65533;&&#65533;&#65533;&#65533;&#65533;&#65533;&#65533;&#65533;F$BL'&#65533;&#65533;&#65533;X&#65533;Z&#65533;b&#65533;&#65533;&#65533;}B&#65533;&#65533;,&#65533;&#65533;]&#65533;&#65533;&#65533;&#65533;d$7&#65533;&#65533;>&#65533;~&#65533;<A Qp&#10958;\&#65533;c&#65533;p<1&#65533;E&#65533;8&#65533;Y&#65533;&#65533;&#65533;!&#65533;D&#65533;>"&#65533;\&#1434;M&#65533;~C &#65533;@4 &#65533;&#65533;V4&#65533;@jx&#65533;&#65533;`&#65533;*&#65533; &#65533;&#65533;&#65533;&#65533;&#65533;&#65533;&#65533;G_&#65533;M&#65533;lyQ&#65533;&#1798;&#65533;&#65533;y&#496;`&#65533;&#65533;@&#65533;&#1369;&#65533;&#65533;q&#65533;&#65533;&#65533;_pKY&#65533;&#65533;Vx4&#65533;&#65533;&#65533;&#65533;&#65533;&#65533;	H&#65533;G&#65533;&#65533;l{&#65533;K&#1626;{]&#560;-R|&#65533;&#65533;&#65533;&#495;&#65533; M&#65533;&#65533; &#65533;&#65533;&#65533;&#65533;&#1932;P&#65533;&#65533;F(&#65533;&#65533;%UEL&#65533;DT&#1360;	K&#65533;@&#65533;AW&#65533;O:	+&#65533;&#65533;J&#65533;	Y%@&#65533;&#65533;@A4A&#65533;&#65533;&#65533;X M&#1056;&#65533;Z&#65533;&#1549;&#65533;&#65533;&#65533;&#321;"&#65533;@&#65533;}&#65533;&#65533;&#65533;G&#65533;&#65533;&#65533;&#65533;&#65533;%S&#65533;&#65533;l&#65533;&#65533;&#65533;	j&#752;L&#65533;&#1673;&#65533;&#65533;&#65533;yTl	9!FI&#65533;M&#65533;h &#65533;&#65533;&#65533;&#65533;&#65533;8K&#65533;&#65533;e&#65533;@H&#65533;&#65533;h&#65533;&#65533;&#65533;&#65533;(nAhA&#65533;-F&#65533;5B+&#65533;&#65533;&#65533;)&#65533;&#65533;Ji&#65533;&#65533;_&#65533;&#65533;@T&#65533;M&#65533;F>%&#65533;
NH&#65533;&#65533;0&#65533;WY&#65533;&#65533;&#65533;&#65533;&#65533;N&#65533;&#4692;&#65533;&#65533;|&#65533;5&#65533;&#65533;&#65533;U&#65533;i&#65533;&#65533;&#65533;T &#65533;&#65533;y&#65533;}&#65533;&#65533;$&#65533;&#65533;4&#65533;&#65533;&#65533;&#65533;&#65533;E&#65533;&#65533;qT	&#65533;&#65533;Hj8&#65533;e&#65533;S&#65533;H.^&#22354;Gd&#65533;&#1540;&#65533;&#65533;&#65533;&#65533;@&#65533;,UI`&#65533;G=&#65533;&#65533;&#65533;aE1&#65533;	&#65533;-&#65533;&#65533; H&#65533;&#65533;&#65533;&#65533;5a&#65533;3e&#65533;&#65533;&#2123;&#65533;&#65533;\T&#65533;45&#1434;&#65533;&#65533;1e&#65533;~lN&#65533;"9&#65533;&#65533;&#65533;&#65533;&#65533;&#65533;a&#65533;d&#65533;\f(W&#65533;e&#65533;<%`&#65533;tQe&#65533;&#65533;z&#65533;@&#65533;J&#65533;A&#65533;A&#65533;&#65533;  Bn%&#65533;&#65533;&#65533;8&#65533;SMT.&#65533;s&#65533;Gs5e(&#65533;K.&#65533;$Jwh&#65533;&#65533;mWv#&#65533;&#1891;&#65533;&#65533;&#1313;&#65533;U&#65533;&#65533;vM&#65533;@&#65533;&#65533;&#65533;	X&#65533;&#65533;&#65533;&#65533;5&#157;&#65533;a&#65533;&#65533;&#65533;&#65533;&#65533;xH&#65533; &#65533;&#65533;&#65533;&#65533;&#65533;e&#65533;J&#65533;C&#65533;o&#65533;&#65533; &#65533;QA&#65533;T!&#65533;X&#65533;&#65533;Y&#65533;eJ &#65533;&#65533;O&#65533;D&#65533;&#65533;&#65533;Rz&#65533;&#65533;&#65533;&#65533;? Y&#65533;C&#65533;@&#65533;&#65533;&#65533;&#65533;T&#65533;@R&#65533;&#65533;X&#65533;"&#65533;&#65533;EX8Y&#1285;uE&#65533;&#65533; 35Y&#65533;,&#65533;b%&#886;D&#65533;9@&#65533;&#519;&#65533;yGJ&#65533;&#65533;!R&#65533;=QL:&#65533;0&#65533;y&#65533;@&#65533;&#65533;&#65533;&#65533;&#65533; &#65533;&#65533;&#65533;&#65533;&#65533;&#65533;Y&#65533;&#65533; &#965;&#65533;Q	h&#65533;&#65533;&#65533;[&#65533;g&#65533;!&#65533; s!G1&#65533;&#65533;]&#65533;>&#65533;&#65533;&#65533;@]&#65533;&#65533;q&#65533;{&#65533;&#65533;L&#65533;|&#65533;&#65533;4#&#1528;&#65533;&#65533;&#65533;&#65533;T^D&#65533;1&#65533;&#65533;&#65533;5V#&#65533;&#65533; &#65533;h&#65533;&#65533;&#65533;&#65533;&#65533;#$&#65533;h&#65533;&#65533;KYJ&#65533;o&#65533;I&#144;)&#65533; e>&#1973;E&#65533;&#65533;H&#65533;@&#65533;&#65533;I&#65533;5&#4457;&#65533;+&#65533;&#65533;W&#65533;M&#65533;&#65533;&#65533;f&#65533;&#65533;&#65533;	&#1536;O&#65533;^!&#65533;&#65533;&#65533;&#65533;&#65533;&#65533;5M&#65533;&#1140;I&#65533;`$bYE&#65533;A!&#65533; T &#65533;&#65533;5m(&#65533;&#65533;!6&#65533;&#65533;&#65533;Etz&#65533;&#65533;&#65533;f	tW&#65533;&#65533;&#65533;-&#65533;&#65533;&#65533;gi&#65533;g&#65533;&#65533;v\&#65533;&#65533;x&#65533;&#65533;M&#65533;${&#65533;"z&#65533;V&#65533;&#65533;&#65533;&#854;&#65533;&#65533;&#65533;Pj&#65533;A&#65533;&#65533;&#2019;&#65533; &#1152;b&#1892;&#65533;&#65533;d&#65533;Y&#65533;h&#65533;&#65533;]&#65533;|&#65533;&#65533;*&#65533;&#65533;&#65533;@&#65533;&#65533;*M&#65533;&#65533;[t4u&#65533;7&#65533;&#65533;Ki&#65533;6&#65533;&#23450;&#65533;_f&#65533; &#65533;`&#65533;H
&#65533;&#1519;&#65533;
&#65533;Y&#65533;&#65533;:jO&#65533;%&#65533;&#65533;c&#65533;Ue>&#65533;I&#65533;A&#65533;f&#65533;>&#65533;&#65533;gD&#628;&#65533;&#65533;|W&#65533;&1!l&#65533;oL&#65533;0Y&#65533;@&#65533;&&#65533;S&#65533;@Z&#65533;&#65533;dIVa&#65533;Z&#65533;!&#65533;&#65533; "&#65533;G
&#65533;&#65533;&#65533;E&#65533;&#65533;&#1160;P&#1557;&#65533;a-&#65533;]&#65533;h&#65533;&#65533;hKn&#65533;&#65533;$&#65533;T%&#65533;`
&#65533;, &#65533;1&#65533;&#65533;&#65533;&#410;&#65533;&&#65533;:@n&#65533;&#65533;|&#65533;@&#65533;L &#993;&#65533;nq&#674;&#16759;&#65533;&#65533;&#65533;%&#420;&#1040;jjY&#65533;vAKe&#65533;&#65533;Yc5&#65533;&#65533;i&#65533;&#65533;0&#65533;&#65533;&#65533;&#65533;&#65533;*qz&#65533;&#65533;DVQ&#65533;&#1069;&#65533;&#65533;z&#65533;(5R&#65533;R&#65533;&#65533;&#65533;&#65533; &#65533;&#65533;&#65533;&#65533;76&#65533;
&#65533;C&#65533;&#65533;&#65533;c&#65533;&#65533;@L&Y(i&#65533;(i&#65533;fv[*&#65533;&#65533;V&#65533;cQ&#65533;&#65533;Lr&#65533;]&#65533;}4"&#65533;&#65533;&Y1&#65533;1&#65533; &#65533;%E&#1244;&#65533;%&#65533;&#65533;&#65533;nj&#65533;&#65533;&#65533;&#65533;&#65533;y$qPY&#65533;E&#65533;&#65533;*&#65533;b&#65533;0
&#65533;x&#1427;&#65533;&#65533;QV&#65533;&#65533;&#49642;Q&#65533;:"&#65533;&#65533;jA%&p&#65533; &#65533;u&#65533;&#65533;h&#65533;&#65533;o&#65533; &#65533;&#65533;@
}&#65533;WJGU&#65533;&#65533;&#593;u8 &#65533;&#762;&#65533;dwQX&#65533;%&#1146;&#65533;&#65533;VH	&#65533; &#65533;&#65533;&#65533;&#65533;A&#65533;1&#65533;&#65533;61Y&#65533;S^&#65533;]&#65533;&#65533;&#23454;`{&#65533;&#712;&#65533;`&#65533;&#65533;&#65533;u&#65533;W&#65533;&#65533;&#1518;&#65533;&#65533;&#65533;&#65533;&#1726;&#65533;&#65533;&#65533;1@&#65533;Y&#65533;%)L&#65533;&#65533;&#514;&#65533;&#65533;&#65533;&#65533;&#65533;&#65533;&#65533;OfV^*&#65533;+X&#65533;&#65533;U&#65533;&#65533;&#288;&#65533;?0n\\&#65533;X&#65533;pWI\&#65533;E&#1641; &#65533; 
&#65533;fg&#65533;&#65533;&#65533;p&#65533;&#65533;t&#65533;F&#65533;&#65533;rE&#65533;&#65533;&#65533;]&#65533;c5YI&#65533;&#65533;&#65533;&#65533;&#65533;&#65533;G&#65533;&#65533;&#65533;&#65533;&#65533;iMxiT!&#65533;&#65533;&#65533; &#65533;&#65533;y&#65533;&#65533;&#65533;&#65533;KV&#65533;Q&#65533;)U'&#65533;}&#65533;&#65533; &#65533;&#65533;6WI&#65533;&#65533;s&#65533;*&#65533;&#65533;&#65533;"-&#65533;&#65533;&#65533;&#65533;&#65533;	ih&#65533;&#65533;&#65533;&#65533;&#65533;%&#65533;fE&#65533;&#65533;V&#303;m	.&#65533;&#65533;&#65533;M&#65533;O&#65533;%R&#65533;*&#65533;&#65533;&#65533; pJNGD&#65533;R&#65533;&#65533;dA(X%O&#65533;&#65533;&#65533;(&#65533;&#65533;D&#65533;&#65533;&#65533;&#65533;&#65533;-Hn@&#65533;&#65533;&#65533;&#65533;-&#65533;&#65533;f-&#65533;&#65533;VL&#65533;gP&#65533;&#65533;&#65533;E&#65533;t&#65533;&#65533;&#265;V,b]&#65533;[&#65533;Z&#65533;&#65533;5&#65533;j&#65533;2&#65533;&#65533;&#65533;&#1158;&#65533;	-&#65533;&#65533;&#65533;&#65533;{&#65533;2&#65533;I2WE&#65533;aY#&#65533;&#65533;5&#65533;M&#65533;&#1024;&#65533;x&#65533;Zk[l&#65533;nd_&#65533;^&#65533;Ljgy=/c&#65533;&#610;&#65533;&#453;&#65533;)yt&#65533;	&#65533;F~&#65533;(&#65533;&#65533;QD2&#65533;G3&#65533;&#65533;&#65533;-&#65533;05&#65533;&#1412;&#65533;M]L&#65533;&#65533;&#65533;&#65533;`Ot?&#65533;`&#65533;&#65533;&#65533;`4&#1006;&#65533;&#65533;|&#65533;&#65533;&#65533;&#65533;G&#65533;&#65533;&#65533;f!V&#65533;&#65533;&#65533;<&#65533;&#65533;&#65533;&#65533;R&#65533;&#65533;&#65533;&#65533;t&#65533;&#65533;&#65533;&#65533;(&#65533;D&#65533;`&#65533;&#65533;&#65533;&#65533;?&#65533;2snW3&#65533;&#65533; &#65533;_&#65533;&#65533;o&#65533;&#65533;@h&#65533;\`&#65533;-&#65533;&#65533;&#65533;&#65533;&#65533;&#65533;&#65533;*&#65533;V&#65533;]s&#65533;&#65533;>&#65533;nF&#65533;&#65533;L&#65533;	&#65533;&#65533;&#1625;&#65533;r&#65533;]&#65533;&#65533;u-&#65533;&#65533;f&#65533;Q#&#65533;59&#65533;Sg%&#931;&#65533;s&#65533;&#65533;&#65533;&#65533;&#65533;&#65533;v~<&#65533;&#65533;.&#65533;&#65533;H&#65533;&#65533;G&#2020;_&#1628; &#65533;&#65533;&#65533;u|o6^&#65533;[
o&#432;&#186;/&#65533;&#65533;_&#65533;QB&#65533;.&#65533;Y&#352;LE&#65533;&#65533;&#65533;&#65533;@t-&#65533;`zH&#65533;A&#65533;&#65533;&#65533;|&#65533;l&#65533;0RlN&#65533;@&#65533;$&#65533;&#65533;d&#65533;(&#65533;&#65533;;&#65533;H(i&#65533;nL>&#65533;2&#65533;A@&#65533;2&#65533;&#65533; &#65533;&#65533;&#65533;&#65533;0&#65533;9&#65533;Z0n&#65533;L@&#1965;z&#65533;p}&#65533;g&#65533;T&#65533;0k &#65533;b&#65533;&#65533;E4b&#65533; &#65533;&#65533;&#65533;D_&#65533;&#65533;&#65533;4c&#65533;&#65533;	&#65533;&#65533;&#939;Z&#65533;_ &#65533;&#65533;9&#65533;&#65533;"`L&#65533;[&#65533;{&#65533;&#65533;7&#65533;&#65533;Ej0&#65533;[&#65533;T@&#65533;&#65533;&#65533;G&#65533;q&#1257;<	&#65533;f&#65533;lg&#65533;g&#65533;&#65533;a&#65533;3&#65533;*&#65533;k&#65533;N 5?cY,&#65533;X JS&#65533;E&#65533;5V27&#65533;&#65533;R&#65533;&#65533;&#65533;&#65533;&#65533;&#65533;j&#65533;s&#65533;&#65533;5OG&#65533;o&#65533;f&#65533;Q@&#65533;s&#65533;&#65533;L&#65533;&#65533;IK&#65533;H%&#749;&#65533;R&#65533;&#65533;4&#65533;&#65533;&#65533;&#65533;x&#65533;)#&#65533;cO&#65533;XR\ &#65533;&#65533;&#65533;t&#65533;e&#65533;:&#65533;&#65533;8@$&#65533;&#65533;&#65533;&#65533;m&#65533;O&#65533;&#65533;&#1152;w3&#65533;&&#65533;&#65533;Q&#1032;&#65533;&#65533;&#414;LP5&#65533;&#65533;&#323;Z&#65533;	i&#65533;&#65533;=g#3mK&#1697;&#65533;&#65533;lg&#65533;&#65533;h&#65533;&#65533;&#65533;]&#65533;\+&#65533;!N&#65533;&#65533;E&#65533;g&#65533;-.8u&#1582;&#65533;&#65533;Gh&#342;&#1441;&#65533;&#65533;P4&#65533;&#65533; &#65533;-&#65533;peiSeuh\V$E&#1819;&#65533;I&#65533;&#65533;t&#65533;&#65533;1E/&#65533;j&#65533;&#65533;&#65533;&#65533;&#65533;afH &#65533;&#65533;&#65533;&#65533;&#65533;\&#65533;&#65533;&#65533;H&#65533;&#65533;V&#65533;mCp&&#65533;&#65533;B&#65533;&#65533;&#65533;&#65533;}2&#65533;&#65533;4&#65533;M&#65533;K&#65533;&#65533;q)-&#65533;B&#65533;;&#65533;'&#65533;&#65533;tEh&#65533;k&#65533;4uSV&#65533; h&#65533;&#65533;&#65533;Ce&#65533;w&#65533;&#65533;&#65533;&#65533;&#65533;&#49050;p&#65533;&#65533;&#65533;&#1161;59&#65533;&#65533;=&#65533;	&#65533;&#65533;0&#65533;&#65533;%&#65533;2&#65533;w0k &#65533;x^&#65533;EAo&#65533;&#65533;&#65533;z9&#1607;&#65533;&#485;#"J&#43623;/&#65533;&#65533;9&#65533;&#65533;&#65533;&#65533;|!&#65533;,&#65533;&#65533;:&#65533;/v>&#65533;&#1329;&#65533;aAwh&#65533;b&#65533;x&#65533;.&#65533;&#65533;&#65533;&#65533;	&#65533;+
z&#65533;&#65533;~(	&#65533;jis&#558;&#65533;}I&#65533;&#65533;&#65533;&#65533;x&#65533;&#65533;&#561;&#65533;&#65533;k&#65533;(J&#65533;m&KD&U&#782;&#65533;4L[&#65533;fzMCI&#65533;&#65533;L&#65533;&#65533;&#270;&#65533;[&#65533;&#65533;?&#65533;B"[[,&&#65533;&#65533;&#65533;[Y&#65533; l1+_a[of$]&#65533;&#1884;&#65533;I&#65533;&#65533;&#65533;&#65533;F&#65533;&#65533;;5y&#65533;&#65533;@&#65533;-C,&#65533;&#65533;&#65533;&#65533;i`,&#65533;x-&#2039;P&#65533;&#65533;f&#65533;!j,&#503;u=&#65533;[g&#65533;&#65533;^8&#1125;&#65533;&#65533;&#65533;&#65533;j9u&#65533;&#65533;|&#65533;z/&#65533;&#835;&#65533;&#65533;&#65533;&#65533;&#65533;&\R&#65533;&#65533;!&#65533;&#65533;V&#65533;&#65533;>&#65533;&#65533;yv&#65533;k76&#65533;&#65533;&#65533;&#65533;&#65533;&#65533;&#65533;E&#65533;G&#65533;W&#65533;c&#65533;&#65533;k&#65533;ej&#65533;4&#65533;?&#65533;os&#65533;J&#65533;&#65533;;&#65533;&#65533;s&#65533;&#65533;}&#65533;&#65533;Xq9P&#65533;&#65533;0&#65533;k A&#65533;&#65533;{&#65533;r&#65533;X&#65533;q&#1842;&#65533;&#65533;;&#65533;	TH&#65533; A0PhP&#65533;A88&#65533;0&#8329;#ZD&#65533;q&#65533;&#205;-:&#65533;&#65533;p&#65533;B&#65533;XV`&#65533;&#65533;&#65533;K&#65533;2',&#65533;i&#65533;&#65533;&#65533;&#65533;v&#65533;|9&#65533;'K&#65533;3Oh&#65533;3hM&#65533;4,&#65533;0&#65533;&#1172;7mzP&#65533;&#65533;U&#65533;Tx*&#65533;&#65533;I&#65533;By&#65533;l&#65533;&#65533;,&#65533;	k&#1390;e&#65533;&#65533;&#1703;o&#65533;E&#65533;&#65533;&#65533;Eb+&#65533;&#65533;H0&#265;%.$&#65533;7!A&#65533;{]&#65533;&#65533;rn\&#65533;&#65533;j&#65533;lY2&#65533;80E&#65533;A&#65533;>s&#65533;Bt
&#1250;C&#65533;&#65533;&#65533;4e&#65533;N8&#65533;`@n	(H&#65533;@&#65533;&#65533;o	&#197;&#65533;&#65533;&#65533;w&#65533;&#65533;}&#65533;` &#65533;&#65533;&#1189;&#65533;&#65533;&#65533;&#65533;O&#65533;!9pH&#65533;&#65533;&#65533;&#65533; &#65533;&#65533;&#65533;&#563;G&#65533;&#65533;&#65533;&#65533;&#65533;&#65533;&#65533;aBn'&#65533;+&#65533;AD4&#65533;&#65533;O|&#65533;X?(&#65533;&#65533;JH &#65533;&#65533;L&#65533;&#65533;&#65533;<8&#65533;&#65533;&#65533;@&#65533;&#65533;&#65533;,*&#65533;"&#65533; &#65533;&#65533;1&#65533;&#65533;)!"&#65533;"&#65533;h@&#65533;&#65533;&#65533;&#65533;&#613;e*&#51529;T&#65533;k&&#65533;&#65533;Bj&#65533;&#65533;&#65533;&#65533;&#65533;r*&#65533;&#65533;|&#65533;i&#551;&#65533;&#65533;*&#65533;&#65533;&#65533;&#65533;	+&#65533;&#65533;&#65533;2&#65533;&#65533;&#65533;J*&#65533;&#65533;|4J&#65533;.&#2010;&#65533;&#65533;&#65533;&#164;&#65533;2&#65533;ptI&#65533;&#65533;(&#65533;&#65533;&#65533;<\3&#65533;4&#65533;K!95,&#65533;&#65533;&#65533;2&#65533;&#65533;z*&#65533;.-{&#693;B3&#65533;&#65533;&#65533;-A5%-&#65533;Hw&#65533;3&#65533;L&#65533;&#65533;&#65533;&#65533;$&#65533;t&#65533;&#1946;&#65533;&#65533;&#65533;&#65533;@9&#65533;TU5&#65533;&#65533;r&#65533;.: r&#1038;;&#65533; o&#65533;[&#65533;&#65533;&#65533;Z!&#65533;&#65533;&#65533;&#65533;&#65533;&#65533;&#65533;K&#65533;,&#1707; &#65533;&#65533;&#65533;&#65533;\&#65533;`&#65533;&#65533;&#65533;&#65533;C(T&#65533; &#65533;J&#65533;&#65533;&#210;&#65533;P&#65533;&#65533;d|&#65533;&#65533;&#65533;|	'&#65533;*`&#65533;&#65533;Hb&#65533;&#65533;z&#65533;bI#y&#65533;&#65533;&#65533;s&#65533;&#65533;H&#65533;&#65533;&#65533;i)&#65533;&#65533;R*%&#65533;u&#65533;&#65533;&#65533;&#65533;&#65533;&#65533;	&#65533;z&#65533;&#65533;
&#733;&#65533;$+&#65533;1#&#65533;&#65533;&#65533;>&#65533;
!&#65533;.)"n1:&#65533;&#65533;&#65533;&#65533;&#65533;&#65533;1&#65533;LJ!s&#65533;,&#1077;>&#65533;)&#65533;&#65533;&#65533;gD50T&#65533;&#65533;am4&#65533;(&#65533;&#65533;?
)&#65533;`&#65533;
x5PW&#65533;&#65533;&#65533;D= UU&#65533;s&#65533;&#65533;k&#65533;&#65533;&#65533;&#65533;=&#65533;&#65533;&#65533;N&#65533;&#65533;&#65533;&#65533;&#65533;&#65533;&#65533;&#65533;&#65533;;@SK&#65533;&#65533;V!&#65533;&#65533;&#65533;&#65533;;&#65533;&#65533;&#65533;&#65533;c&#65533;R &#65533;<&#65533;&#65533;&#65533;&l&#65533;B9=&#65533;0%&#65533;TB&#65533;"x)&#65533;W&#65533;z&#65533;
-&#65533; S)^&#65533;h&#65533;&#65533;&#65533;&#65533;p&#51713;&#65533;v&#65533;_ _2&#65533;H&#65533;.K&#65533;&#65533;a wl*b&#65533;}&#65533;=&#65533;!&#65533;b&#65533;-&#65533;'sc&#65533;'&#65533;&#65533;&#65533;&#65533;lh&#65533;7	&#65533;&#65533;&#65533;5&#65533;&#65533;[&#65533;;&#65533;&#65533;~&#65533;&#65533;&#65533;&#65533;&#65533;y&#65533;&#65533;&&#1036;&#65533;&#65533;xv4&#65533;`K&#65533;&#65533;&#65533;H&#65533;&#65533;&#65533;&#65533;
`&#65533;g&#65533;b@n:e&#65533;&#65533;0k&#65533;&#65533;&#65533;UQ&#65533;l&#65533;&#65533;U&#65533;&#65533;&#1451;&#65533;D X&#65533;&#65533;&#65533;<%&#65533;&#65533;&#65533;>&#65533;&#65533;a&#1955;&#65533;&#65533;&#65533;&#65533;'8&#65533;K&#1027;e%&#65533;R&#65533;3&#65533;
6&#65533;b&#65533;&#65533;>&#65533;&#65533;SJ&#65533;&#65533;&#65533;@h\&#65533;Fw"&#65533;&#65533;DC&#65533;I&#65533;&#65533;&#65533;=&#65533;a&#65533;&#65533;K$&#65533;AQ&#65533;jLFS&#65533;&#65533;&#65533;&#65533;&d&#5199;&#65533;u&#65533;/&#65533;&#65533;J&#65533;&#65533;&#65533;&#65533;&#65533;#&#65533;+(f&#1097;&#65533;&#65533;&#65533;&#65533;8x9&#65533;?t&#65533;&#65533;&#268;e&#65533;&#65533;c$"%&#196;&#65533;[&#62592;&#65533;&#65533;&#65533;&#65533;&#65533;Pb*&#65533;P3?&#65533;&#65533;g&#65533;&#65533;&#65533;&#65533;&#65533;@o&#65533;&#9511;&#65533;&#65533;O)P8&#65533;9&#65533;&#65533;&#65533;P&#65533;m&#65533;&#65533;`&#65533;&#65533;&#65533;@g&#65533;p{@-&#65533;C7K%&#65533;>y+&#65533;Xbl?8&#65533;ZX-&#65533;&#65533;O(hM&#65533;8ZdB&#65533;A]&#65533;X&#65533;&#65533;x(da&#65533;b&#65533;L&#1397;)O8&#65533;"s$w&#65533;&#65533;KA
Z@	<&#65533;&#65533;z>&#65533;a9&#65533;&#65533;&#65533;&#65533;&#384;)&#65533;b&#65533;&#65533;
&#65533;&#65533;0&#65533;&#65533;&#65533;9&#65533;&#65533;&#65533;dR$&#65533;T&#65533;~&#65533;B&#65533;&#65533;&#65533;E`&#152;\&#65533;qd&#65533;C&#65533;=&#65533;&#65533;&#65533;L)J&#1986;&#65533;&#65533;\&#65533;g&#65533;D&#65533;V&#65533;&#1679;4C&#65533;@>Y &#65533;&#65533;&#65533;7&#65533;Z&#65533;H&#1371;x&#65533;k&#65533;&#65533;&#65533;&#65533;&#1718;A&#65533;FWcs*zv	,&#65533;&#65533;pD&#65533;[&#65533;&#65533;&#65533;h=&#1445;V&#65533; &#65533;&#65533;8&#65533;&#65533;&#65533;&#65533;@&#65533;&#65533;&#65533;&#65533;&#65533;d&#25606;D&#912;"&#65533;GW$&#65533;p&#65533;&#65533;&#65533;&#65533;8&#65533;B&#65533;&#65533;&#65533;&&#65533;t@<&#24174;/&#65533;@}I&#65533;ZJ`.}E@g&#65533;&#65533;r&#65533;&#65533;SqL/6&#65533;Q&#65533;asyh&#65533; J&#65533;&#65533;&#6473;$8&#65533;&#65533;&#65533;&2&#65533;[&#65533;T\J*$D&#65533;&#1590;-&#65533;K&#65533;E&#65533;&#65533;pF.D&#65533;d%-&#65533;(&#65533;&#65533;&#65533;4&#65533;&#65533;&#65533;L&#65533;&#425;&#65533;j&#65533;]&#65533;*&#65533;&#65533;P&#65533;&#65533;&#65533;&#65533;&#65533;ewj&#65533;J&#65533;&#65533;&#65533;W&#1769;/&#65533;e
@?&#65533;&~*2&#65533;s&&#65533;P`&#65533;&#65533;&#65533;&#65533;%&#65533;&#65533;&#65533;C&#65533;hK1&#65533;Q&#65533;&#65533;8'&#65533;d&#65533;&#65533;n&#65533;&#1086;
.v&#65533;&#65533;D&#65533;I	&#65533;X&#65533;&#65533;&#65533;&#65533;$f&#65533;-&#65533;^&#1208;0v&#65533;&#65533;x&#65533;i	V&#65533;X&#65533;&#65533;&#65533;1FV&#65533;&#65533;xBL@P&#65533;x&#814;uE!k'&#65533;&#65533;2.yIy&#65533;+n	&#1559;&#65533;D&#65533;&#65533;`B&#65533;2&#65533;&#65533;i&#65533;&&#65533;JX&#65533;H&#65533;&#65533;&#65533;&#65533;&#65533;&#65533;#&#65533;&#65533;&#65533;R&#65533;&#65533;&#65533;4&#65533;y&#65533;i%&#65533;&#65533;&#65533;&#65533;-	H&#65533;@&#65533;&#65533;&#65533;&#65533;
U&#65533;&#65533;V&#65533;&#65533;f-6&#65533;	&#65533;Ra&#65533;&#65533;&#65533;&#65533;&#65533;&#65533;	&#65533;s&#65533;H&#65533;l&#65533;z&#65533;0&#65533;C&#65533;&#65533;G % &#65533;ly&#65533;&#65533;&#65533;&#65533;&#65533;%&#65533;@T&#65533;k~&#65533;q&#65533;"9A&#65533;&#65533;V&#65533;&#65533;&#65533;M&#65533;&#65533;Z&#65533;&#65533;&#520;F%&#65533;p_/&#65533;q&#65533;&#65533;&#65533;/&#65533;&#65533;"&#1540;2&#65533;IfRre&#65533;B-9"&#65533;3&#65533;&#65533;&#65533;]\&#988;`&#65533;+&#235;&#65533;&#65533;J&#65533;&#65533;uiL&#65533;&#65533;&#65533;f"3&#65533;&#65533;&#65533;LD&#65533;&#65533;M"&#65533;&#65533;&#455;&#65533;$Bnj&#65533;"&#65533;w&#65533;G&#65533;&#65533;a&#65533;&#65533;t&#65533;&#65533;t4&#65533;&#65533;&#65533;&#65533;&#1888;&#65533;&#65533;_N@%$7&#65533;M&#65533;TET&#65533;&#65533;&#65533;&#65533;&#65533;&#65533;q&#65533;wH&#65533;JU&#65533;&#65533;&o&#65533;p9U&#65533;8&#65533;= 0&#65533;&#65533;&#65533;&#65533;&#65533;&#807;D &#65533;&#65533;@&#65533;&#65533;&#65533;I&#65533;3&#65533;6`&#65533;S'&#65533;&#65533;&#65533;&#65533;&#65533;&#65533;&#65533;&#65533;&&#65533;%*&#65533;&#65533;&#65533;&#65533;&#1097;&#65533;&#65533;D$r_&#65533;G&#65533;&#65533;&#65533;&#65533;i&#65533;_$&#65533;&&#1157;&#65533;&#65533;?!&#65533;&#65533;x&#65533;y&#65533;a&#65533;&#65533;K&#65533;&#65533;&#65533;&#65533;x&#65533;&#1282;1&#65533;gOj5&#65533;&#65533;fb&#65533;[&#65533;&#65533;f3[&#65533;&#65533;&#65533;&#65533;&#65533;&#65533;&#65533;<Q&#65533;&#65533;&#65533;&#65533;
/&#65533;i&#65533;x&#65533;\&#65533;&#65533;P[D"&#65533;&#65533;&#65533;*Q&#65533;"0&#65533;&#65533;&#65533;&#65533;&#65533;&#65533;&#65533;Jbr&#65533;5&#65533;g&#65533;O&#65533;&#65533;a~8&#65533;&#65533;r&#65533;&#65533;&#65533;xs&#65533;&#65533;5&#65533;U&#65533;.&#65533;A&#65533;&#65533;&#65533;&#65533;&#65533;Fx7&#65533;&#65533;&#65533;C&#65533;u&#65533;P&#65533;C&#65533;K&#65533;&#65533;@.&#65533;&#65533;&#65533;&#65533;&#65533;&#65533; &#65533;&#65533;N&#65533;&#65533;&#65533;&#65533;&#65533;&#65533;zJFf%&#65533;&#65533;&#65533;\&#65533;gS_&#65533;E&#65533;&#65533;&#65533;us&#65533;Zo&#65533;&#65533;&#65533;aX"&#65533;&#65533;u&#142;xv&#11428;H>&#65533;&#65533;&#65533;oF4bdr&#65533;%@,&#65533; &#65533;&@&#65533;,&#65533;NA&#65533;M X&#65533;3b,Q>&#65533;yX&#65533;&#65533;H?I}&#65533;&#65533;&#65533;{&#65533;&#128;	&#65533;BjC &#65533;&#65533;-3j&#65533;>&#65533;z&#65533;"&#65533;&#65533;&#65533;vP&#65533; !}&#65533;&#65533;5*)&#65533;&#65533;&#46242;&#65533;5P&#65533;&#65533;&#65533;&#65533;&@>&#65533;l $&#65533;&#65533;&#65533;&#65533;&#65533;&#65533; &#65533;&#65533;
C%8&#65533;&#65533;:d&#65533;&#65533;&#65533;t&#65533;:&#1067;Wv&#65533;&#65533; &#65533;&#65533;&#65533;)o,&#65533;?'>P &#65533;(D&#65533;[&#65533;@&#65533;&#65533;&#65533;&#65533;&#65533;&#65533;&#65533;&#65533;&#65533;D <&#65533;Y~)&#65533;&#65533;&#65533;&#65533;&#65533;=\ns(",%M&#65533;&#819;&#65533;&#65533;'&#65533;&#65533;% ^&#65533;&#65533;&#65533;X&#65533;_6&#65533;rn&#65533;&#65533;&#65533;$?owpbtKl&#65533;Kl&#65533;j&#65533;&#65533;&#65533;	&#246;l&#65533;&#65533;e&Lh&#65533;&#65533;&#65533;&#65533;.j&#65533;OX&#65533;[&#65533;P&#65533;&#65533;gH|x&#65533;&#65533;(:&#65533;&#65533;&#65533;&#65533;Bn&#65533;1&#65533;J&#65533;&#65533;&#522;2c}&#65533;&#65533;&#65533;&#65533;&#65533;&#65533;&#65533; 8t&#65533;&#65533;&#65533;4`&#65533;&#65533;k4&#65533;5&#65533;&#65533;&#65533;&#1201;4b&#65533;h (b
17&#65533;f&#65533;F&#65533;~&#65533;C8zoU$&#65533;l&#65533;h&#65533;&#65533;&#65533;&#65533;&#65533;&#65533;0&#65533;=&#65533;A&#65533; &#65533;/Kfp`&#65533;*&#65533;N@N` gT &#65533;P\&#65533;2&#65533;&#65533;&#65533;&#61898;E&#65533;&#65533;&#65533;&#65533;& &#138;4x@&#65533;P&#65533;`
&#65533;`&#65533;`^&#65533;
^&#65533;@&#65533;'+&#65533;O>QS4&#65533;!&#65533;ICrD! (v&#65533;)Y&#65533;u&#65533;&#65533;d&#65533;&#65533;&#65533;&&#26570;',&#65533;&#65533;&#65533;/&#65533;g&#65533;o5
 +&#65533;&#65533;&#65533;H&#65533;&#65533;$&#65533;&#65533;&#65533;&#65533;&#65533;&#65533;dv&#65533;BA&#65533;&#65533;&#65533;&#44170;&#65533;b]&#65533;]Lk&#65533;:f.&#65533;#&#65533;&#65533;&#65533;:o &#65533;&#65533;&#65533;@&#65533;`&#2008;&#65533;5&#65533;&#65533;&#65533;&#65533;2)4&#65533;&#65533;.&#65533;p&#65533;jc&#65533;`S&#65533;&#65533;&#65533;*U&#65533;j&#65533;R&#65533;:&#956;&#65533;&#65533;&#65533;&#144;&#65533;&#65533;&#65533;&#65533;R&#65533;&#65533;&#13792;O&#65533;*&#65533;&#65533;>&#1188;F&#65533; v&#65533;<R \@.@&#65533;&#65533;&#65533; &#65533;C&r&#65533;d&#65533; &#65533;&#65533;&#65533;&#65533; .$^&#65533;&#65533;&#65533;&#65533;&#65533;&#65533;&#65533;X&#65533;ra
Da
~
&#65533;@	&#65533; &#65533;&#65533;&#65533; &#65533;&#65533;&&#65533;&#65533;
l@^ 	<@Y|R&#65533; (&#65533;&#65533;&#65533;&#6287;&#65533;L&#65533;1J&#715;&#65533;%&#65533;&#65533;&#65533;&#65533;x&#65533;J&#65533;&#58094;&#65533;"&#65533;&#65533;$GJ&#65533;&#65533;+&#65533;,, p&#65533;.+&#65533;&#1810;C&#65533;zr&#540;~BD&#65533;&#65533;)&#65533;&#65533;-&#65533;&#65533;&#65533;&#65533;L&#65533;&#65533;&#65533;r&#65533;&#65533;8&#65533;x&#65533;&#65533;&#65533;O&#65533;&#65533;|&&#65533;&#65533;q5&#65533;K	&#65533;&#65533;R &#65533;p&#16008;&#65533;&#65533;&#65533;Lk&#65533;c5&#65533;&#65533;V&#65533;&#65533;`i< R5&#65533;&#65533;&#65533;&#65533;C&#65533;&#65533;;rnQ&#65533;&#65533;&#65533;&#65533;epV&#65533;z&#65533;J&#65533;
`7+ 6@7&#65533;&#65533;&#65533;r&#65533;&#65533;O>&#65533;&#65533;&#65533;&#65533;&#65533;&#65533; N&#65533;&#65533;&#65533;&#65533;&#65533;&#65533;n2&#65533;&#65533;&#65533;&#65533;&#1408;=&#65533;&#65533;&#65533;&#65533;&#65533;`x&#65533;&#801;r&#65533;&#65533;&#65533;\&#65533;D&#65533;&#65533;@&#65533;`t!\!~!(u&#65533;&#65533;
a+&#65533;%	&#65533; ^``&#65533;&#65533;&#65533;$"&#65533;&#65533;&#65533;D&#65533;e&#65533;F1G&#65533;E&z&#65533;&#65533;T&#65533;&#65533;->C&#65533;'&#65533;&#65533;Hk*^'&#65533;p%&#65533;&#65533;,&#65533;)"oC/&#65533;}:H&#65533;D*&#65533;&#65533;$b&#65533; &#65533;&#65533;&#65533;"b&#65533;&#65533;&#65533;&#65533;&#65533;N
&#65533;nF&#65533;@l@&#65533; '&#65533;&#65533;&#65533;1}*#~&#65533;Q2T5P`&#65533;8&#65533;2&#65533;&#65533;3Vd&#65533;o&#65533;8E&#65533;x&#65533;jJ&#65533;&#65533;&#65533;4Is&#65533;&H&#65533;&#65533;t&#65533;&#65533;&#65533;m4h&#65533;&#65533;&#65533;&#65533;&#65533; &#65533;&#65533;3@Y&#65533;&#65533;&#65533;&#65533;&#65533;&#65533;&#756;X #C#+&#65533; :Dp&#65533;sN&#65533;EA&#65533;&#65533; &#65533;R&#65533;X1&#65533;&#65533;Fl&#65533;@@&#65533;
nnd&#65533;&#65533;&#65533;&#65533; >B~&#65533;&#65533;!B&#65533;>&#65533;&#65533;&#65533;>!
~&#65533;&#65533;&#65533;&#65533;&#65533;:AX&#65533;f&#65533;&#65533;&#65533;B!&#65533;&#65533;
d`B&#65533;
&#65533;&#65533;O&#65533;&#65533;&#65533;&#65533;'&#65533;b+&#65533;&#65533;p&#65533;a&#65533; &#65533;@&#65533;&#65533;&#65533;p&#65533;&#65533;&#65533;&#65533;J&#65533;&#65533; &#65533; /J&#65533;q&#65533;Fm&#65533;226wY&#65533;@&#65533;&#65533;
K6&#65533;.&#65533;&#65533;}&#65533;&#65533;&#65533;C$&#65533;&#65533;&#65533;:DG&#65533;&#65533;g/&#65533; &#65533;8&#65533;&#65533;^.nf&#7456;&#65533; &#65533; &#65533; &#65533;&#65533;-\&#65533;}&#65533;L_&#65533;QX&#65533;4&#65533;g`ov 6&#65533;&#65533;7-T&#65533;&#65533;&#65533;1&#65533;X)&#65533;\&#65533;&#65533;^  &#65533;b&#65533;&#65533;M&#65533;;&#65533;&#65533;&#65533;/>,&#65533;&#65533;gv&#65533;&#65533;b&#65533;bhD&#65533;(,`&#65533;&#65533;	'M&#65533;X&#65533;O<&#65533;6&#65533;S\O&#65533;0&#65533;D#8+^\&#65533;A&#65533;3&#65533;&#65533;X4B 4&#65533;+&#65533;&#65533;h&#65533;& Y&#672;d &#65533;&#65533;&#65533;&#65533;&#1792;&#65533;v~!&#65533; R
r&#65533;~!B&#65533;&#65533;&#65533;>!>&#65533;\A	X!
\&#65533;&#65533; &#65533;&#65533;&#65533; &#65533;&#65533;&#65533; *~&#65533;h&#65533;\ X+&#65533;&#65533; Z&#65533;&#65533;&#65533;&#65533;&#65533; <&#65533; P&#65533;&#65533;@Z@6&#65533;&#65533;!X > &#65533;u&#65533;w &#65533;&#65533;@&#65533;h&#65533;&#65533;&#65533;BI&#65533;&#65533;&#65533;H\K[&#65533;&#65533;f&#65533;$&#65533;&#65533;4&#65533;_&#65533;&#65533;v&#65533;&#65533;F&#65533;&#65533;v&#65533;&#65533;\&#65533;g!X&#65533;-&#65533;&#65533;Z&#65533;
N@h&#65533;^ z }&#65533;+&#65533;`&#65533;Q&#65533;u%&#65533; &#65533;1n)v&#65533;&#65533;83&#11819;&#65533;Zy8&#65533;&#65533;r&#65533;4&#65533;&#65533;p&#65533;&#65533;vimb&#65533;mn^&#65533; R9#&#65533;&#65533;H&#65533;?B>|&#65533;&#65533;L&#65533;&#65533;&#65533;XB&#65533;&#1304;&#65533;&#65533;v< &#65533;&#65533;9%&#65533;&#65533;&#65533;&#65533;&#65533;&#425;/G&#65533;&#65533;&#65533;%n->&#11382;&#65533;&#65533;&#65533;m+&#65533;'{2>&#65533; &#65533;C!U&#65533; &#65533;=&#65533;&#65533;&#65533;&#65533;i?&#65533;&#65533;&#65533;AYf&#65533;p&#65533;&@J&#65533;&#65533;&#65533;GA&#65533;&#65533;&#65533;&#65533;&#65533;hC&#65533;db#O&#65533;+&#65533;&#163;^&#65533;&#65533;&#65533;&&#65533;&#65533;&#65533;0&@&#65533;&#65533; &#65533;p&#65533;&#65533;p&#65533;&#1221;).&#65533;w&#65533;&#65533;&#65533;w'g7&#65533;&#65533;&#65533;&#65533;&#65533;&#65533;O&#65533;:&#65533;&#65533;&#65533;&#65533;&#65533;fW,&#65533;&#65533;&#65533;&#65533;d&#65533;$&#65533;&#65533;zO"&#65533;&#65533;B"#8 &#65533;`
&#65533;4&#65533;4&#65533;b	&#65533;&#65533;y&#65533;&#65533;]N&#65533;&#65533;&#65533;I&#65533;fT&#65533;#c9&#65533;ml&#65533;&#65533;@n&#65533;&#65533;r# &#65533;CKR&#1120;&#65533;6&#65533;)/&#65533;&#65533;(&#65533;&#65533;&#65533;\c(?&#65533;&#65533;&#65533;&#65533;&#65533;Z &#65533;&#65533;>_&#65533;&#65533;i&#65533;^&#65533;&#65533;&#65533;&#65533;{&#65533;&#65533;&#65533;N`o&#65533;Y&#65533;&#65533;&#65533;&,&#65533;1v&#65533;D^^>&#65533;&#65533;n&#65533;&#761;&#65533;&#65533;&#65533;&J&#65533;$&#65533;&#65533;J&#65533;&#65533;&#65533;l&#65533;&#65533;)	&#65533;&#65533;GZ&#65533;&#65533;i&#65533;&#65533;N@/&#65533;&#65533;Gr&#65533;&#65533;&#65533;@&#1076;&#65533;&#65533;vu"&#65533;c&#65533;A&#1445;Z&#65533;I&#65533;b9&#65533;&#65533;"&#65533;&#65533;&#65533;'2J&#65533;9&#65533;Y&#65533;&#65533; &#65533;&#65533;h&#65533;&#65533;R@&#65533;!&#65533;&#65533;&#65533;5f&#65533;&#631;&#65533;&#65533;@&#65533;&#65533;&#1666;&#65533;w&#65533;y&#65533;&#65533;}F&#65533;_&#65533;+&#65533;RCy!&#861602;&#65533;&#231;DIkrO&#65533;&#65533;J&#65533;Z&#65533;&#65533;k&#65533;&#65533;W<l&#65533;&#65533;x)&#65533;&#65533;&#65533;&#65533;}y(&#65533;IGj&#65533;9zJj&#65533;Hks"&#65533;&#65533;e3&#65533;ls&#65533;&#65533;*ND&#65533;&#65533;3&#65533;&&#65533;&#65533;'&#1752;(&#1778;}rO&#65533;'{o&#65533;&#65533;&#65533;z&#65533;&#65533;	&#65533;
&#65533;[&#65533;&#65533;n&#65533;&#65533;n&#65533;&#65533;"g&#65533;2
&#65533;&#65533;&#65533;&#65533;1r&#65533;&#160;&#65533;,&#65533;N&#65533;&#65533;&#65533;\H&#65533;[&#65533;&#65533;1Z&#65533;p6/ &#65533;&#65533;&#65533;dbp	W&#65533;&#65533;&#202;'\&#65533;.0&#65533;&#65533;.z &#65533;&#65533;N&#65533;&#65533;qN&#65533;M &#65533;&#65533;!&#65533;"b&#65533;&#65533;@D&#65533;<&#65533;uW-&#65533;B-&#65533;&#65533;B]Q/&#65533;&#65533;&#65533;ehxF&#65533;&#65533;&#65533;&#65533;X&#65533;I&#65533;&#65533;&#65533;F&#65533;A}&#65533;&#65533;&#65533;&#65533;`&#65533;&#65533;&#1626;5@W&#65533;+!_&#65533;}&#65533;_|&#65533;&#65533;&#65533;&#65533;&#65533;&#65533;-t^&#65533;&#65533;&#65533;;bp2eU&#65533;&#65533;&#65533;&#65533;&#65533;&#65533;$N&#65533;)/<e&#65533;&#65533;&#65533;r&#65533;&#65533;&#65533;nN&#65533;&#65533;&#65533;&#65533;{&#65533;u&#65533;@@'&#65533;&#65533;a*&#65533;&#65533;&#65533;rB&#65533;&#65533;&#65533;p"&#65533;&#65533;#&#65533;&#65533; &#65533;[`@ &#65533;&#65533;@&#65533;&#65533;&#1134;&#1339;&#65533;&#65533;h&#65533;s"*_(&#65533;&#65533;&#65533;z&#65533;&#65533;!Wr&#65533;fP &#65533;&#65533;&#65533;&#65533;b&#65533;&#65533;&#65533;2&#65533;'R&#65533;&#65533;&#65533;,uc&#65533;&#65533;&#65533;e&#65533;d&#65533; &#65533;&#65533;&#65533;U\&#65533;]&#65533;&#65533;&#65533;&#65533;8&#65533;9&#65533;&#65533;9&#65533;~&#65533;&#65533;&#65533;%+&#65533;g&#65533;W&#65533;1`' .I>T&#65533;T&#65533;&#65533;&#65533;&#65533;z&#65533;1{&#65533;&#65533;f&#65533;U&#65533;&#173;&#65533;&#65533;r&#65533;&#65533;=&#65533;a:&#65533;LS|p6&#65533;nz&#65533;pz&#65533;\&#65533;&#65533;a&#65533;&#65533;E")&#65533;dXF&#65533;&#65533;&#65533;&#65533;M&#65533;&#65533;u&#65533;U&#65533; &#65533;?g&#65533;x&#1783;&#65533;&#65533;&#65533;&#65533;>&#65533;&#65533;d&#65533;d@^@&#65533;9$;&#65533;![&#65533;Y&#65533;&#65533;&#65533;+^&#307;&#65533;D#&#1211;&#781;h*&#65533;&#1634;&#65533;&#65533;&#65533;&#65533;&#65533;&#65533;/&#65533;b&#65533;&#65533;\&#65533;&#65533;&#65533; &#65533;&#65533;/&#65533;&#65533;1&#65533;r&#65533;&#65533;Y&#65533;&#65533;>&#65533;&#65533;&#65533;L&#65533;&#65533;&#65533;d&#65533;|}-Y&#65533;&#1474;&#65533;&#65533;<v &#65533;O&#1700;&#65533;&#65533;&#65533;&#65533;aC5&#1452;5&#65533;_4l&#65533;&#65533;&#65533;&#65533;&#65533;P&#65533;&#1832;&#65533;1&#65533;|/JO]|&#65533;&#65533;q &#65533;Y&#65533;&#65533;E&#65533;&#65533;`&#65533;&#65533;&#65533;&#65533;~s&#65533;d&#65533;&#65533;f&#239;!&#65533;&#65533;&#65533;&#65533;}&#65533;&#65533;_*MW&#65533;:1&#65533;
&#65533;8&#65533;&#65533;U&#65533;6 *$pP&#65533;&#65533;$X&#65533;@aC&#65533;&#1552;&#65533;&#65533;(H&#65533;QAF&#65533;t&#65533;&#65533;`&#65533;&#65533;%N&#65533;x&#65533;%J N&#65533;&#65533;A&#65533;/X&#65533;8q&#65533;&#65533;&#65533;4\&#65533;(&#65533;dI@L(0&#65533;&#65533;&#65533;AjT&#65533;@&#65533;&#1281;4&#65533;&#65533; A&#65533;&#65533;&#65533;H&#65533;l&#65533;	h&#354;]&#65533;VBX
(&#65533;E&#65533;a&#65533;a0`(P&#65533;&#525;"*&#65533;&#65533;&#65533;&#65533;&#389;3^H&#65533;&#65533;&#65533;&#65533;X2&#65533;+&#65533;V&#65533;&#65533;k9&#65533;&#65533;&#65533;OJ@q&#65533;&#57659;w9&#65533;N&#65533;&#65533;&#65533;&#1455;U&#65533;n&#65533;Z5jP&#65533;`  &#65533; P&#65533;&#65533;&#65533;q&#65533;+O>|8&#65533;&#65533;&#65533;9(&#65533; &#65533;:&#65533;&#65533;&#65533;c &#65533;&#65533;&#65533;8&#65533;&#577;&#65533;&#65533;&#65533;&#65533;&#65533;&#542;C<y&#65533;&#65533;&#65533;&#65533;&#65533;&#65533;"F&#65533;&#65533;t &#65533;&#65533;&#65533;O&#65533;Uo&#65533;a&#65533;@&#65533;&#65533;&#65533;o6&#65533;&#65533;`&#65533;u&#65533;UV9@U~&#65533;U&#65533;&#65533;B"&#65533;V&#65533;&#65533;W	-&#65533;&#65533;%&#1301;a&#65533;]&#65533; d
&#65533;&#65533;&#65533;APeD&#65533;&#65533;&#65533;&#65533;&#65533;H&#65533;&#65533;RL)&#65533;&$(&#65533;TSM4&#544;RL9&#65533; C&#65533; e&#65533;QJA&#65533;&#65533;bVDRY`&#65533;U&#65533;\`&#65533;UB&#65533;&#65533;&#65533;	&#65533;ea1 &#65533;A&#65533;%&#65533;x&#65533;@T&#65533;&#1570;`&#65533;&#65533;!d&#65533;a&#1318;Eb&#65533;&#65533;Zr&#65533;&#65533;
&#65533;&#65533;&#65533;B]s&#65533;&#65533;&#65533;&#65533;&#1877;&#65533;&#65533;&#65533;&#65533;&#65533;&#65533;	&#65533;Ezja&#65533;p@@\s&#65533;M&#65533;qx&#65533;\&#65533;&#65533;I&#65533;Az&#65533;u&#65533;  &#65533;7^y&#65533;&#65533;&#65533; &#65533;&#65533;&#1964;Hv&#65533;&#65533;_&#65533;&#65533;&#65533;g&#65533;F&#65533;&#65533;&#65533; &#65533;EE,&#65533;&#65533;5 d&#65533;&#65533;&#65533;o&#65533;I%&#1397;7nD&#65533;_5&#65533;#&#65533;&#65533;!&#1604;
&#65533;&#65533;C|Z&#65533;P&#65533;"&#65533;XU5&#65533;&#1531;&#65533;v&#65533;XqYVh/<&#65533;&#65533;c)ep	D&#65533;&#65533;&#65533;J0&#65533;t&#1233;?&#65533;&#65533;R&#65533;L&#1940;&#65533;	/x&#65533;&#65533;YU&#65533;WM&([c&#65533;9&#65533;\p&#65533;&#65533;VR&#65533;^&#65533;!B&#65533;Rc,&#65533;&#65533;&#65533;aU&#65533;E6&#65533;&#65533;&#65533;&#65533;&#65533;gZ&#65533;9&#65533;Ye&#65533;&#65533;\&#65533;m&#65533;&#1126;Al&#65533;&#65533;&#65533;&#65533;k&#65533;5]&#1762;&#65533;,&#65533;&#65533;'&#65533;r&#65533;%W&#65533;&#65533;E'*&#65533;&#1785;
&#65533;&#65533;&#65533;=&#65533;kv&#65533;&#65533;&#65533;&#65533;{&#65533;Z&#65533;&#65533;&#65533;g&#65533;&#65533;&#65533;w&#65533;@&#65533;&#65533;&#65533;q4&#65533;&#65533;&#65533;'&#65533;&#65533;&#65533;&#1193;&#65533;0Z(&#65533;&#65533;&&#65533;i&#65533;bd=d4E/&#65533;&#65533;&#65533;&#65533;-&#65533;&#65533;;X&#65533;A&#65533;&#65533;&#65533;&#65533;^&#65533;N&#65533;aPye&#21353;&#65533;&#65533;&#65533;_&#65533;R&#65533;
&#65533; &#65533;M
&#65533;&#65533;p7)&#65533;&#65533;%&#1285;&#65533;i&&#65533;)AC&#65533;&#65533;&#65533;WNeF&#65533;x&#65533;&#65533;T~&#65533;&#65533;&#65533;&#65533;&#65533;e&#65533;V&#65533;s=&#65533;&#1439;&#65533;r@iK&#65533;&#65533;&#65533;&#65533;&#65533;65mv1&#65533;V
&#65533;H&#65533; S&#65533;&#65533;k&#65533;9&#65533;s&#65533;&#65533;&#65533;&#65533;|MUqk&#65533;w&#65533;&#65533;6Z&#65533;g;&#65533;&#65533;&#65533;&#65533;&#65533;_=&#65533;o&#65533;&#65533;S&#65533;&#65533;&#65533;ZRy&#65533;&#65533;&#65533;&#65533;7&#65533;Q&#65533;p&#65533;&#65533;~:&#65533;=x]E$}A&#65533;Wd&#65533;&#65533;&#65533;h+[iH&#65533;(&#65533;&#65533;4&#65533;B&#65533;&#65533;c>/8&#65533;&#65533;0&#65533;aD&&#1210;&#65533;&#65533;&#65533;K&#65533;&#65533;&#52772;&#65533;&#65533;&#65533;&#65533;1&#65533;&#65533;J&#65533;8&#65533;E&#65533;&#65533;H'h&#65533;[&#1027;&#65533;&#65533;&#65533;E(&#65533;&#65533;&#65533;&#65533;P
C&#65533;M&#1672;&#65533;&#65533;tqpU&#65533;&#65533;&#65533;&#65533;WC&#65533;&#65533;++&#65533;&#65533;~&#65533;&#65533;:&#65533;&#65533;&#65533;-p&#1036;&#65533;&#65533;&#65533;&#65533;2O&#65533;&#65533;&#65533;8&#65533;&#65533;&#65533;i&#65533;P&#65533;&#65533;
&#65533;&#65533; &#65533; ;&#65533;A&&#65533;L&#65533;7&#65533;&#65533;&#65533;&#65533;&#65533;&#65533;<G&#65533;
&#65533;Uu&#65533;&#65533;&#65533;&#65533;x&#65533;&#65533;q&#65533;&#65533;v+&#65533;&#65533;G&#65533;&#65533;[~W&#65533;&#1902;+&#65533;&#65533;&#1954;r,&#65533;	&#65533;&#65533;&#65533;&#65533;&#65533;&#65533;N8&#65533;&#65533;pp&#65533;7R">$1&#65533;K&#65533;&#65533;&#65533;u&#65533;&#65533;&#65533;u=&#65533;^&#65533;&#65533;&#65533;&#65533;_&#65533;&#65533;W&#65533;V&#65533;9&#65533;4`G&#65533;&#65533;&#65533;
?}&#65533; ;&#65533;gR&#65533;u&#65533;DFd&#65533;&#65533;W&#65533;b;A]QK&#65533;i_&#65533;&#676;&#65533;&#65533;@&#65533;=i&#65533;&#65533;nb&#65533;&#65533;&#65533;4'-&#65533;&#65533;Z&#65533;&#65533;&#65533;&#65533;4&#65533;&#65533;5&#65533;U#&#65533;]&#65533;g'&#65533;&#65533;t&#820;	 &#65533;}J&#65533;&#65533;@&#65533;II&#65533;5&#65533;&#65533;&#65533;&#65533;v &#65533;? &#65533;&#65533; &#65533;&#65533;&#65533;L&#65533; &#65533;	&#65533;,=&#65533;&#65533;&#65533;&#65533;&#65533;T&#65533;I&#65533;uX&#65533;&#65533;&#65533;&#65533;W&#65533;"+ 6&#65533;&#65533;&#65533;&#65533;)&#65533;&#65533;&#65533;B&#65533;2&#65533;)&#65533;&#65533;g&#65533;&#65533;]\&#65533;&#65533;l&#65533;[&#65533;&#214;&#65533;&#65533;&#65533;\&#65533;J_&#65533;a g:
&#65533;kC&#65533;JCN&#65533;&#65533;&#65533;tY1\&#65533;&#65533;3&#65533;]&#65533;0&#65533;A&#65533;B&#65533;&#1445;E&#65533;5&#65533;C2Q&#65533;&#65533;&#65533;B&#65533;u&#65533;g&#65533;8&#65533;&#65533;R2z&#65533;=&#65533;&#65533;`&.&e&#65533;&#65533;O&#65533;&#65533;&#1176;&#65533;$	5&#65533;&#65533;&#65533;4&#65533;&#65533;&#65533;G&#65533;V&#65533;w&#65533;&#65533;&#65533;&#65533;K&#65533;C&#65533;&#65533;&#65533;&#65533;z&#65533;&#65533;&#65533;&#287;P&#65533;
7V&#65533;&#65533;
X&#65533;&#65533;~&#854;&#65533;aNXw9&#65533;bJV&#2001;&#65533;0&#65533;&#65533;Jn&#65533;&#65533;/z&#65533;5&#65533;&#65533;&#65533;&#65533;}&#65533;P~&#65533;H&#65533;8/-&#65533;3KXP&#434;X&#65533;[ &#65533;m&#65533;<&#65533;-i9&#65533;7&#65533;&#65533;Y&#65533;$SQ!j$0&#65533;&#65533;&#65533;&#65533;P"&#65533;&#65533;&#65533;u&#65533;&#65533;Q&#65533;&#65533;'&#65533;&#65533;N&#65533;S`&#65533;&#65533;Q&#65533;h&#65533;h&#65533;~&#65533;:&#65533;&#65533;H)&#65533;,&#65533;%&#65533;&#65533;&#65533;&#65533;&#65533;&#65533;&#65533;hyK&#65533;&#65533;^&&#65533;a&#65533;iN_)&#65533;&#65533;&#65533;&#65533;E5rW&#65533;&#65533;&#65533;;&#65533;8&#65533;'4(&#65533;&#65533;x&#65533;&#65533;&#65533;$!&#65533;&#65533;&#65533;Rp&#65533;3nt&#65533;s&#65533;@	R6_&#65533;8&#65533;V&#65533;&#65533;&#65533;bU&#65533; &#65533;&#65533;&#65533;&#2027;&#65533;[&#65533;2&#65533;&#65533;&#65533;&#43764;&#1693;&#65533;&#65533;&#65533; &#65533;&#451;&#820;&#65533;&#65533;&#65533;&#65533;&#65533;haY8u&#65533;&#65533;&#65533;P&#65533;&#65533;&#138;<&#65533;i&#65533;&#65533;&#23363;&#1611;O&#65533;0&#65533;a^&#65533;&#239;&#65533;&#65533;&#1568;Q&#65533;&#65533;&#65533;&#65533;7s[V&#65533;&#65533;!y&#65533;&#65533;q&#65533;&#65533;&#65533;;&#65533;3&#1283;p&#65533;>IgW&#65533;&#65533;&#65533;9
&#65533;&#65533;&#65533;&#65533;d#&#65533;p
F&#65533;9&&#65533;&#65533;&#65533;s&#65533;&#65533;_"&#65533;&#65533;&#65533;&#65533;e&#65533;&#65533;&#65533; &#65533;g#&#65533;&#65533;1&&#65533;&#65533;&#65533;&#65533;&#65533;`3&#65533;&#65533;&#65533;&#65533;Q&#65533;zN&#65533;*{@q&#65533; O&#65533;H&#456;&#65533;yaK%&#65533;e&#31193;&#65533;&#65533;V&#65533;&#65533;R&#65533;&#65533;&#49984;|I&#65533;@[>&#65533;k&#65533;*&#65533;t2(&#65533;_&#65533;&#65533;&#65533;m&#65533;&#65533;&#65533;&#65533;&#65533;&#65533;&#65533;&#65533;&#65533;Y &#324;&#65533;&#65533; I6&#65533;&#65533;&#65533;0gXtq&#65533;!&#1048;&#65533;(&#65533;D&#65533;?&#65533;D&#65533;&#65533;&#65533;&#65533;1@]b2&#65533;~]G8&#65533;
%Q]	~P-&#65533;D &#65533;&#65533;&#65533;2&&#65533;&#65533; 0[x&#65533;&#1744;&#65533;&#65533;sI&#65533;-lA &#65533;"&#65533;  &#65533;&#65533;&#65533;&#65533;@&#65533;O&#1843;&#65533;?&#65533;&#65533;d&#65533;L&#65533;&#540;&#65533;&#65533;&#1789;&#65533;y&#65533;&#1925;&#65533;&#65533; &#65533;&#930;&#65533;&#65533;}&#65533;=&#65533;&#65533;8D2&#65533;&#65533;x8&#65533;&#65533;&#65533;&#65533;X&#65533;OF&#65533;g&#65533;&#65533;_&#65533;8R&#65533;&#65533;&#65533;&#65533;&#65533;a(&#65533;&#65533;&#65533;'&#65533;&#65533;Y&#65533;&#65533;&#504;&#535;o&#65533;&#65533;&#65533;@C&#65533;	&#65533;&#470;K	@T&#65533;&#65533;&#65533;&#65533;V6&#65533;p&#65533;&#65533;=&#65533;&#65533;-h+&#65533;m:&#65533;&#65533;&#65533;G&#65533;&#65533;&#65533;@&#65533;+&#65533;;0&#65533;&#65533;#]&#65533;X&#65533;3,1&#65533;aM0&#65533;	&#65533;P	&#65533;V&#65533;1 &#65533;&#65533;V&#65533;&#65533;&#65533;O;&#65533; pP}
3&AU&#65533;w@34`ZPO&#65533;=&#65533;00&#65533;v	&#65533;&#65533;&#65533;= &#65533;&#65533;&#65533;&#65533; ,&#65533;&#65533;CcD&#65533;SE&#65533;&D&#65533;BtE&#65533;U81&#65533;|&#65533;WO&#65533;&#65533;'W&#65533;C&#65533;&#65533;n@;p[&#65533;44q&#65533;os&#65533;&#65533;r&#65533;bn/&#65533;&#65533;}Q3d8|#X&#65533;.W&#65533;e>%6&#785;K&#657;SBKC^&#65533;7r&#65533;'q&#65533;7GsDl&#65533;G-&#65533;&#65533;"i&#65533;&#65533;h&#65533;&#65533;U&#65533;\&#65533;s:w=WV&#65533;&#65533;_`_&#65533;At&#65533;qAPX&#65533;s?&#65533; &#65533;kV&#65533; &#65533;&#65533; W$%&#65533;f&#65533;/&#65533;&#65533;&#65533;Kr&#65533;&#65533;@
(f&#65533;&#65533;'9z&#65533;&#65533;5&#65533;V%0q&#65533;WjuGd&#65533;.&#65533;#u"&#65533;&#65533;&#65533;WaUQU &#65533;&#65533;b&#65533;&#65533;&#65533;ZBE&#65533;&&#65533;zP=P&#65533;D&#65533;^=&#65533;muC&#65533;&#65533;dn3e&#65533;na&#65533;3&#65533;>&#61648;&#1123;]`&#65533;,&#65533;!VQ3K&#65533;&#65533;&#65533;.&#65533;c>&#65533;s &#65533; f&#65533;[y&#65533;'+&#65533;S&#65533;&#65533;@h&#65533;&#65533;$?&#65533;T&#65533;&#65533;Q&#65533;Qt&#65533;&#65533;r-&#65533;Q%@#&#65533;&#65533;U&#65533;&#65533;~&#65533;Es&#65533;h&#65533;&#65533;@a5ieUi&#65533;&#65533;+&#65533;&#65533;A&#65533;A&#65533;n&#65533;V M"DXr
&#65533; P&#65533;&#128;}T$E&#65533; zw$U &#65533;&#65533;'&#65533;w&#65533;yR&#65533;,&#65533;$:?&#65533;`tN8&#65533;Y&#65533;!f&#65533;&#65533;,&#65533;![&#65533;L&#65533;&#65533;7So&#65533;&#65533;&#65533;E&#65533;&#65533;nQ&#65533;%&#65533;&#65533; &#65533;  =	&#65533;P&#65533;P&#65533;@#&#65533;&#65533;".&#65533;&#65533;=&#65533;nUTI&#65533;)I&#65533;4{h&#65533;Q2&SO'>&#65533;&#65533;&#65533;&#65533;^&#65533;%Tw!&#65533;-&#65533;&#65533;:&#65533;&#65533;H&#65533;=x!&#65533;&#65533;r&#65533;AT&#65533;&#65533;(&#65533;&#65533;]H&#65533;&#65533;q&#65533;&#65533;7 &#65533;&#65533;K&#65533;6p cS&#65533;f#&#65533;<&#65533;&#65533;&#65533;&#65533;fLB&#65533;&#65533;wA&#65533;1,&#65533;xB
@&#65533;W&#65533;)&#65533;2&#65533;H&#65533;&#65533;&#65533;S?&#65533;\Zf&#65533;-4%&#65533;&#65533;%&#65533;&#65533;"Hq&#65533;&#65533;xz&#65533;&#65533;&#65533;Z&#65533;:1b&#65533;&#65533;!^!&#65533;j&#65533;&#65533;fp2[A&d&#65533;&#65533;1&#65533;&#65533; P@`(&#65533;E&#65533;&#65533;P	%@>ox:OF.&#65533;&#65533;y&#65533;&#65533;e({a&#144;arz&#65533;o&#65533;.zB'&#65533;3&#65533;-&#65533;7i[&#65533;gI&#65533;&r&#65533;<&#65533;Y(&#65533;t(&#65533;g&#65533;&#65533;&#65533;?&#65533;&#65533;&#65533;4hA&#65533; ~ s
V~h&#65533;&#65533;&#65533;V&#65533;&#65533;G&#65533;&#65533;&#65533;&#65533; L&#65533;A&#65533;+8@&#65533;&#65533;&#65533;&#65533;P&#65533;Q&#65533;ZyG&#65533;&#65533;,&#65533;1BO&#65533; -&#65533;6&#65533;A&#65533;M &#1172;YW.&#65533;(&#65533;r)BR&#65533;|&#65533;b&#65533;&#65533;&#65533;O&#65533;&#65533;% &#65533;Q&#65533;&#65533;o	zJ=&#65533;)&#65533;%&#65533;R&#65533;NvE#B&#65533;|"&#65533;%
ad1=&#65533;&#65533;&`a^5&#65533;/&#65533;&#65533;[&#65533;&#65533;~&#65533;+&#65533;&#65533;HPI0&#65533;?45&#65533;J&#65533;Q&#65533;+jo&#65533;&#65533;.9/&#65533;s8&#65533;&#65533;&#65533;&#65533;&#65533;.^&#65533;&#65533;&#65533;'&#65533;7&#65533;1&#65533;&#65533;&#65533;s)Q&#65533;4Q&#65533;bk&#65533;&#65533;,Z&#65533;@&#905;2	&#65533;@&#65533;&#65533;&#65533;&#65533;6BYia:&#65533;+c&#65533;&#65533;&#65533;: gZ&#65533;&#1705;B&#65533;&#65533;W4&#1300;&#65533;&#65533;LZ &#65533;U&#65533; $wG&#65533;&#65533;.Y7vu&#65533;H&#65533;&#1409;x&#65533;&#65533;R&#65533;T&#65533;=&#65533;dY&#65533;x8d&#65533;6vE&#21637;&#65533;Zo&#65533;&#65533;&#65533;&#65533;!&#65533;&#65533;*Ga&#65533;! &#65533;&#65533;%&#65533;fd^E&#65533;g&#65533;PQ&#65533;&#65533;4B&#65533;I&#65533;'u:&#65533;en&#65533;bKP&#65533;&#65533;S&#65533;&#65533;>`&#65533;aPPO&#65533;S 4&#65533;&#65533;D~&#65533;X&#65533;c"&#58519;0&#65533;.&#65533;d&#65533;&#65533;2&#65533;&#65533;dP&#65533;&&#65533;d&#65533;&#817;e2&#65533;&#65533;&#65533;s(&#65533;^z&#65533;&#65533;&#65533;e&&#65533;AO*K&#65533;&#1249;~&#65533;
*}&#65533;r]*i`J&#65533;&#65533;q+&#65533;a&#65533;&#65533;&#65533;+${&#65533;4&#65533;[4&#65533;&#65533;(&#65533;&#65533;=&#65533;&#65533;&#65533;&#65533;eTGS:h&#65533;&#65533;&#65533;4&#65533;d I&#65533;l&#65533;{[&#65533;^ &#65533;Wp &#65533;,&#65533;&#65533;W&#65533;&#65533;8&#65533;	C&#65533;"LQYO&#65533;&#65533;D8&#65533;aX&#1358;&#65533;&#65533; 1T&#65533;&#65533;( &#65533;&#65533;G&#1675;SYSPJS&#65533;BD06&#65533;B`&#65533;&#65533;3L&#65533;!&#65533;&#65533;&#65533;&#65533;c(I&#65533;&#65533;&#65533;&#65533;,&#65533;&#65533;&#65533;T&&#65533;&#65533;&#65533;#:c8&#65533;&#65533;&#65533;  &#1700;vk&#65533;u z&#65533;mI&#65533;&#65533;&&#65533;4&#65533;6&#65533;2&#65533;&9&#65533;E
&#65533;r}&#65533;I&#65533;&#65533;ij&#23187;&#65533;6&#1397;&#65533;&#65533;sD&#65533;1i&#65533;&#65533;&#65533;&#65533;&#37999;&#65533;Yt&#65533;Zu;&#65533;;&#65533;<'&#65533;#&#65533;!&#65533;`&#65533;3e!&#65533;!r9nw&#65533;&#65533;
4/b!e&#65533;6&#65533;le&#65533;u&#65533;
&#65533;&#65533;
u/P%d&#65533;&#65533;
&#65533;&#65533;&#65533;k@FA&#65533;&#65533;aq&#65533;&#65533;&#65533;&#65533;w&#65533;!&#65533;ZQI&#65533;&#65533;R8&#65533;G&#65533;M&#65533;&#65533;0&#233;&#65533;&#65533;&#65533;1WP&#65533;sQ&#65533;&#65533;&#65533;q&#65533;&#65533;QA[,&#65533;&#65533;E#&#65533;d==&#65533;@&#65533;cI&#1338;:wJ&#65533;uaHD9&#65533;!&#65533;&#65533;TP 'Pa&#65533;&#65533; f&#434;8C&#65533;Q&#65533;&#1699;g;&#65533;34&#65533;a&#65533;&#65533;&#1279;'QEZT&#65533;"&#65533;&#65533;&#65533;{&#65533;1@\&#65533;&#65533;S&#659;bS&#65533;h:	&#65533;&#1313;&#65533;&#65533;&#65533;e&#65533;mc_&#65533;k&#65533;<l+w8&#65533;g$&#65533;ea8&#65533;&#65533;&#65533;M&#65533;kX6r%y&#65533;&#65533;&#65533;Q&#65533;&#65533; U&#65533;&#65533;&#65533;r|+&#65533;Q&#65533;We`e&#65533;w/&#65533;h&#65533;&#65533;	&#65533;&#65533;	k&#65533;&#65533;4&#65533;#'&#65533;&#65533;{I&#65533;G@,]=f&#65533;&#65533;C&#65533;T&#65533;g&#65533;Z$0&#65533;|1T(0&#65533;(&#65533;]b&#65533;z>&#65533;&#65533;:&#65533;H&#65533;&#65533;(&#65533;k&#65533;=&#1057;&#65533; &#65533;&#65533;r&#65533;&#65533;\&#65533;&#65533;Y&#65533;&#65533;:&#65533;yZ&&#65533;r&#65533;dR&#65533;&#65533;D&#65533;&#65533;D&#65533;&#65533; aP	&#65533;J&#65533;&#65533;E&#65533;x&#65533;&#65533;&#65533;Y&#65533;%KI`&#65533;&#65533;&#65533;a@&#65533;ldG*&#65533;&#65533;$g&#65533;|&#65533;&#65533;I&#65533;&#65533;I&#65533;&#65533;&#1946;&#65533;&#65533;&#65533;Ju&#65533;&#65533;&#65533;!sZ&#42789;&#65533;h]&#65533;I&#65533;&#65533;s&#65533;
&#65533;q&#65533;K&#65533;,`p &#65533;&#65533;5|&#65533;&#65533;M)&#313;%&#65533;jk&#65533;&#65533;&#65533;3\7&#65533;$&#65533;&#65533;&#65533;U&#65533;E&#65533;J&#65533; '&#1668;&#65533;M&#65533;&#65533;&#65533;&#65533;-S&#65533;&#65533; &#65533;vO&#65533;fqd&#65533;&#65533;V&#65533;&#65533;	&#65533;]&#65533;0C\Jv';&#65533;&#65533;dJ)0&#65533;&#65533;k(&#65533;#&#65533;&#65533;&#65533;'&#65533;&#65533;&#65533;&#1814;:G&#65533;
c`&#1228;R[Zq&#65533;&#65533;v=C?D$&#65533;&#65533;\&&#65533;&#65533;LHZy&#65533;&#65533;>eL&#65533;+&#65533;H&#65533;5&#65533;&#65533;&-&#65533;&#65533;f&#65533; &#65533;&#65533;&#65533;&#65533;d&#65533;}&#1356;d&#65533;Syx&#65533;&#65533;:U&#65533;F- GG&#65533;M&#65533;&#65533;T&#65533;-&#65533;&#65533;&#65533;G(~&#65533;4&#65533;q&#65533;&#65533;&#65533;&#65533;&#65533;)&#65533;7K&#1324;&#65533;W&#65533;~&#65533;q~&#65533;&#65533;&#65533;B)A&#65533;4&#65533;A&#65533;e&#65533;&#65533;&#65533;v&#65533;&#65533;&#65533;!&#65533;&#65533;t&#65533;#&#65533;&#65533;&#65533;|&#65533;&#65533;&#65533;&#65533;Ww&#711;J}&#1351;<&#65533;&#65533;a&#65533;b&#65533;K&#65533;&#65533; q5v&#65533;&#65533;H&#65533;&#65533;jQCQV&#65533;3&#65533;qF&#65533;&#306;;@&#65533;&#65533;&#65533;1]83;&#65533;&#65533;&#65533;Y&#65533;}&#65533;tJ&#65533;&#65533;PJ&#65533;&#65533;y&#65533;&#29530;zQ3&#65533;#/&#65533;&#65533;YBH&#65533;2&#65533;J&#2012;G&#65533;&#65533;&#65533;&#65533;&#65533;&#65533;=&#65533;&#65533;&#65533;&#65533;&#65533;>&#65533;2&#65533;2&#65533;&#65533;8T&#65533;&#65533;NXS&#65533;j&#65533;t&#65533;WUg&#65533;s&#65533;Ac&#65533;&#65533;=&#65533;&#65533;&#65533;&#65533;w&#65533;&#65533;G&#65533;hG&#65533;&#65533;&#65533;'&#65533;&#65533;&#65533;Dr&#65533;2T{&#65533;MJ&#65533;Ze&#65533;&#65533;&#65533;&#65533;&#65533;&#65533;&#65533; &#65533;&#65533;~&#65533;&#65533;&#65533;&#65533;7\L &#65533; &#65533; F7&#65533;Ib&#65533;d%/r&#65533;a$&#65533;G&#65533;&#65533;)X&#65533;"&#65533;&#65533;&#65533;&#65533;(&#65533;&#65533;e&#65533;3+m
8SOy&#65533;[,&#65533;&#65533;&#65533;&#65533;&#1296;&#65533;PJ&#65533;[8&#65533;*#&#65533;&#65533;&#65533;&#65533;MO&#65533;}&#65533;&#65533;e0&#65533;&#65533;Qx&#65533;-&#65533;&#65533;&#65533;$eL&#65533;.WY;&#65533; &#65533;&#946;-0Gy1=p&#65533;8&#65533;C&#65533;Q&#65533;<"&#65533;2&#65533;&#65533;mjR&#65533;&#65533;@[&#65533;w&#65533;&#65533;&#65533;&#65533;kQJ&#65533;&#65533;&#65533;&#65533;@&#65533; 1.&#65533;F2So&#65533;Qp>zq&#65533;!&#65533;&#65533;o&#65533;&#65533;3&#65533;&#65533; &#65533;)&#65533;	&#1220;vW&#65533;&#65533;F&#65533;
&#65533;S)+9?&#65533;+&#65533;)&#45432;&#65533;l&#65533;&#1548;s&#65533;L&#65533;k<N=&#65533;&#65533;&#65533;n&#65533;&#65533;&#65533;'&#65533;`&%(&#65533;&#65533;C!&#65533;:&#65533;&#65533;E
&#65533;&#65533;.&#993;&#65533;B&#65533;&#65533;|&#65533;&#65533;&#65533;c-&#756;b&#712;.&#65533;&#65533;'7Y&#65533;b6&#65533;3&#65533;D&#65533;[J&#65533;d^&#65533;&#65533; &#65533;&#65533;c1&#65533;-{EG&#537;ZJ,]&#65533;&#65533;l^O&#65533;&#65533;&#65533;&#65533;&#65533;,&#65533;&#65533;V&#65533;5(!v&#49313;Y&#65533;Jon3>[Y74PI&#65533;4&#65533;#@&#65533;05&#65533;&#807;&#65533;&#65533;O&&#65533;&#65533;#c%&#65533;	 &#65533;&#65533;&#65533;&#65533;mF&#65533;&#65533;&#65533;'PhP&#65533;&#65533;d&#65533;Bv4q[&	&#65533;S&#65533;&#65533;T&#65533;l&#65533;g= 1A&#65533;@
,8&#65533;r&#65533;&#65533;P&#65533;&#65533;N&#65533;&#65533;@&#65533;  A&#65533;$GR8Y&#65533;&#65533;&#65533;\&#65533;,I&#65533;&#65533;&#65533;&#65533;0 &#65533;N&#65533;&#65533;&#65533;&#65533;&#451;n&#65533;&#65533;i&#65533;P&#65533;&#65533;&#65533;&#65533;&#65533;&#65533;@&#65533;	$&#65533;@&#65533;&#65533;5,&#65533; &#65533;&#65533;bQ&#65533;xq&#65533;&#65533;Y <(&#65533;&#65533;c&#1388;p&#65533;:&#1066;@/\p&#65533;&#65533;&#65533;
W &#65533;&#394;U&#65533;&#1407;U5&#65533;m&#65533;&#65533;&#65533;&#65533;
TU&#65533;&#65533;A&#65533;&#65533;.S&#65533;&#65533;&#65533;2^&#65533;/'&#65533;&#65533;@4jR&#65533;&#35939;G&#65533;&#65533;&#65533;' &#65533;Q"&#65533;f&#65533;z&#65533;&#65533;&#65533;`&#65533;&#65533;@z 	
&#65533;&#65533;(&#65533;Hg&#65533;xyO&#65533;&#65533;&#65533;&#65533;&#65533;J&#65533;&#65533;]&#65533;A&#65533;U;H&#65533;\&#65533;&#65533;&#65533;S&#65533;n&#65533;&#65533;9|&#65533;t&#65533;R&#65533;LoAe&#65533;$&#65533;&#65533;7&#65533;c&#65533;&#65533;&#65533;&#65533;#'&#65533;&#65533;1&#680;M5&#1322;&#65533;@&#65533;&#65533;2&#65533;&#65533;&#65533;&#65533;&#65533;&#65533;*&#65533;p&#65533;&#65533;&#65533;6&#65533;&#65533;&#65533;@ bP&#65533;&#65533;&#65533;4X&#65533;&#65533;RXp&#65533;&#65533;2(G&#65533;&#65533;&#65533; r(&#65533;4&#65533;&#65533;C&#65533;&#65533;&#65533;$`2&'&#65533;lI&#65533;&#65533;f&#65533;&#65533;8H*&#65533;&#65533;z2J&#65533;&#65533;z&#43555;&#65533;&#641;)&#65533;&#65533;&#65533;&&#620;b&#65533;1&#65533;&#65533;&#65533;.&#65533;*&#65533;&#65533;&#65533;&#65533;KB&#810;&#65533;l&#65533;&#65533;s0r&#65533;/&#65533;(&#65533;
-&#65533;&#65533;"	&#65533;&#1064;&#65533;&#65533;O&#65533;&#244;0&#65533; &#65533;&#65533;&#65533;"&#65533;&#65533;&#65533;
!&#65533;&#65533;&#65533;&#65533;[M&#65533;
&#65533;b &#65533;v&#65533;`&#65533;&#876;&#65533;xk&#65533;6&#65533;&#65533;;&#65533;&#65533;XS&#65533;&#65533;5 40-&#65533;z&#65533;`8\7&#65533;&#65533;3&#65533;C&#952;&#65533;&#65533;&#270;&#65533;&#65533;*&#65533;&#65533;&#65533;&#65533;h&#65533;V>&#65533;8[&#65533;&#65533;&#65533;X&#65533;&#65533;,&#65533;*&#65533;&#65533;-&#1064;"@&#65533;\P&#65533;&#65533;"&#65533;@tX]&#65533;1X1b.O&#65533;&#65533;&#65533;3&#65533;&#65533;*&#65533;&#65533;&#65533;&#65533;;&#958;&#65533;P&#65533;\% &#65533;Y&#65533;&#65533;h$p&#65533;9C&#65533;Q c<&#65533;&#65533;&#65533;4H&#65533;&#65533;&#65533;Y.&#65533;@)@&#65533;&#65533;N &#65533;"x@&#65533;dB&#612;&#65533;R
&#617;&#65533;&#65533;&#65533;&#65533;&&#65533;)&#732;&#65533;&#65533;&#65533;&#737;&#65533;$&#65533;&#65533;| &#65533;&#65533; &#65533;&#65533;)k&#65533;a&#65533;&#65533;&#65533;+&#65533;=X &#65533;@U&#746;&#65533;&#65533;&#65533;&#65533;.n&#65533;&#65533;J&#65533;&#65533;H&#65533;&#65533;j N&#65533;&#65533;N&#65533;&#65533;&#1325;h&#65533;2&#65533;8<
-&#65533;&#65533;&#65533;dh&#65533;^&#65533; A&#65533;b&#65533;S&#65533;8&#65533;\&#65533;&#65533;&#65533;&#65533;l4&#65533;&#65533;&#65533;J;n&#65533;&#65533;v&#65533;J&#65533;	8&#65533;v&#65533;sm&#65533;&#65533;P&#65533;A&#65533;&#1478;{&#65533;&#65533;&#65533;J`&#65533;&#65533;&#65533;"&#65533;k&#65533;d&#65533;&#65533;.y&#65533;Ek&#65533;&#1562;%&#65533;&#65533;&#460;&#65533;&#65533;&#65533;k &#65533;&#65533;G[&#65533;&#65533;&#65533;&#65533; &#65533;2&#65533;hM2&#65533;&#65533;&#65533;z;n qcp&#65533;{&#65533;`h6&#65533;S;&#65533;&#65533;=a&#65533;&#65533;&#65533;WX&#65533;&#65533;&#65533;5f0	&#65533;&#65533;b&#1265;&#65533;&#65533;,h&#65533;CVMJ&#65533;2&#65533;&#65533;d&#65533;&#65533;&#65533;X&#65533;&#65533;&#65533;!R&#65533;&#65533;5&#65533;&#65533;&#65533;I@&#65533;"&#65533;&#65533;&#65533;D%3&#65533;&#65533;&#1242;f&#65533;&#65533;$(S&#65533;&#65533;&#65533;&#65533;&#65533;)MIJ G&#65533;&&#65533;$l.;&#1759;&#65533;F&#65533;&#65533;D&#65533;C&#1433;&#65533;&#65533;
&#65533;!2L.(DP &#65533;"&#65533;&#65533;; FN&#65533;):&#65533;m&#65533;&#65533;l&#65533;&#65533;+&#65533;&#65533;&#65533;W&#65533;B#&#43039;5&#65533;&#65533;e@&#65533;d@&#641;&#65533;?&#65533;&#65533;	<&#65533;&#65533;&#65533;&#65533;&#65533;`&#65533;&#65533;Z&#65533;&#419;&#65533;&#65533;jF&#65533;&#1104;&#65533;F&#65533;&#65533;h&#65533;&#65533;k&#65533;&#65533;&#65533;S&#65533;0 :H&#65533;lj&#65533; `&#65533;&#65533;9&#65533;&#65533;&#65533;sp&#1475;@&#65533;T	&#65533;M&#65533;^&#65533;&#65533;NC&#65533;\&#65533;&#65533;(&#65533;&#65533;4&#65533;\&#65533;)&#65533;	B@&#65533;\9 &#65533;4&#65533;s&#65533;W&#65533;j_&#65533;&#136;r0&#65533;&#65533;4&#65533;|&#65533;&&#1594;L'&#65533;&#65533;&#65533;qT%&#65533;/&#65533;q@R&#65533;1i`&#65533;P&#65533;{&#65533;&#65533;&#65533;&#65533;&#65533;&#65533;&#65533;3~&#65533;&#65533;e&#65533;&#65533;&#65533;C>&#65533;&#65533;&#65533;&#65533;J!6&#65533;&#65533;&#208;4&#65533;&#65533;&#65533;&#773;)&#65533;&#65533;IX"&#65533;&#65533;&#65533;&#65533;&H&#65533;O&#65533;&#65533; !&#65533;0L\:
&#65533; &#65533;0ABr&#65533;K&#65533;$&#65533;&#65533;&#65533;&#65533;&#65533; 8c&#65533;&#65533;H&#65533;D`IX_&#65533;&#65533;&#65533;&#65533;&#65533;:&#65533; 
&#65533;J &#65533;5y$&#65533;&#65533;e&#65533;&#65533;&#65533;&#65533;@&#65533;G&#65533;&#65533;&#65533;?8&#65533;&#65533;&#65533;GA&#65533;&#65533;'(&#65533;&#65533;&#65533;+h&#65533;0&#65533;h&#65533;&#65533;2B`4&#65533;/~&#65533;&#65533;B!NgD)&#65533;&#65533;&#65533;&d&#65533;&#65533;&#65533;	`&#65533;&#65533;&#65533;:&#65533;	&#65533;4S&#2036;&#65533;9&#65533;K@ps&#65533;&#65533;&#65533;y=&#65533;&#65533;e&#65533;&#65533;&#65533;`&#65533;:&#65533;r&#65533;&#65533;)&#65533;f&#65533;&#65533;2&#65533;&#65533;&#65533;8 FgX&#65533;&#65533;p&#65533;&#65533;Oh&#65533;&&#65533;5h&3&#65533;&#65533;&#65533;5&#65533;\e-i%&#65533;&#65533;&#65533;&#65533;<&#65533;&#65533;X&#65533;8&#65533;$&#65533;&#65533;x&#65533;<`l&#65533;&#65533;QN&#65533;p&#65533;f&&#65533;!p&#65533;Cz&#65533;	P&#65533;"&#65533;)L	}&#65533;&#65533;=&#65533;$.&#65533;&#65533;C&#65533;+&#65533;a&#65533;'[	&#65533;|&#65533;Q&#65533;&#65533;)G&#65533;&#65533;GK&#65533;L&#65533;t&#65533;d3&#65533;&#65533;K&#1261;&#65533;`&#65533;{&#65533;
&#65533;&#65533;&#1461;&#65533;2
&#65533;"h&#65533;&#65533;&#65533;<&#65533;s&#65533;&#65533;&#65533;&#65533;>u&#65533;*&#65533;&#65533;s&#65533;YLb@&#65533;9&#65533;q.5&#65533;O&#65533;@&#65533;&#65533;+&#65533;&#65533; &#65533;&#65533;]&#65533;$H&#65533;&#65533;+&#65533;&#65533;PJ&#65533;&#65533;&#65533;&D&#65533;Qm&#65533;G9@Y&#65533;lV|4&#65533;}&#65533;&#521;&#65533;m&#65533;S&#65533;&#65533;&#65533;4&#65533;qM&#65533;&#65533;SF&#65533;xo4&#65533;@&#65533;p&#65533;5&#65533;&#65533;7&#65533;&#65533;&#65533;&#65533;&#65533;&#65533;&#65533;f79&#65533;R&#65533;q(&#65533;&#65533;&#65533;&#65533;&#65533;7%v&#65533;&#65533;&#453;'&#65533;&#65533;"y&#65533;Ta8KR&#65533;7t&#65533;&#65533;d%&#65533;&#65533;&#323;&#65533;&#65533;&#65533;~I&#65533;&#65533;#&#65533;&#65533;&#65533;j@&#65533;/&#65533;&#65533;2&#65533;&#65533;&#65533;&#65533;&#65533;&#65533;&#65533;GLXQ&#65533;&#65533;D.q&#65533;{&#65533;&#65533;4-&#65533;&#65533;ip&#65533;&#65533;&#65533;&#65533;p&#65533;&#65533;ZQ&#65533;xD&#65533;3.&#65533;EP&#65533;&#65533;&#65533;B&#65533;&#65533;M	&#65533;V&#65533;&#65533;&#65533;&#65533;z&#65533;m#&&#65533;&#65533;?&#65533;"6&#394;d&#65533;d&#65533;T(&#65533;&#65533;&#65533;&#65533;&#65533;"b&#65533;6&#65533;<&#65533;O*&#65533;M&#1402;k&#65533;YA+&#65533;&#65533;&#65533;&#65533; &#65533;p&&#685;*B
&#65533;I?k-&#65533;7&#65533;k&#65533;Za&#65533;&#65533;&#5204;h&#65533;G&#65533;&#65533;&#65533;vW@&#65533;&P&#65533;&#65533;]&#65533;%P&#65533;&#65533;X6~&#65533;6&#65533;=p&#65533;&#65533;%.&#65533;f&#65533;&#65533;{&#65533;&#65533;E&#65533;&#1600;&#65533;&#65533;3&#65533;\i&#272;xW3#&#65533;&#65533;&#65533;&#292;&#65533; A&#65533;&#65533;&#65533;{&#65533;&#65533;,C&#65533;&#65533;=ZY&#65533;&#65533;d&#65533;&#65533;K&#65533;Bp &&#65533;&#65533;&#65533;&#65533;|&#65533;Dm&#65533;&#65533;&#65533;0&#65533;&#65533;&#65533;(q&#65533;5&#65533;\&#65533;&#65533;h&#65533;Ji&#65533;&#65533;	Pvk&#65533;&#65533;&#65533;&#65533;&#65533;&#65533;&#65533;&#158;&#65533;eO&#65533;x&#65533;&6&#298473;&#65533;&#65533;&#65533;l&#65533;&#65533;<&#65533;5_&#65533;p&#65533;&#65533;/|&#65533;&#65533;.S&#65533;&#65533;&#65533;B&#65533;S&#65533;&#65533;k&#65533;0VU T&#65533;9h
&#65533;&#65533;&#65533;&#65533;&#65533;&#65533;&#65533;&#65533;R&#65533;&#65533;Ag_a&#65533;&#65533;Z0]aX&#65533;&#65533;&#65533;]93{s&#65533;vqk&#1026;(sUFm&#65533;CV&#65533;X&#65533;X&#65533;&#65533;&,_&#65533;&#65533;Q&#65533;<&#65533;|V&#65533;V&#65533;&#65533;&#65533;&#65533;uq[o&#65533;)2L&#65533;D&#65533;&#65533;&#65533;&#65533;&#65533;~YDD&#65533;!5&#65533;&#65533; <&#1801;&#65533;&#65533;&#65533;8&#65533;&#47109;&#65533;
&#1069;&#65533; 	&#65533;&#65533;&#65533;)9	 ;&#65533;&#65533;&#65533;&#65533;&#65533;&#65533;&#65533;(&#65533;&#65533;;!&#1025;&#65533;)&#65533;&#65533;&#65533;;&#65533;@&#65533;&#65533;C&#65533;B&#65533;k7&#65533;s&#65533;H&#65533;s&#65533;A1&#65533;J&#65533;&#65533;8&#65533;&#65533;14:g{&#65533;&#65533;I s&#65533;)&#65533;2&#65533;&#65533;&#65533;b&#65533;+E&#65533;+HF&#65533;1&#65533;&#65533;&#65533;&#65533;x&#65533;I&#65533;&#65533;&#65533;&#1747;&#43552;&#65533;H&#65533;x&#65533;&#1056;&#65533;&#65533;&#65533;
&#752;&#65533;	&#65533;h6y&#65533;e&#65533;,&#65533; &#65533;2H4&#65533;&#65533;&#65533;84`2	&#65533;&#65533;@&#65533;?&#65533;&#65533;Q&#1632;&#65533;&#65533;&#65533;&#65533;&#65533;&#65533; &#65533;&#65533;&#65533;"&#65533;&#65533;H&#65533;g&#65533;H&#65533;&#50742;&#65533;&#65533;&#65533;Z&#65533;&#65533; 
&#65533;?&#65533;&#65533;&#65533;&#1332;&#65533;&#718;`!&#65533;&#65533;&#65533;&#65533;&#65533;S&#65533;&#65533;&#65533;&#65533;A&#65533;$ `&#65533;&A&#65533;r&#65533;Z&#65533;&#65533;&#65533;&#65533;+&#65533;!&#65533;&#65533;/`&#65533;/&#65533;&#65533;&#65533;	 (&#65533;&#65533;KM)&#65533;&#810;&#65533;&#65533;&#65533;b&#65533;
&#65533;
&#65533;t&#65533;&#65533;Y&#65533;:&#65533;&#65533;&#65533;&#65533;&#65533;&#65533;I&#65533;BY 8+&#65533;y&#65533;k&#65533;&#65533;&#65533;&#65533;H&#65533;&#65533;&#65533;&#65533;&#65533;A&#65533;
&#65533;{<&#899;&#65533;&#65533;&#65533;&#65533;&#65533; &#65533;&#65533;
&#65533; &#65533;&#65533;(Dj"&#65533;@3&#65533;&#65533;9&#65533;&#65533;&#65533;(#&#65533;
;&#65533;);==&#40029;&#65533;&#65533;&#1080;&#65533;&#65533;&#65533;ur &#65533;&#65533;&#65533;&#65533;&#1602;&#65533;&#65533;&#65533;8q&#65533;~&#65533;&#65533;&#65533;#&#65533;c&#65533;\:}4&#65533;&#65533;&#65533;&#65533;90&#65533;XA9m"}&#65533;"Z&#65533;&#65533; &#65533;&#65533;&#628;9	>&#65533;&#65533;'&#65533;&#65533;&#65533;&#65533;&#65533; {&#65533;"H&#48415;SDy&#65533;&#65533;&#65533;V&#65533;1&#235;&#65533;&#65533;i&#65533;&#65533;I;
p&#65533;r&#65533;&#65533;@&#65533;&#65533;a&#65533;^K&#65533;,&#65533;&#65533;&#739;&#65533;&#65533;&#65533;&#65533;&#65533;&#65533;&#65533;&#65533;&#65533;!AG&#65533;&#65533;;&#65533;&#65533;&#65533;
&#65533;&#65533;&#65533;&#6398;ALP&#161;b!ri@&#65533;4 &#153;&#65533;FGWh-&#65533;1EQI&#65533;Y uTGA&#65533;&#65533;p*&#65533;&#888;P&#65533;&#1571;F {&#65533;&#65533;&#65533;H @   N &#65533;B &#65533;&#65533;&#65533;T&#65533;0&#65533;r9&#65533;&#65533;&#65533;%\&#65533;&#65533;&#65533; &#65533;+Bp&#65533;7&#65533;[$O9&#1400;&#65533;&#65533;B&#65533;&#65533;;&#65533;x&#65533;X&#65533; iJ&#65533;Q&#65533;&#1809;&#65533;&#65533;&W&#65533;i&#65533;+&#65533;0&#65533;)&#65533;s
&#65533;&#65533;
B&#65533;&#1809;&#65533;34.Y'&#65533;&#65533;&#65533;h&#65533;?&#65533;&#65533;+&#65533;'&#65533;y&#65533;p&#65533;X&#65533;2&#65533;r&#65533;&#65533;&#65533;&#65533;&#65533;&#762;&#65533;&#65533;&#65533;&#65533;&#65533;h!_,&#65533;&#65533;RK&#65533;&#65533;@&#65533;{&#65533;&#65533;&#65533;&#65533;,&#65533;K&#65533;/&#65533;!&#65533;&#65533;&#65533;<&#65533;&#65533;&#65533;1%JL&#65533;I<&#65533;&#65533;&#65533;&#241;&#65533;&#1162;&#1272;6=&#65533;
&#932;&#65533;p-R&#65533;&#65533;A&#65533;BZ &#65533;QGPI&#65533;|)6&#65533;&#65533;F&#65533;&#65533;:&#65533;2&#65533;&#65533;&#65533;Q&#65533;S&#65533;&#65533;&#65533;&#429;@&#65533;&#65533;aS&#65533;7&#616;&#65533;&#65533;&#1537;0&#65533;"&#65533;&#65533;J(&#65533;&#448;&#65533;&#65533;&#65533;&#65533;A&#65533;&#65533;&#65533;H&#65533;&#65533;~&#65533;&#65533;&#65533;8&#65533;8&#65533;"&#65533;&#65533;mj&#65533;tk&#65533;;&#1139;
&#65533;&#65533;&#65533;A&#65533;&#65533;&#65533;-&#65533;>PI@r&#65533;&#65533;&#65533;&#65533;-&#65533;h&#65533;&#65533;P9&#65533;&#65533;&#65533;&#65533;&#65533;P&#65533;t&#65533;p,L(&#65533;P8&#65533;5j&#65533;&#65533;&#65533;JPJ&#65533;&#65533;&#65533;&#65533;&#65533;&#65533;&#65533;kyp&#1687;0@&#345;&#1537;A&#65533; &#65533;&#65533;&#65533;&#65533;&#65533;AY&#65533;@'Y&#65533;&#65533;&#65533;&#65533;| ]k;&#65533;&#65533;&#1711;&#65533;8&#65533;&#65533;&#65533;K5&#65533;&#65533;&#65533;&#65533; 
&#65533;&#65533;&#65533;`"&#444;&#45622;&#65533;&#1695;
&#65533;GT&#65533;t&#65533;	 &#65533;HP&#65533;J(*&#65533; &#65533;&#65533;&#411;&#65533;&#65533;&#65533;NA&#65533; &#65533;&#148726;&#65533;&#65533;,PM?:&&#65533;&#65533;8H&#65533;$&#65533;XX#&#65533;&#65533;m&#65533;&#65533;7&#584;&#65533;!&#65533;&#65533;&#65533;8=
&#65533;&#1201;-&#65533;"&#65533;k&#65533; &#65533;&#1559;?h&#65533;&#65533;&#65533;O&#65533;-&#65533;l&#65533;&#65533;
&#65533;L&#65533;F&#65533;&#65533;=^&#65533;&#65533;`&#65533;0u&#65533;&#65533;z&#65533;*&#65533;L{&#1704;U&#65533;RWk&#65533;Zv&#65533;Za p@&#2024;D&#65533;xG&#65533;&#65533;&#65533;q]&#65533;&#65533;	&#65533;&#65533;&#65533;0R[ &#65533;@&#65533;I&#65533;UZ&#65533;&#65533;x&#65533;&#65533;&#65533;&#65533;&#65533;&#65533;&#65533;&#65533; &#65533;&#65533;&#65533; 		&#65533;V
h	&#65533;<;&#65533;&#65533;@&#65533;&#65533;&#743;&#65533;!!&#65533;&#65533;&#1499;&#65533;&#65533;.&#65533;&#748;	 U(O&#1108;&#65533;&#65533;&#65533;&#65533;&#1501;&#592043;F&#65533;Y&#65533;+*&#65533;&#65533;H&#65533;&#65533;&#65533;4H&#65533;,&#65533;c7?&#851;:X&#1227;)&#65533;*{5&#65533;-&#65533;&#65533;0&#65533;&#65533;C)&#65533;&#65533;&#65533;&#65533;&#65533;&#65533;&#65533;&#65533;&#65533;&#65533;&#65533;8Y&#65533;&#65533;&#65533;t&#65533;&#1024;&#65533;&#65533;&#65533;J&#65533;O&#65533;	&#65533;O&#65533;h&#65533;&#65533;&#1137;#5&#65533;&#65533;(&#65533;&#1965;&#65533;C&#65533;&#65533;$&#65533;3&#65533;9[&#65533;&#65533;&#65533;&#65533;G&#1149;&#65533;&#65533;&#541;<&#65533;fI&#65533;OA&#65533;&#65533;&#65533;&#65533;uC&#65533;&#65533;&#65533;&#65533;u&#65533;&#65533; 	&#65533;&#65533;y&#1463;m&#65533;&#65533;&#65533;&#65533;&#65533;Q&#65533;Pqy& Y&#65533;&#65533;&#65533;J&#65533;K": &#65533;&#1139;&#65533;&#1452;&#65533;&#65533;&#65533;b&#65533;p&#65533;&#65533;W&#65533;6&#65533;J&#425;9A&#65533;&#65533;I&#65533;I&#65533;<&#65533;K&#65533;&#65533;_{&#50436;}&#65533;&#65533;&#65533;Y&#65533;&#65533;a*M&#65533;&#65533;&#1341;&#65533;"&#65533;&#65533;&#65533;I)%<6&#65533;&#65533;Ub ~&#65533;&#65533;&#65533;E<JB&#65533;&#65533;&#1176;&#65533;&#65533;&#65533;&#65533;Pi&#226;Y-&#65533;&#65533;"&#65533;&#14852;&#65533;&#65533;!&#65533;&#65533;&#65533;&#65533;Y&#866;&#65533;&#65533;&#65533;&#65533;&#65533;
&#65533;EQ&#1321;&#65533;?&#65533;&#65533;H&#65533;Cn&#65533;&#65533;S&#667;A&#144;B&#1764;Ms&#65533;(&#65533;)6u&#65533;&#65533;4&#65533;I6&#65533;q&#65533;=&#766;T&#65533;p&#65533;}&#65533;&#1832;&#1063;&#65533;2&#65533;&#65533;[&#65533;&#65533;:&#65533;8&#65533;H&#65533;&#65533;YS&#1140;&#1817;&&#65533;'&#65533;/&#65533;&#420;&#65533;F&#65533;m
&#65533;&#65533;0&#65533;\&#65533;&#65533;&#65533;0&#65533;AH&#65533;B &#65533;,&#65533;&#65533;&V&#65533;INT&#65533;+b	&#65533;<&#65533;}B&#65533;&#65533;=&#65533;&#65533;m&#65533;&#65533;e&#65533;G&#65533;&#65533;Y&#65533;<&#65533;&#65533;z&#65533;&#65533;&#65533;HY?m&#65533;;k&#65533;o
&#65533;&#65533;@&#65533;&#65533;&#65533;*7&#65533;#&#65533;&#65533;\Y&#65533;&#65533;h&#65533;"2(&#65533;&#1555;5&#65533;0&#65533;X&#65533;&#1964;&#65533;&#65533;&#65533;&#65533;&#65533;&#65533;$Bj&#65533;&#65533;(S&#65533;&#65533;&#1302;)&#65533;&#65533;&#65533;&#65533;5v' &#65533;5*&#1684;&#65533;&#65533;
&#65533;&#65533;&#65533;&#65533;3BxC/Fb&#65533;&#65533;&#65533;&#65533;&#65533;P'&#65533;x'&#1639;&#65533;&#1729;&#65533;&#65533;/T&#65533;&#65533;g	&#65533;0xV~I&#65533;&#65533;&#65533;&#34837;&#65533;kN9 &#65533;`&#65533;\&#65533;	&#65533;&#65533;&#65533;&#65533;&#65533;&#65533;!&#65533;&#65533;^{&#65533;_&#65533;`&#65533;&#65533;z&#65533;&#65533;$&#65533;&#65533;&#747;xS&#65533;&#65533;&#65533;*&#65533;&&#65533;c&#65533;rb(&#65533;&#65533;6&#65533;&#65533;&#65533;&#65533;I&#65533;&#65533;+|&#65533;!$"p&#1244;Kg&#65533;&#65533;Y&#65533;^&#65533;h&#65533;K&#65533;&#65533;TM*&#65533;&#65533;. &#65533;&#65533;&#1558;&#65533;z&#65533;^&#65533;[&#65533;&#65533;%&#65533;Zk&#65533;&#65533;&#65533;2&#65533;&#65533;&#65533;&#65533;!t&#65533;ND&#65533;3J&#65533;&#65533;&#65533;&#65533;h&#65533;(&#65533;J8 0&#65533; &#65533;&#65533;&#65533;hF.&#160;&#65533;&#65533;&#65533;&#502;i&#65533;&#65533;nd&#65533;&#65533;&#65533; &#65533;&#600;&#65533;Z&#65533;&#65533;&#65533;&#65533;&#1545;&#65533;&#65533; PJ}&#65533;&#65533;&#65533;&#65533;R&#65533;	&#65533;y&#65533;T&#1248;	&#65533; ,&#65533;Y#\&#65533;3&#65533;&#65533;e&#65533;&#65533;&#65533;&#65533;e&#65533;y&#1840;&#65533;/&#65533;&#65533;1f&#65533;rD 2&#65533;&#65533;
&T1&#65533;&#65533;o[&#65533;&#65533;B&#65533;M&#65533;=!&#65533;&#65533;9&#65533;&#65533;&#65533;&#65533;f&#65533;&#65533;B&#65533;&#65533;b&#65533;o&#65533;&#65533;	"{&#65533;&#65533;}\&#65533;t&#65533;&#65533;7&#65533;(&#65533;&#65533;T&#65533;&#65533;k&#65533; &#65533;.&#65533;t&#65533;&#65533;0
&#1721;&#65533;!I&#65533;&#65533;&#65533;&#65533;&#65533;}&#65533;&#65533;&#65533;2&#65533;&#65533;g&#65533;&#65533;&#65533;P&#65533;$&#1026;&#65533;l&#65533;&#65533;!7k&#65533;(&#65533;&#65533;	(<&#65533; w&#65533;&#65533; fW&#65533;&#65533;f&#65533;&#65533;&#65533;>&#65533;q"$&#65533;&#65533;:` &#65533;&#1682;9&#65533;uM&#65533;&#65533;>&#49677;?&#65533;&#65533;	&#65533;&#65533;&#65533;V&#65533;&K&#65533;&#65533;&#65533;&#65533;&#1429;&#65533;&#65533;&#65533;5n&#65533;&#65533;&#65533;	 &#2605;&#65533;&#1850;#f&#65533;&#65533;&#65533;4QWL &#65533;&#65533;D&#65533;&#65533;@&#1538;D@4&#65533;(&#65533;-h_&#65533;Y7.&#65533;&#1837; &#65533;m&#65533;!(A<&#65533;?&#1154;x&#65533;(&#65533;&#65533;-&#65533;&#65533;YGJ&#65533;&#65533;8&#65533;#&#65533;&#65533;&#65533;&#65533;&#65533;3&#65533;+\L$&#65533;&#65533;&#44633;&#65533;p&#45119;(V*&#65533;&#65533;&#65533;r&#65533;&#65533;&#65533;&#65533;&#65533;&#41522;&#65533; j&#65533;j&#65533;&#65533;@&#65533;k&#65533;;&#65533;o/13R$&#65533;(&#65533;&#65533;&#65533;&#65533;&#65533;&#65533;J&#65533;&#65533;&#65533;&#65533;&#65533;&#65533;(&#65533;&#65533;&#65533;&#65533;+&#65533;'&#65533;A	jw&#65533;&#65533;&#65533;e&#65533;&#65533;?&#65533;&#65533;FS&#65533;}*&#65533;A&#65533;^}ZK&#65533;Od;"y&#65533;&#65533;&#65533;&#65533;&#65533;:&#65533;&#65533;&#65533;J9&#65533;&#65533;/&#65533;Vk&#65533;&#65533;J&#65533;&#65533;&#65533;&#65533;a&#65533; `&
&#65533;&#65533;&#65533;&#65533;&#65533; &#65533;&#65533;&#65533;8f5&#65533;&#1131; &#65533;&#65533;P&#65533;&#1538;E$&#65533;&#65533;t2&#65533;&#65533;Y&#65533;&#65533;&#65533;o&#65533;&#65533;&#65533;pD&#65533;&#65533;"&#65533;t&#65533;3&#65533;2&#65533;&#65533;- &#65533;5&#65533;&#1587;&#65533;2h&#65533;&#65533;o&#65533;HX&#65533;&#65533;J&#65533;@msL+&#65533;&#65533;&#65533;&#65533;&#604;&#65533;j&#65533;}=s&#65533;&#65533;&#65533;&#65533;3&#65533;&#65533;&#65533;c&#65533;N&#1695;4&#65533;&#65533;tq&#65533;&#65533;U18o&#65533;c&#65533;hD&#65533;&#65533;&#65533;&#65533;.K&#65533;k&#65533;&#65533;&#65533;&#65533;+X#v&#65533;&#65533;*8+&#65533;&#65533;Cf&#65533;oC&#65533;&#65533;/&#65533;&#65533;&#65533;&#65533;#&#65533;@&#65533;&#65533;&#65533;@&#65533;A0&#65533;?&#65533;&#65533;U|&#65533;&#65533;_&#65533;&#65533;r&#65533;?&#65533;L.]~&#65533;&#65533;j&#65533;P&#65533;&#65533; /&#65533;A&#65533;.o&#65533;&#65533;&#329;&#65533;j'9&#64254;/&#65533;&#10811;#&#1510;&#65533;&#65533;&#65533;&
&#65533;&#65533;&#65533;&#65533;V1&#65533;&#65533;&#65533;gS&#65533;`&#65533;&#65533;_*&#65533;=&#65533;K&&#65533;&#65533;&#65533;aw&#65533;"&#65533;&#65533;0@P}&#65533;&#65533;&#65533;&#65533;z*&#65533;&?j#&#65533;&#65533;&#65533;z&#65533;&#65533;_&#65533;- <&#65533;&#65533;!&#65533; :x&#65533;D&#65533;&#65533;&#65533;$&#65533;&#65533;&#65533;A.&#65533;&#65533;&#65533;;$0(&#65533; &#324;	(J&#65533;&#65533;&#65533;cBK&#65533;>&#65533;&#65533;&#65533;&#65533;.S&#65533;t&#3265;&#65533;&#65533;91&#65533;&#65533;x&#65533;&#65533;Q-94&#65533;JJ&#65533;&#65533;p&#65533;b&#65533;L}jZ&#65533;&#65533;&#65533;A&#65533; &#65533;e&#65533;&#65533;NX&#65533;S&#1848;mHH9!&#65533;&#331;8&#65533;&#65533;&#65533;&#65533;&#65533;&#65533;Q qP&#65533;&#65533;"&#65533;&#65533;&#65533;(R&K&#65533;5ft&#65533;&#1723;v&#65533;J&#65533;&#65533;@&#65533;f&#864;SR&#65533;@&#65533;&#65533;i&#65533;V&#65533;&#65533;A&#65533;k&#65533;e&#65533;&#65533;&#65533;Dk&#1568;)&#65533;&#65533;&#65533;&#65533;(H@&#65533;&#65533;&#65533;&#65533;&#65533;@&#65533;&#65533;&#65533;j&#65533;&#65533;)&#65533;&#65533;0 &#65533;u&#65533;&#65533;}&#65533;&#65533;]&#65533;&#65533;{&#65533;> &#65533;&#65533;&#65533;&#65533;&#65533; &#65533;&#65533;&#65533;,M0 &#65533;&#65533;&#65533;F&#65533;&#65533;&#65533;&#65533;&#65533;R&#65533;a&#65533;&#65533;J&#65533;_|&#65533;7&#65533;9 &#65533;K	&#65533;&#65533;C&#65533;B&#65533;&#65533;&#65533;&#65533;&#65533;&#65533;!&#65533;&#65533;>&#65533;4B&#65533;P h&#65533;&#65533;"u&#65533;G&#65533;hQE&#65533;$.h&#65533;'&#65533;0&#65533;<P&#65533;T	(&#65533;UI&#65533;&#65533;&#65533;=&#65533;&#17555;?&#65533;&#276;N)L
 &#65533;T]LRHa
)&#65533;0A^:y&#65533;&#65533;eVdRD&#65533;&#65533;WE&#65533;&#65533;%S&#65533;&#65533;&#65533;O&#65533;&#65533;&#65533;	'x0&#1685; i&#65533;C
(&#65533;&#65533;A&#65533;)&#65533;V&#65533;R&#65533;eK&#65533;&#65533;!e&#65533;&#65533;&#65533;&#65533;Nd&#65533;T&#65533;	&#65533;GEN&#65533;v&#65533;]&#1301;&#1193;&#65533;Q0&#65533;&#65533;)q&#65533;&#65533;i&#65533;]y&#65533;&#65533;&&#65533;&#65533;&#65533;&#65533;n&#65533;!&#65533;&#65533;8&#65533;&#65533;=]r&#65533;s&#65533;!k&#65533;t&#65533;`&#65533;v&#65533;u&#65533;&#65533;&#65533;&#65533;0&#65533;&#65533;][&#65533;?&#65533;&#65533;&#65533;&#65533;&#65533;&#65533;&#65533;&#65533;&#65533;&#65533;`&#65533;;&#65533;&#479;&#65533;&#65533;u&#65533;hJ&#65533;&#65533;n&#65533;&#65533;_&#65533;&#65533;7&#65533;&#65533;e"u&#65533;&#65533;&#65533;&#65533;|5&#65533;&#65533;T&#65533;RM&#65533; D@&#65533;&#65533;i&#65533;=$&#65533;&#65533;U%&#65533;D&#65533;5&#65533;&#65533;&#65533;&#65533;qPM&#65533;&#65533;s6&#65533; &#65533;?&#65533;0!&#65533;n&&#65533;&#65533;G+&#65533;T&#65533;&#65533;	&#65533;Bf&YD&#65533;$&#65533;	B6&#1024;&#65533;ZS&#65533;`&#65533;&#65533;)&#65533;&#65533;1
5y&#257;[[s DM(&#65533;)_U
&#65533;&#65533;G!&#65533;Td}U&#65533;6&#65533;I	&#65533;]&#65533;ev'&#65533;n&#65533; i&#65533;M &#65533;N&#65533;&#65533;&#65533;&#65533;U&#65533;(&#65533;&#65533;&#65533;!4&#65533;%&#65533;&#65533;&#65533; &#65533;	&#65533;&#65533;i&#65533;J0&#65533;5u&#65533;K&#65533;&#65533;j&#65533;&#1780;&#2033;&#493;&#65533;&#65533;j&#65533;&#65533;&#65533;&#65533;&#65533;&#1554;<&#65533;&#65533;
&#65533;/&#65533;&#65533;g&#1286;&#65533;p~&#65533;&#65533;&#65533;Fj&#65533;;&#65533;&#65533;&#1527;&#14044;nJ&#65533;d&#65533;&#65533;&#65533;&&#65533;&#65533;&#65533;n~&#65533;P&#65533;&#65533;;P&#65533;&#65533;&#65533;&#65533; &#65533;T&#65533;&#65533;&#65533;&#65533;CNN ANtY&#65533;&#65533;&#65533;&#65533;7&#65533;&#65533;L(&#65533;&#65533;&#65533;3&#65533;&#65533;&#65533;&#65533;&#65533;ij*&#65533;&#65533;V&#65533;&#65533;4&#65533;N\&#65533;
~p&#65533;-&#65533;a,g9K&#65533;r?&#65533;&#293;.&#65533;AUJP&#65533;W&#65533;&#65533;G&#65533;I&#65533;0&#65533;&#65533;&#65533;Xd28&#65533;Z&#65533;b&#65533;&#65533; &#65533;?h+IRb*&#65533;`&#65533;.&#65533;R&#65533;R&#65533;$&#65533;&#65533;F&#65533;S&#65533;p&#65533;*&#65533;T'&#65533;!S&#65533;&#65533;&#65533;3&#65533;&#1660;&#65533;5B&#65533;&#65533;o|&#1244;c%9]d&#65533;s&#65533;&#65533;,&#44070;;&#65533;&#65533;Nw&#65533;&#65533;-&#65533;&#65533;&#65533;: @O&#65533;&#65533;&#65533;&#65533;&#65533;Dla&#65533;&#65533;&-&#65533;'$&#65533;&#65533;rW&#65533;hy&#65533;@&#65533;<&#1321;Pi&#528;&#65533;&#65533;&#65533;&#65533;&#65533;HD,A&#65533;Q&#65533;&#65533;&#65533;)&#65533;&#65533;&#65533;@&#65533;z!#&#65533;JD&#65533;	&#65533;&#65533;&#65533;&#65533;"(H&#65533;S&#65533;&#65533;&#65533;&#65533;H$`&#65533;_fR&#65533;&#65533;Q&#65533;&#65533;v&#65533;[&#65533;j&#65533;&#65533;0&#65533;&#65533;&#65533;,&#65533;e&#65533;&#65533;&#65533;&#65533;&#65533;@&#65533;&#65533;@&#65533;J4;&#65533;%&#65533;U0$&#65533;-\aZ&#65533;_&#377;&#65533;&#65533;I'zJ&#65533;I&#65533;&#65533;&#65533;oJ!~4&#65533;=&#1380;&#65533;&#65533;XL43&#65533;i&#65533;"l&#65533;L&#65533;P&#65533;d&#65533;.&#65533;@&#65533;P2(d&#65533;&#65533;j&#65533;&#65533;D&#65533;&#65533;*&#65533;&#65533;&#65533;&#65533;&#65533;&#34386; 8&#65533;&#65533;&#65533;&#65533;EV&#65533;&#65533;&#65533;#&#65533;&#65533;&#65533;&#65533;T+&#65533;&#65533;&#65533;&#65533;E&#65533;oe&#65533;&#65533; &#65533; sug^&&#65533;&#65533;&#65533;&#65533;bG&#65533;&#65533;&#391;&#65533;&#65533;d&#65533;Iz]/&#65533;&#65533;J$&#65533;&#65533;!&#65533;&#65533;&#65533;^&#65533;&#65533;&#65533;&#65533;)&#65533;&#65533;&#65533;&#65533;&#65533;"&#65533;&#65533;&&#65533;&#65533;K&#65533;&#65533;&#65533;&#65533;&#65533;QI'&#65533;&#65533;K&#1412;&#65533;&#65533;&#65533;%&#65533;&#65533;&#65533;&#65533;&#65533;G&#65533;	&#1124;(&#65533;|&#65533;)M&#65533;&#65533;&#65533; &#65533;d&#65533;&#65533;&#1307;&#65533;i&#65533;&#65533;&#65533;g&#65533;BS&#65533;&#65533;$&#65533;&#65533;jq@
@&#65533;5&#65533;&#65533;&#65533;#>&#65533;&#65533;d&#65533;&#65533;+2j`&#65533;&#1316;&#65533;$2&#65533;&#65533;&#65533;.&#65533;&#65533;5i&#65533;&#65533;&#65533;&#65533;[&#65533;R&#65533;"#&#65533; g&#65533;&#65533;&#65533;YJB&#65533;V&#1314;5&#65533;eu&#65533;&#65533;F 9m&#65533;&#65533;(&#65533;&#65533;c&#65533;\&#65533;&#65533;&#65533;&#1145;t 0&#65533;i&#65533;&#65533;&#65533;&#65533;x&#65533;9p]&#65533;&#65533;x&#65533;&#65533;n&#65533;z&#65533;&#65533;&#65533;&#65533;&#65533;v&#65533;&#65533;Qm&#65533;&#65533;&#65533;&#65533;Y&#65533; &#65533;A&#65533;&#65533;&#65533;&#65533;V&#65533;DR&#65533;&#65533;&#276;&#65533;&#65533;z&#65533;&#65533;UM&#65533;&#65533;^y&#65533;,!e:&#65533;&#65533;6+E kU&#65533;&#65533;&#65533;&#65533;i&#1025;tb
)&#65533;hZ&#65533;H&#65533;JV&#65533;&#65533;
&#65533;P(&#666;&#65533;&#65533;X&#65533;1&#65533;)8P&#65533;*TA'&#65533;&#65533;	z&#65533;&#65533;@*&#65533;&#65533;(&#65533;&#65533;&#65533;#n&#65533;Kk%&#65533;&#934;0&#65533;_&#65533;{&#65533;6Q&#65533;&#65533;3{&#65533;&#65533;ZhP&#65533;+&#65533;9	I&#65533;&#65533;h&#65533;&#65533;#&#65533;`j%P&#65533;Th&#65533;w(&#65533;^6&#65533;&#65533;I&#65533;&#65533;b&#65533;&#65533;9&#65533;&#65533;N&#65533;&#65533;4Z&#65533;j&#65533;uZ&#65533;&#65533;o&#65533;&#65533;=&#65533;&#65533;N &#65533;e^&#65533;&#38183;Y&#65533;{&#65533;&#65533;(&#65533;&#65533;&#65533;.^!&#65533;&#65533;;&#65533;&#65533;%O}$&#65533;X&#65533;b&#65533;&#65533;:&#65533;v3P&#65533;*<L&#65533;&#1397;H&#65533;&#65533;R&#65533;}u&#65533;{U&#65533;F&#65533;&#65533;&#65533;`J*&#1556;K|&#65533;&#65533;(9XLb&#65533;N&#65533;
&#65533;~&!?&#65533;1&#65533;(&#65533;&#65533;M&#65533;&#65533;%&#65533;t&#65533;&#65533;K[:&#4698;JM	&#65533;&#65533;&#65533;v&#65533;`&#65533;E
M'W&#65533;&#65533;-L\&#65533; &#65533;&#65533;l%	&#65533;<&#65533;`a&#65533;/&&#65533;un&#65533;[&#65533;&#65533;!&#65533;&#65533;#&#1096;&#65533;7B&#65533;X&#65533;&#65533;P&#65533;&#65533;{SD&#65533;-l&#65533;&#65533;+^&#65533;.&#65533;&#65533;&#65533;&#65533;&#65533;&#65533;&#65533;&#65533;0^W&#65533;0&#65533;1G&#413;S&#65533;&#65533;&#65533;&#65533;NSK{&#65533;<,&#1908;&#65533;U&#65533;&#65533;d&#65533;7&#65533;in&#65533;D&#65533;P^&#65533;&#65533;I&#65533;&#65533;w&#65533;Ys&#65533;&#65533;D&#65533;u&#65533;F<\&#65533;ha&#65533;&#65533;&#65533;e&#1666;&#65533;(&#65533;&#65533;&#65533;&#65533;&#65533;5&#65533;	&#65533;I 3YMTb&#65533;&#65533;J *&#65533;&#946;OL,&#65533;oO&#65533;?&#65533;c&#65533;&#65533;&#65533;2!&#65533;|&#65533;%&#65533;&#65533;&#65533;|&#65533; n{(&#65533;&#65533;P*_&#65533;.e&#65533;&&#65533;9&#65533;&#65533;H9)&#65533;&#65533;&#65533;&#65533;d'&#65533;%&#65533;&#65533;&#65533;&#65533;E&#65533;&#65533;&#65533;g.&#65533;3&#65533;&#65533;]&#65533;&#65533;=&#65533;qGD&#65533;&#65533;&#65533;7~$&#65533;&#65533;q&#65533;'&#65533;&#65533;	-&#65533;&#65533;&#65533; !&#65533;&#65533;N[0&#65533;&#65533;&#65533;&#65533;&#65533;&#65533;&#65533;&#65533;=F&#65533;q5&#65533;&#65533;&#65533;&#65533;&#65533;Kt&#65533;&#65533;l&#65533;i  &#65533;&#999;&#38902;?&#65533;&#65533;&#1257;s?&#65533;#U&#65533;&#65533;Ej% P&#65533;&#65533;Q&#65533;&#65533;PQ	&#65533;ePJ&#65533;&#65533;O`E&#65533;&#65533;$&#1607;E&#65533;&#65533;k9&#65533;&#65533;&#65533;&#65533;&#844;&#65533;Z1	&#65533;&#65533;&#65533;&#1551;SdM&#65533;&#65533;e&#65533;U&#65533;F&#65533;Q&#65533;&#65533;&#65533;D&#549;H&#65533;S&#65533;&#65533;P&#65533;&#65533;lU ^&#274;J&#65533;&#65533;&#65533;Pb&#278;f&#1804;3E	&#65533;LLI&#65533;&#65533;&#65533;L^TDx&#1429;&#1557;.a&#700;YIJ&#65533;&#65533;&#65533;i&#65533;e&#65533;&#65533;]&#65533;J&#65533;&#65533;&#65533;&#1968;E	&#65533;&#65533;&#65533;&#65533;&#65533;&#65533;YS&#65533;m&#65533;&#65533;%T"&#65533;&#65533;q\&#65533;&#1377;#(B&#65533;%&#65533;Y&#65533;\
p&#65533;&#65533;I&#65533;&#65533;Q&#65533;pQ&#65533;&#65533;&#65533;&#65533;&#65533;&#65533;5]w&#65533;&#65533;&#65533;&#65533;&#1177;&#1126;&#65533;&#65533;x&#65533;_&#65533;@yp&#65533;w&#263;&#65533;A&#65533;&
&#65533;&#1887;&#65533;e&#65533;&#65533;]&#65533;&#65533;&#65533;&#65533;A&#1897;&#65533;&#65533;&#65533;]&#1904;Q ^N&#65533;&#65533;lF&#757;&#65533;&#65533;&#65533;I&#65533;&#65533;Z#)&#65533;4J&#65533;&#65533;&#65533;R&#65533;&#65533;Q&#65533;&#65533;T&#65533;E	p&#1742;5&#65533;&#65533;&#65533;&#65533;E&#65533;X&#65533;&#65533;P`&#65533;&#65533;I0&#65533;&#65533;&#65533;#Y
&#65533;&#65533; &#65533;&#65533;h &#65533;&#65533;7]&#65533;S&#65533;$\&#65533;&#65533;&#65533;=e&#65533;
 &#65533;&#65533;&#65533;&#65533;Z&#1348;*9XF&#65533;&#65533;l&#65533;#
`J4F&#65533;&#65533;&#65533;RL&#65533;0&#65533;&#65533;\hFfH &#65533;[&#65533;&#65533;&#65533;oU&#65533;&#65533;m$G&#65533;5MP&#65533;y&#65533;xi&#65533;F[&#65533;&#65533;&#65533;E&#65533;s &#65533;&#65533;)K&#65533;&#65533;\&#65533;aW&#65533;H&#65533;&f&#65533;#2G&#65533;}&#65533;M&#65533;T&#65533;&#65533;N&#65533;&#65533; B&#65533;p"y&#65533;bw  &#65533;"&#65533;&#65533;&#65533;x&#65533;z&#65533;&#65533;|p&#65533;&#65533;&#65533;Y U&#65533;&#65533;&#65533;5&#679;&#65533;_,V&#65533;&#65533;M!%&#65533;edCh &#65533;D&#65533;&#1972;&#65533;$&#65533; &&#65533;&#65533;&#65533;U[5&#65533;.rYK&#65533;RL&#65533;&#65533;&#65533;R&#65533;&#65533;&#65533;[0&#65533;^-&#65533;4B"&#65533;I$|\&#65533;&#65533;&#65533;i_&#65533;&#65533;H&#65533;D&#1424;&#1195;&#65533;&#65533;G&#65533;&#1284;&#65533;=&#65533;&#65533;&#65533;&#65533;S&#65533;2M[&#65533;&#65533;&#65533;&#1765;&#65533;&#1214;=&#65533;&#65533;X&#65533;t&#65533;fED&#65533;&#65533;&#65533;&#65533;E$&#65533;&#65533;%&#65533;nFB"8Z&#65533;@&#65533;H&#65533;&#65533;&#65533;J&#65533;&#65533;&#65533;&#1245;G&#65533;bt&#65533;d&#65533;&#65533;u&#65533;&#65533;&#925;&#65533;j&#65533;&#2020;i&#65533;#&#65533;W&#1037;Wy&#65533;WOF&#65533;%#*'$&#65533;&#65533;'&#65533;&#65533;v4&#65533;r6](&#65533;'O&#65533;&#65533;&#65533;&#65533;&#65533;&f&#65533;Q&#65533;U6&#65533;l&#65533;)&#65533;_&#65533;h&#65533;&#65533;&#65533;V&#65533;&#1867;1^&#65533;&#65533;M~&#65533;n&#592;P&#65533;&#65533;D&#65533;&#65533;&#65533;&#65533;&#65533;&#65533; ]&#65533;I\&#137;~&#65533;&#65533;z]&#65533;RI&#65533;Jt&#65533;@b&#65533;
&#65533;&#65533;&#65533;	&#65533;&#65533;0T&#65533;@&#65533;1&#65533;&#65533;b&#65533;\u&#65533;&#65533;&#65533;@&#65533;&#65533;&#65533;Y,&#65533;H&#65533;F&#65533;&#65533;N	&#65533;&#65533;&#65533;&#65533;&#65533;,&#65533;&#65533;&#65533;&#65533;&#65533;I\C&#65533;J@i&#65533;e&#65533;HA&#65533;&#65533; B!$&#65533; &#65533;&#65533;7QYqU&#65533;&#65533;&#65533;&#65533;h|&#65533;]T{&#65533;&#65533;G&#65533;&#65533;qP s&#65533;&#65533;&#65533;&#65533;\w&#65533;&#65533;Q&#65533;&#65533;&#65533;Nx&#65533;WS&#65533;&#65533;yQb&#65533;&#65533;TPKqt&#65533;&#65533;E&#65533;&#65533;g&#65533;#&#65533;&#1525;&#65533;N|&#65533;&#65533;{&#65533;vm&#65533;d&#65533;|>&#65533;S&#65533;Vn&#65533;&#65533;mj&#65533;&#65533;g&#65533;=&#65533;&#65533;I&#65533;:&#65533;&#65533;&#65533;h&#65533;>X&#65533;E&#65533;&#65533;&#65533;Vm&#65533;e}&#65533;S&#65533;&#1573;&#65533;&#65533;&#65533;&#65533;&#795;$&#65533;&#65533;.H&#65533;&#65533;&#65533;&#65533;(&#65533;&#65533;&#65533;*Y&#65533;&#65533;&#65533;XG8&#65533;^I\&#65533;&#65533;&#1811;H&#65533;&#65533;1~&#65533;5&#65533;e&#65533;JJU&#65533;&#65533;&#65533;&#65533;c&&#65533;W&#65533;6&#65533;g &#65533;&#65533;!P&#65533;&NL&#65533;&#65533;)ThA&#65533;&#65533;&#65533;&#65533;&#65533;$\&#65533;	n&#65533;&#2015;&#65533;&#829;Fi&#65533;
s&#65533;_p&#65533;ds&#65533;&#65533;t1&#65533;R'u*" &#65533;&#65533;&#65533;9&#65533;Ky&#11608;qp'&#65533;&#65533;&#65533;{pK&#65533;&#1322;t &#480;2Zs4N&#65533;&#65533;&#65533;\|j*M&#65533;&#65533;Q&#65533;&#65533;v&#65533;dNF&#65533;&#65533;&#65533;&#65533;&#65533;l&#65533;&#65533;&#65533;j{&#65533;&#65533;&#65533;#,&#65533;&#65533;~xY&#65533;&#65533;&#65533;&#65533;0E&#1378;n&#65533;&#65533;p&#65533;&&#65533;&#65533;X&#65533;
%=&#65533;W5&#65533;&#65533;j\&#65533;MK|&#65533;Zx&#65533;=&#574669;Dq&#65533;D.&#65533;#)qYG&#65533; j&#57851;8&#65533;&#65533;&#65533;E&#65533;P&#65533;%&#65533;&#65533;P
]&#65533;&#65533;&#65533;k&#65533;i,&#65533;&#65533;&#65533;]L&#65533;i&#65533;F&#65533;a&#65533;&#65533;&#1541;q&#65533;&#65533;&#65533;e&#65533;Z|&#65533;s&#65533;)qH&#65533;I%&#65533;&#65533;bZyj&#65533;&#65533;Dly&#65533;&#326;&#65533;Oe@\Dn&#65533;y&#65533;&#65533;lrLgt&#65533;&#65533;Gu&#65533;"&#65533;&#65533;&#65533;R&#937;yh&#65533;w&#65533;l&#65533;6&#65533;y&#65533;&#65533;&#65533;&#65533;&#65533;`eM%&#65533;&#65533;&#65533;&#65533;&#65533;&#65533;&#65533;}&#65533;W!]&#65533;J&#1391;b&#65533;&#1394;&#65533;&#65533;,m;&#65533;&#65533;Pa&#65533;!&#65533;&#65533;&#65533;&#65533;|&#65533;&#65533;u ]&#65533;2&#65533;R&#65533;&#65533;H@.qM[&#65533;\&#65533;&#65533;&#65533;:v&#65533;&#65533;\&#664;aV&#65533;uV&#65533;4
&#65533;&#65533;,`H&#65533;&#65533;&#65533;Vt&#400;&#65533;&#65533;&#1024;E_&#65533;A&#65533;]&#65533;&#65533;W&#65533;r6&#65533;JN&#65533;:&#65533;tm&#65533;&#65533;&#65533;$t4e&#65533;&#65533;&#65533;&#65533;&#65533;&#65533;,&#65533;G&#282;K&#65533;@ui&#51325;0&#65533;^&#65533;&#65533;&#65533;&Z&#65533;j\&#65533;TG&#65533;gw&#65533;'*&#65533;&#65533;&#65533;&#65533;y,&#65533;}6j&#43047;|z'&#65533;&#1944;Q&'&#65533;o)2&#65432;"&#65533;&#65533;S&#65533;F(&#65533;N&#65533;&#65533;ZF&#65533;&#65533;&#65533;&#65533;&#65533;0&#65533;&#65533;Z$-$\&#65533;&#65533;S&#65533;`^&#65533;R&#65533;2&#65533;&#65533;)&#65533;'	@&#65533;&#65533;G&#65533;&#65533;&#65533;j<&#65533;h
&#65533;x9%&#65533;a&#65533;&#65533;&#65533;iR{a&#65533;&#65533;/i&#65533;&#65533;f&#65533;%TB!  &#65533;&#349;E0&#65533;&#1023;J&#65533;&#65533;&#65533;oZ&#65533;&#1312;&#65533;I1s&#65533;p&#43398;u&#65533;&#65533;&#1326;&#65533;f.w&#65533;&#65533;w&#65533;T&#65533;_&#65533;$&#65533;p&#368; >&#65533;&#65533;$&#65533;(&#65533;&#65533;T&#65533;/s&#65533;zv&#65533;&#1262;y&#65533;&#65533;&#65533;.u&#65533;n&#65533;A%&#65533;VsO&#65533;WT&#65533;&#65533; /&#65533;)&#65533;&#65533;&#65533;_G	&#65533;&#65533;&#1671; @&#65533;'j&#65533;&#65533;&#65533;&#65533;,&#65533;&#65533;&#65533;&#65533;	&#65533;Z&#65533;S&#65533;N@U2~&#65533;&#65533;&#65533;N^&#65533;3q&#65533;]VF&#65533;u3&#65533;&#65533;&#1323;&#65533;&#65533;&#528;&#65533;&#65533;G&#65533;&#65533;&#65533;&#484;&#65533;bAPy&#65533; &#65533;#7r#G&#65533;- &#65533;&#65533;&#65533;0.&#65533;&#65533;l&#65533;4&#65533;H&#65533;&#65533;)&#65533;Le9C&#65533;&#65533;&#65533;0j@&#65533;&#65533;.&#65533;@&#65533; &#65533;&#65533;&#65533; &#65533;>&#65533;&#65533;j&#65533;&#65533;&#65533;}%&#338;&#65533;&#65533;&#65533;{&#65533;&#65533;?&#65533;&#65533;.C.&#65533;j0/&#1756;&#65533;.U&#65533;r&#65533;&#65533;&#65533;&#65533;.&#65533;&#65533;&#65533;t&#65533;)s&#65533;&#65533;(&#65533;&#65533;&#65533;&#65533;&#65533;,&#65533;D%V&#65533;&#65533;QVJ33p,GI&#65533;2~&#65533;&#65533;&#65533;&#65533;&#65533;F1}m|U&#1916;&#65533;N2&#65533;&#65533;&#65533;&#65533;&#65533;g&#65533;&#65533;bi&#65533;&#65533;/&#65533;Z^&#65533;1&#65533;1&#65533;/&#65533;9&#65533;	&#65533;!&#65533;&#65533;7&#65533;&#65533;e*u1&#65533;Z&#65533;+j&#65533;&#65533;&#65533;&#65533;%&#65533;&#65533;&#65533;&#65533;&#65533;%&#65533;d&#65533;&#65533;&#65533;&#65533;0TK&#65533;k&#65533;&#65533;&#901;&#65533;&#65533;mO&#65533;Gx-
sL&#65533;KS@&#65533;y&#65533;TKo&#65533;&#65533;ZH95&#65533;&#65533;0&#65533;&#65533;ds&#752;r&#65533;&#65533;&#65533;1&#65533;&#65533;&#65533;F&#65533;p&#65533;6&#65533;&#65533;&#65533;JKv&#65533;&#65533;&#554;ds&#65533;.K&#65533;&#65533;x&#65533;E[Dn&#65533;<&#65533;&#65533;iA&#65533;&#65533;&#65533;.&#65533;75&#65533;5O&#65533;1;&#65533;&#65533;
.&#65533;8&#65533;&#65533;}8U&#65533;&#65533;_,j&#65533;^3&#65533;&#65533;
&#65533;&#361;&#65533;
&#65533;MQ&#65533;&#65533;@&#65533;:&#65533;&#65533;&#65533;&#65533;i&#65533;*m&#65533;&#65533;&#65533;&#402;&#65533;&#65533;R&#65533;&#1837;&#65533;&#65533;}&#65533;&#65533;t, &#65533;&#65533;&#65533;6&#65533;&#65533;6&#65533;Fb&#65533;o&#65533;wq&#65533;&#65533;&#65533;&#65533;&#65533;fz&#65533;t&#65533;0&#65533;&#65533;&#400;&#65533;F&#334;u`5&#65533;&#65533;i&#65533;Rz&#65533;&#65533;j&#65533;R&#65533;&#65533;H}&#65533;t47&#65533;&#65533;0&#65533;.&#65533;&#65533;&#65533;M9\&#65533;&#65533;?&#65533;&#65533;wc&#65533;y&#65533;7&#65533;u&#65533;*V&#65533;lZ&#65533;&#65533;}&#65533;r(GN&#65533;&#65533;&#65533;r>%&#65533;R&#65533;&#65533;.k&#65533;o &#65533;&#65533;&#65533;&#65533;H)&#65533;&#1245;&#65533;&#65533;'zz/&#65533;&#65533;&#65533;I&#65533;&#65533;
l &#65533;'&#65533;&#65533;&#65533;&#65533;0b&#65533;&#65533;e&#65533;F@&^^&#65533;&#65533;/	^&#65533;<$&#65533; 
&#65533;&#65533;jC'g2&#65533;
&S&#65533;J0&#65533;&#65533;E&#65533;y&#65533;4lWV&#65533;r*LU'&#65533;-Yu&#1948;&#65533;at&#65533;&#314;&#65533;P&#65533;gv#&#65533;&#65533;ty&#65533;&#65533;4&#65533;&#65533;xt&#65533;&#65533;uQ&#65533;&#65533;f&#65533;&#390;S&#65533;&#17540;J~&#65533;&#65533;&#65533;&#65533;.&#65533;J&#65533;&#65533;XK&#65533;R&#65533;rN&#65533;gG}3&#65533;&#1631;&#65533;&#65533;&#65533;rw4&#65533;&#65533;&#65533;R&#65533;3&#65533;j&#65533;q&#65533;K&#65533;&#65533;&#65533;&#65533;D&#65533;1 &#65533;&#65533;&#65533;&#65533;+<c&#65533;&#65533;72&#65533;x!&#65533;&#65533;
&#65533;P&#65533;.Zo@mV&#65533;&#65533;&#65533;&#65533;&#199;&#65533;&#65533;&#65533;&#65533;iWN&#65533;&#65533;J&#65533;A&#65533;&#65533;&#65533;v&#65533;&#65533;&#65533;&#65533;&#65533;&#65533;s&#65533;G&#65533;J&#65533;pX/w&#65533;&#65533;&#65533;C&#65533;{w&#65533;&#65533;o&#65533;|&#65533;&#930;&#65533;&#65533;x&#65533;GM&#65533;);&#65533;u}4M&#65533;_&#65533;&#65533;&#65533;&#65533;&#65533;&#65533;&#65533;&#65533;qd&#65533;W&#65533;&#65533;&#65533;&#65533;x&#65533;&#65533;&#19131;&#65533;c&#65533;yK&#65533;9&#65533;9&#65533;-&#65533;&#65533;2&#65533;P&#65533;Ns&#65533;{2gQz&#65533;&#65533;q&#32801;&#65533;n&#65533;6&#65533;&#65533;}&#65533;}S&#65533;&#65533;&#65533;&}&#65533;:G;&#65533;p&#65533;=&#1891; &#65533;}y&#65533;i&#65533;k&#65533;7h&#65533;&#65533;&#65533;sEN&#65533;X&#65533;&#65533;&#65533;#1&#65533;6&#65533;&#65533;&#65533;&#65533;&#65533;&#65533;M&#65533;&#65533;x@	&#65533;&#65533;8&#65533;e&#65533;C&#65533;&#1033;&#65533;&#65533;&#65533;9&#1305;u&#65533;&#65533;&#65533;3&#65533;&#1733;&#65533;&#65533;&#65533;&#65533;&#65533;&#65533;I&#65533;O&#65533;%oppp&#65533;F)&#65533;8&#65533;N&#495;W'&#65533;&#65533;V&#65533;&#65533; }
5&#65533;<j&#65533;&#65533;&#65533;&#65533;&#65533;yr&#484;*&#65533;&#65533;&#65533;&#65533;l5u*&#65533;t&#65533;w9&#65533;&#65533;&#1427;&#65533;&#65533;9u#&#65533;&#65533;&#65533;&#65533;9G~]&#65533;&#65533;&#1563;3&#65533;&#65533;&#65533;9&#65533;sW{&#65533;3&#65533;=&#65533;&#65533;0&#65533;&#65533; @&#65533;&#65533;c@&#65533;&#65533;&#65533;&T&#65533;p&#65533;&#65533;  h8&#65533;&#65533;(p@&#65533;cG&#65533;@&#65533;&#65533;	&#65533;&#65533; T<&#65533;&#65533; &#65533;0&#65533; !&#65533;&#65533;d&#65533;d&#65533;&#65533;&Nv&#65533;&#65533;&#65533;h&#65533;&@&#65533;&#65533;&#65533;R&#65533;I}* jT\&#65533;:&#65533;&#65533;8&#65533;&#1024;bB	a&#210;&#65533;&#1717;WxR&#65533;;W&#65533;&#65533;\&#65533;R&#65533;&#46447;&#65533;8t&#65533;k70&#1496;&#65533; A]
6&#65533;6&#65533;&#65533;&#65533;&#65533;b&#65533;&#65533;1&#1261;&#65533;&#65533;&#65533;&#825;T&#65533;7Q.&#65533;W&#65533;n&#65533;ptc&#65533;&#65533;&#65533;94D&#65533;&#65533;&#65533;D&#65533;o&#65533;^h&#65533;&#65533;S.^&#65533;:&#65533;&#20050;]&#65533;5&#65533;|2d&#65533;&#967;g&#65533;t&#65533;&#65533;-g&#65533;&#65533;&#65533;&#65533;<&#65533;:&#65533;&#65533;(&#65533;&#65533;&#65533;&#65533;o&#65533;%F4hp&#65533;&#65533;&#65533;&#65533;&#65533;`&#65533;B&#65533;	u&#65533;o6&#65533;6&#65533;&#65533;&#65533;&#65533;,&#1015;&#65533;rk&#65533;&#65533;&#65533;Z&#8769;&#65533;l&#65533;	&&#65533;&#65533;0C&#65533;&#65533;BJ&#65533;&#65533;&#65533;&#65533;&#65533;&#65533;&#65533;(j)&#65533;&#65533;&#65533;D&#65533;*(&#65533;$x&#65533;&#65533;&#65533;"K&#65533;&#65533;nD&#65533;,&#65533;t&#65533;q&#65533;&#65533;&#65533;&#65533;&#65533;&#65533;J&#65533;"'82I&#65533;&#65533;&#65533;&#65533;+&#65533; =&#65533;3&#60539;&#65533;&#65533; &#65533;&#65533;&#65533;&#820;&#65533;X&#65533;o Xl=&#65533;&#65533;y@8&#65533;&#65533;c&#65533; &#65533;&#65533;&#65533;&#65533;&#65533; &#65533;&#65533;&#65533;&#65533;&#65533;&#993; &#65533;@&#65533;h-&#65533;&#65533;&#65533;B&#65533;@&#65533;<C&#65533;+&#65533;&#65533;R&#65533;&#756;&#65533;&#934;&#39979;T&#65533;&#65533;&#65533;3&#65533;;&#65533;&#65533;4&#65533; &#65533;;S&#65533;3%&#65533;o&#65533;REE&#65533;&#65533;&#65533;&#65533;sp4;&#65533;M@&#65533;~&#65533; 
t&#65533;U&#65533;9&#65533;&#65533;&#65533; &#65533;&#65533;Qz &#1486;&#65533; 	$&#65533;D&#65533;&#65533;v8&#65533;&#65533;:
1k5&#65533;R&#65533;&#65533;&#42025;oGDD&#268;&#65533;&#65533;br &#65533;`Z7&#65533;&#65533;$&#65533;&#65533;&#65533;x&#65533;&#65533;0Q&#65533;7i&#65533;&#65533;w&#65533;~O&#651;H&#65533;r&&#65533;&#65533;< &#65533;&#65533;&#1557;&#65533;&#65533;Lb
&#65533;&#65533;tNW&#65533;K&#65533;&#65533;&#65533;U&#844;&#65533; 4E&#65533;)&#65533;&#65533;&#65533;;sU4&#65533;&#65533;=m&#65533;-L&#65533;&#371;&#65533;&#65533;&#65533;&#65533;&#65533;1&#65533;(l&#65533;&#65533;I{&#65533;&#65533;J&#65533;&#65533;&#65533;&#65533;:&#65533;4&#1300;)J&#65533;&#65533;&#65533;&#65533;(&#65533;&#1320;&#65533;CjS&#65533;~0&#65533;&#65533;s&#65533;UZs&#1747;A&#65533;n-&#65533;,&#547;&#65533;&#65533;m{&#65533;&#65533;>)&#65533;&#65533;&#65533;&#65533;&#65533;lzH&#65533;?&#65533; &#65533;&#65533;B &#65533;A&#65533;&#65533;&#65533;"&#65533;&#65533;&#65533;&#65533;&#65533;&#65533;2&#65533;C&#65533;&#65533;:&#65533;)&#65533;&#65533;&#65533;&#65533;&#65533;t_t&#65533;&#65533;w&#65533;&#39789;x&#65533;^z&#65533;Z&#65533;&#65533;&#65533;2+_jQ8a&#65533;vH&#65533;&#65533;~9&#65533; F*2&#65533;&#65533;$&#65533;&#65533;&#65533;I7&#65533;l&#65533;Lc&#992;&#65533;&#65533;cm &#65533;.&#1980;&#65533;&#65533;cMa&#65533;&#65533;d&#65533;&#65533;&#65533;&#65533;2M&#65533;&#65533;9&#65533;R&#65533;&#65533;&#65533;&#65533;&#65533; &#65533;&#65533;&#65533;k&#65533;&#759;&#65533;e&#65533;=&#65533;P&#65533;6&#65533;R&#65533;&#65533;_&#40660;&#65533;&#65533;&#148;&#65533;5U&#65533;&#65533;@&#65533;P"nRU&#65533;$b'&#65533;ym|&#65533;&#65533;&#65533;&#65533;# 5Y&#65533;Wh&#65533;[&#65533;H&#65533;&#65533;An0&#65533;a@&#65533;G&#65533;5	&#65533;'&NB&#65533;&#65533;&#1974;6&#65533;&#65533;&#65533;&#65533; 
&#65533;8`[Rj&#65533;&#65533;&#65533;&#65533;&#65533;&#65533;&#65533;s&#106553;z&#65533;C&#65533;h t2&#65533;&#65533;`&#65533;$:#jD{I&#9550;&#65533;"&#65533;&#65533;H)x&#65533;{&#65533;&#65533;S&&#65533;`&#65533;{s&#65533;&#65533;E8E&#65533;p` (&#65533;hx3c=@,&#65533;&#65533;&#65533;&#65533;&#65533;&#65533;&#65533;{&#65533;&#65533;&#65533;u`&#65533;&#65533;D&#65533;:c&#65533;&#65533;&#65533;63&#65533;&#65533;?
d&#65533;t&#65533;<7&#65533;&#65533;L&#65533;v"&#65533;&#65533;&#65533;S)#&#65533;@&#65533;Q&#65533;&#65533;&#65533;Z&#65533;8I&#65533;&#65533;&#65533;&#65533;!&#65533;dU&#65533;&#1303;&#65533;&#65533;&#65533;e		M&#65533;&#252;&#65533;&#65533;Bl&#65533;&#65533;@1&#65533;;:&#12352;&#65533;(&#65533;&#65533;G[&#65533;i&#65533;P&#1717;&#65533;]N(W]&#65533;&#65533;~x&#309;&#65533;t~q&#65533;4&#65533;B&#65533;&#65533;,&#65533;"VJ&#65533;E6Fon&#65533;aE&#65533;&#65533;* P mZ&#65533;N&#65533;&"&#65533;&#65533;,&#65533;a&#65533;q&#65533;&#65533;xG&#65533;e&#65533;W&#65533;&#65533;Q&#65533;&#65533;&#65533;&#65533;s&#65533;&#65533;&#65533;&#65533;0s&#65533;&#65533;|H`!&#230;'B&#1676;&#65533;&#65533;C&#65533;9&#65533;&#65533;$&#65533;;&#65533;&#65533;x@&#1727;&#65533;p&#65533;VC&#65533;I'2(&#65533;&#1043;&#65533;&#65533;D&#65533;v&#65533;&#65533;f&#65533;&#65533;U&#65533;&#65533;dS<5&#65533;~Zj&#65533;~b&#65533;*&#65533;&#65533;e&#17128;o&#65533;&#65533;+&#65533;&#65533;Moa&#65533;&#65533;&#65533;&#65533;&#65533;&#65533;a 	&#65533;&#65533;&#65533;h&#65533;x\&#65533;&#65533;yD&u%0(RF~&#65533;VuG%\:&#65533;e&#65533;t&#65533;-&#65533;&#65533;.&#65533;&#65533;fEu&#65533;&#65533;&#844;x&#65533;vD&#65533;a&#65533;GyP&#65533;h&#65533;&#65533;&#65533;&#65533;&#65533;;&#65533;l&#65533;&#359;\&#65533;yG&#65533;&#65533;&#65533;$&#65533;&#65533;&#65533;&#65533;&#65533;%&#65533;&#65533;>~&#65533;}b&#65533;S&#65533;VT&#65533;R&#65533;&#65533; >Qr&#65533;Tk-&#65533;&#65533;I&#65533;&#65533;&#65533;&#65533;&#65533;yl&#65533;J&#1251;&#1428;&#65533;:&#65533;&#65533;N9&#664;&#65533;&#1317;&#65533;&#65533;i+&#65533;*&#65533;
n&#65533;l&#65533;&#65533;&#65533;V&#65533;JL&#65533;&#65533;&#65533;&#65533;  '&#65533;?\&#65533;$&#65533;5&#1474;&#65533;&#65533;L&#65533;&#65533;t &#65533;&#65533;&#65533;&#65533;&#65533;Lx&#65533;&#65533;&#65533;\&1&#65533;&#65533;&#65533;&#65533;&#65533;9e&#65533;
R&#65533;L&#65533;]H&#65533;&#65533;&#65533;&#65533;	R'{&#65533;&#65533;&#65533;by%7~~IGFp%f&#65533;$5&#65533;&#65533;*&#65533;&#65533;&#65533;&#65533;&#65533;&#65533;&#65533;x&#65533;&#65533;&#65533;>Y&#65533;0&#65533;&#65533;&#65533;&#65533;Gb&#65533;ale&#65533;a&#65533;=&#65533;>&#65533;&#65533;r&#65533;&#65533;&#65533;&#65533;&#65533;g,&#65533;&#65533;*2&#65533;&#65533;$z&#65533;&#65533;,f&#65533;$m<X\&#65533;&#533; &#65533;&#65533;&#65533;&#65533;&#65533;&#65533;7&#65533;V&#65533;&#65533; &#65533;&#65533;&#65533;&#65533;&#65533;uWq&#65533;&#65533;&#65533;&#1557;&#65533;&#65533;=/K{D&#65533;&#65533;*&#65533;&#65533;R <&#65533;&#65533;&#65533;o$r&#65533;&#65533;&#65533;O?&#65533;&#65533;`&#65533;&#65533;&#65533;&#65533;O&#65533;&#65533;&#65533;o{\&&#65533;&#65533;&#65533;&#65533;&#21017;&#65533;b&#65533;ww1M&#65533;*&#65533;&#65533;8&#65533;S
&#19264;t&#65533;&#65533;T&#65533;X&#65533;.}qJC&#65533;&#1193;&#1398;&#65533; .&#65533;A&#65533;&#65533;FM&#65533;x&#65533;3vuo}&#65533;&#65533;K&#1748;&#65533;&#65533;&#65533;&#65533;G&#65533;&#65533;0d0&#65533;&#65533;&#65533;&#65533;lU&#353;0q&#65533;`&#65533;&#65533;z0&#65533;X.B&#65533;r &#65533;&#65533;.6&#65533;y&#65533;=&#65533;&#65533;&#65533;&#65533;&#65533;;&#65533;&#65533;q&#65533;&#65533;&#65533;3&#65533;&#65533;=
&#65533;&#65533;L&#862;&#65533;M&#65533;&#65533;IcHX&#65533;&#65533;&#65533;q&#65533;!R&#65533;&#65533;&#65533;g&#65533;&#65533;#&#65533;/&#65533;&#65533;&#65533;%&#65533;&#65533;&#65533;0&#65533;@&#65533;?I&#65533;v&#65533;z&#65533;&#65533;g&#65533;w[P&#65533;&#65533;&#65533;&#65533;S&#65533;T&#65533;&#65533;&#1594;T&#65533;t8*&#65533;&#65533;M&#65533;&#65533;&#65533;%&#65533;i&#65533;W&#65533;j&#65533;&#1159;a4&#65533;G&#65533;&#65533;&#65533;&#65533;N&#65533;&#65533;&#65533;&#65533;T&#65533;0d&#65533;&#65533;0|[
&#650;&#65533;r&#65533;7&#65533;<dx&#65533;&#65533;Zo&#65533;&#251;&#65533;l&#65533;IFM&#65533;1&#65533;&#65533;&#65533;&#65533;&#1994;h&#65533;&#65533;M C9S@&#65533;rU&#65533;N&#65533;&#65533;))&#65533;&#65533;&#65533;Q\l&#65533;7)D!JQ''(&#65533;>E&#65533;&#65533;&#152;?,Eu&#65533;&#65533;u&#65533;&#65533;&#628;2|&#65533; O[U&#65533;Z@!&#65533;&#65533;&#65533;M&#65533;_{G>&#393;&#65533;sL&#65533;4F&#65533;0&#65533;5&#65533;jz&#65533;&#65533;&#65533;IL=&#65533;%&#65533;{qG&#65533; &#65533;&#65533;&#65533;&#65533;&#65533;ff&#65533;l+&#65533;&#65533;&#65533;wR@&#65533;&#65533;&#65533;&#65533;&#65533;&#65533;le( &#65533;&#65533;&#65533;^&#65533;&#1176;I&#65533;?&#65533;&#65533;&#65533;&#65533;1&#65533;E&#65533;M&#65533;(^&#65533;&#65533;C?&#65533;X&#65533;h&#65533;&#585;&#65533;<z|8&#65533;&#65533;&#65533;&#65533;3kA&#65533;R&#65533;&#65533;&#65533;
&#65533;&#65533;&#65533;x&#495;o&#609791;&#65533;&#65533;!&#65533;&#65533;^?m&#65533;[	&#65533;XI@&#65533;c1*&#65533;&#65533;&#65533;$&#65533;J&#65533;&#65533;&#65533;&#27915;(&#65533;>&#65533;&#65533;&#65533;&#65533;&#65533;4K&#65533;`&#65533;&#65533;$f&#65533;D&#65533;&#65533;#&#65533;z>  &#65533;p"VD&#65533;
)&#65533; &#65533;W&#65533;3&#65533;S&#65533;&#65533;&#65533;+=&#65533;&#65533;&#65533;>mU&#65533;l&#65533;&#65533;&#65533;&#65533;l&#65533;6N&#65533;b&#65533;&&#65533;,E&#65533;ZB&#65533;&#65533;e>&#65533;&#65533;C&#65533;&#65533;/f&#65533;#>b&#65533;&#65533;J*&#65533;&#65533;o&#65533;&#65533;Me&#65533;&#65533; &#65533;&#65533;&#65533;&#65533;&#65533;&#65533;&#65533;r&#65533;o&#65533;&#65533;F&#65533;&#65533;O&#65533;,&#65533;|&#65533;&#65533;&#65533;&#227;&#65533;&#65533;9\O&#65533;I&#65533;z'3x&#65533;bMA&#65533;*MR&#65533;&#65533;&#65533;dW" &#65533;&#65533;%.'>&#65533;&#65533;8jD&#65533;&#65533;*
&#65533;&#65533;C&#65533;&#300;	E&#65533;&#65533;&#65533;d&#65533;&#65533;&#65533;O&O&#65533;*y,&#65533;%&#65533;k&#1168;-&#65533;SD&#65533;Y&#65533;A&#65533;P&#65533;R&#65533;&#65533;&#65533;LM&&#65533;<&#65533;zN&#65533;&#65533;<&#65533;&#65533;&#65533;	&FE&#65533;|0&#65533;z&#65533;&#65533;lF&#65533;&#65533;mM$q uJ !bPb&#65533;z&#65533;&#65533;&#65533;&#65533;K&#65533;&#65533;N&#65533;
&#65533;*"g&#65533;UFC.B#I&#65533;&#65533;&#65533;&#65533;f*&#65533;&#65533;r&#65533;&#65533;&#65533;&#65533;TP)&#65533;a&#65533;&#65533;&#65533;&#65533;&#902;&#65533;&#65533;
}&#805;x1&#65533;dl&#65533;B&#65533;>nf&#65533;B&#65533;	&#65533;&#65533;&#65533;&#65533;[&#65533;U&#65533;&#65533;*QT&#65533;hq&#65533;D&#65533;C8#&#1788;gg
r5&#65533;&#65533;&#65533;#&#65533;&#65533;Tb&#65533;&#65533;&#65533;&#65533;-2&#65533;	&#65533;\Fm%i&#65533;&#65533;&#65533;&#65533;&#65533;Bc&#65533;&#65533;&#65533;&#65533;&#65533;A.&#65533;!&#65533;&#65533;p&#65533;&#1421;N&#65533;Qc[&#65533;QE&#65533;o&#65533;&#65533;CP&#65533;&#65533;&#65533;&#363;#Xp(C&#65533;e0[\0*&#65533;&#65533;&#65533;&#65533;1$&#65533;L&#65533;n#&#228;&#65533;&#65533;&#65533;6&#65533;&#65533;&#65533;&#65533;&#65533;&#50276;&#65533;F5&#65533;$)&#65533;&#65533;&#65533;A&#65533;&#65533;=PM
AmP$(b&#65533;({&#65533;&#65533;1&#65533;&#65533;<&#65533;oiPM@&#65533;&#65533;=21{C&#65533;&#65533;(&#1792;,&#65533;&#65533;&#65533;x&#65533;&#65533;|&#65533;W&#65533;c&#1032;#3&#65533;j&#65533;@&#670;H&&#65533;J)"&#65533;lX&#65533;&#65533;>&#65533;&#65533;&#65533;NB&#65533;&#65533;k&#65533;%&#65533;&#65533;7q(&#65533;e&#65533;X&#65533;&#65533;&#65533;2D&#65533;&#65533;&#721;&#65533;&#65533;&#65533;q&#65533;&#65533; dSs&#65533;&#65533;Qm&#65533;
5d&#65533;&&#65533;|&L&.&#65533;!M&#65533;&#50607;&#65533;V&#65533;&#65533;&#65533;R&#51859;&#65533;,&#65533;&#1982;&#1270;&#65533;6&#65533;Q2&#65533;&#65533;&#65533;)d&#65533;V&#390;Tb&#65533;,&#65533;&#65533;<&#65533;&#65533;&#65533;&#65533;&#65533;&#65533;O1&#65533;&#1271;&#65533;at&#65533;$&#65533;4e2hLf&&#65533;G&#65533;&#65533;&#65533;3&#65533;D&#65533;&#65533;&#65533;&#65533;&#65533;&#1577;&#65533;&#65533;p&#53533;&S5B&#65533;`z&#65533;&#65533; p&#65533;C&#65533;(&#65533;&#65533;&#65533;i4&#65533;6U0*&#65533;&#65533;'&#1925;&.&#65533;(Z&#65533;8&#65533;2)*&#65533;&#65533;&#65533;&#65533;&#65533;&#65533;#&#65533;&#65533;Da&#65533;CwP&#440;R&#65533;&	&#65533;jc&#65533;&#65533;&#896;`EGN&#65533;8&#65533;&#65533;Ni&#65533;Lb6B9rI&#65533;&#65533;&#65533;l&#65533;<$&#65533;n&#65533;,nz&#65533;yt`#~gH&#65533;ok?&#65533;&#65533;?&#65533;&#65533;&#65533;\&#65533;&#65533;&#65533;&#65533;N&#65533;'8&#1968;K&#65533;g.&&#65533;&#65533;&#65533;S&#65533;f@(&#65533;&#65533;(5&#65533;J"&#65533; &#65533;&#65533;C  N&#65533;&#65533;-:B z@&#65533; @&#65533;l&#65533;h&#65533;J&#65533;C&#65533;&#65533;7&#65533;b &#65533;R)&#65533;3G]&#65533;&#65533;"\0'&#1009;F&#65533;&#65533;Zp&#65533;U]7&#65533;&#65533;<&#65533;&#65533;=U&#65533;&#65533;t&#65533;&#65533;&#15372;&#65533;&&#65533;&#65533;&#65533;#YU&#65533;:&#65533;&#65533;&#65533;&#65533;&#65533;~1&#65533;&#65533;s&#65533;&#65533;&#65533; &#65533;|&#65533;&#65533;P&#65533;&#65533;&#65533;4&#65533;&#65533;e&#65533;&#65533;&#65533;#&#65533;&#65533;5W&#65533;&#65533;&#65533;&#65533;&#65533;M[&#65533;$ U2&#65533;v&#65533;&#65533;&#65533;L&&#65533;N%&#65533;:&#65533;&#65533;8X&#65533;&#65533;N&#65533;&#65533;N&#65533;&#65533;IO2&#65533;Q
+&#65533;P&#65533;;CGC&#65533;@&#65533;&#65533;e&#65533;BZN&#65533;&#65533;h&#65533;&#65533; 	~&#65533;4&#65533;G)gGu5a0d&#65533;&#65533;U_&#65533;8e]D]d&#65533;7]&#65533;*&#65533;b[&#65533;2f&#65533;&#65533;&#65533;&#65533;*A}&#65533;!!&#414;&#65533;&#65533;&#65533;(&#65533;L&#65533;&#65533;g&#65533;0%&#65533;(&#65533;.
&#65533;&#65533;T&#65533;&#65533;&#482;.&#65533;ME.N&#65533;u4((W&#65533;,&#65533;&#65533;
2ii$H&#65533;&#65533;&#65533;D&#12942;&#65533;&#65533;&#65533;,&#65533;&#65533;Kt&#463;N.&#65533;6&#65533;&#65533;&#65533;&#65533;&#65533;<&#65533;&#65533;9^&#65533;&#65533;"#&#2024;&#65533;h&#65533;Q}&#65533;1&#65533;&#65533;X
5S&#973;jV v`&#65533;&#65533;&#65533;g`&#65533;dG6d[79
=r&#65533;cu&#65533;DV0U#w &&#65533;d7&#65533;D&#65533;E]&#65533;BFy&#35544;&#65533;D;&#65533;qM&#65533;={u&#65533;j$,R&#914;&#65533;&#65533;b&#65533;!&#65533;&#65533;&#65533;Z&#65533;&#65533;&#65533;3&#65533;N'"zm&#65533;F\=H&#65533;bN&#65533; p&#65533;>&#65533;i80&#65533;L&#65533;&#65533;#&#65533;&#65533;4|
[[FyK&#65533;&#65533;&#65533;"@35+ &#65533;&#65533;9_c;,&#65533;&#65533;&#65533;7&#65533;H4v*&#65533;&#65533;$QB6&#65533;Qo&#65533;&#264;+oHs&#65533;%02&#65533;=&#65533;r8AvC4&#65533; &#65533;WE@&#65533;gG&#65533;RJpsG	&#65533;*g&#65533;'Wde&#65533;7a&#65533;]fD8&#65533;F&#65533;&#65533;&#65533;36g&#65533;i&#65533;&#65533;&#65533;#R&#65533;kY&#&#65533;&#65533;&#65533;&#65533;/&#65533;h>&#65533;&#65533;&#65533;&#65533;&#65533;d&#65533;e&#178;&#65533;t&#65533;&#65533;&#65533;#g&#65533;&#65533;n&#65533;&#65533;mb&#65533;&#65533;&#65533;-&#65533;&#65533;&#65533;&#65533;X&#65533;<J&#65533;&#65533;&#65533;x&#65533;5hc&#65533;&#65533;&#65533;&#4242;S&HK&#65533;cm&#65533;MaL&#25736;&#65533;&#65533;9&#1768;&#65533;dZ&#65533;BMc&#65533;&#65533;R"CQ#[&wq&#65533;qf&#65533;3&#65533;7&#65533;Z x*s&#65533;(
&#65533;v"q&#65533;&#65533;-&#65533;&#65533;G&#65533;8&#65533;/&#65533;&#65533;&#65533;&#65533;d&#65533;f&#65533;WG&#65533;e-x(&#65533;&#65533;F&#65533;2rs&#65533;*&#65533;UU&#65533;oTjs&#65533;xW6xqk=&#65533;Y&#65533;&#65533;''&#65533;{&#65533;&#65533;s&#65533;&#65533;&#65533;U{1/^w#&#65533;$0&#65533;(&#65533;:&#65533;&#1348;&#65533;&#65533;t&#65533;"&#65533;&#583;EB&#65533;t&#65533;&#65533;4&#65533;x?o&#1456;3&#65533;#(8 K.&#65533;0&#65533;cX2Kd&#65533;&#65533;&#65533; &#65533;&#65533;&#65533;
&#65533;&#648;&#65533;&#65533;x@B&#65533;C!&#65533;.&#65533;B)][&#65533;]0&#65533;&#65533;r787aPrZ4_&#65533;bm&#65533;`Z 4&#65533;&#65533;&#65533;\1&#65533;&#65533;`v=pf&#65533;q&#65533;(&#65533;&#65533;c&#65533;&#65533;Rs&#65533;&#65533;CGe&#65533;&#65533;!&#65533;[&#65533;_+&#65533;b#0&#65533;a&#65533;&&#65533;	m'&#65533;y&#1566;&#42457;&#65533;'&#65533;&#260;&#1436;0&#65533;&#1160;&#65533;&#65533;=&#65533;&#65533;-&#65533;>K`&#65533;&#65533;j,Cp&#65533;5&#65533;&#65533;&#65533;xu&#65533;oL&#65533;&#65533; &#65533;G&#65533;~3&#65533;&#65533;&#65533;&#65533;h#&#1239;j&#65533;&#65533;Md&#65533;&#65533;&#65533;N&#1847;v 8@M&#65533;8&#65533;&#65533;C&#65533;&#65533;/&#65533;&#65533;s8GBFt\&&#65533;)S&#16499;&#65533;&#65533;&#65533;G&#65533;&#65533;&#65533;)&#65533;&#65533;s&#1564;)gE&#65533;&#65533;&#65533;#8D&#65533;&#65533;c&#65533;&#65533;?&#65533;C6&#65533;e]T&#65533;-G&#65533;&#65533;1&#65533;]&#65533;P"&#65533;&#65533;vpMk&#65533;&#65533;$&#65533;&#65533;K&#65533;1Zy6&#65533;&#65533;&#65533;3&#65533;&#65533;0&#65533;&#65533;kf&#65533;&#65533;u&#65533;&#65533;#;l}&#65533;&#65533;u&#65533;&#65533;&#65533;:&#65533;L&#65533;&#65533;&#65533;&#65533;&#65533;Pe&#65533;&#65533;3&#65533;&#65533;Spvyb&#65533;C&#65533;$&#65533;&#65533;IGp&#65533;&#65533;&#65533;&#1795;&#1914;&#65533;&#65533;&#34356;&#65533;&#65533;Ag&#65533;&#136;hD,&#418;+&#65533;&#65533;&#65533;9d&#65533;&#65533;&#65533;tYp'&#901;+NhZ&&#65533;&#65533;&#65533;h&#65533;&#65533;@h&#65533;P`&#65533;*\&#65533;&#65533;I&#1436;OU&#65533;&#65533;X&#65533;&#65533;&#65533;&#65533;%&#65533;:GK&#65533;r)&#65533;&#65533;`&#65533;&#65533;b&#65533; &#65533;&#1169;&#65533;s&#65533;&#65533;W&#65533; J&#65533;s&#65533;I(&#65533;Dw&#65533;&#65533;2&#65533;0&#65533;&#65533;&#65533;&#65533;&#65533;&#65533; &#65533;&#65533;4&#65533;&#65533;&#18488;&#65533;)O&#65533;Bs%&#404;j3{&#1502;&#65533;o&#65533;&#1704;&#65533; RG&#65533;&#65533;i&#65533;:&#65533;Dq&#65533;&#65533;Pc8f&#65533;yo&#65533;&#65533;&#65533;&#65533;,&#65533;'Y&&#65533;&#65533;&#65533;&#65533;&#65533;)&#65533;b&#65533;&#65533;&#65533;&#65533;&#65533;&#65533;]&#65533;Xr&#65533;x&#65533;:r&#65533;3&#65533;b>&#65533;&#65533;&#65533;h&#65533;_&#290;&#512;S&#65533;&#65533;&#65533; &#65533;A&#65533;B4)X&#65533;&#65533;&#65533;&#65533;&#65533;5&#65533;J Z&#1282;r&#65533;&#65533;c&#65533;E&#173;-s4&#65533;&#65533;&#65533;&#65533;&#65533;&#65533;<(b&#65533;B&#65533;b(&#475;CwW)yC&#65533;&#65533;i&#65533;=&#65533;	)&#65533;&#65533;&#65533;&#65533;&#65533;xo&#65533;&#65533;;&#65533;xwn&#65533;&#65533;&#65533;	g&#65533;]u&#65533;&#65533;&#65533;u&#65533;iT&#65533;dLw o&#65533;e&#1504;&#65533;&#65533;&#65533;&#65533;&#65533;H&#65533; sj&#65533;&#65533;c&#65533;&#65533;}&#65533; Fpo&#836;V1&#65533;&#65533;&#65533;&#65533;w&#65533;[&#65533;&#65533;&#345;&#65533;&#65533;'"&#65533;&#65533;&#65533; &#65533;&#65533;`J N&#65533;&#65533;&#65533;&#65533;<&#65533;&#65533;\T'&#65533;T&#65533;'&#65533;&#187;&#65533;:D@G &#65533;&#65533;&#65533;&#65533; &#1466;m0&#65533;&#65533;N&#65533;&#65533;m&#65533;&#65533;,w&#65533;&#65533;\f&#65533;%H&#65533;&#65533;%(}&#65533;W&#65533;7&#65533;&#65533;C&#65533;&#65533;&#65533;&#65533;&#65533; &#65533;&#65533;&#65533;&#65533;w&#65533;&#65533;c&#65533;8 &#65533;b($z&#65533;&#65533;g&#65533;&#65533;X^p&#65533;&#65533;&#65533;&#65533;,&#65533;W&#65533;uK&#65533;&#422;d&#65533;&#164;&#65533;&#65533;&#65533;O&#65533;),G&#65533;5&#65533;"&#65533;&#65533;9&#65533;A]&#65533;A&#65533;&#65533;&#65533;7&#65533;B]&#65533;e`UC&#65533;&#65533;:rG&#65533;\D&#65533;	(b&#65533;,&#65533;&#65533;&#65533;(%g&#65533;@.&#65533;
&#65533;/D&#65533;&#65533;D&#507;&#65533;%&#65533;(&#65533;&#65533;( ]&#65533;b&#65533;,&#65533;&#65533;&#1723;&#875;&#65533;
~&#65533;&#65533;&#65533;&#65533;2&#65533;&#65533;&#65533;{&#65533;J&#65533;&#65533;%4@&#65533; b#&#65533;_t&#65533;0&#65533;&#65533;+ .Z&#65533;c&#65533;&#65533;&#65533;&#65533;GgEKd&#65533;&#65533;&#65533;&#65533;sz&#65533;Z&#65533;US&#65533;G&#65533;Q&#65533;Z&#65533;D&$ ,`&#455;&#65533;l&#65533;E/&#65533;&#65533;&#684;Jz+&#65533;Vmt&#65533;&#65533;u&#495;B%;2&#65533;lz&#65533;&#65533;Dw&#65533;&#65533;Bi&#65533;&#65533;&#65533;;&#65533;PFN&#65533;&#65533;&#65533;&#65533;&#65533;OVz&#65533;W&#65533;&#65533;&#278;v&#65533;&#65533;(&#65533;&#65533;e'&#65533;*&#65533;&#174;&#65533;"Dwd&#65533;EV&#284;&#65533;&#65533;H}$&#392;&#606;&#65533;&#65533;&#65533;F&#65533;b&#65533; y&#65533;B&#65533; <8P@&#65533; q&#65533;$HX`@&#65533;(8p&#1537;&#65533;&#65533;8&#65533;&#65533;&#65533;&#65533;&#65533; &#65533;D*P&#65533;&#65533;(v&#65533;Dq&#65533;&#65533; &p&#65533;&#65533;S!&#65533;&#65533;QL&#65533;@a&#65533;P&#65533;R@&#1301; 4h&#65533;&#65533;H&#65533;&#65533;:`&#65533;&#65533;&#65533;	&8&#65533; !&#65533;&#1520;C&#65533;&#65533;	S&#65533;&#65533;V7Z%zU`&#65533;}&#65533;&#65533;&#1123;&#65533;"E&#65533;.2&#65533;&#65533;&#65533; 9f&#65533;&#65533;O @z&#65533;&#65533;AA&#65533;9&#65533;&#65533;X0e&#641;y\&#65533;&#65533;&#65533;p&#65533;/&#65533;&#65533;&#1647;cx=&#65533;v&#65533;&#1849;o A&#65533;&#65533;O&#65533;&#65533;&#65533;0&#65533;&#65533;j&#329;;N&#65533;y&#65533;&#1776;&#65533;&#750;=&#65533;t &#313;sw&#65533;&#65533;4f&#65533;&#65533;&#65533;&#65533;y<&#65533;&#65533;4
&#65533;y&#65533;&#65533;K&#65533;&#65533;&#65533;+&#65533;pT~&#65533;	&#65533;^&#65533;Z ]&#65533;w&#65533;|w9&#65533;&#65533;ELPB
4&#65533;&#65533;BS&#65533;&#65533;U|s&#1127;&#65533;P%&#65533;ET&#65533;DU^.&#65533;M M&#65533;q&#65533;&#65533;[&#65533;&#65533; qEMP&#65533;Q~&#65533;4&#65533;]&#65533;&#65533;G\|	i&#65533;BG(&#65533;dS+9&#65533;$Y&#65533;5&#65533;|&#65533;-&#65533;&#65533;|y&#65533;&#65533;S&#65533;u&#65533;%X8&#65533;&#65533;Z4`&#65533;W|&#65533;&#65533;@	&#65533;&#65533;QU&#65533;&#1364;&#65533;&#65533;B&#65533;&#65533;WX(!&#65533;ZW&#65533;n&#65533;=&#65533;&#65533;&#65533;'aE&#65533;&#65533;&#65533;&#65533;!FZ:&#65533;&#65533;j&#277;W[  &#65533;F[t&#65533;&#65533;s&#65533;Ep@&#65533;&#65533;AJ:&#65533; ]stB&#65533;&#65533;s&#65533;a7&#65533;n&#65533;&#65533;&#65533;&#65533;w&#917;'B&#65533;&#65533;n&#65533;}G&#65533;i&#65533;&#65533;&&#65533;&#65533;Dy&#65533;&#65533;E%&#65533;_&#65533;(&#65533;&#65533;{&#65533;5&#65533;&#65533;&#65533;T~&#65533; ~Z4A
;&#65533;&#65533;E&#65533;q&#65533;	 h&#65533;&#65533;&#65533;9p&#65533;&#65533;&#65533;'&#1984;&#65533;&#65533;&#65533;cA*h&#65533;@&u&#65533;C
p&#65533;&#65533;&#65533;&#65533;&#65533;&#65533;#&#65533;@C&#65533;wbA&#65533;&#65533;&#65533;bS)&#65533;5TgH&#65533;TeO&&#65533;gK:M&#65533;SKFa&#65533;WV&#65533;Fe T&#373;]&#578;&#1365;F&#860;l&#65533;d&#65533;&#51148;9G&#65533; 4&#65533;&#65533;s&#65533;&#65533;u _|=&#65533;&#65533;t&#1201;6'&#65533;&#65533;&#65533;&#1322;&#65533;h&#65533;&#65533;&#65533;&#65533;c^&#65533;G&#65533;&#65533;v&#65533;&#65533;&#65533;&#65533;qf'=&#65533;&#65533;&#65533;&#65533;&#65533;&#65533;R&#65533;ft:&#65533;Z&#65533;&#65533;p*g&#65533;@r&#65533;&#65533;&#65533;&#65533;w&#65533;iG\x<&#65533;&#65533;\&#65533;i&#65533;&#65533;i&#65533;&#65533;[&#65533;zu&#65533;&#65533;0&#65533;&#65533;\v&#65533;&#65533;q&#65533;l&#65533;&#65533;k&#65533;&#65533;&#65533;&#65533;I&#65533;{(&#65533;&#65533; &#65533;&#65533;&#65533;'&#65533;~E'&#65533;&#65533;&#65533;[h&#65533;&#65533;&#65533;&#65533;y&#65533;](&#65533;&#65533;U&#65533;&#65533;:&#65533;&#65533;&#65533;k&#65533;&#65533;;&#65533;&#65533;I&#65533;*&#65533;j+]T&#65533;s&#65533;R[N&#65533;&#65533;&#65533;)JR&#65533;&#65533;&#65533; &#65533;&#65533;
&#65533;W&#65533;&#65533;;&#65533;&#65533;&#65533;@Ny&#65533;&#65533;&#65533;&#65533;&#65533;&#65533;H&#65533;@fZ&#65533;&#65533; &#65533;.1dsd&#65533;JX&#65533;F3&#65533;.G\a@&#1170;&#65533;AP)&#65533;CVzNp8&#65533;&#65533;j&#65533;cM`Fc(&#65533;&#65533;4&#65533;&#65533;&#65533;&#65533; &#65533;i&#65533;&#65533;Tt&#65533;v&#65533;@ &#65533; &#65533;6&#65533;&#65533;&#65533;1&#65533; =&#65533;&#65533;&#65533;H&#65533;I3&#65533;&#1102;ox&#65533;&#65533;&#65533;)X&#65533;&#65533;&#1759;&#65533;&#65533;&#65533;&#65533;9&#65533;I&#65533;&#65533;s&&&#65533;s&#65533;c&#65533;&#65533;`&#65533;&#65533;&#555;&#65533;&#65533;+&#65533;.&#65533;&#65533;&#65533;5&#65533;&#65533;&#65533;{&#65533; &#65533;I}&#65533;
&#65533;G&#65533;h&#65533;&#65533;&#65533;&#65533;4&#65533;G_Pj&#65533;$&#65533;&#65533;&#65533;D F/&#65533;&#65533;Y&#65533;&#65533;&#65533;&#65533;E 0&#65533;OPC&#65533;&#65533;Hh(8 &#65533;&#65533;&#65533;&#65533;&#65533;_!IX&#65533;&#65533;#$
&#65533;l &#65533;&#65533;&#65533; &#65533;&#65533; &#65533;&#65533;gzK&#65533;b&#65533;,`>r^)&#65533;&#65533;9l&#65533;&#65533;&#65533;>$&#65533;&#65533;&#65533;i(&#65533;Y&#65533;.H32u	L&#65533;&#65533;1&#534; 2 +&#65533;s&#65533;X&#65533;&#65533;&#65533;Pa&#65533;&#65533;&#65533;fh&#65533;'&#65533;s&#65533;N&#65533;ar&#65533;&#65533;(P&#65533;&#65533;-l&#65533;&#65533;&#65533;&#607;P&#65533;
T&#65533;#>&#651;&#65533;s\w.&#65533;E&#65533;G=&#65533;&#65533;"/&#65533;FF&#65533;&#65533;K!&#65533;&#65533;&#65533;x&#65533;&#65533;&#65533;v&#65533;.RA&#65533;tETFP&#65533;L/p&#65533;&#65533;&#65533;II&#65533;&#65533;|&#361;@4X&#65533; &#65533;&#65533;6H&#65533;l &#65533;H&#65533;&#65533;6&#65533;&#65533;(&#65533;?L&#65533;,c"&#65533;J&#65533;t&#65533;V+/:*?3&#65533;&#65533;&#65533;&#65533;$&#65533;#i,i&#65533;&#65533;&#65533;N:&#65533;b	&#65533;&#65533;&#65533;&#65533;a&#65533;cN1&#65533;g!&#65533;&#65533;&#65533;&#65533; &#65533;&#65533;&#65533;<@&#65533;"&#65533;g&#65533;&#65533;s&#65533;&#65533;']	X&#65533;r&#65533;QZ	N&#65533;&#65533;1&#65533;&#65533;u&#65533;L-&#918;&#65533;&#65533;%om+-X&#65533;P;&#1748;&#65533;tL &#65533;&#65533;M	Y%S&#65533;s02&#65533;g!&#65533;Y&#65533;&#65533;e&#65533;M&#65533;&#65533;@&#65533;JP &#65533;(AesX# &#65533;iOn;&#1379;$0&#65533;*&#65533;&#65533;V&#65533;&#65533;&#65533;6&#65533;8&#65533;&#65533;&#65533;5O&#65533;(&#65533;8-&#65533;&#65533;&#65533;&#65533;"&#65533;:!&#65533;:*&#65533;&#65533;&#65533;&#65533;&#65533;&#65533;q&#65533;AJ &#65533;	 &#65533;0C&#65533;LM&#65533;&#65533;&#65533;.&#65533;j&#65533;&#65533;-&#65533;9F~E&#65533;r&#65533;&#65533;&#65533;J&#65533;A&#65533;%&#960;:&#65533;(&#65533;h&#65533;&#1162;&#65533;&#65533;i1&#65533; (@r,!Y&#986;H&#65533;EP&#35866;&#65533;&#65533;*z&#65533;IhR.&#65533; &#65533;#C"&#65533;7&#65533;x&#65533;&#65533;P|&#65533;H~V&#65533;M&#65533;&#65533;3&#65533;BAxa:&#65533;&#65533;&#65533;&#65533;N&#65533;&#65533;"&#65533;&#65533;&#65533;aa&#65533;%&#65533; &#1242;u:KL&#65533;I&#65533;&#65533;6&#65533;8&#65533;\M&#65533;6&#65533;e&#65533;31ht &#65533;&#65533;&#65533;63Gk&#65533;T&#65533;&#65533;n&#65533;#u&#65533;&#65533;>&#65533;&#65533;iF&#65533;&#65533;&#65533;o
&#65533;&#65533;&#65533;&#892;&#65533;&#65533;&#65533;&#65533;&#65533;+]L&#65533;&#65533;Z&#65533;esk&#65533;Fa&#65533;Ba&#65533;&#65533;5V&#65533;&#65533;kA8mAv&#65533;F&#65533;&#65533; pa`}Z&#65533;&#65533;3&#65533;&#65533;%&#65533;b&#65533;E&#65533;y&#65533;&#293;R&#65533;l&#65533;&#65533;&#65533;&#65533;&#65533;(AY:&#728360;l>t&#65533;[rJ&#65533;4/'&#65533;&#65533;&#65533;&#65533;&#65533;&#65533;~&#65533;&#65533;&#65533;(G&#65533;:&#65533;*PZ&#65533;&#65533;&#65533;4&#65533;&#65533;&#65533;tdb&#65533;q&#65533;sD&#65533;0&#65533;&#65533;jq &#689;&#1860;F%
&#65533;&#65533;,:8%kc&#65533;Ak&#65533;0&#65533;u&#65533;,&#65533;X {Ssn&#65533;&#65533;&#65533;*%E &#1312;&#702;;&#65533;&#65533;5&&#467;&#65533;Y&#65533;D&#65533;&#65533;T&#65533;T&#65533;Sp&#65533;'<?&#65533;&#65533;&#65533;'&#65533;&#65533;&#65533;&#65533;&#1241;6\n F*ZJ&#65533;&#65533;ZZ&#65533;U9&#65533;&#65533;q&#65533;s&#65533;&#65533;B&#65533;&#65533;&#395;&#65533;d^jtsk&#65533;&#65533;&#65533;&#65533;&#65533;&#65533;!&#65533;&#65533;&#65533;.<H]&#65533;&#65533;@&#65533;(&#65533;(/p&#65533;K&#65533;&#65533;M&#65533;&#65533;&#65533;&#65533;B38=&#65533;J&#65533;&#65533;)>&#65533;Q&#65533;&#256;0Z&#65533;&#65533;[&#65533;3&#65533;&#65533;v&#65533;'&#65533;u&#65533;Q6B&#65533;&#65533;D&#65533;&#65533;&#65533;Bddv&#65533;&#65533;'&#65533;&#1129;&#65533;L&#65533;&#65533;&#65533;q&#65533;|P8&#65533;S&#65533;I&#65533;j&#65533;J&#65533;&#65533;)&#65533;Z&#65533;v&#65533;]
&#65533;hD&#65533;&#65533;8&#65533;
c&#65533;K&#65533;&#65533;
&#65533;`&#65533;&#65533;v&#65533;*&#65533;wg&#65533;<&#65533;Ef&#65533;`&#65533;L&#65533;&#65533;R&#65533;it&#65533;3&#65533;~&#65533;&#65533;q&#1837;b&#65533;&#65533;+&#65533;v&#65533;&#1557;j`&#65533;&#65533;t^&#65533;*&#65533;E&#65533;^J&#65533;.&#65533;&#65533;&#65533;C&#65533;&#65533;W&#65533;sU2JbF&#65533;&#65533;&#65533;v?P? &#65533;u;&#65533;v4&#65533;&#65533;&#65533;9&#65533;G&#65533;fS!7 bC&#65533;Q&#65533;&#65533;&#65533;:&#65533;&#65533;s1$xmE-&wDQ&#1429;$7y&#65533;"GW &#1746;&#65533;%&#65533;+&#65533;@&#65533; &#65533;&#65533;&#65533;S9q&#65533;g0&#65533;rw&#65533;-1 &#65533;&#65533;1&#65533;&#65533;>:&#65533;]`K
&#65533;!!o&#65533;5&#65533;&#65533;&#65533;q&#65533;7|&#65533;&#65533;7&#65533;Qt&#65533;@&#65533;&#65533;&#65533;N&#65533;3Bj&#65533;g&#65533;a]&#65533;8=&#1317;g."&#65533;Y &#65533;sp&#65533;&#65533;BE&#65533;&#65533;9V&#1429;~{&#65533;&#65533;at&#65533;1^&#65533;&#65533;t&#65533;&#65533;+&#65533;&#65533;&#65533;*&#65533;&#65533;w4t!	p;&#65533;Eqdh&#65533; &#65533;o&#65533;Re&#65533;-&#65533;-s&#65533;@s2u#&#65533;&#65533;&#65533;B&#65533;&#65533;S4 a$<'P&#65533;&#65533;,V'%&#65533;&#65533;,Q&#65533;#&q `&#65533;
 &#65533;QI&#65533;q1&#65533;&#65533;:B&#65533;y[&#462;^qB&#65533;&#65533;&#65533;c&#65533;c?$&#65533; &#65533;(&#65533;&#65533;&#65533;,&#65533;&#65533;'&#65533;Up&#65533;1E&#65533;;? /&#65533;&#65533;
&#65533;&#65533;&#65533;&#65533;&#65533;$9&#65533;!1?&#65533;&#65533;E
&#65533;$pu |V0@H&#65533;jh|&#65533;D|dAK"CU%&#65533;@ls @ ,Y*&#65533;Y{&#65533;AIc5'&#65533;\&#65533;8p&#65533;&#65533;4
e6&#65533;P8wwf'&#65533;&#65533;~Hq6&#65533;aMIs~&#65533;!9t38&#65533;i&#65533;&#65533;+%&#65533;!&#65533;8&#65533;8&#65533;^&#65533;&#65533;cgW&#65533;&#65533;-&#65533;&#65533;&#65533; &#65533;&#65533;V&#65533;$:&#65533;Q&#150;"Q'&#65533; 1 &#65533;63"#&#65533;G&#65533;HS&#65533;C_&#65533;&#65533;U;&#65533;&#65533;^&#65533;F&#65533;&#65533;m[&#65533;F&#65533;J&#65533;E&#65533;\&#65533;!&#28175;fo&#65533;-&#65533;$#i&#65533;e&#65533;"&#65533;&#65533;-?>&#65533;]&#65533;&#786;(`&#65533;H&#65533;L(UFBn {r&#65533;S&#65533;&#65533;J&#65533;&#65533;'&#65533;mIvEp&#65533;&#65533;Jp5&#65533;wW3&#65533;w&#391;%l&#65533;ACS3&#1428;>&#65533;"f&#65533;&#65533; W&#65533;&#65533;&
&#65533;_&#65533;iAX&#65533;r&#65533;&#65533;&#65533;c8 >&#65533;'&#65533;e&#65533;&#65533;}&#65533;hv&#65533;E&#65533;w7&#65533;S&#65533;~]&#65533;8[&#65533;~~&#65533;i&#65533;2Q&#65533;&#65533;+CW^&#65533;!&#65533;8X&#65533;v&#65533;#W;l&#65533;D&#65533;WW&#65533; &#65533;&#65533;&#65533;&#65533;l&#65533;% Ab=P&#65533;$&#65533;&#1716;?&#65533;m&#65533;yw~	o7&#65533;T&#65533;Mr&#65533;&#65533;&#65533;&#206;2lbv&#65533;&#65533;(&#65533;hd!!j&#65533;P &#65533;&#65533;! &#65533;^&#65533;&#65533;<&#65533;$f&#65533;3&#65533;&#65533;H<l&#65533;&#65533;&#65533;RAb&#1865;5)&#65533;&#65533;&#65533;5!$D&#65533;n=&#65533;&#65533;&#18620;fT&#65533;&#65533;&#65533;0I?&#65533;&#65533;lBt8&#65533;&#65533;Q%p&#65533;&#65533;&#65533;[4&#65533;5a &#65533;V&#65533;&#65533;&#65533;&#65533;&#65533;'|i&#65533;P9&#65533;&#65533;M&#65533;:DU &#65533;&#65533;
&#65533;&#65533;&#65533;[p&#65533;&&#65533;&#532;&#65533;&#1128;H&#65533;]R&#65533;]`&#65533;&#65533;&#65533;~d&#65533;]i&#65533;&#65533;_Y9&#65533;"&#65533;s&#65533;&#65533;&#65533;&#65533;&#65533;&#65533;&#65533;&#65533;&#65533;$&#65533;&#65533;&#65533;&#65533;&#398;f&#65533;6&#65533;4@_q&#65533;&#65533;p,TR&#65533;h4R~&#65533;$&#65533;FI&#65533;T&#65533;}aQ&#65533;&#65533;&#65533;&#65533;&#1687;&#65533;:G/%lA:=`&#65533;&#65533;Ca @ &#390;&#65533;&#65533;w&#65533;&#65533;&#65533;7!V7&#65533;&#65533;.7&#65533;&#65533;/|&#65533;f&#65533;&#65533;&#65533;&#65533;&#65533;<BsA&#65533;b0&#65533;&#65533;D&#65533;<&#65533;w&#65533;&#65533;g&#65533;&#65533;?Z&#65533;Wz&#729;&#65533;$	N=&#65533;/
E&#65533;&#65533;*6&#65533;
X&#65533;#W&#65533;4}(&#65533;hN&#65533;>L&#65533;&#65533;&#65533;&#65533;pP&#65533;&#65533;&#65533;&#65533;D&#65533;2Q>&#65533;tQ&#65533;&#65533;&#65533;Q&#65533;CQC&#65533;&#65533;zQ&#65533;&#1129;{&#65533;\&#65533;+&#65533;&#65533;E&#65533;&#65533;g&#65533;Im&#65533; '&#65533;B=@jy_&#65533;I&#1194;*5&#65533;$]j&#65533;&#65533;FV&#65533;9&#65533;;4&#65533;[&#65533;h&#65533;Wp\&#65533; &#65533;&#65533;T6&#65533;&#1240;&#65533;&#65533;&#65533;&#1166;T7"&#65533;"I
An!&#65533;!&#65533;&#65533;a=Aq1&#65533;&#65533;&#65533;B&#65533;&#65533;(u&#65533;&S&#65533;! &#65533;&#65533;x&#65533;l.&#65533;&#65533;&ZprSEg`T&#1401;&#65533;P&#65533;1Q&#65533;qH&#65533;f&#65533;z&#65533;uG4&#65533;f?96(;p=&#65533;&#65533;&#65533;,&#65533;&#65533;&#65533;&#65533;'&#65533;&#65533; &#65533;&#65533;;6&#1025;&#65533;&#65533;$B|&#1929;r&#65533;&#137;w%h%&#65533;uP D&#65533;t&#65533;&#65533;&#65533;DHT&#65533;x&#65533;s&#65533;1;&#65533;&#65533;&#65533;9^&#65533;c8&#65533;&#65533;&#65533;&#65533;&#65533;&#65533;&#65533;&#65533;P'#&#65533;*I<&#65533;9&#65533;&#65533;%=r\1&#65533;&#1592;&#65533;&#65533;&#65533;&#65533;r&#65533;i&&#65533;v&#65533;SM&#65533;k&#65533;.Z@&#65533;&#65533;,Q&#65533;&#65533;&#65533;vq&#470;Cz&#65533;&#65533;p&#65533;&#65533;$x&#65533;&#65533;&#65533;&#1762;-&#65533;/&#65533;J&#65533;&#65533;&#472;%)&#65533;&#1581;&#312;&#65533;t&#65533;&#65533;:&#65533;&#65533;+U= 6,UI&#65533;rS&#65533;)w4&#1108;cGaW9&#65533;&#65533;8&#65533;:D&#65533;&#65533;&#65533;I&#65533;&#65533;'?&#65533;&#65533;kJ@&#65533;&#65533;YIYLg&#65533;]m&#65533;YC&#65533;&#65533;&#65533;&#65533;&#65533;&#65533;w&#65533;&#65533;&#65533;&#65533;&#65533;J&#65533;&#65533;`&#65533;,&#65533;&#65533;:B.i<&#65533;*&#65533;&#65533;:&#65533;B&#65533;A&#65533;&#65533;&#65533;=&#65533;]&#65533;A&#65533;I&#65533;^i&#65533;]&#65533;&#65533;&#65533;&#65533;y$&#65533;M3&#65533;3&#65533;&#65533;Xb&#65533;f&#65533;&#65533;'<z!"&#65533;&#65533;pg!aX&#65533;&#65533;dPj&#65533;&#65533; jw&#65533;
&#65533;d&#65533;&#65533;ky&#65533;&#65533;bL=Nx&#65533;%8&#65533;x&#65533;t{&#65533;(&#65533;@s&#65533;|&#65533;&#52120;&#65533;&#65533;&#65533;&#65533;&#65533;&#65533;	H&#65533;&#65533;K&#65533;&#65533;;'0&#65533;&#65533;&#65533;&#65533;&#65533;&#65533;&#65533;M;oBS&#65533;p_L Kq&#65533;&#65533;&#65533;h&#65533;AB&#65533;A&#65533;)&#381;;4&#65533;#&#65533;$&#65533;!&#65533;&#65533;&#65533;/&#65533; &#65533;WC&#65533;&#65533;;5~*&#65533;&#65533;&#65533;(&#801;H&#65533;'P	&#65533;`&#65533;&#65533;&#65533;w&#404;&#65533;4&#65533;tS&#65533;i15s&#65533;2&#65533;|&#65533;&#65533;&#47219;&#65533;6^&#65533;&#65533;&#65533;1B &#65533;&#65533;&#65533;&#65533;B'0&#65533;tK/&#65533;&#65533;&#65533;&#65533;&y2&#65533;ftbXU&#65533;MHxw&#65533;&#65533;G&#65533;&#65533;G&#65533;CS&#65533;T&#65533;W@e&#65533;Wp6&#65533;.@V&#65533;&#65533;&#65533;xEZc&#65533;&#65533;:"0&#65533;&#65533;'&#65533;j&#65533;&#65533;c&#65533;&#65533;&#65533;&#65533;tK'Y&#65533;(&#65533;$z&#65533;	&#65533;&#65533;&#65533;&#65533;%&#65533;&#65533;&#65533;  &#65533;&#65533;&#65533;5E&#65533;(;&#65533;1&#65533;&#65533;&#65533;e&#65533;c&#65533;+% M'A&#65533;N&#65533;&#65533;&#65533;mE3&#65533;T&#65533;&#65533;YrZ&#65533;&#65533;Z&#65533;&#65533;&#65533;-pH&#65533;&#65533;:'|-&#65533;'&#65533;&#144;&#65533;j&#65533;P&#65533;`&#65533;&#65533;[	&#65533;jh&#65533;&#65533;A&#65533;jZha&#454;&#65533;@&#1102;&#65533;!%^E&#65533;&#65533;"W&#65533;D&#65533;%&#65533;&#65533;&#65533;+*@C&#65533;v&#65533;&#65533;:&#65533;&#65533;s&#65533;!6&#65533;_'I&#65533;0=&#65533;&#65533;&#65533;&#65533;,w&#65533;&#65533;k/1&#65533;lDS&#65533;&#65533;:%bs<&#65533;&#65533;&#65533;EkWv&#65533;;@&#65533;&#65533;}27#2&#65533;&#65533;&#65533;&#65533;nL&#65533;:&#65533;(&#65533;w&#65533;,z&#65533;&#65533;S&#65533;&#65533;!&#65533;&#65533;;p&#714;&#65533;H&#65533; (|&#65533;F&#65533;&#65533;&#65533;Sb&#65533;eM&#65533;&#65533;&#65533;&#65533;L&#65533;Q4&#65533;K&#65533;2J- &#65533;s&#65533;&#65533;&#65533;&#65533;'&#65533;&#65533;&#65533;UPRE-&#65533;-
&#210;K&#65533;&#65533;&#65533;&#65533;>T&#65533;)MS&#65533;&#65533;&#65533;=&#65533;&#65533;<p&#65533;&#1105;s&#65533;i&#65533;&#65533;&#65533;h~&#65533;+&#65533;c&#65533;&#65533;&#65533;&#65533;7Q&#65533;Q&#65533;,&#65533;u&#65533;&#65533;&#65533;&#65533;W&#65533;|&#65533;&#65533;&#65533;k&#65533;F&#65533;J&#65533; Se&#65533;&#65533;v&#65533;4&#65533;&#65533;&#65533;&#65533;L&#1912;w{&#65533;6&#65533;z&&#65533;T"&#65533;&#65533;q&#65533;&#65533;`>P"2~&#65533;6A$*l&#65533;dI&#65533;&#65533;mw)&#65533;u &#65533;wTQc&#65533;&#65533;2&#65533;&#65533;r&#65533;- U6&#65533;&#65533;&#65533;&#65533;&#65533;J&#65533;)&#65533;h&#65533;&#868;&#65533;V&#1245;&#65533;&#65533;r&#65533;"t&#65533;&#65533;N4gQ&#65533;&#65533;:&#65533;&#65533;r&#65533;\&#65533;&#65533;n.e&#65533; )Ux;&#65533;&#65533;F'ul[&#65533;&#869;&#65533;vr&#65533;&#65533;&#65533;n&#65533;&#65533;F$Bm&#65533;s&#65533;&#340;&#65533;&#65533;&#1066;=g&#65533;&#19853;&#65533;&#65533;&#1459;&#65533;&#65533;&#65533;%&#65533;&#65533;AW&#65533;U&#65533;~&#1573;&#65533;&#65533;&#65533;^{&#65533;D&#65533;`&#416;q20&#65533;+&#65533;{&#65533;&#65533;&#65533;;)&#65533;&#65533;&#65533;;&#65533;BZ&#65533;&#65533;&EVhg&#65533;&#65533;s&#65533;U7&#65533;_&#65533;g&#65533;[&#65533;:7&#65533;&#65533;&#65533;&#65533;n&#65533;&#65533;&#65533;&#65533;m&#65533;5&#65533;xA&#65533;&#65533;Ba&#65533;	#&#65533;JH&#65533;)Py&#65533;.'&#65533;&#65533;^M&#65533;d&#65533;%p&#65533;&#65533;"&#65533;&#65533;-fp&#65533;BU&#65533;&#65533;r&#65533;<&#65533;&#65533;A)&#65533;&#65533;CE&#65533;&#65533;)|&#65533;3&#65533;&#65533;&#65533;a&#65533;&#65533;s&#65533;S?&#65533;&#65533;k&#65533;Y&#65533;;&#65533;&#377;&#65533;&#65533;=&#65533;[&#65533;-&#65533;6&#65533;.dI&#590;&#65533;&#65533;&#65533; 'w]&#65533;&#65533;&#65533;0Y\&#65533;mr&#65533;(&#65533;&#65533;{7 &#65533;&#65533;K&#58714;&#65533;&#65533;&#65533;&#65533;&#65533;8)&#65533;&#65533;&#65533;&#65533;&#65533;&#65533;}&#65533;8e&#65533;VBqj&#65533;&#65533;&#65533;&#65533;6ag$z&#65533;{L&#65533;&#65533;&#65533;g&#65533;&#65533;i&#65533; &#65533;n&#65533;-p-&#65533;&#65533;k&#65533;cT?&#65533;&#65533;kr&#65533;#&#65533;%&#65533;#G}(&#65533;0&#65533;|&#65533;+_""%H&#65533;&#65533;G&#65533;	&#65533;"&ac@(&#65533;%&#65533;&#65533;ce&#65533;n&#65533;&#65533;<&#65533;G&#65533;(<2&J&#65533; p&#65533;%hF@&#65533;4&#65533;&#65533;<q!N&#757;h&#65533;@P&#65533;&#65533;\4&#65533;&#65533;q8S=0U&#65533;&#1017;'`vi&#65533;9 gn&#65533;UPdZ6bS&#65533;&#65533;&#65533;	>&#65533; &#65533;t&#65533;&#65533;&#65533;&#726;&#65533;H(80&#65533;bE<&#65533;&#65533;&#65533;G&#65533;-
x &#65533;I&#65533;=t&#65533;Ia&#65533;&#65533;/@&#65533;&#65533;&#65533;9r&#65533;&#65533;&#65533;AM&#65533;9)&#65533;H!&#65533;K&#65533;1$&#65533;@&#65533;(&L` &#65533;&#65533;S	&#65533;bM&#65533;&#65533;&#65533;&#1518;_d&#1402;&#65533;+S&#65533;&#65533;&#65533;U{U&#65533;&#1783;U&#65533;&#133;&#65533;j&#1781;&#65533;:X&#65533;&#65533;&#65533;	Y88&#1537;&#65533;&#65533; &#442;&#1453;VQuL(A&#65533;&#65533;U&#65533;a&#65533;~&#65533;P&#65533;&#65533;TP&#65533;sdP4&#1466;4A;z&#65533;}y &#65533;<Jp&#65533;&#65533;&#65533;&#65533;	)p&#65533;P&#65533;r\&#65533;&#65533;&#65533;V&#65533;Q&#65533;&#65533;N[&#65533;&#65533;&#65533;v&#65533;FA	~[@&#65533;<]&#65533;w&#65533;b.`~&#65533;&#65533;&#65533;"-&#65533;&#65533;&#65533;A&#65533;&#65533;&#65533;&#65533;&#65533;&#65533;A~&#65533;0k&#65533;J(&#65533;Zha7&#65533;&#65533;C&#65533;-&#65533;&#65533; &#65533;&#65533;&#65533;&#65533;-!&#65533;&#65533;!
$&#65533;@&#65533;&#65533;4$&#65533;0&#65533;a&#65533;Jv&#65533;&#65533;"&#65533;D&#65533;&#65533;"&#65533;bd&#65533; h<   !&#65533;
 &#65533; ,    &#65533; &#65533; &#65533;Hp&#65533;@
B&#65533;@a`A&#65533;
YH&#65533;&#65533;&#65533;&#65533;$&#65533;&#561;c&#65533;|&#65533;8&#65533;&#65533;&#65533; M&#65533;&#65533;&#65533;2&#65533;&#65533;.Y&#65533;T&#65533;`&#65533;&#65533;rz&#65533;&#65533;&#65533;AO?&#65533;z q&#65533;&#65533;Q&#65533; &#65533;&}A&#65533;S&#65533;6&#65533;F&#65533;!&#65533;&#401;$X&#65533;j&#65533;&#693;&#65533;&#1516;6&#65533;TK&#65533;,&#1448;2&#1170;&#65533;A&#65533;-&#1384;X&#65533;&&#65533;&#65533;.&#65533;*M&#65533;V&#1659;%&#65533;(W&#65533;t&#626;eK&#65533;&#200;6&#65533;X&#65533;a2e&#65533;@.&#65533;&#65533;&#65533;&#65533;.]&#65533;`&#65533;r9&#65533;&#65533;&#925;5k&#65533;&#65533;
(&#65533;Q&#65533;|&#65533;IX2&#65533;&#65533;&#65533;&#65533;&#65533;iZ$^&#65533;~&#65533;&#65533;	&#65533;!~&#65533;&#65533;&#65533;C&#65533;*'&#65533;T&#65533;&#65533;N&#65533;^&#65533;&#65533;>&#65533;&#65533;^&#65533;
)&#65533;&#65533;&#65533;&#65533;&#65533;&#65533;&#65533;&#65533;&#65533;&#1251;?&#65533;&#65533;&#28829;7Q&#65533;&#1800;&#65533;&#65533;&#65533;90<0`&#65533;&#65533;&#65533;' &#65533;&#1488;@&#65533;&#65533;@HD&#65533;&#65533;&#65533;&#65533;9&#65533;OF	h&#65533;!&#65533;&#65533;&#65533;S( &#65533;K81`R
&#65533;&#65533;@N,:&#65533;&#65533;#&#65533;&#65533;b8&#65533;&#65533;&#65533;6&#65533;&#65533;{@&#65533;&#65533;#v&#65533;&#65533;&#65533;c&#65533;Di&#65533;Ar&#65533;&#1810;H6&#65533;&#65533;r&#65533;&#65533;&#65533;Q'$E&#65533;QO9&#65533;&#65533;&#65533;&#65533;u&#65533;TS`~)&#65533;Sa&#65533;)&#65533;&#65533;&#65533;&#65533;@&#65533;k&#65533;&#614;&#65533;&#65533;&#65533;&#65533;j&#65533;&#65533;&#65533;&#65533;x&#65533;&#65533;|&#65533;&#65533;Y:&#65533;&#65533;_65&#65533;&#65533;":DUb&#65533;E{YA&#65533;{Uji&#65533;UX&#65533;E_&#65533;f&#65533;&#65533;[hA&#65533;&#65533;rjj&#65533;&#65533;Z&#65533;g:e&#65533;o&#65533;)5&#65533;}R&#65533;&#65533;&#65533;&#65533;@&#65533;&#65533;&#65533;*&#65533;?)&#272;A ;&#65533;&#65533;&#65533;^t&#65533;&#65533;&#65533;&#28724;&#65533;N[m&#65533;&&#65533;&#65533;&#65533;&#65533;&#65533;&#65533;J&#65533;&#65533;h&#65533;&#65533;&#65533;&#65533;&#1315;N6e&#65533;A&#65533;&#65533;v&#65533;&#65533;g&#65533;v&#65533;&#1403;&#65533;u&#65533;Mg/&#65533;&#65533;A&#65533;/u&#65533;&#65533;&#65533;P&#65533;&#355;&#65533;Hv&#65533;$t&#65533;1&#65533;0s&#65533;&#65533;&#65533;Fv&#65533;&#65533;&#65533;&#65533;i0&#65533;OP%p&#65533;q&#65533;&#65533;<2l&#65533;r&#65533;&#65533;&#65533;&#65533;&#65533;B&#65533;tq|4&#65533;{0&#65533;&#65533;2&#65533;&#65533;&#65533;:wG&#65533;&#65533;&#65533;u&#65533;%U&#65533;&#65533;U"&#65533;tt&#65533;!&#1884;&#65533;&#65533;&#65533;&#65533;@&#884;mN&#65533;z&#65533;&#65533;\&#65533;&#65533;_&#65533;&#65533;A&#65533;&#65533;&#65533;&#65533;&#65533;&#65533;l2&#65533;lg/;&#65533;~a&#65533;Q&#65533;&#65533;&#65533;&#65533;e8u&#65533;Fd&#65533;7&#65533;|&#65533;&#65533;I!&#65533;&#65533;&#65533;&#65533;9y&#65533;bO53N&#65533;&#65533;-&#65533;,y&#65533;>&#65533;gA&#65533;&#65533;a&#65533;y&#65533;&#65533;&#65533;\&#65533;&#65533;&#65533;&#65533;&#65533;sF&#65533;p&#65533;&#65533;/g&#65533;R&#65533;%1&#65533;J&#65533;P&#65533;&#65533;&#65533;L&#65533;&#65533;&#65533;&#65533;s&#65533;:&#65533;&#65533;s&#65533;K&#65533;7&#65533;&#65533;&#65533;o&#65533;&#65533;Ff&#65533;@&#65533;7&#65533;|&#65533;<&#65533;&#65533;&#65533;{Cf&#65533; k&#65533;&#65533;&#65533;%&#65533;&#65533;1&#65533;(p&#65533;&#65533;&#65533;&#65533;&#65533;&#65533;&#65533;\>&#65533;&#7407;~&#65533;&#139;&#65533;w&#65533;&#65533;&#65533;&#65533;P`&#65533;\&#65533;-&#65533;&#65533;&#65533;&#65533;
&#65533;&#65533;  &#274;&#65533;&#65533;%&#65533;&#65533;%&#65533;n&#65533;H&#1822;&#65533;&#65533;&#65533;&#65533;&#65533;L&#65533;&#65533;h&#65533;>=&#65533;z&#65533;  &#65533;@# \}&#65533;&#65533;H$b	N>T&#65533;t&#65533;dz&#65533;&#65533;&#65533;$&#65533;&#65533;&#65533;G&#65533;=
"&#65533;&#1199;&#65533;ilgB&#65533;W&#65533;&#65533;{&#65533;&#65533;I&#65533;&#65533;&#65533;&#368;&#1309;&#65533;hW&#65533;R&#1156;g4&#65533;&#65533;a&#65533;&#65533;&#65533;s&#65533;e&#65533;1&#65533;&#65533;v&#65533;&#65533;H46^&#65533;&#65533;&#65533;Yt&#65533;&#65533;&#65533;&#65533;H&#65533;&#65533;&#65533;,`&#65533;&#65533;a.c!&#65533; }6&#65533;&#65533;&#65533;Ld&#65533;&#65533;Zv>&#65533;&#65533;&#65533;k&#65533;Z&#65533;&#65533;&#65533;&#65533;&#65533;{Y&#65533;&#65533;&#65533;&#65533;&#65533;E+H&#65533;&#65533;&#65533;W&#65533;&#65533;&#65533;-&#65533;&#65533;&#65533;lU@a&#65533;m i&#65533;H&#65533;&#65533;D&#65533;&#65533;r&#65533; [ &#65533;~&#65533;&#65533;/5&#65533;
`&#65533;&#65533;&#65533;-&#65533; &#65533;&#65533;$&.Q &#65533;^&#65533;"i&#65533;[3&#65533;&#65533;&#65533;ui&#65533;\&#65533;z&#65533;Q"&#65533;&#65533;&#65533;
&#65533;I&#65533;u3!n.&#65533;K&#65533;"<1&#65533;/&#65533;&#65533;&#65533;s&#65533;&#65533;&#65533;&#65533;#&#65533;&#65533;SuU&#65533;&#65533;GGE9&#65533;N`d&#65533;&#65533;&#65533;&#65533;&#65533;1&#65533;&#65533;_&#65533;9&#65533;w@&#65533;&#65533;&#65533;&#65533;h&#65533;)Z&#65533;xO&#65533;&#65533;G &#65533;&#65533;F&#65533;&#65533;1/(=kX&#65533;T&#65533;1D&#65533;&#65533;&#65533;&#65533;$&#65533;&#65533;&#65533;&#65533;&#31125;&#65533;&#65533;&#65533;&#65533;&#65533;S&#65533; ')&#65533;&#65533;6&#65533;`l&#65533;&#65533;&#65533; t&#65533;&#65533;]&#65533; V&#65533;&#65533;b	a&#65533;&#65533;&#65533;#7g&#65533;&#65533;&#65533;  xQ&#65533;o BW&#65533;&#65533; $P	[ &#65533;@&#65533;D!&#65533;&#65533;-FsD2Q&#65533;\&#65533;&#65533;&#65533;&#65533;]R{&#65533;&#65533;&#65533;&#65533;&#65533;O)p&#65533;o(&#65533;2&#65533;9/P&#65533;d%K&#65533;&#65533;5'&#65533;&#65533;&#65533;&#65533;h/4&#65533;3&#65533;J&#65533;&#65533;&#65533;O&#65533;&#595;&#65533;}g&#65533;D&#877;&#65533;&#65533;&#65533;&#65533;&#65533;#&#65533;&#65533;&#65533;C&#65533;&#65533;pzx^&#65533;&#65533;&#274;UGD&#65533;&#65533;2&#65533;}g&#65533;#;&#65533;Om&#65533;&#65533;H&#655;&#797;&#65533;sy*]&#65533;N`&#539;5&#65533;&#65533;!QF5&#65533;^&#65533;&#65533;&#65533;&#65533;&#65533;&#65533;l&#65533;@&#65533;&#65533;Y&#65533;&#65533;&#65533;0J&#65533;
&#65533;Ep P  &#65533;`@&#65533;oP&#65533;&#65533;(	O&#65533;`&#65533;&#65533;&#65533;&#65533;n	&#65533;iF&#65533;H&#65533;&#65533;Ul
&#65533;t&#65533;H&#65533;pb&#65533;lF\&#65533;&#65533;&#65533;&#65533;*niY&#65533;"&#65533;:&#65533;U-n&#65533;&#65533;&#65533;&#65533;&#65533;&#65533;.\&#65533;BX&#65533;&#65533;E&#65533;;&#65533;B&#65533;&#65533;&#65533;&#65533;&#65533;-&#65533;&#65533;&#65533;X&#65533;"7&#65533;&#65533;&#337;&#65533;&#65533;R&#65533;&#65533;&#65533;*&#65533;&#65533;I&#65533;R&#65533;X&#65533;':i	&#65533;Mql&#65533;&#65533;d&#65533;&#65533;&#65533;F&#65533;Y&#65533;&#65533;(&#65533;f5&#65533;uE&#65533;"&#65533;<&#65533;&#1305;&#65533;uv&#65533;&#65533;\z&#65533;C:Rd~&#65533;!&#65533;G&#65533;Gc&#1004;&#65533;&#65533;&#65533;cKRr@&#65533;&#65533;x&#65533;&#65533;]&#65533;&#65533;&#65533;&#65533;&#65533;&#65533;&#65533; F&#65533;b&#65533;&#65533;&#65533;&#604;&#65533;&#65533;'HANJVQ&#65533;&#65533;&#65533;y&#65533;&#65533;j&#65533;&#65533;&#65533;*&#65533;&#65533;&#65533;XD&#65533;q:X&#65533;4&#65533;G&#65533;M&#65533;&#65533;&#65533;&#65533;&#65533;,&#65533;&#65533;Z&#65533;9&#65533;v&#65533;S&#65533;p&#65533;&#65533;*Iy)&#65533;&#65533;&#885;A&#65533;&#65533;(&#65533;&#65533;GY&#917;&#65533;&#65533;&#65533;<&#65533;)&#65533;u&#65533;&#65533;X&#65533;&#65533;&#65533;TJ&#471;&#65533;K&#65533;&#65533;M5&#1865;UX"w&#65533;k&#807;&#65533;x&#65533;6&#65533;q&#65533;&#65533;,b$&#65533;&#65533;&#65533;&#65533;&#65533;^&#65533;&#65533;p=&#65533;&#65533;jjAZp&#65533;%V)&#568;&#65533;7&#65533;&#65533;*E8H&#65533;&#65533;&#65533; &#65533;&#65533;&#65533;&#65533;&#65533;&#65533;t&#65533;&#65533;&#65533;&#65533;r&#65533;W&#65533;&#65533;?&#65533;&#65533;PW&#299;s&#65533;&#65533;r"&#65533;S&#65533;(f7<&#65533;ufW}&#65533;	6
XuAo^A&#473;v,&#65533;&#1677;"&#65533;A&#65533;^v2g&#65533;2L&#167;c?&#65533;)&#65533;:&#65533;^&#65533;uj&#65533;R&#65533;%&#65533;L&#65533;m&#65533;3&#1843;mI;&#65533;&#65533;&#65533;&#1144;&#65533;&#65533;utb&#65533;&#65533;&#65533;&#65533;&#269;i&#458;&#65533;&#65533;&#65533;&#65533;wJ&#65533;&#65533;s<&#65533;Ou&?q&#65533;O~&#65533;z&#65533;&#65533;2&#65533;y5&#65533;&#65533;&#65533; )#&#65533;5I&#65533;&#65533;&#65533;&#65533;YP&#65533;V&#65533;&#65533;&#65533;<&#65533;&#65533;Af&#1963;D&#65533;Y&#65533;&#65533;&#65533;F&#65533;;&#65533;0&#65533;%0Mn&#65533;B&#65533;&&#65533;b&#65533;&#65533;@&#65533;]&#65533;&#65533;&#65533;V&#65533;D=&#65533;BNj>&#65533;&#65533;&#65533;&#1578;&#65533;k&#65533;&#65533;&&#65533;&#65533;%&#65533;sI&#65533;=&#65533;&#65533;&#940;R+V	&#65533;?E&#1912;v&#1174;q&#65533;E&#65533;&#65533;S&#65533;F&#65533;&#65533;&#1098;&#65533;P&#65533;&#65533;RP:=&#65533;N&#65533;&#65533;M;&#65533;C8!$Aggs&&#65533;s]&#65533;2&#65533;&#65533;g&#65533;&#65533;1&#65533;U]&s-&#65533;&#65533;%?&#65533;SI&#65533;&#65533;I&#1861;j~&#65533;++g &#65533;? @$wr&#65533;&#65533;JU&#65533;^<&#65533;^&#65533;54j
Q!8&#65533; &#65533;&#65533;`B&#65533;P&#65533;P&#65533;-&#65533;&#65533;&#65533;&#65533;)&#65533;M&#65533;&#65533;"&#65533;w#?&#65533;b&}l&/&#65533;&#65533;t&#65533;Qg;&#65533;C&#65533;&#65533;W&#65533;OH&#65533;Z&#65533;R;*%a&#65533;\tVOJ$&#65533;w&#65533;&#65533;&#65533;OU&#65533;P&#65533;e&#65533;&#65533;X&#65533;~&#65533;C&#65533;&#65533;&#65533;vqG&#65533;&#65533;F&#65533;([&#65533;&#65533;U&#65533;U&#65533;9Gb=l&=m&#65533;8&#65533;&#65533;&#65533;&#65533;2&#65533;H&#65533;4&#65533;e\>5S&#65533;&#65533;2]&#65533;&#65533;2&#65533;H]&#65533;&#65533;&#65533;&#65533;&#65533;>0+&#65533;&#65533;L z&#65533;HU+T6_&#65533;+&#65533;b@3HK&#65533;:&#65533;&#65533;e3&#65533;'K7&#65533;&#65533;'|&#65533;b-&#65533;"&#65533;&#65533;"&#65533;&#65533;B&#65533;S&#65533;"ue"&#65533;50K&#65533;k>&#65533; [&#65533;e&#65533;ce  2$&#65533;2F&#65533;&#65533;=&#65533;=&#65533;&#65533;4&#1111;~&#65533;&#65533;$|&#65533;F_4P~&#65533;&#65533;D&#65533;w&#65533;&#65533;&#65533;&#65533;u&#65533;x4f&#65533;&#65533;uw&#65533;/q&#65533;Q&#65533;&#527;p&#65533;9
\&#65533;&#528;D&#65533;&#65533;&#65533;&#456;&#1536;O7R>&#65533;<>&#65533;G:q]&#65533;&#65533;@&#65533;=&#65533;&#65533;1 	&#65533;&#65533;H&#65533;S6&#65533;2&#65533;&#65533;&#65533;4&#65533;&#65533;2+&#65533;&#65533;&#65533;1SQ?0-&#65533;3&#65533;+&#65533;&#65533;&#65533; ^&#65533;J&#65533;q^&#65533; &#65533;&#65533;^&#65533;&#65533;T&#65533;$67jD5&#65533;`%T&#65533;&#65533;+&#140;&#65533;&#65533;!1&#65533;U&#65533;-DX&#65533;5}6&#65533; Z&#65533;&#65533;&#65533;4&#65533;N&#65533;4&#65533;:&#65533;af&#65533;&#65533;&#65533;b&#65533;v%Z&#65533;eH&#65533;%&#65533;&#65533;m&#1814;m&#65533;&#407;&#65533;&#65533;CG&#65533;&#65533;/&#65533;&#65533;&#65533;&#65533;0&#65533; S&#65533;&#65533;&#65533;&#65533;s4&#65533;F&#65533;&#673;EV&#65533;XHy&#65533;Q%&#65533;+&#65533;&#65533;YD3<&#65533;Q&#65533;W$&#65533;t&#65533;(RIRP?&#65533;=!c&#65533;I>p&#65533;&#65533;&#65533;2&#65533;&#65533;>;U&#65533;&#65533;?&#65533;3>&#338;&#65533;S&#65533;&#65533;&#65533;&#65533;&#65533;IG&#65533;&#65533;&#65533;&#65533;5P&#65533;B&#65533;r&#65533;&#65533;&#65533;&#65533;&#65533;r&#65533;&#65533;&#65533;&#65533;&#65533;h&#65533;6{&#65533;(A?&#65533;{&#1797;&#1156;M(&#65533;&#524;&#65533;$&#65533;T&#65533;$#&#65533;D9#&#65533;1=(b0&#65533;W;A&#545;&#65533;&#65533;y&#65533; Z@h&#65533;)&#65533;Q&#65533;&#65533;&#65533;&#65533;a&#65533;:&#65533;&#65533;%j&#65533;&#65533;S2&#65533;&#65533;/&#65533;D&#65533;:XFh&#65533;wC!&#65533;Lapk&#65533;y2&#65533;y&#65533;&#65533;ya&#65533;j&#65533;bMa&#65533;&#65533;B&&#65533;a'&#65533;p&#65533;;:q&#65533;&#65533;K&#65533;mF&#65533;:&#65533;8tj$R"O5<&#65533;H&#65533;&#65533;HSZH&#65533;4h+&#65533;&#65533;&#65533;&#65533;S&#65533;#?&#65533;&#65533;?&#65533;k}&#65533;B%&#65533;IE &#65533;&#65533;	2&#65533;&#65533;&#65533;&#65533;.&#65533;&#65533;B&#65533;&#65533;R{`s2 s&#65533;]T $&#65533;|w5&#65533;!aN+R5&#65533;&#65533;gw&D&#65533;&#65533;t7&#65533;&#65533;&#65533;&#65533;B}&#65533; Z&#65533;&#65533;&#65533;7m&#65533;j&#65533;&#65533;&#65533;&#21911;	eG$&#65533;~
&#65533;&#65533;<SO&#65533;&#65533;wF%l&#65533;mlBb2Vc&#65533;&#65533;g&&#65533;'l&#65533;d&#65533;y&#65533;&#65533;&#65533;p&#65533;Uxp/&#65533;y&#65533;&#65533;e&#65533;a&#65533;&#65533;m}&#151;wy&#65533;)@Q4&#65533;
&#65533;S*&#65533; &#1609;.&#65533;&#65533;&#65533;&#65533;S&#249;&#65533;&#65533;&#65533;H&#65533;>&#65533;T&#65533;/S&#65533;&#65533;&#65533;&#65533;&#65533;&#65533;&#65533;&#65533;&#65533;AT&#65533;?`r\&#65533;&#65533;^&#65533;+0&#65533;&#65533;&#65533;g&#1245;&#65533;&#65533;&#65533; &#65533;4&#65533;X5Azz?&#65533;|	&#65533;&#65533;&#65533;T	&#65533;&#65533;3M&#65533;$|<'#c#&#65533;T&#65533;&#65533;&#65533;EP'&#65533;#&#65533;&#65533;#&#65533;&#65533;.&#65533;G&#65533;&#65533;A&#65533;&#65533;i%&#65533;*&#65533;2&#65533;'/*fK
;&#65533;)&#65533;&#65533;Sg&#518;&#37862;&#65533;O
&#65533;&#65533;7&#65533;&#545;&"@"pXa&#65533;%M&#65533;%if&#65533;"&#65533;2*&t&#65533;'&#65533;7&#65533;&#65533;v&#65533;&#65533;&#65533;&#65533;Fn_&#65533;ZTm&#65533;9>&#65533;&#65533;1R:&#65533;&#65533;R*&#65533;5&#65533;&#65533;&#65533;>0&#65533;2' &#65533;Y:I+&#65533;\)&#65533;&#65533;&#65533;&#65533;o&#65533;k&#65533;6&#65533;a j&#65533;&#1062;&#65533;&#65533;&#65533;[Kr&#65533;^&#65533;&#65533;&#65533;&#131;&#65533;&#65533; _&#65533;0&#65533;]8.&#65533;s&#65533;8$b&#65533;&#65533;&#65533;"1"#&#65533;T9<Bj&#65533;<$/&#65533;
&#65533;&#209;mF7&#65533;&#65533;&#65533;$p}(xB'tPb&#65533;"&#65533;&#65533;Ybv&#65533;&#65533;[&#65533;&#65533;RV&#65533;P&#65533;u&#65533;Z;&#65533;&#1403;&#65533;J&&#65533;0&#65533;a'&#65533;&#65533;_&#65533;*1&#65533;XMQ[(&#65533;&#65533;&#65533;Z&#1772;&#874;e&#65533;Fm&#65533;&#65533;4&#65533;&#1278;;&#65533;j &#65533;&#65533;&#65533;i&#65533;&#65533;&#1270;S&#65533;|&#65533;S&#65533;x&#65533;&#65533;3&#65533;\&#65533;&#65533;&#65533;:&#65533; &#65533;h&#65533;&#65533;{e&#65533;1HJ&#65533;+&#65533;8 &#65533;&#65533;&#65533;&#65533;7&#65533;&#65533;Q@
+j^e&#65533;&#1765;K&#65533;&#65533;&#65533;&#65533;&#604;&#65533;&#65533;`&#65533;("&L&#65533;&#65533;*.&#65533;&#65533;&#65533;k8= &#65533;&#65533;&#65533;&#65533;&#65533;AP&#65533;&#65533;&#65533;%'p&#65533;&#65533;Xh&#65533;e&#65533;&#65533;&#65533;&#65533;e&#65533;W&#65533;Ip;&#65533;[&#65533;X&#65533;G`MIP&#65533;&#65533;wZ&#65533;'\&#65533;&#65533;&#65533;E&#65533;&#65533;&#65533;&#65533;&#65533;&#65533;&#65533;A&#65533;NQ&#1944;&#267;QV&#65533;Z&#65533;&#65533;&#65533;Qe&#65533;&#65533;B(&#65533;k&#65533;Y&#48446;Q&#65533;&#65533;&#65533;&#65533;v%&#1270;&#65533;&#65533;&#65533;&#65533;&#65533;v&#65533;2>'&#65533;&#65533;&#65533;Y&#65533;m{&#65533;!&#65533;1iI>&#65533;Iw&#65533;&#65533;&#65533;%I&#65533;&#65533;|!L&#65533;I&#65533;&#65533;z&#65533;&#65533;+&#65533;3 &#65533;&#65533; &#65533;&#65533;i&#65533;; &#65533;+s&#65533;&#65533;6t&#65533;&#65533;!&#65533;]B&#65533;-&#65533;$&#65533;R&#65533;s54&#65533;L&#65533;&#65533;+.&#65533;&#65533;C&#65533;&#65533;&#65533;)=A$&#65533;D&#65533;&#65533;BZ?,&#65533;h ^	`&#65533;&#65533;&#65533;%&#65533;&#65533;]	[&#65533;&#838;` 2&#65533;&#65533;W&#65533;2&#65533;Y&#65533;&#65533;&#65533;&#65533;D&#65533;&#65533;c&#65533;s&#65533;F&#65533;&#65533;&#65533;t&#65533;@&#1147;?P&#65533;&#65533;bZ&#65533;IP&#65533;I&#65533;&#65533;Y1[&#65533;O&#65533;u&#65533;&#65533;&#65533;&#65533;a&#65533;<2{&#65533;SVX&#129;a&#65533;&#65533;gC&#65533;&#65533;&#65533;&#65533;&#65533;2&#65533;&#65533;&#65533;&#65533;&#65533;g&#65533;S&#65533;v;&#65533;&#65533;)]&#1203;R&#65533;e&#65533;hY&#65533;&#65533;&#65533;&#65533;:&#65533;&#65533;&#65533;+ K&#65533;&#65533;r&#65533;&#65533;YE{&#65533;@]u&#65533;h&#65533;&#65533;&#65533;&#65533;"MA8&#65533;!M&#65533;b"5&#65533;"&#65533;gNV#&#65533;-2g&#65533;  &#65533;&#65533;)&#244;&#65533;&#65533;1 &#65533;&#65533;;&#65533;&#65533;&#65533;\e[p$&#65533;cM&#65533;&#65533;cWP }$&#65533;&#902;q&#33560;&#65533;{&#65533;&#65533;&#65533;l&#65533;3&#65533;&#65533;&#65533;:;&#65533;F&#65533;5t&#65533;&#65533;Y?&#65533;%6Pg&#65533;)W`o&#65533;)&#65533;*{&#65533;&#983;B)&#65533;V[p&#65533;&#65533;&#65533;e5&#65533;o;Z'~<&#65533;&#65533;	&#65533;/&#65533;&#65533;X&#65533;&#65533;]m&#65533;&&#65533;O&#685;&#1786;&#65533;&#65533;&#65533;2 &#65533;g&#65533;c&#588;TI&#65533;u&#65533;0&#65533;&#65533;-cSu&#65533;BU&#65533; &#65533;&#65533;&#65533;2]+`J&#65533;&#65533;r&#65533;]K&#65533;6&#1748;&#65533;&#724;&#65533;&#65533;&#65533;&#65533;&#65533;`~#&#65533;k-$	{&#65533;(&#65533; r&#65533;=q; .u&#65533;&#65533; &#65533;]&#65533;&#65533;6&#65533;NA&#65533;.>&#65533;C&#65533;&#65533;E&#65533;&#730;&#65533;gbd"&#65533;v&#65533;&#65533;&#65533;-&#65533;r({&#65533;&#1350;&#65533;&#65533;!C&#65533; &#65533;&#65533;&#65533;5&#65533;&#65533;&#65533;%U@&#65533;A* &#65533;e&#65533;d&#65533;&#65533;[`&#65533;Z ~&#65533;I&#65533;&#65533;&#65533;&#65533;d&#65533;)&#65533;P&#65533;&#65533;)&#65533;{&&#65533;"&#65533;&#65533;[&#65533;&#65533;&#65533;&#65533;&#65533;&#1708;-[&#65533;&#65533;&#65533;j&#1722;1&#65533;a&#65533;i&#65533;&#65533;=&#65533;$s&#65533;(&#65533;6&#65533;&#65533;&#65533;&#65533;>sK&#65533;&#65533;&#45683;R&#65533;&#65533;&#65533;h&#65533;i &#65533;T&#65533;&#65533;&#65533;&#65533;L|^&#65533;&#65533;&#65533;U&#65533;'&#65533;&#65533;8&#65533;&#65533;h&#65533;b-0&#65533;-!|7z&#65533;&#65533;F:PLP&#65533;k&#65533;(bg&#65533;&#65533;&*lgzN&#65533;&#65533;&#65533;s&&#65533;&#65533;&#65533;&#1137;&#65533;T&#65533;&#65533;8&#65533;&#1991;EmN&#1864;&#65533;g&#65533;c2'/&#65533;&#65533;~&#65533;Z&#65533;w"&#65533;&#65533;8y&#65533;&#941;&#65533;jZ&#65533;&#1403;&#65533;m)&#65533;b{&#65533;U&#65533;&#65533;&#65533;&#65533;n&#65533;&#482;m&#65533;m&#65533;&#65533;HFcXK&,&#65533;&#457;&#65533;&#65533;&#65533;3&#65533;&#65533;,;&#65533;Y&#65533;&#65533;&#65533;R/#&#65533;&#65533;2&#65533;&#65533;1&#65533;4&#65533;E&#65533;&#65533;&#65533;&#65533;r&#65533;&#65533;Zz&#608;(/&#65533;{&#65533;&#65533;&#65533;I&#65533;r&#65533;&#65533;r&#1577;&#65533;&#65533;^&#65533;&#65533;9&#65533;J&#65533;&#65533;&#65533;&#743;&#65533;"&#65533;j'&#65533;&#1821;"z&#65533;	&#65533;&#65533;p7z>&#65533;#&#65533;+&#65533;7&#65533;"&#1024;>&#65533;&#65533;&#65533;2&#65533;&#65533;&#65533;&#65533;&#65533;#&#65533;&#65533;+&#65533;&#65533;&#65533;&#65533;&#65533;&#65533;&#65533;&&#65533;:&#65533;{&#65533;&#65533;e&#65533;.&#65533;&#1153;&#65533;j&#65533;&#65533;&#65533;WE&&#65533;l4&#65533;&#65533;&#65533;YiW&#65533;&#177;&#65533;&#65533;&#65533;h&#65533;&#65533;&#65533;&#65533;(&#65533;&#65533;;&#65533;&#65533;&#65533;&#65533;&#65533;&#65533;@&#65533;&#65533;&#65533;d &#65533;&#65533;N/&#65533;G/&#65533;&#65533;&#65533;&#65533;X&#65533;&#1104;&#65533;&#65533;&#65533;Km:&#65533;&#65533;&#65533;&#65533;DJe&#65533;aq&#65533;&#65533;&#65533;>&#65533;RZ&#1781;&#65533;&#65533;%}&#65533;&#65533;&#1243;&#65533;n&#65533;7%&#65533;&#65533;e-&#65533;&#65533;&#65533;&#65533;&#65533;&#65533;h&#65533;r&#65533;&#65533;&#65533;;&#65533;&#65533;J	sb@ &#65533;7&#65533;&#65533;(y&#65533;7&#65533;&#65533;&#65533; &#65533;R :P&#65533;0@L&#65533;6+&#65533;E.&#1300;}&#65533;,R?&#65533; ["&#65533;X}&#65533;&#65533;6&#65533;3&#65533;[&#65533;&#65533;P&#65533;&#65533;&#65533;&#65533;&#65533;:&#65533;%,&#65533;EEG&#65533;&#65533;Z&#65533;(&#425;&#65533;u&#65533;&#65533;3&#65533;/%#&#65533;&#65533;&#65533;X&#65533;N;c&#65533;_c&#65533;~nn&#1122;&#65533;V?0&#65533;&#1727;&#65533;-&#65533;pt&#65533;y&#65533;&#162;&#65533;&#65533;y7&#65533;;|&#65533;~"6&#65533;&#65533;&#65533;?&#65533;_&#65533;&#65533;6n)&#65533;&#65533;Uz&#65533;i&#1773;&#65533;&#65533;&#65533;&#613;g&#65533;> Q&#65533;
j&#65533;&#65533;&#65533;&#65533;	58h&#65533; &#65533;&#265;N,&#65533;&#65533;@&#65533;&#65533;<~&#65533;8&#65533;#&#65533;%E&#65533; &#65533;&#65533;  ,]&#65533;&#65533;&#65533;C&#65533;&#65533;&#65533;&#65533;3&#65533;&#65533;&#65533;:<>&#65533;t@F&#65533;(P@1&#65533; L@&#65533;&#65533;&#65533;&#65533;
	&#65533;p&#65533;&#169;&#65533;	]{4&#65533;&#65533;&#65533;&#65533;Nx`&#65533;@&#65533;EcN ;vA	m=&#65533;}&#65533;&#65533;C&#65533;&#65533;&#65533;k&#65533;&#65533;&#65533;&#65533;&#65533;&#65533;K&#65533;b&#397;&#65533;&#44363;&#65533;D	&#594;)O&#65533;&#65533;1&#65533;&#348;9S&#65533;&#65533;[&#65533;3&#65533;&#65533; (k&#65533;,:&#65533;h&#1323;E{@&#65533;A&#65533;k&#1692;;{&#65533;|&#65533;&#65533;/^&#65533;&#65533;q&#65533;&#65533;n4~&#65533;&#65533;&#65533;&#65533;T9n&#65533;&#65533;t&#65533;&#65533;i&#65533;@N&#65533;v&#65533;Sl?&#65533;&#65533;E&#65533;&#1989;k&#65533;^&#65533;z&#65533; t&#65533;O&#65533;&#65533;&#65533;z&#65533;&#65533;&#65533;&#1479;/&#65533;E&#65533;&h8&#65533;?&#65533;(&#65533;O'&#65533; @A&#65533;&#65533;&#65533;JA&#65533;QH &#65533;(&#65533;&#65533;!RH&#65533;C;&#65533;,&#65533;&#65533;:a"&#65533;Dz@&#65533;&#65533;$8i&#65533;&#65533;J*` T
&#65533;&#65533;&#65533;^&#65533;&#65533;&#65533;x&#65533;i%&#65533;&#65533;&#65533;1&#65533; v&#65533;1&#65533;&#65533;p"*&#65533;&#65533;&#65533;&#65533;&#65533;&#65533;jj&#65533;&#65533;Z&#65533;"&#65533;&#65533;O&#65533;&#65533;4``&#65533;	h&#65533;&#65533;&#65533;&#65533;k*X&#65533;&#65533;&#65533;&#65533;&#65533;&#839;@&#65533;A&#65533;&#65533;&&#65533;&#65533;&#65533;/&#65533;&#65533;&#65533;K&#65533;&#65533;&#65533;k&#65533;>&#65533;d&#65533;O&#65533;lM3&#65533;L34&#1147;<&#65533;m&#65533;Fw+T2De&#65533;Q&#65533;@&#65533;&#65533;R&#65533;L&#65533;t2&#65533;2et&#65533;GGu0&#65533; C&#65533;&#65533;&#65533;.&#65533;&#65533;&#65533;K&#65533;43&#65533;P(aV&#65533;J&#65533;&#65533;&#65533;&#65533;N&#65533;UQ&#65533;H&#65533;&#65533;6&#65533;T&#65533;&#65533;Rr&#65533;U&#65533;&#65533;&8&#65533;@zv&#65533;5&#65533;!&#65533;BC&#65533;&#1712;!&#65533;"&#65533;&#65533;&#199;"&#65533;h&#65533;Z&#65533;J&#65533;$&#65533;T&#65533;$&#65533;&#65533;$	Tz&#65533;%{K&#65533;`&#474;|&#65533;&#1124;&#65533;&#65533;&#65533;&#65533;#&#65533;&#65533;&#553;&`&#65533;&#65533;|&#65533;2&#65533;*&#65533;&#65533;b*&#65533;&#65533;&#1569;&#65533;
&#65533;&#65533;s&#65533;&#65533;D&#65533;&#65533;&#65533;l3.&#65533;h&#65533;K&#65533;&#65533;S 0;&#65533;O&#65533;&#65533;<&#65533;-&#65533;|u2T#M&#65533;,EK&#65533;&#65533;&#65533;&#65533;&#65533;-7&#65533;+&#65533;&#65533;X&#65533;0&#65533;&#65533;4L?&#65533;&#65533;&#65533;&#65533;Z&#65533;&#65533;Q&#65533;&#65533;X`&#65533;^Zj&#65533;&#65533;v&#65533;R&#65533;0&#65533;ul&#65533;&#65533;+!&#65533;&#65533;&#65533;&#65533;1&#65533;&#65533;&#65533;P&#65533;v&#65533;nA&#65533;$3&#65533;&#65533;k&#65533;@&#65533;&#65533;%P&#65533;&#65533;&#65533;&#65533;Z&#65533;&#65533;&#197;&#65533;&#65533;&#1057;&#65533;&#65533;5&#65533;&#65533;&*)E&#65533;8&#65533;@&#65533;&#65533;DzW^&#65533;p&#65533;&#472;z&#65533;\'&#65533;&#65533;&#39361;32q&#65533;&#65533;6X&#65533;&#65533;j .&#60587;&#65533;&#746;&#65533;kMA.&#65533;&#65533;&#65533;d&#65533;&#65533;&#65533;s,&#65533;d&#65533;s&#65533;<&#65533;&#65533;/@&#65533;&#65533;@z&#65533;S&#65533;&#65533;z&#65533;&#65533;&#65533;QBZk&#65533;wKz&#65533;&#65533;U3&#65533;A&#65533;&#65533;&#65533;&#65533;v&#65533;j&#65533;&#65533;}U&#65533;M3&#65533;&#65533;&#1267;&#65533;&#65533;&#65533;4&#65533;&#65533;&#1460;(&#65533;	&#65533;mu&#65533;d&#65533;&#65533;&#65533;g2&#65533;&#65533;&#65533;&#65533;&#65533;7gM+@&#65533;&#65533;&#65533;(&#65533;&#65533;oyk &#65533;4&#65533;p&#65533;HM&#65533;&#1817;&#65533;3"&#65533;&#776;]+!	Gj4&#65533;y&#65533;&#65533;^&#65533;&#65533;&#65533;hb&#65533;&#65533;'D
&#65533;&#65533;&#65533;E&#65533;&#1806;+(h
&#65533;f&#65533;;3&#65533;V@&#65533;&#65533;xw&&#65533;l&#65533;&#65533;J&#65533;&&#65533;&#65533;&#65533;,lrO&#65533;&#65533;1&#684;e&#65533;&#65533;&#65533;&#65533;fV7&#65533;&#1356;n&#65533;&#65533;&#65533;&#65533;&#65533;&#65533;&#65533;%&#65533;Q&#65533;j&#65533;&#65533;&#65533;|&#65533;WMc&#65533;l&#65533;6&#65533;&#65533;t&#65533;&#65533;&#65533;&#65533;&#65533;B&#65533;5N&#65533;F&#65533;&#65533;d$7p+&#65533;&#65533;y&#65533;[Lk&#65533;&#65533;&#65533;(U&#65533;a&#65533;&#65533;&#65533;A&#65533;&#65533;&#1012;2&#65533;&#65533;d*C0&#65533;&#65533;&#65533;R&#65533;&#65533;H&#65533;Lt,t&#65533;HFH&#65533;J &#65533;&#65533;&#65533;&#65533;&#65533;d]4*&#637;&#65533; &#65533;&#65533;_&#65533;l&#65533;y&#65533;#&#65533;E&#65533;#b&#65533;&#65533;&#65533;&#65533;)&#65533;JUb&#65533;Z&v<&#65533;4EL!&#65533;RP&#65533; *&#65533;&#65533;&#65533;&#65533;&#65533;R&#345;&#65533;	*&#65533;&#1246;&#65533;g@A&#65533;&#65533;N&#65533;C&#65533;&#65533;&#65533;=XUfR&#65533;&#65533;Z&#1516;&#65533;)&#65533;&#65533;&#65533;k&#65533;&#65533;{h&#65533;&#65533;&#65533;@,X&#65533;p&#65533;,&#65533;ym6&#65533;&#1172;"&#65533;&#1496;&#65533;2&#65533;k&#65533;&#65533;&#65533;&#65533;&#624;&#65533;&#65533;?'&#65533;@&#65533;R&#65533;2O2&&#65533;kD&#65533;an&#65533;&#65533;&#65533;&#65533;@P)&#65533;T &#65533;B&#65533;&#65533;&#65533;A&#65533;&#65533;A&#65533;&#65533;	)&#65533;CN&#65533;&#65533;&&#65533;W&#65533;&#65533;J^&#65533;&#65533; &#65533;$Q&#65533;_2&#65533;f&#65533;&#65533;&#65533;&#1101; F&#65533;YrZ"7'W&#65533;) Mf&#65533;&#65533;X"&#65533;.&&#65533;&#65533;&#65533;K	~&#65533;E&#65533;&#65533;MULc\&#65533;&#65533;;&#65533;%&#65533;&#65533;<&#65533;bC&#65533;&#65533;E7&#65533;&#65533;G!&#65533;B&#65533;>&#65533;&#65533;z@&#65533;O&#65533;&#65533;=&#65533;&#65533;UDw&#65533;&#65533;]aT'&#65533;hx~&#65533;&#65533;&#65533;&#65533;&#65533;<&#65533;&#65533;Ux&#65533;&#65533;&#65533;&#65533;&#417;&#65533;&#65533;T&#65533;v&#65533;&#65533;&#65533;&#65533;=&#65533;&#65533;Uyn&#65533;[&#65533;WeC&#65533;&#65533;j&#65533;+&#65533;L&#65533;&#65533;e&#65533;&#65533;|&#65533;3"&#65533;e&#65533;&#65533;&#65533;Lo6=&#65533;"&#65533;-D&#1074;&#65533;2Aj9KZ&#65533;J
&#65533;&#65533;JX~&#65533;!&#65533;&#65533;(&#65533;&#193;(D&#65533;
&#65533;L&#65533;&#65533;SE&#65533;{X?&#65533;&#795;&#65533;&#65533;G&#515;3M:i&#65533;Hunp&#65533;&#65533;&#65533;&#65533;&#65533;w&#2028;
&#65533;&#65533;2&#65533;@icc&#65533;&#65533;D&#65533;6U&#65533;*&#443;&#65533;&#65533;&#65533;&#65533;&#65533;&#65533;	/~&#65533;K&#65533;&#65533;X&#65533;&#65533;
&#65533;&#65533;Z&#65533;YR&#65533;&#65533;&#65533;&#65533;,&#65533;1Vq1*&#65533;LWSA&#65533;c&#65533;)4B&#65533;&#65533;,W&#65533;_&#1220;&#65533;&#551;j&#65533;YO&#65533;:&#65533;&#65533;&#65533;&#65533;&#65533;T~&#65533;XP&#65533;&#65533;'&#65533;.
&#1433;&#65533;&#34439;&#65533;&#65533;&#65533;cg&#65533;|&#65533;&#65533;&#65533;Oz&#65533;k&#65533;&#65533;p&#65533;&#517;.&#65533;&#65533;,d&#65533;&#65533;5t&#65533;)p&#65533;F&#65533;%3&#65533;L&#65533;&#65533;B&#65533;&#65533;&#65533;&#65533;&#65533;&#65533;A>(j&#65533;&#65533;&#65533;p$$&#65533;&#65533;&#65533;&#65533;t,&#65533;&#65533;&#65533;(&#65533;&#65533;&#65533;x&#65533;f&#65533;&#65533;`&#902;7
Z&#65533;5&#65533;}&#65533;t&#65533;"[&#65533;$ &#65533;A&#65533;){&#65533;&#65533; &#65533;&#65533;EbU*1U&#65533;8b&#65533;&#65533;&#65533;&#65533;~
&#728;&#65533;]&#65533;/&#65533;&#347;}Y&#65533;l&#65533;O&#65533;
&#65533;f&#65533;B&#1144;WHX&#65533;&#65533;6PK&#65533;&#65533;&#65533;&&#533;l&#65533;&#65533;T&#65533;&#65533;&#65533;{&#65533;[&#65533;o&#65533;&#65533;\&#65533;&#65533;&#65533;a&#65533;&#65533;)&#65533;:W&#65533;&#65533;&#65533;&#65533;&#65533;&#1788;&#65533;&#65533;&#65533;&#65533;&#65533;o&#65533;;&#65533;T&#65533;JyJ&#65533;s&#65533;A&#65533;AnYj5&#65533;C&#65533;s&#65533;&#65533;=&#65533;&#65533;N$N&#65533;&#65533;,&#65533;&#65533;a&#65533;&#535;/J&#65533;&#65533;) &#65533;&#65533;;(&#65533;&#65533;oTaj&#65533;nroe
&#65533;&#65533;&#65533;&#65533;&#65533;&#65533;q~wa&#65533;&#65533;&#65533;OQ*b&#65533;X&#65533;J&#65533;&#65533;,&#65533;n&#65533;&#65533;x&#65533;&#65533;&#65533;E&#65533;:Udjp&#65533;kP$&#65533;&#65533;&#65533;&#1052;Rbu&#675; &#65533;&#65533;fR&#65533;c&#1444;&#65533;c&#65533;#&#65533;v] &#65533;&#65533;&#65533;&#65533;&#1625;&#65533;&#65533;>&#65533;&#65533;qL&#65533;&#286;&#65533;&#65533;&#65533;@TB&#65533;@>5&#65533;$&#65533;ye&#65533;H&#65533;PEB8&#65533;&#680;
&#65533;&#65533;%&#65533;j&#65533;&#65533;&#65533;&#65533;T&#65533;+v&#65533;&#65533;nm&#65533;3&#65533;K+J",&#65533;b%&#65533;.Yk5&#65533;4D oX"&#65533;&#65533;]&#65533;t&#65533;%~&#65533;&#65533;#SZ^,&#65533;n&#65533;&#65533;d&#65533;b"A&#65533;&#65533;&#65533;:&#65533;&#65533;&#1672;y&#65533;&#65533;6 &#65533;&#65533;&#1915;&#65533;&#65533;&#65533;T&#65533;P&#65533;&#65533;;&#65533;&#65533;&#65533;w&#65533;w&#65533;kR&#65533;P)8&#65533;&#14549;&#65533;$W&#65533;&#65533;&#65533;Q&#65533;&#65533;P&#65533;&#65533;	<&#65533;&#65533;&#65533;&#188;&#65533;z&#65533;&#65533;,=&#65533;&#65533;&#65533;&#65533;&#65533;@SB&#65533;I&#65533;,Z9&#65533;X&#65533;&#65533;&#65533;&#65533;&#65533;&#65533;&#65533;&#65533;&#65533;&#65533;&#65533;X&#65533;&#65533;&#65533;[&#65533;&#65533;&#65533;&#65533;x!	x &#65533;&#65533;&#65533;&#1608;&#65533;&#65533;&#65533;&#65533;2&#65533;hz&#65533;&#65533;&#1185;0h&#65533;&#65533; &#65533;&#65533;$i&#65533;&#65533;&&#65533;Q1&#65533;c&#65533;&#65533;&#65533;&#1106;j&#65533;&#65533;&#65533;6&#65533;:&#65533;0&#65533;>p&#65533;q&#65533;?(&#65533;B &#65533;4&#65533;&#65533;&#1065;|b;8&#65533;@1&#65533;&#65533;&#65533;&#65533;x&#65533;&#65533;I4&#65533;&#65533; &#65533;&#65533;:$VD&#65533;&#65533;&#65533;&#65533;s&#65533;&#65533;)K&#65533;+?$>L)&#65533;B&#65533;&#65533;k&#355;&#65533;&#65533;&#65533; &#65533;BR&#65533;3&#1193;&#65533;&#65533;$&#65533;1&#65533;s?&#65533;A&#65533;r R"&#65533;54k&#1120;pq*&#65533;#&#65533;Tc&#65533;&#65533;-&#65533;&#65533;8AZs&#65533;&#65533;5&#65533;&#65533;5x&#65533;
	`&#65533;@:&#65533;2&#65533;&#65533;&#65533;%$6&#65533;0&#65533;&#65533;&#65533;h
&#65533;&#65533;&#65533;&#65533;&#65533;&#65533;C&#65533;&#65533;&#65533;F&#65533;&#1662;&#65533;&#65533;&#65533;76&#65533;1:&#65533;&#1537;y&#65533;
`,O&#65533;&#65533;&#65533;&#65533;5R 7&#52792;&#65533;&#65533;&#65533;a=j&#65533;&#65533;&#65533;&#65533;GA&#65533;&#1000;&#65533;&#65533;Y&#65533;&#255;&#65533;.~&#65533;&#65533;&#65533;&#226;&#65533;&#65533;&#65533;T&#65533;C&#65533;&#65533;&#65533;&#65533;&#65533;\&#65533;8&#65533;7&#65533;&#65533;~&#65533;oJ&#65533;u;&#65533;&#65533;&#625;{&#65533;&#65533; &#65533;&#65533;&#65533;Pg&#65533;&#610;*&#65533;&#65533;&#65533;EYb&#65533;SK&#65533;R&#65533;&#65533;&#65533;y9&#65533;&#65533;&#65533;&#65533;C`&#65533;&#65533;)&#65533;&#65533;&#65533;Au&#618;a&#65533;&#65533;&#65533;e*&#65533;j&#65533;&#65533;	&#65533;	&#65533; >`R&#65533;(&#65533;1&#65533;	&#65533;x&#65533;?+&#65533;11&#65533;&#65533;\b
&#65533;8&#65533;.D!t&#65533;:&#65533;:6&#65533;=&#65533;AGi&#65533;&#65533;|&#65533;&#65533;}&#65533;&#65533;&#65533;&#65533;1&#65533;.&#65533;&#65533;&#65533;:&#65533;&#65533;3&#65533;$&#65533;(&#65533;P	&#65533;&#272;z&#65533;&#65533;C@:&#65533;&#65533;d&#519;&#65533;&#65533;&#65533;.&#65533;,DL&#65533;&#65533;&#65533;'[8&#65533;&#532;&#65533;&#1228;&#65533;5J&#65533;&#65533;Z?&#65533;A&#65533;&#65533;&#65533;&#65533;LtkE&#65533;fY&#65533;T<&#65533;&#65533;9&#65533;&#65533;z&#65533;&#598;&#65533;R&#65533;K&#1632;&#65533;&#65533;&#65533;&#65533;
&#65533;1 &#65533;v)&cR&#65533;&#65533;&#65533;{	&#65533;&#65533;&#65533;&#65533;&#65533;4&#65533;&#65533;&#65533;&#429;&#65533;&#65533;&#65533;
gc&#65533;(&#65533;J&#1024;0`C&#65533;&#65533;&#65533;p+  &#65533;&#65533;B8C@&#65533;&#65533;8'&#65533;&#65533;&#65533;&#65533;6D&#65533;?&#65533; &#65533;&#65533;&#65533;&#65533;@&#65533;8;R&#65533;&#65533;"&#632;#&#65533;P&#65533;)&#65533;&#65533;&#65533;p&#65533;&#65533;|(&#65533;&#65533;&#65533;&#65533;&#65533;&#194;&#65533;7&#65533;G&#65533;&#65533;&#65533;&#65533;?&#65533;&#7910;&#65533;HG&#65533;<&#65533;&#65533;&#65533;&#65533;&#65533;&#65533;&#521;&#65533;&#65533;H:M&#65533;&#1646;&#65533;$&#65533;&#65533;&#65533;&#65533;&#65533;sCO&#65533;'S*
&#1691;&#65533;&#65533;I&#65533;&#65533;&#65533;{k&#65533;&#65533;j9&#65533;C&#65533;V&#65533;&#65533;&#65533;&#65533;&#65533;&#429;&#65533;&#65533;&#65533;&#65533;B&#65533;hJ&#65533;&#65533;9&#65533;&#65533;N
&#65533;Sf2&#65533;&#65533;&#65533;J&#65533;&#65533;&#65533;}&#65533; &#65533;&#65533;&#65533;t&#65533;&#65533;X&#65533;&#65533;&#65533;&#65533;&#65533;* (&#65533;(&#65533;0 &#65533;+&#65533;&#65533;&#65533;&#65533;&#1953;&#65533;? &#65533; &#65533;?&#65533;&#65533;3&#65533;&#65533;&#65533;8&#65533;&#65533;99I'j&#65533;&#65533; E;&#65533;Qc&#65533;}&#65533;<&#65533;+	u$
&#65533;&#65533;&#65533;&#65533;P&#65533;|&#65533;&#65533;&#65533;&#65533;H&#65533;&#65533;r&#65533;a&#65533;&#65533;B&#65533;&#65533;&#65533;[D&#65533;&#65533;&#204;4&#65533;&#65533;l&#65533;I|Q8&#65533;&#65533;D&#65533;Q&#65533; %&#65533;&#65533;&#65533;&#65533;&#65533;NZ&#65533;c&#65533;&#65533;;yMP&#65533;&#65533;&#65533;%&#1788;I&#1732;&#65533;&#65533;Q"&#65533;&#65533;&#65533;m&#341;&#65533;(!&#65533;+&#65533;&#369;&#65533;"&#65533;G  &#65533;	&#65533;&#65533;&#65533;|&#65533;w&#65533;&#65533;&#65533;&#65533;&#65533;&#938;&#65533;!&#65533;&#1289;~IS'&#65533;&#65533;&#65533;*&#65533;&#65533;9  &#65533;O&r&#65533;)&#65533;F &#65533;0t&#65533;0&#65533;&#65533;#&#65533;	&#65533;&#65533;&#65533;&#65533;&#65533;8&#65533;YI&#1652;&#65533;eu;&#65533;8&#65533;9j 0&#65533;&#65533;&#65533;#&#65533;|&#65533;@&#65533;AJ&#65533;1&#65533;&#65533;&#65533;&#65533;]D&#65533;B(&#65533;&#65533;#KI&#65533;&#65533;@-&#65533;&#65533;U&#65533;,&#65533;4&#65533;}&#65533;<DD<&#65533;&#65533;^&#65533;&#1379;&#65533;&#65533;&#1536;&#65533;3E1&#65533;&#65533;&#184;&#65533;P&#65533;Q&#65533;T&#65533;&#532;T&#65533;Ms/Uz&#65533;J
&#65533;D&#65533;W&#65533;E&#65533;|&#65533;&#65533;)&#65533;&#65533;&#65533;5TC&#65533;&#65533;t&#65533;&#65533;`&#65533;cR&#65533;&#65533;A&#65533;*&#65533;/&#65533;&#65533;&#65533; f&#65533;LB4&#65533;}&#65533;&#650;&#65533;0l&#65533;W&#65533;&#65533;
&#65533;Y&#65533;07&#1790;&#65533;L"61&#65533;&#65533;&#65533;;:&#65533;&#65533;&#1660;&#1280;:&#65533;&#65533;&#65533;&#1416;&#65533;&#65533;&#65533;&#65533;&#65533;i"&#65533;
&#65533;(O&#65533;k&#792;&#65533;&#65533; ]+{4&#65533;&#65533;EC2&#1344;3E&#65533;&#65533;&#65533;C&#65533;&#205;&#65533;&#65533;&#65533; &#65533;&#65533;mQA&#65533;8M&#65533;&#65533;.&#65533;&#65533; M&#65533;&#65533;&#1340;&#65533;H&#65533;&#65533;&#65533;G&#65533;&#659;&#65533;,&#65533;hu&#65533;T"&#65533;&#65533;V&#65533;99\&#65533;X&#65533;&#160;mMA&#65533;&#65533;&#65533;&#65533;, 0SFz&#65533;b&#65533;%z&#65533;&#65533;W3
&#1737;i&#65533;&#65533;#&#65533;f&#65533;W&#65533;&#65533;O&#65533;(G&#65533;&#65533;F&#65533;&#65533;5G&#65533;A'1&#65533;>t&#65533;&#65533;&#1106;&#65533;&#65533;&#65533;&#65533;.S:l:Q)&#1440;&#65533;&#65533;s&#65533;&#65533;&#65533;&#65533;r&#65533;&#1165;&#65533;X&#65533;&#452;&#65533;&#65533;=&#65533;&#65533;&#65533;U<&#65533;B&#65533;H&#65533;u^E2&#65533;&#65533;&#65533;&#65533;7&#65533;&#65533;&#65533;;&#65533;&#789;I_-&#65533;&#65533;.&#2158;&#1306;Z&#65533;&#65533;&#65533;R&#65533;&#65533;5r&#65533;&#65533;<&#65533;&#65533;b}b&#1068;5&#65533;h&#65533;
&#65533;&#65533;&#65533;&#65533;&#65533;%&#815;&#65533;&#65533;&#65533;&#65533;&#65533;%&#65533; &#65533;8&#65533;&#65533;t&#678;&#65533;R	&#65533;`&#721;2&#65533;|&#65533;_!h&#65533;&#65533;`&#65533;v1s4`&#62710;&#65533;&#65533;1T&#65533;&#1624;/&#65533;&#65533;&#65533;&#65533;&#65533;&#65533;qV&#65533;Q L&#65533;$D1&#65533;=&#65533;-O&#65533;&#65533;b-&#1136;&#65533;&#65533;&#65533;&#65533;&#65533;F!.@\$&#65533;&#65533;&#65533;&#65533;&#65533;&#65533;Z&#65533;(&#65533;&#65533;(&#65533;&#1364;&#65533;(C&#65533;&#65533;&#65533;&#65533;&#65533;&#65533;a-&#65533;&#65533;`^&#65533;&#65533;8&#65533;c&#597;9&#65533;3&#65533;&#291;=Y&#858;B	&#65533;bi&#65533;&#65533;P&#65533;&#65533;9"&#65533;&#65533;3%1ZZ	&#65533;=*&#65533;&#65533;*&#65533;3&#65533;a_U&#65533;&#65533;&#65533;&#65533;&#65533;&#65533;&#65533;&#65533;*&&#65533;&#65533;&#65533;&#65533;&#65533;&#65533;N&#65533;W=&#65533;>&#65533;&#65533;&#65533;&#65533; &#65533; $a&#65533;&#65533;["&#65533;&#65533;&#65533;&#65533;:&#65533;&#65533;&#65533;&#65533;;&#65533;&#146;\
nT&#65533;
/&#65533;^6&#65533;MB&#65533;?J&#65533;Z&#65533;&#65533;&#228;)&#65533;-&#65533;
&#65533;&#65533;:&#65533;\n&#65533;&#65533;&#531;"D&#65533;C&#65533;&#65533;s&#65533;&#65533;&#930;&#65533;&#65533;P]&#65533;Y|k&#65533;&#65533;&#65533;_.&#65533;&#65533;y$&#65533;&#65533;&#65533;2&#65533;c&#1109;c&#65533;.^&#65533;&#65533;:M&#772;b&#65533;&#1943;&#65533;&#65533;&#65533;G&#65533;&#65533;-9&#65533;f&#65533;[&#65533;Q&#65533;&#65533;E&#65533;B*u&#65533;&#65533;&#65533;&#65533;&#65533;&#65533;JX&#65533;&#65533;
&#65533;&#65533;&#65533;&#65533;&#65533;&#65533;D0v&#65533;[&#65533;&#65533;&#65533;j&#65533;g*	&#65533;&#65533;c&#65533; `&#65533;&#65533;&#65533;&#65533;&#65533;&#65533;&#65533;&#65533;,&#65533;&#65533;n&#65533;0&#65533;&#65533;&#65533;Sd)C	&#1034;N&#65533;&#65533;&#65533;&#65533;K&#65533;h(&#65533;&#65533;C&#65533;B&#65533;:&#65533;&#65533;Ei0&#65533;&#65533;P5&#65533;&#1270;&#65533;&#65533;(&#65533;&#65533;&#65533;i&#65533;&#65533;;&#65533;&#65533;K9&#65533;q&#65533;@&#65533;&#65533;&#65533;&#65533;X]O&#65533;&#65533;&#65533;UWD&#65533;X&#65533;m&#65533;\I&#65533;U^$f&#65533;&#65533;^^&#65533;&#65533;](&#65533;M&#65533;&#65533;G&#65533;!L&#65533;3&#65533;&#65533;I&#65533;&#65533;/&R8C&#65533;&#65533;IAki&#65533;&#65533;&#18735;b&#65533;rr13ZcJb:&#65533;&#65533;&#65533;&#65533;&#65533;{&#65533;kh&#65533;F}M&#65533;&#65533;&#65533;&#65533;x:u&#65533;&#65533;q&#65533;&#763;&#65533;&#65533;+E&#65533;+H&#219;&#65533;&#1850;&#65533;H_&#65533;g&#65533;&#65533;Jf&#873;&#65533;&#65533;B&#65533;3&#65533;&#1636;&#65533;&#65533;&#1277;a&#65533;V&#65533;&#65533;&#65533;&#65533;&#65533;bmEc&#65533;M&#65533;&#65533;qU&#65533;&#65533;S&#65533;`&#65533;&#65533;&#65533;m\&#65533;&#65533;-&#65533;-.&#65533;3&#65533;&#65533;fYe&#65533;N&#65533;&#65533;?&#65533;&#65533;&#65533;&#65533;&#65533;&#65533;&#65533;%G&#65533;]Q&#65533;&#65533;z&#65533;V&#65533;w&#65533;&#65533;&#65533;&#65533;&#65533;&#1565;Y&#65533;f&#65533;&#65533;9&#65533;&#65533;=&#65533;&#65533;UC&#65533;4N&#65533;&#65533;&#65533;&#65533;Y&#65533;9W[&#65533;&#65533;&#65533;fs&#65533;&#65533;&#65533;R&#777;!&#65533;4&#65533;&#65533;&#65533;c&#65533;&#65533;&#65533;=&#65533;&#65533;&#59686;h&#65533;J&#65533;N&#713;&&#65533;&#65533;K&#65533;4&#65533;"&#65533;&#65533;`&#65533;D&#65533;S'3r&#65533;w&#65533;r&#65533;8@&#65533;8r&#65533;N-&#65533;&#65533;7&#65533;&#65533; &#65533;&#1366;-&#65533;6&#1357;#&#65533;W&#65533;&#65533;&#65533;?&#65533;&#65533;&#527;&#65533;&#65533;'m&#65533;~&#65533;&#65533;&#65533;aG	&#65533;W&#65533;[&#1933;"_&#65533;&#65533;bra4&#65533;@&#65533;&#35192;&#65533;&#65533;&#65533;0&#65533;E&#65533;&#65533;&#65533;i&#65533;]&#65533;&#65533;
R&#65533;&#65533;&#65533;&#65533;&#65533;&#65533;sJ&#65533;mN&#65533;&#65533;&#65533;&#65533;&#65533;6&#65533;&#65533;8&#65533;&#65533;+&#65533;!&#65533;/&#65533;o}v&#65533;&#65533;h!&#65533;&#65533;&#65533;&#65533;5+&#65533;&#65533;&#65533;&#65533;o&#65533;>E'C&#65533;R&#65533;1&#65533;qZ&#65533;#-&#65533;&#65533;&#809;I75&#1784;&#65533;&#65533;W&#65533;
&#65533;&#65533;&#1358;&#65533;H&#65533;R&#65533;?:&#6085;a&#65533;&#1307;&#1306;-C&#65533;3&#65533; &#65533;&#65533;eY&#65533;&#65533;&#65533;P&#65533;8&#65533;yL&#65533;z&#65533;&#65533;Sn&#65533;h&#65533;`v&&#65533;0k&#65533;&#65533;&#65533;P&#65533;&#65533;&#65533; &#65533;&#65533;&#65533;Ib&#65533;$\Q&#65533;v"lgA&#65533;N=&#65533;v9&&#879;&#201;A#j&#65533;'&#65533;&#65533;Fu&#65533;&#65533;&#65533;&#65533;mx&#65533;R&#65533;&#65533;k!&#65533;&#65533;&#65533;|&#65533;&#65533;&#65533;`&#65533;	&#65533;5&#65533;&#65533;+&#65533;&#65533;&#65533;&#65533;&#65533;&#65533;rydE&#65533;X&#65533;p*&#65533;&#65533;&#1130;&#65533;S&#65533;&#65533;$(&#65533;a&#65533;5J&#65533;&#65533;&#65533;&#65533;^&#65533;&#65533;&#65533;x&#2016;&#65533;&#671;&#65533;&#65533;h3n&#65533;&#65533;&#65533;&#1389;&#65533;&#65533;?  &#65533;"&#65533;W&#65533;&#65533;&#65533;&#65533;W&#65533;O&#65533;&#65533;&#65533;(&#65533;&#65533;&#65533;&#65533;&#65533;&#65533;!&#65533;&#65533;&#65533;g.&#65533;&#65533;-&#65533;&#65533;-&#65533;b&#65533;&#65533;&#65533;$&#65533;&#65533;o&#65533;&#65533;&#65533;3&#65533;
&#65533;M&#65533;W&#65533;&#65533;-&#65533;dV&#65533;&#65533;&#65533;&#65533;&#65533;%&#65533;1&#65533;m&#65533;&#65533;t^&#65533;$&#65533;&#65533;&#65533;p&#65533;T&#65533;&#65533;{&#65533;x x&#65533;R&#65533;&#65533;&#65533;&#65533;`&#65533;&#65533;$&#65533;&#65533;o0&#65533;&#65533;&#65533;&#65533;	&#65533;&#65533;~dD5G&#65533;&#65533;&#65533;&#65533;&#65533;8H@&#65533;&#132;,p&#65533;&#65533;`&#65533;
V qB&#65533;&#65533;<$&#65533;1&#65533;&#400;"G&#65533;&#1336;&#65533;&#65533;)Jx&#65533;&#65533;&#65533;d&#65533; f&#1188;yb&#65533;M&#65533;/v&&#65533;AC&#65533;&#65533;A&#65533;&#65533;*&#65533;&#65533;Zl&#65533;8&#65533;4DM2ez`&#65533;&#65533;T&#65533;2O&#65533;8&#65533;&#65533;&#65533;&#65533;&#65533; 9&#65533;&#65533;&#992;Cw&#65533;&#65533;&#65533;&#65533;&#1821;3_&#65533;&#65533;I3%K&#65533;W&#65533;^&#65533;[5&#65533;W&#65533;pS4&#65533;&#1717;&#65533;&#65533;)n&#65533;&#65533;&#65533;b(@h@i&#65533;JP/df&#65533;&#65533;R/`&#65533;vo&#684;<5*&#873;(&#65533;&#65533;8&#65533;&#65533;D	%4&#65533;@1A&#65533;&#65533;5&#798;0&#65533;&#65533;n&#65533;&#65533;&#65533;N&#65533;!&#65533;&#65533;Q&#65533;&#1980;&#65533;n&#65533;4&#1539;cx@&#65533;;x /&#65533;<&#65533;&#65533;&#65533;&#65533;&#65533;0  w&#65533;&#65533;<b?&#65533;&#65533;&#65533;&#65533;&#65533;&#65533;}<&#65533;&#65533;&#65533;&#65533;&#65533;Ov&#65533;T&#65533;A	TPA
T&#65533;C%&#65533; AL&#65533;&#65533;D
y&#65533;&#65533;>&#65533;&#65533;D&#65533;&#256;
x&#65533;&#65533;I+&#65533;&#65533;&#65533;H&#65533;&#65533;&#65533;J,&#65533;Fg&#65533;m&#65533;T[l&#65533;VRI&#592;&#65533;@UT&#65533;2&#65533;&#65533;	!&#65533;eWj&#65533;&#1381;&#65533;\&#65533;f &#65533; &#65533;&#65533;?&#65533;&#1431;k&#65533;&#65533;&#65533;Mt&#65533;t&#65533;e0}&#65533;&#65533;Tx&#1396;&#65533;c_	&#65533;&#65533;-&#65533;$W\u&#65533;&#65533;&#65533;&#65533;&#1881;&#65533;dYYf6yE&#224;2&#65533;S
?&#65533;[L*Yt&#65533;E&#65533;P&#65533;pI&&#65533;	&#65533;&#65533;&#65533;s&#65533;&#65533;%P@[m&#65533;&#65533;&#385;q&#65533;n&#65533;\r&#245;&#65533;j&#65533;&#65533;:&#65533;PW&&#65533;&#65533;E&#65533;&#65533;&#477;y&#65533;K&#65533;x&#65533;&#65533;'&#65533;~&#65533;q_~&#65533;&#65533;g-&#65533;&#65533;&#65533;&#1857;P&#65533;C&#65533;&#736;&#21899;P&#65533;&#65533; V&#65533;&#65533;Kyp&#65533;o	1&#65533;n&#65533;2&#65533;F&#65533;&#65533;&#65533;~&#65533;&#65533;&#65533;&#65533;V'&#1536;&#65533;L&#65533;r&#65533;U&#65533;N&#65533;&#65533;&#1425;3&#65533;&#65533;$&#65533;C&#65533;&#65533;&#65533;0&#65533;&#1379;[p9&#65533;&#65533;T&#65533;&#1625;`EhXM&#65533;&#65533;&#65533;N&#65533;4&#65533;&#65533;&#65533;q&#65533;wN&#65533;&#65533;\&#65533;&#65533;&#65533;&#65533;g&#65533;)&#65533;bq&#65533;&#65533;B}&#65533;&#65533;dbahQ&#65533;	v&#65533;i&#1569;&#65533;&#65533;&#65533;Y&#65533;2FiQdV&#65533;&#65533;(`O&#65533;&#65533;&#1564;&#65533;U&#65533;&#65533;&#65533;IV&#65533;&#65533;y&#65533;&#65533;&#65533;&#65533;q&#65533;&#65533;
*t&#65533;&#65533;
]&#65533;t;&#65533;&#1070;&#65533;&#65533;`&#65533;&#65533;&#65533;x&#38215;&#65533; ,&#65533;&#65533;x\&#65533;|&#65533;Q&#65533;&#65533;&#65533;&#65533;&#65533;w&#65533;}BlA&#65533;$H&#65533;&#65533;&#65533;`&#65533;`aC&#65533;&#65533;Q&#65533;&#65533;&#65533;&#65533;F&#65533;OX&#65533;&#65533;e&#65533;dG&i&#65533;{&#65533;{&#65533;&#65533;e]ECU'uv&#65533;&#65533;&#65533;&#65533;&#65533;&#65533;&#65533;&#65533;&#65533;F$QFN|&#65533;KG&#65533;p&#65533;6&#65533;0&#65533;QSJ&#65533;S9&#65533;5&#65533;h&#65533;q&#65533;S&#65533;`"DPSL&#65533;&#65533;>!e&#65533;Zmiz&#65533;&#65533;SV&#65533;&#65533;&#65533;&#65533;&#65533;&#19008;]y&#65533;
&#65533;&#65533;tiOvK&#1132;&#65533;&#65533;&#65533;iM&#65533;	&#65533;&#65533;&#65533;=u&#65533;K&#956;v&#65533;&#65533;$Od&#65533;&#65533;8%&#65533;0m2&#65533;
rVE&#65533;&#65533;&#65533;&#65533;n&#65533;rq&#320;&#65533;&#65533;B&#65533;&#65533;s8d&#65533;g X&#65533;&#65533;&#65533;&#65533;&#65533;&#65533;&#65533;&#65533;\&#65533;&#65533;#E&#65533; @&#65533;V&#65533;P&#65533;y&#65533;C1&#65533;&#65533;r&#65533;	x !J&#65533;&#65533;^&#65533;&#65533;q:h&#65533;&#65533;0&#65533;~&#65533;&#65533;&#65533;,&#65533;c&#65533;&#65533;('N!JN@&#65533;L&#65533;3q&#65533;F&#65533;]&#65533;&#65533;&#65533;(&#65533;(&#65533;&#65533;&#65533;&#65533;C&#65533;&#65533;&#65533;&#65533;&#65533;&#1043;!&#1615;cnq&#1171;&#65533;r>&#65533;&ni&&#176;&#65533;&#65533;!k0&#65533;r&#65533;
$P,|&#65533;&#65533;&#2016;6(&#65533;&#65533;e&&#65533;&#65533;&#65533;&#65533;6&#65533;;&#65533;)&#65533;&#65533;!= z&#65533;Q6h&#674;M&#65533;QjN&#65533;&#65533;TS.e&#65533;&#65533;l09&#65533;&#65533;M&#65533;'	&#65533;&#65533;=&#65533;cbs&#65533;&#65533;A*&#65533;&#65533;A&#65533;q&#65533;c&#65533;Z&#65533;&#65533;&#65533;&#65533;&#65533;<&#65533;&#65533;E<dW@&#65533;p&#65533;c%nq&#65533;&#65533;&#65533;&#65533;&#65533;&#65533;&#65533;r&#538;"&#65533;&#65533;&#65533;&#65533;&#65533;:&#65533;N&#65533;LG&#65533;&#878;v	&#65533;&#65533;&#65533;Z&#65533;.5j@u	Y@&#917;&#65533;&#65533;&#65533;#{&#65533;&#65533;&#65533;E*d&#65533;&#65533;S&#65533;&#65533;&#65533;&#65533;I&#65533;&#65533;cGQB.&#65533;Q%p&#65533;&#65533;&#65533;0&#65533;,f&#65533;&#65533;a&#65533;b&#65533;P&#65533;&#65533;&#65533;&#65533;+&#65533;H&#65533;&#65533;&#65533;&#65533;&#65533;!&#65533;-Ep_^&&#65533;+&#65533;&#65533;&#65533;&#65533;,&#65533;&#65533;	Y&#65533; 	F&#65533;H&#65533;&#547;&#65533;&#65533;
m&#65533;&#65533;.&#369886;&#65533;d&#65533;&#65533;&#65533;&#65533;&#130;&#65533;&#65533; P&#65533;B#&#656;&#65533;d &#65533;&#65533;)Y'&#65533;e&#65533;t&#65533; ]r&#65533;&#65533;&#65533;&#65533;9&#65533;&#65533;&#65533;Z&#65533;&#734;2i1&#65533;Q&#65533;:&#65533;&#65533;&#65533;&#65533;&#65533;
 %&#65533;&#65533;&#65533;P&#65533;yg&#65533;&#1258;U&#65533;*:&#65533;&#65533; &#65533;D&#65533;-ng Az&#65533;3&#65533;&#65533;&#65533;&#65533;&#65533;&#65533;&#65533;/&#65533;D&#65533;&#65533;&#65533;Sd&#65533;D&#65533; &#65533;f&#65533;&#65533;&#65533;A&#65533;!&#65533;lBmL]&#65533;^w&#65533;&#65533;&#65533;&#65533;v^&#65533;I&#65533;&#65533;D&#65533;B&#65533;'&#65533;&#65533;f4&#65533;0&#65533;$,&#65533;&#65533;&#65533;&#65533;&#65533;R&#65533;&#65533;&#65533;&#65533;&#65533;&#65533;1:&#65533;
&#65533;&#65533;BQ0Bt&#65533;&#65533;W(&#65533;{T&#65533;B&#65533;d?&#65533;&#1128;&&#65533;&#1386;&#65533;&#65533;&#65533;#T&#65533;&#65533;L&#65533;&#65533;+&#65533;&#65533;5(&#65533;&#65533;@&#65533;$&#65533;V(&#65533;v&#65533;I&#65533;^&#65533;&#65533;-&#65533;Ev]&#65533;&#65533;D&#65533;_41&#596;M&#65533;&#65533;&#65533;JxS&#65533;&#65533;&#65533;@&#65533;~1&#65533;b&#65533;&#65533;yk &#65533;p&#65533; &#65533;&#65533;&#65533;-&#65533;B&#65533;&#65533;B&#65533;R&#65533;&#65533;5&#65533;AKW>&#65533;&#65533;5&#65533;.P&#65533;&#65533;&#65533; B>2:M{&#65533;&#65533;&#1205;]&#65533;z&#65533;&#65533;&#65533;&#65533;)&#65533;a&#65533;b&#65533;&#65533;&#65533;&#65533;S7&#65533;a&#65533;&#65533;&#65533;p&#65533;@&#65533;&#65533;&#65533;$&#65533;&#65533;q&#1125;C&#65533;&#65533;-&#65533;	A@&#65533;&#65533;&#65533;&#65533;]dC&#65533;&#65533;&#1477;&#65533;{&#65533;
&#65533;K]&#65533;&#65533;&#65533;&#65533;&#65533;u:&#65533;&#65533;&#65533;)xIG&#661;&#65533;&#65533;y&#65533;(&#65533;y&#65533;&#65533;&#65533;,&#65533;&#65533;<I42&#65533;J&#65533;&#65533;B&#65533;&#65533;&#65533;uPB'&#65533;]&#65533;&#65533;&#65533;&#65533;&#65533;&#65533;&#65533;&#65533;#&#65533;x&#65533;&#65533;&#65533;&#65533;&#65533;-oA&#65533;?&#65533;&#65533;&#65533;&#65533;I&#65533;&#65533;&#65533;&#65533;HqX&#65533;&#65533;&#65533;Te&#65533;&#65533;+f!&#65533;&#65533;&#65533;&#65533;&#65533;&#65533;D&#65533;:&#65533;&#65533;B:&#65533;&#65533;zb&#65533;$Tl&#65533;=&#65533;+&#65533;&#65533;&#65533;G<5&#65533;&#65533;D&#65533;&#65533;"l &#65533;F&#65533;"&#65533;&#65533;C1&#65533;&#65533;#&#65533;"&#65533;8&#65533;\&#65533;&#65533;1.&#1794;&#65533;&#65533;4&#695;P&#65533;&#65533;#&#311;&#65533;b&#65533;o&#65533;&#1175;S&#65533;&#65533;&#65533;&#65533;'&#65533;&#65533;]&#65533;&#65533;B&#65533;r&#65533;O&#65533;=A&#65533;&#65533;C&#65533;JT&#65533;&#65533;&#65533;<&#65533;&#65533;&#65533;&#65533;&#65533;W&#65533;&#65533;&]&#65533;JS&#65533;&#65533;m&#65533;&#65533;t@p 	n&#65533;Ktb&#65533;&#65533;&#65533;&#65533;&#65533;&#65533;mG&#65533; &#65533;&#65533;]-&#65533;&#65533;&#65533;w&#65533;.&#1198;C&#65533;R&#65533;c&#65533;&#65533;&#65533;zh&#65533;)&#65533;&#65533;P&#65533;0p>5	-&#65533;&#65533;&#65533;V&#65533;.&#65533;U&#65533;&#65533;<k&#65533;I&#65533; bA	&#65533;0f1O!
H&#65533;&#1456;&#65533;#&#65533;&#65533;H`&#65533;+:&#65533;&#65533;(t&#65533;
&#65533;'&#65533;&#65533;@&#65533;&#65533;&#65533;H&#65533;J&#65533;m&#65533;#&#65533;&#65533;l&#65533;&#65533;M&#65533;&#65533;&#65533;	q@&#65533;&#65533;'&#65533;:&#65533;a
&#65533;P+>a&#65533;(&#65533;^(&#65533;OzR$&#65533;&#65533;-&#65533;GY&#65533;&#65533;Z&#65533;&&#65533;i&#65533;c-y(x@(&#65533;&#65533;|&#65533;R&#65533;+&#65533;A&#65533;B&#65533;&#65533;&#65533;&#65533;/4B&#65533;&#65533;&#65533;\&#65533;%A&#65533;&#65533;&#65533;&#65533;&#65533;	&#65533;&#65533;&#65533;&#65533;%O^&#65533;I&#65533;&#65533;&#65533;&#65533;.LAZ&#65533;&#65533;&#65533;+$&#65533;+&#65533;&#65533;,EP&#65533;&#65533; &#65533;&#65533;&#65533;&#65533;ZqZ&#65533;&#65533;M&#65533;&#65533;&#65533;Dklw&#65533;&#65533;\Zz&#65533;G&#65533;&#1905;&#65533;x$&#1319;E9&#65533;&#65533;8K&#65533;lN&#65533;&#65533;&#65533;&#65533;}aAP&#65533;&#65533;&#65533;&#65533;<&#65533;&#65533;0D&#65533;N&#65533;&#65533;ZL&#65533;&\&#65533;&#65533;	&#65533;A&#65533;&#65533;&#65533; B[$&#65533;@&#65533;_&#65533;&#65533;,&#65533;&#65533;EP&#65533;&#65533;&#65533;[&#65533;< &#65533;&#65533;&#65533;EA#&#65533;[`&#65533;&#65533;&#65533;E&#65533;LA.&#65533;&#65533;h'm&#65533;)	&#65533;&#65533;&#65533;&#22485;&#65533;[[&#65533;&#65533;&#65533;&#65533;+&#65533;&#65533;/DA&#65533;&#65533;&#65533;&#65533;A(&#65533;&#65533;&v&#65533;&#65533;&#65533;&#65533;5&#65533;&#65533;'&#65533;&#65533;1&#65533;!&#65533;&#396;&#65533;I&#1408;y&#65533;xA&#65533;&#65533;}	$&#65533;'8&#65533;@&#65533;'<&#65533;&#65533;&#65533;+T&#65533;&#65533;AOx&#65533;9&#65533;%&#65533;&#65533;&#65533; &#65533;P(&#65533;tL&#65533;&#65533;Z&#65533;Of&#65533;&#65533;@&#1089;@&#65533;0&#65533;&#65533;&#65533;+&#65533;&#65533;'&#65533;&#65533;3&#65533;&#65533;`&#65533;@&#65533;&#65533;&#65533;W8&#65533;`Zv&#65533;n&#65533;p&#1808;s&#65533;V&#65533; &#65533;&#65533; w%&#65533;q&#65533;&#65533;&#1849;&#65533;&#65533;I@>&#65533;&#65533;@N&#65533;&#65533;&#65533;Q&#20585;Q@&#65533;Hh&#65533;*&#65533;&#65533;&#65533;$&#65533;&#1050;w&#65533;!&#65533;&#65533;&#65533;F&#65533;K&#65533;P&#65533;&#65533;@&#65533;&#65533;T?&#65533;&#65533;x&#65533;&#65533;&#65533;  P&#65533;/]&#65533;&#65533; M&#65533;&#65533;&#65533;&#65533;&#65533;&#65533;&#65533;&#65533;&#65533;&#65533;&#65533;&#65533;&#65533;B'&#65533;A$-<&#65533;DA.t&#65533;&#65533;&#65533;L`X.&#65533;&#65533;'&#65533;&#65533;&#65533;x&#65533;&#65533;S&#65533;&#65533;O&#65533;"W9\9/&#65533;8|&#65533;&#65533;&#65533;&#512;&#65533;&#65533;@L&#65533;&#65533;%&#65533;&#65533;8A-j&#65533;&#65533;&#65533;+&#65533;&#65533;&#608;b&#1189;&#65533;-E-&#65533;L&#65533;&#65533;[&#65533;&#65533;&#65533;&#65533;&#65533;@&#65533;&#65533;&#65533;A#&#65533;|&#65533;+&#65533;&#65533;&#65533;@Y&#65533;&#65533;&#65533;&#65533;$[``(&#65533;&#65533;&#65533;.&#65533;Bz&#65533;&#65533;|&#65533;&#65533;H&#65533;&#65533;&#65533;&#65533;qr[h&#65533;H\&#65533;b'&#65533;?&#65533;@0\nVc#&#65533;%di&#65533;l&#65533;E&#1224;&#65533;BC&#65533;&#65533;q &#65533;<&#65533;&#65533;;%&#65533;L&#65533;&#65533;%&#65533;Dl&#65533;w&#65533;&#65533;r)w&#65533;&#65533;Ay&#65533;&#65533;G&#65533;a!&#65533;Kr&#65533;x&#65533;&#65533;{*K&#65533;&#65533;F&#65533;K&#65533;h&#258;`Gu &#65533;v&#65533;&#65533;&#65533;HA&#65533;&#65533;&#65533;&#65533;&#65533;Kh&#65533;L&#65533;$/ "!&#1375;:&#65533;&#65533;&#65533;2&#65533;"&#65533;	8&#65533;&#65533;&#786;&#65533;FbY&#65533;&#65533;&#65533;y&#65533;/&#65533;&#65533;&#1345;&#65533;&#65533;&#65533;X'&#65533;]V&#65533;&#65533;&#65533;0;r&#65533;&#65533;&#65533;7&#65533;C<&#65533;&#65533;n&#65533;B(&#65533;&#65533;&#65533;"&#65533;+&#65533;&#65533;&#65533;&#65533;&#65533;\&#65533;+|&#65533;"_.t&#65533;&#65533;&#65533;YL&#65533;(&#65533;gR&#1125;OP/&#65533;&#65533;&#65533;&#65533;(U&#65533;8&#65533;&#576;#&#65533;&#65533;@&#65533; &#65533;,&#65533;&#65533;&#65533;&#65533;&#65533;!
E&#65533;h&#65533;O&#65533;]&#65533;#P0&#65533;	&#65533;&#65533;f&#65533; -$=&#65533;.8&#65533;\&#65533;@&#65533;"R&#65533;&#369;e&#65533;&#65533;&#512;&#65533;&#65533;&#65533;H&#65533;&#65533;&#65533;xzE&#65533;&#65533;&#65533;&#592;D*&#65533;&#65533;i p&#65533;u&#65533;D&#65533; K&#65533;g&#65533;&#65533;1&#65533;q&#65533;&#65533;DW&#65533;@&#65533;&#65533; \N&#65533;&#65533;&#65533;K&#65533;v&#65533;
8@&#65533;p&#65533;h&#65533;&#65533;&#65533;&#65533;&#65533;&#65533;&#65533;&#65533;&#65533;&#65533;dA,@&#65533;&#65533;&#65533;|&#65533;&#65533;E&#65533;&#65533;Q&#65533;:&#65533;&#65533;&#65533;M&#65533;&#65533;L&#65533;&#817;&#65533;&#65533;&#65533;L&#65533;&#65533;&#65533;9S&#65533;%&#65533;E&#65533;Z&#65533;&#65533;&#65533;&#65533; &#65533;&#65533;&#65533;&#65533;9&#65533;xA&#65533;i&#1281;&#65533;@&#65533;$&#65533;&#65533;&#65533;&#65533;&#65533;&#65533;,(&#65533;,&#65533;hO&#65533;&#65533;&#65533;&#65533;D&#65533;&#65533;T&#65533;&#65533;D&#65533;&#65533;8DC<&#65533;&#65533;V:A&#65533;&#65533;&#65533;*&#182;&#65533;&#65533;&#65533;A&#65533;&#65533;8B&#65533;&#65533;&#65533;&#65533;&#65533;\&#65533;H&#369;&#65533;'5&#65533;&#1637;&A &#65533;&#65533;&#65533;&#65533;A&#65533;BAO`L&#65533;[&#65533;&#65533;&#65533;&#65533;&#65533;B1&#65533;/&#65533;&#65533;1&#65533;&#65533;&#65533;&#65533; &#65533;&#65533;&#65533;&#65533;&#65533;&#65533;Q0&#65533;&#65533;&#65533;`f&#65533;D&t&#65533;&#65533;~&#1777;&#65533;	&#65533;&#65533;&#65533;&#644;b&#65533;e&#65533;&#65533;B:&#65533;&#65533;;%Zr&#65533;J&#65533;&#65533;&#65533;&#49060;@&#65533;i$}&#753;y(ax t=k&#65533;I&#65533;&#65533;]&#65533;E&#65533;v&#65533;&#65533;Mv&#65533;&#65533;&#65533;H&#65533;&#65533;&#65533;UX&#65533;&#65533;T&#65533;9@O&#65533;&#65533;&#65533;/t	&#65533;&#65533;&#65533;A&#65533;!K&#65533; &#65533;&#65533;&#65533;}&#65533;0&#65533;x@)b&#1468;&#65533;e&#65533;&#65533;&#1170;&#65533;-&#65533;&#65533;&#65533;!WF&#65533;&#65533;-:&#65533;[&#338;`O&#65533;&#65533;&#65533;/ A&#1214;&#65533;t&#65533;9(&#65533;&#65533;&#65533;&#65533;&#65533;&#65533;ZLj&#65533;/nb#&#259;7Bk^&#65533;c&#65533;&#65533;&#65533;&#65533;b&#65533;&#65533;#&#65533;&#65533;-&#65533; &#65533;'&#65533;&#65533;&#65533;&#65533;&#65533;,t&#65533;&#65533;&#65533;&#65533;E&#65533;&#65533;)W&#603;&#65533;&#65533;&#65533;4&#65533;&#65533;$&#1813;&#65533;_(&#65533;'&#65533; +&#65533;&#65533;x&#65533;"&#65533;&#65533;|&#65533;&#65533;&#65533;&#65533;`n&#65533;\xp&#65533;Y&#65533;&#65533;&#65533;&#65533;b&#65533;&#65533;&#65533;'&#65533;C0&#65533;hFT&#65533;(<O&#65533;&#65533;&#1664;&#1098;&#65533;(jAO&#65533;&#65533; &#65533;*Z&#65533;P8IW&#65533;6d&#65533;&#65533;&#65533;=!qP&#65533;B&#65533;
u&#65533;&#65533;Ah&#1137;&#65533;&#65533;(&#65533;!&#65533; TI&#65533;]&#65533;n&#65533;~L&#65533;&#65533;Z&#65533;&#65533;&#1665;|K&#65533;&#65533;&#65533;&#65533;&#65533;dLj&#65533; &#65533;dC|&#65533;&#65533;d&#65533;U&#65533;&#65533;d&#514;&#65533;W&#65533;&#1937;&#65533;&#1156;l&#65533;XzA&#65533;>&#65533;q&&#65533;&#65533;0&#65533;&#65533;e,EY&#65533;m0&#65533;B8&#65533;&#65533;&#65533;t&#65533;/&#65533;	D+&#1281;&I&#65533;&#65533;&A&#65533;&#65533;&#65533;$A'&#65533;&#65533;&#65533;'&#65533;&#13386;b)s&#65533;&#65533;&#65533;&#65533;&#65533;`8&#65533;hO&#65533;&#65533;&#65533;&#65533;&#65533;}&#65533;/&#65533;&#65533;&#65533;,&#65533;^&#65533;&#65533;&#65533;&#65533;&#65533;&#65533;+&#65533;&#65533;Zz&#65533;O&#65533;&#1175;X&#65533;(&#65533;e&#65533;4&#65533;+\&#65533;[&#65533; &#65533;&&#65533;+4R$&#65533;&#65533;m&#65533;m(h 	&#540;&#65533;&#65533;&#65533;Y&#65533;&#65533;&#65533;&#65533;j&#65533;0^&#65533;'v&#65533;&#65533;&]A&#65533;&#65533;($&#65533;1&#65533;&#65533;U-`&#65533;@--&#65533;&#65533;+&#65533;&#141;&#1615;&#65533;&&#65533;O&#65533;&#65533;&#65533;"\&#1873;-M&#65533;'C&#65533;p&#65533;&#65533;C&#65533;gn&#65533;@&#65533;4&#65533;J&#65533;&#430;$Nw0&#65533;x&#65533;gr!+&#65533;&#65533;&#65533;(&#65533;&#65533;&#65533;G\&#65533;K&#65533;&#65533;&#65533; oK&#65533;&#669;&#65533;8@eTA&#65533;D&#65533;)&#65533;T&#65533;&#65533;T&#65533;&#65533;I&#65533;&#65533;A&#65533;&#65533;e&#65533;DG8&#65533;D&#65533;&#1096;&#65533;Z%&#1998;&#65533;&#65533;L|&#65533;/$&#65533;&#65533;&#65533;&#65533;&#65533;$&#65533;y&#65533;'	]J&#65533;f&#65533;&#65533;&#65533;&#65533;+4&#65533;~&#65533;c~BDUX6&#65533;&#65533;&#65533;&#65533;&&#65533;3B&#65533;]&#65533;tb&#65533;&#65533;0&#65533;&#65533;&#65533;+&#65533;&#1784;	&#65533;D&#65533;&#65533;&#65533;,&#1698;(&#65533;&#65533;T&#65533;4&#65533;&#65533;&#65533;&#65533;&#65533;[&#65533;8&#65533;&#65533;&#65533;&#65533;%&#65533;&#65533;&#65533;'&#65533;&#65533;&#65533;F&#65533;?&#65533;&#65533;&#65533;&#65533;&#65533;u&#65533;fB\!&#179;&#65533;*&#65533;&#65533;&#65533;&#65533;&#65533;6tA/`&#65533;>GA&#65533;b&#65533;&#65533;V&#65533;=&#65533;&#65533;Z&#65533;&#65533;&#65533;&#65533;&#65533;&#65533;&#65533;0&#65533;&#65533;&#65533;&#65533;R&#65533;)&#65533;m&#65533;&#65533;&#65533;&#65533;&#65533;&#65533;&#65533;C'(&#65533;0\R&#65533;&#897;Z&#65533;i&#65533;&#65533;rnEY&#65533;^9j&#65533;&#65533;hRxA#f$&#65533;&#65533;&#65533;k&#65533;&#65533;&#65533;&#65533;M&#65533;&#65533;p4&#65533;p0sGTB! B&#65533;&#65533;xL&#65533; &#65533;u|&#65533;&#65533;]&#65533;4&#65533;&#65533;&#65533;]&#65533;qx&#1565;&#65533;r&#65533;V+&#65533;?&#65533;&#65533;$&#1294;_u!h&#65533;&#65533; l&#65533;dm&#1018;&#65533;c!_t&#65533;!V&#65533;A&#65533;$e&#65533;!JC<2&#65533;&#65533;G&#65533;D&#65533;&#65533;&#65533;&#65533;+&#65533;@1|&#65533;,&#65533;&#65533;&#65533;1&l3&#65533;&#65533;iX&#693;j&#65533;&#65533;&#1793;e'&#65533;&#65533;&#65533;&#65533;~&#184;9&#65533;p&#65533;&#65533;&#65533;&#65533;b&#65533;f&#65533;x&#65533;&#65533;&#65533;&#65533;k&#65533;&#65533;.&#65533;["&#65533;&#65533;H&#65533;7&#65533;&#65533;&#65533;&#65533;8&#65533;&#65533;&#717;&#65533;&#621;%?&#65533;&#1507;(H&#991;&#65533;H'&#65533;&#65533;ft&#65533;v&#65533;z/	tg#&#65533;&#65533;cm0&#65533;Ti&#65533;&#65533;a&#65533;(BR&#65533;&#65533;&#65533;&#512;&#65533;&#65533;&#65533;0&#65533;&E&#786;&#65533;&#1996;&&#65533;&#65533;&#65533;&m-%&#65533;&#65533;\0&#65533;&#65533;Cz-&#65533;&#65533;&#716;)/&#65533;&#65533;(&#65533;/+` &#65533;4&#65533;9&#65533;`&#65533;&A&#733;&#65533;8.&#65533;@&#65533;&#65533;1&#65533;'rx8=&#65533;S Z&#65533;&#65533;&#65533;&#65533;&#65533;PG|&#65533;&#496;&#65533;&#65533;&#65533;&#65533;@9&#65533;P&#65533;&#65533;LQU&#65533;UC&#65533;uYu&#65533;"&#65533;$SZoQ]&#757;D&#65533;&#65533;&#65533;&#65533;&#65533;Kl&#65533;` &#65533;g&#65533;&#65533;&#65533;&#65533;&#65533;D&#65533;&#65533;Fx&#65533;M/x&#65533;2&#65533;&#65533;&#65533;&#65533;&#65533;&#1362;&#65533;lA&#65533;&#65533;ih&#65533;&&#65533;&#65533;&#65533;&#65533;&#65533;&#65533;&#65533;&#65533;&#65533;&#65533;&#65533;z&#65533;+&#65533;,@A&#65533;24&#65533;U&#65533;\&#65533;&#65533;zm&#65533;it-&#65533;&#65533;(h&#65533;&#65533;&#65533;<]bm&#65533;&#65533;&#65533;O&#65533;-&#65533;7|&#65533;4S&#65533;&#65533;&#65533;'&#65533;&#65533;&#65533;&#65533;\&#65533;/&#65533;&#65533;~&#65533;&#65533;mi&#65533;C&#65533;&#65533;&#65533;&#626;&#65533;Z&#65533;&#65533;}o&#65533;&#788;f&#65533;]6&#65533;^&#65533;j_&#65533;&#65533;&#65533;&#65533;&#65533;v:&#65533;e&#65533;,&#65533;oR$&#65533;&#65533;1&#65533;h.&#65533;&#65533;&#65533;&#65533;&#65533;&#65533;&&#65533;&#65533;0&#65533;&#158;&#65533;6&#65533;OP&#65533;&#65533;&#65533;&#65533;4&#65533;&#65533;E&#65533;QL'-A&#65533;&#65533;A{&#65533;&#65533;&#65533;&#65533;&#65533;&#65533;&#65533;&#65533;&#65533;'2-&#65533;&#65533;%&#65533;&#65533;&#65533;&#65533;&#65533;z&#65533;&#65533;{CNdn&#1872;p<&#65533;w&#65533;&#65533;&#65533;&#65533;B&#65533;w$<&#65533;$&#65533;r&#65533;+&#65533;;K&#65533;L&#65533;&#65533;@&#65533;&#65533;&#65533;G&#65533;&#65533;8d&#65533;&#65533;&#65533;nx&#65533;K&#65533;P&#65533;&#65533;&#65533;&#65533;@$&#65533;&#65533;&#65533;&#65533;&#65533;&#32801;!2<&#129;&#65533;0j Q&#65533;&#65533;&#65533;&#65533;|B&#141;1c&#65533;R&#65533;2B&#65533;&#65533;&#65533;6`&)&#65533;&#65533;F&#65533;I&#65533;$&#65533;&#65533;N/P&#65533;&#65533;&#65533;5K&#65533;&#65533;\w&#65533;	&#65533;	&#65533;/&#65533;&#65533; i&#65533;4	&#65533;Pkr&&#65533;&#65533;JI'&#65533;&#65533;Xc&#58577;/&#65533;fSc&#65533;&#65533;<u&#65533;&#65533;&#65533;&#65533;%&#65533;2qHD&#65533;7pG &#65533;&#65533;5&#21005;8&#65533;>]&#65533;&#65533;$T('UC&#65533;z|&#65533;h&#65533;79&#65533;4&#65533;bN&#840;Y&#65533;&#65533;&#65533;=&#1709;&#65533;$&#65533;8i&#65533;ud&#65533;&#65533;5&#65533;&#65533;&#65533;L&#65533;%T&#65533;&#65533;G&#65533;p-&#65533;&#65533;E(VF&#1854;&#65533;&#65533;D&#65533;+&#65533;X&#65533;&#65533;&#65533;&#65533;KKQ&#65533;&#65533;&#65533;e.&#65533;0su &#65533;Y&#65533;&#65533;&#65533;&#65533;#&#65533;&#65533;&#645;&#65533;&#65533;&#65533;uF&#65533;|&#65533;&#65533;&#65533;4F&#65533;8
p&#65533;FX&#65533;&#65533;\F&#65533;#(!d&#65533;&#65533;H&#65533;#
&#65533;&#65533;h&#65533;B&#65533;lp$&#65533;^8&#65533;&#65533;NHa&#65533;R&#528;&#65533;P&#65533;&#65533;&#65533;I&#65533;`DR0&#65533;&#65533;'&#65533;&#65533;^&#65533;&#65533;&#65533;b`&#65533;"&#65533;&#65533;
x&#65533;q&#65533;n&#65533;&#65533;&#65533;8 &#65533;&#65533;&#65533;&#65533;&#65533;&#65533;&#65533;&#65533;&#65533;&#65533;<&#65533;"&#65533;g&#65533;&#65533;@&#65533;<x&#65533;RG-&#65533;&#65533;q&#65533;~&#65533;b&#65533;&#65533;&#65533;&#65533;&#65533;^ &#65533;9=&#65533;@x&#65533;<`(P(!P&#65533;] Ex(&#65533;&&#65533;&#65533;&#65533;&#65533;&#65533;&#65533;&#65533;@H&#149;4@ c&#65533;&#65533;:eCsk;&#65533;&#65533;&#65533;&#65533;&#65533;$&#65533;X&#65533;&#65533;#D1&#65533;2$&#65533;E&#65533;(X&#65533;&#65533;)0&#65533;@&#65533;/&#65533;*&#65533;.&#65533;&#65533;'&#65533;B&#65533;q	&#65533;>&#65533;#&#65533;\B1"&#65533;\&#65533;&#65533;&#65533;&#65533;&#65533;xzI&#65533;&#65533;^&#65533;);'\&#65533;&#65533;h&#65533;&#65533;&#65533;
&#65533;&#65533;.'0DIC&#65533;+&#65533;sb1\&#65533;8&#65533;	'>&#65533;&#65533;&#65533;X		]t&#649;&#65533;\*&#65533;T&#1166;&#65533;e&#65533;7&#65533;&#65533;&#65533;[;&#65533;&#65533;&#65533;&#65533;&#65533;&#65533;l8"&#65533;_&#65533;&#65533;
/
&#14924;&#65533;&#65533;!&#65533;_&#65533;88$s6yX<&#818;&#65533;&#65533;\\&#65533;B&#65533;&#65533;`&#65533;w&#65533;&#65533;h&#65533;6&#65533;4&#65533;&#65533;(r&#65533;*&#65533;+r&#65533;$=&#65533;~&#65533;&#65533;	&#65533;&#65533;\&#65533;&#65533;\&#65533;fPA&#65533;Ba&#65533;^&#40135;&#65533;Z&#65533;PlQ(&#65533;U&#65533; 6q&#65533;'&#65533; &#441;w&#65533;1!&#65533;D&#65533; &#65533;&#65533;&#65533;&#795;'	&#65533;K*&#65533;&#65533;&#65533;&#1554;K/&#65533;3K2&#65533;&#65533; &#65533;@&#65533;&#65533;B&#65533;&#65533;hs&#65533;4&#65533; &#65533;B&#65533;&#65533;&#65533;!&#65533;&#65533;N`@&#65533;*p &#65533;q&#65533;&#65533;&#65533;q&#65533;QHAP #J1&#65533;&#65533;#Y&#65533;:&#65533;&#65533;&#65533;&#65533;N&#65533;&#65533;&#65533;&#65533;U&#65533;Wl&#65533;&#65533;h&#65533;Q&#65533;QBQ&#65533;&#65533;&#65533;'&#65533;p&#65533;&#65533;&#65533;&#65533;&#65533;&#65533;j&#65533;B&#65533;J&#65533;$&#65533;.&#1451;&#65533;&#65533;&#65533;*(\&#65533;E?&#65533;kK4&#65533;&#65533;;#&#65533;&#65533;	'&#65533;+&#65533; C`DR&#65533;(&#65533;!
&#65533;&#65533;B&#65533;&#65533;u(L&#65533;1IX&#65533;/$&#65533;V&#65533;&#65533;S`&#65533;+&#65533;`&#65533;&#65533;`&#65533;!&#65533;0B+|&#65533;&#65533;&#65533;+&#65533;.Vd&#65533;&#65533;aKH&#65533;Bt&#65533;8u(NO&#65533;5 &#65533;&#65533;`&#65533;&#65533;d @stbJF.&#65533;&#65533;&#65533;4&#65533;&#65533;x&#65533;E(T&#65533;e&#65533;&#65533;A&#65533;&#65533;&#65533;&#65533;&#65533;&#65533;&#65533;*&#65533;&#65533;&#65533;&#65533;0-&#65533;&#65533;^&#1028;:&#65533;&#65533;Z&#65533;'&#65533;&#65533;&#65533;+&#65533;0&#65533;&#65533;&#65533;D)B&#65533;&#65533;H&#65533;&#65533;&#65533;&#65533;&#65533;&#65533;@
"&#65533;&#65533;&#65533;F;&#65533;Q&#1924;&#65533;7 )pH&#65533; P&#65533;&=iI&#65533;&#65533;&#65533;&#65533;&#65533;&#65533;P~)L&#65533;&#65533;&#65533;&#65533;T&#65533;I&#65533;
&#65533;\&#65533;`&&#65533;(@&#65533;QA&#65533;&#65533;0
Q&#65533;&#65533;0&#65533;&#65533;Ha&#65533;"&#65533;&#65533;*4&#65533;b/P&#1360;c&#65533;B&#65533;&#1601;&#65533;fr&#65533;5&#65533;&#65533;&#65533;:&#65533;&#65533;&#65533;?T;&#65533;&#65533;'G&#65533;0&#65533;&#65533;&#65533;&#65533;&#65533;$&#65533;G&#65533;&#65533;&#65533;&#65533;%&#65533;o&#65533;&#65533;B&#65533;H&#65533;&#65533;&#65533;&#65533;a|U&#65533;&#65533;&#65533;(&#65533;0.&#65533;0	&#65533;&#65533;M&#19910;whYW&#65533;&#65533;'&#1184;/&#65533;A	&#65533;		7&#65533;&#65533;Q98$&#65533;N&#65533;dP&#65533;a&#65533;g&#65533;&#65533;&#65533;&#65533;&#65533;	.\&#65533;&#65533;&#65533;`&#65533;&#65533;&#65533;&#65533;B4&#65533;Y tDW&#65533;&#65533;4&#65533;CNl&#65533;E&#65533;a
&#65533;0&#65533;(fa5Df&#65533;&#65533;+D1&#65533;,e&#65533;&#65533;IVAm&#65533;P\&#65533;&#65533;X&#65533;z!&#438;4&#65533;J&#65533;&#65533;&#65533;&#65533;&#65533;5 &#65533;sY-xs&#65533;F&#65533;&#65533;&#65533;&#65533;&#65533;>BH&#65533;)2E$j,"I44`&#65533;4&#65533;&#65533;&#65533;$&#65533;&#700;&#65533;mHA"&#65533; :&#65533;$QJ0%$&#65533;&#65533;&#65533;5.&#65533;&#65533;&#65533;^I&#65533;$&#65533;rq &#65533;8&#65533;'&#65533;Tj&#65533;!&#65533;CB#)j&#65533;&#65533;%0&#65533;_&#65533;(&#65533;&#65533;&#65533;.&#65533;&#65533;t&#65533;B&#65533;#Q&#65533;&#65533;=&#65533;&#65533;&#65533;&#65533;fU&#672;&#65533;-&#65533;azI&#65533;&#65533;.Z&#65533;	`&#65533;&#65533;[&#65533;&#65533;&#65533;&#1028;&8!&#65533;&#65533;B(&#65533; &#65533;#&#65533;!&#65533;&#65533;&#65533;&#65533; &#65533;O&#65533;&#65533;	&#65533;HCN&#65533;Y#&#65533;MYLiD&#65533;E#&#65533;&#65533;&#130;MZN&#65533;&#65533;&#65533;K&#65533;{a-&#65533; A/&#65533;&#65533;&#65533;0&#65533;&#65533;&#65533;:&#65533;o^&#65533; &#65533;&#65533;&#65533; &#1435;}&#65533;&#1649;&#65533;>&#65533;
5&#65533;&#65533;W&#65533;k &#65533;&#65533;%/&#65533;T0~&#65533;qBL&#1408;tkkT+&#65533; 7&#65533;'Z&#65533;&#65533;+r&#65533;a&#65533;b-&#65533;&#65533;&#65533;u&#65533;U%hqjpEB&#65533;&#65533;&#65533;`%c$pCY&#65533;e&#65533;JZ&#65533;C&#65533;&#65533;Z<"&#65533;&#65533;3&#65533;	L&#65533;&#65533;&#65533;&#65533;UA&#65533;l&#65533;&#65533;8&#65533;&#65533;E+j&#65533;&#65533;&#65533;&#65533;EN&#65533;&#65533;>SB
&#65533;7]&#65533;G&#65533;@&7&#65533;&#65533;&#65533;"iK&#65533;,\)#&#65533;%T2	 &#65533;&#65533;l'&#65533;%"M&#65533;ZXSh&#65533;&#65533;ive@&#65533;P&#65533;*&#65533;&#65533;Aa&#65533;&#65533;&#65533;&#65533; &#65533;*&#65533;iA4&#65533;&#65533;&#65533;*&#65533;x &#65533;&#65533;&#65533;B&&#65533;&#65533;&#65533;Jwx&#65533;&#369;+&#691;@5Xu&#65533;%%2w&#65533;&#1733;&#65533;-Fj&#65533;&#65533;+,&#1674;_x&#65533;k&#65533;&#65533;T&#65533;&#3049;&#65533;T*Fq&#65533;w&#65533;&#65533;&#65533;	&#65533;QC~&#65533;&#65533;&#65533;&#65533;&#20829;&#517;&#65533;j&#65533;&#65533;&#65533;&#65533;bv'&#65533; &#65533;a&#65533;&#65533; N&#65533;D&#65533;&#65533;F&#65533;&#65533;	&#65533;&#65533;&#65533;0&#65533;&#65533;P8&#65533;f&#65533;Om&#226;&#65533;&#65533;qadP&#65533;&#65533;F&#65533;&#65533;Q9+&#65533;E|&#266;&#65533; S&#1666;O&#65533;$&#65533;s(&#65533;&#65533;.&#65533;t&#65533;d^&#65533;H&#65533;K|&#65533;&#65533;&#65533;/&#65533;U&#65533;&#65533;&#65533;&#65533;$&#65533;(+&#65533;&#65533;0>&#65533;yG&#65533;$X&#65533;/&#65533;p&#65533;.8&#65533;'Z

#&#65533;:&#65533; M&#65533;&#65533;c&#65533;}-&#65533;&#65533;F&#65533;&#65533;O&#65533;&#1588;&#65533; D&&#65533;&#65533;$_&#1283;&#65533;&#1837;o&#65533;&#65533;g&#65533;P[&#65533;&#65533;&&#1811;L&#65533;j
,&#65533;&#65533;&#65533;]&#1175;&#65533;&#65533;j&#65533;&#65533; v&#65533;&#65533;|&#65533;&#65533;&#65533; "6&#65533;v&#65533;&#65533;&#65533;&#65533;"}&#65533;&#65533; &#65533;E-&#65533;!&#65533;|&#65533;o)e(&#65533;Eq0a&#65533;&#65533;&#65533;Y&#65533;&#65533;$h!J&#65533;E&#65533;.Lo1&#65533;S&#65533;&#65533;&#65533;&#65533;O&#65533;&#65533;(&#65533;&#65533;&#65533;&#65533;&#65533;&#65533;&#65533;&#65533;8&#65533;J&#65533;Z&#65533;&#65533;$4a&#65533;&#65533;4&#65533;>Q&#65533;&#65533;'&#65533;&#65533;&#65533;{&#65533;"~&#65533;&#65533;@_&#65533;&#65533;&#65533;&#65533;!&#65533; ifJ'&#65533;h&#65533;&#65533;
&#65533;&#65533;&#65533;&#65533;&#65533;&#65533;>&#548;&#65533;e|&#24827;&#1920;&#65533;%)l,;&#65533;@&#218;&#65533;&#65533; 	&#65533;	&#65533;&#65533;&#65533;&#65533;~&#65533;tBW&#65533;`&#65533;^%\&#65533;c&#65533;t&#65533;[&#65533;&#65533;2&#65533;&#65533;&#65533;&#65533;&#65533;&#65533;&#65533;&#65533;
 &#65533;&#65533;&#65533;^r&#65533;f&#65533;(&#65533;5&#65533; &#65533;&#65533;&#1184;	#<&#65533;&#65533;T&#65533;&#65533;&#65533;&#65533;&#65533;&#65533;&#65533;&#65533;&#65533;&#65533;&#65533;&#65533;@<hB@l&#65533;&#65533;&#65533;	&#65533;T &#65533;&#65533;&#65533;&#65533;&#65533;F&#496;&#65533;&E&#65533;&#65533;D&#65533;8&#65533;l&#65533;!,-vh&#65533; 4o 6-I$ &#65533;*&#65533;G wDp@i&#65533;H)&#65533;RoL&#65533;$J&#65533;&#65533;&#65533;$J&#65533;H&#65533;&#65533;
B r&#65533;Pq&#65533;+Ffi&#65533;&#65533;&#65533;+v&#65533;&#65533;^!2&#65533;&#65533;&#65533;s2g"&#65533;D>&#65533;i&#65533;&#65533;	F&#65533;&#65533;-&#65533;'&#65533;&#65533;EMZ&#321;\A^&#65533;&#65533;D&#65533;=&#65533;&#65533;
&#65533; i&#65533; 	&#65533; &#1824;	&#65533; &#65533;&#65533;&#65533;

&#65533;@l"&#65533;/	&#65533;%&#65533;&#65533;&#65533;&#65533;&#65533;`&#65533;&#65533; &#65533;n&#65533;`F	^&#65533;&#65533;&#65533;&#65533;&#65533;&#65533;b&#65533;&#65533; &#65533;!&#65533;&#65533;2C	(&#65533;&#1866;&#65533;#&#65533;&#65533;k1\&#65533;&#374;&#65533;&#65533;@&#32386;}~AF&#65533;a&#65533; &#65533;>B&#65533;U:H&#65533;&#65533;&#65533;&#65533;&#65533;&#65533;cc&#65533;
&#65533;&#65533;6&#65533;@&#65533;&#65533;&#65533;&#65533;[&#65533;`'&#65533;&#65533;$C&&#65533;r&#65533;z&#65533;&#65533;&#65533;V0t&#65533;&#65533; &#65533;D: c&#65533;&#65533; _&#65533;";r&#814; &#65533;(&#1952;&#65533;&#65533;c&#65533;&#65533;&#65533;\&#65533;&#65533;h`&#65533;&#65533;&#65533;1v&#65533;&#65533;`>!	&#65533;0<,&#65533;8N&#65533;&#65533;&#65533;JAz&#65533;B&#65533;&#65533;O&#65533;&#1670;D&#65533;O&#65533;&#65533;BH&#65533;&#65533;&#65533;&#65533;&#65533;o6)9)&#65533;G&#65533;&#65533;&#65533;@&#65533;F&#65533;r&#65533;E&#65533;&#65533;r&#65533;&#65533;z&#65533;/&#65533;#2d&#65533;&#65533;&#65533;#&#65533;PB&#65533;&#65533;0"&#65533;&#65533;&#65533;&#65533;i &#65533;&#65533;*&#65533;&#65533;&#65533;w&#65533;&#65533;4&#65533;&#65533;s~&#65533;&#65533;H&#65533;&#65533;_&#65533;&#65533;&#65533;-`P&#65533;]&#257;&#65533; 
:&#65533;&#65533;!Da&#65533;
&#65533; &#65533;&#65533;&#65533;~&#65533;eX&#65533;E&#65533;&#65533;&#65533;^|&#65533;&#65533; 
B&#65533;=f&#65533;|&#65533;&#65533;&#65533;.|&#65533;&#63106;&#65533;^*&#65533;r,&#65533;&#65533;|&#65533;*&#65533;&#65533;&#65533;/&#65533;A &#65533;&#65533;&#65533;&#65533;\&#65533;&#65533;&#65533;&#65533;&#65533;C&#524;&#65533;$Rjra?n&#65533;S#_aY|&#65533;6|&#65533;&#65533;$E&#65533;&#65533;^l&#65533;N&&#65533;&#65533;&#65533;`&#65533;&#65533;&#65533;	tJ;&#65533;&#65533;~&#65533;^`&#65533;X&#65533;&#65533;&#65533;1D4c&#65533;bU\&#65533;&#65533;B(&#65533;`
&#65533;&#65533;C&#65533;0)&#65533;@&#65533;&#65533;&#65533;BA|&#65533;c&#65533;`<n&#65533;$Y&#65533;[&#1707;jL&&#65533;&#65533;-h&#65533;|d&#65533;Z!&#65533;l&#65533;
&#65533; &#65533;-&#65533;&#65533;4&#65533;:&#65533;DA,D.&#65533;&#65533;DD&#65533;F&#65533;&#65533;&#65533;f&#65533;
&#65533;PZ&#65533; S&#65533;$&#65533;&#65533;&#65533;G$&#65533;&#65533;:MJ&#65533;&#65533;&#65533;1&#65533;$&#65533;6&#1141;Ni&#65533;,&#65533;6&#65533;&#1924;<`&#65533;<&#65533;sh&#65533;
&#65533;&#65533;&#65533;@&#65533;P&#65533;"&#65533;&#1450;&#65533;6&#65533;&#65533;Rds^@N`&#65533;&#65533;&#65533;jq.S&#65533;&&#65533;&#65533;&#65533;2&#65533;<S&#65533;&#65533; ?&#65533;:&#65533;o&#65533;&#65533;&#65533;@	&#65533;&#65533;&#1312;&#65533;@&#65533;-&#65533;&#65533;O&#65533;>&#65533;i&#65533;&#65533;B&#65533;&#65533;&#65533;&#65533;p*&#65533;&#65533;b&#65533;&#65533;&#65533;&#65533;b6&#65533;&#65533;C&#65533;&#65533;&#65533;-f	&#65533;&#65533;@&#65533;`
&#1837;d&#65533;&#65533;g&#65533;R&#65533;&#65533;&#65533;afr&#65533;2&#65533;"&#65533;n&#65533;B&#65533;8&#65533;&#65533;`&#65533;&#65533; 9&#65533;(uL^&#65533; f!&#65533;
&#65533;&#1314;)&#1312;V&#65533;Q&#65533;&#65533;&#65533;&#65533;@&#65533;&#65533; &#65533; 7RN1&#65533;R%&#65533;T&#65533;&#65533;Z&#65533;;a&#65533;&#65533;&#65533; @&#274;&#65533;~(a&#65533;;H1&#65533;&#65533;|8&#65533;(t!?&#65533;._&#65533;';t&#65533;<zJ&#65533;&#65533;c>T2&#65533;&#65533;.&#65533;&#65533;c&#65533;&#65533;*b&#65533;X&#65533;j;&#65533; ,#dN&#65533;&#65533;&#65533;&#65533;R.I&#65533;&#65533;&#65533;&#65533;pLM&#65533;4`$&#65533;&#65533;
&#65533;HG "q &1o @H
&#65533; `&#1296;DO&#65533;&#65533;dq*&#65533;p &#65533;G&#65533;VKB&#65533;n&#632;n	Y&#65533;&#65533;Fu&#65533;J&#65533;&#65533;L&#65533;&#65533;pOA&#65533;!&#65533;L&#65533;&#1536;x&#65533;&#65533;Uw&#65533;&#65533;&#65533;&#65533;&#769;&#65533;&#65533;&#65533;A&#65533;A	6&#65533;&#65533;Sav( &#65533;^XA$&#65533;&#732;@&#65533;&#65533;&#65533;1p(r(&#65533;&#65533;g&#65533;&#65533;&#1922;&#65533;*&#65533;&#65533;&#65533;&#65533;&#65533;&#65533;^4H$&#65533;&#65533;&#65533;&#65533;&#65533;&#65533;z&#65533;&#65533;Q	&#65533;q&#65533;&#65533;&#65533;iY&#65533;
&#65533;!^&#65533;&#65533;&#65533;XPc&#65533;&#65533;+&#65533;&#65533;&#65533;bR?"&#65533;?&#65533;&#65533;&#65533;\&#65533;&#65533;V!&#65533;&#65533;&#65533;&#65533;7&#65533;&#65533;\Mb#5!`
&#65533;\&#65533;&#65533;&#65533; 9&#65533;&#65533;]&#65533;@&#65533;&#65533;&#65533;0&#65533;
X&#65533;~&#65533;	B&#65533;4&#65533;&#65533;(Kc&#65533;&#65533;h&#65533;'
&#65533;|v&#65533;&#65533; :&#65533;g&#65533;f&#65533;g&#65533;&#750;p&#65533;&#65533;"&#65533;&#65533;&#65533;	&#65533;&#65533;&#65533;&#65533;F&#65533;&#65533;&#65533;&#65533;&#65533;&#65533;
&#65533;&#65533;&#65533;&#65533;&#65533;&#65533;&#65533;*&#65533;&#65533;&#65533;b&#65533;&#65533;&#1068;FA&#65533;&#65533;Cmmm&#65533;#&#65533;EQ N&#65533; &#65533;4+I&#1430;o&#65533;&#65533;do&#65533;&#1427;$ &#65533;&#65533;&#65533;&#65533;V&#65533;X&#65533;&#65533;<Q&#65533;&#65533;&#65533;&#65533;*&#65533;T&#65533;ks	&#65533;|&#65533;&#65533;N&#1111;"f&#65533;QQwF5"e&#65533;&#65533;m6=@#6&#65533;R0&#65533;d&#65533;%&#65533;&#65533;&#65533;\p&#65533;a
&#65533;>e&#65533;8a8A(t&#65533;&#65533;H&#65533;&#65533;&#65533;&#65533;&#65533;&#65533;u&#65533;i&#65533;&#65533;.&#65533;~&#65533;	H@0L&#65533;Z&#65533;&#1026;X&#65533;@,$&#65533;Gc&#65533;!__&#65533;$&#65533;!Aa&#65533;f&#65533;5&#65533;&#65533;,(cf&#65533;&#65533;z&#65533;&#65533;>&#359;&#65533;&#1292;Xp%K&#1285;&#65533;""!D&#65533;&#65533;	D&#65533;&#65533;	N&#65533; .(X&#65533;&#65533;L&#65533;^!&#65533; &#65533;RPjrE1&#65533;&#65533;&#65533;&#65533;&#65533;]&#65533;&#65533;6VB$vR&&#65533;`&#65533;"*&#65533;e&#65533;e&#65533;B0&#65533;&#65533;&#661;A&#65533;P&#65533;&&#65533;&#65533; &#65533;h&#65533;&#65533;Z&#65533;E;bJ&#65533; m&#65533;*H ?F&#65533;&#65533;&#65533;~W@=.[&#65533;A&#65533;C,&#65533;gfE &#65533;3S`&#65533;&#65533;&#65533;&#65533;&#65533;2&#65533;&#65533;VE&#1030;N&#65533;k&#65533;E&&#65533;P !&#65533;&#65533;$ 1G&#65533;m!&#65533;&#65533;Q&#65533;&#65533;&#65533;&#65533;&#65533;&#65533;8&#52660;&#65533;q&#65533;&#65533;d&#65533;rh&#65533;M	!,'p&#65533;Q&#65533;!\F^&#65533;&#65533;5&#151;&#65533;(&#65533;"4&#65533;!&`P&#65533;&#65533;&#65533;&#65533;&#65533;`&#65533;F X&#65533;	&#65533;a&#65533;&#65533;&#65533;i&#65533;@n&#65533;#H0&#65533;&#65533;+B:&#65533;&#65533;'lb&#65533;/Y&#65533;&#65533; &#65533;<&#65533;&#65533;*&#65533;"&#65533;&#65533;&#65533;X&#65533;	&#65533;&#65533;Y&#65533;&#65533;X&#65533;@	&#65533;&#65533;$:!&#65533;&#65533;
,&#65533;l>f0&#65533;7&#65533;WF&#65533;&#65533;	6&#65533;&#65533;&#65533;&#65533;&#65533;+f
&#65533;D&#65533;&#65533;&#65533;&#65533;&#65533;	>&#65533;0&#65533;&#65533;:&#65533;i&#15858;&#65533;!&#65533;ra_.&#65533;&#65533;&#65533;0c&#65533;F?#&#65533;&#944;&#65533;uCbV&#65533;B~&#65533;2&#65533;&#65533;*&#65533;&#254;&#65533;Gz&#65533;V&#65533;`&#65533;q&#65533;&#65533;&#65533;&#65533;&#416;ib&#65533;&#65533;&#65533;&#51360;|(c&#65533;@&#65533;&#65533;R&#65533;&#65533;&#898;a1&#65533;&#65533;&#65533;&#65533;le@&#65533;c&#65533;"a&&#65533;@&#65533;&#65533;&#1440;&#65533;&#65533;&#65533;&#65533;pEP&#65533;.Q&#65533;&#65533;&#65533;6g &#65533;n?im&#1494;&#65533;&#65533;&#65533;&#65533;&#65533;G8`&#65533;1Oo2W&#65533;&#65533;&#65533;# L&#65533; &#65533; "&#65533;z z &#65533;&#65533;v `&#65533;/&#65533;i&#65533;&#65533;&#65533;kP&#65533;&#1548;&#65533;&#65533;F5vH&#65533;@ U&#65533;&#65533; 4&#65533;=f S&#65533;d&#65533;5&#65533;)&#65533;&#65533;&#65533;&#65533;2&#65533;&#65533;`&#65533;Q	t&#65533;fA(~!_&#65533;i&#65533;&#65533;.:&#65533;Y&#65533; &#65533;`&#65533;;&#65533;&#65533;>&#65533;&#65533;&#65533;&#65533;&#65533;&#65533;&#65533;&#65533;&#65533;e*x{&#65533;3&#65533;&#65533;\&#65533;&#65533;2`&#65533;&#65533;
&#65533;A &#65533;0?&#65533;&#65533;\&#65533;&#65533;&#65533;&#65533;&#65533;&#65533;&#65533;&#65533;&#65533;&#65533;`&#65533;+&#65533;&#65533;&#65533;}v>\&#65533; (&#65533;&#65533;&#65533;`&#65533; &#65533;8XY&#828;&#65533;[&#65533;&#65533;&#1083;Cj'&#65533;#e]&#1852;e&#65533;&#65533;[~&#65533;&#65533;2zV&#65533;:A~B4&#65533;(&#65533;&#65533;h&#65533;&#65533;^&#65533;&#65533;&#65533;&#65533;&#65533;9&#65533;!D]VfP'&#65533;&#65533;z&#65533;&#65533;&d&#65533;Y&#65533;&#65533;&#286;`)&#65533;&#65533;&#65533;&#65533;&#65533;!&#65533;p&#65533;:&#65533;&#65533;VmL&#65533;L&#65533;&#25105;x&#65533;z&#65533;)&#229;&#65533;&#65533;dm)qp<&#65533;n&#65533;1I&#65533;q&#65533;&#65533;&#65533;q&#65533;2o&#65533;M+&#65533;b&#65533;z&#65533;(k&#65533;&#65533;6>&#65533;y&#65533;&#65533;&#65533;&#1458;@&#65533;&#65533;&#65533; &#65533;b&#65533;!<&#65533;e4&#65533;:vn'&#65533;&#65533;!&#65533;MRz&#65533;&#65533; &#65533;&#65533; &#425;:@v&#65533;Obl?2c&#65533;^&#65533;&#65533;&#65533;&#65533;&#65533;'-&#65533;=
&#65533;&#65533;&#65533;&#65533;&#65533;u&#65533;&#65533;u&#65533;&#65533;,&#65533;1&#65533;
&#65533;&#65533;I U&#65533;&#65533;&#65533;&#65533;&#65533;&#65533;nC&#65533;X&#65533;"&#65533;m`&#65533;%Z&#65533;,&#65533;R&#65533;3d&#65533;l&#65533;
{&#65533;&#65533;&#65533;&#65533;(&#65533;<&#65533;:&#65533;b&#65533;&#65533;YAyqC?&#65533;&#65533;b&#693;&#65533;}&#65533;&#65533;&#65533;&#65533;u&#65533;\&#65533;,&#265;=&#65533;&#65533;e&#65533;*d&#65533;&#65533;&#65533;&#1489;&#65533;[.&hc&#65533;dc&#65533;b&#65533;r1&#65533;v&#65533;hrAfXW?A(&#65533;'3&#65533;e&#65533; &#65533; &#65533;*v=d&#65533;f&#65533;p&#65533;&#65533;~&#770;&#412;;&#65533;&#65533;L&#65533;\Azyf&#65533;&#65533;q&#65533;ZY&#65533;:&#65533;B&#65533;t&#65533;|&#65533;&#65533;&#65533;&#65533;r&#65533;/&#342; ho "H&#65533;I &#65533;xm&#65533;m&#65533;Dx&#65533;G&#65533;pP-'oG&#65533;&#65533;`&#65533;&#65533;@&#65533;&#65533;TH&#65533;``&`&#65533;p&#65533;&#65533;&#65533;0`0&#324;0P0&#65533; H&&X&#65533;&#65533;$&#65533;"&#65533; l&#65533;&#65533;1&#65533;I&#65533;$0z&#65533;$&#65533;"&#879;)#^q&#65533;&#657;+H&#65533;SsDI7jf&#741;&#65533;I&#65533;(QX&#65533;R&#65533;J'&#65533;>!&#65533;&#65533;&#269;&#65533;)G&#65533;4&#65533;&#65533;[(&#65533;&#65533;=%T&#65533;$n&#65533; &#65533;y&#267;&#65533;4w&#65533;&#65533;R&#65533;&#65533;&#539;bj&#65533;8&#65533;&#65533;+&#65533;'%r&#65533;L&#65533;D&#65533;5&#65533;&#65533;&#1672;&#65533;-G&#65533;#&#65533;&#65533;\N&#65533;&#65533;!E&#65533;&#65533;\&#65533;&#65533;t&#65533;&#65533;\&#65533;&#65533;&#65533;IVG&#65533;&#65533;&#265;&#65533;`Q&#65533;&#65533;*&&#65533;m&#65533;&#65533;s&#65533;3&#65533;|&#65533;R0&#65533;&#27966;ET&#65533;+&#65533;&#65533;&#65533;b&#65533;&#65533;W^&#1682;&#65533;&#65533;&#65533;Gr&#65533;"aC&#401;7&#65533;&#65533;+&#65533;&#65533;F&#65533;Pu&#65533;8&#65533;&#65533;FaWNL&#65533;&#65533;&#65533;&#65533;+&#65533;(&#1097;+# Q&#65533;&#65533;&#65533;I1n&#65533;&#65533;'&#65533;%&#65533;_(qqQ&#1814;D&#65533;&#65533;&#65533;Wo&#65533;`&#65533;&#65533;&#65533;S&#65533;[&#65533;hL1&#65533;&#65533;KsDq&#65533;~&#65533;!&#65533;/&#65533;|&#65533;F#Z&#65533;p&#65533;M&#65533;&#65533;B&#65533;(h&#65533;&#65533;)p&#65533;
lI&#65533;XTP'&#65533;4&#65533; fF@A&#65533;j&#65533;&#65533;&#65533; &#65533;9 q&#65533;&#65533;&#65533;:&#65533;)&#65533;  &#65533;&#65533;&#65533;&#65533;f&#65533;)DB&#65533;&&#65533;&#65533;&#65533;'&#65533;&#65533;:(&#65533;Dp&#65533;0  A@&#65533;&#65533;&#65533;?&#65533;tBDT&#65533;
4AE&#65533;&#65533;E&#65533; D=L&#65533;L%&#65533;@&#65533;	&#65533;jJd&#65533;4*J'&#65533;&#65533;&#65533;	x&#65533;K.&#65533;&#65533;bl&#65533;&#65533;&#65533;b&#65533;1&#65533;&#65533;&#65533;&#65533;&#65533;&#65533;&#65533;&#65533;V&#65533;3&#65533;'9&#65533;&#65533;+Sw&#65533;u&#65533;&#65533;
W&#65533;&#65533;&#65533;I&#65533;&#65533;/T&#65533;&#65533;+&X.@&#65533;/]&#65533;&#65533;W(&#65533;hX&#65533;wu_H8&#65533;+&#65533;c&#65533;\&#713;&#65533;&#580;&#65533;&#65533;K&#65533;&#65533;|#&#65533;G&#65533;&#65533;!&#65533;&#65533;4&#65533;b&#65533;1&#65533;&#65533;[t&#65533;&#65533;/&#65533;&#65533;&#65533;&#65533;&i7E1&#65533;h&#65533;&#65533;&#65533;&#65533;&#65533;e&#65533;s&#65533;&#65533;*9Nq&#65533;&#65533;&#65533;&#65533;[YW&#65533;&#65533;+&#65533;&#65533;F]-&#65533;u&#65533;~I&#65533;&C|G&#65533;&#65533;&#65533;&#65533;zIl&#65533;H6&#65533;&#65533;
M&#65533;X#&#65533;&#65533;v&#65533;#&#65533;&#65533;&#65533;#&#65533;&#65533;&#65533;F&#65533;Q&#65533;j&#65533;&#65533;&#65533;u&#65533;&#65533;&#65533;r|-&#65533;&#65533;&#65533;&!&#65533;VA&#65533;&#65533;&#65533;m6&#65533;&#65533;+I&#65533;&#65533;U&#65533;E&#65533;&#65533; &#65533;@C&#65533;&#65533;&#65533;&#482;&#65533;J&#65533;'<	e
Vn&#65533;&#65533;Z&#65533;&#59754;&#65533;&#65533;RA&#65533;Y&#65533;&#65533; &#65533;o&#65533;9@&#65533;&#65533;&#65533;&#65533;&#65533;g&#65533;z"&#65533;&#65533;&#65533;&#65533;R&#65533;&#65533;&#65533;f*: &#65533;9&#65533;&#65533;h&#65533;f&#65533;yQE`z4&#65533;&#65533;P&#65533;2&#65533;&#65533;&#65533;(&#65533;&#65533;&#65533;&#65533;@&#65533;&#65533;@Bip&#65533;?&#65533; &#152;	(&#65533;&#65533;&#65533;&#65533;O&#65533;&#65533;&#65533;&#65533;/tn&#65533;C&#65533;p&#65533;#}"&#65533;x&#65533;0&#65533;&#65533;&#65533;a5Q&#65533;W'&#533;s&#65533;&#65533;1&&#65533;&#65533;f&#65533;&#65533;u&#65533;-&#65533;jQ&#1302;(0&#65533;.q`M[&#65533;&#65533;#&#65533; i&#65533;&#65533;&#65533;[r&#65533;"&#65533;i&#65533;&#65533;X&#65533;0&#65533;	^&#65533;edc&#65533;&#65533;l&#65533;&#65533;&#65533;,(t&#65533;&#65533;&#65533;&#65533;@&#65533;&#65533;a&#65533;(C&#65533;+|b,
&#65533;vL&#65533;t&#65533;6w8&#65533;\&#1312;D&#65533; &#65533;^&#65533;@&#65533;	s&#65533;&#65533;&#65533;&#65533;V&#65533; &#65533;O&#65533;%	i&#65533;&#65533;&#594;p&#65533;\&#65533;&#65533;\da&#65533;&#65533;&#65533;&#65533;&#65533;
&#65533;H&#65533;A&#65533;.&#65533; &#65533;&#65533;e`P&#65533;VV&#65533;b@Q[&#65533;'Id&#65533;:T&#65533;#&#65533;.&#65533;P&#65533;&#65533;&#65533;&#65533;HPa&#65533;&#65533;F&#65533;&#65533;D[&#65533;9&#65533;h&#65533;F&#65533;\Q(&#65533;&#65533;&#65533;'Da&#65533;&#65533;&#65533;^&#65533;&#65533;&#65533;?&#65533;&#65533;&#65533;I&#65533;&#65533;&#65533;iD&#65533;&#65533;3&#65533;&#65533;h3J(&#65533;&#65533;L&#65533;&#65533;*M&#65533;J&#65533;&#65533;P&#65533;&#65533;&#65533;vk&#65533; &#65533;&#65533;&#65533;&&#65533;&#65533; &#65533;kg&#65533;"&#65533;=&#65533;i&#65533;&#65533;T&#65533;&#65533;7 &#65533;I&#65533;Q&#65533;:T &#65533;&#65533;&#65533;^
@(&#65533;.2&#65533;&#1056;-x&#65533;N&#65533;&#65533;tD{&#65533;3	&#65533;NB&&#65533;8 $&#65533;UIR[&#65533;$&#65533;&#65533;^&#65533;&#65533;[&#65533;&#65533;V &#65533;Y&#65533;b&#65533;&#65533;&#65533;iJ(&#65533;0c&#65533;b&#65533;N&#65533;Z&#65533;2#.&#65533;@&#65533;&#1028;&#65533;g,e!&#65533;&#65533;&#65533;&#65533;:X5H/2O&#65533;s&#65533;4 )j&#65533;adPE{&#65533;H&#65533;&#1023;&#65533;&#65533;&#65533;'&#65533;H&#65533;E&#1442;L&#65533;	&#65533;&#65533;0&#65533;E&#65533;!5&#65533;&#65533;&#65533;&#65533;&#65533;&#65533;&#65533;&#65533;h15&#65533;&#65533;&#65533;&#65533;&#65533;&#65533;E-&#65533;B1&#65533;&#65533;,%\!&#65533;&#65533;&#65533;&#690;&#65533;&#65533;k&#65533;i&#65533;&#65533;&#65533;s&#65533;&#65533;&#65533;eEV&#65533;&#65533;&#65533;&#65533;H&#65533;F&#65533;&#65533;[(&#65533;`&#65533;&#65533;a&#65533;$&#65533;&#65533;zd \&#65533;&#65533;&#65533;&#65533;&#65533;&#65533;&#65533;&#177;&#65533;h`X&#65533;Yn&#407;5t&#65533;\&#65533;3&#65533;&#65533;&#33197;|O1^i&#65533;J&#65533;&#65533;k&#65533;	07V0(	(&#1574;&#65533;P&#65533;&#65533;&#65533;U&#65533;J&#65533;&#65533;h&#65533;h&t&#65533;&#65533;&#51456;&#17723;w&#65533;&#65533;&#65533;&#65533;&#65533; &#65533;O&#65533;!Oy8`@&#65533;<&#65533;&#65533;&#65533;y!U&#65533;&#65533;w>&#65533;&#65533;&#65533;&#65533;@&#65533;&#65533;L&#65533;&#65533;0 B)NL&#65533;&#65533;Lr&#65533;&#65533;&#65533;&#65533;&#65533;&#65533;%&#65533;"I&#65533;b*&#65533;[}&#65533; &#65533;qMAPV&#65533;@0&#65533;&#65533;N&#65533;F&#65533;&#65533;&#65533;&#65533;&#65533;!&#65533;&#65533;&#65533;&#65533;s&#65533;h5ZI&#65533;&#65533;&#65533;I&#65533;E&#65533;&#65533;&#538;&#65533;&#1035;4&#65533;&#65533;8&#65533;A|>&#65533;&#65533;&#65533; &#65533;&#65533;%&#1756;@&#65533;(|b;/|&#65533;&#65533;]tb)r&#65533;$Y&#65533;&#65533;&#65533;'	&#65533;Q&#65533;x&#65533;s&#65533;D&#65533;&#65533;e&#65533;&#65533;&#65533;,&#65533;Po&#65533;&#65533;&#1097;&#65533;e&#65533;^&#65533;-&#65533;,s,ctb
&#65533;CVkJ&#65533;0&#65533;}B/bq&#65533;9>&#65533;&#65533;&#65533;&#65533;"
&#65533;9J")&#65533;6&#65533;&#65533;&#65533;G&#65533;B,&#65533;K2t&#1207;&#65533;&#65533;&#65533;&#65533;&#65533;UV<'n&#65533;&#65533;
&#65533;&#65533;J&#65533;x&#65533;&#65533;Q&#65533;&#65533;&#65533;&#65533;t]!S&#65533;&#65533;&#65533;Vr&#303;9&#65533;&#65533;&#65533;^ MD&#65533;&#65533;6/E&#65533;&#65533;&#65533;D"W(&#65533;&#65533;D&#65533;o&#65533;u&#65533;&#65533;@vE&#65533;@&#65533;&#65533;&#65533;U&#65533;&#65533;7E w&#65533;&#65533;&#65533;&#65533;_?&#65533;&#65533;On&#65533;&#65533;>4z~T&#65533;Z&#65533;&#65533;B&#65533;;&#65533;7&#65533;`&#65533;&#65533;&#65533;X$&#65533;&#815;D&#65533;&#65533;<&#65533;%!a	&#65533;&#65533;&#65533;&#65533;&#65533;.&#65533;f4&#65533;&#65533;&#65533;&#65533;$&#65533;%&#65533;)h&#65533;.&#65533;&#65533;&#65533;IC2#&#65533;&#65533;&#65533;&#65533; &#65533;A~&#65533;&#65533;&#65533;&#65533;&#65533;5&#242;8T&#65533;_&#65533;&#65533;C_&#65533;rB&#65533;&#65533;=^&#65533;&#192;l&#65533;5&#65533;&#65533;^&#1040;R&#65533;5l&#65533;i&#65533;T&#128;&#65533;&#65533;f%&#65533;&#65533;y=	r+&#65533;P4b)&#2014;&#65533;X.&#65533;&#65533;!&#65533;&#65533;u&#65533;&#65533;0&#65533;:&#65533;!kQ&#258;w$(a&#65533;&#65533;&#65533;r&#65533;+&#65533;&#65533;lQ&#65533;&#65533;&#65533;@o&#65533; &#65533;&#65533;&#65533;A(B&#65533;IV|&#65533;&#65533;n&#65533;l &#65533;&&#65533;Y&#65533;&#65533;zbD&#65533;&#65533;&#65533;&#65533;&#65533;A&#65533;&#65533;5&#65533;Nh
&#364;+&#65533;>1.g&#65533; &#65533;vlB{&#65533;&#65533;&#65533;V`x&#65533;,4&#65533;d:s&#65533;fw&#65533;17&#65533;&#65533;&#65533;&#65533;~&#65533;&#65533;}&#65533;k&#65533;&#65533;&#65533;D&#65533;&#65533;oB&#65533;Tp&#65533;u &#65533;O&#65533;d&@`&#65533;C<&#65533;`7=&#65533;(&#65533;sP&#65533; =)&#65533;p & =`> &#65533;&#65533;&#65533;0E &#65533;&#65533; ' b*&#65533;)&#65533;#X%&#65533;&#65533;&#65533;&#65533;L&#65533;&#65533;!s'e?$&#65533;cD&#65533;cF &#65533;&#65533;&#65533;5&#65533;L&#1606;O&#65533;/&#65533;"C/`Z&#65533;4c&#65533;I &#65533;&#65533;"&#65533;BS5D&#65533;&#65533;}2 4J13&#65533;&#65533;&#65533;&#65533;r&#65533;&#65533;sG,``U&#65533;W_&#65533;7y'5&#65533;R&#65533;v6sUl&#65533;&#65533;Px&#65533;W&#65533;&#65533;J&#65533;&#65533;Gh&#65533;R4B8N &#65533;_&#65533;&#65533;&#65533;|1&#65533;l&#65533;&#65533;w}&#65533;A&#65533;Sp~&#65533;&#65533;uF n&#65533;En&#65533;fO&#65533;5~Uec&#65533;UUs&#65533;g&#65533;&#65533;&#65533;1PAI&#65533;m&#65533;\&#65533;L&#548;Lgs&#65533;P$j0F`J&#65533;&#65533;&#65533;`G9r!d&#65533;}}&#65533;E&#65533;&#65533;]Ase1t3gNp9&#65533;~&#65533;L^=0:&#65533;&#65533;&#65533;M&#65533;M&#65533;d&#65533;&#65533;oP%dR&#65533;	&#65533;NpO&#65533;t;&#65533;&#65533;&#65533;CO	&#65533;&r=&#65533;'&#65533;&#65533; a&#65533;m)&#65533;DP&#65533;&#65533;=&#65533;&#65533; V&#65533;&#65533; &#65533;s.&#65533; &#65533;&#65533;_&#65533;%&#65533;c%c4ga&#65533;T s%!Spt&#65533;CSE./p&#65533;Tw\I&#65533;RlGQP	b!p&#65533;Q&#65533;"&#65533;&#65533;e&#65533;&#65533;C&#65533;&#65533;vM&#65533;
ph9Ai`U$pBZ&#65533;$pq&#1028;$`@&#65533;`&#65533;&#65533;Q&#65533;&#65533;&#65533;
P&#65533;7&#65533;1 WP	&#65533; &#65533;FmM&#65533;1&#65533;B/&#65533;R.b&#65533;G&#1986;w0&#65533;e@&#65533;Pq&#65533;3&#65533;
&#65533;GY-"5K&#65533;H&#65533;0z&#65533;&#65533;	}H"o&#65533;s&#65533;T&#65533;&#65533;1&#65533;&#65533;U&#65533;&#65533;&#65533;w&#65533;{2&#65533;&#65533;u&#65533;&#65533;&#65533;[P,&#65533;"&#1012;Y e&#65533;&#65533;&#1483;&#580;LG0&#65533;&#65533;	T&#65533;&#65533;,d}VG0&#65533;A8&#65533;&#65533;|&#65533;`p.&#65533;$t&#65533;&#65533;N&#65533;t&#65533;n&#65533;&#65533;&#65533;U+&#65533;&#65533;&#65533;y&#65533;X+&#65533;T:&#65533;&#65533;V%&#65533;P&#65533;0?&#65533;U&#65533;4  &#65533;ba'wq&#65533;&#65533;O@On&#65533; &#65533;&#65533;'&#65533;q&#65533;=&#65533;`&#835;&#65533;G&#65533;&#65533;q5)	&#65533; E&#65533;P&#65533;&#65533; (@&#65533;0&#65533;&#65533;s(P@&#65533;&#65533;*;&#65533;&#1651;+%&#65533;$GW0'&#65533;'u)&#65533;	sASP&#65533;Ew&#65533;GG?E&#65533;&#65533;4&#65533;`&#65533;~&#65533;4d&#65533;\F&#65533;6d&#65533;&#65533;h&#65533;2G&#65533;&#65533;]&#65533;cwM&#65533;gW&#65533;O&#65533;&#65533;C&#65533;&#65533;H6 &#65533;1&#65533;Ej&#65533;&#65533;[&#65533;Q&#65533;&#65533;&#65533;a&#65533;&#65533;&#65533;H#&#65533;5&#65533;Y&#65533;@&#65533;&#65533;&#65533;//&#65533;m\&#65533;\n&#65533;2&#65533;&#65533;	SP[&#65533;`/&#65533;&#65533;j&#65533;TopJP&#65533;[&#65533;	&#65533;@&#65533;&#65533;D6&#65533; &#65533;9 &#65533;E8ScL&#65533;&#65533;&#65533;&#65533;t&#65533;&#65533;&#65533;1&#65533;x&#65533;&#65533;Q6&#65533;&#65533;k&#65533;s&#552;&#65533;&#65533;&#65533;&#65533;LEQ/P&#65533;$j&#65533;&#217;&#65533;P&#65533;&#65533;&#65533;	)&#65533;Kv&#65533;&#65533;&#65533;&#65533;yu&#65533;
r&#65533;.n&#65533;!&#65533;0l&#65533;&#1293;&#65533;o&#65533;&#65533;&#65533;&#65533;W&#65533;.&%&#65533;%%&#65533;%&#65533;&#65533;bE&#1054;&#65533;&#65533;	?&#65533;h&&#65533;_&#65533;&&#1503;`r&#65533;&#65533;&#65533;&#65533;Cq`&#65533;&#65533;&#65533;<7P&#1711;&#65533;:Q&#65533;_%&#65533;%!&#65533;&#65533;&#65533;&#65533;&#65533;&#65533; &#65533; (Z+&#65533;&#65533;+9wa&#65533;?
&#65533;R&#65533;&#65533;=,&#65533;2ut5Y&#65533;@&#65533;&#65533;Jh9&#65533;&#19640;	\&#65533;a&#65533;&#65533;	JP&#65533;&#65533;&#65533;&#65533;
n&#65533;iWC&#65533;q&#65533;&#65533;ZaS5&#65533;:_&#65533;h&#65533;&#65533;4&#65533; &#65533;UeP&#65533;&#65533;#&#65533;zJ&#65533;i&#65533;Q	&#65533;xC/&#65533;&#65533;y&#65533;&#65533;&#65533; g&#65533;&#65533;
&#65533;eTu VIV&#65533;&#65533;G&#1050;w&#65533;'5&#65533;F8&#65533;D2&#65533;ax}&#65533;E`#&#65533;&#65533;&#65533;&#65533;[&#65533;&#65533; "2&#65533;&#436;&#65533;&#65533;&#65533;m&#65533;&#65533;5[ *&#65533;ME&#44211;j&#65533;2 d&#416;@U}&#65533;&#27389;&#65533;7FEAI&#65533;2u &#65533;*tan&#65533;&#65533;&#65533;P&#65533;&#65533;Cd&#65533;V^&#65533;&#65533;i&#65533;&#65533;c^&#65533;^R&#65533;:&#65533;oU&#65533;&#65533;aa&#65533;&#65533;	&#65533;Pf&#65533; &#65533;<&#65533;IO&#65533;x &#65533;p&#65533;i&#65533;&#65533;'h&#65533;&#65533;&#1075;&#65533;&#65533;&#65533;&#65533;&#65533;&#65533;&#65533;P&#65533;p&#65533;&#65533;$M&#65533;&#65533;&#65533;&#65533;&#65533;&#65533;&#65533;+1&#65533;Q&#1891;/&#65533;&#65533;&#65533;s&#65533;3&#65533;*z&#65533;6@H&#65533;&#65533;#&#65533;&#65533;.K&#65533;%&#65533;1&#65533;&#65533;&#65533;,&#65533;&#65533;Tk&#65533;Ia&#65533;{&#65533;D;{6&#65533;1fH &#65533;S&#13649;&#65533;&#65533;p$&#65533;6&#65533;	J0J &#65533;&#65533;&#65533;&#65533;&#65533;[p&#65533;&#65533;&#65533;2cj&#65533;&#65533;3#p&#65533;&#65533;&#1136;6&#65533;~qVG&#65533;uh5&#65533;K&#65533;q&#65533;K&#65533;#F&#65533;FN&#65533;diz&#65533;1&#65533;I&#65533;&#65533;"&#65533;!&#65533;aK&#65533;VF{&#65533;&#65533;&#65533;C6&#65533;C&#65533;H&#65533;&#65533;@-&#65533;a&#65533; &#65533;v&#65533;2B5b!Md&#65533;?UP&#65533;&#65533;&#65533;d&#65533;&#65533;&#65533;L*&#65533;&#65533;&#65533;&#65533;@F0Z&#65533;8&#65533;&#65533;&#65533;|&#65533;4&#65533;&#65533;q`&#65533;k,H &#65533;*75!^&#65533;&#65533;n)P&#65533;&#65533;YQ&#65533;=&#65533;M&#65533;&#65533;&#65533;TN&#65533;Np%&#65533;s&#65533;&#65533;! &#65533;&#65533;&#65533;N&#65533;&#65533;&#1055;&#65533;i&#65533;&#1435;(&#65533;q&#1771;&#65533;&#65533;(&#65533;Wa&#65533;&#65533;&#65533;&#65533;>&#65533;*&#65533;!@&#65533;=	&#65533;b&#65533;&#65533;>(*&#65533;&#65533;&#65533;s`R&#65533;".&#65533; &#65533;+
&#65533;AG&#65533;9&#65533;t{S?E&#65533;&#65533;&#65533;;&#65533;&#65533;>&#65533;L/J&#65533; E&#65533;yL$?&#65533;F&#65533;xC&#65533;UI&#65533;&#65533;&#65533;&#65533;&#1006;pLs&#65533;&#65533;&#65533;6&#65533;&#65533;D&#65533;d&#65533;&#65533;u[s&#65533;&#65533;G&#65533;Q&#65533;p~&#1890;&#65533;0D&#65533;R-&#65533;TB6&#65533;xs.^`m2q v&#65533;DWRY&#65533;&#65533;ZC&#65533;?&#65533;S[&#383;&#65533;"&#65533;&#65533;&#65533;tmQw32&#65533;6l&#65533;5&#65533;&#65533;C&#65533;&#65533;z/&#65533;&#65533;40&#65533;i&#65533;&#65533;Z &#65533;&#65533;L[ &#65533;&#65533;b&#65533;&#65533;
2p7e"NI&#65533;&#65533;Z&#65533;LVY&#65533;&#65533;mn t&#65533;$ #&#65533;0Y5d&#65533;^M&#65533;&#65533;(&#65533;O&#65533;$$
% %&#65533;&#65533;%&#65533;}&#65533;&#65533;%`" &#65533;&#65533;e&#65533;;&#65533;<&#65533;	)&#65533;&#65533;&#1276;g`&#65533;O&#435;&#65533;&#65533;'z&#65533;'&#65533;X)&#65533;r=&#65533;&#65533;S&#65533;(&#65533;&#65533;&#65533;&#65533; &#65533;r&#65533;[&#65533;R&#65533;&#65533;&#65533;&#65533;&#65533;#&#65533;- &#65533;&#65533;t5Z&#65533;4E&#65533;.<&#65533;&#65533;55&#65533;;)M/&#65533;&#476;&#65533;&#145;&#65533;N&#65533;	&#65533;p&#65533;V&#65533;*C&#65533;A,&#65533;&#65533;t&#65533;&#65533; &#65533;&#65533;&#65533;/S:T#&#65533;iO&#65533;&#65533;F&#65533;S&#65533;&#65533;&#65533;I&#65533;L &#65533;&#65533;&#65533;&#65533;Ps$&#65533;2`Yr&#65533;!S&#65533;Bn&#65533;|&#65533;*&#65533;	#&#65533;&#65533;pn&#65533;&#65533;L&#65533;&#65533;t?&#65533;&#65533;&#65533;&#1353;f5G&#65533; J&#65533;&#65533;^&#65533;&#65533;Kq5&#65533;1v6&#65533;W&#65533;4&#65533;H&#65533;Bf&#65533;G&#65533;&#65533;&#65533;#M&#65533;{&#65533;EU&#65533;&#65533;y&#65533;&#65533;b&#65533;&#65533;#p-&#65533;0OJ&#65533;D"&#65533;&#65533;II	m`Wx&#65533;t
|a{&#65533;1&#65533;&#65533;&#65533;&#65533;&#65533;}^a&#65533;&#65533;&#65533;w&#65533;$
_&#65533;&#685;'&#65533;o&#65533;&#65533;]2&#65533;&#65533;&#65533;&#65533;&#65533;&#65533;&#65533;h&#65533;
G&#65533;&#65533;&#65533;O{&#65533;q&#65533;&#65533;'&#65533;&#65533;&#65533;&#65533;
&#65533;&#65533;g&#790;2&#65533;&#65533;N&#65533;&#65533;!&#65533;&#65533; 8&#65533; eZ&#65533;&#65533; K?&#65533;&#65533;) &#65533;&#65533;;&#65533;&#65533;&#65533;+&#65533;&#65533;&#65533;K&#65533;,&#65533;&#65533;&#65533;&#65533;t<
&#65533;&#65533;&#65533;&#65533;&#65533;&#65533;&#65533;&#65533;t&#65533;0&#65533;L&#65533;&#65533;&#65533;a&#65533;0d2&#65533;Z)C&#65533;&#65533;&#65533;&#65533;up&#65533;E&#65533;eYE&#1282;&#65533;&#65533;&#65533;&#65533;&#65533;Le&#65533;&#65533;&#65533;W &#65533;&#65533;
&#65533;&#65533;D$	&#65533;a&#65533;n&#65533;_&#65533;
&#65533;yq&#65533;B&#65533;SCW &#65533;`&#65533;&#1031;jP&#65533;&#65533;&#65533;&#65533;&#65533;Le&#65533;&#65533;jJ8U`U&#65533;&#65533;&#65533;`q&#65533;7&#65533;0&#65533;&#65533;&#65533;&#65533;USw&#65533;P&#65533;'&#65533;&#65533;"&#65533;&#65533;
[&#65533;&#65533;&#65533;Id&#65533;~:&#65533;&#472;&#65533;&#65533;>&#65533;&#65533;&#1150;&#65533;&#2044;&#65533;x&#65533;5&#65533;
e&#65533;&#1155;&#65533;&#65533;ok^|&#1883;&#65533;r9&#65533;&#65533;&#65533;&#65533;&#65533;&#65533;.&#65533;&#65533;&#65533;&#65533;mN&#65533;X%&#65533;&#65533;m&#65533;p&#65533; %&#65533;&#65533;&#65533;&#65533;&#65533;N&#65533;C&#65533;q&#65533;&#1657;&#65533;&#65533;&#65533; 	&#65533;`&#65533;&#65533;qzP&#65533;&#65533;'&#65533;.)F&#65533;+ &#65533;&#65533;&#65533;a`1&#65533;Y&#65533;&#65533;&#65533;=5h+5&#65533;9%&#65533;Q:&#65533; $&#65533;?&#65533;]&#65533;&#65533;=&#65533;&#65533;&#65533;&#65533;2&#65533;L3&#65533;&#65533;<&#65533;cE8&#65533;&#65533;&#65533;	\&#65533;jKoPJ&#65533;&#65533;&#65533;&#65533;1A&#65533;I_pL&#65533;/@&#65533;P.6b5&#65533;L&#65533;&#65533;&#65533;&#65533;Z&#65533;&#65533;&#65533;5U&#65533;H&#65533;&#65533;D1u@&#65533;&#65533;&#65533;XF&#65533;&#430;H&#65533;7x(&#65533;&#65533;`&#65533;
VK&#65533;&#65533;&#65533;>
&#65533;&#65533;Og&#65533;&#1485;&#65533;9&#65533; ]&#65533;
M&#65533;AV&#65533;&#65533;&#65533;z7&#143;Iu&#65533;&#65533;&#65533;L&#65533;&#65533;&#65533;&#65533;L&#65533;&#65533;|&#65533;&#65533;&#65533;&#65533;yfn&#152;G&#65533;=&#65533;Kh&#65533;&#65533;"X&#65533;g&#65533;&#65533;4Ib#&#1520;'S&#65533;&#65533;a&#65533;&#65533;'R&#1032;x&#65533;&#65533;	&#65533;ShL&#65533;1
K&#65533;&#65533;P&#65533;C
%A&#65533;,&#65533;&#65533;&#65533;&#65533;	0p&#65533; $&#65533;	&#65533;@&#65533;&#65533;O&#65533; <8p&#65533;AED 
TB&#65533;&#65533; &#65533;Iu&#65533;&#65533;<y&#65533;&#65533;&#65533;&#65533;T&#65533;T&#65533;`&#65533;h&#65533;&#65533;&#65533;?&#65533;R&#65533;&#65533;&#65533;&#65533;N&#65533;3g&#65533;&#65533;&#65533;&#65533;n&#65533;&#65533;*$XK&#65533;&#65533;]&#65533;t&#65533;.P&#65533;@A&#65533;&#200;wxHPa^&#65533;%/&#65533;@&#65533;&#65533;&#793;1&#65533;(&#65533;&#65533;&#65533;&#991;O&#65533; &#65533;&#65533;&#65533;Q&#65533;1&#65533;&#1812;&#65533;&#65533;E&#65533;&#65533;&#529;(F>&#65533;8B&#65533;+'&#65533;A&#65533;&#65533;a&#65533;t&#65533;P&#65533;\&#65533;&#65533;&#65533;-?^&#65533;H"&#65533;&#65533;2&#65533;&#65533;p&#65533;&#65533;&#65533;&#65533;4@&#1072;&#65533;&#65533;&#65533;&#65533;F&#65533;&#65533;&#65533;&#65533;&#65533;&#520;$&#65533;>&#1910;%N&#65533;#2F&#65533;	&#65533;&#65533;~W:&#348;Nf1G&#65533;\>&#65533;/;&#65533;&#65533;&#65533;a:&#65533;"D&#65533;;(*&#65533;A&#48395;CWD&#65533;&#137;(&#65533;H
-&#65533;&#65533;&#65533;/&#65533;&#65533;&#65533;$&#65533;p&#65533;
4L,&#213;:F8b&#65533;F&#65533;@&#65533; &#65533;~&#65533;&#65533;"&#65533;NKm&#65533;&#65533;&#819;&#65533;4!&#65533;{&#65533;)tye&#65533;W&#65533;B&#65533;#>&#65533;&#65533;&#65533;&#65533;&#65533;b^>&#65533;"&#65533;:~&#65533;&#65533;^B&#65533;1&#65533;-~)f&#65533;\&#65533;&#65533;&#65533;&#65533;&#65533;z&#65533;&#65533;&#65533;4&#65533;S&#65533;&#65533;PB&#65533;$&#65533;H&#65533; %?M&#65533;&#65533;%&#65533;4&#65533;I.N&#65533;&#65533;.&#65533;h&#65533;$H&#65533; &#65533;0
K!`&#65533;Q	`*&#65533;&#65533;&#65533;&#65533;&#65533;&#65533;&#65533;&#65533;,&#65533;&#65533;&#65533;&#65533;&#1330;P&#65533;j&#65533;&#24747;&#65533;&#65533;&#65533;&#65533;&#65533;&#65533;U&#65533;i&#65533;&#65533;8l&#65533;
"&#65533;&#65533;&#1498;S6&#65533;&#65533;&#65533;0&#65533;"&#65533;lj&#65533;&#65533;,&#65533;&#65533;>&#65533;9nOh&#65533;H&#65533;BM&#65533;&#65533;0gQ&#65533;qe$&#65533;pb#&#65533;&#65533;D&#65533;>F'B&#65533;&#65533;&#65533;F&#65533;&#65533;^&#65533;&#65533;&#65533;&#65533;"&#1332;&#65533;p&#65533;&#65533;&#65533;&#65533;&#842;&#65533;&#65533;0&#65533;#&#65533;oh9&#65533;P&#65533;&#1920;&#65533;&#65533;#FP&#65533;'&#65533;E	&#65533;;&#65533;E&#65533;"E&#65533;2&#65533;B&#65533;CH-B&#65533;&#65533;&#65533;&#65533;&#65533;&#65533;lx&#65533;
#&#65533;p&#65533;0p&#65533;b&#65533;2&#65533;&#65533;$&#65533;&#65533;@&#65533;gi&#65533;gLf&#65533;&#65533;&#65533;&#65533;&#65533;&#902;&#65533;{nHo&#65533;&#65533;&#65533;&#65533;M&#65533;&#65533;&#65533;)>yrQ&#65533;`W&#65533;+&#65533;&#65533;0&#65533;&#3217;.&#65533;&#65533;&#17914;&#65533;p1	-&#65533;&#65533;q&#65533;5&#65533;8&#65533;&#65533;h&#65533;!&#65533;&#65533;$&#65533;&#65533;:&#65533;P&#65533;M&#65533;&#65533;r&#65533;&#65533;&#65533;&#65533;h &#65533;&#65533;&#65533;i'&#65533;)K&#65533;BJSJK7uU&#65533;
&#65533;U
&#65533;B&#65533;S&#65533;&#65533;b&#65533;&#65533;&#65533;&#65533;4&#65533;[k&#65533;V&#65533;|M &#65533;&#65533;K&#65533;&#65533;&#65533;&#65533;/c`&#65533;&#65533;";&#65533;&#65533;&#322;}&#65533;&#65533;^&#65533;&#65533;&#65533;2&#65533;&#65533;&#65533;&#65533;8&#65533;3&#65533;$&#65533;6M&#65533;&#1324;&#65533;"&#65533;`D&#65533;m&#65533;_&#65533;Hw]&#65533;&#65533;	&#65533;&#65533;&#549;&#65533;&#65533;&#65533;&&#65533;{A&#65533;&#65533;&#65533;&#65533;&#65533;; &#65533;APc&#65533;&#65533;&#65533;&#65533;fE:&#65533;i&#65533;o|&#65533;&#65533;P&#65533;0~1x!&#65533;j&#65533;E1t1&#65533;NCFxC&#65533;&#65533;P&#65533;:&#65533;"-&#65533;YA&#307;!&#65533;&#:&#65533;!&#65533;&#65533;!4 &#65533;+\&#65533;2U'	&#65533;(&#65533;&#65533;C&#65533;O4BW&#65533;&#65533;&#65533;d &#65533;5&#65533;	&#65533;G&#65533;&#65533;&#65533;#&#65533; &#65533;9&#65533;M&#65533;&#65533;X&#65533;o&#65533;-B&#921;&#65533;&#65533;&#65533;N&#65533;A	&#65533;X&#65533;&#65533;&#65533;($&#65533;
&#65533;&#65533;C&#65533;B&#65533;&#65533;<&&#65533;	H&#65533;Rd&#65533;&#65533;!".H&#65533;&#65533;&#65533;H8#&#65533;&#65533;&#65533;&#65533;O$&#65533;IB&#1170;&#765;&#65533;%(&#65533;&#65533;B&#1056;&&#65533;8&#65533; (&#65533;&#65533;H%&#65533;&#65533;2
&#65533;&#65533;:&#65533;&#65533;_&#65533;&#65533;&#65533;&#178;;&#65533;&#1838;&#65533;&#65533;#&#745;&#1202;&#65533;&#65533;&#65533;&#65533;V&#65533;a@a&#65533;y&#65533;&#65533;&#65533;&#65533;Xx&#65533;^&#65533;W,,&#65533;W&#1052;4&#65533;,&#65533;z&#65533;&#65533;V&#65533;`&#65533;&#65533;U&#65533;Z&#65533;&#65533;@&#65533;&#65533;&#65533;oy&#65533;|&#65533;&#584;s""&#65533;&#1664; &#65533;A*f&#65533;)&#65533;`&#65533;&#65533;&#65533;&#65533;&#65533;4&#65533;:x&#65533;&#65533;&#65533;&#65533;O&#65533;&#65533;Ipa&#65533;&#65533;m&#65533;&#65533;"d,&#65533;p+&#1328;&#65533;(&#65533;B&#65533;&#65533;D&#65533;&#65533;W&#65533;Bk*&#65533;.Z#tq;;&#65533;&#1564;3&#65533;&#65533;&#65533;s:[&#65533;&#65533;C^P/&#65533;q &#65533;v&#65533; &#65533;&#65533;$a&#65533;2&#65533;#/7&#65533;a &#65533;&#65533;&#34949;&#65533;&#65533;-D&#65533;[ @&#65533;9SNmY&#65533;&#65533;D&#65533;r&#65533;p&#65533;&#65533;&#65533;&#65533;!&#65533;:&#65533;&#1540;&#65533;&#65533;&#65533;(&#65533;a&#65533;XC&#65533;t&#65533;A:&N;h&#65533;&#65533;8&#65533;&#65533;&#65533;q{&#65533;@&#65533;W&#65533;&#65533;$%&#65533;TI(P&#65533;0&#65533;&#65533;&#65533;)a&#65533;&#65533;i
S&#65533;c&#65533;`:
 EU`&#65533;&#65533; py&#65533;T&#65533;nU&#65533;4K ~&#65533;Z&#65533;&#65533;Y3&#65533;&#65533;0&#65533;&#65533;u&#65533;zw&#65533;&#65533;&#65533;&#424;v&#65533;&#65533;k&#65533;&#65533;&#65533;M^&#65533;VX&#65533;&#65533;8&#65533;9N&#65533;t&#65533;3d&#65533;*:3"&#65533;q)&#65533;&#65533;&#65533;&#65533;&#65533;;&#65533;a&#65533;A&#65533;Y&#65533;\a8r&#65533;4&#65533;&#65533;w&#65533;&#65533;&#197;&#65533;&#65533;&#65533;;T&#65533;&#65533;a&#65533;H&#65533;&#65533;}&#65533;&#65533;&#65533;H&#65533;a&#65533;}B>&#65533;x+D1&#65533;z&#65533;G&#65533;u D6&#65533;&#65533;l&#65533;&#65533;z&#65533;AO&#65533;>&#65533;&#65533;&#65533;H&#65533;&#65533;&#65533;&#1102;Fh#&#65533;&#65533;mb&#65533;&#65533;/Da&#65533;`x&#65533;&#65533;qH]&#65533;&#65533;&#65533;&#65533;U&#65533;Y&#65533;Vs&#65533;k>m	G5W&#65533;&#65533;9&#65533;&#65533;&#65533;a&#65533;m~&#65533;X&#65533;&#65533;v04&#65533;&#65533;&#65533;&#272;&#65533;` 5&#65533;G&#65533;u&#65533;H&#176;&#65533;&#65533;&#65533;#	J e&#65533;A]&#65533;&#65533;&#65533;&#65533;&&#1065;Z&#65533;@&#65533;<y&#65533;O"U&#65533;&#65533;F6S&#65533;2&#65533;PL{&#65533;O&#65533;R*&#65533;D&#1383;hI*&#65533;d&#65533;U;&#65533;&#65533;\&#65533;2&#65533;Z&#613;&#65533;&#65533;AA	V&#65533;&#65533;rb&|
X4&#1240;&#65533;$&#26255;^faz&#65533;c&#65533;&&#1002;&#628;&#65533;u&#65533;O_&#65533;&#65533;<:&#65533;k&#65533;

)
&#65533;&#65533;&#65533;>Q&#65533;b&#65533;b&#65533;@&#65533;&#65533;&#65533;plh&#65533;&#65533;&#65533;7&#65533;,&#65533;\&#65533;&#65533;&#65533;J &#65533;&#65533;B&#65533;F&#65533;QL&#65533;j8&#65533;&#65533;p&#65533;8&#65533;&#65533;S&#65533;E&#65533;p8&#65533;=&#65533;&#65533;d3&#65533;&#65533;`\&#65533;Wd&#65533;&#65533;k~1&#65533;\<&#65533;C&#65533;&#65533;&#65533;&#65533;&#65533;#&#65533;/&#65533;&#65533;&#65533;S&#410;~&#65533;&#65533;&#1397;"0.Mh&#65533;ejS&#65533;&#65533;&#65533;oW_p~&#65533;&#65533;n{&#65533;&#65533;&#65533;&#65533;(&#65533;&#65533;&#65533;0&#65533;
&#65533;k%/2"&#65533;&#65533;&#65533;&#65533;&#65533;@"(&#65533;H&#65533;&#65533;&#1494;&#65533;O&#65533;$&#65533;_B&#65533;|&#65533;{i,&#65533;0&#65533;)&#65533;e&#65533;8&#65533;6&#65533;(&#65533;&#65533; T	 >&#65533;&#733;|&#65533;&#958;&#65533;1&#65533;g&#65533;Mw&#65533;0)L4&#65533;u&#65533;`&#65533;'&#65533;&#65533;dr&#65533;&#65533;F&#65533;/&#65533;A&#65533;1E&#65533;&#65533;&#65533;`O&#978;&#65533;&#65533;	&#65533;Pc&#65533;2&#65533;&#65533;&#65533;&#65533;7rn&#65533;&#65533;&#65533;&#65533;&#65533;&#65533; &#65533;13&#65533;\;lS&#65533;&#65533;K&#65533;J&#65533;&#65533;
&#65533;[&#65533;&#1784;&#65533;&#65533;	@ &#65533; &#65533;&#65533;_%&#65533;GXC(&#65533;0&#65533;&#65533;&#3109;a/:&#65533;U&#65533;t:X&#65533;	&#328;&#65533;m&#65533;&#65533;5&#65533;Gu&#65533;L?&#65533;&#65533;!E&#65533;+DJH\C&#65533;&#65533;&#65533;&#65533;&#65533;h&#65533;&#65533;&#65533;q&#65533;&#65533;&#65533;&#65533;&#65533;&#65533;Cm&#65533;&#65533;&#65533;^&#65533;W(T&#65533;c&#65533;A&#65533;0G&#65533;;a&#65533;O@&#65533;"&#65533;&#65533;&#65533;FZpr&#65533;Kn$&#65533;&#65533;&#65533;B&#65533;L&#65533;P6&#65533;&#65533;&#65533;&#65533;`&#65533;&#65533;):T&#65533; J&#65533;&#65533; :K&#65533;&#65533;&#65533;&#65533;	&#65533; 	&#65533;&#65533;&#65533;&#65533;%&#65533;"-T&#65533;&#65533;	&#65533;3S1&#65533;&#65533;x&#65533;&#65533;.&#65533;p=X&#65533;	&#65533;4&#65533;(&#65533;&#65533;p&#65533;&#65533;k&#65533;&#65533;&#65533;g"&#65533;&#65533;)&#65533;J&#65533;B&#65533;&#65533;&#65533;1&#65533;ob&#65533;q&#65533;j&#65533;A&#65533;&#65533;2j&#65533;&#1026;qA&#65533;&#65533;5nI&#65533;&#65533;R#&#475;&#65533;&#65533;` &#65533;&#65533;&#65533;K&#65533;&#65533;)#sC7 &#65533;?&#65533;&#65533;{&#65533;&#65533;&#65533;+&#1026;&#65533;x &#65533;'&#65533;&#65533;&#65533;x&#65533;2&#65533;oyS&#65533;&#65533; &#65533;&#65533;&#65533;P&#65533;&#65533;&#65533;&#65533;U;&#65533;P&#65533;&#65533;Op&#65533;*l&#65533;&#65533;&#65533;&#65533;:Y&#65533;3:&#65533;Q&#65533;&#65533;&#65533;C&#65533;&#65533;&#65533;J &#65533;`x~
&#65533;Y &#65533;`s0V&#65533;&#65533;2W&#65533;.&#65533;&#65533; &#65533;&#65533;&#65533;&#65533;&#65533;&#65533;&#65533;Y&#65533;E<,&#65533;&#65533;$L*&#65533;?&#65533;&#347;&#65533;$&#65533;8&#65533;@+%S&#1684;&#65533; &#65533; &#65533;&#65533; &#65533;&#65533; &#65533;&#65533;,&#65533;&#65533;@&#65533;&#165;Yz&#65533;W&#65533;%Sy&#65533;&#65533;@&#65533;&#65533;&#65533;x-&#65533;J-&#1370;-&#65533;&#65533;&#65533;&#65533;&#65533;&#65533;&&#65533;&#65533;-&#65533;&#65533;.GcfuL&#65533;&#65533;&#65533;&#65533;Q &#65533;&#65533;&#65533;p&#65533;	&#65533;&#65533;&#65533;&#65533;A&#65533;&#65533;E&#1228;f&#65533;&#65533;&#65533;&#65533;>$&#65533;PE&#65533;z0&#65533;&#65533;&#65533;s#8&#65533;!&#65533;&#65533;&#65533;#&#65533;*&#65533;a'&#65533;&#65533;<&#65533;a&#65533;*wz&#65533;&#65533;9&#65533;&#65533;&#65533;&#65533;vB&#65533;&#65533; A&#65533;*C&#65533;!&#65533;a&#65533;[&#65533;H&#65533;+j(&#65533;X&#65533;&#65533;+@5&#65533;&#1625; &#65533;H&#65533;&#1275;G&#65533;	xI&#65533;&#65533;&#65533;z&#65533;&#65533;(&#65533;+&#65533;&#65533;Q&#65533;&#65533;7zyc&#65533;?&#65533;&#65533;&#65533;&#65533;&#65533;&#393;&#65533;&#65533;h&#65533;&#65533;&#335;&#65533;?\&#65533;&#65533;&#65533;+&#65533;B&#65533;2C&#65533;?
x&#65533;MF&#65533;&#65533; `3&#65533;iVB&#65533;W*&#415;&#65533; 	&#65533;&#65533;
&#65533;&#65533;&#65533;:&#65533;&#65533;&#65533;bLmL&#65533;>&#65533;&#65533;h&#65533;F&#65533;&#1152;y&#65533;-h9&#65533;$&#65533;&#65533;&#65533;t&#65533;er&#65533;&#65533;&#65533;\&#65533;-La&#65533;L&#65533;0M&#65533;&#65533;G&#1024;P&#65533;O&#1275;&#65533;&#65533;L&#65533;&#65533;&#65533;)<&#65533;#a/cc8&#65533;S&#65533;*@&#65533;&#65533;H&#65533;t=&#65533;&#298;&#65533;4&#65533;&#65533;J(&#65533;&#1697;&#65533;A&#65533;&#65533;&#65533;&#65533;-&#514;&#65533;<`k&#65533;{I&#65533;15&#65533;>I&#65533;+ 9t&#65533;&#65533;
b4"&#65533;&#65533;K&#65533;B&#65533;?&#65533;&#65533;D&#65533;&#65533;&#800;M&#65110;&#65533;K4&#1932;=p&#65533;&#65533;&#65533;&#65533;v)&#65533;&#65533;%&#65533;]&#65533;&#65533;&#65533;0&#65533;x?&#65533;&#65533;  &#65533;&#65533;&#65533;+&#65533;&#723;&#65533;&#65533;&#65533;L&#690;&#65533;&#65533;P&#65533;&#65533;&#761;&#65533; &#65533;l&#65533;&#65533;c&#65533;6&#1236;&#65533;[%K&#65533;	&#65533;2&#65533;Z&#65533;&#424;x&#65533;j&#65533;&#65533;:&#65533;
&#65533;K&#65533; &#65533;&#65533;r&#65533;<&#65533;&#65533;&#1756;h1&#65533;&#65533;&#65533;&#508;&#65533;Is&&#65533;&#65533;&#65533;H&#65533;	u&#65533;G&#65533;&#1246;&#65533;z-&#65533;&#65533;&#65533;t-`&#65533;&#65533;&#65533;R#&#65533;(F&#65533;D&#65533;;&#65533;&#65533;l'&#65533;<&#65533;R8&#65533;L&#65533;&#65533;rCKI&#65533;s=&#65533;&#65533;*&#65533;)&#65533;&#65533;&#616169;$&#65533;-p 	&#65533;)&#65533;x>&#65533;LT&#65533;h&#65533;7&#65533;&#65533;&#65533;((D-&#65533;!i&#65533;&#65533;$Juq&#65533;&#65533; &#65533;/'k&#65533;APM&#65533;&#65533;&#65533;C&#65533;/&#65533;&#65533;&#65533;U&#65533;6	&#65533;&#65533;?&#65533;&#65533;9JH&#65533;+)C9&#65533;&#65533;&#65533;,-&#65533;&#65533;]D	&#65533; &#65533;]&#65533;K&#65533;&#65533;&#65533;M&#65533; 6+&#65533;J&#65533;&#65533;@&#65533;&#65533;&#65533;@&#188;&#65533;&#65533;@m&#65533;&#65533;l&#65533;T&#65533;q&#65533;&#65533;

&#65533;Qa&#65533;#&#65533;@&#65533;&#65533; &#1204;"-&#65533;g*;&#65533;&#65533;9&-&#65533;&#65533;";iz4&#65533;&#65533;&#65533;&&#65533;q&#65533;,&#65533;R&#65533;&#65533;P[ C&#65533;p&#65533;:B+&#65533;&#65533;k1&#65533;C&#1289;d&#65533;8&#65533;&#65533;G&#65533;>&#65533;N&#65533;TJ&#65533;&#65533;&#65533;+UI&#1793;B89&#2877;&#65533;a&#65533;!&#65533;&#65533;&#65533;S&#65533;&#65533;&#65533;Q&#65533;;tI&#65533;&#65533;*&#65533;&#801;K&#65533;&#1609;X&#65533;&#65533;&#65533;>H4&#65533;&#65533;&#65533;&#65533;&#65533;F&#65533;;Q&#65533;&#65533;&#65533;&#65533;C&#65533;\C&#65533;+ 0&#65533; &#65533;+`&#65533;&#65533;qA  &#65533;&#65533;{&#65533;&#65533;&#65533;S&#65533;&#65533; &#65533;h&#65533;&#521;N&#65533;&#65533;PN&#65533;$&#65533;K`M	CI&#65533;/&#46362; Q&#65533;&#65533;&#65533;&#65533;&#735;X&#65533;9&#65533;&#65533; &#65533;e&#300;&#65533;&#65533;&#65533;&#65533;	&#65533;&#65533;&#65533;F&#357;&#65533;&#65533;&#65533;%&#65533;
4n&#65533;D&#65533;&#65533;P&#65533;M&#65533;&#65533;&#65533;0&#65533;8&#1212;&#533;r&#294;&#65533;D&#65533;&#65533;&#65533;f&#65533;W&#65533;q&#65533;m&#65533;&#65533;&#65533;&#65533;&#65533;YW,X&#65533;u&#65533;&#65533;8Z&#65533;&#65533;XSu&#65533;&#65533;%NE-A&#65533;&#65533;&#529;38O]&#65533;&#65533;&#1024;&#65533; &#65533;p$^&#65533;&#65533;&#691;&#65533;&#65533;&#65533;!&#65533;O&#65533;5s&#1676; I&#65533;{&#65533;&#65533;&#1771;&#65533;&#65533;&#65533;&#65533;^]}K&#65533;0&#65533;p&#65533;&#65533;&#65533;B&#65533;&#699;&#65533;&#65533;M:&#23916;j&#151;J&#1312;&#65533;&#65533;&#65533;&#1223;&#65533;&#65533;&#65533;_ P9&#65533;_&#65533;L&#65533;&#1857;>&#65533;&#65533;"&#65533;&#65533;b&#65533;&#65533;&#754;b&#65533;&#374;u&#65533;&#65533;M  &#65533;@+&#65533;f&#65533;[&#65533;&#65533;EF&#65533;@&#65533;X&#65533;&#65533;&#65533;&#954;3\&#65533;&#65533;&#65533;&#65533;V_J&#65533;`&#65533;bRa&#65533;lY	4&#65533;9&#65533;We]&#65533;&#65533;	&#65533;&#65533;HK&#65533;Z9&#65533;&#488; &#65533;&#65533;&#65533;_)MyZ&#65533;&#65533;:&#65533;&#65533;~<b&#65533;&#65533;&#65533;&#65533;*S&#65533;;&#65533;&#65533;M&#65533;3&#65533;(&#65533;R3E&#65533;8&#65533;U&#65533;&#65533;&#65533;&#65533;t&#65533;r&#65533;A&#65533;C[0Nu&#65533;!&#65533;&#65533;&#65533;&#65533;&#65533;&#65533;R%&#65533;G$N&#65533;&#65533;&#65533;&#65533;b9eX&#65533;,&#65533;B&#65533;Yq)F&#65533;+&#65533;&#65533;\-4#&#1292;&#65533;=d&#65533;Hn&#65533;&#65533;&#65533;&#65533;D&#65533;&#65533;&#65533;&#65533;!t&#65533;&#65533;&#65533;u&#65533;&#65533;P&#65533;&#65533;&#65533;&#65533;&#65533;&#65533;&#65533;&#65533;&#65533;>)&#65533;&#65533; +3	&#65533;&#65533;$&#65533;!	&#65533;&#65533;2&#65533;&#65533; O&#65533;&#65533;&#65533;&#65533;&#65533;&#65533;&#65533;
&#65533;&#65533;[j} &#65533;|&#65533;&#65533;&#65533;&#65533;&#1801;&#65533;y&#65533;&#65533;&#65533;U&#1603;&#65533;&#65533;&#65533;&#65533;Q?{&#65533;&#65533;`a&#65533;&#11358;I&#65533;RcRG&#65533;bj&#65533;qRs&#65533;&#65533;&#65533;&#65533;&#65533;&#65533;&v&#65533;&#65533;&#65533;	&#65533;&#65533;RPbo&#65533;M;m&#65533;&#65533;5&#966;eX&#65533;&#65533;].&#65533;T3&#65533;S&#65533;&#65533;&#65533;`&#65533;$B&#65533;&#65533;&#65533;&#65533;_I&#65533;&#65533;&#65533;&#65533; &#65533;#&#65533;&#65533;&#65533;&#65533;&#65533;M&#65533;=&H&#65533;&#65533;&#65533;!=&#65533;&#1024;S&#65533;&#1939;&#65533;&#65533;c&#65533;&#1544;&#65533;54 B&#65533;&#65533;4&#65533;&#65533;p&#65533;&#65533;E6H2&#65533;X&#65533;k_4&#65533;S&#65533;T&#65533;)&#65533;&#65533;&#65533;X&#65533;&#1268;5>&#65533;[&#65533;&#65533;?Y`M&#65533;N,-K[&#65533;&#24600;&#65533;&#65533;e&#65533;[g&#876;G&#65533;V&#65533;&#65533;`p&#65533;6&#65533;VQ$&#65533;W	&#65533;9C&#65533;Pf&#65533;8 &#1282;|dJ&#65533;9e&#65533;&#65533;g&#65533;&#65533;&#393;a&#65533;~5M#u&#65533;&#65533;Wk6&#65533;L;&#65533;&#65533;&#65533;&#65533;&%&#65533; &#65533;5g&#65533;&#1024;MS&#65533;;&#65533;&#65533;:&#65533;&#65533;m	^&#65533;&#65533;XSmJlI&#957;&#65533;&#65533;9&#65533;c&#65533;R.&#65533;&#65533;&#65533;	&#1024;&#65533;&#65533;&#65533;S&#65533;P&#65533;&#65533;h&#65533;&#65533;lS.&#65533;3Z&#784;&#65533;&#65533;H&#65533;rZK?&#65533;:&#65533;&#65533;&#65533;h&#65533;&#65533;&#65533;&#65533;&#65533;$dC34=&#65533;&#65533;+2&#1939;&#65533;&#65533;a&#65533; b.^&#1658;&#65533;&#1948;&#65533;&#65533;&#964;&#65533;H&#65533;&#65533;&#65533;o&#65533;&#65533;&#505;&#65533;8`OV&#65533;&#65533;p&#65533;Of	\&#65533;&#65533;R>&#65533;&#65533;ne&#65533;6O&#65533;&#65533;&#65533;&#65533;&#65533;R*&#65533;&#65533;&#65533;&#65533;&#65533;e&#65533;(3&#522;Qn&#65533;^&#65533;&#237;&#65533;&#65533;;&#65533;c&#1666;D@&#65533;Dp&#65533;/&#65533;2@&#65533;?&#65533;.&#65533;+(&#65533;!&#65533;&#65533;&#65533;%e&&#65533;&#65533;(&#65533;&#65533;&#1035;&#65533;&#65533;&#65533;\&#65533;&#65533;&#65533;H&#65533;&#65533;&#65533;&#65533;&#698;&#65533; &#65533;&#65533;M+&#65533;&#972;$H&#65533;A&#65533;VXx&#65533;&#65533;C&#65533;~&#65533;&#65533;x&#65533;&#65533;&#65533;m&#65533;&#65533;&#65533;6&#525;-'&#65533;&#65533;OE&#65533;&#65533;_&#65533;&#65533;&#65533;Y&#65533;&#65533;&#65533;O&#65533;8&#65533;&#65533;&#65533;&#65533;&#65533;&#65533;+&#65533;&#65533;g&#65533;3&#65533;&#65533;&#65533;&#65533;&#65533;&#65533;&#65533;&#65533;+G&#65533;c&#65533;&#65533;
&#65533;:&#65533;&#65533;4&#65533;&#65533;M&#65533;X&#65533;(giq&#65533;Q&#65533;'&#65533;O&#65533;&#65533;f&#65533;&#65533;Z&#65533;X1&#65533;&#65533;&#65533;	&#65533;&#65533;>&#65533;&#65533;P]$&#65533;&#65533;&#1279;-Kj&#65533;&#65533;&#65533;&#65533;&#65533;H
&#65533;&#65533;E&#65533;&#538;&#65533;Z&#65533;&#65533;0&#65533;&#244;%&#65533;p&#65533;&#65533;V&#65533;@=&#65533;L -&#65533;ZPZ&#65533;Z(=[&#65533;u>&#65533;&#65533;H(=G&#65533;&#65533;&#65533;B&#65533;l*&#65533;
(q&#1778;Gyu&&#65533;";l&#65533;&#65533;&#65533;&#65533;&#65533;&#65533;]Q;N&#65533;.&#65533;`W&#1094;q!\T&#65533;&#65533;&#65533;&#332;&#65533;&&#65533;&#65533;^ ?&#65533;&#65533;"&#65533;F&#65533;&#65533;F.&#65533;&#65533;&#65533;$&#65533;&#65533;G&#65533;&#65533;!&#65533;=F&#65533;&#65533;&#65533;&#65533;&#65533;S&#1718;M&#65533;&#65533;CH&#65533;N&#65533;M&#65533;&#65533;&#65533;.&#65533;&#65533;&#65533; &#65533;.h=&#65533;Y&#65533;&&#65533;&#65533;mL&#65533;?&#65533;l.&#65533;1g&#1482;&#65533; \&#65533;&#65533;&#65533;]&#65533;w&#65533;So!&#65533;&#65533;&#65533;&#65533;&#65533;]&#65533;j &#65533;K&#65533;&#65533;?L&#65533;2&#65533;e	&#65533;&#65533;$&#65533;&#65533;&#65533;B(	&#65533;F&#65533;P&#65533;&#65533;&#65533;o&#65533;&#65533;	i&#65533;&#65533;\>Q[&#65533;&#65533;_&#65533;&#65533;W&#65533;&#65533;&#1905;&#65533;Ty&#65533;&#65533;&#65533;&#65533;&#1242;&#65533;&#1538;ZWW&#65533;]&#65533;]&#65533;&#65533;&#65533;I&#65533;uE(H&#65533;(&#65533;R\&#65533;!&#65533;]&#65533;&|e&#65533;&#65533;IS&)&#65533;u&#65533;Rl&#65533;&#65533;&#65533;&#65533;q-&#65533;&N&#65533;&#65533;*&#65533;/-Xp&#65533;A&#65533;&#65533;&#65533;Fzb(o&#65533; ,&#1707;&#65533;wU&#65533;8e&#304;&#65533;m&#65533;e&#65533;"&#65533;4Js&#65533;&#65533;&#65533;k!_&#65533;&#65533;&#65533;&#65533;&#908;&#65533;P&#65533;&#65533;>x&#65533;&#65533;&#65533;54&#65533;5&#65533;6u&#65533;'&#65533; &#65533;&#65533;b&#65533;&#65533;&#65533;&#65533;o-&#65533;&#65533;&#65533;"G&#65533;&#65533;]&#65533;4&#65533;,nA&#65533;	&#65533;&#65533;&#65533;&#65533;&#65533;:W.&#65533;b&#65533;&#375;I*&#65533;&#65533;&#1983;&#65533;`&#65533;&#65533;"&#65533;~&#65533;&#65533;&#65533;&#65533;&#65533;	Sr&#65533;4&#802;&#65533;&#65533;&#65533;~
&#65533;1&#818;VLT&#65533;z&#65533;:V&#65533;%&#65533;&#65533;&#65533;GEX&#65533;F&#65533;u&#65533;&#65533;&#65533;&#65533;&#65533;_&#65533;u&#65533;&#65533;&#65533;M&#65533;&X&#65533;@C&#65533;8x&#65533;0"D&#65533;&#65533;&#65533;&#65533;&#65533;A&#65533;&#65533;F&#65533;x1&#65533;&#65533;?R,&#65533;`&#65533;&#647;)5x&#65533;0A&#65533;&#65533;&#65533;4,&#65533;&#65533;3gL>s:&#65533;&#65533;3&#65533;&#1053;6&#65533;&#65533;&#65533;D&#65533;)@x&#65533;&#660;&#65533;	B&#65533;:&#65533;&#65533;u&#65533;'&#65533;h(ET&#65533;(&#65533;&#65533;@&#65533;&#65533;&#65533;6@(uP&#65533;*&#1323;B&#65533;&#65533;\&#65533;hM0Ah&#65533;A&#65533;D&#65533;&#65533;&#65533;3&#65533;Px&#65533; 6&#65533;X&#65533;&#65533;&#65533;Sk8&#65533;5kLX&#65533;&#65533;&#65533;AV&#65533;3=g&#65533;9&#65533;&#65533;\R&#65533;6&#65533;l&#65533;1s&#65533;0&#65533;&#196;&#65533;Z&#65533;jH&#65533;&#65533;&#65533;f&#65533;9&#65533;&#65533;&#65533;&#65533;q&#65533;&#65533;&#65533;&#65533;U&#65533;|&#65533;	\00x&#65533;A@&#65533;&#65533;&#65533;&#65533;&#931;&#65533; &#65533;&#65533;&#65533;&#65533;&#65533;&#65533;? &#65533;&#65533;&#65533;&#65533;&#65533;&#65533;&#65533;GH&#65533;&#65533;&#65533;&#65533;}&#65533;&#65533;~&#65533;&#65533;&#65533;&#65533;&#65533;0(&#65533;A&#65533;d&#65533;d a&#65533;L&#65533;1&#65533;&#65533;&#65533;&#65533;@&#65533;Yh&#65533;C&#65533;&#65533;B
$&#65533;bC%4&#65533;D&#65533;&#65533;&#65533;A5T&#65533;A,&#65533;PI/&#65533;&#65533;&#65533;BF&#65533;&#65533;hA&#628;&#65533;6-&#65533;QX&#1396;Oy!&#65533;&#65533;&#65533;W*F&#65533;40Ou%&#65533;$N1-V&#65533;4&#65533;&#65533;&#65533;b49&#65533;V
k&#65533;&#65533;Sv]5&#65533;]xMi&#65533;O&#65533;i&#65533;Bc2!SXSz&#1632;&#65533;96a&#65533;]&#65533;%mZ&#65533;&#65533;Yi&#65533;&#65533;&#65533;PW&#65533;M&#65533;ZV
h&#65533;&#65533;g&#65533;&#65533;9W]&#65533;&#65533;EA	&#65533;&#65533;*
(L&#65533;*
2&#65533;&#411;V&#65533;1']&#65533;}.&#65533;A	&#65533;&#65533;&#65533;&#1834;&#573;&#65533;&#1838;&#65533;&#65533;a4D&#65533;&#65533;}&#65533;=&#65533;A&#65533;&#65533;&#65533;Gm{&#914;W&#65533;&#65533;G&#65533;&#65533;p&#65533;`&#65533;-&#65533;&#65533;&#65533;C&#65533;2x B`@\0&#65533;&#65533;&#65533;o&#65533;" &#65533;U&#65533;/I-&#65533;&#65533;=&#65533;&#65533;&#65533;[A&#65533;&#65533;&#528;B	&#65533;&#65533;$i
&#65533;&#65533;q&#65533;&#65533;&#65533;Ls&#65533;&#1321;&#65533;8&#23123;jUV&#65533;AQ&#65533;&#65533;@l~Q&#65533;UX&#65533;FgZ&#65533;I&#1241;LYXa=&#27103;k&#65533;YBPOer&#688;&#1637;&#65533;&#65533; v&#65533;a\M}X&#65533;bJh&#65533;]F&#65533;&#65533;&#65533;&#65533;u&#65533;)hW&#65533;&#65533;&#65533;g&#65533;t&#65533;&#65533;&#65533;Y&#65533;t&#65533;4&#65533;&#65533;E
&#65533;&#65533;2&#65533;&#65533;[&#65533;z&#65533;4&#65533;_&#65533;q x
l&#65533;p&#65533;'x&#65533;~+]s&#65533;I&#65533;&#65533;= &#65533;&#1909;&#65533;&#65533;w^u&#65533;q&#65533;`K&#65533;{&#65533;&#65533;&#65533;_&#65533;&#65533;&#65533;&#65533;_&#65533;&#65533;y&#65533;{:&#65533;&#65533;6&#65533; &#65533;&#65533;y&#65533;&#65533;&#65533;W`&#65533;&#65533;+&#65533;&#65533;&#65533;&#267;B<&#65533;&#65533;tT$&#65533;lR&#65533; -&#65533;bJ&#65533;21&#65533;$&#65533;vF>	S&#65533;&#65533;vu&#65533;ON&#1940;&#65533;Q&#65533;&#65533;&#65533;@	E&#65533;b&#65533;y5&#65533;ca]&#65533;&#65533;&#65533;CMMC|vlP&#65533;+&#65533;L@@&#65533;&#65533;&#65533;e'S&#65533;&#65533;&#65533;&#65533;8mMP;&#65533;&#65533;R&#65533;&#65533;xl+Z+&#811;E&#65533;n&#65533;8$E&#65533;IU&#65533;&#65533;&#65533;"_iX8&#65533;&#65533;u&#65533;'Hb&#65533;fj&#65533;&#1552;+&#65533;&#65533;Uo|&#65533;&#65533;gp&#65533;&#65533;&#65533;s8&#65533;&#65533;8&#65533;&#65533;&#65533; t&d&#65533; &#65533;&#65533;&#65533;&#65533;-hA s&#65533;&#65533; &#65533;&#65533;C&#65533;(]&#65533;]&#1503;1&#65533;&#65533; &#65533;&#65533;&#65533;&#65533;G$e(&#65533;"&#65533;-T&#65533;
C&#65533;&#65533;b&#65533; &#65533;"`K]&#65533;"&#65533;&#65533;$%&#65533;XD&#65533;&#65533;8&#65533;$i&#65533;E@&#65533;&#65533;`L!&#65533;6)&#65533;&#65533;&#1380;4`%&#65533;pbJ&#65533;&#65533;P'T&#1673;h &&#65533;$&#65533;*)&#65533;LS@p3&#65533;&#65533;04(&#65533;gzP	A&#65533;d&#65533;C&#65533;P  &#65533;=p@h&#1027;&#65533;(&#65533;e&#65533;y&#65533;&#65533;&#65533;g&#65533;&#65533;&#65533;&#65533;&#65533;Y-&#65533;Br%j&#65533;`&#65533;&#65533;&#65533;, "&#65533;2Mg<e&#65533;&#33093;&#65533;&#65533;&&#610;$&#65533;|PW&#65533;&#65533;gn`&#65533;&#65533;&#65533;&#65533;&#65533;9 &#65533;&#65533;&#65533;8&#65533;5'&#65533;&#65533;&#1697;)w&#65533;&#65533;&#65533;YZ4&#65533;z&#65533;&#65533;&#65533;&#65533;.t&#65533;!&#65533;9&#65533;.&#1361;&#65533;@fT&#65533;b&#65533;7 &#65533;1Z&#65533;&#65533;@h&#65533;&#65533;5D&#65533;.&#65533;iH&#65533;8&#65533;"&#65533;7&#65533;&#65533;&#65533;7 uk@`4$H&#65533;(&#65533;)F&#65533;r&#65533;F&#65533;#&#65533;&#65533;&I01u{,	Y&#65533;B&#65533;&#65533;M&#645;b&#65533;&#65533;&#1574;&#65533;&#65533;(&#65533;IJ&#65533;Ik&#65533;r&#65533;&#65533;&#65533;&#65533;1i&#65533;_,&#65533;1&#65533;&#65533;r%a&#65533;0!&#65533;JD&#65533;&#65533;&#65533;`&#65533;&#65533;J"&#65533;&#65533;&#65533;A=&#65533;&#65533;&#65533;}-C&#65533;j&#65533;&#65533;p&#10667;A&#65533; g=&#65533;A&#65533;D&#41391;&#65533;!&#65533; &#65533;&#65533;&#65533;&#65533;I+Y&#65533;J&#65533;&#65533;&#65533;sb&#65533;G&#1172;<&#65533;6&#65533;&#65533;3U|&#65533;A&#65533;&#65533;D&#65533;&#65533;&#1463;&#65533;o&#65533;&#65533;&#65533;]&#580;&#65533;&#65533;B  &#65533;N&#65533;&#65533;]&#65533;"&#65533;&#65533;gq&#65533;&#65533;"e&#65533;&#65533;&#65533;&#65533;&#65533;&#65533;&#65533;u&#65533;b&#65533;?&#1845;&#65533;&#65533;nA&#65533;&#65533;&#65533;&#65533;"h&#65533;&#65533;&#65533;&#65533;T&#65533;&#65533;&#65533;&#65533;{&#65533;&#2015;5&#65533;@&#65533;&#65533;621&#65533;m&#65533;z&#65533;ld&#65533;&#1762;
p&#65533;&#65533;&#65533;&#1252;A0$&#65533;Yl%F2&#65533;8&#65533;&#65533;&#65533;l&#65533;&#65533;&#65533;&#65533;0&#65533;&#65533;&#65533;&#65533;&#65533;/&#65533;l&#65533;&#65533;|&#65533;&#885;x&#65533;>&#65533;
L(S&#65533;%&#65533;&#65533;/&#65533;&#65533;V&#65533;&#65533;&#65533;*=h&#65533;	z&#65533;L &#65533;&#65533;?&#65533;&#65533;)CUR6'&#65533;&#65533;&#65533;&#65533;&#65533;&#65533;x&#65533;&#65533;"&#65533;&#65533;INV&#65533;j,&#65533;&#65533;RQ&#65533;&#65533;&#65533;&#65533;d&#65533;`&#65533;&#65533;d&#65533;s]Ks&#65533;&#1292;7&#65533;&#65533;&#65533;Ur&#65533;(;&#65533;9C&#65533;&#1267;&#65533;0&#65533;;P&#65533;{&#65533;8&#65533;&#65533;x&#65533;=&#65533;h&#65533;%&#65533;&#65533;&#65533;&#65533;&#65533;oJ&#65533; &#65533;&#65533;T&#65533;&#65533;&#65533;&#65533;&#65533;&#65533;H8&#65533;9uN1SZ(&#65533;&#65533;=&#65533;&#65533;~&#65533;&#65533;&#1899;&#65533;&#65533;&#65533;&#1920;OP&#65533;pd&#65533;)&#65533;&uT&#65533;{&#65533;&#65533;&#65533;5&#65533;T&#65533;&#19433;&#65533;&#65533;R&#65533;&#65533;&#65533;Ss&#65533;&#65533;$Y&#65533;q{&#65533;&#65533;&#65533;&#65533;F*&#65533;cLP &#65533;&#65533;L`&#65533;s&#65533;&#65533;&#65533;@&#65533;&#65533;&#65533;h&#65533;&#65533;&#65533;&#65533;&#65533;&#65533;&#65533;&#65533;&#65533;|&#65533;s&#65533;%&#65533;E&#65533;L&#65533;&&#65533;y&#65533;&#1964;&#65533;&#65533;&#65533;&#65533;&#65533;vC@7&#65533;`&#65533;1I&#65533;&#65533;@&#65533;%_6&#65533;&#65533;&#65533;w&#65533;&#65533;u&#65533;7=&#65533;{&#65533;&#65533;P7&#65533;	&#65533;r&#65533;&#65533;&#65533;78%&#65533;oX&#349;4&#65533;XS&#65533;.y4&#65533;9&#65533;fQ&#65533;&#65533;&#65533;"&#65533;5&#65533;&#65533;y&#65533;t??#&#65533;&#65533;.&#65533;b&#65533;n&#1243;&#65533;&#65533;!&#65533;&#65533;`O&#1474;&#65533;0&#65533;9v&#65533;` &#65533;P&#65533;&#65533;&#65533;Wc&#65533;!&#65533;k&#65533;"[&#65533;H&#65533;yF"&#65533;&#65533;&#65533;a&#65533;N&&#65533;{fN&#65533;5&#789;&#65533;&#65533;&#65533;#&#65533;4{J=E&#65533;dv&#65533;X&#65533;t&#65533;C&#65533;&#65533;&#65533;\&#65533;&#65533;b&#65533;&#65533;&#65533;&#65533;'&#65533;YJ@-A[&#65533;&#65533;O&#65533;&#65533;G4"&#65533;&#65533;W&#65533;"&#65533;)&#65533;|z&#65533;&#65533;&#65533;rB&#65533;&#65533;Q&#65533;0)&#65533;&#65533;&#65533;1&#65533;&#65533;Se&#65533;&#65533;\I&#65533;&#288;&#65533;&#65533;&#65533;&#65533;kH&#65533;~d&#65533;(nl&#1622;&#65533;3Yfs&#65533;R&#65533;&#65533;&#65533;&&#65533;|v&#65533;A&#65533;&#65533;&#65533;9&#65533;&#65533;	h1&#65533;g&#65533;&#65533;'&#65533;4O*j&#65533;D_W&#65533;n&#65533;&#65533;&#1182;&#65533;&#65533;&#1201;3&#65533;yI&#65533;&#65533;Le%p&#65533;&#65533;D&#65533;&#65533;
&#65533;	T &#272;&#1865;&#814;&#65533;Q&#65533;v&#65533;&#65533;F&#65533;r&#65533; &#65533;&#65533;&#65533;&#65533;&#65533;&#65533;8D&#65533;m&#65533;V&#65533;&#65533;\&#65533;&#65533;)&#65533;)_&#65533;&#65533;&#65533;&#65533;R&#65533;&#65533;&#65533;@MZ&#65533;&#65533;&#65533;	&#65533;T&#65533;X&#65533; &#65533;&#65533;.S&#65533;&#65533;&#65533; &#65533;D B&#65533;&#65533;2&#65533;\&#65533;&#65533;t&#65533;X&#65533;&#65533;]I&#65533;&#65533;&#530;&#65533;&#1226;}4&#65533;&#65533;&#65533;gp&#65533;&#65533;m&#65533;&#65533;q\&#65533;HR	&&#65533;&#65533;&#65533;	&#65533;<&#1559;&#65533;&#65533;&#65533;&#65533;k}&#65533;&#65533;u!&#65533;p&#65533;&#65533;&#65533;&#65533;eA&#65533;
r8&#65533;&#65533;&#65533;_&#65533;&#65533;B}&#65533;&#65533;E&#65533;&#65533;T&#65533;L`&#65533;E&#65533;x&#65533;&#65533;&#502;|&#65533;} &#65533; &#65533;&#65533;N}&#65533;&#65533;&#65533;&#65533;D	&#65533; [&#65533;&#65533;	&#65533;&#65533;ai *b&#65533;r&#65533;+&#65533;"&#65533;&#65533;&#65533; U&#65533;tR&#65533;&#65533;
&#65533;&#65533;&#65533;&#65533;&#65533;4@&#65533;\ %A&#65533;0&#65533;&#65533;'&#65533;&#65533;&#65533;I&#1897;&#65533;&#65533;&#65533;&#65533;&#65533;VSBXIP&#65533;X&#65533;&#65533;!Fa&#393;&#65533; &#65533;&#65533;&#65533;L&#544;&#65533;&#65533;&#65533;&#65533;g&#544;&#65533;&#65533;&#65533;@&#65533;&#65533;;"a<&#65533;&#1096;h^X&#65533;&#65533;&#65533;&#65533;&#65533;&#65533;=&#65533;^&#65533;&#65533;u&#65533;c7=M?&#65533;&#65533;&#65533;>X&#65533;/z$Y&#65533;<&#65533;&#65533;U&#65533;&#65533;(&#65533;&#421;F&#65533;&#65533;&#33818;&#65533;&#65533;&#65533;&#65533;H&#65533;&#65533;&#65533;&#65533;$s&#65533;&#65533;$\v&#65533;&#65533;C%&#65533; &#65533;GFe&#65533;Zx&#65533;$&#65533;&#65533;&#65533; dW%&#65533;'&#65533;&#65533;&#65533;}T&#65533;4&#65533; &#65533;A&#65533; &#65533;&#65533;	&#65533;@&#65533;MD &#65533;&#65533; &#65533;*&#65533;=R&#65533;l&#1174;]&#65533;F&#65533;O  &#65533;b5QKPi&#65533;&#65533;&#65533;,&#65533;V&#65533;&#65533;&&#65533;&#65533;J&#1045;mGfP
&#65533;E&#65533;g&#65533;&#65533;
&#65533;j&#65533;[&#65533;&#65533;	&#65533;&#65533;6&#65533;&#65533;&#65533;E[&#65533;&#65533;
&#65533;&#65533;`:Fa &#65533;1&#65533;AML&#524;`&#1536;RXfe&#65533;&#65533; P&#65533;RI&#65533;&#793;Hf&#65533;&#65533;(&#65533;&#65533;&#65533;&#65533;&#65533;u
&#65533;&#65533;&#65533;&#65533;&#65533;G&#65533;:&#65533;H&#65533;$KjVLA&#65533;&#65533;z&#65533;&#65533;u\&#65533;&#65533;&#65533;o&#417;&#65533;&#65533;pG&#65533;&#65533;J&#65533;&#65533;&#65533;&#1515;&#65533;F&#65533;&#65533;Z &#65533;"#f&#65533;&#65533;$&#65533;\&#1523;&#65533;$&#65533;O&#65533;&#65533;}&#1527;lb&#65533;@&#65533;&#65533;_	Ef&#65533;&#65533;&#1283;0&#65533;&#65533;b&#65533;9&#65533;-I&#65533;B,`&#65533;&#65533;D:&#65533;v@O8&#645;&#65533;JE$&#65533;&#65533;8L0&#65533;&#65533;&#65533;A&#65533;Y&#2010;&#65533;&#65533;&#65533;&#65533;&#65533;J`
&#65533;&#65533;&#65533;&#65533;&#65533;&#65533;&#65533;c&#65533;m&#65533;&#65533;6&#65533;ETPM&#65533;d&#65533;&#65533;6&#65533;HL&#65533; &#65533;&#65533;&#65533;&#65533;U&#65533; h@1&#65533;&#65533;1eDO&#65533;&#65533;:u&#65533;&#65533;&#65533;e(q- &#65533;&#65533;@&#65533;y&#65533;T&#65533;&#65533;-&#65533;i~\9&#65533;m&#65533;&#284;ev &#65533;&#65533;&#65533;&#65533;X&#65533;&#65533;&#65533;&#1741;fi&#65533;&#65533;Ad&#65533;&#65533;Vn&#65533;:&#65533;&#857;&#65533;G&#65533;&#65533;pd_X &#65533;i%&#65533; &#65533;y&#65533;&#1312;)Z&#65533;L&#65533;&#861;&#65533;&#482;}&#65533;vyx&#65533;&#450;lx&#65533;'e{&#65533;h&#65533;ya&#65533;{>ewH*I A{^e&#65533;d&#65533;&#65533;&#65533;&#65533;a&#65533;	&#65533;A	~.&#65533;&#65533;@UBd&#65533;&#65533;&#65533;H0&#65533;D8I&#65533;	&#65533;@&#65533;T\h&#65533;&#65533;&#65533;h@'&#65533;&#261;&#65533;&#65533;&#1576;V>&#65533;e(&#411;&#65533;&#65533;_&#65533;&#65533;&#65533;V&#65533;(&#65533;&#65533;(&#65533;&#65533;E&#65533;&#65533;S`&#65533;(&#65533;&#65533;&#65533; &#660;F&#65533;USPh&#65533;_t	8&#65533;&#65533;g &#65533;o&#65533;!&#65533;F&#65533;&#65533;D&#65533;%&#65533;&#65533;0&#65533;C&#65533;&#65533;&#65533;FTa R&#65533;^|&#65533;&#65533;&#65533;!&#1352;\&#65533;&#65533;&#65533;tW&#65533; &#65533;&#601;\r@G&#65533;&#65533;Fo(&#65533; DO&#65533;1@}&#65533;&#65533;&#65533;h&#65533;{&#65533;ix&#65533;yL@v&#65533;yZ"&#65533;1&#65533;&#65533;&#65533;&#1041;&#65533;&#65533;&#65533;&#65533;TNe&#65533;RU|BHL4&#1244;&#65533;@
h&#65533;&#65533;&#879;&#65533;Kl&#65533;L&#65533;v&#65533;U&#65533;&#65533;&#65533;H&#65533;&#65533;T&#65533;&#65533;&#65533;a&#65533;&#65533; I&#65533;h&#65533;~U&#65533;&#65533;*K&#65533;eg&#65533;&#65533;i&#65533;i&#65533;\[l&#65533;@k@&#65533;&#65533;]t&#65533;`)&#65533;&#359;&#65533;&#65533;&#1120;`&#65533;&#65533;&#65533;]&Y&#65533;8M&#65533;9&#65533;&#65533;y H&#65533;7&#65533;&#65533;Ez&#65533;g&#65533;&#65533;&#65533;&#65533;&#65533;&#65533;E&#65533;&#65533;!&#65533;&#65533;E8&#65533;&#65533;
c%&#65533;&#65533;P&#65533;H$O&#65533;&#609;&#65533;&#17910;Y&#65533;&#65533;&#65533;n,&#496;T&#65533;&#65533;&#65533;H&#65533;J	&#1131;&#65533;&#65533;ie&#65533;fT&#65533; &#65533;&#65533;L>,&#65533;}&#65533;&#65533;&#18745;&#65533;&#65533;&#65533;}&#65533;y&#65533;'|&#679;&#65533;&#65533;&#65533;L&#690;E
H&#65533; &#65533;	 &#65533;P&#65533;Dt&#65533;CnT&#65533;&#65533;&#65533;&#65533;L&#65533;Q&#65533;H&#65533;QD$&#65533;H&#65533;&#65533;L&#65533;-laJ&#65533;&#65533;&#65533;l&#65533;&#65533;&#65533;`&#65533;b&#65533;EW!&#65533;&#65533;$I~&#1548;U&#65533;&#65533;&#1926;&#65533;&#65533;&#65533;\R&#65533;HV'M&#13676;&#65533;&#65533;N&#65533;&#65533;i&#65533;&#65533;&#65533;&#65533;j&#65533;&#65533;Pz&#65533;&#65533;	I/&#65533;&#65533;S]&#65533;&#65533;&#65533;&#65533;}&#65533;&#65533;%&#65533;>i&#65533;&#65533;?&#65533;i&#65533;r&#65533;&#65533;I&#65533;&#624;4GtHG&#65533;&#65533;h)&#494;&#65533;&#65533;&#65533;&#65533;&#65533; &#65533;&#65533;u&#65533;&#65533;#j&#755;(&#65533;&#65533;_w^&#65533;&#65533;&#65533;&#65533;H	ey&#65533;&#65533;&#65533; D&#65533;8&#65533;Fh&#65533;&#65533;y&#65533;&#65533;h&#65533;&#65533; &#65533;&#65533;&#65533;&#65533;%&#65533;@dUD&#65533;f&#65533; &#65533;&#65533;`&#65533;&#65533;R[&d&#65533;&#65533;D&#65533;&#65533;&#65533;&#65533;N&#65533;&#65533;A&#65533;	&#65533;&#65533;g@&#65533;&#65533;&#65533;gt&#65533;&#65533;0-Y&#65533;&#601;d&#65533;f&#65533;&#65533;&#65533;&#65533;j&#65533;j&#65533;&#65533;U&#65533;Q&#65533;&#334;&#65533;&#1502;&#65533;&#65533;X&#1050;=&#65533;i&#65533;&#65533; /FBJ&#65533;|O&#344;*&#65533;&#65533;&#65533;&#65533;&#65533;&#513;I&#65533;:&#65533;f&#65533;&#65533;&#65533;Dz+&#65533;2&#65533;9&#65533;m&#65533;
&#65533;&#65533;
&#65533;*G&#65533;(g&#65533;&#65533;&#65533;!&#65533;p&#65533;&#65533;&#65533;2 &#65533;,&#65533;&#65533;&#65533;	&#65533;&#65533;xhu&#65533;x&#65533;)Nj&#989;.&#65533;&#65533;n&#65533;&#65533;Q&#65533;NT&#65533;0T&#65533;&#65533;'j &#65533;L/Zn&#65533;&#65533;&#65533;&#65533;&#65533;&#788;F$&#65533;&K+&#1510;DI&#456;&#65533;t&#65533;!&#65533;lA&#65533;+&#65533;l&#65533;&#65533;8&#65533;Z&#65533;&#65533;&#65533;lq&#65533;&#65533;H(3&#65533;V&#65533;>&#65533;:(^J&#65533;&#65533;&#65533;Wy&#65533;&#1757;
I
&#65533;4a&#65533;&#65533;L&#65533;&#65533;X&#65533;O&#65533;&#65533;&#65533;]j
&#65533;L&#65533;f&&#65533;&#65533;&#65533;&#65533;&#65533;&#65533;&#65533;C&#65533;f&#65533;:E&#65533;TaU&#65533;*&#65533;&#65533;&#65533;&#65533;&#65533;&#685;&#65533;&#65533;&&#65533;F
7&#65533;&#65533;qR.&#65533;&#65533;&#65533;B-&#411;"	 y4K|H -&#65533;&#65533;&#65533;&#65533;&#65533;G&#342;&#1145;p&#65533;]Q"&#65533;	&#65533;P&#65533;{&#65533;&#65533;&#65533;aG)2&#65533;+;&#65533;&#65533;D&#65533;@,@&#772;,&#65533; &#65533;r]"9@ &#65533;&#65533;&#65533;0&#65533;&#65533;&#65533;j%&#65533;0&#65533;g2&#65533;C&#65533;l&#65533;i&#65533;&#65533;a`&#65533;r&#65533;^?&#65533;&#65533;4&#65533;&#65533;&#662;&#65533;&#65533;&#65533;3>&#65533;&#65533;hS &#848;X	&#65533;&#65533;&#65533;&#308;&#65533;&#65533;&#65533;bgB&#65533;&#65533;&#65533;l-F&#65533;CGt&#65533;&#65533;-&#65533;,&#2011;&#65533;&#65533;&#65533;J\&uO&#65533;&#65533;&#65533;%=!&#65533;0&#65533;&#65533;"O)F&#65533;D')&#65533;v&#621209;&#65533;`n&#65533;&#65533;&#65533;&#65533;J&#65533;2&#65533;&#65533;6&#65533;&#65533;4+&#65533;&#65533;&#284;&#65533;w&#65533;&#65533;&#65533;&#65533;.uT&#65533;P_W&#65533;|&#65533;}H&#65533;&#65533;&#65533;/&#65533;px&#65533;N&&#65533;nwG5&#65533;&#65533; &#65533;L&#65533;&#65533;&#65533;&#65533;&#65533; &#65533;&#65533;&#1165;&#65533;&#65533;&#65533;&#65533;&#65533;&#65533;&#65533;	&#65533;&#65533;&#392;6&#65533;RoYs&#65533;&#65533;&#65533;&#65533;&#65533;0&#65533;&#65533;&#65533;&#65533;u&#65533;U  &#65533;&#301;&#65533;H7s&#65533;F&#65533;6ma&#65533;>[>&#65533;&#65533;&#65533;&#65533;5&#65533;4B&#65533;&#65533;&#65533;&#65533;t&#65533;&#65533;C4&#65533;&#65533;`!&#65533;&#65533;p&#65533;+&#65533;JJ&#65533;x&#65533;&#65533;&#901416;&#65533;H\g&#65533;\G&#65533;&#65533;v&#65533;&#65533;Fw&#65533;F6&#65533;&#65533;kt&#65533;&#65533;&#65533;!&#65533;&#65533;@.H*+&#61489;HQ,&#65533;
3&#65533;
K&#65533;d&#65533;rs&#65533;x&#65533;N&#65533;Rw<5&#65533;l8&#65533;P&#65533;&#65533;t&#65533;'U&#65533;&#65533;&#65533;&#65533;e{*j&#65533;&#65533;y&#65533;]T&#65533;&#65533;&#65533;&#65533;&#65533;-&#65533;&#65533;&#65533;&#65533;&#65533;&#65533;U1&#65533;K &#65533;&#65533;G&#65533;&#65533;&#65533;&#65533;&#65533;p_'_&#65533;Ei&#65533;&#65533;&#65533;&#65533;V;&#65533;&#65533;2&#65533;&#65533;dF&#27088;f&#65533;&#65533;&#65533;@[:&#65533;&#65533;l&#65533;&#65533;&#65533;^&&#65533;&#65533;&#65533;7&#65533;&#65533;]zJ&#65533;&#65533;24&#65533;\h&#65533;&#65533;]&#65533;&#241;3&&#65533;,&#65533;&#65533;&#65533;@&#65533;&#524;(&#65533;Y&#508;&#65533;&#65533;&#65533;o&#65533;&#551500;r&#65533;&#65533;4&#65533;&#669;&#65533;JrP Cm&#273;&#65533;)&#65533;]&#65533;&#65533;py&#65533;L&#65533;&#65533;sG7&#65533;M&#65533;&#65533;&#65533;&#65533;&#65533;&#65533; pyvo&#65533;&#65533;&#551;'^&#65533;T&#65533;&#65533;2&#65533;i&#65533; 2e&#65533;F&#65533;8&#65533; &#65533;&#65533;"V~!&#65533;&#65533;;&#65533;DJR&#65533;&#1114;&#65533;JD&#65533;HO&#65533;&#65533;nvx&#65533;&#65533;	&#65533;&#65533;&#516;-&#65533;P&#65533;i&#65533;3~&#65533;f&#65533;aoJ&#65533;t[&#65533;K&#65533;l&#65533;&#65533;X&#65533;&#65533;&#65533;2&#65533;j$h&#65533;&#65533;&#65533;i&#65533;&#65533;&#65533;A$H&#65533;o6GU&#65533;&#65533;j&#65533;&#65533;&#65533;&#65533;&#65533;x&#65533;+&#65533;&#65533;-&#65533;&#65533;&#65533;&#65533;+B&#1866;p&#65533;@&#65533;&#65533;/&#65533;4&#489;N&#65533;\r&#65533;&#65533;&#65533;&#65533;@&#65533;&#65533;&#65533;&#65533;m&#65533;&#65533;&#65533;&#65533;&#65533;&#65533;g&#65533;&#65533;H&#65533;|&#65533;&#65533;2&#65533;&#65533;&#65533;T&#65533;l&#542; /&#65533;"&#65533;&#1590;&#65533;k&#65533;3q&#65533;|&#65533;#Xl&#779;c&#65533;&#65533;V)UE&#65533;&e&#65533;&#65533;fh&#1578;&#65533;&#65533;hE&#65533;b&#65533;&#65533;&#65533;&#65533;w&#65533;^&#65533;'	C&#65533;&#335;&#65533;[}&#65533;&#65533;p&#65533;&#65533;Uz&#65533;z &#65533;2	&#65533;#&#65533;Jl&#65533;(qj6&#65533;&#65533;&#867;<W&#65533;&#65533;g&#65533;3&#65533;&#65533;&#65533;B&#65533;&#1856;&#65533;&#65533;&#65533;&#65533;&#65533;&#65533;&#65533;}BT&#65533;l&#62862;/&#65533;&#65533;n&#65533;&#489;ls|&#65533;&#65533;'r&#65533;C&#65533;&#65533;D
&#1065;&#65533;a9Q&#65533;&#477;67-[{$^73 &#65533;&#65533;H&#65533;<&#65533;&#65533;&#65533;&#65533;&#65533;&#253;&#65533;ZR&#65533;*l&#65533;&#65533;y&#65533;0Y&#1728;k&#65533;&#65533;&#65533;&#65533;.@&#65533;&#65533;&#65533;%&#1811;6yc&#65533;e&#65533;&#65533;&#65533;	%8(1&#65533;`A0l(&#65533;&&#65533;&#65533;&#65533;&#65533;
L&#65533;&#65533;&#65533;F&#65533;
,	dG4T&#65533;&#65533;&#65533;K1#&#65533;&#65533;8&#1089;&#860; &#65533;&#65533;&#65533;&#28822;.&#1692;&#65533;3gQ6&#23090;&#65533;L&#65533;@&#65533;&#65533;&#65533;&#65533;&#65533;&#65533;&#65533;ZN<(Q&#65533;&#65533;	&#65533;n-&#65533;&#65533;)G&#65533;*&#65533;$&#65533;&#65533;&#65533;Gs&#65533;&#429;&#65533;v&#65533;t&#1622;,&#65533;7.&#65533;e5&#65533;-{1X&#325;%j&#1024;&#65533;1)&O&#65533;&#65533;&#65533;&#65533;&#65533;&#65533;$?&#65533;P&#65533;P%@&#65533;M`&#65533;`B&#65533;z0@B&#65533;h&#1494;p&#65533;6&#65533;&#65533;nK&#65533;&#65533;!&#65533;&#65533;&#65533;(^|&#65533;?!{&#65533;&#65533;&#65533;!&#65533;&#2047; &#65533;O&#65533;&#65533;&#65533;&#65533;&#65533;&#65533;D&#65533;w&#65533;&#65533;&#65533;&#65533;&#65533;&#65533;|'R&#65533;N&#65533;>&#65533;G&#65533;P&#65533;&#65533;&#655;&#65533;&#1107;&#65533;&#1473;L&#65533;&#65533;&#65533;&#65533;*(&#65533;@ )A&#65533;&#65533;3&#65533;-&#65533;&#65533;&#65533;$&#65533;&#65533;&#65533;&#545;&#65533;&#65533;&#65533;&#65533;&#65533;J(a(&#65533;d&#1070;&#65533;&#65533;&#1768; &#65533;z&#65533;#&#65533;\&#65533;
+&#65533;d&#65533;I&#65533;w&#65533;&#65533;	&#65533;&#65533;*&#65533;t&#656;&#65533;&#65533;&#65533;&#65533;&#65533;'&#65533;Bl&#65533;&#65533;&#65533;Z2&#65533;$&#226;&#65533;3&#65533;h`B&#65533;D2&#65533;&#65533;&#65533;T`@&#65533;&#65533;&#65533;&#65533;&#65533;,&#65533;&#65533;&#994;&#65533;&#65533;&#65533;&#65533;:+1&#65533;&#546;m&#65533;&#65533;4(A20&#65533;2J@!39;s,3z(&#65533; &#65533;&#65533;&#65533;
&#65533; Xs&#65533;&#65533;|&#717;&#65533;p&#65533;`R
x&#65533; SJi3&#65533;&#65533;P&#65533;@&#65533;<&#65533;&#65533;{N&#65533;&#65533;9&#65533;&#65533;&#65533;&#65533;[M?&#65533;l&#65533;&#65533;&#65533;&#65533;h&#1058;&#65533;&#65533;L&#65533;&#65533;p&#65533;>6P&#65533;a&#596;&#1023;&#65533;&#65533;&#65533;0&#65533;2&#65533;,&#65533;Z&#65533;L&#65533;&#65533;*&#65533;-&#65533;&#65533;&#65533;6/&#65533;&#65533;q&#65533;#[&#257;&#65533;]&#65533;&#65533; %&#65533;6&#65533;,	&#65533;&#65533;&H&#65533;'c&#65533;i&#65533;prQ_{C&#1808;&#65533;&#65533;_&#65533;	&#2012;b&#65533;Q #n&#65533;I&#65533;$&#65533;&#65533;M&#65533;&#65533;&#65533;&#1725;&#65533;&#65533;O&#65533;/&#65533;/&#65533;&#65533;d`&#65533;&#540;&#47356;.&#65533;@&#65533;&#220;T&#65533;e&#65533;&#65533;&#65533;29&#65533;&#65533;&#65533;&#65533;&#65533;&#65533;b&#65533;&#65533;&#65533;&#65533;&#65533;&#65533;5&#65533;f&#65533;&#65533;Nu&#65533;&#65533;R&#1664;&#1229;&#65533;&#65533;F&#65533;&#65533;&#65533;&#1492;3U;&#65533;&#65533;z8&#65533;Jm.&#65533;b&#65533;z b&#65533;W<&#65533;&#65533;-&#65533; &#65533;&#65533;* X&#65533;@2m<NPa*`&#65533;Y&#65533;&#65533;&#661;&#65533;>&#65533;&#65533;@&#65533;U[3&#65533;&#65533;k$&#65533; \&#612;I&#65533;<&#65533;&#65533;,s&#65533;&#65533;&#65533;L&#65533;A&#65533;&#65533; ?<&#65533;&#65533;vr(&#65533;xU&#65533;7&#65533;&#65533;%&#65533;&#65533;F_&#65533;]&#345;&#1949;`&#65533;&#65533;w&#65533;td*1&#65533;&#65533;<~&#65533;&#156;&#65533;&#65533;&#65533;&#633;$&#65533;L&#65533;&#65533;\-W&#65533;R-&#65533;&#65533;,sq&#65533;&#706;r+&#65533;&#65533;J&#65533; &#65533;&#65533;0&#65533;f&#65533;4tg&#65533;&#65533;z&#65533;&#65533;&#65533;vi&#1748;&#404;&#65533;&#65533;)&#65533;hV&#65533;&#65533;&#65533;l&#65533;:&#65533;!`s &#65533; &#65533;&#65533;
W&#65533;&#65533;&#65533;&#65533;S&#65533; 9&#65533;v7&#65533;&#65533;X*P&#65533;&#65533;&#65533;3&#65533;&#65533;&#65533;&#65533;p&#65533;&#65533;&#567;6&#65533;&#65533;&#65533;ed#&#65533;H&#65533;*&#65533;&#65533;&#65533;&#65533;&#65533;$E&#62103;&#65533; D&#65533;`&#65533;&#65533;r!&#65533;&#930; &#65533;]j&#526;>|%8&#65533;Ul&#65533;&#65533;	d`q&#65533;&#65533;^&#65533;"^&#581;>I&#65533;&#65533;4&#65533;0}9,1_K&#65533;c&#65533;0e(	b&#65533;&#65533;&#65533;B&#65533;(&#65533;B&#65533;Z&#65533;C&#65533;&#65533;0-+L&#65533;&#65533;3h&#65533;3&#65533;&#65533;eP&#65533;9&#65533;&#65533;3&#65533;&#65533;S&#65533;&#65533;7&#65533;F}&#65533; 8&#65533;&#65533;&#65533;&#65533;&#65533;p&#65533;ROs&#65533;V&#65533;&#65533;j&#65533;&#1678;t&#65533;&#65533;&#687;&#65533; lc&#65533;&#65533;"&#65533;6lI0'&#65533;@&#65533;&#65533;0&#65533;&#65533; i@8&#65533;"&#65533;&#65533;<&#65533;)O&#65533;^&#65533;&#65533;x&#65533;sf&#65533;\]
&#65533;&#65533;.A%&#65533;&#65533;H&#65533;&#65533;mB&#65533;&#65533;&#1812;&#65533;&#65533;&#65533;&#65533;HhEJH&#65533;X&#65533;9&#65533;&#65533;&#65533;O&#65533;;K&#65533;&#65533;h&#65533;&#65533;
&#65533;'&#65533;z&#65533;&#65533;t'@&#65533;RJ&#65533;N=l&#65533;&#65533;J	&#65533;&#65533;)oF&#65533;YR&#65533;R&#65533;TRs&#664;&#65533;&#1261;Z(^&#1748;&#65533;&#65533;&#65533;&#65533;&#65533;&#65533;e&#65533;_EY6&#65533;&#65533;}o"&#65533;K$g&#65533;T&#65533;IfF}}&#65533;S&#65533;&#65533;/&#65533;&#65533;Q&#65533;&#65533;@&#65533;:&#65533;)D&#65533;<&#65533; MI&#65533;Q&#65533;&#65533;9Z&#65533;&#1706;&#65533;5&#65533;=0: zPr&#65533;&#65533;3&#65533;&#65533;z &#65533;&#65533;&#65533;=&#65533;G.&#65533;&#65533;&#65533;&#65533;&#65533;|&#65533;&#65533;0&#65533;E>X&#65533;&#65533;&#65533;&#65533;&#65533;LkD&#1427;&#65533;&#65533;&#65533;t"@Q&#65533;&#65533;DR-&#65533;&#65533;&#1643;
&#65533;'Y&#1993;H&#65533;1&#65533;&#65533;N&&#65533;&#65533;P&#65533;+8!]N&#65533;GZ&#65533;&#65533;&#65533;[&#65533;Q&#65533;&#65533;&#65533;&#289;&#65533;&#65533;
E&#1496;&#65533;t1FJ&#65533;bW&#65533;&#65533;<&#65533;&#65533;&#65533;&{&#65533;&#65533;BX,q&#65533;e&#65533;CL&#65533;&#65533;&#65533;&#65533;&#65533;g:&#65533;&#65533;&#65533;f&#65533;HIr g5&#65533;e&#65533;&#65533;&#65533;Hi~&#65533;Z&#65533;&#65533;)Q&#65533;&#65533;7&#65533;@&#65533;&#65533;&#65533;&#65533;G&#65533;^+&#65533;*&#65533;&#65533;&#65533;&#65533;2&#65533;&#65533;	&#65533;&#65533;*&#65533;&#65533;&&#65533;&#65533;&#65533;+B
&#65533;3 &#65533;?(GD&#65533;\&#65533;[_&#65533; ]uI&#65533;&#65533;y&#65533;r&#1483;c^-&#65533;a3&#65533;&#65533;A&#65533;K&#65533;&#65533;&#65533;p&#65533;&#65533;]&#65533;RR&#1853;&#65533;0&#65533;&#65533;S&#65533;&#65533;&#65533;	&#65533;&#65533;&#1582;aI&#65533;vY&#65533;&#65533;t &#65533;&#65533;!&#65533;&#65533;k&#65533;&#1498;&#65533;<%&#65533;&#65533;+M&#65533;9&#65533;B0&#65533;&#65533;&#65533;X&#65533;08&#65533;JM&#65533; &#65533;&#65533;&#65533;&#65533;1)JS
&#65533;DU&#65533;&#65533;&#65533;D%&#65533;J a&#65533;D$R'&#65533;(&#65533;N&#65533;&#65533;3&#65533;hI&#65533;"&#65533;&#65533;&#65533;G&#65533;z&#65533;&#65533;U&#65533;9jl&#65533;TP%'&#65533;&#1673;@&#1360;SU&#65533;9PVe&#65533;&#65533;&#65533;&#65533;&#65533;8&#65533;`P^2&#65533;|&#65533; &#65533;A,48&#65533;&#65533;g?&#65533;S&#65533;J|x&#65533;&#65533;SB<&#65533;&#65533;a&#65533;&#351;=j&#65533;LlAS;&#65533;b+{J+A&#65533; 4z)t&#65533;-&#65533;&#65533;j&#65533;&#65533;2F&#307;7X&#65533;px6!*&#65533;&#65533;&#154;"&#65533;&#65533;H&#65533;&#65533;D>
&#65533;O&#65533;&#65533;F~&#65533;&#65533;&#65533;&#65533;Ef}5&#65533;i&#65533;&#65533;9Z&#65533;+<Pr+&#65533;&#20041;(&#65533;&#65533;s#P&#65533;CA&#65533;&#65533;Cc&#65533;&#65533;;a&#25167;&#65533;&#65533;gN`'=&#65533;&H&#65533;&#65533;5 &#1145;YtR&#65533;&#65533;&#65533;PA:&#65533;&#65533;u&#65533;&#65533;&#65533;&#65533;&#65533;&#65533;&#65533;&#65533;;&#48734;&#65533;)c,&#65533;&#65533;4&#65533;&#65533;Q.&#65533; W&#65533;&#1387;(&#65533;k&#65533;&#65533;&#65533;&#65533;&#65533;&#65533;V	&#65533;&#65533;&#1256;lA#6&#65533;9&#65533;&*%&#1735;&#65533;&#65533;\&#1312;&#65533;&#65533;1$k)&#65533;&#65533;&#65533;c&#1925;&#65533;&8 g&#65533;&#1938;&#65533;v&#65533;'&#65533;;&#65533;J&#65533;p>w&#65533;&#65533;&#65533;nL&#1686;)&#65533;&#65533;&#65533;J&#65533;@&#65533;]&#65533;Yu)(A4&#65533;&#65533;&#65533;&#65533;A&#65533;.&#65533;&#65533;&#65533;&#65533;&#65533;[MpKn&&#65533;&#65533;&#65533;&#65533;&#65533;&#65533;
&#65533;K&#65533;&#65533;&#65533;&#65533;&#65533;&#1341;&#65533;&#65533;&#65533;&#540;&#65533;y3&#65533;y
&#65533;&#65533;&#65533;H&#65533;j&#65533;foQ&#65533;&#65533;&#65533;X&#65533;U`&#65533;&#65533;/q&#65533;&#65533;&#65533;&#65533;7&#31410;:@&#65533;&#65533;&#65533;&#65533;<=H&#65533;*p&#65533;&#65533;&#65533;&#65533;%8&#65533;.`,!&#65533;&#65533;j&#65533;&#65533;VW&#65533;a<&#65533;v&#65533;&#65533;$@>	&#65533;&#65533;&#65533;&#65533;&#65533;^@&#65533;fV'pm<&#65533;.&#65533;&#65533;&#65533;"<&#65533;e&#65533;M|&#65533;4&#65533;)P,$P&#65533;?$&#65533;&#65533;.&#65533;(GL&#65533;&#65533;d&#65533;'&#65533;B(R'*B&#65533;&#65533;$&#65533;&#65533;&#65533;&#65533;l&#65533;K+E&#65533;&#65533;G&#65533;$, "M&#65533;&#65533;&#65533;\:&#971;&#65533;D&#65533;N&#65533;+"&#1876;&#564;tL%p&#65533;&#65533;d,&#65533;&#65533;M( *A+&#65533;@1&#65533;g&#65533;@f&#65533;&#65533;&#65533;d&#65533;8&#251;p&#65533;22&#65533;}&#65533;$&#65533;v o&#65533;&#65533;5&#65533;
&#65533;o&#65533;&#65533;&#65533;j&#65533;&#65533;&#1198;/k&#65533;&#65533;&#233;Z&#65533;&#65533;.&#65533;&#65533;&#65533;&#65533;&#65533;&#65533;&#431; \&#65533;&#65533;ooT@2&#65533;&#65533;$1&#65533;&#65533;&#65533;&#65533;#0\&#65533;O p&#65533;$A&#65533;&#65533;"&#65533;:&#65533;8&#65533;\a~!&#65533;&#65533;&#65533;a
Xa
\&#65533;&#65533;&#65533;&#65533;@ C&#65533;	a&#65533; d`B`l&#65533;^&#65533;&#778;(dD&#65533; X&#228;&#65533;&#65533;&#65533;z&#65533;$&#65533;dr@"Qdw&#65533;nC&#65533;b&#65533;H&#65533; vd&#65533;d&#65533;&#65533; d&#65533;&#65533;&#65533;&#65533;^g&#65533;Zpx&#65533;&#65533;&#65533;&#65533;e+&#65533;&#65533;a&#65533;&#65533;N&#65533;G&#65533;.&#65533;@&#65533;$&#65533;&#65533;&#55122;2&#65533;P&#65533;
.7@&#65533;h&#65533;t&#65533;Pj&#65533;1&#65533;p&#65533;K&#65533;6C&#65533; &#65533;&#65533;&#65533;&#65533;&#65533;$&#65533;&#65533;&#65533;5&#65533;&#65533;&#65533;O7&#65533;&#65533;0&#65533;&#65533;&#65533;&#65533;&#65533;&#65533;cl&#65533;:&#65533;0&#65533;&#65533;#=&#65533;&#65533;z&#65533; ze&#65533;
&#65533;&#65533;, X@&#65533; &#65533;kY&#65533;W&#65533;$l&#65533;%#<&#65533;B 	D l&#65533;&#65533;&#65533;&#65533;d &#65533;@&#65533; 
&#65533;&#65533;&#65533;&#65533;&#65533;r&#65533;~&#65533;&#65533;!&#769;&#65533;!:&#65533;&#65533;]&#65533;X&#65533;&#65533;&#65533;&#65533; &#65533;`&#65533;`!@&#65533;@`^ @&#65533;^&#65533;@&#65533;$dyn?J&#65533;`R&#65533;2&#65533;&#65533;&#38798;&#65533;&&#65533;!8&#65533;&#65533; &#65533;/U(&#65533;&#65533;&#65533;4&#65533;&#65533;4&#65533;&#65533;&#65533;2&#65533;b&#65533;&#65533;I&#65533;L&#227;VHZ&#65533;lL&#65533;&#645;6j&#436;$-&#65533;q\`&#65533;&#65533;$&#65533;l@&#65533; 	&#512;&#65533;&#65533;&#65533;&#938;&#65533;&#65533;&#65533;4n&#65533;/P&#65533;&#65533;>n$O&#65533;l&#65533;f&#65533;X&#65533;S&#65533;&#65533;&#65533;&#65533;&#65533;9^2l&#65533;Cj&#65533;f&#65533;&#1270;&#65533;&#65533;&#65533;&#65533;h 2&#65533;N&#65533;&#65533;&#65533;&#65533;=&#65533; &#65533;T&#65533;T&#65533;V@\ T&#65533;&#65533;&#65533;&#65533;V&#65533;&#65533;?&#291;&#65533;&#65533;&#65533;?&#65533;m&#65533;r2&#65533;&#65533;<@m&#65533;&#65533;@`*&#65533;d &#65533;&#65533;	&#65533; 
r&#65533;B!&#65533;&#65533;&#801;~&#65533;C&#65533;&#65533; &#65533; >&#65533;DA&#65533;&#65533;&#65533;A^&#65533;D!&#65533;&#65533;/&#65533;&#65533;&#65533;&#65533;0&#65533;&#65533;&#65533;@d 	p!&#65533;&#65533;4)&#65533;&#65533;&h&#65533;rb&#65533;Ki&#65533;JK&#65533;&#128;&#65533;N&#65533;&#65533;&#160;&#65533;(J&#65533;Z&#65533;N&#65533;2`M&#65533;&&#65533;4&#65533;{T"&#65533;&#65533;EJ&#529;&#65533;fSI&#65533;&#65533;b&#65533;f&#65533;&#248;&#65533;@<B{&#65533;&#65533;6@2lAPf&#65533;&#65533;&#65533;@&#65533;bv&#65533;G&#65533; &#65533;@\&#65533;r&#65533;	h&#65533;&#65533;8"	O&#65533;&#65533;	&#65533;>&#65533;f&#65533;&#65533;F&#65533;n&#65533;'&#65533;&#65533;&&#65533;&#65533;0S&#65533;&#65533;S&#65533;
 (&#65533;%e.&#65533;&#65533;  &#65533;%&#65533;;&#65533;#4M<N &#65533;l&#65533;tX&#65533;0.bc&#65533;R2&#65533;&#65533;2&#65533;&#65533;&#65533;n&#65533;&#65533;&#65533;?&#65533;&#1116;.k&#65533;&KQ&#65533;&#65533;&#65533;D,< n@`P&#65533;l &#65533;&#65533;&#65533;
&#65533; &#65533;&#65533;DY&#65533;R&#65533;&#65533;&#65533;&#65533;&#65533;&#65533;&#65533;2&#65533;&#65533;&#65533;&#65533;z&#65533;t&#65533;DC!_?&#65533;D&#65533; &#65533; 
p&#65533;@9_&#65533;&#65533;#3&#65533;&#65533;&#65533;k@ J&#65533;
&#65533;&#65533;&#564;L&#65533;Z &#65533;/@!X&#65533;:&#65533;ELq&#65533; &#65533;8bbi&#65533;_(g&#65533;&#65533;,&#65533;&#65533;$&#65533;S&#65533;&#65533;&#65533;Q&#65533;*ePfK&#65533;(&#65533;&#65533;&#65533;c&#65533;&#65533;/&#65533;BO&#65533;d,&#65533;&#65533;m&#65533;`9i &#65533;d+z&#65533;N&#784;&#65533;p&#65533;&#65533;&#65533;N4#O<&#65533;&#65533;&#65533;&#65533;/&#65533;&#65533;%uC&#65533;$&#1132;#&#65533;N	=c&#65533;&#23343;&#65533;&#65533;F&#65533;4&#65533;V:oN@`&#65533;&#65533;&#65533;<q&#65533;&#65533;&#65533;"&#65533;&Qp&#65533;cbi&#65533;&#65533;&#65533;V&#65533;]VK"\&#65533;KF&#65533;wvfG lm>L&#65533;&#65533;&#65533;&#65533;lN&#65533;!*`0&#65533;s*?t&#65533; \&#65533;
B&#65533;	&#65533;1P&#65533;.&#65533;~&#65533;X&#65533;\&#65533;t&#65533;
A
&#65533;&#65533;&#65533;z&#65533;J7&#65533;C&#65533;jPRB&#65533;m&#65533;S&#65533;x&#65533;&#65533;&#65533;W"[&#65533;K2S&#65533;&#65533;4&#65533;@.&#65533;&#65533;`4&#65533;&#65533;`&#65533; &#65533;$&#65533;x&&#65533;&#65533;|&#65533;,&#65533;1hMP7&#65533;&#65533;&#758;rVh&#348;&#65533;n,&#65533;d$d&#65533;671&#65533;s,&#65533;&#65533;P&#65533;&#65533;6$&#65533;63&#65533;	&#65533;&#65533;T&#65533;&#65533;Sc
'V	&#65533;5 i&#65533;V<-E&#65533;Bi&#65533;D&#65533;%sunoU&#65533;&#65533;&#65533;T&#65533;:&#65533;&#65533;&#41949;*&#65533;&&#65533;&#65533;lMd<w&#65533;t&#65533;&#65533;&#65533;a&#65533;&#65533;\i&#65533;&#65533;}&#65533;N@1&#65533;&#65533;&#65533;i 1A  wu"&#65533;&#65533;[(7AMt&#65533;&#65533;FE&#65533;&#65533;&#65533;C&#65533;-ZB1b>A@@&#65533;]&#65533;&#65533;Z`b&#65533;&#65533;83&#65533;&#65533;&#65533;&#65533;@&#1310;&#65533;&#65533;&#65533;@&&#65533;&#350;%&#65533;i%*&#65533;z&#65533;Z
B&#65533;`d,&#65533;cN`P &#65533;&#65533;&#65533;1&#65533;w&#65533;&#65533;z&#65533;K&#65533;,,&#65533;&#65533;&#65533;&#267;&#65533;&#65533;&#65533;E,{&#65533;&#65533;&#65533;&#65533;&#65533;&#65533;Z&#65533;&#65533;"&#65533;&#65533;,&#65533;&#65533;&#1847;M*JO(&#65533;o,&#65533;T&#65533;&#65533;&#65533;},&#65533;T&#65533;E5"&#65533;5&#65533;pm&#65533;&#65533;i&#65533;8&#65533;&#1001;^&#65533;&#65533;&#614;hP&#65533;=&#65533;&#65533;hE!n&#65533;(&#65533;&#65533;`&#65533;/&#65533;om&#65533;z&#65533;&#65533;&#65533;i&#65533;&#65533;t&#65533;xu@`>&#65533;qS&#65533;&#65533;3&#65533;&#65533;&#65533;&#65533;&#65533;xuJ&#65533;t&#65533;&#65533;s(&#65533;<L&#65533;&#65533;&#65533;&#65533;&#65533;6&#65533;\4&#256;W&#65533;I&#65533;&&#65533;4K&#65533;c&#65533;&#65533;&#65533;&#65533;&#65533;&#65533;&#65533;&#65533;&#65533;SM1&#65533;P)&#65533;&#65533;&#65533;&#65533;v f?0Z@~`&#65533;&#65533;&#65533;|&#65533;9&#65533;&#65533; &#65533;&#65533;W&#65533;2&#65533;BH&#65533;FC5&#65533;&#65533;YL&0&#65533;y.&#65533;&#65533;v)&#65533;
&#65533;r*&#65533;Pc&#65533;&#65533;&#65533;O&#65533;,&#65533;t&#65533;&#65533;&#65533;$&#593;6n&#65533;&#65533;lf&#65533; &#65533;-&#65533;&#65533;h~9&#65533;&#65533;y&#65533;&#65533;&#65533;h&#65533;T @Wm&#1348;&#65533;&#65533;%O.&#65533;&#65533;&#65533;&#65533;q%&#65533;&#65533;&#65533;^&@O&#65533;Y'&#518;qR)&#65533;y&#65533;&#65533;&#65533;&#65533;+&#65533;&#65533;&#153;a&#65533;i&#65533;1&#65533;~&#65533;q&#65533;x&#65533;&#65533;&#65533;&#65533;&#65533;8&#65533;2H&#65533;&#65533;&#261;&#65533;Pd5&#65533;*N&#65533;=&#65533;&#65533;&#65533;&#65533;&#65533;K&#65533;I|&#65533; Xh&#65533;t&#65533;&#65533;&#65533;&#65533;&#65533;&#65533;^fA&#65533;&#65533;u|&#65533;p&#65533;h`
"&#65533;&#65533;N f&#65533;!&#65533;q &#65533;|&#65533;Lf&#65533;&#65533;b&#65533;&#65533;b&#65533;&#65533;B&#65533;&#65533;&#65533;6&#65533;|&#65533;&#65533;&#65533;&#65533;&#65533;a&#65533;d&#65533;&#65533;n&#65533;_&#65533;0&#65533;&#65533;v&#65533;@&#65533;&#65533;x&#65533;&#65533;[&#65533;a&#65533;&#65533;D&#65533;"#&#65533;,&#65533;&#65533;zf&#65533;&#65533;&#65533;ed&#65533;B&#65533;f&#65533;=e&#65533;(E<&#65533;7r8&#65533;&#65533;<&#65533;#&#65533;O&#65533;&#65533;&#65533;&#65533;&#65533;3p#&#1242;ThTB&#65533;&#65533;&#592;&#65533;&#65533;\\b?&#65533;&#65533;&#65533;nz/&#65533;i[&#65533;	&#65533;&#65533;&#583;&#65533;&#65533;&#65533; &#65533;<O&#65533;&#65533;Y&#65533;&#65533;&#65533;&#65533;&#65533;qm@&#65533;831}&#1564;&#65533;&#65533;%7Gg!-,&#65533;&#65533;C	&#65533;&#65533;&#65533;&#65533;&#65533;v&#65533;8br &#65533;&#65533;(*/":g&#65533;&#65533;:+Z&#65533;v &#65533;&#65533; &#65533;&&#658;a&#65533;s&#65533;&#65533;&#1358;F&#65533;\,&#65533;&#65533;z5C&#65533;rb&#65533;&#65533;|&#1226;&#65533;&#65533;&#65533; &#65533;&#65533;P<&#65533;&#65533;zO&#65533;:&#65533;&#65533;&#65533;g(&#65533;&#65533;&#65533;h<&#65533;{&#65533;&#435;&#65533;D&#65533;&#65533;&#65533;Z&#65533;di&#65533;&#65533;T &#65533;zU&#65533;8Y&#65533;p&#65533;-=&#65533;&#65533;#&#65533;C\&#65533;&#65533;O&#65533;&#65533;&#65533;&#65533;%&#65533;&#65533;&#65533;&#65533;&#65533;&#65533;.ZM&#65533;&#65533;*&#65533;s&#65533;&#896;'[&#65533;#p D&#65533;&#565;&#65533;r)1&#65533;9&#65533;&#65533;&#65533;&#65533;&#65533;8&#65533;&#65533;&#1224;&#65533;=\<&#65533;G'3&#65533;Y&#65533;y&#65533;&#65533;jc&#65533;&#65533;&#65533;i;&#65533;&#65533;&#65533;&#65533;i&#65533;3~&#65533;&#65533;g8C+&#65533;{&#65533;I"&#65533;^&#65533;-&#65533;b&#65533;&#65533;&#1902;&#65533;&#65533;]hp`&#65533;'&#65533;WJ.0&#65533;&#65533;t &#65533;&#65533;&#65533;7C&#65533;lT&#848;O6C$&#65533;&#65533;g&#65533;(&#65533;&#65533;k&#65533;;EM&#65533;&#65533;&#65533;6&#65533;&#65533;&U&#65533;&#65533;&#65533;&#65533;Vx:&#65533;&#65533;&#65533;&#65533;Y&#65533;&#65533;&#65533;V|&#65533;&#65533;&#65533;N&#65533;M&#65533;}&#65533;&#65533;hz&#675;@&#65533;q5&#65533;N&#65533;&#65533;.s.&#65533;-Bf&#65533;A&#65533;&#65533;r&#858;0&#65533;%*&#65533;;BnT&#65533;s&#65533;&#65533;&#65533;k&#65533;&#65533;;u&#65533;&#65533;&#65533;&#65533;>&#65533;&#65533;p&#65533;U&#539;(&#65533;>0&#65533;&#65533;:&#65533;i'&#65533;&#65533;&#65533;ZF&#65533;&#65533;[&#65533;Q&#65533;&#2004;i&#1456;e^&#65533;8&#65533;)/&#65533;"&#65533;\X&&#65533;&#738;}&#65533;&#65533;&#65533;(vJ3&#65533;&#65533;&#65533;&#65533;#&#65533;P&#65533;&#65533;4&#65533;	&#65533;&#65533;mQ&#65533;6,e&#65533;I&#65533;<&#65533;&#65533;&#65533;&#65533;sU&#65533;&#65533;&#65533;a&#65533;~5&#65533;&#65533;N&#65533;6&#65533;&#65533;?}Y&#65533;8&#65533;&#65533;&#65533;&#65533;-&L&#65533;=q@&#65533;#$&#65533;&#65533;Q&#65533;&#65533;&#65533;&#65533;&#155;&#65533;,&#65533;b'&#65533;&#1262;&#65533;&#65533;&#65533;&#1502;.&#65533;g&#65533;&#65533;&#65533;i&#65533;&#65533;"&#65533;(&#65533;&#65533;&""&#65533;t&#65533;9&#65533;&#65533;~&#1481;}&#65533;X&#65533;&#601;&#65533;S7u%&#65533;#&#65533;&#65533;&#1060;&#65533;yv&#65533;&#65533;]&#65533;&#65533;<l&#65533;&#65533;"&#65533;&#65533;eK
&#65533;<&#65533;&#65533;&#65533;( "&#65533;l&#65533;["&#65533;&#65533;]&#65533;&#65533;'&#65533;&#65533;P&#65533;&#65533;f&#65533;&#65533;&#65533; &&#65533;&#65533;0&#65533;A&#65533;&#65533;	$0 &#65533;"J&#65533;qBD	%P&#65533;&#65533;C&#65533; &#65533;&#65533;#&#65533;&#65533;8<&#65533;&#65533;2&#65533;H&#65533; J&#65533;&#65533;&#65533; &#65533; &#65533;&#65533;$H&#65533;&#65533;&#65533;&#989;=&#65533;
M`&#65533;&#65533;O&#65533;A&#65533;&#65533;&#65533;t&#65533;&#1126;>&#65533;6&#65533;@SV&#65533;V0&#65533;&#65533;&#28829;&0&#65533;@tk&#1054;u&#65533;`A&#65533;lT`&#65533;m&#65533;t&#65533;5&#65533;&#65533;(Z&#65533;k&#65533;v&#65533;JvgQ&#65533;&#65533;&#1421;{&#65533;&#65533;&#65533;&#65533;&#65533;N&#65533;&#65533;&#65533;&#65533;&#65533;&#1914;	&#65533;V&#65533;&#65533;&#57524;m&#65533;z&#65533;&#65533;yt&#65533;)N&#65533;xq&#65533; P&#65533;&#65533;A&#65533;&#65533;&#65533;&#1454;Q&#65533;&#65533;ACw	'&#65533;L&#65533;&#65533;&#65533;&#65533;(N`6-&#1455;&#65533;&#65533;f&#65533;&#65533;&#65533;p&#65533;&#65533;E&#65533;j7h&#65533;j_&#65533;&#65533;%d &#65533;&#65533;&#65533;&#65533;'s&#65533;&#65533;&#65533;}&#65533;8&#65533;&#65533;">&#65533;&#65533;&#65533;&#65533;&#65533;&#479;&#65533;&#65533;&#65533;&#65533;&#65533;uv&#65533;;	 &#65533; &#65533;GR A1&#513;D7U&#65533;&#65533;H &#65533;dR4A&#65533;S&#65533; &#65533;&#65533;aM7y&#65533;PR&#65533;tR?&#65533;&#65533;&#65533;P=&#65533;&#65533;&#65533;P?&#65533;#S2J&#65533;]kM&#1495;Q&#65533;e&#65533;bJ&#65533;&#65533;\lmE&#65533;X&#65533;&#65533;c&#65533;}&#65533;&#65533;N_euVX&I&#65533;YdUG&#65533;5 &#65533;cdZ&#65533;Xd&#369;&#65533;Yel&#65533;&#65533;Xt&#65533;&#65533;&#65533;&#65533;akR&#65533;&#65533;d&#65533;&#65533;&#65533;C=&#65533;&#65533;[
 &#65533;&#65533;@Qh&#65533;&#38298;&#65533;&#65533;&#65533;Y
&#65533;&#65533;&#65533;TV%TPQJZ&#65533;1&#65533;`q&#65533;&#320;r(&#65533;&#65533;q@)AA&#65533;R&#65533;*q&#65533;&#65533;z&#65533;&#65533;j&#65533;&#65533;&#1175;_
@&#65533;&#1063;;&#65533;&#65533;&#65533;T9Eq&#65533;&#65533;&#65533;R0&#65533;K!&#65533;&#65533;&#65533;"&#65533;&#65533;RH &#65533;$b&#65533;%&#65533;s &#65533;&#65533;&#65533;&#65533;&#65533;A:Y&#65533;&#65533;U6&#65533;&#537;RgEeg&#65533;XcR:m6a;VdaQ&#949;S&#65533;&#65533;&#65533;.\&#65533;=&#65533;d&#65533;O2&#65533;cZsUIi	YUy]&#65533;&#1793;&#65533;&#65533;]D&#65533;&#40025;bN&#65533;$&#65533;f&#421;XbDnJ&#65533;u}&#65533;&#65533;V&#65533;&#373;&#65533;]4&#65533; &#65533;N&#65533;&#65533;*&#65533;&#65533;IP	&#65533;5&#65533;h'&#65533;&#65533;l?&#1552;&#65533;/&#65533;&#65533; &#65533;&#65533;&#65533;i&#65533;&#65533;&#65533;T\&#65533;&#65533;T<&#65533;&#65533;Ygt10&#65533;&#65533;&#65533;&#65533;^&#65533;&#65533;G&#65533;&#65533;&#65533;&#65533;&#65533;&#65533;&#65533;&#65533;A	&#65533;&#65533;&#65533;^&#65533;&#65533;H!&#65533; &#65533;&#65533;&#65533; VB &#65533;&#1110;&#65533;&#65533;&#65533;&#65533;S&#65533;&#65533;K&#65533;&#65533;L8&#65533;&#65533;a&#65533;&#65533;z&#65533;!&#65533;8&#65533;&#65533;cL&#65533;&#65533;&#65533;PZ:&#65533;l&#65533;5&#65533;&#65533;T&#65533;(&#65533;&#65533;&#65533;&#905;&#65533;ad&#65533;E&#65533;gFV&#65533;VoqJR\&#65533;]&#65533;&#65533;uY^&#65533;}&#1557;&#65533;	&#65533;&#65533;_X&#65533;&#65533;&#1369;o&#65533;;&&#1624;f&#65533;&#65533;&#65533;&#65533;&#65533;&#65533;{&#65533;wX&#65533;~&#65533;e8&#65533;}&#65533;&#65533;&#65533;&#383;&#65533;&#65533;&#497;5&#65533;&#65533;&#65533;&#65533;fo&#65533;E&#65533;4&#65533;&#65533;&#65533;x&#65533;&#65533;x 6&#65533;&#65533;ip&#65533;&#65533;&#65533;Y&#65533; X&#65533;&&#65533;	J @&#65533;i&#65533;&#65533;7&#65533;&#65533;&#65533;r&#65533;&#65533;&#65533;@&#65533;&#65533;X=&#65533;&#65533;N&#65533;
 .qxEt&#65533;&#65533;	ur,&#65533;&#65533;I&#65533;&#65533;&#65533;~K%8&#65533;&#460;&#65533;&#65533;&#65533;&#65533;6@&#65533;&#65533;k@&#65533;&#65533;,	MI]SW&#65533;&#65533;l&#65533;[&#65533;\O&#65533;&#65533;y&#65533;/lz	&#65533;Pv&#65533;m&#65533;+UAw&#65533;&#65533;#/MGc&#65533;At&#65533;E;&#65533;@gI&#65533;a&#65533;&#65533;&#65533;&#65533;&#65533;L&#65533;&#1793;&#65533;[n7&#65533;&#65533;U&#65533;/PA&#65533;&#65533;&#65533;<1E&#65533;I&#65533;&#65533;&#65533;&#65533;W&#65533;&#65533;I/s&#65533;&#65533;F&#1397;|}&#65533;d&#65533;&#65533;0&#65533;&#65533;&#65533;&#65533;Q&#65533;&#65533;&#65533;n&#65533;&#410;x&#65533;hFC&#65533;J&#65533;&#65533;&#65533;I &#65533;&#273;&#65533;u9&#65533;&#1927;&#65533;|&#65533;&#65533;&#65533;&#65533;&#65533;&#65533;9\&#65533;M&#65533;&#65533;a&#65533;&#65533; &#65533;d&#65533;q	&#65533;&#65533;&#65533;&#65533;p@!1&#65533;@,Q&#65533;&#65533;`Y&#1538;&#1065;&#65533;&#65533;kgI&#65533;&&#65533;&#65533;"N&#65533;)m2cP&0&#65533;-&#65533;&#65533;h@&#65533;&#65533;0x!	2x&#65533;&#65533;&#65533;&#65533;#&#65533;6p9P&#65533;t&#65533;t&#65533;&#65533;0Q2&#65533;&#65533;&#65533;&6R&#65533;n`^{&#65533;&#65533;&#65533;%&#65533;&#65533;d&#65533;(yQ&#660;6&#65533;=&#65533;m&#65533;.&#65533;Z&#65533;X&#65533;&#65533;&#65533;M&#65533;GB&#65533;&#65533;R&#65533;=&#65533;&#1804;&#65533;&#65533;&#65533;`%&#65533;C&#65533;&#65533;&#65533;JSs&#65533;&#65533;&#65533;&#65533;&#65533;*&#65533;xW&#1314;&#65533;&#65533;&#65533;6&#65533;&#65533;5~&#65533;SV&#65533; &#65533;6?@ejP&#65533;&#65533;&#65533; ha|&#65533;&#65533;&#65533;&#65533;GZl&#335;&#65533;/5&#65533;&#65533;2&#65533;&#65533;&#65533;&#65533;&#608;A&#65533;&#65533;&#1114;&#65533;4?&#65533;&#65533;&9|&#65533;&#65533;6&#65533;&#65533;p F&#65533;&#65533;i&#65533;&#65533;(&#640;iH&#65533;QR&#65533;g#&#65533;8@=;^&#65533;&#65533;(&#65533;j&#65533;&#65533;&#65533;B&#65533;&#65533;P&#65533;!k&#65533;&#65533;'B&#65533;&#1265;&#65533;E&#1026;@&#65533;&#65533;D&#65533;&#65533;&#65533;&#65533;ZZ&#65533;&#65533;9&#65533;&#65533;&#65533; $F&#65533;[&#65533;&#65533;&#65533;D%x &#65533;B&#65533;&#65533;&#65533;&#65533;&#65533;^&#65533;t&#65533;#&#65533;&#65533;"#&#65533;&#65533; &#65533;&#65533;/&#65533;BW&#65533;
&#996;&#65533;&#1127;6&#65533;&#65533;=mV&#610;&#65533;oH&#65533;&#65533;&#65533;&#65533;$mj&#65533;&#65533;aW&#65533;Z&#65533;&#65533;|u&#65533;I&#65533;&#65533;&#65533;&#65533;&#65533;&#65533; hE&#65533;&#65533;U&#1219;&#65533;&#65533;&#65533;O&#65533;+mh@4&#65533;&#65533;&#65533; &#65533;&#65533;@fE,&#65533;&#65533;&#65533;-	@V2&#65533;3&#1208;fE&#65533;{e&#65533;f\&#65533;br&#65533;2,6s&#65533;5s
m6&#65533;4&#65533;&#65533;=&#65533;5&#65533;N*&#65533;&#65533;2&#65533;O&(&#65533;&#65533;F&#65533;	(B%"&#65533;7&#65533;Z&#65533;&#65533;	&#65533;T&#65533;&#65533;&#65533;&#65533;W&#65533;&#65533;
&#65533;e[&#65533;&#65533;*&#65533;@M(&#65533;&#65533;{5&#1244;&#65533;&#65533;&#65533;^&#65533;&#65533;&#65533;&#65533;&#65533;&#65533;&#65533;&#65533; &&#65533;&#65533;BP &#65533;@&#65533;&#1828;&#65533;&#65533;&#65533;q.%]&#65533;x&#65533;&#65533;	&#65533;lu5[&#65533;&#65533;&#65533;%&#65533;a&#589;&#65533;K&#65533;[4&#65533;&#65533;&#1045;U&#65533;&#65533;&#65533;&#65533;6HI&#65533;&#65533;(&#65533;&#65533;&#65533;&#65533;&#65533;5>O9/:&#65533;&#65533;,&#65533;&#65533;T&#65533;&#65533;"&#1160;D&#65533;9&#65533;&#65533;&#65533;&#65533;&#65533;&#65533;&#65533;&#65533;S&#65533;
&#65533;P{&#65533;A
&#65533;&#65533;l &#1056;0	`a\&#65533;&#65533;&#65533;=&#65533;&#65533;"&#65533;&#65533;&#65533;r3&#65533;!&#65533;&#65533;&#65533;&#65533;&#65533;&#65533;&#65533;&#65533;(&#65533;DA&#65533;{&#65533;&#65533;N&#65533;u	prjN&#65533;&#65533;SV-j&#65533;&#65533;&#65533;df&#65533;_W^&#65533;T&#65533;&#65533;S&#65533;}!&#65533;~qye&#65533;Z&#65533;&#65533;&#65533;&#65533;`&#65533;dDlg&#65533;9,%0&#65533;&#65533;&#1463;B&#65533;&#65533;a4\&#65533;&#65533;1sF&#65533;'oi&#65533;&#65533;w= &#65533;&#146;&#65533;@
&#65533;/&#65533; rKfYN &#65533;&#65533;3&#1874;I&#65533;&#65533;&#65533;&#65533;D&#65533;*K'&#65533;-$E&#65533;&#65533;$&#65533;D&#65533;arj&#65533;&#65533;&#65533;&#65533;&#65533;&#65533;&#65533;nd&#65533;Et&#65533;&#65533;n&#65533;<r&#65533;:&#65533;&#1034;=&#65533;1&#65533;z&#65533;&#65533;&#65533;Fxn.&#65533; &#65533;&#65533;eR&#65533;&#65533;&#65533;N&#1797;h&#786;o&#65533;&#65533;[&#1836;&&#65533;	,&#65533;&#65533;j&#65533;vM&#65533;u&#65533;uJP&#65533;&#65533;&#65533;&#65533;itAzFR'&#65533;|&#65533;&#65533;D>l&#65533;KR&#65533;(&#65533;&#65533;&#1848;k&#65533;Y&#65533;E&#65533;&#65533;&#65533;&#14546;F&#65533;<&#65533;&#65533;xf&#65533;&#65533;c &#65533;J&#65533;&#65533;;&#65533;}&#65533;&#65533;&#65533;m*&#65533;&#65533;&#65533;&#65533;S&#65533;&#65533;&#65533;&#65533;85rH&#65533;&&#65533;5&#65533;|&#65533;&#65533;&#65533;&#65533;Z&#65533;Br&#65533;/V&#65533;&#65533;&#65533;&#65533;e&#65533;&#65533;&#65533;4&#65533;&#65533;{-&#65533;xp&#65533;&#65533;!&#65533;&#65533;&#65533;b&#65533;&#65533;&#65533;&#65533;| &#65533;&#65533;>&#65533;fQD&#65533;b&#65533;&#65533; &#65533;&#65533;!&#65533; 9fc&#65533;&#65533;B&#65533;g&#65533;&#65533;X81.&#65533;&#65533;)AqEPfj&#65533;a&#65533;un6WE&#65533;V&#65533;y&#65533;t#&#65533;&#65533;Y&#65533;ty&#65533;&#65533;5X&&#65533;A)j&#65533;s&#65533;_&#65533;3^6&#65533;&#65533;;&#65533;6'&#65533;&#65533;J3y&#65533;;Z&#65533;S&#65533;5tfR&#65533;&#65533;&#65533; &#65533;'&#65533;Py&#65533;&#65533;	=j&#65533;|(&#65533;5&#65533;U1&#65533;h}AAt&#65533;#?l#?&#65533;&#65533;&#65533;Sr&#65533;2\&#65533;2=<&#65533;/r&#65533;t&#65533;UF]#2t"s&#65533;B&#65533;&#65533;'vo&#65533;(&#65533;&#65533;&#65533;&#65533;V&#65533;&#65533;vm `&#65533;&#65533;,	&#65533;&#65533;&#65533;,&#65533;K&#65533;&#65533;c&#65533;&#65533;t8`X&#65533;uCB9&#65533;"x1Q&#65533;O&#65533;yE&#65533;&#65533;&#65533;5&#65533;s`'PBs&#65533;c/&#65533;r&#65533;&#65533;&#65533;z9&#65533;,C.&#65533;%&#65533;<&#65533; @s&#65533;&#65533;H&#65533;s%&#65533;&#65533;}&#65533;a&#65533;a&#65533; ;R2*5Z&#65533;&#65533;S&#65533;y1*0 @hE&#65533;AR&#65533;&#65533;U>&#65533;&#65533;&#65533;]&#65533;Y&#65533;&#65533;&#65533;~D&#65533;&#65533;1De&#65533;ISzD&#65533;%&#65533;S&#65533;3Z&#65533;p^$r&#65533;&#65533;j?t&#65533;&#65533; _'-&#65533;qt&#65533;&#65533;1&#65533;1+&#65533;Y&#65533; 47&#65533;&#65533;A&#65533;ry&#65533;6 pw&#65533;&#65533;s&#65533;&#65533;3!a&#65533;%&#137;&#65533;&#65533;&#65533;&#65533;#9&#65533;&#65533;,1.%&#65533;5&#65533;y&#65533;BU&#65533;1tu)&#65533;&#65533;aBC4&#65533;#&#513;&#65533;B8&#65533;E&#65533;R#raF+&#65533;F&#65533;rQ(&#65533;c&#65533;.4&#65533;/&#65533;1$&#678;'&#65533;R)6&#65533;[=P_&#65533;@0szQ&#65533;&#65533;;&#65533;x&#65533;A&Or&#65533;&#65533;&#1784;{>Q &#65533;&#65533;&#65533;&#65533;_&#65533;&#1167;&#1505;B&#65533;C&#65533;&#65533;&#65533;1:#&#65533;&#65533;&#65533;E&#65533;7(@ @T&#65533;G&#65533;1g&#65533;&#65533;&#65533;_&#65533;&#65533;IJE/&#65533;R&#65533;&#65533;&#65533;16&#65533;qK&#65533;&#65533;$&#65533;&#464;`&#65533;K&#65533;x&#65533;&#65533;&#65533;&#65533;&#65533;&#65533;279mC&#65533;&#65533; &#65533;ew&#65533;&#65533;L&#65533;R&#65533;&#402; &#1097;;D&#65533;&#65533;80&#65533;&#65533;2x1&#65533;:&#65533;<&#65533;DN;@&#1753;(E&#65533;&#65533;&#65533;t&#65533;P;=&#65533;e @I&#65533;4t&#65533;45JY M&#65533;5"&#65533;;&#65533;&#65533;j&#65533;U<&#65533;&#65533;_&#65533;&#65533;&#65533;i5&#65533;=&#65533;1&#194;F=PuE&#65533;&#65533;E`(J&#65533; ; &#65533;l$_DQ&#65533;J&#65533;&#65533;&#691;&#65533;K!&#65533;&#65533;&#65533;%&#1359;O&#65533;1&#65533;q*D&#65533;$(	@ |&#65533;&#65533;&#65533;)d&#65533;_ &#65533;2&#65533;&#65533;&#65533;&#65533;V;@&#65533;&#65533;<&#65533;Rp8	_@%&#65533;&#65533;&#65533;l&#65533;H+&#65533;&#65533;i&#65533;&#65533;&#65533;vCP&#65533;&#65533;A7&#65533;(&#65533;!9&#65533;&#249;&#65533;w
&#65533;B5&#65533;6&#65533;d&#65533;B-&#65533;9"&#65533;&#65533;&#65533;TcHn59&#65533;	0&#65533;XNq`pQG&#65533;&#65533;s/&#65533;	/&#65533;&#65533;G&#65533;@	&#65533;6&#65533;[ &#65533;&#65533;	&#65533;&#65533;W0:Pk&#65533;&#65533;@
s&#65533;&#65533;9&#65533;?&#65533;Qx&#1030;eS&#65533;QA&#65533;/&#65533;"is37&#65533;&#65533;w&#65533;&#65533;A"6&#65533;B(&#65533;r&#65533;':s2243a`B=&#65533;r@&#65533;&#65533;&#65533;A=&#65533;BQ&#65533;e$&#65533;&#65533;I&#65533;122#&#65533;h",&#65533;&#65533;J(&#65533;cT&#865;Qkt1
&#65533;;&#65533;q&#65533;p &#65533;a&#65533;@ O&#65533;&#65533;E z&#65533;&#65533;&#65533;&#65533;,&#65533;IAj&#65533;ijG+e'&#65533;&#65533;&#155;q&#65533;&#65533;M&#65533;@'&#65533;&#65533;La&#65533; c&#65533;h&#65533;&#65533;&#65533;(M5&#422;-	&#65533;&#65533;Cm&#65533;!&#65533;&#65533;'|&#65533;J&#65533;&#65533;&#65533;*&#65533;J&#65533;&#65533;&#65533;&SWRz:Q&#65533;&#65533;{;P&#65533;qW'B>&#65533;&#65533; 6p&#65533;`&#65533;Z&#65533;&#65533;q@&#65533;Q&#65533;&#65533;
&#65533;&#65533;^p? )@K&#65533;T&#65533;f&#65533;&#65533;&#1431;iql&#65533;&#174;<&#65533;(&#65533;D&#65533;&#65533;#_.b&#65533;&#1539;t)i&#65533;&#65533;=07h&#1378;/&#65533;&#65533;/We&#65533; ^u5&#65533;&#65533;&#65533;A&#65533;&#65533;2f$J: &#65533;u&#65533;&#65533;G&#65533;"&#65533;Y&#65533;&#65533;a&#65533;I&#65533;9$Y&#65533;%]6&#1048;@@'	T&#65533;&#65533;P	&#65533; O&#65533;&#65533;&#65533;&#65533;Y&#65533;~&#65533;QA)@:0&#65533;&#65533;arIg&#65533;&#65533;&#65533;A&#593;e&#65533;xg&#65533;&#65533;&#65533;H&#65533;&#65533; &#65533;!&#65533;&#65533;+&#65533;C&#65533;&#65533;&#65533;&#65533; &#65533;&#1161;.q&#65533;r3&#65533;&#65533;5W&#65533;&#65533;![uC&#65533;wz&#65533; &#65533; Z&#65533;"]@)&#65533;%[tnM&#65533;&#65533;Y&#65533;/&#65533;&#65533; &#65533;A2pZ&#65533;&#65533;&#65533;SJZ&#65533;&#65533;UJ&#1768;uP^`;p?EAGlA&#65533;&#65533;+~;*&#65533;2'&#65533;V&#65533;&#65533;=pQ&#65533;\&#65533;'&#65533;&#65533;&#65533;&#65533; &#65533;1 Rx)ik)Q&#65533;&#65533;V: &#65533;&#65533;_J&#65533;$&#65533;9tbB_&#65533;%F:&#65533;|&#32995;r&#65533;&#1975;&#65533;&#65533;%&#65533;+Z&#65533;&#65533;\&#65533;&#65533;8(&#65533;2|&#65533; }&#1056;% &#65533;&#65533;&#65533;/K&#65533;&#1610;Z%&#65533;z&#65533;!&#65533;&#65533;Q*s&#65533;Qq&#65533;&#65533;&#65533;6 !&#65533;L&#441;L0&#65533;&#65533;&#65533;#&#65533;w&#65533;&#65533;6&#65533;M&#65533;-&#1956;&#65533;&#65533;I~SQb&#65533;b&#65533;&#65533;'&#65533;6Pa&#65533;&#65533;&#65533;RK9&#65533;&#65533;&#65533;&#65533;&#65533;z&#65533;{&#65533;&#1098;&#65533;Y :9&#65533;&#65533;!5T&#65533;4 )&#65533;GF"Zl&#65533; &#65533;&#65533;&#65533;47&#65533;
SnI&#267;2&#65533;~&#65533;&#65533;&#65533;&#65533;)&#65533;^x	&#65533;&#65533;&#65533;f&#65533;0Xd&#65533;F#U&#65533;|_&#65533;<&#65533;&#65533;if"A&#65533;Y&#65533;K.w&#65533;/&#65533;U&#65533;V(@K&#11157;2;&#65533;&#65533;$&#65533;&#65533;&#65533;2'b/&#65533;T&#65533;B&#65533;Ad&#65533;&#65533;'&#65533;B(&#65533;SL&#65533;(vl&#65533;7&#65533;B&#1824;E`&#65533;&#65533;&#65533;&#65533;~Y&#65533;&#65533;&#65533;;*
!mi&#65533;&#65533;&#65533;K&#65533;q&#65533;4&&#65533;(A"7&#65533;4!&#65533;1&#65533;U&#65533;#&#65533;z&#65533;7y4&#65533;/&#65533; TE&#65533;&#65533;ol4&#65533;&#65533;.&#65533;&#65533;&#497;C&#65533;(&#65533;&#65533;o&#330;37)h%+&#65533;^D&#65533;U&#65533;&#65533;#&#65533;&#65533;&#65533;&#65533;&#65533;Q&#65533;0&#65533;&#65533;&#65533;&#65533;rF&#65533;&#65533;&#65533;:@,.^?&#838;b(NBpF&#65533;&#65533;&#65533;&#65533;&#65533;&#65533;&#65533;&#1433;y&#65533;32=)[!&#65533;&#65533;&#65533;&#65533;'0&#65533;&#65533;&#1824;@  : &#65533;&#65533;,&#65533;;&#65533;a&#65533;&#65533;j&#65533; &#65533;&#65533;^sp`3QJ.&#65533;&#65533;&#65533;4&#775;&#65533;&#65533;&&#65533;&#65533;&#65533;{",&#65533;-l:&#65533;&#65533;r
\&#65533;&#65533;L7&#65533;&#65533;&#65533;6&#65533;&#65533;I&#65533;&#65533;&#1456;&#65533;3w_&#65533;W&#65533;&#65533;&#65533;&&#1017;&#65533;8&#65533;Wu&#65533;&#65533;q&#65533;&#485;&#65533;6=C&#65533;s?&#65533;&#65533;Q#( &#65533;&#65533;	&#65533;&#590;&#65533;d&#65533;&#65533;&#65533;#&#65533;7D%&#65533;&#65533;&#65533;k)CQq&#65533;p&#65533;x!%<W2m	/&&#65533;&#65533;&#65533;,(&#1032;t&#65533;&#65533;&#65533;=&#65533;&#65533;o3l&$(Q&#65533;0&#65533;-&#65533;&#65533;&#65533;|&#65533;qG&#65533;+&#65533;&#65533;V&#65533;&#65533;&#65533;&#65533;b&#65533;&#65533;&#65533;&#65533;+~&#65533;}HB&#65533;,&#65533;&#65533;&#65533; %&#65533;[N&#65533;DWfM:&#65533;4&#65533;&#65533;&#1875;&#65533;xtV@&#65533;&#65533;R&#65533;=&#65533;&#65533;&#1965;&#65533;dR<&#65533;y&#65533;&&#65533;1j(&#65533;=&#65533;&#65533;k+&#65533;V&#65533;l&#65533;d&#65533;V&#65533;)&#65533;H&#407;&#65533;,+&#65533;&#65533;&#65533;&#65533;}&#65533;&#65533;n&#65533;p&#65533;&#65533;]-&#65533;X&#65533;n&#65533;}'r&#65533;3&#65533;d&#65533;&#65533;	&#65533;D#G&#65533;&#65533;&#65533;t%)&#8845;l &#65533;&#65533;y-&#65533;yQ&#65533;&#65533;5xGQy;y	S1H%PB&#65533;l&#65533;&#65533;&#65533;&#65533;4&#65533;&#65533;&#65533;C&#65533;&#65533;r&#65533;&#65533;)&#65533;&#65533;&#65533;+M&#65533;J5&#65533;&#65533;&#65533;'kI(&#65533;qD&#65533;&#65533;4&#65533;&#65533;)D6&#65533;&#65533;&#65533;(&#65533;I&#65533;&#65533;Gx&#65533;Ipdp5Z ?&#65533;E&#65533;&#65533;`Lv&#65533;&#65533;&#1283;&#65533;<&#65533;1&#65533;
P&#65533;&#65533;&#65533;}&#65533;g&#65533;I&#65533;&#65533; B|BA&#65533;I	Il&#65533;&#65533;h7&#65533;K&#65533;.&#65533;R&#65533;&#65533;&#65533;&#65533;&#65533;&#65533;&#65533;&#65533;(&#65533;j&#65533;W	;C&#65533;&#65533;&#65533;,Y"ENn&#747;C&#65533;E&#65533;`x.=&#65533;&#65533;UD{D&#65533;&#6652;}&#65533;a&#65533;Ot5:&#65533;s&#65533;V/`5#&#65533;&#65533;'&#65533;&#65533;&#65533;&#1790;&#65533;;&#26866;&#65533;m;}&#65533;:&#65533;&#65533;&#65533;&#65533;&#65533;+s--&#65533;&#65533;(`&#65533;s&#65533;R&#65533;&#65533;&#65533;xD&#65533;,&#65533;Q&#65533;&#65533;'&#65533;c3a&#65533;+&#430;&#65533;5l&#65533;:&#65533;=*&#65533;&#65533;&#65533;^>O&#65533;]&#1341;x&#65533;&#65533;&#65533;CV P? &#65533;0&#65533;l&#65533;c&#65533;'2&#1488;BG&#65533;"&#65533;&#513;&#65533;&#65533;eLr&#65533;&#65533;[^&#65533;t5ITs&#65533;*h&#1223;&#65533;&#65533;&#65533;i&#65533;&#65533;&#65533;&#65533;le&#65533;&#65533;  W!)&#65533;&#65533;&#65533;&#65533;!&#65533;?&#65533;&#65533;&#65533;&#65533;&#65533;&#65533;&#65533;,Q&#65533;6nv,&#65533;&#65533;&#65533;&#65533;)&#65533;&#65533;BJ&#65533;S&#65533;e&#65533;&#65533;4&#65533;!)&#65533;k&#65533;&#65533;`&#65533;@&#387;&#65533;&#65533;O&#65533;&#65533;&#65533;Z&#65533;&#65533;[mf@&#65533;&#65533;&#65533;&#65533;2<M&#65533;1p&#65533;&#65533;&#65533;b&#65533;&#65533;&#65533;&#65533;*e&#65533;&#65533;&#65533; &#65533;&#1733;&#642;&#65533;a&tBym&#65533;&#65533;JX&#65533;&#65533;&#65533;7&#65533;&#65533;/&#65533;:&#65533;&#65533;l.&#65533;r&#65533;,&#65533;<&#65533;&#65533;&#65533;&#765;Ld&#65533;&#65533;[ %&#65533;d&#65533;PB&#65533;&#65533;B&#65533;,&#65533;&#65533;&#65533;+E=&#65533;/&#65533;&#65533;kxgOY.%&#65533;&#65533;&#65533;S&#65533;:Y6S &#65533;&#65533;kGV&#65533;b&#65533;v&#65533;&#65533; &#65533;AC
R&#65533;0a&#65533;p&#65533;@&#65533;(\&#280;Q#5f&#65533;AA&#65533;  &#65533;<	&#65533;&#65533;<Br&#65533;&#65533;&#65533;&#65533;&#1984;&#65533;i&#65533;|&#65533;&#65533;&#65533;2$`&#65533; &#65533;&#1057;@&#65533;0&#65533;&#65533;<x&#65533;&#65533;&#65533;&#65533;&#65533;&#1316;C&#65533;:&#65533;&#65533;`BV&#65533;H8P&#65533;&#65533;&#65533;&#65533;"a&&#65533;&#65533;&#65533;&#65533;54&#65533;*&#65533;6&#65533;$&#65533;&#65533;&#65533;L&#65533;$[&#65533;$&#65533;&#65533;&&#65533;0e&#65533;&#65533;-C&	&#65533;OK&#65533; !u&#65533;
&#65533;V &#65533;@@&#1135;
,&#65533;&#65533;cG&#65533;;8l&#65533;&#65533;`B
4`&#65533;u&#65533;V	&#65533;f&#65533;&#65533;H =R&#52237;&#65533;A&#65533;&#65533;9&#65533;n&#65533;U&#65533;V&#1571;{ &#65533;&#1123;&#65533;B&#1770;K&#65533;&#65533;&#65533; h&#65533;F&#65533;Nx$E&#65533;&#65533;bcM&#65533;<&#65533;k&#65533;4&#65533;xA&#65533;VD&#65533;&#65533;&#65533;BC&#65533;Ev&#191;x&#65533;A!tCA!Ba&#65533;R&#65533;?&#65533;&#65533;&#65533; &#65533; z&#65533;&#65533;&#35634;&#65533;&#1732;
&#65533;D&#65533;4&#65533;m&#65533;'H&#65533;	&#65533;8X.@&#65533;@&#65533;&#65533;0&#65533;@&#65533;C&#65533;M&#65533;&#65533;H&#65533;!&#65533; "5(HH$*A &#65533;4P&#65533;@ &#65533;$&#65533;&#65533;.&#65533;&#65533;#
&&#65533;&#65533;K&#65533;&#65533;&#65533;&&#65533;&#956;&#65533;&#65533;t&#65533;&#65533;&#65533;&#65533;h&#65533;&#65533;%v&#10855;&#65533;J&#65533;0&#65533;&#65533;&#65533;JJ(&#615;&#65533;&#65533;&#65533;&#65533;&#65533;2P&#65533;&#65533;*&#65533;&#65533;&#65533;&#65533;&#65533;&#65533;&#65533;&#65533;B
&#65533;$&#65533;*&#65533;&#65533;@&&#65533;L3>u3&#65533;6&#65533;2&#65533;h&#65533;&#65533;-l A&#65533;&#65533;C&#65533;-&#65533;&#65533;&#65533;&#65533;&#65533;P=&#65533;;?O&#65533;&#65533;),&#65533;3&#65533;J&#65533;.- 4 &#65533;&#65533;&#65533;&#65533;&#65533;&#65533;&#65533;D[ &#65533;&#65533;pc&#65533;&#65533;&#65533;&#65533;
.&#65533;&#65533;&#65533;3&#65533;&#1410;&#886;	&#65533;#.&#65533;&#65533;&#65533;B&#65533;7bg&#65533;&#65533;&#65533;&#65533;c&#65533;&#65533;&#1682;3P&#65533;&#65533;;&#65533;2&#65533;	.R&#65533;7&#65533;
O4&#65533;s&#65533;42&#65533;&#65533;n&#65533;&#65533;m21&#65533;&#65533;&#65533;Ba-b&#65533;CA)&#65533;&#1330;&#65533;3C'&#65533; &#65533;Ql1!&#65533;&#65533;e&#65533;&#65533;&#65533;46|&#65533;9qI&#65533;&#65533;&#65533;1&#578;~.&#65533;&#65533;)&#65533;R &#65533;*&#65533;RK17&#65533;K&#65533;B&#65533;&#65533;7MB&#65533;&
&#1308;&#65533; f&#65533;&#65533;k&#18707;&&#65533;6KJC&#65533;&#691;&#65533;&#65533;N&#65533;U&#65533;&#65533;*)&#65533;&#65533;U&#65533;&#65533;&#65533;H&#283;&#65533;O&#65533;&#65533;P&#65533;&#65533;&#65533;r(&#65533;;&#65533;&JTQ(&#65533;S&#65533;&#65533;&#65533;K&#65533;@&#362;~H&#65533;~&#65533;&#65533;2&#65533;&#65533;&#65533;
&#65533;&#65533;&#65533;s@*&#65533;&#65533;&#65533;9&#65533;h!&#65533;WC&#65533;6&#65533;vXk&#65533;&#65533; g`&#65533;k&#65533;&#65533;N&#65533;
4&#65533;&#65533;&#65533;&#65533;0[ &#65533;WC&#65533;<&#1736;G.&#65533;&#65533;^30&#65533;&#65533;K&#65533;&#65533;&&#65533;&#65533;&#65533;k&#18495;o&#65533;&#65533;&#65533;H&#65533;:&#65533;i\K]&#65533;3&&#65533;&#65533;&#65533;:!&#65533;&#65533;NK&#65533;wh!&#65533;(&#65533;B&#65533;F&#65533;&#65533;4&#65533;&#65533;]$:&#65533;d-&#65533;&#65533;&#65533;Z&#65533;
&#65533;D&#1176;I&#65533;&#65533;&#65533;&#65533;4&#65533;&#65533;(pS&#65533;D(&#65533;&#65533;eD&#65533;&#65533;&#65533;&#65533;&#65533; L-%&Y&#65533;&#65533;&#65533;'&#65533;x-/&#65533;SO&#65533;q &#65533;&#65533;&#65533;	&#65533;&#65533;&#65533;(&#65533;&#65533;p&#65533;&#65533;U	&#65533;&#65533;&#65533;N&#65533;)&#65533;&#65533;&#65533;	&#65533;&#65533;&#65533;&#65533;&#65533;MJNt&#65533;8&#65533;u&#65533;@q_&#65533;7,j&#65533;Q&#65533;#&#65533;&#65533;&#65533;
&#65533;D&#65533;
&#65533;2&#65533;nm&#65533;\;@r&#65533;&#65533;E&#65533;	*T	F&#65533;&#65533;N
n&#65533;&#65533;V&#1186;x&#65533;lYi&#65533;z&#65533;ET&#65533;/Z(&#65533;~A-"&#65533;&#65533;&#211;|d&#65533;%x@&#65533;&#65533;6&#65533;?&#1309;&#65533;u&#65533;&#65533; P"&#65533;&#65533;I4C&#65533;&#1268;&#65533;&#1539;&#65533;&#65533;&#65533;D&#65533;Q&#65533;&#65533;&#65533;&#65533;&#65533;d/&#65533;x&#65533;&#65533;`&#65533;<h&#65533;ix &#65533;lH7Ex&#65533;A&#65533;tA#1&#65533;I$&&#65533;R%&mi&#65533;&#65533;Rx&#65533;-yIRC&#65533;J &#65533;&#65533;&#65533;M3A&#65533;&#65533;&#65533;&#65533;&#65533;&#65533;&#65533;[&#65533;&#65533;X&#65533;2&#65533;&#65533;&#65533;&#65533;p%&#65533;b&#65533;B&#65533;&#65533;&#65533;&#65533;&#65533;4&#65533;D&#65533;&#65533;&#65533;&#65533;oE&#802;&#1612;2&#65533;!&#65533;OW&#65533;&#65533;B-&#65533;&#65533;3gT&#65533;&#65533;&#65533;&#65533;&#65533;&#65533;&#65533;&#65533;&#65533;&#65533;!&#65533;&#65533;&#65533;&#65533;&#65533;&#65533;.&#65533;JO&#65533;&#645;&#65533;&#65533;=6H-HhW&#65533;&#65533;&#65533;&#65533;@&#65533;&#65533;Z &#65533;<(c(x&#65533;PV&#65533;&#65533;l&#65533;Gb&#65533;\&#65533;&#65533;&#65533;&#65533;@[&#65533;"4&#65533;!el@&#65533;O)`#P`A&#65533;y&#65533;k$&#65533;&#65533;!&#65533;!&#65533;&#65533;&#65533;t&#65533;&#65533;&#65533;Aup&#65533;&#65533;	&#65533;3&#65533;&#65533;]&#65533;6[Al&#65533;P&#290;&#65533;1sC&#65533;|,&#65533;2&#65533;&#65533;&#65533;F<&#728;&#65533;&#65533;&#65533;T&#65533;&#65533;I&#65533;&&#65533;&#65533;8&#65533;@&#65533;i&#65533;&#65533;	) &#65533;4mi[z&#65533;&#65533;\&#65533;&#528;&#65533;&#65533;h!&#65533;&#1156;&#221;&#65533; &#65533;
NW&#65533;&#65533;&#65533; &#65533;c9&#65533;&#65533;&#65533;),&#65533;&#65533;&#65533;&#1599;&#65533;,tDmThC,&#65533;&#65533;F2Q&#65533;LD&#65533;H&#65533;[&#65533;3v&#65533;(SUVIWZ&#65533;&#65533;es	&#65533;*P.&#65533;&#65533;E&#65533;&#65533;&#65533;&#65533;&#65533;&#65533;HV&#65533;&#65533;&#65533;osXN&#65533;|&#598;-&#65533;\&#65533;&#65533;&#65533;&#65533;&#65533;/&#65533;&#65533;k&#65533;&#65533;&#65533;&#65533;&#65533;&#65533;-d&#65533;W&#65533;>&#65533;&#65533;"&#65533;{&#65533;A[&#65533;&#65533;-&#65533;x&#65533;JA&#65533;f6#&#65533;vNb&#65533;&#65533;^&#1847;d&#65533;S5
&#65533;J&#65533;";  &#65533;z&#65533;f&#65533;e	MoJ&#65533;&#65533;&#65533;H&#65533;&#65533;&#65533;&#65533;&#65533;r`&#65533;&#65533;%&#65533;R&#65533;&#65533;&#65533;&#65533;&#65533;&#65533;&#65533;&#65533;&#65533;&#65533;&#65533;&#947;&#65533;8&#1033;&#65533;t&#65533;&#65533;&#65533;&#65533;cUEp&#65533;a,&#65533;tbx&#65533;3>S&#65533;A&#65533;(x}&#65533;&#65533;&#65533;~&#65533;n&#65533;9&#65533;f
&#65533;\&#65533;]Q&#65533;z&#65533;[&#65533;&#65533;&#65533;E&#65533;W(`[&#65533;a&#65533;;&#65533;&#65533;&#65533;&#65533;&#65533;&#65533;'s&#65533;&#65533;Q&#65533;&#65533;s&#1950;&#65533;&#65533;7a&#65533;&#65533;&&#65533;D&#65533;)|	&#469;&#65533;&#65533;&#65533;[&#1116;&#65533;&#65533;&#65533;G!d C&#528;&#65533;&#65533; &#65533;&#65533;YZV$1&#65533;(&#65533;a4&#65533;/]&#65533;%&#65533;&#65533; k9P}&#41108;"&#65533;@&#65533;II,mN&#65533;&#65533;&#65533;%&#65533;7H0&#65533;&#129;?&#65533;&#65533;&#65533;F&#65533;&#65533;f$&#65533;dP JRR&#65533;&#65533;#M &#65533;&#65533; &#65533;9&#380;Z@az-_&#65533;&#65533;6&#65533;N-&#65533;m&#65533;&#65533;C&#65533;DeqA&#65533;&#65533;$(&#65533;&#65533;&#65533;&#65533;O(^&#65533;*>n;i &#65533;&#65533;S&#65533;&#65533;	"&#65533; &#65533;&#65533;&#65533;hD$&#1096;P4B&#65533;9&#65533;X&#65533;{&#65533;&#65533;&#65533;&#65533;&#65533;&#65533;_'&#1589;&#65533;&#65533;PA&#65533;&#65533;&#65533;Pp&#65533;B&#65533;&#65533;&#65533;Y&#65533;y&#65533;&#65533;j&#65533;&#65533;&#65533;KM&#65533;s&#65533;&#65533;&#65533;&#1254;o&#65533;{&#65533;&#65533;&#65533;G&#65533;s1&#65533;&#65533;z&#65533;&#1724;&#65533;G&#65533;@AS&#65533;&#65533;e&#815;	&#65533;]&#65533;&#65533;l["&#65533;G&#65533;R&#888;&#65533;&#65533;&#65533;h%:f-&#1308;&#65533;c&#1807;&#65533;&#65533;&#65533;[Q&#1610;&#65533;&#65533;&#65533;e>&#65533;e&#65533;i&#65533;#%CgK:&#65533;6&#65533;-&#65533;&#65533;&#65533;&#65533;g&#65533;kP>&#65533;&#65533;&#65533;&#65533;^&#65533;&#533;&#65533;|N&#65533;&#65533;sj &#65533;&#65533;>&#65533;&#17645;&#851;n&#65533;&#65533; &#65533;&#65533;/&#65533;D&#65533;&#65533;Q&#65533; &#65533;S&#65533;&#65533;S&#65533;T&#65533;&#65533;Q<&#65533;'5R&&#65533;&#65533;&#65533;&#65533; 
&#65533;&#65533;&#65533;&#65533;&#65533;@&#65533;&#65533;. &#65533;&#65533;&#65533;P&#65533;&#65533;&#65533;[ &#65533;Fh&#65533;9X4&#65533;&#65533;&#65533;&#65533;&#65533;_a&#65533;&#65533;I4&#65533;&#65533;:9
 &#65533;$&#65533; &#65533;J &#65533;&#2032;&#65533;"P&#65533;B&#65533;&#65533;r/B&#65533;&#65533;&#969; &#65533;h;&#1768;&#65533;&#1552;$1&#65533;&#65533;Z&#65533;R#eI*&#65533;J &#65533;&#65533;&#65533;&#138;"&#65533; &#65533;&#65533;&#65533;&#65533;>)
i&#1162;&#65533;+&#65533;J&#65533;&#65533;&#65533;S&#65533;Q&#65533;&#65533;&#1800;&#65533;>&#65533;&#65533;&#65533;&#65533;&#65533;&#12304;&#65533;h&#65533;&#65533;&#65533;A&#65533;Q*&#65533;&#65533;J@&#208;&#65533;0&#65533;I&#65533;&#65533;&#65533;&#1240;2&#65533;&#65533;H&#65533;&#65533;&#65533;&#65533;=,&#65533;&#65533;&#65533;&#65533;)8	!/&#65533; &#1618;'3&#65533;&#65533;4&#65533;	 z&#1703;&#65533;&#65533;&#65533;.4j$&#65533; 5&#65533;&#65533;@&#65533;&#65533;&#65533;&#65533;)&#65533;&#65533;&#65533;#&#65533;&#65533;&#65533;Ii&#65533;&#1601;*&#1612;Y&#65533;&#65533;&#65533;y&#65533;&#65533;{&#65533;&#65533;&#65533;8
LC&#65533;\A&#65533;-&#514;&#65533;&#65533;5&#65533;&#65533;&#65533;-&#65533;0&#65533;2&#65533;\&#65533;&#359;&#65533;X&#65533;CA` [*&#65533;
&#65533;J&#65533;`&#65533;&#65533;&#65533;*&#65533;&#65533;&#65533;&#65533;&#65533;&#65533;!&#65533;&#65533; &#65533;I&#65533;&#65533;:&#65533; &#65533;~&#65533;&#65533;w&#65533;)'&#65533;&#65533;&#65533;G&#598;`Z&#65533;"&#65533;&#65533;&#65533;&#65533;&#65533;)&#65533;"&#65533;&#65533;$&#1026;&#65533;X&#65533;&#65533;+&#65533;&#65533;0&#65533;=z;&#65533;
&#536;&#65533;p&#65533;I C&#65533;3&#65533;&#65533;&#65533;&#65533;&#65533;&#65533;@,&#65533;4&#65533;b&#65533; X&#65533;&#65533;&#65533;&#65533;I&#65533;&#65533;&#65533;'&#65533;&#65533;`&#65533;&#65533;&#65533; &#65533;2&#65533;c&#65533;Y&#65533;	&#65533;2-1&#65533;&#65533;8&#65533;@&#65533;&#65533;w	"3}&#649;X&#65533;&#65533;&#65533;&#65533;&#65533;s&#65533;J&#65533;	&#65533;&#65533;(&#65533;&#65533;&#65533;31&#65533;&#65533;&#65533;&#65533;Wk&#65533;&#65533;Y&#65533;(&#65533;&#65533;&#65533;0h7W&#65533;&#65533;K&#65533;Z&#65533;
&#65533;H2&#65533;&#65533;&#65533;&#65533;&#65533;"4&#65533;Cs&#65533;#&#65533;&#65533;( js#&#65533;J&#65533;&#65533;jPC&#65533;I&#65533;&#65533;&#65533;&#65533;&#65533;@,&#65533;&#65533;&#65533;&#65533;?8 XL&#65533;&#65533;AC
&#960;&#65533;&#65533;&#65533;!z&#65533;&#65533;j&#65533;&#1393;$-&#65533;&#1113;&#65533;$&#65533;5#&#65533;"&#65533;&#65533;&#65533;1&#65533; &#65533;&#65533;&#65533;&#65533;1&#65533;&#65533;q&#65533;&#65533;q&#65533;&#65533;	&#65533;&#65533; &#65533;&#1576;&#65533;&#65533;\&#599;&#65533;"[&&#65533;&#65533;&&#65533;X q2&#65533;R&#948;&#65533;&#65533;&#65533;7&#65533;&#65533;&#65533;&#65533;&#65533;C&#65533;&#65533;&#65533;&#65533;=D&#65533;2>&#65533;&#65533;J&#65533;'&#85548;&#65533;&#65533;&#65533;&#65533;<
j&#1804;&#65533;xG{&#65533;o&#750;&#65533;:&#65533;&#65533;Dj&#65533;&#65533;9&#65533;&#65533;&#65533;O&#65533;&#177;&#65533;&#65533;&#65533;&#65533;&#65533;>A(J&#65533;&#22696;&#65533;&#65533;r&#65533;#Ns &#65533;&#65533;R3&#65533;	 &#65533;&#65533;H&#65533;&#65533;&#65533;&#65533;&#65533;&#65533;&#65533;&#65533;&#65533;&#65533;&#65533;4&#65533;&#65533;&#65533;&#65533;@&#65533;q&#65533;&#65533;&#65533;&#65533;&#65533;&#65533;8&#65533;K&#65533;*&#65533;!&#65533;&#65533;Q&#65533;t&#65533;"&&#65533;&#65533;)&#65533;Q&#65533;/&#65533;&#65533;&#65533;&#1041;Q&#65533;&#65533;1$ 
&#65533;
&#1037;&#65533;&&#65533;&#65533;T&#65533;C9,C[&#65533;&#65533;&#65533;9&#65533;m"&#65533;	&#65533;~&#65533;&#65533;*&#65533;&#65533;&#65533;&#65533;&#65533;&#65533;&#65533;A81	&#65533;w"&#65533;E&#65533;&#65533;&#65533;;&#65533;{&#65533;8&#65533;&#65533;	p&#65533;*
(&#65533;J&#65533;&#65533; @&#65533;&#65533;&#65533;&#65533;G&#65533;"&#65533;*&#65533;&#65533;!#&#65533;Z?.5CU.CYT'&#65533;&#65533;.&#65533;0T&#65533;B&#65533;y&#65533;L<&#65533;&#65533;&#65533;&#65533;6&#65533;&#65533;&#65533;J&#65533;&#65533;&#65533;@[
C&#65533;=&#65533;#L&#34895;&#65533;
$Q&#65533;K<Y&#65533;y&#65533;`&#65533;s&#65533;&#65533;T;&#65533;<"`&#65533;&#65533;#&#65533;&#65533;&#65533;Z<&#65533;&#65533;&#65533;7JM&#65533;<&#39823;:.&#65533;&#65533;%-B&#65533;0&&#65533;&#65533;&#65533;9&#65533;h&#65533;&#65533;1&#65533;&#1960;&#17688;&#65533;&#65533;"1&#65533;&#65533;&#65533;&#65533;&#65533;&#65533;&#65533;&#65533;&#65533;x&#65533;&#65533;&#65533;Y-uZ'5e'ET	&#65533;|&#65533;}z 6&#65533;&#65533;&#65533;C&#990;h&#65533;6&#65533;?E&#65533;0&#65533;&#65533;J&#65533;n&#65533;O&#65533;&#755;&#65533;&#65533;-&#65533;&#65533;1&#65533;&#65533;Z&#65533;&#65533;&#65533;.2
&#1051;ZT&#65533;Q&#65533;<&#1793;&#65533;p&#65533;x&#65533;&#65533;&#65533;&#65533;&#65533;&#1273;&#65533;*&#65533;&#65533;bM{&#65533;&#1712;&#65533;&#65533;&#65533;K&#65533;Y&#65533;&#65533;&#65533;y&#65533;&#65533;&#65533;&#800;&#65533;l9|&#586;&#65533;&#65533;&#65533;
&#65533;&#65533;&#65533;P@J&#65533;f:R&#65533;@&#65533;&#65533;=#M&#65533;&#65533;A/&#65533;2&#65533;`&#65533;G&#65533;,H'E<&#65533;Y+&#1314;&%c&#65533;x'&#65533;&#65533;&#65533;&#65533;&#65533;2l+)c&#65533;1.Q&#65533;&#65533;&#65533;&#577;&#65533;&#65533;&#65533;T&#65533;&#65533;&#65533;x#&#65533;7&#65533;8X&#65533;&#65533;-&#65533;&#1865;&#65533;S&#65533;&#65533;&#65533;	!5&#65533;&#65533;&#963;&#65533;(&#65533;&#65533;Je&#65533;@&#65533;&#65533;YJ&#65533;Y&#65533;&#65533;D4GY&#65533;&#65533;&#65533;TD-&#761;&#65533;&#65533;&#65533;>&#65533;&#65533;Q&#65533;&#65533;`&#65533;&#65533;9"	&#65533;&#65533;&#65533;R&#65533;&#65533;&#65533;H&#65533;&#65533;cAV#&#65533;&#65533;Ei&#65533;&#65533;2&#65533;J&#65533;&#65533;&#65533;&#65533;<2&#65533;&#1674;" &#65533;&#65533; &#65533;8-8&#65533;&#65533;/	&#65533; (&#65533;w&#65533;&#65533;= @&#65533; &#65533;.&#65533;&#65533;HC#&#65533;&#65533;&#65533;,R&#65533;&#65533;&#65533; &#65533;&#65533;<cZ,&#65533;&#65533;&#865;i&#65533;&#65533;1&#65533;A:&#1280;&#65533;&#1146;u&#65533; ;&#65533;&I&#65533;(yO&#65533;0c&#65533;s&#65533;&#65533;p&#65533;&#65533;&#65533;7-1&#65533;6U&#65533;	&#65533;&#65533;&#65533;&#1583;&#65533;&#65533;&#65533;&#65533;<&#65533;D@&#65533;D&#65533;&#65533;
&#65533;(N&#1666;x"&#65533;&#65533;&#65533;DP&#65533;V&#65533;	&#1926;T&#65533;&#65533;&#65533;&#65533;&#65533;&#65533;&#65533;&#65533;&#65533;&#65533;&#65533;&#65533;&#65533;&#65533;&#65533;&#65533;&#65533;QQ&#65533;&#65533;&#65533;&#65533;"&#65533;X&#65533;&#65533;&#65533;&#65533;&#65533;q+Ni&#65533;&#65533;&#289;6&#65533;&#65533;&#65533;&#65533; p&#1601;J&#65533;&#65533;&#65533;H&#65533;@&#65533;+&#65533;&#65533;&#65533;M&#65533; &#65533;&#65533;&#65533;&#65533;&#65533;&#65533;&#65533;A, &#65533;&#65533;$&#65533;&#65533;N"A&#65533;Q	&#65533;&#65533;&#65533;_?0&#65533;Q&#65533;&#65533;KM&#1071; &#5431;&#65533;&#65533;H]&#65533;M&#65533;&#65533;&#65533;&#65533;I&#65533;Ir+H&#65533;[&#65533;&#65533;@29Z&#65533;&#65533;
&#65533;&#65533;&#65533;&#65533;&&#65533;&#65533;&#1405;&#65533;&#65533;&#65533;>1&#65533;&#65533;&#65533;&#65533;Nw
J
&#65533;&#65533;&#65533;&#65533;<&#989;`&#65533;;&#65533;u&#65533;#r
[I&#65533;&#65533;&#65533;c4H4&#1026;@E`f4&#65533;&#65533;D{&#842;U&#65533;iF
&#65533;
&#65533;&#65533;
%&#65533;HE&#65533;&#65533;8 g&#65533;!M^&#65533;&#65533;f6&#44097;!&(&#65533;kcG&#65533;/&#65533;&#65533;&#65533;&#170;&#65533;&#65533;&#1101;
vM1&#600;z&#65533;J&#1392;&#65533;&#65533;5&#65533;&#65533; &#65533;&#65533;&#65533;{d&#65533;&#65533;&#65533;Z9  &#65533;)&#65533;uL +$|-&#65533;&#65533;2&#65533;&#65533;&#65533;&#65533;d&#65533;&#65533;&#65533;2&#65533;&#65533;/&#65533;d&#65533;&#65533;&#65533;&#65533;Te&#65533;&#65533;&#65533;&#65533;H&#809;&#65533; XE&#65533;+&#65533;&#65533;X&#65533;Z&#65533;&#65533;`A &#65533;&#65533;&#65533;&#65533;&#65533;&#65533;&#65533;|N/&#65533;2&#65533;&#65533;=}&#728;&#65533;l&#65533;&#65533;0&#65533;&#65533;&#65533;&#65533;z&#65533;V2)&#65533;&#65533;; &#65533;&#65533;&#65533;&#65533;&#65533;&#65533;&#65533;&#365;&#65533;&#65533;O&#65533;|&#65533;&#65533;/&#65533;&#65533;&#65533;&#65533;9&#65533;Y&#65533;&#1573;&#65533;&#65533;&#65533;?(&#65533;?&#65533;&#65533;&#65533;&#65533;&#65533;&#65533;T&#65533;Dk&#65533;&#65533;9&#65533;E &#65533;2(&#65533;5X&#65533;&#65533;&#65533;&#65533;&#65533;&#65533;&#65533;?\&#65533;&#65533;(&#65533;_y&#65533;&#65533;&#65533;6c12&#65533;&#65533;&#1043;&#65533;&#65533;&#65533;|&#1952;kQQ&#65533;&#65533;T3G&#65533;&#65533;&#65533;Z&#65533;"&#65533;&#65533;&#65533;zU&#65533;`I<&#65533;&#65533;&#65533;	&#65533;&#65533;&#65533;"&#65533;$x<&#65533;*&#65533;M&#1193;&#65533;&#65533;c&#65533;&#65533;&#1122;(&#65533;P&#65533;::@&#65533;k&#65533;&#65533;&#65533;Gm9&#65533;<$&#65533;V&&#65533;&#65533;&#65533; z&#65533;&#65533;&#65533;^&#65533;'I&#1508;&#65533;&#65533;&#65533;&#65533;5<1:&#318;DB&#65533;&#65533;5&#1248;	
 &#65533;E&#65533;\&#65533;W|R&#65533;]V&#65533;;Mb&#65533;&#65533;&#65533;Z,&#65533;&#65533;1pEsk$]&#65533;&]/b&#65533;8&#65533;@&#65533;nW$&#65533;&#65533;r&#65533;P&#65533;k$&#65533;&#65533;Nl&#65533;V&#65533;&#58600;&#441;o^&#65533;8X&#65533;$&#65533;&#65533;_&#65533;&#65533;{&#65533;&#65533;&#65533;ND&#65533;&#65533;&#65533;Q&#65533;&#1176;P&#65533;|d&#65533;&#65533;,&#65533;&#65533;M&#65533;&#65533;+ `&#65533;&#65533;&#65533;&#65533;&#65533;<l1&#65533;#;S&#65533;B&#65533;&#823;&#65533;8J Eq&#65533;Y&#65533; &#65533;&#65533;&#65533;&#65533;&#65533;2&#65533;Z,&#65533;X&#65533;O&#65533;=]_&#65533;S&#65533;9"j&#51092;k&#65533;&#65533;&#65533;G&#65533;&#65533;H&#65533;fk&#65533;_&#65533;_Nf'&#65533;&#65533;+#eu&#65533;>g&#65533;&#65533;&#65533;&#65533;&#65533;&#65533;~&#62432;W.&#65533;o&#65533;d'2&#65533;`y&#65533;&#65533;~&#65533;&#65533;&#65533;o&#65533;k~&#65533;&#65533;&#65533;&#1115;L?&#65533;M7bO&#65533;f&#65533;~5h6&#65533;&#65533;&#65533;E&#65533;tE&#65533;&#65533;/"&#65533;&#65533;&#65533;<?a&#65533;&#65533;&#65533;"&#162;&#65533;E&#145;&#65533;&#65533;&#65533;&#65533;&#65533;&#65533;&#65533;&#65533;&#65533;$&#65533;&#65533;&#65533;U2z&#65533;_&#65533;&#65533;n;&#65533;X&#65533;E&#65533;&#65533;e&#65533;&#65533;&#65533;yi&#385;dG&#65533;4&#65533;g&#65533;&#65533;&#65533;

&#65533;&#65533;&#65533;&#65533;&#65533;qy&#65533;o&#65533;&#65533;&#65533;&#65533;&#29000;&#65533;&#65533;&#65533;B&#65533;&#65533;&#65533;z&#65533;h&#65533;@0&#65533;M&#65533;&#65533;&#1039;&#65533;k&#370;E?+&#65533;&#65533;&#65533;s&#65533;&#65533;C&#65533;&#65533;&#65533;F&#1923;j2&#65533;&#65533;WE&#65533;o&#65533;e2&#65533;W!p&#65533;n&#65533;&#65533;	kP'&#65533;>&#65533;&#65533;&#65533;&#65533;y&#65533;O&#65533;t$6&#65533;&#1053;&#65533;D&#65533;JOwy&#65533;>&#65533;&#65533;&#65533;&#65533;&#65533;z&#65533;&#65533;zOY]&#65533;&#65533;l&#65533;&#65533;&#65533;&#65533;&#65533;&#65533;=&#65533;q&#65533;&#65533;di&#65533;&#65533;&#536;&#65533;2&#65533;+8"hpQ&#65533;&#65533;.z&#65533;&#65533;P&#65533;s&#65533;&#65533;q&#65533;&#65533;*&#65533;NYH|&#65533;&#65533; &#65533;&#65533;&#65533;2&#65533;&#65533;&#65533;&#65533;&#65533;r&#65533;&#65533;8m&#65533;&#65533; a&#65533;&#65533;i&#65533;&#65533;&#1124;&#65533;&#65533;&#65533;&#65533;u&#65533;&#65533;
&#65533;&#65533;&#65533;&#65533;J=z&#65533;D&#65533;&#65533;'&#65533;&#65533;@&#65533;&#65533;&#65533;&#1848;P&#65533;&#1216;&#65533;#&#65533;@)&#65533;&#65533;s&#65533;9&#65533;&#65533;R&#65533;&#65533;2V`v&#65533;&#65533;^&#65533;h&#65533;&#65533;U&#65533;l&#65533;&#1517;&#65533;t&#65533;&#65533;&#65533;I&#65533;&#65533;It&#691;&#1779;MKza&#65533;&#65533;&#65533;p&#65533;ayw&#65533;&#65533;vf&#65533;<M&#65533;P&#65533;0wy&#65533;&#65533;\&#65533;&#1573;c(&#65533;&&#65533;&#65533;KhP&#65533;&#65533;(&#65533;K&#65533;&#65533;Q&#65533;&#65533;u&#65533;(&#65533;P&#65533;&#65533;&#1384;&#65533;@&#65533;
&#65533;&#65533;&#65533;bd&#65533;&#536;&#65533;`&#65533;J&#65533;&#65533;&#65533;<:a&#65533;2&#65533;&#65533;"&#65533;*-&#65533;!&#65533;r $8`&#65533;&#65533;&#65533;&#65533;	(4&#65533; &#65533;&#65533;A &#65533;&#65533;cGlL0&#65533;
4&#65533;&#65533;(&#65533;&#65533;CN&#65533;&#65533;&#65533;&#65533;a&#451;2&#65533;&#65533;a&#65533;L&#65533;
%h#2B&#596;&#1650;&#65533;&#65533;&p&#65533;&#65533;&#65533;T&#65533;B}*&#65533;&#65533;&#1385;O7\}&#65533;&#65533;&#65533;&#65533;p Z
j&#1522;m+&#65533;&#65533;&#65533;r&#65533; P&#65533;&#65533;&#1915;&#65533;&#577;&#65533;&#65533;&#65533;(;&#65533;_&#65533;&#65533;8"&#65533;&#65533;&#65533;%&#65533;&#65533;(&#65533;&#65533;&#794;2T&#65533;Y&#65533;&#65533;>  &#65533;&#65533;Q&#65533;F&#65533;z5&#65533;&#1382;e&#65533;f&#65533;:&#65533;&#65533;&#1774;u&#65533;&#65533;&#65533;!&#65533;
b&#65533;N)&#65533;5l)P&#65533;8&#65533;#&#65533;&#65533;;&&#65533;&#65533;h&#65533;&#65533;tN&#65533;cy#0DA}&#65533;A	6&#65533;&#65533;&#65533;b &#65533;=R&#65533;t&#65533;]Cu&#65533;	&#65533;&#65533;&#65533;O$H&#65533;&#65533;&#65533;PA&#65533;g&#65533;	Z\qE'&#65533;&#65533;CF&#65533;&#65533;v)H&#65533;&#65533;{(7]g8&#65533;4&#65533;~&#65533;&#65533;v&#65533;&#65533;	&#65533;&#65533;N&#65533;T%&#65533;tRa&#65533;p&#1380;&#65533;}&#65533;&#65533;@haTA9P?,&#65533;~Q)&#65533;$&#65533;]i5
K&#65533;&#65533;P&#65533;&#65533; i&#65533;&#65533;VSD &#65533;[&#65533;&#65533;Aay&#65533;i_~&#65533; de&#65533;Xj>d&#65533;&#65533;&Yk&#541;f&#65533;l&#65533;&#65533;&#65533;&#65533;	,&#65533;&#65533;.p&#65533;f!&#60839;k&#65533;&#65533;&#65533;&#65533;n&#65533;	&#65533;o&#65533;ED&#65533;pTg&#65533;c&#65533;&#65533;w&#65533;P&#65533;A<&#65533;&#65533;K&#65533;&#65533; &#65533;C&#65533;*UI&#645;U u&#65533;&#65533;`&#65533;D1&#65533;&#65533;&#65533;m&#65533;&#1539;At&#65533;r-&#65533;%&#65533;&#65533;&#65533;&#65533;&#65533;&#65533;w(kf8@&#1966;&#65533;&#65533;&#399;d0&#65533;&#65533;ZT&#65533;E&#65533;2`j
\&#65533;@&#65533;&#65533;5iPD !
&#65533;q,D{
&#65533;V&#65533;i)a:&#65533;uF$&#65533;d@&#65533;6&#65533;&#65533; 2&#65533;@&#65533;"&#65533;p&#65533;&#65533;'hL&#65533;	:i&#65533;&#65533;T5&#65533;$UXMUX&#65533;E&#65533;&#65533;e)&#65533;\pe&&#65533;:&#65533;@&#65533;]9&#65533;e&#65533;^&#65533;&#65533;)&#65533;@&#65533;&#65533;c&#65533;&#65533;Y&#1417;yJ6&#65533;iKC&#296;j&#65533;&#65533;&#65533;&#65533;&#65533;&#65533;f&#65533;u&#65533;&#65533;f&#65533;&#65533;G&#65533;&#65533;&#65533;&#65533;'&#1317;&#65533;&#65533;l&#65533;&#65533;lm&#65533;&#65533;&#65533;p&#65533;y&#65533;`&#65533;&#65533;Q&#65533;&#65533;R&#65533;&+o&#65533;bD{&#65533;&#65533;A
&#65533;&#65533;W`{&#65533;PB
-<]&#65533;&#65533;&#65533;&#65533;$&#65533;w&#65533;&#65533;7&#65533;&#65533;&#65533;-^&#3629;6&#65533;Y	'&#65533;@C	&#65533;P&#65533;:`&#65533;&#65533;;U&#65533;TT;p/E8&#65533;&#65533;&#65533;/i&#65533;H&#65533;&#1044;&#65533;&#65533;T&#65533;&#65533;4&#65533;&#65533;#g&#65533;%&#65533;#&#65533;4&#65533;&#65533;q&#65533;&#65533;F&#65533;[(&#65533;&#65533;&#65533;&#65533;&#65533;Bs)&#65533;PB	&#65533;&#65533;&#65533;&#65533;ON&#65533;V7&#65533;o&#65533;< &#65533;&#65533;k5E&#65533;\Hp &#65533;&#65533;&#65533;
4e0:&#65533;Y&#65533;&#65533;&#65533;Fh&#65533;&#65533;_S&#65533;&#65533;,K&#65533; &#65533;&&#65533; <&#65533;&#65533;&#65533;y&#65533;&#1673;z&#65533;&#65533;&#65533;&#65533;#&#65533;!g2&#65533;5&#65533;x'&#65533;&#65533;&#65533;,&#65533;(>&#65533;&#65533;Q&#65533;&#65533;&#65533;&#65533;&#65533;Fe&#65533;<&#65533;&#905;&#65533;&#1362; g>'z&#65533;&#65533;&#65533;&#65533;&#65533;Xn&#65533;4&#65533;&#65533; z&#65533;&#248;j-&#65533;%Q&#65533;&#1344;p&#65533;&#65533;	&#65533;=h&#65533;y&#65533;3&#65533;&#1081;3&#65533;k&#65533;&#65533;&#65533;&#65533;m&#65533;$1WSt'&#65533;&#65533;&#65533;'!Hn&&#65533;&#1291;n!&#65533;&#65533;y:U&#65533;	&#65533;&#65533;&#65533;)IZ&#65533;&#65533;&#65533;&#65533;'$&#65533;&#65533;&#65533;NbG&#65533;3&#65533;&#65533;^#&#65533;IMF"&#65533;&#65533;&#65533;'I&#65533;IM^O&#65533;HP&#65533;&#65533;-X&#65533;&#65533;[]s&#65533;&#65533;&#65533;&#65533;&#65533;l&#786;&#65533;`
&#65533;%&#65533;&#1253;&#65533;r&#65533;&#65533;Y&#65533;0&#1025;&#1764;&#65533;<0_&#65533;&#65533;&
"&#65533;&#1468;&#65533;7&#65533;&#65533;&#65533;&#65533;6$&#65533;&#65533;eco&#65533;l&#65533;Z&#65533;V&#65533;&#1429;&#65533;@1&#65533;!n&#65533;&#65533;G&#65533;&#65533;j&#65533;&#65533;4&#65533;"~&#65533;k_	&#65533;u&#65533;HG&#65533;h@\&#65533;&#1761;Nux&#65533;&#65533;&#65533;0&#65533;^L&#65533;e&#65533;&#65533;&#65533;PD 8E8&#1082;0&#65533;&#65533;@&#65533;#OtU&#65533;&#65533;D&#65533;#&#65533;)C&#65533;&#65533;&#65533;0&#65533;+&#65533;Ng&#65533;P`r&#65533;YN&#65533;&#65533;&#65533;&%&#65533;&#65533;&#65533;B&#65533;&#65533;^&#65533;n&#65533;&#65533;&#65533;&#65533;&#65533;p&#65533;&#65533;&#65533;z&#65533;9&#65533;&#65533;&#65533;t&#65533;>&#65533;&#65533;&#65533;_~$&#65533;&#65533;!&#65533;SD&9&#65533;Nzr&#65533;&#65533;#&#65533;&#65533;&#65533;"&#65533;&#65533;&#65533;]r&#65533;iZV\&#65533;&#65533;&#65533;&#65533;[f&#65533;6&#65533;Mg2x&#65533;&&#65533;D&#65533;.&#1690;&#65533;4A&#65533;0P0&#65533;&#65533;&#65533;c#&#65533;jb&#65533;!'97&#65533;&#1636;&#65533;&#65533;2!&#65533;,&#65533;0;&#65533;o&#65533;-"fD&#65533;
'&#65533;&#65533;&#65533;&#65533;&#65533;&#1172;&#65533;:&#65533;Y&#65533;&#65533;I@9&#65533;MJ&#65533;X&#65533;&#65533;&#65533;&#65533;@&#65533;@sPZ-&#65533;L&#65533;&#65533;J&#65533;wRY&#65533; ,&#65533;9&#65533;&#65533;&#65533;*&#65533;*%&#65533;&#65533;&#65533;&#65533;4&#65533;&#65533;W AB@&#18913;&#65533;r&#65533;s&#65533;&#65533;&#65533;&#65533;H qP&#65533;W&#65533;P&#65533;&#65533;&#65533;2<}&#65533;&#65533;62&#65533;&#65533;&#65533;)&#65533;VJ&#65533;&#65533;&#65533;&#65533;4&#65533;&#65533;&#65533;Mr;&#1924;3&#65533;B&#65533;B&#65533;&#65533;&#65533;`u4&#65533;A&#65533;+&#65533;&#65533;&#65533;&#65533;?&#642;V&#65533; 4&#65533;&#65533;h&#65533;f:&#65533;B&#65533;&#65533; d&#65533;e&#65533;D&#566;@ &#65533;w&#65533;&#65533;w&#65533;&#65533;&#65533;/ ll&#65533;&#65533;^f&#65533;&#65533;&#65533;&#65533;
2&#1434;l&#65533;&#65533;# %[0 L&#65533;,67&#65533;4&#65533;2&#65533;O&#65533;-&#65533;7G+B&#65533;L&#65533;5&#65533;&#65533;i&#65533;&#65533;&#65533;}-gL&#65533;6&#65533;&#65533;8u&#65533;&#65533;"&#65533;@&#65533;Y&#65533;&#65533;>&#65533;&#156;&#5522;&#65533;&#65533; &#65533;p &#65533;&#65533;&#1815;&#65533;b/	$T&#65533;&#65533;'@&#65533;&#65533;tbQD(.&#65533;Zl&#65533;kp&#65533;&#528;/&#65533;&#65533;T&#65533;J/&#65533;&#65533;&#501;&#298;&#65533;&#65533;H&&#65533;&#65533;&#65533;xD	&#65533;]B&#65533; |&#65533;&#65533;K1&#65533;&#65533;L&#65533;&#65533;&#65533;y	&#65533;&#1115;W\-&#65533;5&#65533;&#65533;&#65533;&#65533;#qb&#65533;&#65533;&#65533;&#65533;jsU&#65533;3&#65533;m{e~n&#65533;Y&#65533;2 &#65533;&#65533;R-y&#65533;K&#65533;&#65533;b&#65533;3&#65533;&#65533;&#65533;&#65533;&#65533;Tj
&#65533;&#65533;&#65533;|,d&#65533; &#65533;Mp&#65533;&#65533;}2&#65533;&#65533;	  P&#65533;&#65533;&#65533;&#65533;&#65533;&#65533;&#65533;&#65533;P3&#65533;K&#65533;&#65533;lh&#65533;&#65533;&#65533;&#65533;lT&#65533;F&#65533;T&#65533;\&#65533;y2c
&#65533;:&#1325;u3&#65533;
&#65533;&#65533;&#65533;)}>&#65533;q&#65533;j&#65533;&#65533;&#65533; &#65533;XMy&#65533;A&#65533;j&#65533;c<>&#435;&#65533;&#65533;&#65533;(&#65533;t&#65533;[WX&#65533;&#65533;P:&#65533;|&#65533;=&#1993;&#65533;&#65533;$0&#65533;&#65533;&#1249;&#1009;&#65533;&#65533;%0&#65533;&#65533;:&#65533;&#65533;$&#65533;&#65533;<&#65533;K`%
N$V&#50984;&#65533;a&#65533;&#785;&#65533;h A$&#65533;&#65533;cU&#65533; &#65533;&#65533;X&#65533;&#65533;*!&#65533;&#65533;&#65533;F*n&#65533;&#65533;)&#65533;&#65533;V&#65533;a&#65533;&#65533;&#65533;	&#65533;|&#65533;&#65533;o&#65533;&#65533;&#65533;&#65533;@&#65533;&#65533; 5f&#65533; gA&#65533;&#65533;[&#65533;e&#65533;&#65533;&#65533;&#65533;&#65533;&#65533;&#65533;&#65533;&#65533;S&#65533;&#65533;$=YXO&#65533;(cy&#65533;&#65533;&#65533;e3&#65533;Y&#846;p`&#65533;g4&#1686;GO&#1093;&#65533;N&#65533;&#65533;&#65533;d&#65533;D&#65533;&#65533;}&&#65533;&#65533;b+:'&#65533;!4&#65533;m&#65533;&#65533;>&#65533;&#65533;&#65533;&#1204;\&#65533;9&#65533;_$E4&#65533;Z&#65533;@r&#65533;&#65533;!&#65533;<'&#65533;[P&#2013;q&#65533;w&#65533;WP&#65533;+&#145;&#65533;&#1091;AO&#1285;&#65533;!y&#65533;`&#65533;L&#65533;&#1020;4&#65533;t&#65533;@&#1997;S<X&#286;@a&#65533;E/&#65533;&#65533;&#65533; P&#65533;&#65533;&#1051;&#65533;4&#65533;&#65533;V&#65533;&#65533;dX^D&#65533;4&#65533;&#1790;&#65533;&#65533;&#65533;&#65533;&#65533;Z&#65533;!&#65533;/&#65533;O/&#65533;&#65533;&#65533;a&#65533;`&#65533;&#65533;&#65533;U&#65533;&#65533;-&#65533;&#65533;&#65533;c5^8&#65533;&#65533;Y&#65533;&#65533;u&#65533;&#65533;&#65533;e&#65533;L&#65533;&#65533;m&#65533;&#777;&#65533;&#65533;f&#65533;&#65533;4W&#1789;M0_&#65533;&#65533;S&#65533;,O&#65533;&#65533;V&#65533;&#65533;q&#65533;&#65533;&#65533;&#65533;&#65533;&#65533;&#65533;&#65533;&#65533;@p s&#65533;
&#65533;&#1300;]&#65533;T&#65533;&#65533;&#65533;&#65533;&#1257;L&#65533;&#65533;&#65533;&#65533;&#672;&#65533;uGs &#65533;&#1964;&#65533;O&#65533;&#65533;&#65533;&#65533;&#65533;&#65533;&#65533;&#352;&#65533;p&#65533;&#65533;-&#65533;R(|&#65533;&#65533;&#1024;&#513;&#778;&#65533;ES&#65533;&#65533;V0&#65533;IICPMY&#65533;&#65533;^&#65533;&#332;&#65533;/&#65533;&#65533;&#65533;&#65533;L&#65533;= 2Ec&#65533;&#65533;`8/&#65533;E&#65533;C&#65533; &&#672;&#65533;&#65533;&#65533;,&#65533;"&#65533;&#65533;\&#65533;&#65533;c&#65533;4P&#65533;&#65533;dIVaU&#65533;5:V&#65533;&#65533;&#65533;2MY0&#65533;&#65533;&#65533;Ef5M&#65533;=&#65533;mVg&#65533;V&#65533;&#65533;c&#65533;Tj&#65533;&#65533;&#65533;&#65533;&#65533;-&#65533;&#65533;&#65533;"&#65533;
&#65533;Om&#65533;l&#65533;S8&#65533;&#65533;e4@z&#65533;A&#65533;&#65533;B*dA&#65533;&#65533;N\Tz D&#65533;&#65533;&#65533;&#65533;&#65533;EO&#65533;<}(&#65533;A\&#65533;G$H,E&#65533;&#65533;t&#65533;G&#65533;L&#65533;&#65533;Qb&#65533;&#65533;GX&#65533;y&#65533;&#65533;)}U&&#65533;B$&#65533;&#65533;&#65533;&#65533;&#65533;[&#1171;&#65533;&#65533;R&#65533;	e&#65533;m&#65533;&#65533;&#65533;`&#65533;q`&#65533;&#1942;p&#65533;&#65533;]c&#65533;&#65533;&#65533;]Y
&#65533; &#65533;&#65533;I&#65533; &#65533;&#65533;/%&#65533;.&#65533; &#65533;RYnIzC&#65533;&#65533;E&#65533;!6&#65533;&#65533;&#65533;&#65533;&#65533;&#23881;&#65533;M&#65533;&#65533;&#65533;\S6&#65533;&#65533;l&#65533;\&#65533;;&#65533;mpP&#65533;aV7Y&#65533;8M_&#65533;&#65533;Y&#65533;&#65533;&#65533;f&#65533;O&#65533;&#65533;&#65533;&#65533;Rq&#65533;&#65533;}&#65533;&#65533;&#500;(&#65533;B&#65533;&#65533;&#65533;
y&#65533;&#65533;.!&#65533;yl&#65533;w&#65533;aIm&#65533;}&#65533;@&#65533;&#267;&#65533;KF&#65533; &#65533;J&#65533;m&#65533;&#65533;D&#65533; &#65533;fHaFT  &#65533;&#65533;&#65533;&#65533;M@s&#65533;&#65533;&#65533;&#65533;&#65533;%S&#65533;*%O&#1044;u&#65533;&#65533;S&#65533;&#65533;m&#65533;&#65533;Y|&#65533;X&#65533;E&#65533;&#65533;YR&#65533;4^&#65533;4&#65533;&#65533;[&#65533;&#65533;`1&#65533;&#65533;&#65533;z#&#65533;D&#65533;`&#65533;]&#65533;g&#65533;&#65533;"~&#65533;E3&#65533;E&#65533;$&#65533;z&#65533;&#65533;&#65533;Q&#65533;&#65533;&#65533;e1M.2&#65533;&#65533;.&#65533;4i#&#65533;F&#65533;_:^SCBM&#65533;&#65533;&#65533;&#65533;f&#65533;&#65533;&#65533;f&#65533;&#65533;&#65533;A&#65533;&#65533;&#65533;&#65533;|&#65533;&#65533;ID&#65533;U&#1670;&#65533;!&#65533;LKAT Cz&#65533;&#65533;&#65533;E&#65533;&#65533; &#65533;&#2020;&#65533;NC&#65533;&#65533;{@EE
&#65533;&#65533;&#65533;Ge$&#65533;Tb&#65533;&#65533;ATbX &#65533;-4&#65533;&#65533;:&#65533;&#65533;[&#65533;@'&#65533;&#65533;&#65533;t&#65533;TL&#65533;t&#65533;&#65533;s&#65533;IR&#65533;&#65533;-J&#65533;&#65533;&#65533;[&#65533;5&#65533;&#65533;&#65533;&#65533;&#65533;&#65533;&#65533;&#336;&#65533;&#65533;V&#65533;&#65533;c &#65533;{B 
&#65533;	`&#65533;|&#65533;&#65533;&Y&#65533;'&#65533;U[&#65533;e&#65533;}g2&#133;&#65533; 1b&#65533;&#65533;&#1976;5$&#65533;&#65533;&#65533;&#65533;cx&#65533;&#65533;&#65533;&#65533;&#65533;&#65533;=&#65533;&#65533;1&#65533;&#65533;^&#65533;::&#65533;`.&#65533;Y&#65533;fm&#65533;u&#611;&#65533;&#65533;&#65533;`&#65533;&#65533;]&#65533;k&#65533;&#65533;PF&#65533;&#65533;pa&#65533;&#65533;&#65533;&#65533;\&#65533;@&&#65533;J&#65533;&#65533;&#1305; &#65533;&#65533;f&#65533;&#65533;&#65533;8&#65533;&#65533;E&#65533;&#34838;K&#65533;GB&#65533;h|&#65533;&#65533;&#65533;&#65533;b&#65533;v&#65533;Pf&#65533;b&#65533;&#65533;&#65533;D&#65533;k&#65533;&#65533;&#65533;&#65533;3&#65533;Ef&#65533;|~&#65533;$Z&#65533;&#65533;H&#65533;z&#65533;&#1275;&#65533;&#341;&#65533;&#65533;{&#65533;Y&#65533;&#65533;}&#65533;k&#65533;q&#65533;w&#65533;3&#65533;&#65533;i2&#65533;[&#65533;&#65533;w&#65533;[4r 5&#65533;&#65533;A&#65533;B&$[&#900;2&#65533;&#65533;&#65533;&#65533;&#65533;9h^&#65533;&#65533;]&#65533;dA&#65533;`P*&#65533;&#1368;&#65533;&#1188;@&#65533;&#803;&#65533;S&#65533;$&&#1332;l&#65533;&#1360;&#429;&#65533;&#65533;a&#65533;N&#65533;U&#65533;NT&#65533;&#65533;!&#65533;&#65533;&#65533;dA>R&#65533;&#65533;S&#65533;&#65533;&#65533;K(&#65533;&#65533;z&&#65533;HA&#65533;&#65533;k&#65533;&#65533;RH &#65533;A{&#65533;&#65533;tZ&#65533;un&#65533;t&#65533;"M&#65533;
&#65533;&#65533;&#3672;i&#65533;/}&#65533;&#65533;&#65533;&#65533;Be0&#65533;E0&#65533;&#1770;&#65533;h&#65533;&#65533; 2&#65533;&#65533;zM&#65533;lX&#65533;'&#65533;8c&#65533;&#65533;&#65533;~j&#65533;l2&#1685;&#65533;&#65533;&#65533;$&#65533;&#626;&#65533;&#65533;%&#65533;&#65533;%&&#65533;&#572;i&#65533;F&#65533;.^&#65533;(&#65533;:&#65533;`&#65533;&#65533;&#65533;H&#65533;N&#65533;&#65533;&#65533;#}&#65533;&#65533;l7&#65533;7&#65533;&#1245;`&#1478;&&#65533;C&#65533;&#65533;&#65533;&#65533;Q@	&#65533;&#65533;V&#65533;!Ru&#65533;&#65533;&#65533;8&#65533;&#413;]&#65533;&#65533;&#65533;&#65533;&#65533;&#65533;  &#65533;&#65533;&#65533;h&#65533;&#65533;[O&#65533;d&#65533;&#65533;No&#65533;&#684536;Q&#65533;&#65533;&#65533;&#740;&#65533;&#65533;&#65533;,&#65533;R&#65533;&#65533;&#65533;&#65533;&#65533;&#65533;@%&#65533;&#65533;&#65533;&#65533;T$&#65533;Rn%WB2&#65533;+&#65533;&#65533;/&#65533;&#65533;/&#65533;&#65533;'[&#65533;&#65533;@&#551;&#828;&#377;	&#65533;&#796;&#65533;&#65533;&#65533;"j&#65533;&#65533;,5:&#65533;5&#65533;e&#65533;.&#65533;&#65533;&#65533;%&#65533;"&#65533;&#65533;&#65533;&#65533;*&#65533;&#65533;/&#1638;&#65533;&#65533;&#597;YP_f`vY&#65533;0g&#65533;&#1005;h&#65533;U&#65533;&#696;&#65533;&#65533;&#65533;JU&#65533;&#65533;n&#859;&#65533;&#65533;&#65533;&#65533;;&#65533;&#65533;&#65533;&#65533;&#65533;&#65533;&#525;N&#65533;&#65533;Jo&#65533;&#65533;QZ&#65533;&#65533;R/&#65533;J&#65533;&#65533;p&#65533;&#656;E&#65533;&#65533;Z,&#65533;&#65533;&#1744;A%&#65533;E&#65533;Z&#65533;,&#65533;zB@S(&#65533;&#65533;e1&#65533;&#65533;&#65533;&#65533;t&#65533;E&#65533;[&#65533;&#65533;2&#65533;g&#65533;v/3&#65533;&#65533;&#65533;&#65533;&#65533;]&#65533;&#65533;b&#65533;&#65533;`&#65533;r^&#65533;&#65533;1&#65533;&#65533;[&#65533;E&#65533;&#65533;&#1400;U&#65533;&#65533;Y&#1239;&#65533;&#65533;\&#65533;&#65533;&#65533;&#65533;&#65533;D&#65533;&#65533;U&#65533;5P'!6&#65533;m"&#65533;/C&#65533;&#65533;&#65533;Q(&#65533;*&#65533;h6d&#65533;z_&#65533;&#65533;HIKk&#65533;&#65533;M&#65533;&#65533;gf&#65533;&#65533;&#65533;o&#65533;D&#65533;c*&#65533;&#65533;&#65533;&#65533;&#65533;&#65533;&#65533;z&#65533;&#65533;&#65533;&#65533;sN&#65533;)Vo&#65533;RA&#65533;?  &#65533;&#65533;#&#65533;,&#65533;'0&#65533;&#65533;&#65533;o&#65533;:&#65533;`L)&#65533;A&#65533; h&#65533;^L2&#65533; ^&#65533;&#65533;A&#65533;&#65533;&#65533;!&#65533;-&#65533;6s&#65533;&#65533;g&#65533;&#65533;&#65533;.&#65533;&#65533;<&#65533;&#65533;r&#65533;&#65533;Bv&#65533;LB&#65533;U&#65533;P!&#661;?&#65533;&#65533;Z&#65533;@&#65533;)&#65533;2&#65533;4&#65533;&#65533;&#65533;&#65533;&#65533;x#6N&#65533;0&#65533;)3&#65533;&#65533;/&#65533;k&#65533;5 &#65533;@
L1&#65533;&#65533;rZ:&#65533;)&#65533;&#65533;x&#65533;&#65533;k&#65533;i&#65533;&#1340;&#65533;J&#65533;DJ&#65533;&#65533;&#65533;&#65533;&#65533;&#65533;PG	&#65533;&#65533;%_&#65533;C&#65533;U3z03&#65533;J&#65533;&#65533;&#65533;.&#65533;&#65533;&#65533;2&#65533;%n&#65533;&#65533;&#65533;&#65533;&#65533;&#65533;&#65533;Z2~&#65533;&#65533;&#65533;p&#65533;&#65533;edh&#65533;&#65533;IS&#65533;&#962;R&#65533;dQ&#65533;&#65533;&#65533;&#65533;&#65533;Z&#65533;&#800;q.,&#65533;&#1649;&#816;&#65533;&#65533;&#65533;&#65533;f&#65533;&#1752;FS9&#65533;Yd&#65533;(A&#65533;6b&#65533;&#198;&#65533;/&#65533;&#65533;8&#65533;%c3&#65533;T&#65533;&&#65533;&#65533;&#65533;&#65533;&#65533; &#65533;+>&#65533;IjA&#65533;nC~&#65533;&#65533;l&#65533;N!&#65533;&#65533;&#65533;&#931;&#65533;&#65533;_&#65533;cU&#1569;,!	&#65533;hT&#65533;&#65533;'3&#65533;&#65533;Wtk1&#65533;|&#65533;y&#65533;bvz&#65533;+n&#65533;&#65533;&#65533;&#1357;&#65533;X&#1602;It&#65533;5@?&#65533;L]@&#65533;V&#65533;c&#65533;&#65533;Z4&#65533;u&#65533;&#65533;&#65533;5jlcc#&#65533;&#65533;E&#65533;<3&#65533;&#383;&#65533;R&#65533;&#65533;&#65533;&#65533;&#65533;&#65533;u]&#65533;ZK#?'h&#65533;@&#65533;+F\!&#65533;&#65533;2&#65533;^ &#65533;&#65533;`LVil&#65533;v&#65533;&#65533;r&#65533; tmSh&#65533;'&#65533;&#65533;&#65533;&#65533;&#65533;"XL&#65533;d&#65533;$&#65533;$&#65533;A!&#65533;&#65533;&#65533;&#65533;{&#65533;k8E&#65533;&#65533;&#65533;&#65533;G&#65533;&#65533;>^~&#65533;J&#65533;,G&#65533;&#65533;&#330;&#65533;0&#65533;6&#65533;n&#65533;B&#65533;&#65533;&#65533;&#65533;*4?exR&#65533;&#65533;R&#65533;U&#1039;q&#65533;&#65533;&#65533;7y5&#65533;&#65533;&#65533;&#65533;&#65533;;K&#65533;&#65533;&#65533;bk&#65533;5&#65533;&#65533;&#65533;udA&#65533;^&#65533;&#65533;a &#197;&#65533;[Ou&#65533;&#65533;7{&#65533;y&#65533;D&&#65533;^C}&#65533;&#65533;&#65533;&#65533;&#65533;0&#1025;&#65533;7&#65533;&#65533;7c&#65533;&#65533;&#65533;Wow&#65533;&#1600;##&#65533;NC&#65533;&#65533;&#65533;&#65533;&#65533;&#65533;7&#65533;&#832;&#65533;&#65533;X&#1404;N&#65533;&#65533;&#65533; Bqb&#65533;q'r&#65533;=GD&#65533;ly&#65533;g&#65533;&#65533;&#65533;&#65533;&#65533;J&#65533;&#65533;r&#65533;&#65533;&#65533;&#11037;i>g&#65533;?&#65533;&#65533;vI8&#65533;	&#65533;&#65533;&#65533;&#65533;

&#65533;&#1478;t&#65533;&#65533;&#65533;&#23512;@uy&#65533;&#337;/&#65533;R &#65533;&#65533;^s&#65533;]&#65533;uk&#65533;?&#65533;a&#65533;N&#65533;:&#65533;/&#65533;N*&#65533;&#65533; a88s7&#65533;fl\&#65533;'d&#65533;c&#65533;&#65533;&#65533;&#65533;&#65533;&#693;&#65533;&#65533;&#65533;+n&#65533;P &#65533;S&#65533;}&#65533;&#65533;_&#65533;&#65533;SrA&#1017;&#65533;&#65533;&#65533;&#65533;QndQ&#65533;&#65533;&#65533;&#716;&#65533;B&#65533;{Dz&#65533;&#65533;&#287;)&#65533;r4!z&#1690;&#65533;&#65533;Jv&#65533;'&#65533;Kgq&#65533; `z&#65533;&#65533;&#555;&#65533;m&#65533;fI&#65533;X|&#65533;&#65533;"&#862;-&#65533;gf&#65533;&#65533;&#65533;
W&#65533;&#65533;&#65533;>r!X&#65533;*Q&#65533;&#65533;U&#312;&#65533;kC&#65533;&#488;&#465;&#65533;&#65533; &#65533;&#65533;&#65533;&#65533;&#65533;&#65533;&#65533;&#65533;&#65533;[`5t&#65533;&#65533;&#65533;_&#65533;ZYd&#65533;U&#65533;^r&#65533;c5&#65533;EIS&#65533;&#65533;&#65533;&#65533;&#65533;E&#65533;&#65533;&#65533;N9YKe\R&#65533;8ty&#65533;&#65533;;&#65533;)1j&#65533;&#65533;&#695;&#65533;&#65533;`&#65533;;&#65533;&#65533;&#65533;&#65533;&#65533;&#65533;&#1925;&#65533;&#65533;&#1950;+&#65533;;&#65533;&#65533;&#65533;/>&#65533;&#887;&#65533;&#65533;&#65533;&#435;&#65533;&#65533;&#65533;&#65533;&#65533;W&#65533;#&#65533;&#65533;&#65533;&#14677;&#65533;&#65533;2&#65533;e&#65533;	
&#65533;f9&#65533;&#65533;5M&#65533;&#65533;f&#65533;	&#65533;~&&#65533;%&#65533;r!&#65533;&#952;&#65533;&#65533;Q&#65533;&#65533;&#65533;ZZ8&#65533;3&#65533;&#65533;&#65533;"0a&#65533;&#65533;751&#65533;`#604E&#1247;&#65533;&#65533;&#65533;!&#65533;&#65533;&#65533;jT&#65533;o]}&#65533;[&#65533;1&#65533;;&#65533;&#65533;&#65533;}&#65533;J&#65533;&#65533;/&#65533;y&#65533;{&#65533;&#1381;}&#65533;&#65533;&#65533;1&#65533;h"&#65533;&#65533;&#65533;&#65533;&#697;&#65533;&#65533;=&#65533;&#65533;~7Y&#65533;c&#65533;&#8158;&#6366;&#65533;&#65533;&#65533;Yg&#65533;.>@&#65533;&#65533;o&#65533; ($&#65533;@A&#65533;: @&#65533;&#65533;.&#1080;&#65533;c&#65533;&#65533;&#65533;<&#65533;Du&#65533;L&#65533;P%
&#65533;.uP@&#65533;c&#462;=j&#65533;&#1281;B&#65533;&#65533;&#65533;&#65533;8H*a&#65533;
&p&#65533; &#65533;&\m&#65533;&#65533;iW&#65533;HP*&#65533;&#65533;D&T&#65533;V-	&#65533;&#65533;;&#65533;&#128;&#65533;'&#65533;iq@=8$[$&#65533;8$&#65533;r&#65533;&#65533;<@!&#65533;&#133;t&#65533;&#65533;H&#65533;r3&#65533;&#841;V&#65533;&#65533;Y&#65533;L&#65533;&#65533;^V!&#65533;g&#65533;&#65533;%l&#1136;^&#65533;&#65533;o&#1944;d^&#65533;zm&#65533;&#65533;&#65533;D&#65533;&#65533;&#65533;= &#65533;x&#65533;&#65533;1V&#65533;&#65533;&#65533;&#65533;&#65533;/B&#65533;^p&#65533;&#65533;&#464;	&#65533;&#65533;  E&#65533;&#65533;F/&#65533;&#65533;z&#65533;&#65533;&#65533;&#471;_xb&#65533;&#65533;&#65533;&#65533;L&#65533;&#65533;&#65533;&#65533;&#65533;s%&#65533;l&#65533;"&#65533;&#65533;&#65533;@
)&#65533;&#65533;!&#65533;&#65533;&#65533;	)&#65533;0p&#65533;)'&#65533;r &#65533;Zc&#65533;&#65533;&#65533;>Q&#303;&#65533;JL&#65533;&#65533;b&#65533;&#65533;^k&#65533;2&#65533;&#65533;:&#65533;&#65533;&#65533;d&#65533;,&#65533;&#65533;&#65533;h&#65533;&#65533; &#65533;&#65533;&#524;C&#65533;&#65533;$&#65533;h>&#65533;&#65533;k&#65533;2)&#65533;l&&#65533;4&#65533;&#65533;&#65533;&#65533;8K)&#65533;&#65533;t&#65533;rK&#65533;N&#65533;1Ss	"@&#48642;0&#65533;K<&#65533;&#65533;&#65533;&#65533;&#65533;&#65533;&#65533;c&#65533;; &#65533;r&#65533;&#65533;=&#1807;O?&#65533;P&#65533;?&#867;&#61260;.
&#65533;=A&#65533;d&#65533;&#65533;&#65533;&#65533;&#65533;&#65533;H&#65533;&#65533;O&#65533;H)&#65533;&#65533;1&#65533;&#65533;&#65533;&#65533;Ch&#65533;S&#65533;:&#65533;&#65533;&#65533;&#65533;!&#65533;n&#65533;!&#65533;	fB5&#65533;&#65533;5&#65533;|0&#65533;H"&#65533;&#65533;VA&&#65533; n&#65533;p&#65533;W&#65533;
&#65533;&#302;&#65533;b`&#65533;&#65533;b; -iL&#65533;&#507;&#65533;&#65533;,!&#65533;/&#65533;(x &#65533;&#65533;-&#65533;&#65533;&#65533; (I&#65533;&#65533;&#65533;&#65533;Q&#65533;&#786;&#65533;&#65533;&#65533;&#916;&#65533;&#65533;1Kch3}&#65533;DM.&#65533;-1%H&#65533;Z&#65533;9&#65533;}3>&#65533;&#1429;&#65533;&#65533;M&#65533;&#65533;&#65533;N&#65533;&#1724;&#65533;?&#65533;.&#65533;a&#65533;&#65533;I&#65533;8b&#65533;$.&#915;%~&#65533;d&#65533;_&#65533;&#65533;"	x0&#65533;&#65533;0&#65533;&#537;&#65533;?x&#65533;#&#65533;0D0&#65533;PHUb_B&#65533;z&#65533;&#65533;&#65533;g&#65533;&#65533;&#65533;&#65533;\&#65533;#&#65533;&#65533;&#65533;.&#65533;&#65533;E&#65533;&#65533;&#65533;
&#65533;&#65533;^&#65533;,Km&#65533;&#65533;_&#65533;&#1449;&#65533;&#65533;&#65533;Of&#65533;^&#65533;xT&#65533;"h&#65533;&#65533;$&#65533;&#65533;m&#65533;4Rt&#65533;&#65533;.&#65533;&#65533;B&#65533;z F&#65533;&#65533;&#65533;6`&#65533;&#65533;&#65533;&#65533;&#65533;X&#65533; &#401;n&#65533;&#65533;%UVye&#1776;&#239;&#65533;&#65533;3&#1934;&#65533;&#65533;C&#65533;&#65533;o8;&#65533;w5&#852;e&#65533;&#1739;&#65533;Gs&#65533;]<&#1226;)&#65533;o&#1433;g@&#65533;&#65533;P&#65533;&#65533;&#65533;&#65533;@b5&#65533;2'WOCa&#65533;&#65533;0&#65533;
"x&#65533;&#65533;x&#65533; &#65533;*3&#65533;l&#65533;
N&#65533;.&#65533;&#65533;m&#65533;&&#214;&#65533;|&#65533;1BH&#755;b7N &#65533;v&#65533;7&#65533;&#65533;&#65533;&#65533;&#65533;&#65533;D&#65533;&#65533;g&#65533;&#65533;G&#65533;S&#65533;&#65533;&#535;&#65533;&#65533;m&#65533;2&#65533; &#65533;&#65533;Y&#65533;?}&#65533;&#65533;&#65533;lu&#65533;o&#65533;Q&#65533;N&#65533;>w&#65533;&#65533;&#65533;&~&#65533;&#65533;&#65533;P&#65533;&#65533;uU&#65533;e&[&#65533;D&#65533;V4&#65533;/&#65533;&#65533;C&#65533;&&#65533;+BHx&#65533;@&#65533;&#1346;F,&#65533;&#65533;&#65533;&I&#65533;f>&#65533;&#65533;l%AK&#65533;&#65533;)NAF 	+&#65533;h&#65533; 
&#65533;&#65533;&#65533;&#65533;0&#65533;&#65533;&#65533;e&#65533;a&#65533;[ &#65533;h&#65533;&#65533;g8&#65533;	&#65533;&#65533;p&#65533;&#65533;&#65533;1J"b&#65533;&#65533;&#568;&#42313;l<&#65533;&#65533;&#900;&#65533;&#65533;@&#65533;5	&#65533;A&#65533;%-&#65533;4'&#65533;n&#65533;\&#65533;&#65533;> POj!t  &#65533;&#65533;$
f'T&#65533;'A&#1624;&#65533;)&#65533;M&#65533;&#65533;&#65533;&#65533;S&#65533;I&#65533;(6&#65533;&#65533;Im&#65533; &#65533;p&#65533;&#65533;&#65533;a] TQK.{&#65533;&#65533;p&#1302;&#65533;&#65533;%=&#65533;1I8v>&#472;&#65533;f&#65533;{&#65533;(&#65533;%&#65533;&#65533;&#65533;	&#65533; &#1260;f5&#65533;iMibl&#65533;Y%&#65533;#3&#65533;&#65533;om&#65533;&#65533;&#65533;<Y;&#65533;4&#65533;&#65533;&#65533;&#65533;D&#65533;)&#65533;zI
&#65533;&#613;&#65533;&#65533;Jr`#.&#65533;TR&#65533;&#1745;[&#65533;&#1464;1&#65533;P&#65533;9&#65533;#h&#65533;&#65533;G&#65533;&#65533;h&#65533;u&#65533;&#65533;&#65533;Ea&#65533;:&#65533;8 ;&#65533;wP&#65533;2&#65533;1&#65533;&#65533;&#65533;&#65533;&#65533;p&#65533;1&#65533;&#65533;3&#65533;[`&#65533;&#65533;_&#65533;&#1088;s&#65533;\&#65533;&#65533;&#65533;-)&#65533;&#65533;b &#65533;&#65533;J&#65533;&#65533;$&#65533;&#65533;H)J	
&#65533;T&#65533;JS&#65533;&#65533;L@}&#65533;1&#65533;i0&#65533;r&#65533;C:7&&#65533;7/;gH&#65533;&#65533;'&#65533;&#607;#IdlOD&#65533;36j&#65533;\t&#65533;&#65533;a&#65533;M&#65533;&#65533;&#65533;z&#65533;&#65533;&#65533;&#65533;8xqbY&#65533;&#1091;j&#65533;&#65533;&#65533;%F&#65533;&#65533;U&#65533;&#65533;&#65533;Op&#65533;&#65533;d&#65533;.N&vQz;K&#65533;&#65533;&#65533;&#65533;R&&#65533;&#65533;&#65533;[&#65533;F&#65533;&#35346;2&#65533;]&#65533;%$&#65533;&#65533;&#65533;H R&#65533;
&#1763;z&#36209;&#65533;&#65533;S&#65533;&#65533; &#65533;fs~&#65533;&#65533;o &#897;&#141;9&#65533;'Vu&#65533;&:&#65533;/&#65533;&#65533;&#65533;d&#65533;ty&#65533;&#65533;&#65533;U&#65533;&#625;*V&#65533;&#65533;&#65533;&#65533;)tlY&#65533;&#65533;&#65533;K&#65533;&#65533;}&#65533;A&#65533;D<&#65533;&#65533;n&#65533;&#65533;o&#65533;I&#1765;&#65533;&#65533;&#65533;o;&#65533;&#663;&#65533;4&#65533;&#65533;O&#65533;n&#65533;&#65533;;&#65533;t&#65533;2W;&#65533;$-&#65533;j&#65533;&#1118;)&#65533;&#65533;(X&#1194;v&#65533;&#65533;Z&#65533;&#65533;~&#65533;c&#65533;4}&#65533;&#65533;&#65533;&#65533;'&#65533;QQm+&#65533;&#65533;&#65533;&#65533;I&#65533;4&#65533;Z\&#65533;&#1464;b&#65533;_A`&#65533;6<&#65533;1<{&#65533;&#65533;&#65533;&#65533;&#65533;7&#65533;&#65533;&#65533;&#65533;&#65533;U&#65533;&#65533;J~&#65533;"&#65533;&#65533;w&#65533;Q&#65533;&#65533;&#65533;rNl\#S&#65533;&#65533;`n&#65533;Z&#65533;&#65533;PE&#65533;7&#65533;)&#65533;/bG%&#65533;4&#65533;U&#65533;Z&#65533;&#65533;&#65533;&#65533;&#2001;&#65533;D5DSt&#65533;&#65533;&#65533;H&#2960;!&#65533;l&#65533;#-&#65533;F&#65533;p&#1762;Jg&#65533;&#65533;&#65533;Y"&#65533;1&#65533;&#65533;:&#65533;&#65533;&#65533;&#65533;&#65533;-&#65533;&#65533;&#65533;&#65533;#&#1397;&#65533;q&#65533;ny&#65533;M&#65533;&#65533;6&#65533;/&#65533;&#65533;lp&#65533;A&#65533;&&#65533;/B&#65533;}>(&#65533;=Mr&#65533;l4h&#65533;&#65533;w&#65533;@g&#65533;&#732;z&#1971;)O&#65533;&#1691;&#65533;l&#65533;&#65533;L&k&#65533;&#65533;&#65533;Ap&#65533;&#65533;&#189;&#1552;S&#65533;A&#65533;	&#988;m &#65533;&#65533;\&#65533;i&#513;&#65533;&#65533;5>&#65533;/c&#1266;Z*&#65533;&#65533;&#65533;&#65533;-nz&#65533;)7&#65533;p&#65533;9&#34962;&#65533;Z&#65533;t&#65533;-&#65533;&#65533;&#65533;&#65533;D&#65533;Tg&#65533;&#65533;&#65533;N&#65533;&#65533;a<A&#65533;T&#65533; &#65533;&#65533;&#65533;/&#65533;i&#65533;L@&#1237;&#65533;m&#65533;&#65533;&#65533;&#65533;n&#65533;#[&#65533;#&#65533;a&#65533;&#65533;&#65533;&#65533;&#65533;&#65533;6 &#65533;&#65533;Q!&#65533;&#65533;y=&#65533;&#65533;P&#65533;&#65533;&#65533;.4&#65533;&#65533;F&#65533;&#65533;8&#65533;3j/&#65533;t&#65533;&#65533;&#1929;1,&#65533;&#65533;S&#65533;&#65533;&#65533;k	5hb&#65533;o7"&#65533;&#65533;&#65533;Op&#1718;&#65533;(&#65533;2&#65533;<&#65533;&#65533;qLX&#65533;&#65533;=:e&#65533;&#65533;^&#65533;&#65533;@3&#65533;&#65533;&#65533; &#65533;&#65533;&#65533;&#65533;&#65533;&#65533;&#65533;&#65533;&#65533;&#65533;!&#65533;`	&#65533;Np$&#65533;P@R&#65533;&#65533;[&#65533;=}9&#65533;&#65533;S&#65533;3&#65533;&#306;=jm&#65533;Z&#65533;M#u&#270;qS>y&#65533;"&#65533;&#65533;&#65533;&#65533;l&#65533;l>6gc&#65533;&#65533;&#65533;&#65533;k]&#65533;&#65533;nu&#65533;;&#65533;&#65533;h7&#65533;FD 7:&#65533;&#65533;%&#65533;&#1037;6t &#422;&#65533;JV&#65533;*&#65533;&#1988;=&#65533;&#65533;N&#65533;2&#65533;&#65533;84ZuW&#65533;&#65533;&#65533;&#65533;:&#65533;$LL[ &#65533;)&#65533;g3&#65533;&#65533;g&#65533;&#65533;:&#65533;8$0B&#65533;&#65533;OU&#65533;E[&#65533;X&#65533;&#65533;P	P&#65533;&#65533;A[&#65533;{&#65533;/&#65533;`>/&#65533;&#65533;&#65533;&#65533;~b&#65533;&#65533;&#65533;&#65533;0&#65533;fL&#65533;:&#65533;&#65533; .)&#65533;"&#65533;&#65533;.O&#65533;~&#65533;&#65533;z+&#65533;Bm&#430;	&#65533;Z&#65533;&#65533;&#65533;&#65533;&#65533;(n&#65533;F &&#65533;z)&#65533;
&#65533;>C/&#65533;*Q~&#875;:)&#65533;N&&#65533;Ze&#65533;GN&#65533;&#840;H&#65533;&#65533;&#65533;xP&#65533;x&#65533;&#65533;<&#65533;^&#65533;(&#65533;&#65533;L."'&#65533;&#65533;&#65533;&#65533;&#65533;&#65533;p&#65533;I&#65533;&#65533;&#65533;5*&#223;&#65533;&#65533;`&#65533;&#65533;^&#65533;_&#65533;b&#65533;&#65533;r2&#65533; -&&#65533;%&#65533;c&#65533;FC&#65533;&#65533;&#65533;&#65533;	
&#65533;V&#65533;`V&#65533;F(F&#65533;J&#65533;4&#65533;4.&#65533;@&#873;"&#65533;&#3465;o&#65533;&-&#65533;p&#65533;$&#65533;r&#65533;&#65533;"N)&#65533;7O&#65533;&#65533;&#1136;&#65533;&#65533;Dmi&#65533;&#65533;^,&#65533;q{Z&#65533;&#65533;B3r`UTq&#65533;z _&#17154;&#65533;&#65533;h&#65533;vNi&#1540;c&#65533;&#65533;'&#65533;B)R&#65533;^~0&#65533;0&#65533;f&#65533;&#65533;&#1092;M6i&#65533;&C&#65533;&#65533;9&#65533;&#65533;&#65533;&#65533;C&#65533;#&#65533;=&#65533;B&#65533;&#65533;-I$gM&#65533;&#65533;)&#1876;&#512;&#65533;r&#65533;&#65533;1&#65533;&#65533;&#65533;&#65533;&#65533;&#65533;&#65533;=&#808;&#65533;&#65533;o!P&#65533;@&#128;$&#65533;&#65533;&#65533;&#65533;&#65533;&#65533;8&#65533;&#65533;&#65533;~b&#65533;&#65533;^,&#65533;=&#65533;&#65533;&#65533;&#65533;&#65533;r+&#65533;/&#65533;P&#65533;&#65533;&#65533;&#65533;&#446;&#65533;&#65533;&#65533;;l&#65533;&#65533;o!2@&#65533;4@!&#65533;)
I&#65533;&#65533;,&#65533;&#65533;i&#1702;Mn`p&#65533;&#65533;qbLsVfI&#65533;+6Tc%n"&#65533;~k&#65533; h&#65533;`&#65533;&#65533;B7	.&#65533;&#65533;&#65533;&#65533;f&#65533;&#65533;&#65533;4c`&#1954;$&#65533;&#65533;&#65533;&#65533;r&#65533;&#65533;&#65533;&#65533;5B&#65533;&#65533;&#65533;&#65533;	J8&#65533;&#65533;&#65533;k}&#65533;&#955;&#65533;CIP&#65533;&#65533;2&#65533;&#65533;#:&#65533;&#65533;&#424;&#65533;&#65533;Q&#65533;&&#65533;'&#65533; &#65533;&#65533;&#65533;&#65533;&#65533;R &#65533;&#65533;&#65533;"&#65533;p&#65533;&#65533;&#65533;?&#65533;/C&#65533;O&#65533;2	n&#65533;P&#808;0o&#65533;4&#65533;o&#65533;&#65533;&#65533;&#65533;&#65533;&#65533;.&#65533;&#65533; &#65533;&#65533; F&#65533;&#1584;,ZHE&#65533;&#65533;MBH&#65533;pU&#65533;&#65533;Er&#65533;&#65533;dF&#65533;s:&#65533;&#65533;v#7&#65533;I&#65533;&#65533;&#65533;7&#65533;&#65533;&#65533;&#516;&#65533;&#1583;.F&#595;d&#65533;I`j(jr&(q&(Dz&#65533;O&#65533;&#65533;-H&#65533;&#65533;D&#65533;FB&#65533;&#65533;&#65533;1&#65533;+2&#65533;M&#65533;&#65533;&#65533;&#65533;&#447;$E&#65533;&#65533;&#65533;&#65533;r&#65533;z&#65533;JP&#65533;r&#65533;&#1843;1&#65533;C!(J&#65533;&#65533;>L&#65533;&&#65533;&#1126;&#65533;";&#65533;&#65533; Cln&#65533;&#65533;&#65533;\&#65533;8&#65533;{B&#65533;Q&#65533;&#65533;+&#65533;&#65533;2&#65533;&#65533;D&#65533;&#65533;*&#65533;&#65533;&#65533;
/)*q&#65533;&#65533;!3&#65533;e&#65533; &#65533;&#65533;b$&#65533;&#65533;yl&#65533;ib	k&#65533;&#65533;9&#65533;j&#65533;&#65533;&#65533;z&#674;&#65533;&#65533;&#65533;T&#65533;e&#65533;+&#65533;&#65533;#&#65533;&#65533;H&#65533;&#65533;)fv|&#65533;&#65533;&#65533;^&#65533;&#65533; 8 U&#65533;qggz&K&#65533;&#65533;gr&#65533;&#65533;&#65533;&#65533;$$jE&#325;&#65533;m(U*5&#523;$f&#65533;&#65533; &#65533;h&#65533;:&#65533;#&#945;4&#65533;+&#65533;zL&#65533;&#65533; &#65533;&#65533;&#65533;&#65533;OC&#65533;Oe&#65533;&#65533;&#65533;&#65533;/?M&#1114;&#65533;0.&#65533; &#65533;&`E)&#65533;q&#65533;9
/k&#65533;1w&#65533;PA&#65533;&#65533;m&#65533;&#65533;&#65533;m&#65533;r+&#340;&#65533;&#65533;<&#296;,&#65533;&#1252;&#65533; &#65533;I&#65533;&#65533;Sml;S&#65533;&#65533;5&#65533;&#65533;hbtF}&#65533;g&#65533;&#65533;U&#65533;4&#65533;&#43210;&#65533;&#65533;&#65533;5*&#778;&#65533;)&#65533;p&#65533;H&#65533;'7:&#65533;&#140;&#65533;(&#65533;4Ohz&#65533;hn&#65533;F&#65533;&#65533;g&#65533;&#65533;[&#65533;&#65533;&#65533;n&#65533;&#65533;!4N&#65533;&$&#65533;&#65533;&#65533;&#65533;&#65533;x$&#65533;dfu*&@bG&#65533;-&#65533;&#65533;O3&#65533;&#65533;?B&#9354;;&#65533;&#65533;&#65533;D&#65533;&#65533;&#65533;&#65533;+&#65533;&#65533;&#65533;3P3&#65533;.&#65533;&#65533;&#65533;&#65533;&#65533;D&#65533;3^&#65533;N&#65533;&#65533;&#65533;&#65533;J&#65533;<&#65533;&#65533;?&#65533;&#62540;&#65533;&#65533;1&#65533;a&#65533;a,!+Q&#65533;b-&#65533;)g&#65533;8PV&#65533;#&#65533;do&#65533;`&#65533;&#65533;%&#65533;&#65533;-&#1034;r&+e*&#65533; &#65533;r&#65533;"F&#65533;P&#65533;&#65533;&#65533;x&#65533;&#65533;&#65533;M&#65533;&#65533;&#65533;&#65533;L(&#54414;&#65533;&#65533;&#65533;f&#65533;&#65533;[&#65533;ul&#65533;5&#65533;&#65533;&#65533;&#65533;Ef&#65533;&#65533;#&#65533;F&#65533;T4&#562;&#65533;&#65533;O &#65533;&#65533;Tj18&#65533; &#65533;n&#65533;&#65533;&#65533; &#65533;B
Oa&#65533;&#65533;&#106665;n&#65533;&#65533;e`[c&#65533;~+&#65533;\&#65533;&#65533;q&#65533;p&#824;\&#65533;25 J J&#65533;
&#1056;&#65533;8&#65533;&#65533;&#65533;>6d&#65533;1C&#65533; &#65533;&#65533;/&#65533;r&#65533;.&#65533;&#65533;P`E&#65533;&#65533;C&#65533;&#65533;&#65533;Ej&#65533;3&#65533;&#65533;!&#65533;&#65533;,/&#65533;*&#65533;f&#65533;*f[&#65533;V&#65533;!=2.&#706;&#65533;	&#65533;&#65533;*&#65533;|&#65533;M8&#65533;.&#932;{f&#65533;zz&#65533;Jo&#65533;&#65533;&#65533;)U+1&#65533;&#65533;%%kS&#65533;&#65533;u~3bd&#65533;6&#1544;	&#65533;&#65533;z'g&#438;&#65533;&#65533;|F&#58056;$z&#65533;&#65533;=,iI&#65533;&#65533;0&#65533;&#65533;^&#65533;&#65533;1|&#65533;!FT&#65533;&#65533;_+-,,&#65533;>&#65533;&#65533;.=&#65533;pvn3c &#65533;j9&#65533;)&#65533;<&#65533;?&#65533;J&#65533;&#65533;&#65533;&#65533;&#65533;&#65533;&#65533;&#65533;&#1024;&#65533;@&#65533;&#65533;
h < `&#65533;4&#65533;&#65533;&#65533;0&#65533;C&#65533;&#65533;X8&#65533;YJbj&#65533;)&#65533;&#65533; &#65533;&#65533; Kl&#65533;&#27306;&#65533;H!&#65533; &#65533;N&#65533;L&#65533;$
&#65533;C&#65533;e&#65533;&#65533;&#65533;&#65533;&#65533;&#65533;&#65533;&#65533;:&#65533;&#65533;&#65533;&#65533;&#65533;&#65533;$`&#65533;&&#65533;1j&#65533;&#65533;[&#65533;Bp&#65533;[{&#65533;L&#65533;o&#65533;&#65533;&#65533;&#65533;p&#65533;&#65533;$&#65533;Z&#65533;LH&#65533;w&#65533;&#65533;&#65533;&#65533;n&#65533;&#65533;&#65533;~&#65533;&#65533;-&#65533;O&#65533;*k&#65533;|&#65533;&&#65533;&#1924;U&#65533;$&#65533;(&#1027;&#65533;j!&#65533;&#65533; &#65533;0/S`gW4&#65533;+v`	n&#65533;&#65533;&#65533;&#65533;k&#65533;hy&#65533;&#65533;R&#65533;&#65533;&#65533;&#65533;&#65533;cS&#65533;&#65533;&#65533;&l&#65533;)fdO&#65533;t3&#65533;,&#65533;?=lKd&#65533;U6&#65533;db[<,*&#65533;*&#65533;&#65533;4`&#65533;&#65533;T&#65533;&#24020;&#65533;{K !&#65533;&#65533;&#65533;&#65533;9Z&#65533;f%&#65533;f&#65533;&#65533;C1&#65533;/9n#&#65533;&#65533;y9&#65533;&#65533;&#65533;$&#734;b'&#65533;&#65533;&#65533;&#65533;x&#65533;&#65533;"Dx&#65533;G(&#65533;L&#65533;&#65533;3&#65533;25R&#65533;&#65533;&#65533;0k&#65533;&#65533;#&#65533;&#65533;3&#65533;M|&#65533;&#65533;&#65533;H&#65533;&#65533;&#65533;\&#65533;&#65533;6&#65533;&#65533; &#65533;tm&#65533;\&#65533;'$&#65533;&#65533;&#65533;&#65533;&#65533;8&#65533;a&#65533;&#65533;.2g/&#65533;!)&#65533;+6d&#65533;3&#65533;&#65533;f$ F&#65533;&#65533;k&#65533;9&#65533;&#65533;$N&#65533;N&#65533;&#65533;c&#65533;&#65533;&#65533;&#65533;
&#65533;&#65533;&#65533;&#65533;H&#1336;&#65533;&#65533;J&#65533;&#65533;"&#65533;A)`&#65533;u@#&#65533;&#65533;"{&#65533;&#65533;C OD8@v5`f?b_&#478;n&#65533;&#65533;iy&#65533;&#65533;9&#65533;c)PU&#65533;&#65533;"D&#65533;&#65533; \#&#65533;&#65533;$&#65533;Z&#65533;J&#65533;'&#65533;&#65533;&#65533;D#
&#65533;j~&#65533;&#65533;Ar&#65533;&#65533;j&#65533;g&#65533;3j&#65533;&#65533;8oBnj&#65533;&#65533;&#65533;|&#65533;o:H&#65533;rm#&#65533;&#23778;+a&#298;&#65533;&#65533;o&#65533;In!jO&#65533;d&#65533;Uc&#65533;&#65533;!&#65533;&#65533;&#65533;R&#65533;"Q.&#65533;&#65533; &#65533;&#65533;&#65533;@YcQ uc&#65533;N&#65533;&#65533;;&#65533;&#65533;	V8`i&#65533;&#65533;T&#65533;&#1416;<&#65533;&#65533;p+/&#65533;&#65533;P)o&#65533;&#65533;&#65533;&#65533;.&#65533;&#65533;0&#65533;R&#65533;&z&#65533;3|&#65533;&#65533;<#&&#65533;R `&#65533;&#65533;&#854;&#65533;&#65533;Z0g&#65533;)&#65533;C(M&#65533;&#65533;&#65533;h&#65533;{9"`E&#65533;&#65533;&#65533;3&#65533;R_&#65533;H&#65533;"gK,
&,&#65533;&#65533;&#65533;&#65533;DT&#65533;xs&#65533;+&#65533;&#65533;&#65533;&#1784;&#65533;"(&#65533;*&#65533;Z&#65533; *~&#65533;&&#65533;&#65533;h*;&&#65533;'l&#65533;"&#65533;Y&#65533;@&#65533;&&#1800;&#65533;55&#65533;5k}&#1507;<&#65533;+&#65533;&#65533;&#65533;&#65533;&#65533;&#65533;&#65533;!^12&#65533;Q&#65533;Ng&#65533;&#65533;;&#65533;&#65533;=&#65533;2@&#65533;	&#65533;]&#65533;if-&#65533;&#65533;&#65533;&#65533;&#65533;P[uPKz&#65533;w&#65533;&#65533;2W,&#65533;&#65533;Q&#65533;[  &#65533;&#65533;&#65533;&#65533;&#65533;&#65533;@&#65533;(&#65533;&#65533;&#65533;{&#65533;&#65533;Q1b&#65533;0&#65533;{T&#65533;&#1276;&#65533;v&#65533;&#65533;U=C&J&#892;&#65533;&#65533;&#65533;S&#65533;C&#65533;&#65533;* &#65533;&#65533; &#65533;C&#65533; 1&#65533;%&#65533;.0&#65533;3&#65533;w ,&#65533;&#65533;VN,&#65533;&#65533;q&#65533;&#514; \&#65533;$&#65533;;&#360;&#65533;&#65533;&#65533;q&#1462;Xl(rf&#65533;&#65533;&#65533;&#65533;{&#65533;&#65533;u]&#712;eCT&#65533;(&#65533; &#65533;&#65533;n8k&#65533;&#65533;WA&#65533;TX&#65533;`:&#65533;E&#65533;&#65533;&#1471;&#65533;&#65533;l&#65533;"h&#65533; &#65533;m&#65533;=&#65533;&#65533;&#694;&#65533;&#65533;)60&#65533;&#65533;&#65533;O&#65533;&#1013;b<&#65533;&#65533;&#65533;&#65533;&#65533;0&#65533;F&#65533;f)) &#751;&#65533;&#65533;&#65533;2&#65533;&#65533;D0W&&#65533;&#65533;0/n&#65533;&#65533;TO 	~ 	&#65533;&#65533;&#65533;J&#65533;&#65533;Z&#65533;5 &#65533;l &#65533;<&#65533;&#65533;&#65533;&#65533;&#328;&#65533;N9&#65533;&#729;&#65533;CL&^&#65533;&#1242;&#65533;@C2&#65533;v&#65533;-~Kvo9%&#65533;&#65533;8&#65533;[&#65533;&#65533;&#65533;&#65533;t;&#65533;uLz8&#65533;&#65533;&#65533;*&#65533;&#65533; &#65533;&#65533;CR@D4C6&#65533;.S&#65533;&#65533;&#65533;{&#65533;&#65533;&#65533;&#65533;1&#1508;r&#65533;r/D*&#65533;YT&#65533;/&#65533;&#754;&#65533;&#65533;&#65533;&#65533;j&#65533;&#65533;&#65533;&#65533;&#263;["&#65533;9&#65533;&#65533;h&#65533;GU&#65533;q&#65533; &#65533;9g\)&#65533;VP&#65533;{&#65533;&#65533;&#65533;&#65533;I &#65533;(&#65533; <&#65533;&#65533;&#65533;&#65533;9&#65533;G a&#65533;&#65533;&#65533;&#65533;&:&#65533;&#65533;m&#65533;&#65533;f/&#65533; &#65533;n&#65533;,R"&#65533;CETY&#65533;4&#65533;6&#65533;&#65533;&#65533;B)&#65533;&#1021;fU&#65533;&#65533;&#65533;&#65533;&#65533;/	&#65533;OQ&#65533;~&#65533;&#65533;&#65533;&#65533;&#65533;&#65533;&#65533;)&#65533;&#65533;a&#65533;-&#65533;&#65533;&#1500;&#65533;G&#65533;&#65533;O&#65533;&#65533;&#65533;N&#65533;-(.&#65533;`&#65533;3&#65533;* &#65533;g&#65533;.&#65533;&#65533;[&#65533;-R&#65533;e&#65533;t&#65533;&#65533;&#65533;&#65533;&#65533;&#65533;&#65533;
"r&#65533;&#65533;)&#65533;&#65533;!&#65533;8&#65533;zB)&#65533;&#65533;&#65533;&#65533;p`$&#42089;u&#65533;&#65533;&#65533;&#65533;&#65533;&#65533;60xo6&#65533;&#65533;W&#65533;&#65533;&#65533;&#2030;&#65533;&#1490;I&#65533;&#65533;]Y&#65533;&#65533;2&#65533;&#65533;"&#65533;&#65533;"L&#65533;0
<h&#65533;&#65533;BVz&#65533;C&#65533;~$ &#65533;&#65533; &#65533;&#65533;&#65533;" R&#65533;&#65533;)&#65533;&#65533;x&#65533;"&#65533;&#65533;">&#65533;&#65533;&#65533;&#65533;&#65533;&#65533;9  &#65533;&#65533;C&#65533;&#65533;<*&#65533;:!&#65533;:&#65533;"&#65533;&#65533;"0&#65533;&#65533;/k&#65533;\$&#65533;&#65533;ka&#330;&#65533;&#65533;&#65533;<&#65533;x&#65533;&#2092; &#65533;[&#462;MK&#65533;,Wz&#65533;&#65533;&#65533;&#65533; &#65533;
&#65533;)`+&#65533;&#204;&#65533;&#65533;J&#65533;AJ&#65533;&#1537;b
N&#65533;&#65533;&#65533;&#65533;&#65533; @&#65533;&#65533;&#65533;@&#65533;b&#65533;&#65533;
r&#65533;&#65533;&#65533;F&#65533; &#65533;&#65533;&#65533;	J&#65533;&#65533;&#65533;ANKA&#65533;|&#65533;&#65533;g8@qs&#65533;_&#65533;&#65533;R&#65533;&#65533;&#65533;3&#65533;&#65533;y&#65533;&#65533;w&#65533;&#65533;&#1301;&#65533;6qB
	)H&#65533;AB&#65533;yc
&#65533;]b&#65533;&#65533;& H&#65533;&#65533;YdVEW&#65533;&#65533;&#65533;`\4&#65533;&#65533;d&#65533;&#65533;c&#65533;5@&#65533;&#65533; &#65533;^&#65533; }(P&#65533;C@A,&#1296;M2>d&#65533;E@@K= K&#65533;&#65533;N\&#65533;SLF.&#65533;&#65533;&#65533;&#65533;i&#65533;T&#65533;&#65533;eLF&#65533; &#65533;CS<E9TRYV&#65533;UV&#65533;&#65533;&#65533;XH ^\a1F](&#65533;&#65533;&#65533;	'&#65533;6A&#65533;&#65533;ff&#65533;e1x[`_M
=&#65533;e'<g&#65533;X|&#65533;&#65533;&#65533;&#65533;&#65533;\F&#65533;&#65533;x@&#65533;	o&#65533;&#65533;j&#65533;W&#65533;%p
)L&#65533;lX5&#65533;&#65533;&#65533;&#65533;&#65533;Y,&#65533;

&#65533;jn'D&#65533;bl&#65533;f&#65533;F&#65533;l&#65533;&#65533;Qn&#65533;6&#65533;	l&#65533;&#65533;^6&#65533;_&#65533;&#65533;&#65533;H'4&#65533;?4&#65533;U&#65533;aC!&#65533;&#65533;C
GN(X&#65533;&#65533;&#65533;vb}L0&#65533;y&#65533;&#65533;LA&#65533;&#65533;d&#65533; YVYu&#65533;&#65533;J&#65533;&#65533;f&#65533;4&#65533;`&#65533;&#65533;&#65533;	h&#65533;a&#65533;&#65533;&#65533;H&#65533;+&#65533;E&#65533;ta8j=&#65533;8&#65533;
QK&#65533;Y&#65533;&#65533;H&#65533;2.S&#65533;$
&#65533;K&#65533;<&#65533;p.&#65533;e&#65533;A&#65533;SP&#65533;&#65533;&#65533;@&#65533;T&#65533;`>&#65533;&#65533;e&#65533;&#65533;Y	l&#65533;A&#65533;v&#65533;&#65533;e&#65533;&#65533;&#65533;b&#1386;&#65533;&#65533;Z&#65533;&#65533;&#65533;&#65533;&#65533;pr% &#65533;&#65533;&#65533;6&#65533;&&#65533;`&#65533;x{A&#407;b&#65533;j&#65533;&#65533;&#65533;&#65533;&#65533;dx&#65533;&#65533;&#65533;Eci&#65533;&#65533;&#65533;&#65533;&#65533;F&#65533;&#65533;<&#27192;]&#65533;w&#65533;`&#65533;&#65533;e
(&#65533;
&#65533;&#65533;M&#65533;&#65533;	&#65533;	&#65533;A
j&#65533;&#65533;c&#65533;6&#65533;a&#65533;3 &#65533;nTA&#65533;d&#65533;&#65533;z[K&h<&#65533;&#65533;?&#65533;,t(&#65533;&#65533;C&#65533;K&#65533;&#259;&#65533;0Ac-&#65533;&#65533;&#65533;&#65533;&#65533;I&I|&#65533;&#65533;&#65533;/&#65533;V.>&#65533;&#65533;	"v&#65533;&#65533;&#65533;&#65533;e&#65533;&#65533;%*Id&#65533;&#65533;&#65533;D&#65533;L&#65533;&#1684;&#65533;`#7&#65533;YK&#65533;&#65533;#&#65533;&#65533;#&#65533;&#65533;&#65533;&#65533;&#65533;'=&#65533;&#65533;Q.R%&#65533;@&#65533;HG
&#65533;&#65533;&#404;&#65533;&#65533;&#65533;3&#65533;&#65533;&#65533;&#149;&#65533;]&#65533;:&#65533;"&#65533;R(+&#65533;x&#65533;o&#65533;B]4&#65533; &#65533;p*AX&#65533;C&#65533;&#65533;i@&#65533;K&#65533;@&#65533;7&#65533;%&#65533;Me&#65533;&#757;x&#65533;&#65533;0&#65533;&#65533;&#65533;n&#65533;&#65533;+&#65533;DN&#65533;&#1468;&#65533;(?uEB
kU&#65533;r&#65533;&#784;&#65533;&#65533;J&#819;&#65533;C&#65533;U&#65533;1a&#1610;\z5&#65533;&#65533;1&#65533;&#65533;)Q&#65533;\&#65533;&#65533;&#65533;e( &#65533;80[&#65533;fz&#65533;q&#65533;&#65533;0&#65533;&#65533;D"&#65533;c&#65533;&#65533;&#65533;X*$a &#65533;"1][y#&#65533;&#65533;&#65533; &#65533;&#65533;&#65533;U&#65533;#&#65533;&#65533;B&#65533;&#65533; &#65533;:&#65533;&#65533;,2&#65533;&#65533;&#65533;dD&#65533;&#65533;&#65533;&#65533;&#65533;&#65533;&#65533;)P&4cI&#65533;&#65533;&#1832;jGA&#65533;&#1120;&#65533;L,&#65533;r'=y&#65533;P&#65533;&#65533;D&#65533; &#65533; !&#65533;&#1833;5\i&#65533;Zd&#65533;&&#184901;&#65533;&#65533;[&#65533;*&#1197;i.&#65533;&#65533;&#65533;&#65533;&#65533;&#65533;&#65533;I&#1063;l &#65533;&#65533;\
5X!&#65533;&#65533;D&#65533;%&#65533;&#65533;&#65533;&#65533;&#65533;&#65533;&#65533;&#65533;`&#65533;&#1740;&#65533;&#65533;&#65533;&#65533;i&#65533;&#65533;O&#65533;N&#65533;&#65533;&#65533;.&#65533;O&#65533;&#65533;&#65533;&#628;m&#65533;Qg,&#65533;&#65533;&#65533;&#65533;&#65533;&#65533;&#65533;g&#65533;&#65533;&#65533;&#65533;x$&#65533;&#65533;&#65533;&#65533;e&#65533;(=	l&#65533;.&#65533;K&#65533;&#65533;<&#65533;&#65533;&#65533;l&#65533;&#65533;Ht&#65533;g&#65533;h&#65533;f&#65533;&#65533;&#65533;&#65533;&#65533;W&#65533;&#65533;y&#65533;1&#65533;&#65533;Jl&#65533;&#65533; X&#65533;&#65533;b&#65533;&#1174;D&#65533;	&#896;&#65533;=&#65533;&#38035;!!&#65533;E8)0&#65533;&#65533;?D&#65533;Hv"2Ob)E&#65533;`&#65533;&#65533;&#1560;<&#65533;i_&#65533;k&#65533;G&#65533;[&#65533;$L&#65533;;&#65533;&#65533;h&#65533;=&#65533;&#65533;5S&#65533;(J6
&#65533;J&#65533;e*&#65533;&#65533;N&#65533;&#65533;&#65533;&#65533;&#65533;hDz&#65533;&#65533;&#65533;9&#65533;&#65533;4&#65533;d&#65533;&#65533;&#65533;oCs&#65533;:&#65533;=z&#65533;C7&#65533;B&#65533;&#65533;E&#65533;(B&#65533; -&#65533;&#65533;f&#65533;R&#65533;&#65533;Ll<[&#65533;L&#65533;S&#65533;&#65533;&#65533;M&#65533;&#65533;&#65533;'z&#65533;.&#65533;2I&#65533;@%*z&#65533;w=&#65533;&#65533;FE|&#65533;&#2633;&#65533;&#449;&#65533;.-&#65533;&#65533;tb&#65533;&#65533;&#65533;j&#65533;Cdb&#65533;EP&#65533;&#65533;8&#65533;6,&#65533;L&#65533;G&#65533;&#65533;&#1775;|&#65533;X&#65533;6&#65533;&#65533;8cZ&#776;<r&#65533;&#65533;is&#65533;qZ&#65533;&#65533;Y&#65533;&#65533;&#65533;H DG&#567;&#65533;&#65533;&#65533;;1&#65533;&#65533;n&#65533;Idf3LL,&#65533;&#65533;&#65533;&#65533;&#65533;&#65533;&#65533;B&#65533;	&#65533;&#65533; &#65533;,&#65533;_F'8i
lw&#65533;9Q&#667;&#65533;5``O&#65533;&#65533; L&#65533;&#65533;&#65533;&#65533;&#65533;esL_@&#65533;8&#65533;&#65533;&#65533;&#65533;&#65533;&#65533;&#65533;n&#65533;&#65533;&#65533;&#677;&#65533;&#65533;&#65533;*&#65533;6&#65533;Hv&#65533;&#65533;:&#65533;M&#65533;&#65533;&#65533;&#65533;&#65533;&#65533;&#65533;5&#65533;&#65533;F'&#65533;&#65533;HrM&#65533;&#65533;w$&#65533;0
 &R&#65533;
&#65533;5&#65533;-l!
 &#65533;&#65533;&#65533;(JtD&#65533;j&#65533;w&#65533; &#65533;Z|&#65533;&#404;&#65533;`?&#65533;&#65533;&#65533;&#65533;&#65533;&#65533;6&#65533;	&#65533;*}&#65533;P&#50416;&#65533;jv@&#65533;&#65533;&#65533;&#558;&#65533;&#65533;XY&#65533;&#65533;&#65533;Nf`&#65533;&#1247;%&#65533;&#238;,&#65533;ld&#65533;&#65533;-
Q&#1625;&#65533;D&#65533;&#65533;a&#65533;&#65533;&#819;&#65533;&#65533;&#65533;d&#595;&#65533;&#65533;Ag&#65533;)\	O&#65533;	&#65533;$&#65533;&#65533;Y&#65533;&#65533;&#65533;`&#65533;&#65533;&#65533;&#65533;a[&#65533;&#1688;&#65533;&#65533;&#65533;,-&#65533;d:&#65533;!@&#65533;&#65533;&#65533;2C&#65533;&#65533;y&#1400;x;h&#65533;"97-%&#65533;5&#65533;&#65533;]&#65533;&#65533;yD&#65533;&#65533;!&#65533;Wt%&#65533;t&#65533;&#65533;a&#65533;&#65533;cB&#65533;&#65533;&#65533;&#65533;&#953;&#65533;s,e&#65533;.z<&#65533;8%X&#65533;B&#65533;&#65533;U&#65533;u&#65533;S&#65533;z&#65533;&#65533;&#65533;@z&#65533;t&#65533;&#65533;&#65533;&#65533;[&#65533;*&#65533;0L4E;&#65533;&#65533;&#65533;
T&#65533;&#65533;&#65533;D&#65533;	&#65533;&#1200;&#65533;`&#65533;&#65533;&#1261;&#65533;q|&#65533;z&#65533;&#65533;&#65533;&#65533;&#65533;glC/z&#65533;Q&#65533; [&#1538;%`&#65533;\&&#65533;!&#65533;'&#853;&#65533;&#65533;H&#65533;&#65533;&#65533;&#65533;&#65533;&#65533;&#65533;&#65533;P&#65533;&#65533;&#65533;'6J &#65533;K :~&#65533;&#65533;[&#65533;I:&#1724;&#65533;Rc&#65533;N	&#65533;&#65533;&#65533;&#65533;&#65533;N&#65533;T'J&#65533;"&#65533;mW"&#65533;&#65533;{5e'.&#65533;&#65533;-g&#65533;]&#65533;x&#65533;E&#65533;
O`fM&#65533;/;R&#65533;&#65533;&#65533;.L
&#65533;&#65533;T&#65533;&#65533;&#65533;x&#65533;&#1420;&#65533;@u&#65533;u&#65533;}}1Pj&#65533;@1sf&#65533;cO&#65533;&#65533;&#256;&#65533;F"%uTy$	&#65533;D&#65533;?&#65533;&#65533;vE,83T|7J}'&#65533;&#65533;1&#65533;&#65533; a #Q=&#65533;!&#65533;&#65533;^&#65533;&#65533;7	 m&#65533;&#65533;S"&#65533;y&#65533;A&#65533;6cC&#65533;W	!>0#!&#305;VUax>&#65533;3#&#65533;`Q4&#65533;td&#65533;t%T!L&#65533;fXO&#65533;$&#65533;E"&#65533;&#65533;Y&#65533;Sa&#65533;&#65533;)&#65533;&#65533;,48w|8'(`&#65533;&#65533;~&#65533;&#65533;&#65533;Z= &#65533;&#65533;&#65533;&#65533;W&#65533;&#65533;6&#65533;nQEn&#65533;&#1281;Rvd\&#1957;/)d&#65533;#&#65533;'&#65533;5&#65533;&#65533;sVi&#65533;+&#65533;&#65533;*&#65533;&#65533;&#65533;It&#65533;7 E &#65533;TO&#65533;&#65533;&#65533;G0/&#65533;ZFT&#65533;'&#65533;&#65533;)s80&#65533;&#65533;=[&#65533;$%&#65533;9&#65533;UmF&#65533; &#65533;&#65533;}C&#65533;  &#65533;&#65533;&#65533;FI &#65533;&#65533;&#65533;S>&mwd;#&#65533;=)p2&#65533;&#65533;(&#65533;G o4#&#65533;&#65533;"&#65533;VD&#65533;&#65533;&#65533;&#65533;7&#65533;SD&#65533;$&#65533;&#65533;y&#65533;&#65533;@b&#65533;&#65533;3&#65533;DJ&#65533;#
$o6&#65533;zOa4S"%O1DM&#65533;A_&#65533;p'&#65533;S&#65533; &#65533;5(&#65533;gcHD&#65533;&#65533;6&#65533;6&#65533;&#65533;&#65533;&#65533;]0&#65533;]&#65533;6&#65533;eI&#65533;jW&#65533;&#65533;3&#65533;DhP&#65533;t(9e&#65533;F[&#65533;&#65533;WE&#65533;Wa&#65533;&#65533;(&#65533; i&#65533;:&#65533;&#65533;N&#65533;>&#65533;&#65533;&#65533;&#65533;sgQ=vJ&#65533;P&#65533;C&#65533;&#65533;&#65533;&#65533;F&#65533;&#65533;q&#65533;&#65533;&#65533;C&#65533;&#65533;7&#141;/G&#65533;&#65533;&#65533;&#65533;.;@&#65533;@&#65533;048&#65533;*&#65533;&#65533;iFu"&#65533;DT&#65533;&#65533;&#65533;>&#65533;J&#65533;xt&#65533;1s&#65533;&#65533;&#65533;&#65533;d&#65533;&#65533;&#65533;#&#65533;m&#65533;&#65533;&#65533;d&#65533; ,&#65533;W&#65533;&#65533;l&#65533;6K<p&#65533;&#65533;&#1027;&#65533;7G:&#65533;w$&#65533;H7K&#65533;&#65533;%Ap&#65533;XI&#65533;7&#65533;zOQ{8!Y[BB&#65533;g&#65533;&#65533;&#65533;5`&#65533;'k&#65533;&#65533;&#65533;&#65533;x&#65533;&#65533;0&#65533;^&#65533;&)&#8663;E'&#65533;Ok	 sj1&#65533;&#65533;&#65533;<f&#65533; 
p&#65533;&#65533;c&#65533;&#65533;&#65533;TA&#65533;&#65533;Rg&#262;&#65533;5:&#65533;&#65533;Nd!0&#65533;&#65533;h&#65533;T0&#65533;R&&#65533;&#65533;DJ&#606;&#65533;wY&#65533;&#65533;q&#65533;C[w&#65533;H&#65533;x$&#65533;b&#65533;&#65533;$&#65533;&#65533;]Z&#65533;k&#65533;&#65533;&#65533;X&#65533;&#65533;&#65533;&#65533;&#1100; (m&#65533;c!&#65533;"~&#65533;&#65533;)P&#65533;x&#65533;[&#65533;;&#65533;&#65533;18&#65533;I&#65533;&#65533;gbnL&#65533;:&#65533;9&#65533;~&#65533;&#65533;	;&#65533;#&#65533;&#526;C&#65533;$"#2;&#65533;3t&#65533;X24&#65533;4&#65533;&#65533;zP9@&#65533;N&#65533;4${&#65533;D5&#65533;&#65533;+/Ylu&#65533;B}&#65533;>Vd9&#65533;&#65533;YUtC&#65533;&#65533;8&#65533;s&#65533;f&#65533;r/&#65533;(&#65533;&#65533;&#65533;I&#65533;)&#65533;&#65533; &#65533;x&#65533;W&#1041;I 4&#65533;C4S&#65533;&#65533;b&#65533;&#65533;8fI&#65533;6&#65533;U\Q&#65533;&#65533;&#65533;v/&#65533;&#65533;&#65533;&#65533;}&#65533;&#65533;Q&#65533;u$*&#65533;&#1145;&#65533;My-n&#65533;~R[&#65533;&#65533;P&#65533;&#65533;?&#65533;1;&#65533;tb&#65533;&#65533;3&#65533;&#65533;&#65533;Q&#65533;&#65533;Kx%K1&#65533;6&#65533;wU&#65533;1SED&#65533;O&#65533;e&#65533;&#65533;Cv$o&#65533;m&#65533;&#65533;V&#65533;h3%j&#65533;P	&#2016;&#65533;a &#65533;&#65533;X&#65533;a&#65533;&#65533;$&#65533; tXR&#65533;@&#65533;%&#65533;&#65533;L&#65533;B&#65533;&#65533;V2&#65533;&#65533;qO K&#65533;&#65533;&#65533;f-&#65533;q&#65533;(di9j~"&#65533;\<&#65533;b1&#65533;&#65533;hM)i[*&#65533;R_&#65533;OI&#65533;&#65533;&#65533;R&#65533;jJ&#65533;&#65533;)2&#65533;&#65533;&#65533;&#65533;&#65533;&#65533;&#65533;&#65533;+o2$O&#1373;a&#65533;&#65533;$&#65533;+^YI&#2033;c&#65533;&#65533;3&#65533;&#65533;C&#65533;:S&#13962;&#65533;&#65533;w h&#65533;~P~&#65533; &#65533;&#65533;: E&#65533;&#65533;&#65533;$&#65533;&#1684;L&#65533;C"&#324;V_&#65533;&#962;&#65533;&#65533;&#65533;2h!jb&#65533;5&#65533;&#65533; 
&#65533;&#65533;&#65533;Z&#65533;&#65533;h&#65533;(Q&#65533;*v3&#65533;h&#65533;FK8&#65533;HL&#65533;&#65533;w3Db&#65533;&#643;a&#65533;3#>&#65533;J&#65533;&#65533;&#65533;1 &#65533;7&#65533;e&#65533;*%Pp&#65533;&#65533;4.a PM&#65533;6 9&#65533;$?&#65533;pOQD&#65533;&#65533;&#65533;I&#65533;&#65533;J)&#1400;]+Z&#65533;8&#65533;&#65533;D}C&#65533;"&#65533;&#65533;y&#65533;&#65533;&#65533;$&#65533;&#65533;&#65533;'R&#65533;&#65533;&#65533;)I&#65533;*&#65533;&#65533;i&#65533;2:yZ&#65533;&#65533;&[S&#65533;1I&#65533;Z&#65533;&#897;'0Q&#65533;&#65533;M`a2%&#65533;&#65533;O`&#65533;&#65533;>&#65533;&#65533;| &#65533;P&#65533; &#65533;>r&#65533;L&#65533;&#65533;&#65533;&#65533;&#65533;&#65533;&#65533;(S&#65533;&#65533;?&#65533;&#65533;&#65533;3H&#65533;&#65533;V!V&#65533;x\A&#65533; }Y[&#65533;jY`&#65533;&#65533;/&#65533;&#65533;&#65533;s&#65533;P&#65533;$&#65533;&#65533;w&#65533;cn9Q/&#65533;&#65533;&#65533;y)j&#65533; <p&#65533;&#65533;TL
c@4&#65533;J&#65533;&#65533;IX&#65533;X~+&#65533;&#65533;0&#65533;L&#65533;Lb%&#65533;X&&#65533;&#65533;&#65533;1Q]&#65533;&#65533;P +)&#65533;$S[&#65533;]&#65533;&#65533;&#65533;()=W9&#65533;&#65533;&#65533;T&#65533;y&#65533;;&#65533;kU\&#65533;2&#65533;&#65533;&#65533;D,w&#65533;&#65533;H&&#882;J&#65533;k&#65533;&#65533;&#65533;&#65533;r&#65533;2&#65533;&#65533;&#65533; &#65533;kI&#65533;&#65533;&#65533;&#614664;S&#65533;&#65533;Hu'&#65533;&#65533;&#30080;&#65533;`&#65533;_&#65533;&&#65533;;&#65533;&#1566;\Qs&#65533;1&#65533;&#65533;!'rb'&#65533;&#65533;x&#65533;&#65533;f&#65533;bl&#65533;Q&#65533;QK&#65533;\@&#65533;e&#65533;w&#65533;&#65533;&#65533;&#65533;&#65533; &#65533;A&|&#65533;&#65533;&#65533;&#65533;ZV&#65533;{&#65533;&#65533;&#65533;[&#65533;Z&#65533;u&#65533;K&#65533;&#65533; &#65533;&#65533;cK@&#65533;M&#65533;&#65533;\j&#65533;*1o&#65533;j&#65533;8&#65533;&#65533;%&#65533;#&#65533;&#65533;&#65533;&#65533;&#65533; M&#65533;zQL&#65533;&#65533;&#65533;&#65533; &#1806;Z"&#65533;&#65533;&#65533;*?&#65533;e_&#65533;&#65533;^&#65533;]&#65533;&#65533;&#65533;&#65533;&#65533;&#65533;~Q{&#65533; g&#65533;&#65533; &#65533;_VP&#65533;&#65533;aa&#65533;g}&#65533;\&#65533;T&#65533;&#65533;t&#65533;}&#2017;&#65533;v*W3&#65533;y&#65533;:@](BT&#1153;&#65533;Fe&#1761;F*Ga&#65533;fI&#65533;x&#65533;&#65533;H&#65533;5s&#65533;R&#65533;RR[&#212;&#65533;Z&&#65533;b&#65533;`ao&#65533;>&#65533;R&#65533;&#65533;&#65533;n&#65533;&T'H)&#65533;&#65533;E&#65533;)h&#65533;G&#65533;&#65533;&#65533;C!8&#1307;_4&#65533;1&#65533;w,'&#65533;&#65533;OU&#65533;je&#65533;~)&#65533;=&#65533;&#65533;Z&#65533;\&#65533;S/&#65533;&#65533;W&#65533;&,	j&#65533;&#65533;&#65533;u&#65533;c2&#65533;&#65533;D&#65533;&#65533;WH&#65533;&#65533;&#65533;&#65533;&#65533;&#65533;&#65533;AQAFbA&#65533;X|p&#65533;4&#65533;&#65533;#))&#65533;a)&#65533;&#65533;0wBya&#65533;^&#65533;I8&#65533;j&#65533;&#1770;E&#65533;~&#65533;Vgh&#65533;g=`) h&#65533;&#65533;+&#65533;&#65533;&#65533;r97&#65533;)&#65533;y&#65533;&#65533;&#65533;J%&#65533;6v[&#65533;<&#65533;!&#65533;p*&#65533;&#65533;&#65533;&#65533;(vs&#65533; ^&#65533;&#65533;&#65533;&A0&#65533;a&#65533;QhdtA&#65533;(&#65533;&#65533; &#65533;ps&#65533;&#65533;&#65533;?&#65533;]&#65533;\&#65533;&#65533;&#65533;v"&#65533;&#65533;&#65533;1&#65533;&#65533;&#65533;&#65533;&#65533;&#65533;&#652;&#65533;D&#65533;&#65533;&#65533;'&#65533;&#65533;&#1200;&#65533;O&#65533;u&#65533;?&#65533;&#65533;*z&#65533;&#887;'6&#65533;&#65533;U&#65533;&#65533;\F]T9&#65533;&#65533;K&#65533;$:`\	@&#65533;&#65533;&#65533;<&#65533;c&#65533;K,a&#65533;&#65533;&#65533;c !&#65533;
 &#65533; ,    &#65533; &#65533; &#65533;Hp`&#65533;B&#65533;&#65533;A&#65533;&#65533;&#65533;&#65533;&#65533;&#65533;H(D	 &#65533;&#65533; &#65533;&#463; Tp &#65533;&#65533;&#65533;$G&#65533;\9&#65533;&#65533;&#65533;$c&#65533;t&#65533;`&#65533;&#65533;r&#65533;&#65533;i&#65533;&#991;@&#65533;&#65533;&#65533;&#65533;&#65533;&#65533;&#1123;H&#65533;*]&#65533;&#65533;(J(&#65533;
&#65533;&#65533;&#1255;'&#65533;j&#65533;*&#65533;&#267; ^&#65533;xA&#65533;&#65533;&#65533;&#65533;hm&#65533;]&#65533;6&#65533;&#1783;p&#16317;r&#65533;I&#65533;&x&#65533;6&#65533;&#183;J&#65533;&#65533;&#65533;&#65533;B&#65533;&#65533;a&#65533;lm&#65533;&#65533;&#65533;X-c&#65533;h&#65533;6n&#65533;&#266;&#65533;+V&#65533;@&#65533;&#65533;Y3&#65533;&#65533;]&#65533;`	=Z&#65533;&#65533;.[R&#65533;^&#65533;&#65533;&#65533;&#1456;&#65533;&#65533;&#65533;&#65533;e&#65533;&#65533;-&#65533;s&#65533;&#65533;&#65533;:K&#65533;&#65533;[&#65533;&#65533;)B&#65533;&#527;&#65533;&#65533; IN&#65533;&#65533;s&#65533;-N&#65533;&#65533;&#65533;u&#65533;70&#65533;@a
&#65533;&#65533;K &#65533;@&#65533;&#65533;8 &#65533;;&#65533;&#65533;G?&#65533;&#65533;B
&#423;@"E&#65533;&#65533;&#65533;&#65533; &#65533;}&#65533;QG&#65533;&#340;S	(&#65533;`N>&#65533;&#65533;&#65533;0M(a&#65533;&#65533;&#65533;>&#65533;&#65533;QD&#65533;&#65533;E&#65533;hT&#65533;E&#65533;T&#65533;M&#65533;H&#65533; X&#65533;S0F5c&#65533;4&#65533;(&#65533;Td&#65533;&#65533;R7&#1448;&#1292;0&#65533;pB&#65533;Gb&#65533;d&#65533;F&#65533; &#65533;WF&#65533;`&#65533;U|0&#65533;uI]&#65533;&#65533;6>eX[U&#65533;&#1362;a&#65533;&#65533;UYf&#65533;Y&#65533;Wk&#65533;&#65533;X/&#65533;0&#65533;&#65533;d&#65533;I'&#65533;c&#65533;&#65533;&#1822;|&#65533;&#65533;&#159;&#65533;pB&#65533;&#65533;j&#34887;&#65533; &#65533;&#65533;-(&#65533;\&#65533;&#65533;f&#65533;&#981;&#65533;@&#65533;q&#65533;x&#65533;&#65533;&#65533;z&#65533;&#65533;w&#65533;&#65533;&#65533;&#65533;?&#1559;&#65533;  }&#65533;M&#65533;&#65533;=&#65533;&#1089;&#18091;&#65533;&#65533;&#65533;kN&#65533;&#65533;k&#65533;	&#65533; &#65533;85&#65533; 8m&#65533;z&#65533;&#65533;$.&#65533;bR,&#65533;&#65533;&#65533;&#65533;&#65533;f&#65533;#&#65533;5	&#65533;&#65533;&#4539;c	VY5&#65533;SH&#65533;[&#65533;&#65533;2&#65533;&#65533;&#65533;&#65533;k$&#65533;1&#65533;&#65533;&#65533;M&#65533;&#65533;&#65533;&#65533;&#65533;&#65533;+0&#65533;l&#65533;&#65533;'&#65533;"&#65533;&#65533;&#65533;&#1299;P;Y`&#65533;&#65533;Pl&#65533;&#65533;7u`&#65533;#M&#65533;&#65533;x&#65533;&#65533;#; &#65533;&#65533;!&#65533;&#65533;q	&#65533;&#65533;&#65533;%p&#65533;&#65533;&#65533;	'|&#65533;7&#65533;P&#65533;&#65533;;&#508; I!&#65533;&#65533;}^&#65533;&#65533;uz@ &#65533;&#65533;&#65533;w&#65533;&#65533;&#65533;^|<(&#272;C&#65533;
+1&#65533;F&#65533;+GC&#704; 	2&#65533;&#65533;f&#65533;&#65533;`&#65533;	&#65533;4&#65533;'&#65533;!Iw&#1569;&#65533;&#65533;&#65533;]&#65533;*b&#65533;7&#65533;<}&#65533;&#65533;Y&#65533;&#65533;&#65533;x&#65533;0j&#65533;&#65533;&#65533;&#65533;&#904;n&#65533;&#65533;&#65533;n&#65533;8&#65533;&#65533;&#65533;U2z&#65533;&#65533;$I&#65533;S!&#65533;&#65533;zN&#65533;&#65533;n&#65533;&#65533;B&#65533;:&#65533;&#65533;'&#65533;3&#65533;1&#65533;\s&#65533;Q&#65533;\
&#65533;&#1729;&#65533;&#65533;K\&#65533;&#65533;W&#65533;&#65533;&#65533;&#65533;&#65533;&#65533;A&#65533;&#65533;S&#65533;&#65533;-&#65533;>A&#65533;&#1591;&#65533;&#65533;&#65533;&#65533;s&#65533;&#65533;&#65533;&#65533;)h&#65533;1&#65533;/3
&#26319;&#65533;&#65533;&#65533;{&#65533;&#65533;&#65533;(&#65533;&#65533;k&#65533;zT&#65533; &#65533;I&#65533;&#65533;&#65533;&#65533;&#65533; &#65533;&#65533; Lq&#65533; &#65533;:&#65533;&#65533;V&#65533;&#65533;U&#65533;&#65533;&#1004;80&#65533;H;&#65533;&#65533;&#65533;p*q&#65533;`&#65533;&#65533;&#65533;*&#65533;@&#65533;&#65533;&#65533;vN&#65533;&#65533;&#65533;nx&#65533;U&#65533;&#65533;ECh}&#65533;'&#1138;&#1416;&#65533;2&#65533;n&#65533;0D&#65533;GA&#1097;&#65533;G&#65533;&#65533;Y&#65533;`&#65533;&#65533;&#65533;G&#65533;&#65533;		S&#65533;%.&#65533;&#65533;kG&#65533;&#65533;&#65533;T<w9&#65533;)	&#65533;&#65533;X0&#65533;&#65533;&#65533;XN&#65533;X|\&#65533;&#517;Ft&#65533;&#65533;&#1233;k&#65533;&#65533;&#65533;&#65533;&#65533;gS&#65533;&#65533;|hn&#65533;o{D 	&#65533;C&#65533;f*sY&#65533;&#65533;&#65533;C&#65533;Lf&#65533;^&#65533;&#65533;&#449;JVrf&#65533;K&#65533;%&#65533;&#510;&#65533;a&#65533;|&#65533;c&#518;u bAds&#998;&#65533;&#65533;O)M=&#65533;&#65533;{B%&#65533;&#65533; &#65533;j] Y	aU&#65533;GF6B&#65533;[I&#65533;&#65533;&#65533;&#65533;7$&#65533;J[b@&#65533;&#65533;7 aL&#65533;&#65533;((&#65533;&#65533;&#52652;f&#65533;&#65533;
8	&#65533;T&#65533;&#65533;	E'z#&#65533;Nr&#65533;N"b+)@d&#65533;"&#65533;y2&#65533;=&#65533;&#65533;&#65533;R&#65533;&#65533;:/aqs&#65533;&#65533;\&#65533;"sa&#65533;&#65533;&#65533;"&#65533;Q&#1173;&#65533;&#65533;U&#65533;*&#65533;kc&#65533;4g&#65533;&#65533;n&#65533;^&#65533;&#65533;
&#65533;<~&#65533;&#65533;M&#65533;RD&#65533;&#65533;&#65533;d&#65533;&#65533;&#65533;&#65533;W&#65533;j&#65533;&#65533;/C&#65533;&#65533;\&#65533;=&#65533;&#1140;|&#65533;&#65533;&#65533;v&#641;@2&#65533;&#65533;&#65533;Pw&#65533;&#65533;&#65533;&#65533;&#65533;&#65533;@{(&#65533;JD&#65533;<&#65533;j&#65533;<%&#65533;Re-&#65533;&#65533;&#65533;x&#65533;&#65533;&#65533;i-&#65533;&#65533;&#65533;k&#65533;&#65533;[&#65533;&#65533; 5%&#65533;	T&#65533;&#65533;l&#65533;d&#65533;+&#65533;&#65533;&#65533;`&#65533;&#65533;U &#65533;D)J==&#65533;&#65533;>z 9&#65533;Yb{&#65533;&#528;&#65533;&#65533;9&#1252;&#65533;$&#65533;)yeJ&#65533;&#65533;l&#65533;&#65533;&#65533;7&#65533;&#65533;&#65533;&#65533;&#65533;YF;&#65533;&#65533;hMM&#65533;RV&#65533;d&#65533;1~%c&#65533;&#65533;&#65533;#&#65533;&#677;&#65533;plR&#65533;x&#65533;&#65533;&#65533;1`M&#796;&#65533;&#65533;&#65533;Qo)"

;&#1097;&#923;&#65533;Dpc&#65533;&#65533;&#65533;&#65533;&#65533;&#826;&#65533;&#65533;u&#65533;+3&#65533;Q&#65533;e&#65533;6&#65533;I&#65533;B&#65533;&#65533;`&#65533;z=&#65533;&#65533;&#65533;&#65533;&#65533;W	*&#65533;&#65533;dJ&#65533;&#65533;&#65533;~&#65533;:&#65533;&#65533;O>&#65533;&#65533; x&#1027;&#65533;^$?&#65533;%|r&#65533;&#65533;&#65533;z&#65533;&#65533;h&#65533;&#65533;v&B&#65533; )&#65533;&#65533;
&#65533;&#65533;&#65533;,&#65533;&#65533;+&#65533;&#65533;V7&#65533;E]Gb&#1483;&#65533;r&#65533;n&#65533;ER&#65533;n&#65533;&#65533;-i&#65533;&#65533;^)h_p&#65533;8=&1&#65533;IB_&#65533;l&#65533;y&#65533;En&#65533;Z~pd&&#65533;E2c&#55004;&#65533;&#65533;&#65533;L&#65533;9&#65533;MN&#65533;&#65533;&#65533;-0`3&#65533;&#65533;&#65533;2_ACH&#65533;&#65533;Z&#65533;&#65533;&#65533;0&#65533;&#65533;;~&#65533;>[&#65533;&#65533;&#65533;i&#65533;y"&#65533;i&#65533;&#65533;k&#65533;&#65533;]IX&#65533;&#65533;$/&#65533;`&#65533;)&#65533;&#65533;&#65533;&#35974;&&#65533;&#65533;2&#65533;&#65533;$&#626;I&#65533;4{-C&#65533;|_U=&#65533;&#65533;/&#1302;&#65533;O&#65533;&#65533;&#65533;&#65533;*&#65533;&#65533;r&#65533;U&#65533;&#65533;@&#65533;z&#65533;&#65533;8&#65533;&#65533;F&Ai&#65533;M&#897;l&#65533;$&#65533;&#65533;<O&#65533;(`&#65533;[&#65533;
i&#65533;&#65533;Q&#65533;&#65533;'&#65533;n}&#65533;&&#65533;&#65533;H&#65533;-&#65533;&#65533;>{&#65533;&#65533;R&#65533;cW&#65533;&#1418;I&#1087;N&#65533;e)&#65533;&#65533;&#65533;b&#65533;^a&#65533;3&#65533;&#65533;&#65533;&#1350;&#65533;&#65533;z&#65533;de&#65533;&#65533;&#65533;P&#65533;&#65533; &#65533;Z&#65533;$'&#65533;&#65533;	NR&#1971;s&#65533;&#65533;&#65533;f&#65533;&#65533;C &#65533;&#65533;@+T&#65533;&#65533;&#65533;_&#65533;L&#65533;&#65533;&#65533;@&#65533;&#65533;5~&#65533;[&#1382;&#65533;&#65533;S&#65533;&#65533;8&#65533;U&#65533;&#65533;6p.l*'&#65533;k&#65533;H|=&#65533;t,d
,&#65533;M&#19302;l&#65533;J!&#65533;&#65533;&#65533;&#65533;&#65533;&#65533;h&#65533;&#65533;&#65533;m&#65533;&#65533;&#483;PK&#65533;}&#65533;&#65533;<AJn&#65533;&#65533;&#65533;Od&#65533;&#65533;?&#65533;O%4a&#65533;'@	&#65533;&#65533;!Y`c&#65533;&#65533;&#65533;&#65533;&#65533;a.&#65533;&#65533;&#65533;&#65533;-v&#65533;&#65533;a.ta&#65533;&#65533;fC&#65533;&#65533;l&#65533;&#65533;Md&#65533;dj&#65533;&#65533;Z~)&#65533;A
&?&#65533;X&#65533;&#65533;&#1020;&#65533;-&#65533;&#1943;e&#65533;Z4 &#65533;G&#1027;&#65533;&#65533;&#65533;&#489;&#1567;&#65533;&#65533;&#65533;r&#65533;Q`?R&#65533;UV&#65533;&#65533;\&#65533;g&#65533;i&#65533;&#65533;+&#65533;&#65533;:@ 'Q&#65533;B &#65533;c0&#65533;L&#65533;)&#65533;&#65533;Gw&#65533;%V&#65533;d0c{Y&#65533;&#65533;&#65533;&#65533;&#65533;&#65533;]&#65533;<qv&#65533;&#381; w=&#65533;&#65533;5{&#65533;&#65533;E&#65533; &#65533;&#65533;spT&#65533;&#65533;(&#65533;er&#65533;&#65533;&#65533;edc-1&#65533;&#65533;"&#65533;&#65533;V"/&#65533;&#65533;;5&#65533;>J49&#65533;&#65533;w&#65533;,9q.&#65533;R/&#65533;R&#65533;ux&#65533;&#65533;&#65533;.&#65533;R&#65533;cI &#65533;&#65533;&#65533;"hI&#65533;BAHuA'&#65533;Bg&#65533;)@AG&#65533;0U&#65533;5U&#65533;&#65533;z$5&#65533;&#65533;r1']Es 6&#65533;K&#65533;fA!&#65533;E M'T&#65533;2b97&#65533;s2$,&#65533;z-?P}&#65533;&#65533;aL~D#Y&#65533;&#65533;&#65533;~cu&#65533;&#65533;NK1X&#1569;C sF&#65533;P8E5&#65533;DDR&#65533;PE9B&#65533;G&#65533;W&#65533;O&#65533;rv&#65533;lG$v&#65533;[c&#65533;&#65533;&#65533;&#65533;&#65533;&#65533;&#65533;rw&#65533;&#65533;Qw9l&#65533;me&#65533;&#65533;C2%3&#65533;&#65533;R&#65533;&#65533;=&#1747;&#65533;<&#65533;S1#>&#65533;$&#65533;&#65533;&#65533;I&#65533;5?&#65533;?&#65533;4,&#194;A'@&#65533;&#65533;T#*&#65533;&#65533;z&#65533;&#65533;W&#65533;5&#65533;&#65533;j
&#65533;U	&#65533;5&#65533;&#65533;&#65533;'V&#65533;WV&#65533;&#65533;Q 0&#65533;6Np&#65533;*&#65533;|&#65533;&#65533;&#65533;(!&#1494;""&#65533;76&#65533;k&#65533;_&#65533;hP&#65533;&#65533;V&#65533;6$W1FW&#65533;n[rY&#65533;&#65533;&#65533;Z"/&#65533;&#65533;~|xb&#65533;&#65533;Pn$&#65533;&#65533;s.f&#65533;D&#65533;H%f&#65533;&#65533;&#65533;%&#65533;&#65533;v&#65533;7&#65533;r0&#65533;;d&#65533;2&#65533;Ka2&#65533;&#65533;&#65533;9qx-e>&#65533;2&#65533;&#65533;=&#65533;&#65533;+&#65533;')^&#65533;&#65533;8&#65533;&#65533;&#65533;T&#65533;I&#65533;8T,93&#65533;1Q!z&#65533;)&#65533;T1&#65533;&#65533;&#65533;)6&#65533;?&#65533;&#65533;r	$&#65533;v` &#65533;&#65533;57&#65533;?&#65533;&#65533;fJ&#65533;b&#65533;u&#12549;&#65533;&#65533;C&#65533;2&#65533;nJA^X"q&#65533;cj&#65533;&#65533;=.v&#65533;k&#65533;b?@G69&#65533;c!@[&#65533;&#65533;&#65533;u&v&#389;&#65533;&#65533;'4 o&#65533;&c.&#65533;&#1231;&#65533;x&#65533;M&#65533;~5&#65533;&#65533;Eu&#65533;b&#65533;DdQh&#65533;c&#65533;&#65533;kl&#65533;&#65533;9of&#65533;hY&#65533;&#65533;&#65533;h&#65533;&#65533;Q5v&#65533;&#65533;&#65533;N&#65533;Si&#65533;&#65533;2&#65533;R*U&#65533;1s&#65533;&#65533;R#8T&#65533;&#65533;,&#65533;S:uI&#65533;&#65533;&#65533;3&#65533;6F&#65533; 7&#65533;#*&#65533;&#65533;%&#65533;z&#65533;hz&#65533;&#65533;&#65533;&#65533;&#65533;j&#65533;&#65533;5 A`5c&#65533;&#65533;+&#65533;_"&#65533;,o&#65533; &#65533;&#65533;\-}&#65533;2!aYtY&#65533;W&#65533;M~&#65533;<.&#65533;d@ &#65533;&#65533;@&#705;[@&#65533;I&#65533;&#453;&#65533;&#65533;&#65533;l&#65533;&#65533;&#65533;&w&#65533;&yy&#65533;R&#65533;F&#65533;G&#65533;Q4OE&#65533;&#65533;Wt&#65533;8&#65533;htD&#65533;#o&#65533;YW't"e'tfZ&#65533;Y&#65533;&#65533;b|&#65533;}"(&#65533;&#65533;&#65533;*Yl%Y&#65533;&#65533;'0;&#65533;&#65533;C&#65533;Zrh`#2%S&&#65533;]&#65533;	Sx&#65533;?&#65533;S&#65533;^&#65533;YI&#65533;&#65533;I&#65533;&#65533;S,Y>&#65533;A&#65533;d&#65533;'&#65533;/ &#65533;&#65533;&#65533;&#65533;&#65533;)6H_&#65533;&#65533;&#65533;&#65533;&#65533;&#65533;&#65533;{P&#65533;&#65533;S+&#65533;&#65533;&#65533;6\	-&#65533;&#65533;&#65533;C&#65533;&#65533;-&#65533;2=E1.@)`	 &#65533;IZ&#65533;>&#65533;t&#65533;&#1238;&#65533;&#65533;9&#65533;&#65533;&#1705;xfe&#65533;Fy)Z&#65533;u&#65533;g&#65533;.3&#65533;&#65533;&#65533;&#1167;'&#65533;F&#65533;PG&#65533;v&#65533;&#65533;P~8}d&#65533;Y/J&#65533;&#65533;%&#65533;
&#65533;Y&#65533;ZZ&#65533;&#65533;Y!(&#65533;&#65533;Zg&#65533;>&#65533;&#65533;?*o[x&#65533;&#65533;F&#65533;aB&#65533;0&#65533;&#65533;*&#65533;r/&#356;+&#65533;]&#65533;&#22236;tI&#65533;eI&#65533;&#65533;I-&#65533;S&#65533;43h&#65533;&#65533;ZZ&#65533;&#65533;P	&#65533;&#745;&#65533;j&#65533;)&#65533;&#65533;4&#65533;&#65533;?&#65533;&#65533;&#65533;&#65533;
&#65533; 
 &#65533;&#65533;`E&#65533;b &#65533;67&#903;7#&#65533;B&#65533;X&#65533;&#65533;&#65533;_	u|&#65533;lTh&#65533;&#65533; &#65533; &#65533;&#65533;&#65533;gy&#65533;&#65533;&#65533;Z&#65533;<&#65533;gb&#65533;Y&#65533;'y	/&#65533;&#65533;bA#&#65533;&#65533;&#65533;z&#65533;z&#65533;&#65533;:&#65533;<K&#65533;5/&#1578;jp&#65533;*&#65533;&#65533;&#65533;Y;&ZG),&#65533;&#65533;&#65533;1&#65533;&#65533;&#65533;z&#65533;c&#65533;&#65533;e2&#65533;&#65533;
&#65533;~&#65533;Y&#1114;!Y&#65533;2&#65533;]3&#65533;R &#65533;&#65533;_&#65533;>&#65533;
I&#65533;S(&#65533;&#65533;&#65533;I>&#65533;&#18789;2!O7baj&#65533;&#65533;T4h&#65533;4&#65533;&#65533;)&#65533;&#65533; q&#65533;n*K	k&#65533;&#65533;r&#65533;r&#65533;4L!!N&#65533;&#65533;w&#65533; &#65533;W,&#65533;|,&#65533;|&#65533;&#65533;:&#65533;\&#65533;&#65533;B&#65533;&#65533;&#65533; yY:w&#65533;&#65533;X{&#65533;
&#65533;d&#65533;&#65533;%^j&#65533;f&#65533;&#65533;f$&#65533;[@tA] b(.E=&#65533;&#65533;RQ&#65533;3&#65533;&#65533;P&#65533;T&#65533;0&#65533;4&#65533;$2Pm&#65533;fl&#65533;Y&#65533;&#65533;&#65533;':e&#65533;&#65533;00'&#65533;&#65533;&#65533;&#65533;&#65533;g'&#65533;&#65533;&#65533;&#65533;n&#65533;&#65533;&&[Y&#65533;&#65533;&#65533;[&#65533;PD&#65533;)%&#65533;&#65533;&#65533;&#65533;&#65533;E&#65533; &#65533;&#65533;&#65533;&#65533;>U&#65533;3&#65533;S&#65533;$3&#65533;K&#65533;&#65533;&#65533;&#65533;&#65533;]&#65533;g&#65533;&#65533;&#65533;i&#65533;'K&#65533;&#65533;&#65533;&#65533;&#65533;)"w&#65533;&#65533;8`&#328;&#65533;@&#312;&#65533; 
&#65533;&#65533;(&#1101;%&#65533;|&#65533; &#65533;&#65533;&#65533;&#65533;!&#1633;&#65533;9-&#982;Ca&#65533;&#65533;&#65533;&#65533;R&#65533;&#65533;&#65533;e&#65533;&#65533;&#65533;&#65533;&#65533;
&#65533;^&#65533;&#65533;&#65533;&#65533;Z&#65533;Iq&#65533;P&#65533;2 Qpk@o&#65533;8&#65533;G&#65533;P&#65533;&#65533;V&#263;&#65533;&#65533;D&#65533;&#65533;3&#65533;j&#65533;~&#65533;&#65533;$6&#65533;hPh\h&#65533;ZP$&#65533;&#65533;&#65533;&#65533;i\U &#65533;&#65533;ze.&#65533;*&#65533;&#196;&#65533;&#65533;&#65533;&#65533;&0&#65533;|i&#65533;U&#65533;eB&#52452;$&#1609;xx&#65533;h&#65533;W&#65533;&#65533;D&#65533;2^l[^&#65533;&#65533; P&#65533;&#65533;&#65533;'&#65533;i&#65533;(K1&#65533;J&#65533;&#65533;z7&#65533;z&#65533;$&#65533;-&#65533;6^&#65533;&#65533;^3L:&#65533;i&_&#65533;&#725;&#65533;7&#65533;&!
r&#65533;&#65533;Mv&#65533;&#705;&#65533;^&#65533;&#65533;&#65533;&#65533;- &#65533;&#65533;&#65533;&#65533;&#65533;u&#65533;~&#65533;YO|&#65533;&#65533;&#65533; &#65533;&#65533;k&#65533;q&#65533;&#65533;`&#65533;[ `&#65533;G&#65533;G d&#65533;I<&#65533;&#65533;~^&#65533;_l&#65533;E&#65533;D&#65533;
P&#65533;&#298;&#65533;&#65533;l&#65533;G@&#65533;&#65533;C&#65533;g&#65533;&#65533;u&#65533;c1&#65533;&#1431;&#65533;m&#65533;&#65533;&#65533;&#477;
&&#65533;&#65533;&#65533;{&#65533;k?&#65533;&#65533;&#65533;&#65533;&#65533;&#65533;&#65533;&#65533;{=!i&#65533;&#65533;J&#65533;&#65533;=&#65533;&#65533;&#1962;&#65533;&#65533;&#65533;&#685;&#65533;8&#65533;A%T&#65533;_&#65533;&#65533;3&#65533;3 &#65533;&#65533;&#65533;&#65533;j*L#&#65533;&#65533;H&#65533;U&#65533;9s&#65533;5&#65533;`&#65533;&#694;x?&#65533;s &#65533;&#65533;|A&&#65533;+,&#65533;&#65533;&#65533;z&#65533;m&#65533;&#65533;\7&#65533;T&#65533;0B:&#1699;&#65533;&#65533;>:&#65533;kB&#65533;^*Z

IP&#65533;Z $&#65533;c]&#65533;&#65533;nQ&#65533;[&#65533;+&#65533;Pe&#65533;&#65533;&#65533;&#65533;&#1476;&#65533;&#65533;&#65533;&#65533;&#65533;e&#65533;G&#65533;eQmLh&#65533;&#434;l&#65533;&#65533;d&#65533;&#65533;&#47790;i|&#65533;hP&#1617;&#65533;&#65533;Z &#65533;&#65533;&#1125;	gl&#65533;&#65533;g&#65533;n>j&#65533;&#65533;;Y&#65533;[&#65533;S&#65533;#&#65533;&#65533;&#65533;Iz&#65533;&#65533;&#65533;&#65533;l&#65533;*&#65533;&#65533;&#65533;J&#65533;sIt+&#65533;&#65533;+T&#65533;M&#65533;&#65533;&#632;R &#65533;SJ('&#65533;?H&#65533;J&#65533;&#65533;&#65533;&#65533;&#65533;)&#65533;Y&#65533;Z%&#65533;&#65533;@@&#65533;&#45839;k6&#65533;&#65533;=&#65533;&#65533;Bb&#65533;&#65533; (&#65533;@ ;@a&#65533;4&#65533;y&#65533; 0&#65533;&#65533; &#65533;N`QN6&#65533;1&#65533;*u&#65533;&#65533;-&#65533;C:=zYDJ&#65533;hb&#65533;'&#65533;e!`|&#65533;Z&#65533;&#65533;K&#65533;k&#65533;&#65533;y&#65533;&#65533;aG.U&#65533;&#65533;&#65533;+&#65533;&#65533;e\~&#65533;#Q$&#65533;&#65533;/B$&#65533;MNF&#65533;s&#65533;n&#65533;fUp&#65533;K3>q[&#65533;7&#65533;E&#65533;4&#65533;Z&#65533;d4N&#65533;&#65533;r&#65533;z&#1703;&#65533;&#65533;&#65533;{Z%&#65533;&#65533;Ze-o&#65533;&#65533;y&#65533;e&#65533;&#65533;&#65533;#&#65533;)&#65533;2&#65533;&#65533;&#65533;I&#65533;&#65533;^&#65533;>@7]&#65533;|3V &#65533;&#65533;&#1037;z4(U&#65533;Q&#65533;&#65533;Q*&#65533;&#65533;&#65533;&#65533;&#65533;+&#65533;&#65533;&#1292;&#65533;TJm#&#65533;2=&#65533;+&#65533;&#65533;+"T?&#65533;= &#65533;z&#65533;,X=@&#65533;iH&#1810;lz&#65533;}^&#65533;6&#65533;&#65533;4&#65533;&#65533;&#65533;&#1024;&#1623;z&#65533;&#65533;I[&#65533;&#65533;&#65533;Z&#65533;g{&#829;j=&#65533;c&#490;&#65533;9&#65533;&#65533;&#65533;s&#65533;&#65533;&#65533;R&#65533;&#65533;&#65533;&#65533;&#65533;g[&#65533;&#1563;&#65533;e0&#65533;n&#65533;&#65533;&#65533;&#65533;Qd`D&#65533;e9&#65533;&#1182;&#65533;&#65533;a &#65533;&#65533;&#65533;}1&#65533;3z&#65533;&#65533;&#65533;=&#65533;n5&#65533;&#65533;&#65533;&#65533;&#65533;Y&#65533;&#65533; &#65533;&#65533;c;&#1208;m&#65533;&#65533;&#65533;=&#65533;
&#65533;&#65533;&#65533;VJ&#65533;&#65533;t> &#1819;&#65533;&#65533;?(&#65533;&#65533;&#65533;&#65533;O&#65533;&#678;"*&#65533;|&#65533;&#65533;8`&#65533;&#468;&#1497;5&#65533;&#1868;&#65533;f6P&#65533;&#65533;&#65533;=&#65533;&#65533;=C3&#65533; &#65533;B&#65533;X&#65533;N&#65533;S6&#65533;b`H&#65533;&#65533;4H&#65533;B&#65533;&#65533;&#65533;F&#65533;&#65533;&#65533;&#65533;&#65533;ZM&#65533;nz&#65533;&#65533;&#65533;'&#663;&#65533;YQ&#65533;y&#65533;&#65533;R\&#139;&#65533;xvYt&#65533;3&#65533;uN&#65533;c?&#65533;G&#65533;@&#65533;&#65533;|A&#65533;&#65533;q&#65533;.&#65533;[F[&&#65533;&#65533;&#65533;&#65533;-&#65533;&#65533;&#65533;&#1632;&#65533;&#65533;`?&#65533;&#65533;&#65533;b;&#65533;&#65533;&#65533;&#65533;&#65533;^&#65533;$;&#65533;T&#65533;&#65533;&#65533;&#65533;&#65533;Y&#65533;#9&#65533;$m&#1744;&#65533;&#1789;m&#65533;&#65533;&#1727;&#65533;&#1243;&#65533;&#65533;&#65533;(&#65533;&#65533;b&#65533;&#65533;&#65533;&#65533;&#2003;&#65533;AA&#65533;&#65533;&#28096;K&#65533;&#65533;j&#65533;&#65533;&#65533;&#65533;L&#65533;OVH&#65533;&#65533;&#65533;&#65533;"	p&#65533;ts+%&#65533;&#65533;&#65533;#&#65533; &#65533;&#65533;&#65533;&#65533;R:&#65533;&#65533;?S]&#65533;B%@&#65533;E&#65533;1&#65533;&#65533;&#65533;&#65533;x~D~&#65533;lb)O&#65533;d&#65533;&#65533;&#65533;%W&#65533;&#65533;&#65533;&#65533;&#65533;1&#65533;"&#65533;S&#65533;&#65533;Q&#65533;&#65533;&#65533;&#65533;D&#65533;
;&#65533;z&?ndn9&#65533;~&#65533;s&#65533;d&#65533;eM&#65533;dj&#65533;'-&&#65533;N&#65533;&#65533;&#65533;&#65533;I>&#65533;f&#65533;&#65533;&#65533;&#65533;-h&#65533;h&#1701;&#65533; &#65533;a&#65533; &#65533;pBA&#65533;Ph&#65533;1&#65533;&#65533;&#65533;JTD&#65533;a&#65533;C&#65533; &#65533;&#65533;X&#65533;bF&#65533;0`&#65533;@e&#65533;%8P9` 
$p&#65533;&#65533;&#65533;B&#65533;p`&#65533; &#65533;6u&#65533;&#65533;'&#65533;R&#65533;<&#65533;&#65533;&#65533;&#65533;A&#65533;I{&&#65533;C&#65533;&#65533;5T&#65533; &#65533;&#65533;/)8&#65533;&#65533;&#65533;		`&#65533;\&#65533;B [&#65533;J8@Qv&#65533;&#65533;
xp &#65533;D&#65533;{K&#65533;&#65533;&#1572;&#65533;{i ,&#65533;q&#65533;&#65533;L&#65533;P&#65533;&#65533;&#2045;&#65533;=&#65533;&#65533;&#65533;&#65533;&#65533;&#65533;&#1059;Io6&#65533;Zu&#65533;Z&#65533;&#65533; b&#65533;l&#1457;m&#766;m{5&#65533;&#1518;=h&#65533;&#65533;&#65533;u&#65533;&#65533;y&#65533;^&#65533;&#65533;&#65533;e>|&#65533;`&#65533;e&#65533;&#65533;&#65533;&#65533;&#65533;&#65533;&#65533;'hd&#65533;^|x&#65533;&#65533;&#65533;&#65533;&#65533;&#65533;	&#65533;&#65533;A&#65533;x&#65533;~&#65533;{&#65533;&#65533;Ol&#65533;O}&#65533;~&#65533;&#65533;&#65533;&#65533;g&#65533;	"p&#65533;&#65533;4hA&#65533;<*A&#65533;&#65533;R&#65533;h&#65533;H&#65533;(##&#65533;&#65533;"(&#65533;("&#65533;k%N&#65533;@&#65533;&#65533;: &#65533;$&#1033;&#65533;I &#65533;z&#65533;i &#65533;X&#65533;  X&#65533;&#65533;&#65533;A&#65533;&#65533;&#65533;	&#65533;&#65533;&#65533;rJ&#65533;&#65533;&#65533;&#65533;&#65533;&#65533;Vr&#577;#x	D&#65533;X&#65533;&#65533;&#65533;&X&#65533;&#65533;&#65533; &#180;&#65533;&#65533;&#65533;+&#65533;~&#65533;&#895;L&#1707;&#65533;&#65533;&#1964;&#65533;&#815;:5&#65533;33&#65533;f&#65533;&#65533;&#65533; &#65533;&#65533;O<g&#65533;&#65533;6&#65533;V&#65533;Q&#65533;t&#65533;n&#65533;&#65533;L&#65533; 6&#65533;&#65533;&#65533;9&#65533;@&#65533;&#65533;A&#25227;M&#65533;&#65533;"&#65533;&#65533;NsU5QM+t&#65533;9i&#65533;&#65533;&#65533;&#65533;^&#65533;M8OgUnR&#65533;J&#65533;&#65533;V&#65533;&#65533; &#65533;&#65533;&#65533;&#65533;&#65533;&#65533;B&#65533;&#65533;X&#65533;R]&#65533;U]Qhp&#65533;	P8&#65533;&#65533;"&#65533;!kQx&#546;!&#65533;p$n!&#65533;&#65533;&#65533;o5&#3492;&#65533;LD)M&#65533;&#65533;p&#65533;	&#65533;&#65533;j&#1952;&#65533;&#65533;&#65533;G&#65533;&#65533;&#65533;&#65533;&#65533;&#65533; &#65533;G&#65533;&#65533;&#678;&#65533;&#65533;	@ &#65533;b &#65533;&#65533;HLJ&#65533;&#65533;&#65533;L&#65533;-/Sp&#65533;&#65533;&#35522;,]C&#65533;&#65533;&#65533;b &#65533;&#65533;4&#65533;2&#65533;JH&#65533;&#65533;&#65533;'&#65533;=9&#65533;SP&#65533;&#65533;$&#884;&#65533;N&#65533;&#1356;W&#65533;"&#65533;6&#1626;{4&#65533;&#65533;l&#65533;SI)&#65533;&#65533;&#65533;&#65533;`&#65533;&#65533;S&#65533;&#65533;k&#65533;&#1196;I&#65533;&#65533;&#1060;}&#65533;&#65533;&#65533;&#65533;v&#888;]i&#65533;Y]&#65533;&#65533;W[o]&#65533;1&#65533;x&#65533;,n=7&#65533;,YUX&#65533;/&#65533;
&#65533;og&#148;!l0&#65533;l'"&#65533;B'wC	)&#65533;C9&#65533;&#65533;&#709;M&#65533;&#65533;&#1816;l&#65533;&#65533;E&#65533;&#65533;q(&#65533;f]'&#65533;&#65533;&#65533;H!)&#65533;&#682;&#65533;&#65533;`+&#65533;&#65533;LJ,t&#65533;B&#65533;B&#825;L&#39754;&#65533;&#65533; /&#65533; &#65533;x&#65533;+p;&#65533;T&#65533;A&#65533;X&#65533;&#65533;@Xu1&#65533;&#65533;&#65533;g?&#65533;&#65533;&#65533;&#65533;UZ6AA(&#65533;&#65533;&#1416;&#65533;&#65533;hGokN&#65533;R&#65533;&#65533;R&#65533;N.9&#65533;&#65533;c.&#65533;C&#65533;&#65533;R&#65533;lM&#601;Z&#65533;&#1526;&#65533;&#65533;-&#65533;m&#1813;&#1028;e&#800;*5&#65533;R&#65533;QU'`M&#65533;p`b&#65533;&#65533;rR-%&#65533;Z&#65533;&#65533;&#65533; 2&#65533;&#65533;x$\&#65533;[&#65533;"d&#65533;'&#65533;&#65533;4&#65533;&#65533;Jf&#65533;"&#65533;&#65533;+'&#65533;Q&#65533;&#65533;U&#65533;eu4BW&#65533;;}&#65533;HB&#521;&#65533;&#65533;&#869;D&#65533;&#65533;$&#65533;.&#65533;$K&#65533;b&#65533;e&#65533;a	K&#65533;&#65533;M	&#65533;&#65533;&#65533;`xn&#65533;&#1628;c&#65533;&#65533;m&#65533;{&#65533;!&#65533;&#65533;&#65533;H&#65533;&#65533;e&#65533;&#65533;&#65533;&#65533;&#65533;AS2Ri&#65533;&#65533;&#65533;>DiMf&#65533;&#65533;&#65533;&#65533;&#65533;&#65533;&#65533;D&#65533;j&#65533;&#1626;s&#65533;&#65533;+*p&#65533;EY6Q&#65533;R~&#65533;&#793;h&#65533;4&#65533;&#1068;&#65533;&#65533;&#65533;z&#65533;&#65533;&#65533;(H@5&#65533;Y`2&#65533;&#65533;(`&#65533;i&#65533;RA&#65533;z&#65533;&#65533;*&#65533;&#65533;!Z&#65533;B"&#65533;
%&#65533;!&#65533;Qwn&#65533;@&#65533;B&#65533;&#65533;H*&#65533;#
PhD&#65533;&#65533;&#65533;HGW&#65533;&#65533;x0$&#65533;0&#65533;vx&#65533;&#65533;&#65533;&#65533;t&#65533;&#65533;&#65533;%&#65533;&#65533;&#65533;&#65533;E&#65533;&#65533;&#65533;-dL&#65533;K^2&#65533;&#65533;8@ w&#65533;&#65533;d'&#65533;&#65533;&#65533;z.C#&#886;WV~O|&#65533;&#65533;&#65533;X&#65533;&#65533;&#65533;1R&#65533;&#65533;LT&#65533;&#65533;&#65533;&#65533;&#65533;`9&#65533;)&#65533;^ &#65533;&#65533;&#65533;'&#65533;')Gi&#65533;&#65533;`,hZ&#65533;&#65533;&#65533;;&#65533;&#65533;`5@&#1564;&#65533;}>&#356;&#65533;FE5ri&#65533;&#65533;	&#65533;Q&#295;&#65533;&#65533;&#609;r&#65533;&#65533;&&#65533;&#65533;&#65533;{&#65533;B&#65533;&#65533;^R&#65533;@	&#65533;V&#65533; "&#65533;&#65533;Vd#2&#65533;PG\&#65533; &#65533;d.D&r@&#65533;&#65533;E&#858;&#65533;('&#65533;Qw&#65533;&#65533;n&#65533;H_&#65533;&#65533;&#65533;&#65533;&#65533;&#1557;S`&#65533;&#65533;S&#65533;8E&#65533;=S-&#65533;L&#65533;&#65533;&#1938;&#65533;&#65533;8&#65533;&#65533;&#65533;>&#65533;M7i&#65533;&#65533;'i&#344;&#65533;&#65533;61&#65533;&#65533;&#65533;2&#65533;@E&#65533;8H&#65533;-5&#65533;&#65533;5&#483;&#65533;vR&#65533;&#65533;&#65533;\
&#65533;&#65533;&#65533;&#65533;&#65533;&#65533;#&#65533;&#65533;v&#65533;-ANc\&#65533;vg&#65533;1&#65533;s&#65533;&#65533;&#65533;d8&#65533;&#65533;qls&#65533;&#65533;z &#65533;(o&#65533;&#65533;&#65533;&#65533;&#65533;V>&#65533;)H&#65533;k&#65533;&#65533;eW&#65533;&#65533;M&#65533;EZ&#65533;^&#65533;&#65533;&#65533;h&#1353;T&#65533;^I&#65533;p&&#65533;&#65533;&#65533;&#65533;&#65533;&#65533;&#65533;9Hp&#1306;@I w&#65533; ENq&#65533;
5TLY(&#65533;)&#65533;\v&#65533; 7>&#65533;&#65533;E&#777;T&#65533;&#65533;"&#65533;&#65533;]&#65533;Z&#65533;?&#65533;40&#65533;&#65533;uuK9&#65533;Vx&#65533;&#65533;&#65533;&#65533;6&#65533; &#65533;DJ&#434;&#65533;
&#65533;l&#65533;&#65533;&#65533;&#65533;z&#65533;Y&#65533;2&d&#65533;&#65533;&#65533;&#65533;x&#792;3&#65533;&#65533;&#65533;&#65533;Q&#65533;d&#65533;&#65533;&#65533;&#65533;&#65533;mP&#65533;)&#65533;&#65533;b&#65533;4&#65533;mg9&#65533;&#65533;d&#65533;&#65533;&#65533;&#65533;&#65533;Yni&#65533;&#65533;&#65533;4&#65533;&#65533;"&#65533;&#65533;&#65533;&#65533;5&#65533;z
iv8j&#65533;-&#65533;&#65533;>z&#65533;(n&#65533;s,&#65533;,&#65533;3r@&#65533;l&#65533;&#65533;L&#65533;&#65533;yw0&#65533;&#65533;&#1056;d&#65533;&#65533;h&#65533;,&#65533;&#65533;G0&#65533;M[&#65533;&#65533;2&#65533;&#65533;S&#65533;yLywP-&#65533;<&#65533;&#65533;AB.&#65533;&#65533;&#65533;I&#65533;@CrK$&#65533;j&#65533;&#65533;2&#65533;C{&#65533;&#65533;	&#65533;A\z&#65533;H &#65533;@]&#65533;&#65533;bp' K
&#65533;{&#65533;X&#1508;I&#65533;&#65533;]&#65533;t&#1792;&#65533;%&#65533;0 &#65533;&#65533;@&#65533;t&#65533;s&#65533;&#65533;&#65533;/&#65533;K&#65533;7&#65533;&#65533;&#656;H&#65533;&#65533;&#65533;j&#247;&#928;&#65533;n&#65533;&#65533;-dd&#65533;>&#65533;T&#65533;&#65533;&#65533;&#65533;i&O&#65533;e&-:&#65533;T&#65533;&#65533;g&#617;UjV&#65533;C&#65533;l2 (C&#65533;e4 &#65533;j&#65533;&#65533;&#1333;&#65533;m&#65533;$?yk)*O&#65533;XD&#65533;3&#1568;&#65533;&#65533;A&#65533;&#65533;&#65533;&#65533;&#65533;&#65533;&#65533;&#65533;%&#65533;Z&#65533;&#65533;&#65533;09&#65533;	&#65533;&#1423;&#65533;&#65533;&#65533;&#1914;&#65533;&#65533;&#65533;1%H&#65533;O&#65533;&#65533;&#65533;H&#65533;^$.&#65533;x&#65533;:}e&#65533;&#65533;O&#65533;
&#65533;&#65533;&#65533; &#568;&#65533;Rl&#65533; j&#65533;c&#65533;5&#65533;&#65533;&&#65533;&#65533;&#65533;r/&#65533;&#65533;~&#65533;&#823;9A&#65533;3h&#65533;#&#65533;&#1395;&#65533;&#65533;&#65533;g&#65533; c&#65533;r6&#65533;Y&#65533;&#1997;o&#65533;&#65533;S&#65533;&#65533;lZs&#65533;&#65533;4&#65533;&#65533;&#65533;E&#65533;B&#65533;$m&#65533;&#65533;&#1123;&#65533;&#65533; &#65533;`&#65533;]&#65533;&#65533;<j&#65533;&#65533;&#65533;&#1770;&#65533;&#65533;&#65533;!&#65533;&#65533;*&#65533;B82&#65533;&#65533;9([&#268;p&#65533;&#65533;Lb[&#65533;&&#65533;&#65533;&#178;&#65533;&#65533;I&#65533;^&#65533;"&#65533;&#65533;2;&#65533;&#65533;h+&#65533;&#65533; &#65533;&#65533;&#65533;CQ&#65533;UY	&#65533;&#65533;y|!&#65533;&#65533;&#65533;~	g&#65533;(&#65533;&#65533;;&#65533;-`&#65533;h&#65533;H&#65533;	&#65533;&#65533;%&#65533;b&#65533;J&#65533;&#65533;&#1743;9&#65533;(&#65533;B<&#65533;c&#65533;&#65533;a&#65533;&#533;M)&#65533;&#65533;Z@M&#65533;A&#65533;<L&#65533;&#65533;&#875;&#65533;&#65533;&#65533;/&#65533;&#65533;&#65533;&#30268;4&#65533;Ey&#65533;&#1173;&#65533;I&#65533;&#248;8&#65533;&#65533;&#65533;&#147;a&#65533;#&#65533;;&#65533;:&#65533;(&#65533;&#65533;=&#65533;&#567;Y&#44031;&#65533;%X&#65533;&#65533;jAX{5&#65533;0&#65533;&#65533;&#180;B&#65533;&#65533;&#65533;&#65533;&#1104;&#65533;0&#65533;&#65533;&#65533;&#65533;Q&#65533;&#65533;&#65533;&#65533;&#65533;:y&#65533;&#65533;&#65533;y&#65533;o&#65533;&#44798;q*&#65533;&#65533;&#65533;&#65533;&#65533;&#65533;
&#65533;1&#65533;s&#65533;t&#65533;{&#65533;6&#65533;&#65533;&#65533;1&#65533;&#1196;}&#65533;;&#65533;&#65533;&#65533;&#253;x&#65533;&#65533;&#65533;0&#65533;H &#65533;&#65533;J(@&#65533;&#65533;0x&#65533;}s&#65533;&#65533;&#65533;&#65533;&#65533;7KDF
&#65533;&#65533;{&#65533;@@	&#65533;&#65533;&#65533;{&#65533;Z9&#65533;&#65533;&#65533;&#65533;&#65533;M!&#65533;&#65533;&#65533;&#65533;&#65533;&#65533;&#65533;&#65533;{Z!&#65533;&#65533;YWS&#65533;R
5&#65533;&#1566;&#65533;c&#65533;&#65533;h&#65533;&#65533;&#65533;&#65533;l&#65533;&#65533;&#65533;&#1643;5&#65533;hLrQ&#65533;1&#65533;R&#65533;C&#65533;&#65533;&#65533;a&e&#65533;5r)4&#65533;&#65533;1&#65533;y&#65533;&#65533;&#370;&#65533;m
&#65533;&#65533;&#65533;&#65533;&#65533;&#65533;&#65533;&#65533;&#65533;&#65533;	&&#65533;6K,(z &#65533;3&#213;PCPy&#65533;1h&#65533;x,&#65533;A&#1074;&#1138;&#65533;&#65533;&#65533;r&#65533;&#65533;{&#65533;&#65533;&#65533;\&#65533;&#65533;	&#65533;&#65533;C&#65533;&#65533;b-;&#65533;/&#65533;[&#65533;&#65533;Z&#65533;&#65533;&#65533;&#65533; &#65533; &#65533;&#65533;Fa&#65533;&#65533;&#65533;&#65533;&#65533;&#65533;&#65533;x&#65533;&#65533;&#65533;$&#65533;&#65533;&#65533;&#65533;&#65533;&#65533;&#65533;&#65533;DFy&#65533;&#65533;&#65533;&#65533;&#65533;!%X&#65533;&#65533;9&#65533;;<kDD&#65533;&#65533;k&#65533;A&#1675;&#785;&#65533;&#65533;&#65533;&#65533;&#98648;&#65533;+e&#65533;&#65533;&#65533;0
&#65533;:&#65533;&#65533;&#65533;"w&#65533;&#65533;&#747;&#65533;+)&#65533;	&#65533;+&#38109;q&#17509;&#65533;&#65533;@&#65533;&#65533;#&#65533; &#65533;&#577;&#65533;7q[&#65533; &#65533;&#65533; &#65533;p&#65533;&#65533;&#65533;&#65533;h&#65533;&#65533;.a-&#65533;&#65533;<&#65533;G0&#7891;&#65533;&#65533;&#1266;&#65533;&#65533;&#65533;;;&#65533;&#65533;_@&#65533;&#1207;<&#65533;,&#65533;&#65533;BY<&#65533;&#519;[&#65533;N&#690;&#65533;9&#366;&#65533;&#65533;&#65533;&#65533;&#65533;KMY&#65533;&#65533;&#65533;&#65533;&#65533;&#65533;4&#65533;&#65533;S&#65533;Z&#65533;&#65533;f)=QA]!8&#65533;s&#65533;&#852;A&#65533;J%&#65533;y(V&#65533;#t&#65533;&#65533;5&#65533;&#65533;&#1578;&#65533;J&#65533;&#65533;&#65533;!&#65533;b&#65533;m&#65533;d&#65533;n!&#65533;&#65533;9&#65533;&#65533;&#65533;&#65533;&#65533;&#65533;+&#65533;&#65533;&#65533;F&#65533;6q&#65533;6&#65533;&#65533;&#65533;&#65533;&#65533;	&#65533;&#65533;&#65533;&#65533;&#65533;&#65533;&#65533;&#354;&#65533;g"6&#65533;&#65533;B&#65533;&#65533;	 &#65533;" b&#65533;!h*&#65533;H D @&#65533;jt?A&#65533;A`&#65533;
&#65533;k&#65533;&#65533;&#65533;z0&#65533;pA,&#65533;&#65533;&#65533;`-&#65533;&#65533;&#65533;&#65533;&#65533;&#65533;&#65533;&#65533;&#65533;&#65533;D*&#65533;+A&#65533;T&#65533;&#65533;3&#65533;D&#590;|&#839;&#65533;&#65533;&#65533;&#65533;IS&#65533;&#65533;&#65533;,%&#65533;&#65533;/&#65533;1&#65533;&#65533;E&#65533;&#606;&&#65533;L&#65533;&#65533;&#65533;&#65533;&#65533;&#543;&#65533;&#65533;fF&#65533;&#546;Y&#645;h&#65533;&#65533;&#65533;J&#65533;p&#65533;	&#65533;5&#753;&#908;x&#65533;&#65533;&#65533;&#65533;"&#65533;G&#65533;`&#65533;:&#65533;*"&#65533;x&#65533;0&#65533;&#65533;&#65533;	&#65533;&#65533;o&#1206;&#65533;&#65533;%&#65533;&#65533;&#65533;O&#65533;&#65533;&#65533;&#65533;&#65533;w&#65533;&#65533;c&#65533;<L&#65533;&#65533;&#3672;&#65533;&#65533;g&#65533;&#65533;:&#65533;#( &#65533;&#65533;0 8&#65533;6&#65533;'0*(&#65533;&#65533;~&#147;&#65533;!&#65533;)&#65533;CN&#65533;q8&#65533;&#65533;&#65533;&#65533;&#65533;&#65533;&#65533;&#65533;&#65533;&#65533;@&#65533;&#65533;R&#65533;Q&#65533;i&#65533;L&#65533;D&#65533;&#159;;&#65533;&#1096;kI*&#65533;&#65533;)&#65533;&#65533;&#65533;Y2S4&#65533;Tl&#65533;&#65533;&#65533;{&#65533;&#65533;&#65533;&#65533;&#65533;9&#65533;&#178;&#65533;zUW&#65533;&#65533;&#65533;&#65533;&#65533;@&#65533;&#633;&#65533;&#65533;T&#65533;9&#65533;&#65533;&#65533;&#65533;&#65533;&#65533;Ff>&#65533;B:&#65533;@DP-&#65533;U&#65533;&#65533;&#1564;&#65533;&#65533;&#65533;&#65533;&#65533; "&#65533;&#65533;&#65533;q&#65533;&#1263;0G	&#65533;>&#65533;&#65533;O&#65533;L'	P&#65533;&#65533;h,&#65533;Gy4u3&#65533;&#65533;q&#65533;&#296;&#65533;&#65533;&#1181;&#65533;h&#65533;s#&#65533;9&#65533;&#65533;&#65533;YA?&#65533;&#65533;&#65533;&#65533;&#65533;&#65533;&#65533;&#65533;&#65533;I&#65533;2&#65533;&#65533;&#65533;&#65533;&#65533;L&#65533;/S&#65533;&#65533;&#65533;@G&#65533;Qg&#65533;&#65533;i&#65533;2l&#65533; &#65533;&#65533;M&#65533;&#65533;M&#65533;$&#65533;q&#1713;&#65533;&#65533;\ &#65533; [&#65533;"9&#65533;aHW&#1336;&#65533;U(&#65533;xAp&#65533;E&#65533;&#761;&#65533;(	&#65533;&#65533;h&#65533;5&#65533;&#65533;&#1521;b&#65533;a&#65533;k
B&#1537;? &#65533;?(&#65533;"0&#65533;&#65533;C@&#65533;&#65533;&#65533;pd&#65533;&#65533;&#1126;&#65533;&#65533;&#65533;9KmK&#65533;D&#65533;&#65533;}&#65533;OD&#65533;
E Im&#65533;&#65533;]Y&#65533;{&#65533;&#65533;` &#65533;&#65533;&#65533;&#65533;&#65533;&#65533;&#65533;&#65533;'&#65533;xR&#65533;7&#65533;{&#65533;&#65533;&#65533;B,;W&#912;&#65533;&#65533; 8&#65533;NIi&#65533;&#65533;&#65533;&#65533;&#65533;3O&#65533;&#65533;&#65533;B)QD&#65533;UI&#65533;D&#65533;&#65533;&#65533;N&#65533;p&#65533;	E&#65533;&#65533;&#65533;8fM&#65533;N&#65533;&#65533;M&#65533;&#268;4R]&#65533;M&#65533;&#65533;Vl5&#65533;[9A&#65533;&#65533;&#65533;&#65533;&#65533;9&#65533;[L&#65533;&#65533;l&#65533;&#65533;&#65533;V:&#65533;\&#65533;&#65533;y&#65533;&#65533;]&#65533;]
&#65533;z&#65533;5#&#65533;&#904;I!&#65533;&#65533;W~&#65533;" &#65533;g&#65533;&#65533;&#65533;81&#65533;&#65533;8&#65533; &#65533;vX&#65533;&#65533;&#65533;0&#65533;&#1005;&#65533;
&#65533;$T1&#65533;M&#65533;o&#65533;:&#65533;&#1756;x&#65533;&#658;&#65533;#&#65533;&#65533;&#65533;&#65533;&#65533;&#699;)H&#65533;&#65533;&#65533;&#65533;&#65533;&#65533;i&#65533;&#65533;}&#65533;&#65533;
9aV&#65533;&#65533;%&#65533;&#65533;&#65533;&#65533;&#65533;&#65533;3N&#65533;&#65533;&#65533;)M&#2019;&#65533;&#65533;&#65533;&#65533;H&#65533;M&#65533;4&#207;&#65533;&#65533;&#1961;&#65533;-(&#65533;&#65533;&#65533;83&#65533;<&#65533;)&#65533;!-&#65533;&#65533;IEc[9N&#65533;[!&#65533;&#65533;&#65533;&#65533;&#65533;&#65533;&#65533;]L[,b&#65533;&#65533;&#65533;%Iv&#65533;&#65533;"&#65533;l	&#65533;&#65533;&#65533;5 &#65533;eB
&#65533;N	[&#65533;z&#65533;!&#1937;&#65533;&#65533;&#65533;p&#65533;&#65533;&#65533;&#570;&#65533;$&#65533;&#65533;S&#65533;4&#65533;@&#65533;
&#65533;&#65533;&#65533;&#65533;D
&#65533;&#65533;)b'&#65533;&#65533;!c&#65533;rk]&#65533;B&#65533;&#65533;2#w&#65533;,s&#65533;&#65533;&#65533;&#65533;&#65533;&#65533;&#65533;&#65533;p*D&#286;&#65533;V[m&#65533;6&#65533;&#65533;&#65533;&#65533;)&#65533;&#65533;&#65533;&#65533;&#65533;&#65533;.&#65533;&#1838;l&#65533;3~@&#65533; &#65533;&#65533;&#65533;&#65533;&#65533;&#65533;7v&#849;|@&#65533;&#65533;MrIbE&#65533;&#342;&#65533;&#65533;&#29833;&#65533;&#65533;&#65533;&#65533;P&#65533;&#65533;)&#65533;&#65533;&#65533;%M&#65533;~[&#65533;U](&#65533;&#65533;L<&#65533;&#65533;&#65533;&#65533;'g &#65533;%92{&#65533;&#65533;&#65533;&#65533;gDS&#65533;E&&#65533; >&#65533;&#65533;*&#609;&#65533;d&#65533;&#65533;&#905;f&#65533;&#65533;&#65533;&#65533;SFK&#65533;&#65533;&#65533;&#65533;\l &#65533;&#65533;&#65533;&#65533;&#65533;&#1560;&#65533;&#1591;bB&#65533;&#65533;&#65533;"&#65533;&#65533;,y#&#65533;&#65533;3&#65533;"^&#65533;7&#65533;&#65533;&#65533;&#65533;#&#65533;&#65533;#&#243;*&#65533;]&#65533;&#65533;HeM&#65533;&#1368;^&#65533;&#65533;(&#65533;b&#65533;/&#65533;z&#65533;-&#65533;@&#65533;XV&#65533;&#65533;HS&#65533;(&#65533;P&#65533;&#65533;&#65533;&#65533;4j.g\M&#65533;E&#65533;&#563;&#65533;&#1328;QI&#65533;<&#65533;;&#65533;|N&#65533;&#65533;&#65533;g&#65533;h&#65533;&#65533;&#65533;&#65533;&#65533;&#65533;&#65533;&#65533;`&#65533;]:&#65533;&#798;&#65533;,&#65533;U;v&#65533;&#65533;&#65533;&#65533;ra&#65533;&#65533;&#65533;3&#65533;&#65533;&#958;&#65533;0~&#65533;&#65533;&#65533;&#65533;"Y&#65533;&#65533;!&#65533;&#65533;`p1&#65533;&#65533; &#65533;&&#65533;&#65533;qL"%!&#65533;ke&#65533;&#349;&#65533;&#65533;&#65533;&#65533;,&CY/Z&#65533;&#65533;&#684;~r&#65533;"3&#65533;&#65533;<;&#65533;h)C&#65533;;a&#65533;*&#65533;&#65533;aIS&#65533;&#65533;&#65533;&#65533;X^&#65533;&#65533;n&#65533;j&#65533;&#65533;&#65533;^&#65533;&#65533;&#65533;&#65533;$&#65533;&#65533;$&#65533;&#65533;&#65533;&#65533;0&#32860;uk&#65533;&#65533;n&#65533;H^&#65533;E&#65533;fZ -&#65533;-#V&#65533;&#65533;48&#65533;&#65533;&#65533;b&#65533;&#65533;b a&#65533;&#65533;&#65533;&#65533;&#65533;&#65533;&#65533;H&#65533;&#65533;#U&#65533;TmD&#65533;B&#65533;Y&#65533;&#65533;&#65533;Q &#65533;3&#65533;C&#65533;9&#65533;&#65533;&#65533;&#65533;&#65533;l^&#65533;&#65533;&#65533;&#65533;=G&#65533;&#65533;&#65533;i &#65533;u`&#65533;sO&#565;&#65533;&#65533;&#742;*|&#1819;&#535;&#65533;&#1240;niA&#65533;&#65533;U&#65533;&#65533;&#65533;D&#65533;&#65533;&#65533;&#65533;&#65533;&#65533;&#65533;&#65533;v&#65533;?0&#65533;i&#65533;v7&#65533;-&#65533;`&#65533;&#65533;&#1147;&#65533;b&#65533;&#392;&#65533;&#65533;R&#65533;?&#65533;(>&#65533;7&#65533;&#65533;&#65533;&#1128;&#65533;&#65533;(&#65533;I48&#65533;&#65533;2&#65533;&#65533;&#65533;&#65533;X&#65533;&#65533;B&#65533;=&#65533;&#65533;*&#65533;Z&#65533;&#1972;n#&#65533;j&#65533;&#65533;6.i/4&#65533;&#65533;H@*&#65533;&#1824;$E&#65533;&#65533;&#65533;.&#65533;&#65533;&#65533;&#65533;P&#65533;P &#1750;@&#65533;[&#65533;&#65533;&#65533;&#65533;/}#W&#65533;&#65533;C&#65533;&#65533;&#65533;U&#65533;&#65533;j&#65533;O&#65533;&#65533;Z&#65533;/].&#65533;&#65533;d&#65533;&#65533;&#65533;)&#1259;&#65533;&#65533;	+	&#65533;A&#65533;cS	&#65533;&#65533;&#65533;&#65533;s&#65533;&#65533;`m&#65533;Sr&#65533;&#65533;q&#65533;&#65533;c"&#65533;&#65533;&#65533;C&#65533;Ee&#65533;5&#65533;&#65533;&#65533;&#65533;;&#65533;v4Q7&#65533;zrz[?i/&#65533;&#65533;*&#65533;&#65533;j&#65533;&#283;*D&#65533;0&#65533;&#65533;1^&#65533;Ht2&#65533;&#65533;?&#65533;&#65533;<&#65533;<&#65533;&#65533;&#65533;lf&#65533;X&#65533;&#65533;Bw&#65533; Pm#&#65533;&#65533;&#65533;~&#46226;&#27085;&#65533;&#65533;&#65533;&#65533;&#65533;&#65533;&#65533;].4s&#65533;&#65533;&#65533;&#65533;KKz^Gg3i&#65533;&#65533;a%
&#65533;-@M&#65533;&#65533;-c&#65533;&#65533; f&#65533;Rk&#65533;xNy5u|&#65533;&#65533;&#65533;|&#65533;&#65533;&#65533;N#&#65533;p&#65533;(&#65533;&#65533;&#65533;&#65533;&#65533;&#65533;&#65533;"&#65533;&#65533;&#65533;9 &#65533;&#65533;&#65533;Hi&#65533;&#65533;&#65533;&#65533;&#65533;&#1545;&#65533;C&#65533;&#65533;]Y>&#65533;&#65533;&#65533;m]-yq&#65533;r&#65533;&#65533;&#65533;&#65533;c&#65533;&#65533;&#65533;&#65533;&#65533;q&#65533;&#1450;(&#65533;&#65533;&#65533;". 8&#65533;&#65533;&#65533;L&#65533;Y&#65533;&#65533;&#65533;r&#65533;&#65533;&#65533;&#65533;&#65533;&#65533;y&#65533;Q8R&#65533;<O1&#65533;&#65533;@&#65533;?&#65533;wow&#65533;&#65533;{i&#65533;n&#65533;&#65533;&#65533;&#619;&#65533;tV&#65533;&#65533;&#65533;)j&#65533;b6&#974;&#65533;&#65533;&#65533;&#65533;&#65533;&#65533;&#65533;G&#1513;&#8013;&#728;&#65533;&#65533;)t9&#1523;_fZ&#65533;[c&#65533;h&#65533;W.&#65533;l&#65533;&#65533;&#65533;&#65533;&#65533;l&#65533;&#65533;o&#65533;&#65533;&#65533;Bn1&#65533;t!6[&#65533;&#65533;&#1321;S&#65533;&#570;&#998;&#65533;&#65533;&#65533;&#65533;Tpi&#65533;&#65533;B&#65533;&#65533;!&#65533;&#65533;&#65533;&#65533;1&#65533;cq&#65533;?n6$Us&#1966;&#65533;I&#65533;&#65533;~z&#65533;^&#1327;&#1893;&#65533;3w^}$<"&#65533;&#65533;J&#65533;hV|&#65533;&#65533;&#65533;&#65533;{*&#65533;{&#65533;&#65533;&#65533;&#65533;&#1920;7&#65533;&#65533;,!&#1056;&#65533;'h&#65533;&#65533;Ac&#65533;&#65533;?E&#1168;&#65533;&#65533;&#393;3j&#65533;&#65533;&#65533; @&#65533;9&#65533;&#65533;zH&#65533;%&#65533;-&#428;&#65533;&#65533;&#65533;&#847;
&#65533;&#65533;&#65533;s&#65533;M&#65533;
&#65533;&#65533;zE	&#65533;5&#65533;X b&#65533;K&#65533;.=0] &#65533;&#65533;T6h&#65533;L&#65533;&#596;iK&#65533;L2&#65533;y&#65533;&#65533;	&#65533;(@ M&#65533;&#65533;&#65533;	(Nh&#65533;@&#65533;.(Pp&#65533;&#65533;&#65533;o
&#65533;}9&#801;&#65533;&#65533;&#65533;QlH&#65533;x_&#65533;8`&#65533;&#65533;r'0'&#65533;Yh
(&#65533;&#65533;&#65533;&#65533;&#65533;&#65533;&#65533;OC&#65533;@&#65533;&#65533;  &#65533;e&#65533;&#65533;7&#65533;_&#65533;<Br&#65533;&#65533; &#65533;m&#1009;o&#65533;&#65533;MZ&#65533;m&#65533;8cv&#65533;y&#65533;&#65533;&#65533;	*$XP=3v&#65533;&#1501;Cw&#65533;:&#65533;	&#65533;&#65533;[w^&#65533;&#65533;&#65533;&#65533;\&#65533;C&#65533;&#65533;`&#65533;&#65533;	&#65533;&#65533;&#65533;O&#65533;%A&#65533;0&#65533;w@DY &#65533;dRO &#65533;&#65533;G]a&#65533;[&#65533;&#65533;&#65533;F1&#65533;&#65533;2&#1568;F&#65533;RR5&#65533;4PM&#65533;&#65533;&#65533;OH&#624;&#65533;4&#65533;&#65533;&#1099;!&#65533;&#65533;
&#65533;!J&#65533;+	t&#65533;L1}(&#65533;&#65533;U&#65533;N'&#65533;4&#65533;D&#65533;tSLL]B&#65533; &#65533; &#65533;I_Q&#65533;Y8$`B5iXI!&#65533;d&#65533;s&#65533;`&#65533;^o&#65533;4&#65533;&#65533; &#65533;EA	z&#65533;&#65533;d&#65533;)&#65533;Ac{&#65533;'H&#65533;Xd)&#65533;Ae0P&#65533;el&#65533;&#65533;p&#65533;&#65533;iD0&#65533; &#65533;U&#65533;Yj8
)&#65533;&#65533;&#65533;m&#475;&#65533;&#65533;v&#65533;8&#65533;&#387;k&#65533;&#65533;&#65533; 0g&#65533;e&#65533;&#65533;'&#65533;u&#65533;U&#65533;&#1838;&#65533;&#65533;&#65533;&#65533;x&#65533;&#65533;&#65533;At&#65533;ag&#1966;@G&#65533;{8&#65533;^|&#65533;&#65533;&#65533;|&#65533;M;&#65533;T!&#296275;!&#65533;&#1299;&#65533;&#65533;&#65533;&#65533;b&#65533;-F&#65533;P&#65533;4&#65533;&#65533;&#65533;&#65533;&#65533;M^&#65533;&#65533;&#65533;H7&#65533;&#65533;&#65533;[6t&#65533;&#65533;T&#65533;&#65533;V2&#65533;n&#65533;&#65533;1B&#65533;`O!&#65533;&#65533;&#65533;&#65533;4&#65533;&#65533;&#65533;J@&#65533;8&#65533;Ys&#65533;&#65533;F*&#65533;Ca U&#65533;MSR&#65533;\&#65533;D&#65533;Ba&#65533;@&#65533;]&#65533;D&#65533;U&#65533;[TW &#65533;&#1808; &#65533;&#65533;RA&#869;&#65533;^h&#1892;(\L&#65533;%gb)4fX&#65533;p&#65533;&#65533;&#1290;i&#65533;&#65533;&#65533;1Mh&#65533;&#65533;&#65533;&#65533;e&#65533;	7Ah&#65533;Q`&#65533;j&#65533;	w@k&#65533;&#65533;F&#65533;p&#65533;&#65533;&#65533;&#65533;&#65533;&#65533; &#65533;&#65533;&#65533;}&#65533;&#65533;%&#47923;j}&#65533;w&#65533;&,&#65533;&#1885;7^&#65533;@^tnl&#65533;>&#65533;&#65533;&#65533;&#65533;}H&#65533;&#65533;>&#65533;R2&#65533;5q&#65533;	&#65533;&#65533;4&#65533;&#65533;&#65533;/XXaI&#65533;[&#558;&#65533;&#65533;&#65533;%&#65533;(&#65533;&#65533;&#65533;E$&#65533;Q&#65533;T&#65533;&#65533;,&#65533;&#65533;&#65533;B
&#65533;L&#65533;&#65533;&#65533;&#65533;a&#65533;4&#1299;&#65533;>&#65533;&#65533;Q&#65533;4&#65533;`CDhQ&#65533;&#65533;F}&#65533;I&#65533;"&#65533;&#65533;&#65533;&#65533;Pd&#65533;&#65533;}Q3&#65533;&#65533;$Hv&#65533;u&#65533;[)&#65533;&#65533;H@&#65533;&#65533;X_&#65533;&#65533;&#65533;&#65533;/v&#65533;&#65533;c8'r@<&#65533;&#65533;&#153;&#65533;<&#65533;Q&#65533;a&#65533;jR&#65533;&#65533;|&l&#65533;	&#65533;l&#65533; &#1612;jnu&#65533;&#65533;&#65533;n&#65533;&#65533;J&#65533;r&#65533;&#1942;3&#65533;&#65533;&#65533;:&#466;&#65533;&#65533;&#65533;#8e&#65533;0&#65533;&#65533;&#65533;&#65533;&#65533;Wf5&#65533; &#65533;Q&#65533;}&#65533;&#65533;&#65533;D&#65533;??:&#65533;&#65533;h&#65533;&#65533;&#65533;Dl$/HZb&#65533;\A&#65533;&#65533;E'&#65533;@&#65533;#&#65533;&#65533;	&#65533;&#65533;&#65533;l`&#65533;+&#65533;&#65533;BZ&#65533;N&#65533;T&#65533;w1&#65533;[<A&#65533;&#65533;&#65533;L`xQ#	&#65533;@&#65533;&#65533;A&#65533;&#1540;&#65533;&#65533;00&#65533;&#65533;Dez&#65533;z&#65533;%&#65533;e,y&#65533;&#65533;C~&#65533;2"HqH&#65533;I#y&#65533;&#65533;9v	$&#599;Bd&#65533;-y&#1134;&vD&#1046;&#1155;&#65533;&#65533; (:&#65533;&#11355;&#65533;0 &#65533;Sa&#215;&&#65533;&#65533;&#65533;Kc&#65533;25&#65533;H C&#65533;e.C&#65533;x&#65533;5&#65533;Q6S8&#65533;&#65533;Aj4m&#65533;&#65533;pp&#65533;&#65533;@&#65533;&#65533;&#65533;&#65533;&#65533;[&#65533;&#65533;&#65533;J 2&#65533;Lw&#65533;8&#38151;;&#65533;#&#65533;{&#65533;Cb	X&#65533;r&#65533;&#65533;5h&#65533;YP&#65533;
&#65533;$&#65533;&#65533;&#65533;&#65533;k_,9&#65533;&#551;&#65533;<&#65533;	&#65533;&#65533;0:ac#&#65533;&#65533;D6&#65533;E'$&#65533;
&#65533;P&#65533;&#65533;&#65533;&#65533;)R&#65533;")&#65533;&#65533;&#65533;&#65533;I&#65533;&#65533; |&#65533;&#65533;4b&#65533;:&#65533;"k&#65533;&#65533;.\&#65533;&#65533;&#65533;]&#65533;&#65533;G&#65533;X &#65533;&#65533;&#65533;&#65533;&#65533;++&#65533;R&#65533;&#65533;DQ4&#65533;
Z&#65533;P&#65533;&#65533;(&#65533;&#65533;&#65533;l&#65533;&#65533;&#65533;d',#W&#65533;&#65533;JG&#65533;&#65533;F&#65533;&#65533;&#65533;W&#65533;&#65533;&#65533;e;!&#65533;559%s~q&#65533;&#65533;4@A!&#65533;N&#65533;q@&#65533;8&#65533;	&#65533; &#65533;&#65533;&#65533;PS6&#65533;&#65533;S)gl<U&#65533;R'&#65533;&#65533;&#65533;%&#65533;W)'&#65533;&#65533;&#65533;L&#65533;&#65533;&#1259;&#65533;&#65533;<&#65533;l&#65533;&#65533; &#65533;&#65533;&#65533;q&#65533;&#65533;&#65533;k@D&#65533;&#65533;G N&#65533;>7&#65533;&#65533;&#65533;l&#65533;-Yp&#65533;&#65533;&#65533;s5DF&#65533;E.&#65533;&#65533;&#65533;&#65533;&#216;&#65533;&#65533;&#65533;&#65533;)&#65533;c
F&#65533;AJe&#65533;&#65533;
M(&#65533;/x&#65533;&#65533;&#65533;bE5d&#65533;&#1682;Q&#65533;XE!`&#65533;&#65533;P&#65533;a&#65533;&#65533;&#65533; p&#65533;b$&#65533;IH#I&#65533;I&#939;&#65533;/&#65533;w&#65533;e]&#65533;&#65533;4&#65533;&#1932;&#65533;&#65533;d&#65533;p&#65533;I3b"$B?&#1060;W&#65533;R&#65533;}R&#65533;&#65533;D&#65533;&#65533;&#65533;G&#65533;&#65533;	L&#65533;St&z.&#65533;-d(%(&#65533;&#65533;h0K&#65533;&#65533;@ &#65533;&#65533;D&#829;$&#384;N{&#65533;#&#65533;&#65533;&#65533;E&#65533;&#65533;&#65533; &#65533;rZ&#65533;<&#65533;&#65533;&#65533;i,&#65533;&#65533;&#65533;nF&#65533;m!&#65533;r&#65533;J&#65533; S&#3313;&#65533;&#65533;	&#65533;&#65533;2;&#65533;&#65533;&#65533;&#65533;&#65533;x&#65533;&#65533;W&#1809;&#65533;>&#65533;c&#65533;&#65533;.&#65533;X&#65533;&#65533;OK&#65533;&#65533;F&#65533;&#65533;G&#65533;&#65533;I &&#65533;EH*&#65533;3b&#65533;&#65533;&#65533;HG@&#65533;0&#65533;&#65533;
c&#65533;&#65533;&#65533;&#65533;&#65533;&#65533;p&#65533;&#65533;NA&#65533;P&#65533;w&#65533;&#65533;&#65533;&#65533;}x&#1171;&#65533;I-Q+RB&#65533;&#65533;
C4&#65533;&#65533;\Q&#65533;B&#65533;&#65533;GG&#65533;&#65533;Y\&#65533;JXC(&#65533;0&#65533;I&#65533;!ue&#65533;B&#65533;9&#1142;.&#65533;&#65533;;&#65533;J9"W#^0&#65533;(z&#65533;#&#65533;&#65533;A?`&#65533;W;&#65533;wD&#65533;&#65533;&#65533;&#65533;&#65533;&#65533;&#65533;&#65533;U&#65533;&#65533;&#65533;&#65533;&#65533;&#65533;g1&#65533;&#65533;N
&#65533;#Qv&#65533;&#65533;&#65533;=&#65533;dfy&&#65533;&#65533;	&#65533;&#65533;k0#&#65533;&#65533;&#65533;&#65533;).&#65533;9&#65533; &#65533;&#65533;&#65533;F`S&#65533;&#65533; 6'&#65533;&#65533;*W&#65533;&#65533;&#65533;&#65533;f&#65533;&#187;&#29028;&#65533;&#65533;&#65533;h&#65533;77&#65533;G;&#65533;&#65533;&#65533;&#65533;&#65533;&#65533;&#65533;&#65533;&#65533;J&#65533;4&#65533;N`KD?+:&#65533;&#65533;-&#65533; &#65533;z&#65533;&#65533;F]&#65533;&#65533;&#65533;"c(&#65533;qB&#65533;&#65533;&#65533;.,
V&#65533;!
P	&#65533;p&#65533;:&#65533;"&#65533;&#65533;&#65533;.&#65533;&#65533;-$&#65533;Z8&#65533;pN&#65533;GC5&#65533;&#65533;&#65533;&#65533;b&#65533;\cb&#65533;#&#65533;&#65533;'&#65533; &#65533;b&#65533;&#65533;F0R&#65533;)&#65533;&#65533;&#65533;&#1029;&#65533;h.&#65533;@&#65533;&#65533;&#65533;&#65533;&#65533;&#65533;&#65533;3O[Eb&#65533;&#65533;E&#65533;&#65533;&#344;&#65533;+Xa$(&#65533;Gx&#65533;'&#65533; &#65533;:xA&#65533;saH8&#65533;.&#65533;&#337;F&#65533;K&#65533;&#65533;&#65533;=+2u&#65533;J&#65533;1&#65533;&#65533;&#65533;P&#65533;&#65533;k &#65533;&#65533;Y&#65533;&#65533;&#65533;&#65533;&#65533;&#65533;&#65533;&#65533;W&#65533;&#65533;&#65533;&#65533;&#65533;&#65533;N&#1771;`&#244;d*&#65533;1P&#1216;&#65533;&#65533;&#65533;#&#65533;TJS&#65533;,&#65533;&#65533;P 6&#65533;&#65533;&#65533;&#65533;&#65533;pB&#65533;&#65533;&#65533;&#65533;-8&#65533;&#65533;:&#65533;Fg&#65533;&#65533;e&#65533;&#65533;PG&#65533;&#65533;5&#65533;&#65533;<&#65533;&#65533;l&#65533;\j&#65533;&#65533;&#65533;&#65533;  9RY&#1870;&#65533;&#65533;&#65533;&#65533;uR&#65533;&#65533;[&#65533;&#65533;NN-@&#65533;&#65533;,&#65533;&#65533; &#65533;\&#65533;&#65533;&#65533;&#65533;&#65533;&#65533;&#65533;+8	@&#65533;I&#65533;&#1331;m&#65533;&#65533;H&#65533;$R&#65533;!&#65533;&#65533;@&#65533;e&#65533;yuD&#65533;A4D&#65533;7,^&#65533;&#65533; &#65533;&#65533;LA1&#65533;&#65533;&#65533;&#65533;&#65533;&#65533; &#65533;&#65533;&#65533;&#65533;&#65533;&#65533;&#65533;$&#65533;&#65533;X&#65533;&#65533;&#65533;&#65533;h5D/|B(&#65533;&#65533;&#65533;B&#65533;&#65533;&#65533;&#65533;+|&#65533;&#65533;&#65533;'&#65533;B&#65533;A1(&#65533;&#65533;&#65533;'t&#65533;HHye#&#65533;&#65533;&#65533;4&#65533;&#65533;XD
*&#1346;&#65533;&#65533;+&#65533;&#65533;@0&#65533;&#65533;C&#65533;&#65533;&#65533;AF&#65533;+&#65533;&#65533;O&#65533;&#65533;P&#65533;E
&#65533;&#65533;&#65533;&#65533;^J2&#65533;I&#65533;<&#65533;&#65533;&#65533;e@L&#65533;&#65533;m&#65533;cE
&#65533;&#65533;`6&#65533;&#65533; <@3&#65533;&#65533;&#65533;`Vm&#65533;&#65533;8&#65533;&#65533;&#65533;6&#65533;&#1066;&#65533;&#65533;&#65533;-&#65533;A&#65533;&#65533;&#65533;&#65533;v &#65533;kMG4Nz&#65533;&#65533;l]&#430;&#65533;J&#65533;P&#65533;x&#65533;&#65533;&#65533;&#65533; AH&#65533;&#65533;T&#65533;&#65533;&#65533;&#65533;A
&#65533;&#65533;&#65533;&#1801;&#65533;*&#65533;O`G&#65533;(&#65533;'&#65533;B'&#65533;&#65533;\&#65533;O&#65533;x&#65533;/@&#65533;Q &#65533;&#65533;&#65533;AJ&#65533;&#65533;&#65533;&#65533;K&#65533;H&#65533;R&#65533;B&#145;&#1853;&#65533;&#65533;8&#65533;C#&#65533;&#65533;.&#65533;&#65533;1&#65533; &#65533;+&#65533;&#65533;' A!&#65533; +&#65533;&#65533;G&#65533;&#65533;lA&#65533;	&#65533;&#65533;Da&#65533;\eV&#65533;Q1+&#65533;&#65533;&#65533;&#65533;&#65533;&#65533;4B&#65533;&#65533;'&#65533;}&#65533;&#65533;@&#65533;&#65533;&#65533;$&#65533;+&#65533;&#65533;1&#65533;&#65533;R.&#567;P&#65533;&#65533;%mO&#65533;)&#65533;&#65533; Vr&#267;&#65533;&#65533;&#65533;Rz@.&#65533;&#65533;t&#65533;+&#65533;,&#65533;!&#65533; +&#65533;B.&#65533;&#973;&#65533;&#65533;&#65533;b.&#65533;&#65533;	&#65533;_&#65533;IhV&#65533;cD&#65533;Tv&#65533; j&#65533;&#65533;6U&#65533;&#65533;\&#65533;&#65533;i&#65533;jT&#65533;&#65533;|&#65533;&#65533;  7&#65533;&#65533;&#65533;p&#65533;8m&#65533; &#65533;:&#65533;f:S&#65533;&#65533;&#65533;
<=&#65533;(&#65533;&#65533;&#65533;&#65533;	&#65533;&#65533;&#65533;<&#65533;&#65533;(B#&#1536;"(&#65533;&#865;&#65533;(&#65533;9&#259;l	EIZ&#65533;&#65533;&#65533;|&#65533;&#65533;@&#65533;&#65533;&#65533;A.D	&#65533;&#65533;&#65533;a&#65533;&#65533;,&#65533;G&#65533;&#65533;I&#65533;&#65533;&#65533;&#65533;V&#520;O&#65533;&#65533;t&#65533;L&#65533;&#65533;&#65533;/&#65533;&#65533;7&#65533;+ &#65533;%A(&#65533;&#65533;F&#65533;/&#65533;&#65533;,%&#1797;&#65533;+&#258;(Ac&#65533;&#65533;&#65533;r&#16572;@!	&#65533;&#65533;&#65533;N&#65533;U&#65533;&#65533;&#65533;(&#65533;|&#65533;(&#65533;9&#65533;A.&#1281;|&#65533;&#65533;	&#65533;Aw&#65533;&#65533;&#65533;&#65533;v&#65533;V&#65533;&#65533;9p&#65533;#ZH&#65533;d&#65533;`Uy&#65533;&#65533;!&#65533;&#65533;&#65533;D&#65533;x@&#65533;vy@&#65533;B'&#65533;0(I A(&#65533;&#65533;&#65533;&#133;!&#65533;\&#65533;&#65533;0D&#65533;&#65533;&#65533;B&#65533;N&#65533;&#65533;&#65533;"&#65533;&#65533;&#65533;1F&#65533;L\ &#65533;&#65533;8&#65533;<2 &#65533;&#65533;Q&#65533;&#65533;r&#287;7&#65533;&#65533;&#1887;&#577;p&#65533;&#65533; g&#65533;&#65533;&#1764;&#1258;X&#65533;8&#65533;&#65533;ZX]D&#65533;&#65533;&#65533;&#65533;&#65533;"QN&#65533;8&#65533;<&#65533;&#65533;&#65533;u&#65533;=&#65533;&#65533;&#65533;&#65533;A$&#65533;&#65533;&#65533;&#65533;&#65533;&#65533;]&#65533;%d"&#65533;	&#65533;&#65533;&#65533;h)&#65533;B&#65533;a&#65533;&#65533;d&#65533;&#65533; &#65533;'|&#65533;8/&#65533;&#65533;'(&#65533;(&#65533;&#65533;&@h_&#65533;&#65533;L&#65533;&#65533;&&#65533;&#65533;&#65533;&#65533;&#951;N&#65533;+&#65533;B#&#65533;C4&#1026;(L&#65533;OYZ(&#65533;&#65533;+&#65533;&#65533;F
&#65533;&#65533;&#525;&#65533;&#65533;+(AO&#65533;I&#65533;&#65533;0&#65533;&#65533;L&#65533;\&#65533;EO_&#65533;&#65533;&#65533;&#65533;k$&#65533;&#65533;B&#65533;&#65533;&#65533;b&#65533;&#65533;&#257;&#65533;T&#65533;&#65533;&#65533;]1&#65533;&#185;&#65533;e&#65533;`&]DElb&#65533;4&#65533;0&#65533;&#65533;&#898;&&#65533;(&#65533;&#65533;@(&#65533;B'|&#65533;H&#65533;` &#65533;&#65533;D&#65533;&#65533;&#65533;&#65533;$FHO^,d&#65533;&#65533;&#65533;&#65533;"N&#65533;)&#65533;8&#65533;-&#65533;A2)S&#65533;9&#65533;ej4mP&#65533;p
i&#65533;d&#65533;&#65533;&#65533;X&#65533;m&#65533;&#65533;?&#65533;&#65533;nT*h&#65533;M&#65533;&#65533;F&#65533;&#65533;&#65533;o&#65533;qf&#65533;p&#65533;A&#65533;Ht&#65533; pEK\&#65533;&#1749;&#65533;t&#65533;l&#65533;&#65533;&#65533;\L_&#39505;&#65533;&#65533;@&#65533; gL`t&#65533;&#65533;u&#65533;&#65533; G\&#65533;!Y&#65533;&#65533;Z&#65533;}&#65533;&#65533;&#65533;&#65533;Ny&#65533;&#65533;&#65533;&#65533; &#65533;&#65533;h&#65533;,C0!,K&#65533;&#65533;H&#65533;K&#65533;T#~&#65533;&#65533;N&#65533;/|&#65533;&#65533;v&#65533;D&#65533;d&#257;+&#65533;&#65533;jA(@G@&#65533;&#65533;&#65533;&#65533;$&#65533; &#65533;&#65533;~&#65533;&#65533;&#65533;o&#65533;hQ&#65533;$	4&#65533;&#65533;0&#65533;+<W.&#65533;&#65533;&#65533;v	&#65533;%&#65533;&#65533;&#65533;&#65533;@&#65533;C+&#65533;F&#65533;B&#514;&#65533;&#65533;&#65533;W"&#65533;&#65533;U!a#^&#65533;X&#65533;ov&#65533;N&#65533;&#65533;Fj&#65533;t&#65533;$X&#65533;&#65533;&#65533;&#65533;&#65533;&#1174;&#65533;,&#65533;nAZ&#65533;&#65533;E&#65533;&#65533;&#65533;"&#65533;&#65533;I&#65533;	
&#65533;&#65533;&#65533;
j&#65533;&#65533;v5U&#65533;hAcc]&#65533;i$&#65533;&#65533;]&#65533;m&#65533;m&#65533;Z&#65533;&#685;&#65533;&#65533;&#65533;-&#65533;&#58220;&#65533;&#65533;&#1354;&#65533;5'L&#65533;&#65533;&#65533;&#298172;&#65533;@&#65533;&#65533;IpE&#65533;y&#65533;y&#65533;Z&#930;&#65533;LA&#65533;&#65533;&#65533;&#65533;T&#65533;&#65533;81&#273;&#65533;.&#65533;B(L+P&#65533;A&#65533;f$/&#65533;&#65533;DA&#65533;&#65533;&#65533;&#65533;"&#65533;&#65533;p&#65533;&#65533;t&#65533;&#65533;.&#7313;&#65533;&#65533;Tt&#65533;N*&#65533;D8&#65533;&#65533;&#65533;&#65533;&#65533;Qf&#65533;DAJ&#65533;&#65533;&#65533;&#65533;/&#65533;&#65533;&#65533;T&#65533;.\&#65533;.&#65533;G5&#65533;&#65533;&#65533;&#65533;&#65533;&#65533;&#65533;2&#65533;&#65533;&#46080;"$&#65533;. &#65533;&#65533;E&#65533;&#61624;B&#65533;&#65533;&#65533;&#65533;@$&#65533;&#65533;&#65533;&#65533;j&#65533;&#65533;+&#65533;B'&#65533;&#65533;&#65533;W!U"&#65533;*[!U&#65533;&#65533;n&#65533;&#65533;&#65533;|&#169;&#65533;@*C&#65533;f&#65533;&#65533;&#65533;iN&#65533;&#65533;&#267;A#8&#65533;F\&#65533;8&#65533;C&#65533;l&#65533;vU%&#65533;&#65533;&#65533;)&#65533;&#257;&#2001;&#65533;8"&#65533;&#65533;&#65533; &#65533;%&#65533;&#65533;&#65533;F&#65533;&#65533;&#65533;f&#65533;j@E{&#65533;f8 &#1786;&#65533;&#65533;J&#65533;&#1926; I&#65533;#&#65533;Y&#65533; &#65533;&#65533;J&#65533;P&#65533;]&#65533;J_\;Q&#65533;&#65533;&#65533;&#65533;=I&#65533;&#65533;l&#65533;&#65533;&#65533;`e&#65533;\0&#65533;&#1201;&#65533;4&#65533;&#65533;&#65533;}Q&#65533;$4&#65533; &#65533;a8&#65533;&#65533;uA|&#65533;&#65533;&#210;&#65533;&#65533;N/&#65533;&#65533;&#65533;&#65533;N!&#65533;&#65533;&#65533;`&#65533;&#65533;@ &#65533;&#65533;+&#65533;&#65533;&#65533;@%&#65533;C4&#65533;|B1&#65533;ZF&#1409;*g&#65533;+&#65533;&#1893;M&#65533;I&#65533;&#65533;&#65533;N&#65533;&#65533;)&#65533;&#65533;(&#65533;&#65533;&#65533;T&#65533;&#65533;/&#970;&#65533;&#65533;&#65533;^A&#65533;A~&#65533;T&#65533;&#65533;&#65533;J^&#65533;A&#65533;+&#65533;B&#65533;&#65533;&#65533;(&#65533;F&#65533;&#65533;0(&#133;
&#65533;&#65533;&#65533;F$n_&#1462;&#65533;&#65533;&#65533;&#65533;\A&#65533;@&#65533;\A&#65533;5b!U&#65533;Y&#65533;&#65533;t&#65533;&#65533;&#65533;g&#65533;&#65533;U&#65533;%V&#65533;&#65533;\&#65533;C&#65533;P&#65533;O&#65533;&#65533;fJ&#65533;_&#65533;_&#65533;&#65533;Ea&#65533;E?&#65533; &#65533;&#65533;
 @'&#65533;&#65533;#G&#65533;&#65533;_jt\&#577;&#65533;&#65533;&#65533;&#65533;&#1770;&#65533;g&#65533;8
&#65533;&#65533;J  &#65533;tKN	&#65533;&#65533;D&#65533;&#65533;ZK&#65533;&#65533;&#65533;5&#65533;&#65533;&#65533;J&#267;oMN&#65533;&#1555;w&#65533;&#65533;&#1455;HNA&#65533;&#65533;T&#65533;&#65533;&#65533;"(&#65533;&#65533;&#65533;&#65533;&#65533;&#65533;&#65533;&#65533;&#65533;K.&#65533;&#65533;,&#65533; ^&#65533;&#65533;&#65533; &#65533;&#65533;&#65533;&#65533;&#65533;#&#65533;&#65533;`&#65533;P&#65533;&#65533;&#65533;:&#195;&#65533;&#65533;+P(&#65533;(C&#65533; &#65533;&#65533;&#65533;	&#65533;@U^&#65533;&#65533;&#65533;G~,`]&#65533;&#65533;|&#65533;,&#65533;2&#65533;b&#65533;&#65533;&#65533;04&#65533;&#65533;A'%&#65533;X#&#65533;w&#65533;,Z{+Z&#65533;&#65533;&#65533;&#51206;j&#65533;(D&#65533;&&#65533;&#65533;&#65533;+&#65533;&#65533;&#65533;'&#65533;&#65533;u&#65533;&#65533;&#65533;8+&#1156;&#65533;&#65533;&#65533;%&#65533;(&#65533;&#65533;C' oJ&#65533;km/&#65533;&#65533;&#65533;h&#65533;&#65533;&#65533;&#65533;&#65533;&#65533;&#65533;&#65533;&#65533;&#65533;&#285;&#65533;&#65533;&#65533;&#65533;&#65533;d&#638;&#65533;&#65533;8V&#65533;N13/&#65533;&#65533;?&#65533;&#65533;B&#65533;&#65533;Q&#65533;&#65533;0&#65533;_&#65533;&#65533;&#65533;H  &#65533;&#65533;&#65533; TB&#65533; (
fT&#65533;l&#65533;&#65533;k\t6I&#65533;6&#1631;7&#65533;f&#65533;t&#65533;&#65533;7&#65533;&#65533;9&#65533;&#65533;&#65533;&#65533;4g&#65533;*&#65533;5&#1724;&#65533;[&#65533;&#65533;&#65533;&#65533;&#65533;h&#65533;@hR&#65533;%n&#65533;&#65533;p&#65533;p6C&#65533;&#65533;l&#65533;&#65533;&#65533;n&#65533;&#65533;T&#65533;pHcz&#65533;|&#65533;&#65533;&#65533;&#65533;&#65533;&#65533;,3&#65533;%&#65533;&#65533;h+i&#65533;&#65533;5v=+X&#65533;+&#65533;B&#65533;etI&#65533;&#65533;&#65533;&#65533;&#65533;&#65533;&#65533;&#65533;&#65533;&#65533;&#65533;&#65533;0&#65533;&#65533;/&#65533;&#65533;>y&#65533;&#65533;&#65533;&#65533;&#65533;U&#65533;&#65533;&#65533;8I&#65533;@4&#65533;+&#65533;&#65533;B&#65533;&#65533;ddc'A&#65533;e4&#65533;&#65533;&#65533;&#65533;0&#65533;&#65533;%".&#65533;&#65533;,/&#65533;&#65533;c&#65533;&#65533;&#65533;'|&#65533;&#65533;&&#65533;&#65533;&#65533;&#65533;wm&#65533;+&#65533;&#65533;&#65533;&#65533;&#65533;/&#65533;&#65533;B&#65533;&#1125;M&#65533;U/3&#65533;e&#65533;&#65533;+>&#65533;&#65533;f&#65533;&#65533;&#65533;N&#65533;7[&#65533;&#65533;!.&#65533;&#65533;B+&#65533;/G&#65533;&#65533;&#65533;u#&#65533;T&#65533;&#65533;&#65533;+&#65533;^&#65533;.}/(&#65533;C&#65533;&#65533; &#65533;E&#65533;L&#580;&#65533;&#65533;&#65533;&#65533;8&#65533;g&#65533;&#65533;_&#65533;_ MM.&#65533;p&#65533;f0Vs&#65533;&#65533;@&#537;&#65533;l&#65533;&#65533;^&#65533;31&#65533;;1&#65533;&#902;&#1806;&#65533;&#65533;rT1&#65533;&#65533;D&#65533;{&#65533;&#65533;1&#65533;=&#65533;&#65533;lQ&#65533;&#1049;&#65533;&#65533;GpnaE&#65533;y@#&#65533;&#65533;&#65533;&#65533;&#979;&#65533;%03&#65533;&#65533;x&#65533;&#65533;pG&#65533;A&#65533;&#65533;x&#65533;"A&#65533;&#65533;&#65533;&#65533;)&#65533;dJ5A&#615;T(|<@8&#65533;b&#65533;H&#65533;\&#65533;\9!HB&#65533;!6&#65533;q&#65533;&#65533;/.&#65533;hH&#65533;cM&#65533;e&#1420;&#65533;&#65533;\&#65533;h~d&#65533;&#65533;&#65533;$&#593;:&#65533;&#65533;lI&#65533;&#65533;&#65533;'/I&#65533;&#65533;&#65533;&#65533;&#65533;&#65533;&#65533;b&#65533;&#65533;9B&#65533;&#715;:&#65533;t&#65533;R2"bS&#65533;/r&#65533;z3&#65533;&#65533;$Q\&#65533;&#65533;93N#6l\&#65533;U&#65533;&#65533;$qr]y&#65533;&#807;#G&#65533;4WG&#65533;F&#65533;&#65533;&#65533;&#65533;iJ.'/&#65533;\1&#65533;&#65533;DI&#65533;^&#65533;&#65533;&#65533;a&#65533;a&#65533;&#65533;&#65533;x&#65533;&#65533;$Be	UG&#65533;&#65533;^8{~&#65533;&#65533;&#65533;k_|&#693;E?l&#65533;&#65533;&#65533;&#65533;&#65533;'\&#65533;x&#65533;w
&#65533;'|&#65533;H&#65533;Eq(8p&#65533;P\C
&#403;+&#65533;&#65533;a&#65533;&#65533;x8&#65533; &#65533;&#65533;&#65533;K&#65533;A&#65533; 8&#65533;&#65533;=x&#65533;&#65533;&#731;&#65533;&#65533;a  &#65533;&#65533;&#65533;&#65533;&#65533;#&#65533;&#65533;&#65533;&#65533;&#239;>&#65533;&#65533;&#65533;&#65533;&#65533;ro&#65533;&#65533;.&#65533;p&#65533;	&#65533;0&#65533;&#65533;P`&#65533;&#65533; &#65533;&#65533;&#65533;
&#65533;K&#65533;;!&#65533;&#65533;?\ +&#65533; Dd&#65533;`	'X`@(G^ &#65533;H&#65533;&#344;!&#65533;&#65533;&#65533;&#65533;Rl&#65533;&#65533;f&#65533;h&#65533;$&#65533;&#65533;&#65533;F&#65533;&#65533;$&#65533;X&#65533;&#65533;&&#65533;pb&#65533;;&#65533;@&#65533;	(&#65533;&#65533;	&#65533;O&#65533;L&#65533;&#65533;^&#65533;x&#65533;
W&#65533;r%&#910;`E&#65533;7&#65533;z&#65533;&#65533;&#65533;&#65533;&#65533;&#65533;+,	5&#65533;,&#65533;&#65533;h&#65533;&#65533;J&#65533;&#65533;p&#65533;4']A&#65533;&#65533;O&#65533;&#65533;&#65533;(t)f
&#65533;F0"&#65533;bDaMC"@_x&#65533;Q&#65533;&#65533;e&#65533;&#65533;p&#65533;'&#65533;R&#65533;&#65533;:&#65533;&#65533;0&#65533;&#65533;&#65533;7&#65533;Y&#65533;1&#65533;&#65533;cO&#65533;d&#65533;&#65533;&#65533;&#65533;O~&#65533;&#65533;0r&#65533;&#65533;2V&#65533;&#65533;eS&#65533;&#65533;&#41622;&#1424;vWrAb&#65533;&#65533;X&#65533;&#65533;&#1432;b&#65533;&#65533;^&#65533;W&#65533;@5&#65533;&#65533;&#65533;U&#65533;s&#65533;6#r	E$`&#65533;&#65533;W&#65533;N&#65533;&#65533;7&#1990;K&#65533;&#65533;5H&#65533;8h&#65533;&#65533;&#65533;&#65533;&#65533;	$&#65533;&#65533;;N&#65533;;&#65533;&#65533;/>&#65533;&#65533;o&#65533;X/&#65533;D&#65533;&#65533;&#65533;&#65533;p&#65533;&#65533;B&#65533;@f &#65533;+&#65533;&#65533;%X&#65533;&#65533;&#65533;{m&#65533; #&#65533;~&#65533;&#65533;&#65533;@X&#65533;&#65533;2&#65533;&#65533;&#65533;&#65533;$&#65533;A>=&#65533;&#65533;
i&#65533;QB&#65533;&#65533;&#65533;&#65533;&&#65533;z&#65533;&#65533;= A&#65533;O&#65533;@&#65533;P&#65533;x&#65533;Zc&#65533;E&#65533;&#556;$&#65533;&#65533;&#617;&#65533;MBV&#65533;QT%r&#65533;cV&#65533;Da	&#65533;(&#65533;p&#65533;&#65533;+&#65533;8"&#65533;O&#65533;&#65533;&#251;p&#65533;&&#65533;Z<C&#65533;ec&#65533;8v&#65533;&#65533;o&#65533;s&#65533;4b&#65533;_&#65533;&#65533;&#65533;&#65533;xL&#65533;&#65533;O4*&#65533;:&#65533;&#65533;&#65533;
'&#65533;&#65533;5&#65533;(D&#65533;&#65533;y'6&#65533;	&#65533;&#65533;&#65533;&#65533;&#65533;;{&#65533;&#65533;&#65533;z!WX&#65533;i&#65533;(&#65533;,	/&#65533;&#65533;~&#65533;_&#65533;>&#65533;W&#65533;&#65533;h&#65533;&#65533;r'}"!Q &#65533;o&#65533;&#65533;&#65533;&#65533;&#65533;&#65533;&#65533;&#65533;&#65533;&#65533;&#65533;`
&#65533;&#65533;.&#65533;%`f1sDh &#65533;&#65533;x&#386;&#65533;&#65533;\^&#65533;]&#65533;!/P&#65533;/&#65533;P&#65533;&#65533;&&#65533;0M&#65533;&#65533;
&#65533;&#65533;JX48X&#134;&#65533; 9&#65533;I&#65533;s&#65533;s&#65533;%&#65533;:{P	:!&#65533;H<.&#65533;&#65533;&#65533;&#1667;&#65533;@ >&#65533;&#65533;&#65533; v&#65533;3 &#65533;&#65533;?&#65533;@ `&#65533;&#65533;?&#65533;I&#65533;&#65533;! &#65533;hF&#65533;&#65533;&#65533;&#65533;&#`&#65533;P	*t>&#65533; n&#65533;z[&#65533;X&#65533;2&#65533;&#65533;&#65533;*&#65533;d&#65533; E&#65533;&#65533;mq&#65533;[&#65533;x&#65533;&#65533;&#65533;&#65533;`&#65533;(F'&#65533;&#65533;&#65533;&#65533;&#65533;O&#673462;&#65533;&#65533;#&#65533;@&#65533;P&#65533;.D&#65533;\D	&#65533;`&#65533;[&#65533;%$&#65533;&#65533;M8&#65533;E&#65533;&#65533;1q+^
&#65533;&#65533;W&#65533;&#65533;&#65533;&#65533;&#65533;&#65533;$&#65533;&#65533;&#57591;Jf&#65533;'&#65533;R$a8&#65533;&#65533;:!
&#65533;=o
N&#65533;&#65533;&#65533; +&#65533;	&#65533;LW&#65533;&#65533;.&#65533;&#65533;&#65533;O&#65533;&#65533;F&#65533;&#65533;0@&#65533;(&#65533;}&#65533;!&#65533;B&#65533;B&#65533;&#65533;a"&#65533;".Y&#65533;(CA&#65533;&#65533;&#65533;2\{JB*7&#65533;:&#65533;2&#65533;YK&#65533;&#65533;r&#65533;&#65533;&#65533;G	)&#849;&#65533;%&#65533;2Hx&#65533;(wL$&#65533;,&#65533;)A&#65533;Vp&#65533;&#1923;&#28238;&#65533;&#65533;+&#65533;"To&#65533;&#65533;;&#65533; &#65533;|&#65533;&#65533;e&#65533;&#65533;(&#65533;&#65533;&#65533;&#65533;&#65533;&#65533;
&#65533;&#65533;&#65533;&#65533;t&#65533;&#65533;:&#65533;a&#609;r"&#65533;&#65533;&#65533;L@ce[&#65533;&#65533;)&#65533;&#65533;<p&#65533;z&#65533;2&#65533;&#65533;gd&#65533;&#65533;&#1600;&#288;&#65533;G&#65533;@{&#65533; 2v1hhTc&#65533;&#65533;J&#65533;&#65533;5&#65533;"r@_AT&#65533;&#65533;&#65533;,ZQ&#65533;&#65533;68&#65533;&#65533;ks&#65533;Q&#65533;&#65533;&#65533;	#&#65533;&#65533;&#65533;|&#65533;&B&#65533;&#577;~&#65533;&#65533;&#65533;V>&#65533;&#65533;X&#65533;j&#517;d&#65533;&#65533;&#65533;&#65533;a%P
&#65533;&#65533;&#65533;&#65533;.fxnJ~&#65533;|AR&#65533;&#709;&#65533;^1&#65533;&#65533;D&#65533;&#65533;C&#65533;"c&#65533;&#65533; &#65533;&#65533;X&#65533;&#65533;&#1080;&#65533;&#65533;&#65533;&#65533;;&#65533;(V&#65533;8&#65533;x&#65533;&#65533;	K&#65533;&#65533;&#65533;!S`&#65533;+w$(a y&#65533;&#65533;P&#28263;&#65533;Zp
&#65533;rWB&#65533;&#65533;4&#65533;&#65533;"&#65533;&#65533;CC&#65533;&#65533;7(0,&#65533;p&#350;h IW0&#65533;,&#65533;&#65533;&#65533;C&#65533;&#65533;4 F&#65533;&#65533;2&#65533;,&#65533;&#65533;&#65533;Y1-&#65533;f*[9&#65533;DS&#65533;
X&#65533;&#65533;&#65533;&#65533;6&#65533;r&#65533;&#585;&#65533;4&#65533;&#65533;&#65533;&#65533;7&#65533;`pC&#65533;	&#65533;`'&#65533;&#65533;e.lp&#65533;&#65533;&#65533;f;H&#65533;&#65533;&#220; &#65533;=t&#65533;&#65533;&#65533; &#65533; &#65533;&#65533;&#65533;X&#65533;'&#65533;&#65533;d@&#65533;8&#65533;d1?Z&#65533;p&&#65533;&#65533;&#65533;@s&#65533;?&#1946;F&#65533;8HIxA&#65533;&#65533;&#65533;&#65533;#&#65533;
np{&#65533;!=`&#65533;CrFx&#65533;&#65533;a&#2239;&#65533;(&#65533;6&#65533;&#65533;&#65533;V&#65533;Ix&#65533;@&#65533;&#65533;E&#65533;&#65533;&#65533;e<&#65533;&#65533;x&#65533;d&#65533;&#65533;Y&#65533;&#65533;bpb&#65533; &#65533;B&#65533;4&#65533;&&#65533;&#65533;J&#963;&#65533;&#65533;&#65533;&#65533;	 &#65533;&#65533;oG&#65533;5+pu&#65533;4&#65533;P.&#65533;&#65533;/&#65533;`7&#65533;)&#65533;E0Ra&#65533;8&#34997;QxS&#65533;&#65533;p &#65533;	&#65533;&#65533;LK&#65533;&#65533;&#65533;P&#65533;$&#65533;&#65533;&#65533;&#65533;L&#65533;(@A&#65533;&#65533;&#65533;&#65533;&#65533;b.
&#1884;A&#65533;2&#65533;	&#65533;&#65533;`E("c&#65533;n&#65533;%&#65533;&#65533;@'&#65533;b&#65533;&#65533;W^&#65533;l&#65533;&#65533;M&#65533;&#65533;ih&#65533;s&#65533;	O%a&#65533;&#65533;(L=c&#65533;A"o&#65533;0*;t	&#65533;p&#65533;&#65533;&#65533;n!;&#65533;JB&#65533;Z2PE&#65533;R&#568;&#65533;2&#65533;&#65533;&#65533;b&#65533;OG&#65533;&#65533;&#65533;p&#65533;54&#65533;	 &#65533;&#65533;&#1375;&#65533;&#65533;&#65533;5&#65533;&#65533;iNT&#65533;&#65533;C&#65533;Z&#65533;Au&#65533;P&#65533;
f&#65533;z&#65533;&#65533;PY&#65533;sE&#65533;&#65533;U?o&#65533;&#65533;&#65533;&#65533;9&#981;&#65533;BK#&#65533;&#65533;&#1216;&#65533;&#65533;&#65533;&#65533;p&#65533;4&#65533;&#65533;!&#65533;&#65533;&#65533;
-&#65533;dp@&#1274;&S&#65533;EY&#65533;^&#65533;&#65533;*zF&#65533;&#65533;&#65533;&#65533;i&#65533;&#65533;I`&#65533;'Z&#65533;:)&#65533;&#65533;	H&#65533;&#65533;&&#65533;
h&#65533;g(&#329;a&#65533;b&#65533;&#65533;&#906;&#65533;&#65533;)OE&#65533;i &#65533;&#65533;-eK&#65533;&#65533;I &#65533;3&#65533;&#65533;&#1483;vN&#65533;&#65533;&#65533;"=&#6295;W&#65533;(Q(+X.%&#65533;E&#1357;F&#65533;&#1033;&#65533;M &#65533;26Y&#65533;&#65533;
&#65533;T&#65533;&#65533;&#65533;&#65533;&#65533;&#65533;'&#65533;"/&#65533;&#65533;p%	&#65533;&#65533;Z&#65533;a4.&#65533;&#65533;+&#65533;V&#65533;2&#65533;&#65533;p&#65533;
&#65533;&#65533;y&#65533;&#65533;&#65533;&#65533;&#65533;&#65533;&#65533;&#65533;&#1408;'_D&#65533;|&#65533;&#65533; 
Nl"&#65533;&#608;&#65533;&#65533;x&#65533;I&#65533;%	TP&#65533;<&#65533;&#65533;D)&#65533;g&#65533;&#65533;, &#65533;&#65533;&#65533;&#65533;s&#65533;&#65533;_b|&#65533;&#65533;-&#65533;&#65533;&#65533;8&#65533;:&#65533;&#65533;6&#65533;Y|&#65533;5p#t&#14870;a&#65533;&#65533;8&#65533;&#65533;&#65533;&#65533;hb&#65533;.b&#65533;&#943;&#65533;&#65533;&#65533;;&#65533;&#65533;&#65533;\=&#65533;&#65533;&#65533;&#65533;&#65533;=&#65533;&#65533;e&#65533;&#65533;> &#65533;&#65533;&#65533;&#235;d@&#65533;&#65533;g&#65533;@(&#65533;g&#65533;&#65533;=&#65533;D &#65533;;P&#65533;&#65533;B@$n*&#65533;k$d&#65533;N`&#65533;&#65533;(U&#65533;&#65533;mE&#65533;j&#65533;(m&#65533;j&#65533;&#65533;&#65533;F&#65533;&#65533;1tb1&#65533;&#65533;&#65533;&#65533;&#65533;H&#65533;Xi+*C}&#65533; Z^!S&#65533;&#65533;f	&#65533; &#65533;<
zA&#65533;f 
$lK"-z&#65533;j&#65533;%*&#65533;&#65533;:&#65533;&#65533;&#65533;&#65533;&#65533;&#65533;taZ&#65533;&#65533;&#65533;@S(&#65533;<jSd&#65533;&#65533;h&#65533;&#65533;&#65533;&#65533;&#65533;	\&#65533;&#65533; 'T"
&#65533;&#65533;%,'\&#65533;&#310;@&#65533;&#65533;&#65533;&#65533;&#65533;(&#65533;Jt&#65533;&#65533;M&#65533;{&#65533;&#65533;&#65533;L&#65533;&#65533;&#65533;&#65533;V*&#65533;6P6&#65533;&#65533;"&#65533;&#65533;Vl"&#65533; &#65533;&#65533;NzJ^"
 L5&#65533;1,~&#65533;b&#65533;&#65533;q&#65533;M&#65533;&#65533;I5D&#65533;{&#65533;e&#65533;&#65533;	&#65533;3&#65533;&#1017;>&#65533;\&#65533;Jj&#65533;&#65533;.&#65533;N&#65533;eIr&#65533;&#65533;e&#65533;d&#65533;&#65533;!&#65533;E`&#65533;&#65533;&#65533;&#65533;r&#65533;7&#65533;&#65533;7N &#65533;&#65533;8&#65533;h:&#65533;&#65533;&#65533;&#65533;B&#65533;A&#65533;F&#65533;&#65533;&#65533;<&#65533;@&#65533;&#65533;`,&#65533;&#65533;&#65533;&#65533;&#65533;#&#65533;&#65533;&#65533;<$ &#65533;&#1795;g&#65533;&#65533;@&#65533;&#65533;&#65533;&#65533;&#65533;BF&#65533;D&#65533;l&#65533;&#65533;D"&#65533;&#65533; d&#65533;&#65533;JE&#65533;K&#65533;&#65533;F&#65533;d&#65533;m@&#1066;&#65533;`R&#65533;8&#65533;&#65533;r&#65533;&#65533;Da~&#65533;'&#65533;&#65533;&#65533;Dy&#65533;	
&#65533;&#65533;"&#65533;&#65533;&#65533;f&#65533;8&#65533;&#65533;&#65533;&#65533;&#65533;`K&#65533;&#343;&#65533;&#65533;de&&#65533;&#65533;_f&#65533;N&#65533;&#65533;`x*gLZ&#65533;&#1884;&#65533;&#65533;&#672;N&#65533;!DA!&#65533;qN)6&#65533;$&#65533;&#65533;&#65533;+
x&#65533;!&#65533;s&#65533;&#65533;.@&#65533;	>&#65533;~&#65533;&#65533;P&#65533;&#65533; [K&#65533;'v&#65533;&#65533;&#65533;4&#65533;&#65533;&#65533;&#65533;X&#65533;&#65533;t!$&#65533;D&#65533;
d&#65533;p&#65533;6&#65533;	&#65533;&#65533;%&#65533;!
JJ/&#65533;E&#65533;&#65533; &#65533;&#65533;$pr&#65533;&#65533;`+b6&#65533;%*r.&#65533;0&#65533;W&#65533;`*G(F@&#65533;4&#65533;vT&#65533;+2&#65533;o0&#65533;!&#65533;B&#65533;&#65533;H 
&#65533; Pd&#65533;B&#65533;&#65533;&#65533;%&#65533;&#65533; f&#65533;a&#65533;&#65533;&#65533;(
+&#65533;&#1158;&#65533;&#65533;Z &#65533;&#65533;P&#65533;~&#65533;&#65533;J&#65533;&#65533;&#65533;&#65533;&#65533;A&#65533;&#65533;&#65533;&#65533;* &#65533;<&#65533;&#65533;&#65533;j=&#65533;L &#65533;(&#65533;&#65533;&#65533;c&#65533;x&#65533;&#890;&#65533;p@&#65533;N.&#65533;.&#65533;#Dl&#65533;&#65533;&#65533;5J&#65533;&#65533;&#65533;^#U&#65533;Tl 	)&#65533;&#1926;1!DEJ&#65533;CZmJ/l&#65533;0&#849;62_ t&#65533;",(
&#65533;&#65533;[&#65533;&#65533;&#65533;&#65533;&#65533;&#65533;@&#65533;G&#65533;&#65533;o&#65533;@&#65533;&#1312;/~at&#65533; &#65533;&#65533;$&#65533;&#65533;&#65533;'ra&#65533;8*&#65533;izh&#65533;l&#65533;&#65533;g&#65533;Fj6&#65533;@&#65533;&#65533;&#65533;v&#65533;)
:A	&#65533;`5&#65533;/t&#65533;	F&#65533;
&#65533;&#65533;6&#65533;&#65533;o&#1832;s
&#65533;'/&#65533;g&#65533;&#785;~@3	Ba>&#65533;"$&#65533;2, &#65533;&#65533;&#65533;W_&#65533;*&#65533;k&#65533;@(&#1845;&#65533;B&#65533;Pxi&#182;`j&#65533;&&#65533;&#65533;&#65533;|&&#800;&#65533;W&#65533;"u &V&#65533;6d&#65533;Y&#65533;m&&#65533;)Ejy&#65533;&#65533;o&#65533;&#65533;&#65533;"
&#65533;T&#65533;'M&#65533;{T&#230;"&#65533;&#65533;&#65533;$&#65533;.&#65533;e&#65533;&#65533;L6|&#65533;I&#65533;`R&#65533;V6Z&#65533;4&#65533;BO&#65533;&#65533;q^a&#65533;&#65533;7&#65533;t&#592;&#65533;"&#65533;g&#65533;&#65533;bP b&#65533;&#65533;LDP&#65533;&&#65533;D&#65533;&#65533;+&#65533;p>&#65533;.&#65533;&#65533;ce&#65533;cK&#65533;&#65533;eb&#65533;j&#65533;AL&#65533;nf&#65533;(.&#65533;0M&#65533;p J&#65533;*K`2&#65533;&#65533;&#65533;&#65533;&#65533;f-&#65533;&#65533;&#65533;&#65533;`&#65533;&#65533;S&#65533; 6`1&#65533;&#65533;W&#65533;&#65533;6&#65533;&#65533;M&#65533;6Dm"-1&#65533;&#65533;&#65533;Gx&#65533;G&#65533;&#65533;&#65533;_&#65533;S,)&#65533;1&#65533;2L&#65533;@r)&#65533;&#65533;1&#1579;&#65533;5Up&#65533;&#65533;&#65533;j&#65533;&#65533;	&#65533;v&#65533;&#65533;dxf&#65533;d&#65533;&#65533;&#65533;"e&#1216;"&#65533;K]&#65533;&#65533;&#65533;&#65533;&#65533;0&#65533;'RDa)>&#65533;&#65533;s(&#65533;{&#65533;SZ&#65533;&#65533;R&#65533;&#65533;G&#65533;o&#41021;&#65533;&#65533;]&#65533; &#65533;Y&#65533;2&#65533;&#65533;&#65533;&#65533; &#1434;GYE&#65533;M&#65533;&#65533;&#65533;&#65533;&#65533;3E&#65533;&#65533;/&#65533; 	&#65533; &#640;c[&#1920;&#65533;&#65533;&#65533;I&#65533;&#65533;0~L&#65533;r&#65533;'mcw&#65533;&#65533;`&#65533;&#147;d&#65533;^&#65533;&#65533;>sA)&#65533;%&#65533;&#65533;kw0&#65533;{f}&#65533;K l&#65533;.&#65533;&#65533;&#65533;&#65533; &#65533;d&#65533;&#65533;&#65533;&#65533;,4&#65533;I&#65533;GB&#65533;-zeBAZ&#1283;&#65533;H{@H{#&#65533;&#65533;&#65533;8&#65533;&#65533;H9 b&#65533;&#65533;:&#65533;
E&#65533;;&#65533;c &#554;&#65533;&#65533;T&#65533;&#65533;&#515;<&@&#65533;R&#65533;&#65533;@&#65533;&#65533;k&#65533;&#65533;&#65533;fS/&#65533;&#65533;D1&#65533;&#65533;D&#65533;f&#65533;&#65533;l'&#65533;&#65533;@1&#65533;D(&#65533;&#65533;h&#65533;Ou&#65533;&#65533;
F &#65533;&#65533;H^&#65533;&#65533;&#65533;	&#65533;&#166;`f&#65533;:a&#65533;4&#65533;w,C zILrq%&#65533;&#65533;	4p&H&#65533;Y&#65533;	4&#246;Zb3&#65533;G?&#713;L&#65533;	`{d&#65533;K&#65533;&#65533;&#65533;i&#65533;&#65533;&#65533;&#65533;&#65533;mw/&#65533;
$&#65533;&#65533;
l&#65533;5
X!M<&#65533;&#65533;	&#1988;&#65533;y&#1592;&#65533;&#65533;&#65533;&#65533; &#65533;&#65533;1&#65533;&#65533;I&#194;at&#65533;&#65533;&#65533;R&#36962;&#65533;*4tb+&#65533; }{&#65533;I&#65533; &#65533;`b&#65533;&#65533;&#65533;&#65533;b&#65533;&#65533;+&#65533;&#65533;5~ &#65533;&#65533;&#65533;&#65533;&#65533;&#65533;/|]a&#65533; &#65533;f&#65533;&#65533;&#65533;&#65533;kT<&#65533;-&#65533;&#65533;Sn&#806;d`&#65533;^&#65533;\&#65533;,&#65533;`E&#65533;B&#65533;&#65533;&#65533;TP&#65533; &#65533;<`"&#65533;J&#65533;&#65533;l`&#65533;AJ*,tCH[&#65533;&#65533; 8&#65533;&#65533;&#65533;&#65533;6@b&#65533;&#65533;g&#65533;4D&#65533;&#65533;(&#65533;&#65533;.&#963;&#65533;&#65533;,&#65533;|X&#65533;&#874;j&#1394;?&#65533;.@&#65533;&#65533;f&#65533;&#65533;&#65533;&#65533;&#65533;l&#65533;&#65533;;&#65533;r+&#65533;xD&#720;&#65533;p&#65533;&#65533;&#65533;&#65533;&#65533;&#45819;&#65533;B&#1393;&#65533;H&#65533;@ @&#65533;Nm&#65533;&#65533;&#65533;`&#65533;&#65533;&#65533;J&#65533;&#65533;,iHVax&#65533;t&#65533;bg;&#65533;&#65533;	2
&#65533;
\&#65533;?[&#65533;&#65533;O&#65533;N&#65533;E&#65533;&#65533;fbX&#65533;L&#65533;&#65533;/&#65533;q>&#65533;4&#65533;d~s&#65533;&#65533;&#65533;:a&#65533;`yP&#65533;{*A&#1830;S&#65533;&#65533;k&#65533;X&#65533;|r&#65533;&#65533;7&#1649;#&#65533; &#65533;4&#65533;4&#65533;	<;4&#65533;PN&#65533;Ea&#65533;dH&#65533;@	X&#65533;&#65533;&#65533;&#65533;`&#65533;)	0vjp&#65533;g,F&#65533;2Kr&#65533;&#65533;z&#65533; `l@;&#65533;{&#65533;&#65533;"8&#65533; L&#65533; &#65533;`yN1&#65533;ng
x&#65533;{@&#65533;2&#65533;X&#65533;&#65533;"WO&#65533;&#65533; S&#65533;&#65533;&#65533;&#65533;&#65533;&#65533;&#65533;&#65533;&#65533;UI.Sd&#65533;!x&#65533;'&#65533;&#65533;l7h&#65533;&#65533;s&#65533;R&#65533;&#65533;,h&#65533;&#65533;&#65533;8 &#65533;&#65533;&#65533;aJ&#65533;&#65533;x:&#65533;&#65533;&#65533;&#65533;&#65533;&#65533;<&#65533;d&#65533;e &#65533;&#65533;&#65533;r>&#65533;C&#65533;&#65533;M%&#65533;d&&#65533;f&#65533; &#65533;v:&#65533;G&#65533;A&#65533;&#65533;CV&#65533;g&#65533;I&#65533;j&#65533;ID\&#65533;&#65533;&#65533;&#1832;B&#65533;N&#65533;&#65533;Gz&#65533;&#65533;&#65533;&#65533;&#65533;&#65533;`U(&#146;&#65533; &#65533;1T{&#65533;&#65533;&#65533;2A&#65533;"&#65533;s,ZY?&#65533;`Kd&#65533;pX&#65533;x&#65533; &#65533;&#65533;&#65533;f&#65533;%&#65533;@R&#1447;_&#65533;D&#65533;]&#65533;&#65533;&#65533;X?&#65533;&#65533;&#65533;&#65533;&#282;&#65533;&#65533;v&#65533;-&#65533;m&#65533;&#65533;1&#65533;`&#65533;&#65533;ly&#65533;&#65533;&&#65533;Xi&#65533;D&#65533;&#65533; -2&#65533;y&#1045;y&#815;H
&#65533;&#65533;&#65533;COq3W!&#65533;@&#65533;&#65533;&#65533;&#65533;&#65533;|&#65533;&#65533; Z}&#65533;u&#65533;$&#65533;<E&#65533;J&#572;&#65533;&#65533;!&#65533;&#65533;+Z&#65533;&#65533;&#1423;&#65533;X&#65533;&#65533;l-&#65533;'&#65533;&#65533;&h&#65533;
&#65533;]&#1986;&#65533;-&#2955;PBqe`B&#65533;/&#65533;g|"t&6&#65533;"&#65533;&#65533;&#65533;&#65533;&#65533;&#65533;&#65533;&#65533;&#65533;gr!&#65533;&#65533;0,	h &#65533;P&#65533;&#65533;&#65533;&#65533;b&#65533;&#65533;9&#65533;C&#65533;tD&#65533;,d&#65533;hd$&#65533;&#65533;&#65533;(=&#65533;&#65533;&#65533;&#65533;Nk&#212;&#65533;s gf?z&#65533;&#65533;&#65533;&#65533;.&#65533;P&#65533;&#65533;&#398;&#65533;w&#65533;&#65533;/&#65533;&#65533;)' ;k&#65533;
&#65533;&#65533;&#65533;&#65533;E$&#1934;&#65533;Q'&#65533;&#65533;<&#65533;f&#65533;z&#65533;&#65533;h &#65533;qLR&#65533;&#65533;x&#65533;T&#65533; {&#65533;&#65533;&#65533;&#65533;&#65533;VrQ&#65533;gK&#65533;EL&#65533;&#65533;nbK&#65533;&#65533; H`Kf	&#1273;u&#65533;f&#65533;&#65533;&#65533;&#65533;&#65533;fBs&#65533;x&#65533;&#65533;&#65533;&#65533;&#65533;&#65533;Rt!&#65533;rA%&#65533;M&#65533;&#1076;2Lq"&#65533;&#65533;m&#65533;&#65533;"&#65533;g&#65533;F7R&#65533;@&#65533;<1&#65533;P{&#65533;S&#65533; {&#65533;&#65533;X&#65533;g&#65533;&#65533;&#65533;yN&#65533;y&#65533;&#65533;&#65533;uj&#65533;B}&#65533;&#65533;&#65533;&#65533;|B&#65533;&#1655;&#65533;&#65533;&#65533;	|&#65533;.&#65533;&#65533;0^B&#740;&#65533;&#65533;O&#1939;Z3&#65533;&#65533;&#65533;&#65533;&#65533;qw+&#65533;v.&#65533;!&#65533;&#65533;&#65533;
&#65533;&#65533;&#65533;&#65533;8&#65533;i[&#65533;&#65533;$
&#65533;u[d '&#65533;&#65533;&#65533;&#65533;&#65533;<&#65533;w&#65533;=3&#65533;8&#65533;&#65533;M&#65533;*&#674;C&#65533;jb&#65533;_&#65533;G&#65533;:&#65533;;&#65533;&#65533;&#65533;ux=&#65533;&#65533; &#65533;&#65533;R&#65533;&#65533;K/|&#65533;&#65533;&#65533;&#65533;&#65533;T&#65533;&#65533;dhh&#65533;&#65533; hS`&#65533;&#65533;&#65533;&#65533;&#65533;&#65533;&#65533;&#65533;&#65533; &#65533;&#65533;&#65533;&#65533;D&#65533;&#65533;&#65533;&#65533; p&#65533;Z&#65533; &#527;'h8&#65533;&#65533; &#65533;	.\@c&#65533;&#65533;&#65533;&#65533;&#65533;&#65533;87:&#65533;&#65533; &#65533;&#265;`\E!q$&#65533;+VF&#65533;D&#65533;2&#65533;&#1580;NH>M&#65533;2&#65533;X1QH&#65533;DIEW('M&#65533;8UI&#65533;&H\&#1873;&#65533;&#615;:G&#65533;B&#65533;&#65533;&#65533;H&#65533;$GdlM&#65533;%&#65533;&#65533;FY&#65533;&#1114;&#65533;&#65533;'$W&#65533;8&#65533;&#65533;k
&#65533;)&#65533;:&#65533;&#65533;&#65533;&#65533;&#65533;u&#65533;M&#65533;kD&#65533;+%[&#65533;|&#65533;.&#65533;%&#65533;&#65533;r&#65533;&#65533;&#661;#k&#65533;:A27&#661;+[&#65533;&#65533;&#65533;&#65533;JQ&#65533;&#65533; 9&#65533;&#65533;*'&#65533;Y&#636;2B&#65533;1c&#65533;&#65533;&#65533;&#65533;&#65533;&#65533;'I&#65533;&#65533;<"&#65533;&#65533;&#65533;ON&#65533;|q&#65533;Ks[#F&#65533;&#65533;X3&#65533;+	Q&#65533;&#65533;&#1680;&#65533;&#65533;W&#65533;4&#65533;J&#65533;&#65533;r&#65533;&#65533;D&#65533;y]&#65533;4&#65533;f&#65533;5&#65533;XM>2e&#65533;&#65533;(G&#65533;8&#65533;%&#65533;6&#65533;&#65533;2\Jr&#65533;&#65533;7&#65533;fI\&#65533;K.&#65533;m&#65533;/khE&#65533;+&#65533;&#1104;H(&#65533;&#806;Z1&#65533;2&#65533;/&#65533;C&#65533;&#65533;lG&#65533;H(&#65533;&#65533;B
(&#792;&#65533;&#65533;&#65533;7r&#65533;A&#65533;p0B&&#65533;&#65533;		&#65533;&#65533;  A&#65533;<)p &#65533;VV	&#65533;N>&#65533;&#65533;&#65533;,	&#65533;&#65533;&#65533;9&#65533;?9&#65533;!9P0&#65533;?b&#65533;?8&#65533;&#65533;&#218;m&#65533;&#65533;&#65533;	%&#256;x&#65533; CU&#65533;  &#65533;g&#65533;	&#65533;&#65533;&#65533;&#65533;80,&#65533;&#65533; &#65533;&#65533;&#65533;&#65533;&(&#65533;I&#65533;&#65533;(&#65533;TM&#768;&#65533;G1'&#65533;(1	H&#65533;&#65533;TKG&#65533;a&#65533;0S&#65533;R0o&#65533;2L'&#65533;]&#65533;SM!P&#65533;&#65533;&#65533;&#65533;Xu&#65533;Ui&#65533;&#65533;&#65533;]&#65533;&#65533;&#65533;V)9&#65533;Ynu&#65533;&#2034;Z&#65533;&#65533;VH&#65533;1&#65533;H(&#65533;K&#65533;<&#65533;g&#302;S&#65533;;&#65533;&&#65533;&#65533;H<&#65533;)&#65533;&#65533;'&#65533;&#65533;kI|&#65533;qI&#65533;&#65533;&#65533;fWx&#65533;&#65533;fi&#65533;&#65533;n&#65533;&#65533;[}"+H8&#65533;&#65533;l&#65533;LQ&#65533;,&#65533;&#65533;{&#65533;&#65533;&#65533;&#65533;&#65533;K&#65533;$&#65533;H&#65533;&#65533;&#65533;0&#65533;fi%CIN&#65533;&#65533;r&#1680;&#65533;Y&#1517;&#65533;&#65533;2\&#65533;H.&#65533;L&#65533;+&#65533;&#65533;%&#65533;G&#65533;Q+&#65533;&#65533;Rb+j&#65533;&#65533;&#65533;l&#65533;}&#65533;
&#683;B&#65533;W/&#65533;q&#65533;v&#1473;&#65533;&#65533;&#65533;&#65533;&#65533;\u&#65533;&#65533;S&#65533;&#65533;J&#65533;&#65533;&#682;i&#65533;R&#65533;,&#65533;t&#65533;&#65533;o&#65533;&#65533;Dj(Q&#65533;'&#65533;|&#65533;"&#65533;&#65533;(&#65533;x&#65533;8N&#65533;&#65533;&#65533;LP&#65533;&#65533;&#65533;&#65533;89&#65533;OR &#65533;X&#65533;:8&#65533;&#65533;O&#65533;Yf&#65533;c&#65533;y&#65533;u6&#65533; n&#65533;&#65533;&#30522;&#65533;&#65533;d&#65533;x&#65533;&#65533; &#65533;&#65533;PDZQBC?A=&#65533;& &#65533;&#65533;O:$&#65533;&#65533;p&#1058;x0AH&#65533;&#65533;A&#65533;V&#65533;&#65533;AP&#65533;@D:&#65533;
\&#65533;&#1807;?&#65533;&#65533;3[0&#65533;0W&#65533;-Q&#65533;&#65533;_&#65533;&#65533;	W&#65533;&#65533;r&#65533;'&#65533;A&#65533;&#65533;&#65533;&#65533;&#65533;+t&#65533;&#65533;&#65533;&#65533;"2&#65533;&#65533;X&#65533;&#65533;&#65533;&#65533;!N 	&#65533;`4&#65533;&#65533; h^&#1046;J&#65533;&#65533;&#65533;&#65533;&#65533;"^@+&#65533;&#65533;h&#65533;&#65533;&#65533;RfE&#65533;\&#65533;&#65533;H&#65533;rQ&#65533;&#65533;E!j Nov&#65533;$$&#65533;
ZXXr&#65533;&#65533;&#357;&#65533;-S0&#65533;+le&#65533;O&#65533;&#65533;2&#65533;r2&#65533;N '
&#65533;&#65533;^&#65533;D&#65533;&#65533;a`&#65533;&#65533;B&#65533;&#65533;&#65533;|&#65533;4f&#65533;Cv&#65533;&#65533;i&#65533;m&#65533;&#65533;&#65533;\a(xH-Z&#65533;v&#65533;F5&#65533;&#65533;&#65533;i&#65533;&#65533;c&#65533;\&#65533;&#65533;?6i&#65533;&#65533;`&#65533;&#65533;?&#65533;:B.H8&#65533;:&#65533;,	&#65533;0&#65533;&#65533;&#65533;&#65533;&#65533;YL4&#65533;&#65533;&#65533;&#65533;  h(S&#65533;&#65533;&#65533;%I
 G&#65533;&#65533;s6&#65533;@&#65533;x$&#51800;&#65533;Z&#65533;&#65533;d:&#65533;6I)KY&#65533;&#65533; &#65533;&#65533;,aSvl&#65533;&#65533;&#65533;n&#65533;;4&#65533;@Jm:&#65533;&#65533;&#65533;D'&#65533;&#65533;xnR^&#65533;&#65533;(H&#65533;{
&#65533;='&#65533;&#65533;9*!'&#65533;A
v&#65533;tJ$%&#65533;A&#65533;?&#65533;~
T6&#65533;&#65533;&#65533;&#65533;-xi &#65533;&#65533;&#65533;&#65533;;p"&#65533;xE(&#65533;v&#65533;	&#65533;+S&#65533;&#65533;t&#65533;]&#65533;&#65533;
k
+~&#65533;&#65533;#&#65533;Q)&#65533;
&#65533;&#8572;&#65533; 	F&#65533;&#65533;&#437;&#65533;&#65533;&#65533;&#65533;w&#1547;&#65533;&#65533;&#65533; &#65533;J&#65533;K&#65533;&#65533;&#1221;&#65533;\&#65533;^&#65533;Q&#65533;0&#65533;&#1052;# &#65533;&#65533;&#65533;&#65533;V
QDL\!&#65533;[qBUD&#65533;\&#65533;&&#65533;&#1548;F&#2000;&#65533;/&#65533;&#65533;c&#65533;&#65533;1&#1311;&#65533;&#65533;3z&#65533;&#65533;&#65533;W&#65533;@a*r&#65533;&#65533;&#65533;&#65533;-&#65533;!&#65533;qXy&#65533;&#65533;:D&#65533;+@q&#65533;&#1616;0&#65533;:&#65533;]xwr&#65533;&#65533;5&#65533;B&#65533;Q &#65533;#&#65533;[ PyAl&#65533;&V6&#1441;9FX&#1474;&#65533;@x&#755;[&#65533;&#65533;*&#1554;0|f&#65533;o+-j&#65533; &#65533;&#65533;}U&#65533;4&#65533;&#65533;[&#65533;&#65533;&#1696; &#1685;&#65533;&#65533;&#65533;&#65533;Kc&#680;&#65533;&#65533;@	R@9iH&#65533;&#65533;&#65533; B&#65533;O(&#65533; N&#65533;&#65533;}S&#65533;:1A&#65533;X&#65533;f6&#65533;&#65533;N&#65533;&#65533;)w&#65533;&#65533;&#65533;&#65533;<:&#65533;N&#65533;&#65533; P&#65533;0 !&#157;&#65533;&#65533;&#65533;&#1475;{&#65533; ;&#65533;A&#65533;i)@&#65533;&#65533;!&#65533;q&#65533;:&#382;E1&#65533;!	&#65533;&#65533;D&#65533;&#65533;
X`&#416;:&#65533;Dx9&#65533;\&#65533;&#65533;xg&#65533;&#65533;D&&#65533;&#697;&#65533;g&#65533;2!0&#65533;&#65533;!
&#65533;)mH&#65533;&#65533;%&#65533;&#65533;&#65533;p&#65533;PI&#1032;&#65533;&#65533;O&#65533;,QC&#65533;&#65533;&#65533; &#65533;&#65533;&#65533;JB&#65533;	m9&#65533;YF&#65533;bc&#65533;&#65533;.{&#65533;&#65533;7&#65533;L !uat&#65533;X&;H&#65533;)C&#65533;X4sA7&#65533;G6&#65533;P&#65533;P&#65533;2&#65533;&#65533;&#65533; &#65533;P&#65533;+&#65533;&#65533;&#65533;&#65533;&#65533;R	&#65533;q&#65533;(&#65533;p&#501;&#65533;pWX&#65533;)o&#65533;eh%&#65533;&#252;%e&#65533;!Z5&#65533;WPD.&#65533;p&#65533;2L&#65533;&#65533;&#1870;l&#65533;&#47124;f&#65533;&#65533;&#65533;|&#65533;&#65533;&#65533;&#65533;&#65533;j/eEV&#65533;&#65533;	W&#65533;&#65533;`yLY&#65533;8&#65533;&#65533;bdEY&#65533;pE&#65533;&#65533; `7&#65533;&#65533;.Z&#65533;&#65533;*$"jkxAH"&#65533;&#65533;&#65533;&#65533;G>&#65533;&#65533;&#65533;&#65533;&#65533;(&#65533;&#65533;&#65533;,&#65533;5&#65533;+&#65533;.a&#65533;&#65533;J&#65533;&#65533;5&#65533;{:	|&#65533;v&#65533;L&#65533;tW&#65533;&#65533;)N&#65533;+0=&#65533;&#65533;=1`&#30480;N&#65533;a&#65533;&#65533;Q&#65533;0&#65533; &#65533;D&#65533;d&#65533;@&#65533;4&#65533;&#65533;E&#65533;B6&#65533;&#65533;8P&#65533;&#65533;&#65533;&#65533;&#65533;Do&#65533;'^p]&#65533;&#65533;&#65533;&#65533;&#65533;V&#65533;&#65533;&#65533;&#769;&#65533;N&#65533;&#65533;&#65533;&#65533;&#65533;>(i&#65533;&#65533;&#65533;&#65533;L&#65533;3`!&#65533;&#65533;	9'awH	d@&#65533;b&#65533;G4&#65533;&#4790;&#65533;&#65533;_&#65533;'&#65533;&#65533;&#1491;&#65533;0.%&#65533;1&#65533;&#65533;A&#65533;&#65533;8E&#65533;&#65533;a\qXX&#65533;
&#65533;&#65533; &#65533;)j&#65533;#&#65533;:D&#65533;2X&#65533;&#65533;Vd3&#65533;$
S&#65533;'&#65533;&#65533;HB&#65533;>B+&#65533;@&#65533;1&#65533;%
&#65533;&#65533;&#65533;F&#65533;i&#1727; :&#65533;&#65533;&#65533;N&#65533;&#65533;&#65533;x&#65533;&#65533;q&#65533;&#65533;&#65533;(GI&#65533;+!&#65533;&#65533;&#65533;|&#65533;:&#65533;P&#65533;&#65533;&#65533;Q&#65533;&#65533;&#65533;r&#65533;&#65533;n&#65533;k.B&#65533;,&#65533;4&#65533;%&#65533;&#65533;I&#65533;&#65533;@]&#1810;&#65533;&#65533;ugL&#65533;&#65533;&#130;d4&#65533;f^NG:j&#65533;&#65533;&PB&#65533;>'&#65533;C&#65533; &#65533;M&#65533;&#65533;p&#65533;&#65533;:0p&#65533;5N]B`;&#65533;4`h&#65533;;&#65533;c<b&#65533;N&#65533;`gO   &#65533;@M&#65533;&#65533;P&#65533;"$&#65533; &#65533;&#65533;O&#65533;&#65533;+&#65533;>qb*F(&#65533;&#65533;q&#65533;&#65533;)*@&#65533;s@&#65533;DgX&#65533;=&#65533;_&#65533;
#&#65533;t&#65533;&#65533;8NV)!&#65533;&#65533;&#65533;\[&#65533;v&#65533;75.lI &#65533;&#65533;Cp*/&#65533;&#65533;&#65533;4&#65533;/&#65533;&#65533;PB<&#65533;i&#65533;tg6_&#65533;&#65533;&#65533;
&#65533;0F&#65533;&#65533;&#65533;EJ&#65533;j&#65533;yF&#65533;\s&#65533;6&#65533;&#65533;&#65533;&#65533;&#65533;CW&#65533;]&#65533;&#289;h&#65533;
&#65533;@S@&#65533;h&#65533;7!&#65533;&#65533;W&#65533;0&#65533;&#65533;4Sp?73_j&#65533;&#65533;Sq&#65533;IO&#65533;&#65533;&#65533;\&#65533;
&#65533;p t&#65533;C&#65533; ?&#65533;\&#65533;"|e0&#65533;&#65533;G|&#65533;u|&#391;&#65533;75&#65533; XA6&#65533;2/\&#65533;&#65533;&#65533;3P-&#65533;&#65533;u&#65533;k[&#65533;_BH@&#65533;&#65533;.&#65533;&#65533;&#65533;&#65533;t&#65533;v]>@n&#65533;&#65533;8= &#65533;&#65533;dPW(0^&#65533;&#65533;#&#65533;3o&#65533;d#(0)&#65533;&#65533;'0){"&
H&#65533;DpKR%ppl";`N&#65533;&#65533;$f&#65533;&#65533;vR&#65533;pR&#65533;&q&#65533;SM&#65533;a'M	P=&#65533;P&#65533;&#65533;" '&#65533;&#65533;&#65533;$&#65533;)&#65533;&#65533; 2&#65533;9!&#65533;?p]&#65533;b0&#65533; &#65533;&#65533;(&#65533;S&#65533;&#65533;3?PE(tEHt&#65533;a!&#65533;n<&#65533;&#65533;|ZVa&#65533;
&#65533;Pze&#65533;0_  _&#65533;w
&#65533;&#65533;7}`X&#65533;1&#65533;&#65533;,2p#
I{UQ+/&#65533;&#65533;]bV|&#65533;A4&#65533;&#65533;
P/&#65533;&#65533;&#65533;1&#65533;&#65533;`n 3^&#65533;_&#65533;4&#65533;0&#65533;&#65533;&#65533;&#65533;Q&#65533;&#65533;h&#65533;&#65533;&#65533;&#65533;	&#578;uw&#65533;&#65533;|&#65533;BBi&#65533;&#65533;&#65533;D&3!N&#65533;6{&#65533;X&#65533;	[&#65533;
&#65533;&#65533;Q&#65533;4D&#65533;&#65533;D[1&#65533;I&#65533;^a|&#65533;A&#65533;&#65533;&#65533;k^&#65533;T&#65533;&#65533;&#65533;SQ&#65533;
&#65533;&#1049;@3D&#65533;
&#65533;&#65533;&#65533;&#65533;&#65533;&#65533;\&#65533;&#65533;P&#65533;2"nH&#65533;~4y&#65533;&#65533;~4&#65533;&#65533;"&#65533;AYL&#65533;S96&#65533;^&#65533;#-#~&#65533;>&#65533;&#65533;I&#65533;$ &#65533;O&#128;&#65533;&#65533;p&#65533;&#65533;&#65533;p&#65533;p&#307;:&#65533;<&#65533;4<&#65533;tq&#65533;"&#65533;p#A&#65533;O	&#65533;<!Hr	&#65533;9&#65533;&#65533;&#65533;&#65533;&#65533;&#65533;&#65533;)&#65533;( p>&#65533;&#65533;(7&#65533;&#65533;&#65533;b=&#65533;*B(&#65533;@g&#65533;l&#65533;l&#65533;V`&#65533;&#65533;&#65533;6.<cXyd4&#65533;iVB`XH&#65533;4H 
&#65533;`UK&#65533;dy3&#65533;
^&#65533;$&#65533;q{buF \l&#65533;;u|&#65533;&#65533;3&#65533;/&#65533;"&#65533;&#65533;&#65533;t.&#65533;&#65533;V6P&#1618;4&#65533;&#65533;&#65533;/u0k&#65533;&#65533;&#65533;W@&#65533;&#65533;IPR&#65533;&#65533;eIP|_&#65533;&#65533;&#65533;%&#65533;zWs&#65533;&#65533;&#1094;&#65533;T&#65533;Ij&#65533;&#65533;3n&#65533;#<&#65533;3&#65533;&#65533;[&#65533;&#65533;&#65533;&#65533;^&#65533;&#65533;C&#65533;Y&#65533;&#65533;&#28978;%&#65533;&#65533;wx&#65533;v]&#65533;`hj-&#65533;&#65533;P&#65533;2L`0Gi'&#65533;/&#65533;`lU*JH&#65533;n&#65533;fL&#65533;E0&#65533;&#65533;YP0&#65533;&#65533;F^=&#65533;#@&#65533;&#65533;P@P&#65533;&#65533;d&#65533; &#65533;&#65533;&#65533;&#65533;<&#65533;9N)&#65533;&#65533;_Tr X2:&#65533;&#65533;%&#65533;&#65533;p&#65533;<&#65533;&#65533;&#65533;&#65533;&&#65533;C&#65533;&#65533;'nrO&#65533;&#65533;&#65533;&#65533;&#65533;&#65533;&#65533;#$&#65533;z),&#65533;aAR(J4&#609;A&#65533;b&#65533;&#65533;P;&#65533;&#65533;&#65533;&#65533;@> 0&#65533;>Jt&#65533;&#65533;b@4 &#65533;&#65533;&#65533;l&#65533; &#455;&#65533;&#65533;z5+&#65533;4&#65533;&#65533;&#65533;	0&#65533;@a&#65533;Iq&#65533;&#65533;&#65533;`&#65533;_PC
&#65533;&#65533;&#65533;&#65533;&#65533;	B&#65533;1&#65533;&#65533;[]Q&#65533;&#65533;Ue&#65533;*&#65533;&#65533;&#65533;&#65533;*m&#65533;bw	a&#65533;.&#65533;&#65533;&#65533;&#65533;NPq 0Q&#65533;	LVk&#65533;&#65533;&#65533;ac&#65533; &#65533;&#65533;h6&#65533;9&#65533;&#65533;&#65533;kH&#65533;E&#65533;&#65533;	m&#65533;&#65533;D&#65533;@&#65533;[&#65533;yfu5G%&#65533;&#65533;&#65533;@{6&#65533;G&#65533;? j=&#65533;36&#65533;Z&#65533;&#65533;~&#65533;&#65533;&#65533;z>W&#65533;0&#65533;&#65533;	&#65533;&#65533;/&#65533;k&#65533;1B&#65533;&#65533;&#65533;&#65533;!{4&#65533; &#65533;V$&#65533;g	B&#65533; A@+J&#65533;u&#65533;&#65533;)&#65533;~&#65533;'&#65533;&#65533;&#65533;L&#964;9&#65533;&#65533;&#65533;aE&#65533;%@&#65533;3&#65533;-&#65533;&#65533;&#65533;$&#65533;&#65533;&#65533;&#65533;&&#65533;_&#65533;*&&#2010;&#65533;&#65533;&#65533;%&#65533;&#65533;&&#65533;&#65533;&#65533;&#65533;&#1454;x&#65533;|2$"&#65533;(&#65533;(	&#65533;&#65533;&#65533;&#65533;>&#65533;rr#'&#65533;&#65533;"s&#65533;&#65533;K,&#399;&#65533;&#65533;79bBH&#65533;&#65533;&#225;&#65533;&#65533;lI&#65533;*&#65533;&#65533;&#65533;I&#65533;&#65533;&#65533;P&#65533;&#968;}&#65533;v{&#65533;&#65533;G&#65533;I&#65533;&#65533;!q&#65533;
P&#65533;el&#65533;&#65533;9&#65533;&#65533;pI~n&#65533;&#1722;Bj&#65533;&&#65533;0#&#65533;+&#65533;&#65533;MAD&#65533;P	6@-$&#65533;&#65533;-O&#65533;B&#65533;&#65533;&&#65533;]&#65533;
n&#65533;&#65533;&#65533;&#65533;[k&#65533;5]!&#65533;&#65533;q&#65533;&#65533;&#65533;&#65533;0&#65533; E&#65533;pF&#65533;&#65533;&#65533;W&#65533;&#713;&#65533;i&#65533;&#65533;&#65533;z&#65533;&#65533;&#65533;2&#65533;&#65533;&#65533;@&#1713;V&#65533;&#65533;&#65533;w&#65533;&#65533;&#65533;[P|&#1701;~&#65533;&#65533;&#65533;/&#65533;1&#65533; 
&#65533;&#65533;	&#65533;&#65533;S&#65533;5&#65533;yo&#65533;&#65533;+h&#65533;u&#65533;&#65533;V&#65533;&#65533;}}&#65533;&#65533;&#1722;&#1477;&#65533;&#1477;n&#65533;&#1294;&#65533;	#'&#65533;e&#65533;&#65533;^&#65533;9&#65533;$&#65533;*&#65533;&#65533;&#65533; ;0&#65533;&#65533;&#65533;&#475;MR&#65533; N&#65533;&#65533;_&#65533;&#65533;$&#65533;_B;q&#65533;;{&#65533;B&#65533;&#65533;`R;&#65533; &#65533;&#65533;j&#65533;&#65533;<E&#65533;&#65533;&#65533;39&#65533;#&#65533;(&#65533;a= &#65533;&#65533;&#65533;9&#65533;&#65533;(&#65533;&#65533;&#65533;&#65533;"b&#65533;s7w=&#65533;&#65533;	`b2&#65533;&#161;EH&#65533;&#65533;uu&#65533;K&#65533;&#65533;'&#65533;K&#65533;*n&#65533;&#65533;T&#65533;&#65533;RM@H|&#65533;j&#65533;y6@q (A&#65533;&#65533;4^&#65533;&#65533;y&#65533;H&#65533;9&#65533;&#65533;	&#65533;&#65533;&#65533;Z&#65533;&#65533;&#65533;&#65533;&#65533;6&#65533;d d&#65533; &#65533;E&#65533;&#65533;d&#65533;&#65533;&#65533;&#65533; &#65533;[&#65533;&#65533;p&#65533;&#65533;3&#65533;Qu&#65533; ^ &#65533;1De&#65533;aK&#65533;&#65533;3&#65533;&#65533;&#65533;8[ &#65533;RZ&#65533;&#65533;BS&#65533;&#65533;AC^aI/}&#65533;&#65533;^q&#1271;&#65533;!&#65533;&#65533;&#65533;!f`&#65533;e&#65533;Y&#65533;Y [?@U&#65533;tl)[*&#65533;&#65533;/ j@&#65533;P&#171;"5#&#65533;3&#65533;X&#65533;BC&#65533;	[P&#65533;`&&#65533;3d u &#503;&#404;&#65533;&#65533;&#563;&#65533;&#65533;&#65533;&#526;%&#65533;uL&#65533;C&#65533;;&#65533;#&#65533;7o&#65533;9KP&#65533;R&#65533;&#65533;&#65533;&#65533;&#65533;&#65533;&#65533;&#65533;Mp&#65533;:&#65533;(&#65533;i&&#65533;l&#65533;*&#65533;&#65533;L&#65533;&#65533;`&#547;q*&#414;|R&#65533;h&#65533;(a&#65533;&#65533;&#65533;&#65533;#a&#65533;&#65533;&#65533;3t&#65533;b6&#65533;O&#65533;3&#65533;&#65533;s5&#65533;&#65533;A&#65533;&#65533;&#65533;&#65533;&#65533;K&#65533;&&#65533;&#65533;]-JFpA&#65533;&#65533;
/x&#65533;![q@
a&#65533;&#65533;F&#65533;bba&#65533;Y&#65533;I@&#65533;G&#65533;&#65533;@&#432;q&#65533;ow&#65533;^&#65533;Q,4&#65533;P&#65533;&#65533;&#65533;z&#432;
&#65533;&#65533;W&#65533;
&#65533;&#65533;@
&#65533;&#65533;&#65533;
J&#65533;7&#65533;VWY&#65533;&#65533;fDl$&#65533;&#65533;&#65533;VJj&#65533;[&#65533;[&#65533;&c&#65533;&-Z&#65533;i{kK&#65533;&#65533;&#65533;&W&#65533;n&#65533;Z&#65533;Zh&#65533;&#65533;-
]]6@&#65533;&#1745;6&#65533;&#793;&#65533;&#65533;a@&#65533;8T#
Jp5#&#65533;&#65533;&#65533;&!D&#65533;H&#65533;!1&#65533;Q&#65533;4np &#677;&#65533;&#65533;t&#65533;f&#65533;&#65533;&#65533;&#65533;	&#65533;<`P5r9&#65533;C^&#65533;x&#65533;&#65533;Z^&#65533;9BB&#65533;$&#65533;KR&#65533;Rb&#65533;&#65533;&#65533;_&#65533;T&#65533;&#65533; &#1488;&#1719;,&#65533;&#641;eR&#1722;s&#65533;&#65533;&#65533;&#65533;#M&#65533;a;P&#65533;O*&#33755;c&#65533;&#65533;&#65533;/(&#65533;&#65533; &#65533;&#65533;&#65533;>*F)q=:&#65533;b&#65533;&#65533;[&#65533;?'&#65533;%&#65533; D&#65533;D&#65533;&#65533;&#65533;&#406;&#65533;&#1465;ju0e&#65533;7&#65533;&#65533;&#65533;F&#65533;qG&#65533;&#65533;&#65533;44h&#65533;&#65533;Q n&#65533;&#65533;	$$&#65533;&#487;~&#65533;zK&#65533;$&#65533;r+&#65533;>&#65533;&#65533;&#65533;&#65533;&#65533;&#65533;&#65533;&#65533;d&#65533;2Ti&#65533;&#65533;^&#65533;-t03&#65533;&#65533;&#65533;F&#65533;QJ
&#65533;&#65533;Y&#65533;*&#65533;&#65533;I&#269;&#65533;h &#65533;x
&#65533;&#65533;Q&#65533;R&#65533;h;C&#65533;&#65533;&#65533;&#65533;P&#65533;G!&#65533;Md&#65533;&#65533;K+&#65533;
T&#65533;4y &#65533;'`]&#65533;5l&#65533;&#65533;k&#1459;50&#65533;0L%F&#65533;&#65533;e&#65533;	l&#65533;&#65533;&#65533;&#629;,M!&#65533;bsA&#65533;&#65533;+&#65533;&#65533;&#65533;\&#65533;&#527;sL1bP3b9&#65533;S&#65533;&#65533;&#65533;&#65533;&#868;&#65533;&#65533;U:kn&#65533;&#65533;T%&#65533;&#65533;&#65533;U&#65533;&#65533;&#65533;~ Jr&#65533;&#65533;D&#65533;&#65533;&#65533;$&#65533;&#65533;&#65533;&#65533;H&pB{`&#65533;}<&#65533;,&#65533;@&#65533;aE&#65533;s&#65533;&#65533;u&#65533;a&#65533;&#65533;&#65533; B&#65533;&#65533;#&#65533;&#65533;z2@&#65533;BWL'&#65533;&#65533;&#65533;(V$&#65533;&#65533;>/&&#65533;<&#65533;&#65533;&#65533;&#65533;&#65533;&#65533;&#65533;&#65533;&#65533;&#65533;&#65533;d&#65533;&#65533;F 
&#65533;a&#65533;`&#65533;a&#65533;
7&#65533;P&#65533;^P]d&#65533;&#65533;
u&#65533;&#65533;d&#65533;	&#65533;&#65533;/Q&#65533;K&#1433;&#65533;&#65533;&#65533;8M8&#65533;&#65533;
s&#65533;	&#65533; &#65533;~&#65533;&#65533; &#59569;;&#65533;P&#65533;_~3&#65533;k &#65533;&#65533;P9dn&#65533;&#65533;&#65533;[&#65533;&#65533;&#65533;ep&#65533;&#65533;
&#65533;k&#65533;&#65533;
oPW&#65533;&#65533;&#65533;:&#65533;,&#65533;&#65533;&#65533;P&#65533;&#65533;&#65533;&#65533;}&#65533;&#65533;Y&#65533;&#65533;?h$x&#65533;&#65533;_,d&#65533;p&#65533;/>&#65533;{&#65533;&#1218;:&#65533;&#65533;&#65533;8"&#65533;&#1233;+GB&#65533;*S&&#1327;.G&#65533;&#65533;b&&#65533;&#65533;.I&#65533;&#65533;Ul&#65533;&#65533;\&#65533;^&#65533;HH&#65533;&#65533;&#65533;=&#65533;h&#65533;(8p@&#65533;&#65533;S&#65533;r&#1584;&#65533;j&#1256;0&#1562;&#65533;&#65533;&#65533;	0`&#65533;
&#65533;R&#65533;&#65533;A&#65533;&#65533;&#65533; &#65533;&#65533;&#1326;m+&#65533;&#65533;?&#65533;&#65533;  &#65533;_&#65533;=x&#65533;&#65533;&#65533;&#65533;&#65533;&#65533;&#65533;&#65533;&#65533;)&#65533;&#65533;&#65533;&#65533;&#65533;&#143;&#65533; &#65533;&#65533;&#65533;&#990;&#65533;>v3&#65533;&#65533;\'huPat&#65533;;zh&#65533;&#65533;&#65533;&#65533;VJt&#65533;`&#65533;&#1520;z&#65533;&#65533;&#65533;&#235;&#65533;&#1791;=8X&#65533;&#65533;&#65533;&#65533;@8o]z	%&#65533;c7&#65533;&#65533;&#65533;	_&#65533;@&#65533;p&#65533;&#65533;NJ^s&#65533;&#65533;22l&#1552;&#65533;$T&#65533;|r&#65533;E&#65533;VrI&#65533;;&#1154;&#65533;&#65533;&#515;&#65533;>&#65533;&#65533;b#R&#65533;&#65533;&#65533;$Q&#65533;&#65533;
#d&#65533;#&#65533;h&#65533;&#65533;!&#65533;::L&#139;V&#65533;&#65533;&#65533;W~&#65533;B&#65533;$e
cj4GQXqb&#65533;&#65533; *&#65533;&#65533;&#65533;&#65533;&#456; Z&#65533;r&#65533;Es&#65533; )&#65533;(&#65533;&#65533;p"	&#65533;#&#65533;$d&#65533;&#65533;'Wl&#65533;AZr&#65533;&#65533;D&#65533;&#65533;&#65533;+&#65533;L&#65533;
|*&#65533;&#65533;&#65533;&#65533;&#65533;&#65533;"
&#65533;&#65533;:&#793;e&#65533;9FH&#65533;L4s&#65533;&#65533;&#65533;#&#65533;&#65533;%&#65533;-\q	#&#65533;0&#65533;(~a&#65533;&#65533;$~&#65533;"c&#65533;&#65533;e
&#65533;|2&#65533;&#65533;&#65533;2&#65533;(&#65533;&#65533;B&#65533;&#65533;P&#65533;j)4HA*&#65533;^}5+&#65533;F&#65533;j&#65533;L&#65533;K/&#65533;&#65533;b&#65533;&#65533; &#65533;.(k/_}&#65533;&#65533;&#65533;&#65533;&#65533;0&#65533;&#65533;,3g`&#65533;&#65533;px &#65533;&#65533; M,pQ-,p&#65533;%&#65533;\&#65533;Z&#65533;3&#65533;* n&#65533;&#65533;&#65533;c&#65533;5w&#65533;k&#65533;7&#65533;hH&#65533;&#65533;&#65533;m&#65533;&#31115;&#65533;&#65533;&#65533;&#65533;;&#65533;.&#65533;!>)F&#65533;h&#65533;b&#65533;Fx&#65533;&#65533;h&#65533;pW&#65533;h&#65533;B#&#65533;{&#65533;V\Qb&#65533;&#65533;&#65533;&#783;>#&#65533;o>&#1676;&#65533;&#65533;&#65533;m!"&#65533;&#65533;%
&#65533;&#65533;&#65533;CVD&#65533;&#65533;&#65533;(X&#1670;&#65533;p
B]&#65533;&#65533;c&#65533;P&#65533;5&#65533;&#65533;q>#&#579;&#65533;<&#65533;r!&#65533;&#65533;.&#65533;&#65533;\>&#65533;&#65533;#&#65533;4&#65533;?]C&#65533;(&#65533;@B%&#65533; &#198;+&#65533;&#65533;&#65533;Td&#65533;&#783;!B&#65533;&#65533;&#65533;&#65533;&#65533;&#65533;&#65533;&#65533;&#65533;ChW&#65533;y%&#65533;VD&#65533;&#1160;OJ&#65533;Q&#65533;+&#65533;&#65533;&#65533;&#65533;q&#65533;&#65533;5>1s&#65533;&#65533;&#65533;2&#65533;&#65533;kvTQk&#65533;&#65533;TR&#65533;J&#65533;&#1815;&#65533;&#65533;w&#65533;~&#30724;&#65533;W&#65533;u&#65533;&#65533;&#65533;e&#65533;d&#1994;&#65533;X&#65533;8&#65533;&#65533;&#62145; &#65533;e &#65533;&#65533;C&#65533;&#65533;&#65533;&#65533;&#65533;&#65533;&#65533;-&#65533;&#65533;&#65533;&#65533;M&#65533;}s&#65533;&#65533;\&#65533;~&#65533;_&#65533;&#65533;eN&#65533;wm&#65533;7&#65533;&#65533;&#65533;_
`Nu&#65533;&#65533;&#65533;&#65533;&#65533;:&#65533;&#65533;N&#65533;&#65533;&#65533;&#65533;%&#65533;p&#65533;&#65533;&#65533;`N(a&#65533;0&#65533;d&#65533;#DAJA&#65533;&#65533;$&#65533;`&#65533;&#65533;&#65533;J&#65533;,dn*P&#65533;&#65533;&#65533;9l
I&#65533;&#65533;$&#65533;&#65533;&#65533;&#65533;&#65533;&#65533;F 
Q0&#65533;F@&#65533;&#1280;#$ !
F(Y.:aB$`&#65533;lg&#65533;&#65533;xr&#65533;Inl6&#65533;&#153;&#65533;X32&#65533;SPB'B&#65533;0&#65533;&#65533;[0	d&#65533;%$8&#65533;KqP}&#65533;&#65533;&#65533;b&#65533;&#65533;km"!	&#65533;&#65533;A&#65533;,&#65533;C%&#65533;(&#65533;B&#65533;HE1&#65533;h$LA&#65533;iD.&#65533;&#65533;'^&#65533;j&#65533;qh&#1178;^ &#65533;H&#65533;&#65533;C&#65533;&#65533;&#65533;&#1155;&#65533;T&#65533;&#65533;&#65533;Q&#65533;&#65533;&#65533;&#65533;*&#65533;ZJU&#65533;&#65533;&#65533;me)&#65533;U&#65533;g&#65533;&#65533;`4ua " &#65533;&#65533; &#65533;&#65533;za&#65533;&#65533;=!&#65533;@z&#65533;V&#65533;
&#65533;>&#65533;&#65533;@-&#65533;&#65533;g&#65533;U&#65533;\&#65533;&#65533;&#65533;&#65533;W;&#48623;v&#65533;e&#65533;k&#65533;&#65533;nS&#65533;k~&#65533;&#65533;gn&#65533;S&#65533;,&#65533;&#65533;&#65533;&#65533;Mv
&#65533;&#65533;&#65533;Q&#65533;BZI&#65533;&#65533;&#65533;'&#65533;"&#65533;P&#65533;'&#65533;]L&#65533;,&#1126;t&#65533;Di&#65533;w&#306;$&#65533;f&#65533;!&#65533;6A&#65533;8&#65533;&#65533;h&#65533;&#65533;1W&#65533;`Qp&#65533;&#65533;!&#65533;YhB&#65533;&#65533;&#65533;tQ&#65533;)&#65533;"&#65533;3&#65533;&#65533;&#1318;69&#65533;q&#65533;&#65533;&#65533;l&#65533;&#65533;%&#554;&#65533;&#65533;&#65533;&#65533;&#65533;W&#65533;&#65533;&#65533;&#65533;R&#65533;~&#65533;$&#65533;&#65533; &#65533;m	E &#65533;M&#65533;-&#403;&#65533;&#65533;&#65533;&#65533;&#65533;&#65533;t&#65533;xG:~=H&#65533;2' &#65533;&#65533;&#65533;'&#65533;2,!&#65533;k&#65533;&#65533;"\&#65533;L~Bo&#65533;"d&#65533;&#65533;&#370;&#65533;K&#65533;wR5&#65533;&#65533;&#65533;**KI&#65533;S&#65533;&#65533;Z&#65533;6xZ&#65533;0Op.&#65533;`/k&#65533;@2&#65533;&#65533;[e&#65533;%&#65533;|&#65533;&#65533;a&#65533;wM&#256;&#65533;2&#65533;c&#65533;a&#65533;&#65533;&#65533;&#65533;}0':&#65533;U&#65533;s&#65533;^&#65533;&#65533; {c&#65533;&#65533;&#65533;+&#65533;&#65533;&#65533;&#65533;&#65533;{&#65533;k9&#65533;&#65533;&#65533;&#65533;c&#65533;&#65533;&#65533;	
&#65533;F&#65533;(D&#65533;&#65533;&#65533;.&#65533;&#65533;Y&#65533;#&#65533;&#65533;+0&#65533;5 C!;iU&#65533;H&#65533;D&#1547;&#65533;&#65533;&#65533;Q&#65533;8&#210;&#65533;!&#65533;&#65533;&#65533;-h&#65533;2;&#65533;&#65533;&#65533;&#65533;D.*&#65533;Y&#65533;!&#65533;&#65533;+X&#65533;S
&#65533;&#65533;k&#65533;_M&#65533;2&#65533;E<&#65533;&#1602;&#65533;&#65533;&#65533;P&#65533;&#65533;`&#65533;&#65533;&#65533;&#65533;V(a#I&#65533;E&#65533;&&#65533;F &#65533;I&#65533;&#65533;&#65533;/&#65533;&#65533;&2*r&#65533;yp&#65533;&#65533;&#1538;r&#65533;&#65533;Z&#65533;}<p&#65533;Wh2&#65533;&#65533;&#65533;/&#65533;!&#65533;F&#65533;&#65533;0&#65533;aQ&#65533;&#65533;M'&#65533;	v&#65533;&#65533;&#1082;\ml7+^^e&#65533;&#65533;
&#65533; &#65533;B&#65533;&#65533;&#65533;e&#65533;&#65533;J&&#65533;IK&#965;W&#65533;&#65533;Ks&#65533;5&#65533;&#65533;as1&#65533;&#65533;f`&#65533;&#65533;=&#65533;&#65533;[&#65533;IM1&#65533;&#65533;N&#65533;h &#65533;&#65533;'&#65533;xNx&#65533;&#65533;^&#65533;&#65533;W&#65533;&#65533;EO|:@_&#505;M&#65533;&#65533;5&#65533;Z'{9
(&#65533;|&#65533;&#65533;&#65533;&#65533;&#65533;&#65533; !&#65533;k~A &#65533;b&#65533;&#65533;0&#65533;D&#65533;&#65533;&#65533;Q&#65533;pa&#817;&#65533;&#65533;&#65533;<&#65533;cU&#65533;&#65533;&#65533;&#65533;&#1861;-&#65533;&#65533;2&#65533;!&#65533;q&#65533;Z0&#65533;&#65533;&#65533;j&#65533;&#65533;p&#65533;'&#65533;&#65533;$bl&#65533;Y&#65533;&#65533;&#65533;&#65533;&t&#65533;|V&#65533;&#65533;&#916;&#65533;&#65533;&#65533;&#65533;pB&#65533;^&#65533;&#65533;&#65533;&#65533;'M0&#65533;&#614;&#65533;a&#65533;&#65533;5!&#65533;&#65533;&#65533;`#&#65533;&#65533;&#65533;Z&#480;&#65533;"G6&#65533;N&#65533;bQ&#65533;&#65533;l &#65533;a&#65533;&#65533;
&#65533;u&#65533;h&#65533;c&#65533;&#65533;&#65533;&#65533;1&#65533;&#65533;&#65533;&#65533;&#65533;vE&#65533;jy&#65533;Z&#65533;&#65533;&#65533;D&#65533;/S&#65533;*&#65533;n&#65533;&#65533;Vq&#65533;S4&#65533;	&#65533;&#65533;&#65533;.j6j&#65533;"&#65533;&#65533;&#65533;&#65533;&#65533;I&#65533;&#65533;^%&#65533;-&#65533;a&#65533;G&#65533;%&#65533;&#65533;&#65533;&#65533;&#65533;O&#65533;<&#65533;&#65533;&#65533;&#37675;=&#65533;&#65533;&#65533;&#65533;6&#65533;&#863;&#65533;&#65533;zW&#65533;&#65533;o&#65533;&#65533;y&#65533;&#65533;&#65533;7&#65533;t@&#65533;&#65533;ld&#65533;&#65533;&#65533;&#940;ANg&#801;J&#65533;&#65533;&#65533;F&#65533;@&#440;&#65533;b/&#65533;&#65533;`&#65533;6~$&#65533;F;&#65533;#nqsxw8!&#65533;h.&#65533;b%&#65533;&#65533;B&#65533;&#65533;&#41888;TV!fLw`&#65533;9&#65533;&#65533;&#65533;&#65533;&#65533;&#65533;&#65533;c&#231;&#65533;&#65533;Ru&#65533;&#65533;5&#65533;&#65533;&#65533;&#65533;'>q5&#65533;)Q&#520;5&#65533;&#65533;@&#65533;&#49718;&#65533;9&#65533;&#65533;&#65533;&#65533;&#65533;9Kr&#65533;&#65533;R&#65533;&#65533;&#65533;!$&#65533;5P&#65533;y1'2&#65533;)&#65533;&#65533;&#65533;&#65533;:&#65533;&#65533;TA&#65533;H&#65533;&#65533;H&#65533;&#65533;:V&#65533;&#65533;&#65533; 4&#1498;
&#1546;&#65533;&#65533;c&#65533;[&#65533;&#1810;&#65533;^&#39796;x&#65533;&#65533;&#65533;;fz&#65533;B	&#65533;&#65533;jB&#65533;&#65533;5&#65533;&#1228;&#65533;&#65533;&#65533;R&#65533;&#65533;k<u&#65533;x)&#65533;&#65533;&#1024;	&#1024;&#65533;>&#65533;&#65533;&#65533;&#65533;q&#65533;&#65533;x3&#65533;&#65533;&#65533; }&#65533; &#65533;@&#65533;&#65533;&#65533;&#65533;C&#65533;Y[ &#65533;[&#65533;&#65533;K?&#65533;&#65533;&#65533;&#65533;&#39660;&#65533;&#65533;3&#65533;&#65533; &#65533;&#65533;&#65533;&#65533;3&#65533;&#65533;/&#65533;R&#65533;
&#65533;&#65533;
&#65533;&#65533;&#1677;&#65533;"&#65533;&#65533;? &#65533;V&#65533;NI&#65533;P&#65533;&#65533;&#65533;&#65533;`&#65533;&#65533;2&#65533;E|&#65533;&#65533;z&#65533;O1?z&#65533;&#65533;&#65533;&#65533;&#65533;&#65533;Pa&#65533;9&#65533;&#65533;P@&#65533;#&#65533;&#65533;8&#65533;!&#65533;&#65533;&#65533;&#65533;H&#65533;6!A&#65533;3/(e(&#65533;&#65533;S&#65533;*4&#65533;D'R&#65533;)&#65533;)P&#65533;&#65533;x&#65533;b0&#65533;&#65533;&#65533;c&#517;+&#65533;+&#65533;&#65533;8&#65533;&#65533;K&#65533;&#65533;*&#65533;	&#65533;Zb&#65533;&#1546;&#65533;&#65533;[&#65533;&#1977;A\&#65533;K&#65533;&#65533; &#65533;	&#65533;I&#65533;"&#65533;&#65533;K{&#65533;m&#65533;&#65533;&#65533;3&#65533;O3&#65533;&#65533;&#65533;{&#65533;n&#65533;&#65533;&#65533;&#65533;o&#65533;tQ&#65533;9,6&#65533;.<Y{c&#65533;&#65533;&#65533;&#65533;&#65533;&#64141;&#65533;=&#65533;-&#65533;)&#65533;B&#65533;&#65533;0 &#65533;&#65533;:D&#65533;&#65533;&#65533;&#65533;&#65533;&#65533;&#65533;&#65533;C?&#718;&#65533;&#65533;z:&#65533;qS&#65533;&#65533;&#65533;&#65533;T&#65533;&#65533;&#65533;8&#65533;&#65533;&#65533;D&#65533;I&#65533;1E&#65533;18&#65533;D?0&#65533;&#65533;0&#65533;&#65533;"&#65533;&#594;&#65533;&#65533;*&#65533;&#65533;9&#65533;c&#65533;&#65533;&#65533;&#65533;&#65533;&#65533;&#65533;&#65533;0&#65533;!#@%&#65533;O&#65533;&#65533;&#1666;&#65533;&#65533;&#65533;:H&#65533;&#65533;B&#65533;=#&#65533;&#65533;&#65533;&#65533;Z &#65533;&#65533;&#65533;&#65533;xJ&#65533;&#65533;&#65533;&#65533;;%&#65533;`&#1028;V`&#65533;]K&#65533;c&#65533;&#417;*&#65533;&#722;&#65533;!8&#65533;!G&#65533;&#65533;&#65533;&#65533;
&#65533;&#65533;&#1025;&#65533;&#65533;&#65533;&#65533;&#65533;T&#65533;&#65533;&#65533;%&#65533;&#65533; &#65533;&#65533;<?&#65533;HH&#65533; &#65533;i&#139;!&#65533;&#65533;&#65533;8&#65533;&#65533;%&#65533;&&&#790;q*&#65533;&#65533;&#65533;&#680;&#65533;&#65533;&#65533;v&#65533;&#65533;&#141;&#302;&#65533;y&#65533;ta 9&#65533;&#65533;&#65533;B&#65533;<&#65533;^&#65533;&#65533;&#65533; &#65533;&#65533;{&#65533;-d:<6&#65533;b&#65533;<d&#65533;&#65533;&#65533;&#65533;A&#65533;&#65533;RJ&#65533;>KDjC&#326;y&#65533;E&#65533;&#65533;z6&#65533;&#65533;OP	&#65533;TJ&#65533;z@&#65533;@G&#65533;&#65533;<&#65533;&#65533;{F9A&#65533;&#65533;&#65533;3&#65533;&#65533;&#65533;0&#65533;&#65533;kF&#65533;&#65533;&#1294;V&#65533;&#65533;&#65533;&#65533;{&#65533;&#65533;&#65533;D&#65026;F&#237121;&#65533;O8&#65533;&#65533;3&#65533;E hK&#65533;d&#65533;&#65533;&#65533;&#65533;9&#65533;j&#65533;&#65533;P&#65533;9&#65533;+&#1556;;&#65533;&#65533;d&#65533;&#65533;&#65533;X&#65533;&#65533;&#65533;&#65533;&#65533;&#65533;t&#65533;&#65533;T&#65533;&#65533;&#65533;R&#65533;&#65533;&#65533;&#65533;`&#65533;*u&#65533;&#65533;&#1203;&#65533;&#65533;	p&#65533;&#65533;&#65533;|&#1280;}&#65533;
&#65533; &#65533;&#65533;e&#65533;;g&#65533;;&#65533;&#65533;&#65533;&#65533;;&#65533;$&#65533;kNl&#65533;mb&#65533;:&#65533;T&#65533;&#65533;&#65533;&#65533;q&#65533;S&#65533;&#65533;&#65533;&#65533;b&#65533;!&#65533;&#65533;&#65533;`&#65533;&#65533;Ix&#65533;&#65533;N&#65533;&#65533;B&#65533;&#65533;&#65533;&#65533;-&#65533;&#65533;@&#65533;L&#65533;&#65533;&#65533;0(&#65533;)>C&#65533;&#65533;3?M&#65533;&#65533;:&#1407;&#65533;&#65533;&#65533;&#65533;&#65533; 
&#65533;&#65533;&#65533;&#65533;
 &#65533; &#65533;0&#65533;&#46595;&#65533;&#65533;H&#65533;-&#65533;&#65533;&#65533;&#65533;	&#65533;!&#65533;dFftOE&#65533;&#65533;&#65533;p&#65533;&#65533;t8&#65533;3U&#65533;)&#65533;?&#65533;L4U&#65533;P&#65533;&#65533;5ZS&#65533;&#65533;&#65533;2&#65533;0&#65533;K&#65533;&#65533;&#1002;&#65533;?m&#65533;&#65533;b&#65533;Y&#65533;M&#65533;6&#65533;&#65533;&#65533;,&#65533;
X&#65533;&#65533;)&#65533;8T[RA&#65533;b&#65533;&#1498;&#65533;W&#65533;T&#869;`&#65533;&#65533;8Ce&#65533;Mk&#1972;4&#65533;c&#65533;4=&#65533;_&#65533;&#65533;j&#65533;&#65533;&#160;&#65533;&#65533;<n&#65533;&#65533;9'&#65533;\5&#65533;H&#65533;&#427;.&#65533;&#65533;&#65533;3Tr&#65533;&#65533;&#65533;<&#65533;&#65533;&#65533;&#65533;&#42783;&#65533;&#215;&#1928;T&#65533;&#65533;&#65533;t&#65533;&#65533;&#65533;&#65533;B&#65533;H &#65533;j&#65533;&#42510;=&#65533;&#65533;3&#65533;&#65533;&#65533;*&#65533;&#65533;&#65533;{0WW><J&#65533;&#65533;*&#65533; J&#65533;&#65533;&#65533;&#65533;2&#65533;ZA (&#65533;\&#65533;122&#65533;&#65533;-&#514;&#65533;&#65533; &#65533;&#65533;&#65533;=&#65533;l6&#65533;&#65533;/P&#65533;&#65533;9&#709;2&#65533;0
&#65533;&#65533;&#65533;E&#65533;&#65533;&#65533;&#65533;&#65533;O&#65533;&#65533;I&#65533;[&#65533;n&#65533;Ip&#65533;K&#65533;&#65533;<&#1671;&#65533;&#65533;FXA&#65533;&#65533;&#65533;&#1131;$&#65533; &#65533;&#65533;&#65533;&#65533;I&#65533;-&#65533;hA&#65533;&#65533;&#65533;?&#65533;&#65533;B&#65533;:&#65533;&#65533;R,&#65533;:&#65533;&#1588;&#65533;H&#65533;%&#65533;&#65533;r&#1276;s&#65533;&#186;cS&#65533;&#65533;&#65533;&#65533;R&#65533;4&#65533;H&#65533;&#65533;&#65533;&#65533;&#65533;D&#65533;ea&#65533;&#65533;A&#65533;&#65533;&#65533;&#65533;&#31597;bK&#65533;SC&#65533;;&#65533;x&#65533;&#65533;r&#65533;Y|&#65533;&#65533;&#65533;&#65533;t)&#65533;&#65533;t &#65533;`&#65533;&#65533;r&#65533;&#65533;&#65533;&#65533; p_&#667;/&#65533;U&#65533;&#765;&#65533;C&#65533;&#65533;&#65533;&#65533;7h&#65533;&#65533;&#65533;&#65533;U&#65533;&#65533;D&#65533;(&#65533;&#65533;r&#65533;&#65533;&#65533;&#65533;	&#65533;E&#65533;&#65533;W&#65533;&#65533;&#65533;&#65533;L?=d &#879;&#65533;
&#65533;&#65533;Ji&#65533;`A&#65533;V&#65533;-&#65533;&#65533; K	&OA&#65533;&#65533;&#65533;&#65533;&#65533;_&#65533;;Z&#65533;&#65533;O&#65533;I&#65533;#0&#65533;&#65533;jm&#366;-&#65533;&#65533;&#65533;h&#65533;&#65533;'&#65533;&#65533; |&#65533;&#1544;&#65533;&#1229;AwX\&#65533;S&#65533;&#65533;&#65533;q1&#65533;&#65533;E&#65533;@&#136;&#65533;-6&#65533; &#65533;<&#1226;}P&#65533;B&#65533;&#870;&#65533;&#65533;Xg9&#65533;&#65533;&#769;&#65533;e&#65533;D]&#65533;(V&#65533;{&#65533;@&#65533;5&#65533;RC&#65533;`&#65533;2&#1311;]&#65533;^&#65533;&#65533;&#65533;Bz&#65533;&#65533;&#65533;I&#65533;&#65533;&#65533;&#65533;uIx&#65533;&#65533;hO&#65533;m&#65533;E&#65533;&#65533;Y%&#65533;&#65533;&#65533;&#65533;&#1741;x&#65533;&#65533;9 &#65533; /&#65533;&#65533;E&#65533;&#65533;&#65533;&#65533;B&#1537;&#65533;&#65533;&#65533;,$xE&#65533;&#65533;_Er[Mdk&#65533;&#65533;CR&#65533;&#65533;HD{&#65533;&#65533;&#65533;-&#65533;yj&#65533;&#65533;D&#65533;&#65533;R&#65533;&#65533;&#65533;&#65533;&#65533;1&#65533;M`y
J&#65533;&#65533;&#65533;&#65533;a8&#65533;&#65533;7&#65533; x&#65533;l
&#65533;e&#65533;&#65533;&#65533;&#65533; &#65533;px&#65533;%X&#65533;&#65533;&#65533;&#1203;&#65533;B&#65533;@Yc&#65533;&#65533;m&#65533;&#65533;m&e"B&#65533;&#65533;]w.&#65533;&#65533;&#65533;S&#65533;&#65533;&#65533;&#65533;{&#65533;BTCc&#65533;Bsb^&#65533;@'A&#65533;&#65533;s&#65533;&#65533;&#65533;&#65533;<x&#65533;&#65533;&#65533;&#65533;5_&#65533;T&#65533;&#65533;T&#65533; C&#65533;&#65533;&#65533;d&#65533;u Y&#65533;&#65533;@&#65533;>F&#65533;K&#65533;&#65533;&#65533;&#65533;&#65533;&#65533;&#65533;5&#65533;&#65533;&#65533;U&#65533;ane}&#65533;B&#65533;F&#65533;6i&#65533;&#65533;&#65533;-#&#65533;el6&#65533;&#65533;&#65533;&#65533;(?3&#65533;&#65533;&#861;&#65533;&#65533;[(S]&#65533;
Q&#65533;%.l=;&#65533;&#65533;&#65533;*&#65533;LW&#65533;+&#65533;&#65533;EESs[R&#65533;&#65533;P&#65533;X:&#65533;!&#65533;&#65533;&#65533;v\&#65533;&#65533;&#65533;&#65533;V&#1088;&#65533;&#65533; &#65533;&#65533;&#65533;E;&#65533;&#65533;d&#65533;r&#65533;B&#65533;C&#65533;&#65533;<(&#65533;&#65533;&#65533;%S&#65533;t&#65533;&#65533;4&#65533;@&#65533;	&#65533;&#65533;&#65533;&#65533;9u&#65533;=&#65533;&#65533;&#65533;1&#65533;&#65533;A<&#65533;*T^+&#814;&#65533;&h&#65533;&3&#65533;5&#65533;&#65533;&#65533;&#1626;&#65533;&#65533;&#65533;&#65533;^&#65533; &#1342;&#65533;
M&&#65533;&#65533;e6&#65533;&#1474;&#65533;&#65533;&#65533;&#65533;&#1718;&#65533;jZ&#65533;&#65533;6&#65533;&#65533;f&#65533;&#65533;&#191;&#65533;&#65533;&#65533;j&#65533;&#65533; 0`&#65533;-GZ&#65533;&#65533;&#1528;&#65533;P&#65533;Z&#65533;&#65533;i&#65533;h&#65533;&#65533;&#65533;&#65533;G&#65533;&#65533;&#1700;&#65533;&#65533;Z
&#65533;&#65533;D&#65533;&#65533;&#65533;%-&#65533;&#65533;&#65533;j&#65533;j;&#65533;B;d &#65533;^O&#65533;ad&#65533;&#65533;&#65533;&#65533;&#39216;&#65533;H&#47496;R&#65533;&#65533;
vT
&#65533;&&#65533;&#65533;&#65533;&#65533;&#65533;&#65533;&#65533;%&#894;&#65533;.d^&#65533;&#65533;\) &#65533;hX8&#65533;&#65533;fZ&#65533;eZlz&#65533;-&#65533;+&#65533;~&#65533;&#65533;&#65533;X&#65533;O3&#65533;&#65533;&#65533;&#65533;&#65533;&#65533;EN&#65533;I&#65533;&#65533;>6J&#878;b&#671;}&#65533;c&#65533;&#65533;^&#65533;&#65533;h&#65533;&#65533;&#65533;v&#65533;<&#65533;96&#65533;&#65533;-&#2014;&#961;&#65533;&#65533;t&#65533;M&#65533;ViO=n&#65533;&#65533;&#65533;&#65533;N&#65533;&#65533;UO&#65533;&#65533;o&#65533;d.&#65533;&#65533;&#65533;fnA&#65533;&#65533;&#65533;&#65533;n-6&#65533;&#65533;&#65533;&#65533;nd&#65533;/tP&#65533;h&#65533;&#65533;&#65533;&#65533;<&#65533;Hn&#65533;L&#65533;&#65533;&#65533;N&#65533;Vj?&#65533;Fs
&#65533;
&#65533;&#65533;&#10711;&#65533;&#65533;&#65533;&#65533;&#65533;_&#65533;&#65533;&#65533;E&#65533;&#321;&#65533;&#65533;h&#65533;P&#65533;&#65533;j&#1890;&#65533;&#65533; &#65533;V&#65533;&#65533; 4]&#65533;G&#65533;&#65533;>&#65533;&#65533;&#65533;&#65533;&#65533;u&#65533;&#65533;N"\&#65533;[._&#39805;&#65533;&#65533;95&#65533;&#65533;&#65533;Uk&#65533;&#65533;&#65533;&#65533;&#65533;&#65533;&#65533;M HEPGpE 0&#65533;&#65533;5@&#65533;2&#65533;&#65533;l&#65533;+&#65533;&#65533;&&#65533;	&#65533; &#65533;3/&#65533;u'&#65533;&#65533;&#65533;3C1&#65533;4l&#65533;&#65533;&#65533;<&#65533;x'&#65533;&&#65533;&#65533;u&#65533;b&#65533;&#65533;p&#65533;&#65533;|&#65533;&#65533;&#65533;&#65533;&#65533;U&#65533;&#65533;&#1165;|D6&#65533;i&#65533;&#65533;w&#65533;"&#65533;&#65533;&#65533;.&#65533;&#65533;&#65533;&#1442;D&#65533;>a&#65533;&#65533;XObv9&#65533;&#65533;&#65533;*&#1792;&#65533;&#65533;&#65533;/,&#65533;	&#65533;_&#65533;&#2026;&#767;&#65533;&#65533;&#65533;Vy&#65533;&#65533;&#65533;&#65533;&#65533; &#65533;&#65533;&#65533;&#65533;&#65533;'&#65533;&#65533;$?6&#65533;(&#65533;&#65533;&#65533;j&#65533;&#65533;&#216;P&#65533;N&#65533;R&#65533;TY&#65533;&#1793;k&#65533;H&#65533;&#65533;.%&#65533;&#65533;&#65533;&#65533;&#65533;&#65533;&#65533;_&#65533;,&#65533;&#65533;&#65533;jl	/=&#1304; &#65533; Y&#65533;&#1396;~&#65533;&#65533;&#65533;SSx&#65533;&#65533;P9&#65533;&#65533;&#65533;;&#65533;Q&#65533;&#65533;B&#65533;pq&#65533;l&#65533;\)E&#65533;&#65533;g&#65533;&#65533;&#65533;Z&#65533;&#65533;&#65533;&#65533;&#65533;&#65533;&#65533;G&#65533;&#65533;&#65533;&#65533;&#65533;!&#65533;&#65533;&#65533;&#65533;cJ&#65533;&#65533;&#65533;c&#65533;&#65533;&#65533;&#65533;&#65533;&#921;] &#65533;{&#65533;&#65533;{jm&#65533;&#65533;s&#65533;&#65533;&#65533;&#65533;&#65533;4x&#65533;r&#2029;V&#65533;N
&#65533;7&#65533;&#65533;&#65533;mMd&#65533;&#65533;&#65533;&#65533;r&#65533;&#65533;&#65533;&#65533;&#65533;&#65533;[}&#65533;}_n/&#65533;&#65533;rnU&#65533;n&#65533;s&#65533;yD~&#65533;.$y&#65533;&#65533;&#65533;&#65533;I&#65533;=ojZeN&#65533;po&#959;&#65533;]&#65533;dKZ&#65533;`&#65533;t&#65533;&#65533;s&#65533;`NX&#65533;.&#65533;p&#65533;&#65533;&#65533;&#65533;R&#65533;S&#874;x
T&#65533;%&#65533;&#65533; @&#65533;&#65533;&#65533;&#65533;&#65533;
&#65533;O&#65533;H&#65533;M&#65533;pg&#65533;&#65533;&#65533;&#65533; <8 A&#65533;&#65533;J `&#65533;D&#65533;&#65533;$&#65533;&#65533;'&#65533;&#65533;w1@&#65533;88&#65533;&#561;0&#65533;&#65533;$`&#65533;@@	G&#65533;&#65533;"9r&#65533;Q#Z&#65533;x&#65533;&#65533;&#65533;Z&#65533;n&#65533;&#65533;s#&#65533;&#65533;*8u&#65533; &#65533;&#1322;V0`&#65533;4&#65533;T'&#65533;V&#65533;u&#49324;0&#65533;&#65533;\P5*&#1318;k&#65533;:+U&#65533;&#65533;	&#65533;&#1437;&#65533;&#65533;.&#2043; Jh&#65533;&#65533;7&#65533;&#65533;&#65533;<^&#65533;a&#65533;&#65533;49Q&#65533;&#65533;&#65533;%<&#65533; q"b&#65533;&#65533;&#65533;&#65533;k&#65533;&#270;?Pl&#65533;\&#65533;&#65533;j&#744;O&#65533;8&#65533;&#65533;&#65533;&#65533;&#65533;A&#65533;&#65533;&#65533;&#1475;&#65533;&#254;w>L&#65533;&#65533;&#832;'&#65533;&#65533; 3&#65533;&#65533;&#65533;G&#65533;&#65533;&#65533;:E	&#65533;G&#65533;&#65533;&#65533;&#65533;&#36616;&#65533;&#65533;e:U&#65533;T&#65533;&#65533;N&#65533;&#65533;X&#65533;&#65533;&#65533;&#65533;'_&#65533;&#65533;&#65533;&#65533;t&#65533;NXw}<&#65533;&#65533;&&#65533;&#65533;&#65533;&#65533;&#65533;` n` 
%8x&#1665;	N(!&#65533;w@&#65533;D=H0&#65533;L	L&#65533;&#65533;Y	 &#65533;BQ&#65533;&#65533;C4&#65533;0&#65533; &#65533;H&#65533;p&#65533;&#65533;U4&#65533;&m&#1297;&#65533;&#65533;cH	&#65533;R2&#65533;tL#&#65533;&#65533;&#65533;&#65533;R*&#65533;"BEB&#65533;#B&#1106;&#65533;&#65533;&#65533;&#65533;&#65533;0&#65533;9&#65533;V&#65533;i&#65533;fSM&#65533;&#65533;&#65533;}m&#65533;&#65533;&#65533;Tai%&#65533;kR&#65533;[k2 &#65533;y&#65533;&#65533;&#65533;b&#65533;&#65533;e&#65533;p&#65533;!&#65533;Ypv-&#1064;&#65533;&#65533;&#65533;@[f&#65533;]F&#65533;W4&#65533;u&#65533;g&#65533;&#65533;&#65533;`Zk&#1153;&#65533;`&#65533;'l&#65533;&#65533;&#65533;2H&#65533;[_&#65533;&#65533;&#65533;&#65533;&#65533;&#65533;b&#65533;&#65533;*
&#65533;"&#1515;j&#65533;u&#65533;k&#65533;IF&#65533;&#65533;foh@Ar&#65533;&#65533;&([&#65533;=E&#65533;&#65533;&#65533;-&#65533;&#65533;`&#65533;e&#65533;&#65533;e&#65533;z&#65533;&#65533;&#65533;&#65533;&#65533;&#65533;&#179;&#1567;&#65533;&#922;&#65533;]
&#65533;&#65533;&#65533;
B&#65533;&#65533;&#65533;&#65533;;/&#65533;&#1759;8;AL &#65533;&#65533;L&#65533;H&#65533;&#65533;)D/t&#65533;&#65533;9r Q&#65533;Ytd&#65533;8<&#65533;EF&#65533;&#65533;G 5&#65533;&#1171;gy&#65533;&#65533;|&#65533;A&#65533;,&#65533;&#65533;2&#65533;&#65533;?T1&#65533; &#65533;y&#65533;SmBuf[d&#65533;5&#65533;	d&#65533;54xm&#65533;&#65533;VYn&#65533;%h&#65533;rU@^a&#65533;!7&#65533;c&#65533;&#65533;&#65533;c&#65533;&#1941;mc&#65533;6&#65533;&#1571;{iF&#65533;&#65533;!&#65533;,e&#65533;a&#65533;l]W&#65533; &#65533;d&#65533;&#65533;&#65533;j&#65533;&#65533;&#65533;v&#1612;&#65533;-&#65533;&#65533;&#65533;&#65533;&#65533;&#65533;)&#65533;*&#65533;&#65533;&#65533;&#65533;]&#65533;&#1669;&#65533;&#65533;&#65533;`&#65533;%&#65533;&#65533;k&#65533;G&#65533;&#65533;&#65533;U&#65533;b&#65533;&#65533;5&#65533;d?&#65533;A	6&#65533;!&#65533;6&#65533;&#65533;&#139;&#65533;&#65533;&#65533;P&#65533;i&#65533;&#2046; &#65533;&#65533;&#65533;&#65533;i&#65533;&#65533;&#65533;&#65533;j&#65533;8@&#65533;
;T&#65533;&#65533;0J&#65533;@&#65533;&#65533;&#65533;p&#65533;&#65533;4Q&#65533;>j&#273;GPdH&#65533;&#65533;$K	&#65533;&#1352;PA
&#65533;&#2046;&#65533;&#1231;&#65533;&#65533;&#65533;@Y	&#65533;3Zi&#65533;Ojbq&#65533;Y&#65533;&#65533;X&#65533;o&#65533;&#65533;&#1244;&#65533;&#65533;8PZ~&#65533;Sa e&#65533;&#65533;&#65533;Jp|&#65533;Kc&#65533;&#65533;A[5*VgS&#65533;_&#65533;&#65533;FS&#65533;L
5&#65533;&#65533; '84&#65533;&#1128;#&#1952;&z[&#939;&#65533;&#65533;(&#65533;3&#65533;&#65533;&#65533;o&#65533;+&#65533;&#65533;pn&#65533;&#65533;O&#65533;8&#65533;&#713;&#65533;r&#65533;&#65533;&#65533;&#65533;&#65533;&#869;l&#65533;&#65533;`Y&#65533;h&#65533;hK&#65533;&#65533;Z"&#65533;u&#65533;&#65533;+`S&#65533;&#65533;&#65533;3&#65533;y5H^&#65533;&#65533;&#65533;
&#65533;.}&#875;v&#65533;&#65533;W]$@&#65533;e%}.y&#1552;&#65533;0=b D&#65533;hO{&#65533;&#65533;&#65533;^4&#588;&#65533;,&#65533;;&#65533; &#65533;&#65533;&#65533;&#232;&#65533;&#65533; )&#65533;7?&#65533;&#1871;}IK&#65533;&#65533;&#65533;&#65533;&#65533;glX &#65533;&#65533;&#65533;)NJT&#65533;&#1215;&#65533;&#65533;2.K#&#65533;c,-&#65533;|&#65533;3j&#65533;Uk&#65533;&#65533;&#65533;&#65533;&#65533;+&#65533;y&#65533;jP&#65533;&#65533;h&#29488;rL`&#65533;&#65533;&#65533;&#65533;o+&#65533;e&#65533;9fGP&#65533;{&#65533;&#65533;&#65533;V&#65533;&#65533;&#65533; &#65533;[&#65533;8&#65533;c&#65533;n&#650;r{&#65533;&#65533;&#65533;D&#349;[&#65533;"V&#65533;c&#65533;c~gsW&#65533;&#65533;Z&#65533;&#1566;&#160;&#65533;Y&#65533;B&#65533;&#65533;&#65533;&#65533;&#65533;e&#65533;&#65533;*P&#65533;&d&#65533;w&#65533;&#65533;&#65533;&#65533;
&#65533;&#65533;&#65533;&#65533;=2+=faML^&#9358;5G{&#65533;&#65533;7B&#65533;<&#65533;&#65533;&#65533;HBI!1i&#65533;&#65533;C	&#65533;&#65533;$&#65533;,%HD"&#1056;E&#65533;&#65533;e@C"&#65533;@&#65533;2haV&#65533;B&#902;0&#65533;&#65533;&#65533;0Alps&#65533;&#65533;&#65533;&#65533;Zp&#65533;&#65533;&#65533;&#65533;&#65533;	&#65533;	t&#65533;\&#65533;59&#65533;/[&#65533; &#65533;^&#65533;&#65533;&#65533;Fl&#65533;&#65533;&#65533;Yx&#65533;\&#65533;&#65533;&#65533;a&#65533;&#65533;&#65533;&#65533;V?&#65533;D!*K&#65533;?&#65533;&#65533;&#65533;g{0&#65533;&#65533;U&#65533;qga&#65533;&#65533;&#65533;N8&#65533;*&#65533;&#63097;M4s&#65533;1&#65533;>3&#65533;&#65533;&#260;&#65533;p}&#65533;&#65533;&#65533;&#65533;&#65533;&#65533;P&#65533;;&#65533;-bzx&#65533;&#65533;&#65533;1&#65533;X&#65533;&#65533;/&#65533;&#65533;&#65533;v	2&#65533;Gq&#65533;&#65533;&#65533;&#65533;1/b K&#65533;B&#65533;1&#65533;!.ry!p"G>&#65533;&#65533;&#65533;&#506;'&#65533;E~&#65533;H&#65533;&#65533;JJ&#65533;&#664;&#804;&&#65533;&#65533;/&#65533;&#65533; 8&#65533;&#65533;&#65533;Si&#65533;_8"wX&#65533;&#65533;&#65533;A-&#65533;&#65533;%\&#65533;&#65533;j-&#65533;s&#65533; &#65533;&#65533;&#65533;X&#65533;	MO1x:8&#65533;[a&#65533;;_&#65533;Lq;&#65533;&#65533;&#65533;&#65533;l&#65533;&#65533;&#65533;&#65533;&#65533;&#65533;x&#65533;6&#65533;9
S&#65533;&#65533;&#65533;8&#65533;a@L!A&#65533;J&#65533;D%lQ&#65533;H&#65533;&#65533;J%&#65533;&#65533;&#65533;>&#41294;&#65533;&#65533;&#65533;&#65533;*j`&#65533;&#65533;&#65533;&#65533;&#65533;Wr&#65533;&#65533;W&#65533;&#65533;NmQ &#65533;=&#65533;&#65533;&#65533;&#65533;&#65533;&#65533;?j&#65533;5jX&#65533;&#65533;yb&#65533;:&#65533;&#65533;&#65533;@&#65533;&#65533;&#65533;&#65533;<w&#65533;&#65533;\&#65533;&#65533;&#65533;&#65533;h'&#65533;&#65533;&#65533;C+&#65533; &#65533;Ld&#65533;&#65533;&#65533;(G&#65533;&H&#65533;&#65533;&#30872;:&#65533;C&#65533;&#65533;&#65533;?|&#65533;^&#65533;&#65533;%!&#65533;&&#65533;W&#65533;&#65533;L&#65533;6&#65533;&#1174;&#65533;&#65533;&#65533;(&#65533;0&#65533;&#65533;C&#65533;&#65533;w &#221;&#65533;&#1191;p*ojJ&#65533;h&#65533;&#65533;&#65533;<<X&#65533;3&#65533;<&#65533;P&#65533;&#65533;Y,&#65533;	V&#65533;&#790;G&#1023;&#65533; :&#65533;&#65533;O&#65533;:S&#1062;T;&#65533;&#65533;f&#65533;&#65533;&#65533;&#65533;A<&#65533;hi P &#65533;&#65533;4x`&#65533;9&#131;&#65533;3hL\c&#65533;&#65533;&#65533;&#65533;&#65533;&#971;&#65533;&#65533;&#65533;&#65533;%&#65533;TX&#65533;! &#65533;&#65533;&#65533;&#65533;&#65533;&#65533;&#65533;&#65533;&#760;&#65533;&#65533;6&#65533;<&#65533;fH&#65533;K]=&#65533;K&#65533;&#65533;.&#65533;&#65533;&#65533;&#65533;&#65533;i&#65533;N@'YHCnZ&#65533;&#65533;&#65533;CRT&#65533;&#65533;&#65533;&#65533;&#1326;&#65533;|&#65533; &#65533;&#65533;&#65533;&#65533;&#65533;C&#65533;C&#65533;&#65533;/&#65533;$&#65533;9&#65533;/&#65533;^$e&#65533;v&#65533;&#65533;&#65533;&#65533;&#65533;f&#65533;l&#65533;eJk&#65533;R&#65533;&#65533;&#65533;yf&#65533;&#65533;
&#65533;&#65533;I%&#65533;ox_&#65533;s&#65533;&#65533;!i&#65533;)\&#65533;&#65533;@&#65533;&#65533;q7&#65533;&#65533;Rm&#65533;P&#65533;r]h&#65533;&#65533;-\&#65533;6&#1078;&#65533;pT&#65533;&#65533;&#65533;&#65533;^ &#1219; 7fE&#65533;2&#65533;=&#65533;&#65533;-&#59389;&#65533;&#32205;&#65533;D&#65533;&#65533;.&#65533;&#65533;-&#65533;&#65533;h&#65533;&#65533;<e&#65533;&#65533;V&#65533;%\-&#65533;&#65533;Z!&#65533;&#1395;P&#65533;.&#65533;=_&#65533;&#65533;/&#65533;GkG!u&#65533;&#65533;r&#18267;&#65533;&#65533;/&#65533;&#65533;emK&#65533;&#65533;&#65533;&#65533;=o&#65533;&#65533;&#65533;&#65533;S&#65533;&#65533;&#65533;&#65533;&#65533;"&#65533;C%#&#65533;t&#65533; @{')_&#65533;&#65533;&#65533;$&#65533;&#65533; &#512;x&#65533;W&#65533;&#65533;&#65533;&#65533;&#65533;&#1024;&#65533;&#65533;&#65533;@&#65533;e&#65533;&#65533;eAP&#65533;&#65533;&#65533;&#65533;&#65533;D&#65533;&#65533;&#65533;&#65533;4&#65533;[A&#65533;&#1737;E&#65533;E&#65533;	&#65533; &#65533;&#1737;&#65533;&#1781;&#65533;&#65533;BiJc&#65533;U&#65533;&#65533;WB&#65533;&#1046;}&#65533;&#65533;
&#209;S.&#65533;&#65533;i &#65533;8&#65533;&#65533;DdUh&#65533;qx&#65533;&#65533;4B#&#65533;D6&#65533;S)&#65533;&#65533;X&#65533;a&#65533;&#65533;X&#65533;&#65533;&#65533;*&#65533;&#65533;M&#65533;&#65533;&#65533;N&#65533;!&#65533;Y&#65533;2&#1365;`&#65533;&#65533;\<M&#65533;&#65533;&#65533;&#6072;U&#65533;&#65533;&#65533;&#65533;&#65533;&#65533;r&#65533;&#65533;m %H&#65533;uU&#65533;&#65533;Y&#65533;&#65533;&#65533;&#65533;&#65533;_L&#65533;M &#65533;&#1804;&#276;&#65533;E&#65533;&#65533;,N&#65533;TNADDD{iJ&#65533;&#65533;&#65533;&#65533;&#65533;9}y&#65533;&#65533;&#65533;&#65533;&#501;&#65533;_(T&#65533;D&#65533;&#65533;ST&#65533;X&#65533;b0&#65533;&#65533;&#65533;T&#65533;&#65533;&#65533;zR&#65533;m&#65533;x&#65533;&#65533;b,%2N&#65533;&#65533;&#65533;&#65533;Qc&#1993;2&#65533;&#65533;^$4!
]<H~x&#65533;q&#327;r4u&#65533;&#65533;&#65533;&#65533;&#65533;Ad&#65533; &#65533;  &#65533;&#65533;&#65533;&#65533;a&#65533;@\&#65533;>&#65533;&#65533;\^&#65533;&#65533;&#65533;&#65533;y&#65533;&#65533;&#65533;Q&#65533;yG&#65533;&#65533;Y&#862;&#65533;&#1721;d&#65533;&#65533;L&#65533;&#65533;&#65533;&#65533;Q&#65533;@&#37852;YX&#65533;`E.N&#65533;/&#65533;&#65533;&#65533;%N &#65533;&#65533;:&#65533;A"uU&#65533;&#65533;G=&#65533;&#65533;&#65533;&#65533;&#548;&#65533;&#65533;&#65533;WT&#65533;&#65533;@d&#65533;&#65533;)&#65533;B,	&#65533;&#596;&#65533;&#65533;&#65533;&#65533;I&#65533;O&#65533;&#65533;&#65533;&#65533;&#65533;|UP]&#264;&#65533;E&#65533;@H&#65533;M&#65533;V&#65533;&#65533;Y&#65533;&#263;<&#65533;&#65533;\0&#65533;&#65533;&#65533;&#65533;&#65533;E&#65533;&#65533;`&#65533;&#65533;9&#65533;&#65533;&#65533;&#65533;&#65533;&#65533;&#65533;|e&#65533;&#65533;R&#65533;0c\M&#65533;&#65533;&#65533; z&#544;.&#65533;]&#65533;Gz&#65533;G&#1977;^r&#65533;^(&#489;(&#65533;&#65533;M\&#65533;&#65533;|J&#65533;;&#65533;f&#65533;&#65533;&#65533;&#65533;&#65533;&#65533;#&#65533;&#65533;=h&#65533;&#65533;q&#65533;dU&#65533;f&#65533;e&#65533;&#65533;P&#65533;&#65533;&#65533;&#65533;4&#65533;Mq=K&#65533;T&#65533;&#65533;a&#65533;E*&#65533;U&#65533;&#65533;&#65533;&#65533;&#1372;XX&#65533;&#65533;I&#733;m&#65533; &#65533;&b&#65533;&#65533;&#65533;&#65533;"&#1931;&#65533;-Hs&#65533;T&#65533;&#65533;&#65533;&#65533;Q&#65533;&#65533;&#65533;L E&#65533;&#65533; &#65533;O&#65533; !QL&#65533;&#65533;(&#65533;&#65533;?H&#65533;&#412;"&#65533;&#65533;+r&#65533;Y P&#65533;@&#65533;&#65533;&#65533;&#65533;&#65533;&#65533;&#65533;&#65533;&#65533;&#65533;&#65533;~&#65533;&#65533;&#65533;&#65533;YP&#65533;&#1825; \&#65533;&#65533;`8&#65533;B B%&#65533;&#65533;&#65533;&#65533;&#1797;&#65533;&#65533;&#1125;&#65533;&#65533;&#65533;uJxl&#65533;Th&#1246;&#65533;e&#1107;:	&#65533;@f&#65533;&#5665;&#65533;Yf&#65533; tP&#65533;he&#65533;&#65533;&#65533;&#65533;&#65533;cT&#65533;}&#65533;,&#65533;&#65533;(&#65533;TAV&#65533;A&#65533;&#65533;&#65533;&#65533;&#65533;8&#65533;&#65533;4&#65533;&#665;&#65533;X&#65533;&#65533;&#65533;
m&#65533;I&#65533;f&#65533;&#65533;uXU&#65533;^&#65533;&#65533;&#65533;]V 	g&#65533;&#65533;&#65533; &#65533;F&#65533;J&#65533;4&#65533;<&#65533;&#65533;8&#65533;&#65533;&#65533;&#1123;&#868;J&#65533;D&#65533;Z&#65533; &#65533;T&#65533;&#65533;A&#65533;&#65533;&#65533;r&#65533;!&#65533;&#65533;&#65533;&#65533;_&#65533;&#65533;"P&#65533;L&#65533;&#65533;RU&#65533;&#65533;gL&#1827;=&#1955;+&#65533;&#65533;~f&#65533;&#65533;&#65533;iV&#65533;&#65533;&#65533;e&#65533;A&#65533;S( L&#65533;&#65533;h&#65533;&#65533;U&#65533;h&#65533;X&#65533;1&#65533;0J&#65533;&#1296;~|&#65533;e@K&#65533;f&#65533;&#65533;,T&#65533;&#65533;&&#65533;&#65533;PlF&#65533;&#65533;&#65533;p&#65533;&#1083;&#65533;@uD&#65533;&#65533;@8Kf&#65533;@V&#65533;&#65533;}&#65533;c&#65533;&#65533;&#65533;&#65533;|x&#65533;&#65533;&#65533;&#65533;&#65533;=:&#65533;^&#65533;9il&#65533;KF&#590;&#65533;&#65533;Y_R$&#65533;&#65533;&#982;&#1502;D[3j&#65533;f&#1110;TI&#65533;
Ig9&#65533;&#65533;9&#65533;D&#65533;&#65533;&#65533;rrT&#65533;&#65533;&#65533;kV:&#65533;&#65533;`jv
&#65533;O&#65533;_!qZ'~"(&#65533;&#65533;z&#65533;O&#65533;&#65533;&#65533;z6&#65533;&#1269;"R&#65533;'2^&#65533;&#65533;&#65533;L`ER!&#65533;&#65533;@
&#65533;&#65533;&#65533;&#65533;!&#65533;%&#65533;R&#65533;&#65533;d&#65533;U&#65533;e&#65533;I&#65533;&#65533;I&#65533;&#65533;b&#65533;&#65533;&#65533;&#65533;&#65533;&#65533;2~hB&#65533;&#1374;_&#645;*G&#65533;&#65533;ud&#65533;s&#65533;&#65533;c_!&#65533;&#65533;&#65533;f&#65533;&#65533;&#65533;$&#65533;&#65533;&#65533;&#65533;&#65533;&#65533;&#65533;cl&#65533;^&#65533;&#65533;&#65533;&#65533;&#65533;&#65533; J&#65533;&#65533;&#65533;u_AY&#65533;&#65533;$&#65533;Z&#65533; &#65533;&#65533;&#65533;&#65533;mX&#65533;RYnS^&#65533;&#762;P&#65533;&#65533;&#65533;&#65533;&#65533;&#65533;b&#65533;&#65533;&#65533;&#65533;&#1803;Kv&#1282;&#65533;d&#65533;&#65533;l&#65533;&#65533;"E&#65533;"&#65533;&#532;'B&#65533;&#65533;*&#65533;>&#296;)&#65533;O&#65533;&#65533;&#65533;&#65533;{A*S&#65533;S&#65533;&#65533;&#65533;&#65533;&#65533;&#626;,&#65533;&#65533;'~J -L\j&#65533;D&#65533;[&#65533;1&#65533;en&#9588;&#65533;&#65533;&#1002;UXVKn9&#65533;&#65533;&#65533;u\-&#2037;&#65533;G&#65533;F,&#65533;&#65533;&#65533;_ mL#b$G&#65533;&#65533;6&#65533;c&#65533;U&#217;o^&#65533;&#65533;5Z#&#48751;b&#65533;&#65533;0r@&#65533;&#65533;&#65533;m&#65533;F)&#65533;&#65533;&#65533;LU(@&#65533;&#65533;&#65533;&#65533;2&#65533;&U&#65533;I&#65533;X&#65533;S&#65533;&#1384;&#65533;I&#65533;&#173;EM&#65533;l&#65533;r&#139;".&#65533;&#1355;&#65533;HY&#65533;&#65533;&#65533;M&#65533;&#65533;&#65533;&#65533;#&#65533;\(~'&#1081;Qf&#554;'|&#65533;"&#65533;&#65533;&#65533;&5	&#65533;&#65533;Vz&#65533;2&#65533;'&#65533;&#65533;|&#65533;&#65533;&#65533;&#65533;A&#65533;&#65533;&#65533;	&#65533;U\&#65533;&#65533;Z&#65533;IR&#65533;H&#65533;&#65533;&#65533;r&#65533;&#1697;/&#65533;&#65533;&#65533;n&#65533;&#65533;&#1825;&#65533;Y&#65533;:&#65533;T&#65533;p&#65533;c&#65533;&#65533;&#65533;&#65533;&#65533;h&#65533;u&#57400;}&#65533;5zM:&#65533;&#65533;^&#65533;&#65533;&#65533;r&#65533;^<T&#65533;f&#65533;&#65533;g&#65533;&#65533;&#65533;/&#1886;&#65533;&#65533;&#1817;&#65533;&#65533;&#65533;B&#65533;&#65533;X$A&#65533;E&#65533;&#65533;a&#65533;u&#65533;I&#65533;&#65533;&#65533;&#65533;m&#65533;x&#65533;$&#65533;&#65533;&#962;`&#65533;5&#65533;%&#65533;&#65533;L&#65533;O&#65533;I&#65533;&#65533;&#65533;@DL@'&#65533;&#65533;&#65533;/&#65533;^&#65533;&#65533;&#65533;&#65533;W&#65533;&#65533;P&#65533;0&#65533;&#65533;'&#65533;&#65533;pmr&#65533;&#65533;&#65533;&#65533;&#65533;4&#65533;@&#65533;b&#65533;\*o0&#65533;&#65533;j &#162;&#65533;JK0J&#65533;m&#65533;U>&#65533;T&#65533;jAQEX&#65533;&#65533;&#65533;&#65533;(&#65533;&#65533;&#65533;-&#65533;&#65533;&#65533;P_N&#65533;&#65533;&#65533;Z&#65533;]&#65533;	^&#65533;U&#65533;4&#65533;-&#65533;&#65533;xP&#65533;&#65533;&#65533;&#65533;7&#65533;&#65533;H2&#65533;&#65533;lS&#65533;&#65533;1&#65533;&#8212;&#65533;%q&#65533;1&#65533;&#65533;&#65533;j&#65533;&#65533;* /&#65533;&#65533;&#65533;qr'&#65533;&#65533;&#65533;&#65533;&#65533;N&#65533;&#65533;&#65533;u%&#65533;s&#65533;&#65533;%;&#65533;LF&#65533;&#65533;&#65533;&#65533;YP&#65533; &#65533;2P&#65533;&#65533;	&#65533;NQCt,O&#65533;" dD_O&#65533;t&#65533;&#65533;&#65533; &#65533;&#65533;S&#65533;2&#65533;fT&#65533;&#65533;&#65533;b 
&#65533; &#65533;&#1319;&#65533;&#65533;&#65533;&#65533;-1O&#65533;0c\&#65533;&#65533;e&&#65533;&#65533;&#65533;W&#1426;&#65533;&#65533;&#65533;I\q$&#65533;&#65533;&#65533;S&#65533;&#65533;I3&#65533;_F.&#65533;&#65533;!}o&#65533;Qc2E&#65533;6\k&#38753;&#65533;1A$i&#65533;&#65533;[&#65533;i&#65533;&#65533;`&#65533;&#65533;cP j&#65533;f\&#65533;&#65533;&#65533;>&#65533;&#65533;D}&#65533;&#65533;f3&#65533;&#1543;&#65533;&#65533;+&#65533;-&#65533;9 	&#65533;E%&#65533;q&#65533;&#1979;&#65533;&#65533;&#65533;7V&#65533;&#1550;&#65533;&#65533;Q&#65533;&#65533;&#1031;0a&#65533;1&#65533;[&#65533;&#65533;&#65533;bH&#65533;L&#65533;t&#65533;TL&#65533;L&#65533;&#65533;i&#65533;*I&#65533;6* &#65533;W&#65533;&#65533;+.#u&#65533;' j&#65533;&#65533;M&#65533;c&#65533; fX&#65533;&#65533;&#65533;-~&#65533;IJ&#65533;u1&#65533;&#65533;,&#65533;&#16984;.oY&#65533;aX,&#65533;4&#65533;s/&#65533;&#65533;&#1068;&#65533;&#1565; [&#65533;&#65533;&#65533;&#65533;^&#65533;c&#65533;E&#65533;!&#65533;6V&#65533;&#65533;&#65533;g&#65533;e&#65533;&#65533;&#65533;&#65533;&#65533;&#65533;&#65533;&#65533;&#65533;M&#65533;&#65533;2&#65533;&#65533;5r&#65533;@&#65533;vpI&#65533;p&#65533;7V;&#65533;2O&#65533;/&#65533;&#65533;&#65533;&#65533;j)G&#65533;&#65533;&#65533;&#65533;&#65533;&#65533;o&#65533;"r&#65533;d&#65533;&#65533;i&#65533;`p&#65533;&#65533;&#65533;f a&#65533;%.D&#464;&#65533;	&#65533;6x&#1185;j&#65533;&#65533;
, &#65533;&#65533;&#65533;DH&#65533;F&#799;Ls&#65533;Kh&#65533;+&#65533;vR)&#65533;&#65533;FV&#65533;&#65533;&#65533;&#65533;&#65533;&#65533;	U0@fX&#65533;!;x&#65533;163&#65533;	,&#65533;U&#65533;&#65533;O&#65533;&#65533;&#65533;w&#65533;&#65533;H&#65533;-&#65533;&#65533;%&#65533;js:&#454;&#65533;e&#65533;Ukqq\&#65533;&#65533;&#65533;&#65533;&#65533;&#65533;*&#65533;&#65533;&#65533;&#65533;K&#65533;&#65533;t&#65533;&#65533;&#65533;&#1979;&#65533;&#65533;&#65533;&#65533;&#65533;`Z&#65533;!	&#65533;[&#65533;]&#65533;`&#65533; &#65533;&#65533;J&#65533;&#65533;&#65533;R&#65533;E'&#65533;&#65533;&#65533;&#705;&#65533;&#65533;cz&#65533;&#65533;H&#65533;&#65533;$&#65533;&#65533;@&#65533;aL&#65533;z&#65533;&#65533;H&#65533;b)&#65533;zk3&#65533;&#65533;&#65533;E< &#65533;K8&#65533;?&#65533;:,&#1751;,o&#65533;&#65533;i&#65533;g&#65533;7&#65533;&#65533;&#65533;	\&#65533;Sr&#1557;&#65533;j&#65533;	&#65533;&#65533;&#65533;[&#65533;&#65533;c&#65533;&#65533;&#65533;[-&#65533;&#65533;&#65533;,pr&#65533; :&#65533;*z&#65533;&#53877;&#1565;\H&#65533;&#65533;s&#65533;E&#65533;y&#65533;&#65533;&#65533;&#65533;G}&#65533;"}&#65533;3&#65533;e&#65533;&#65533;3&#65533;&#65533;&#65533;&#65533;&#65533;&#173; &#65533;&#320;&#2025;&#65533;'&#65533;&#65533;&#362;&#65533;
5QOEV3&#65533;/&#65533;&#65533;1&#65533;&#65533;&#65533;&#65533;tp&#65533;&#779;&#65533;&#65533;&#65533;t5bs&#65533;&#65533;&#65533;&#65533;&#65533;&#65533;L&#65533; &#65533;E&#65533;&#65533;H&#65533;&#65533;i&#65533;&#65533;H;&#65533;&#65533;O&#65533;&#65533;U&#65533;&#65533;@&#65533;&#65533;D&#65533;&#65533;&#65533;L&#65533;8&#65533;&#65533;|.&#65533; A1>&#65533; &#65533;&#65533;F&#65533;G&#65533;&#65533;L*&#65533;8&#65533;0&#65533;{&#65533;B&#65533;&#65533;&#1746;&#65533; &#65533;|0}&#65533;T&#65533;O4&#65533;	x&#65533;)&#65533;&#65533;atk[&#65533;&#65533;&#65533;U&#65533;&#65533;&#65533;&#65533;]&#65533;e{&#65021;&#65533;&#65533;/`&#65533;P\{{&#65533;&#65533;&#65533;&#65533;&#65533;&#65533;=&#65533;&#65533;Ki&#65533;'8;&#65533;&#65533;&#65533;-&#65533;ly&#65533;W&#65533;bcEIB:&#65533;&#65533;&#65533;&#65533;n&#65533;,$V_&#65533;S<w&#523;&#65533;&#65533;N^+Hz4&#65533;&#65533;{%L i&#65533;B&#65533;Jw&#65533;&#65533;j&#65533;&*&#65533;&#65533;:&#65533;&#65533;&#1241;>Un;	&#65533;We&#65533;&#65533;i&#65533;>E&#65533;&#65533;&#65533;\&#65533;&#65533;&#65533;L&#65533;&#65533;W&#65533;:&#65533;&#65533;,&#65533;.6&#65533;&#65533;&#65533;&#197;&#65533;&#65533;&#65533;\|1&#65533;4&#502;9&#65533;&#65533;`.&#65533;fo^&#65533;6&#65533;&#65533;&#65533;&#65533;=&#65533;&#65533;<&#65533;&#65533;&#65533;&#65533;{[w&#65533;&#65533;&#65533;&#65533;oo2&#65533;97&#65533;&#65533;K8&#65533;C$&#65533;kz$&#65533;&#65533;30o&#65533;&#65533;,&#65533;&#65533;/&#65533;&#65533;Y.%2&#65533;&#65533;&#65533;&#65533;R&#65533;PB 9&#65533;&#1040;B&#65533;BPp&#65533;(1&#65533;ZL&#65533;bG
&#65533;0&#65533;&#65533;A&#65533;X` &#65533;
(&#524;&#65533;&&#65533;n&#65533;&#65533; &#65533; &#65533; -:&#65533;R	y&#65533;&#65533;A&#65533;I&#65533;&#65533;&#65533;i&#65533;&#65533;Q&#65533;&U&#65533;&#65533;_&#466;MP&#65533;
	&#65533;&#65533;! &#65533;&#1586;%z8&#65533;&#65533;6AJ&#65533;	&#65533;~MY&#65533;D&#1940;&#65533;tP&#65533;A&#65533;&#199;$F\&#65533;1b&#65533;'&#65533;&#65533;&#65533;a&#65533;x&#65533;&#65533;&#65533;&#65533;&#65533;&#65533;7'V&#65533;/^&#131;5gv=&#65533;e&#1622;5X&#65533;&#65533;y&#65533;&#1847;3&#65533;&#65533;&#65533;o&#65533;4v=&#65533;n&#65533;&#65533;s&#65533;&#65533;0&#65533;&#65533;&#65533;&#1193;W&#65533;&#65533;@&#65533;u^&#65533;&#65533;OkW&#65533;=u&#65533;
&#65533;&#65533;7<&#65533;B&#65533;&#65533;	Ng?R&#65533;Z&#65533;n&#65533;&#1585;&#65533;&#394;)6^\&#65533;&#65533;&#65533;&#65533;@,&#65533; N&#65533;&#47842;  J&#65533;&#65533;j&#65533;)'&#65533; &#65533;	&#65533;i&#65533;&#65533;'
&#65533;"&#65533;(&#65533;&#65533;&#65533;&#65533;)$x&#65533;&#65533;&#65533;&#65533;&#65533;)&#65533;"&#65533;@&#65533;&#65533;&#65533;2&#65533;/&#65533;&#65533;R&#65533;/N8&#65533;&#65533;&#65533;(&#65533;&#65533;&#65533;&#65533;j&#65533;&#65533;&#65533;&#812;&#65533;;&#65533;&#65533;&#65533;R/&#65533;&#662;\&#65533;40m&#65533;&#65533;&#65533;#&#65533;;(o|-3&#65533;j&#65533; &#65533;s&#65533;&#65533;45H&#65533;&#1042;&#65533;,[&#65533;&#65533;8&#794;kn&#65533;&#65533;&#65533;&#65533;&#65533;2>&#65533;&#65533;30&#65533;&#65533;&#65533;O@&#65533;N1D&#65533;&#65533;&#65533;B&#65533;[o:&#65533;&#65533;&#65533;M 
&#65533;C&#65533;&#65533;$s&#65533;1&#144;$T&#65533;L&#1262;&#65533;&#65533;&#65533;&#65533;$&#65533;&#65533;&#65533;N{&#65533; K+&#65533;&#65533;&#65533;V-5(>&#65533;&#65533;h&#65533;&#65533;J&#65533;&#65533;W\9&#65533;H"P(&#65533;&#65533;&#65533;&#65533;A&#65533;&#65533;\&#65533;0&#65533;
q&#65533;&#65533;&#65533;3&#65533;B&#65533;@Tq( Ht
&&#65533;&#65533;&#65533;jE&#65533;&#65533;p&#65533;&#65533;&#65533;&#65533;+&#65533;&#65533;n&#65533;K&#65533;&#65533;J&#65533;&#65533;J0,Ye&#65533;}&#65533;&#65533;8&#65533;&#65533;T&#65533;&#65533;&#65533;&#65533;T@l<&#65533;N&#65533;&#65533;K&#65533;&#65533;T&#65533;a&#65533;&#65533;;&#65533;J&#65533;V&#65533;l2&#65533;&#65533;K&#65533;J&#65533;8M?=&#65533;7&#65533;{A[4&#65533;:&#65533;QP&#65533;l&#65533;&#65533;&#65533;&#65533;:TP&#65533;&#65533;f&#65533;d&#65533;M7F&#65533;&#65533;n&#65533;&#65533;s/&#65533;Jj-&#65533;&#65533;&#65533;j5&#65533;
;&#65533;&#65533;.O&#65533;&#65533;&#65533;` &#65533;&#65533;#&#65533;I&#65533;&#65533;&#65533;!&#65533;(j&#65533;?^&#65533;(#&#65533;*&#65533;&#65533;k&#65533;J`&#65533;&#65533;8&#65533;A&#65533;&#65533;&#65533;	*&#65533;&#65533;Z&#65533;h&#65533;5(	0&#65533;(&#65533;5&#65533;&#65533;&#65533;eQ&#65533;@1&#65533;h&#305;&#65533;&#65533;8&#65533;-&#65533;(&#65533;V&#727;&#65533;&#65533;Kr&#65533;D8u/&#65533;R)M&#65533;&#65533;&#65533;&#65533;&#65533;[&#65533;S&#65533;&#65533;k:T-m&#65533;x&#65533;&#65533;&#65533;L&#65533;&#65533;s&#1283;&#65533;&#65533;,a&#65533;S4*&#65533;&#65533;&#65533;cF&#65533;&#65533;>_&#65533;Le&#65533;i&#65533;&#65533;&#65533;&#65533;&#65533;t&#65533;&#65533;?g&#65533;&#65533;&#41390;&#65533;U&#40415;}e&#626;&#65533;i&#65533;&#65533;R&#65533;&#65533;&#65533;X&#65533;&#65533;p&#65533;&#65533;/mqHF(&#65533;&#65533;&#65533;&#65533;"&#65533;&#65533;&#65533;Tr&#65533;&#65533;&#65533;&#65533;(&#65533;
&#65533;O DA&#65533;&#65533;B&#65533;

&#4610;&#65533;n&#65533;&#65533;2&#65533;U&#65533;&#65533;&#65533;h]d&#65533;K&#65533;&#65533;&#65533;&#789;&#65533;K+B&#65533;&#65533;2:&#65533;&#65533;&#65533;@P&#65533;&#65533;&#65533;&#65533;&#65533;IP&#65533;&#65533;&&#65533;&#65533;p&#65533;KNk&#65533;&#1296;&#65533;$&#65533;f&#65533;&#65533;#&#65533;X&#65533;&#65533;0&#65533;&#65533;y&#65533;&#65533;T&#65533;U&#65533;&#65533;!&#65533;^&#65533;3&#1252;&#65533;&#65533;&#65533;31&#65533;h&#65533;&#65533;N&#65533;&#1028;'&#65533;t&#65533;{\&#65533;Rq&#65533;&#65533;&#65533;lje-&#65533;&#65533;&#65533;t&#65533;&#65533;DRA&#65533;&#65533;&#65533;&#65533;w#"&#431;5I|X&#65533;B?&#65533;9&#65533;&#65533;i&#65533;&#65533;&#65533;&#65533;&#65533;oR&#65533;&#65533;E&#65533;&#586;P#&#1600;G&#1318;`Y&#65533;8&#722;&#65533; &#33171;&#65533;A&#65533;n6&#65533;+%4&#65533;&#65533;(,*Q&#65533;&#65533;5&#65533;&#65533;&#65533;'L&#65533;&#65533;/})&#65533;.&#65533;&#65533;vJ&#65533;#&#65533;&#65533; 0$q@
6@/&#65533;&#65533;Kb&#65533;@&#156261;&#65533;e
&#65533;&#65533;y&#65533;&#65533;.&#65533;&#65533;Q2+&#1364;6&#65533;&#65533;D&#65533;&#65533;NoJ&#65533;7&#65533;&#65533;E&#65533;&#65533;1&#65533;&#65533;b&#65533;j&#65533;&&#65533;&#65533;&#65533;x&#65533;&#65533;&#65533;&p&#65533;&#65533;&#65533;b&#65533;@&#65533;&&#65533; ^&#65533;&#65533;J&#65533;&#65533;&#65533;&#65533;&#65533;&#65533;&#65533;&#65533;e<3&#65533;&#65533;rR!&#65533;&#1324;&#65533;&#65533;&#65533;&#65533;&#65533;hSP&#65533;&#65533;&#65533;Dt&#65533;&#65533;;[{&#65533;& &#65533;&#65533;Y&#65533;:&#65533;R&#557; &#129;&#65533;:&#65533;l@&#65533;&#65533;B &#65533;&#65533;+nca&#65533; &#65533;&#65533;&#65533;d6&#65533;&#65533;^&#65533;!&#65533;&#65533;m&F&#65533;&#65533;-&#65533;&#65533;+q+&#65533;%R&#65533;&#65533;t&#65533;HY+,&#65533;&#65533;"&#65533;&#65533; &#65533;&#65533;&#65533;&#65533;&#65533;~0C&#65533;hj&#65533;R&#65533;&'&#65533;&#65533;JlN&#65533;d&#65533;X&#65533;X&#65533;!&#65533;<R&#65533;&#65533;#&#65533;&#65533;m'eS&#140;)&#65533;R&#65533;l&#65533;-&#65533;)&#65533;&#65533;&#65533;&#65533;1&#65533;FO&#65533;&#65533;&#65533;g+&#65533;&#65533;4&#65533;&#65533;&#65533;&#65533;MTm<&#65533;&#1630;&#65533;e0&#65533;&#65533;&#65533;7&#65533;{&#65533;&#65533;iLU5N&#65533;a4&#65533;&#65533;)b&#65533; [OI&#65533;&#65533;!&#65533;v&#65533;&#65533;&#65533;$#i&#65533;&#65533;:J&#65533;&#65533;&#65533;&#65533;g&#65533;D&#65533;u&#65533;9&#65533;&#65533;b&#65533;S}&#65533;	&#65533;&#65533;nv&#65533;&#65533;&#65533;&#65533;&#65533;&#65533;&#65533;&#65533;p&#65533;&#65533;&#65533;&#65533;&#65533;8&#65533;v&#65533;*&#65533;&#65533;&#65533;&#65533;*&#65533;&#65533;"&#65533;J( &#65533;l@&#65533; l*&#65533; &#65533;RW9&#65533; fb[,b&#65533;&#65533;REiT&#65533;i&#65533;d&#65533;&#65533;$x&#65533;&#65533;Mu&#65533;X!e&#65533;&#65533;&#65533;Zle&#65533;&#65533;&#65533;9>&#65533;&#65533;l&#65533;&#65533;&#65533;&#65533;-5&#65533;%&#65533;M%X@G&#65533;P :D&#65533;&#515;&#65533;g&#65533;&#65533;*c&#65533;&#65533;&#65533;&#65533;l&&#65533;wM&#65533;&#65533;IK*n\&#65533;&#65533;&#65533;<~&#65533;b&#65533;[YT&#65533;&R&#65533;E&#65533;&#65533;&#65533;&#65533;&#65533;&#65533;u&#65533;[H &#65533;&#65533; &#65533;cT&#65533;&#1383;&#65533;	%PK&#65533;&#1250;Z&#65533;h&#65533;s&#65533;IP&#65533;&#65533;&#65533;n&#65533;&#65533;O&#65533;:&#65533;e&#65533;o9&#65533;`&#65533;Z&#65533;&#65533;&#65533;&#65533;+&#65533;&#65533;}&#65533;yV&#65533;&#65533;U&#65533;&#65533;3&#65533;&#65533;<&#1026;&#65533;e,P&#65533;9&#65533;&#65533;Gn&#65533;lp&#65533;z&#65533;&#65533;&#65533;&#65533;Q&#65533;d&#65533;&#65533;&#65533;#&#65533;X&#65533;w&#65533;&#65533;HFRx&#65533;]@m&#65533;Y(&#65533;&#65533;1->&#65533;&#65533;&#65533;2A&#65533;13&#65533;1N&#65533;^S&#478;&#65533;Lh	=&#65533;&#65533;
&#65533;&#65533; TX&#65533;&#65533;'w&#65533;9DX&#65533;&#65533;&#65533;&#163;N&#65533;&#65533;i0=&#65533;8+&#65533;&4&#65533;O&#65533;&#65533;&#65533;h &#65533;&#65533;!a  n+&#65533;&#65533;V&#65533;nC&#1446;]&#65533;v&#65533;2&#65533;j&#65533;&#65533;  &#65533;&#1042;&#65533;&#65533;&#65533;&#65533;&#65533;,&#65533;&#65533;h
&#65533;&#65533;CEa&#65533;&#7298;8&#325;&#65533;&#65533;-
fX&#65533;&#1367;&#65533;&#65533;&#65533;*!&#65533;	`&#65533;!&&#65533;&#65533;%u&#65533;&#65533;&#65533;u&#65533;&#65533;N '&&#65533;&#65533;	&#65533;$&#65533;1:\f&#65533;&#65533;&#65533;D&#65533;&#65533;&#65533;&#65533;v&#65533;Y&#65533;&#65533;&#65533;|&#65533;Q&#65533;$&#65533;;~&#65533;23&#65533;l&#65533;	e&#65533;){z&#65533;&#65533;&#65533;&#65533;&#65533;L'\_]&#1716;&#65533;&#65533;&#65533;&#65533;%&#65533;&#65533;&#749;&#65533;t&#65533;&#65533;p]m&#65533;L&#65533;#Y&#65533;l&#65533;&#65533;6=&#65533;bZZ@)#&#65533;&#65533;p&#65533;=&#65533;TK&#65533; @ &#65533;@0P&#65533;	&#65533; @&#65533;&#65533;&#65533;&#65533;\M&#65533;q&#65533;&#65533;B&#65533;&#65533;&#65533;&#65533;&#65533;&#65533;(&#65533;&#65533;L
=&#65533;PhC&#65533;&#1430;&#569;&#65533;&#65533;&#409;\]  aRJ&#65533;&#65533;&#65533;&#65533;&#65533;&#65533;n&#65533;^&#65533;& d&#65533; &#65533;&#65533;&#65533;(7R&#65533;&#65533;&#65533; p\&#65533; !&#65533;K&#65533;&#1408;&#65533;4 &#65533;&#65533;";@&#65533;S58!FX&#65533;&#65533;&#65533;&#65533; &#65533;&#65533;&#65533;U&#65533;&#65533;&#65533;&#65533;&#65533;&#65533;"ab&#65533;&#65533;&#65533;H&#65533;&#1476;&#65533;&#65533;T&#899;&#65533;&#65533;~&#65533;&#65533;&#65533;t&#65533;5&#65533;Ov#6&#65533;&#65533;Sk&#65533;&#65533;0&#65533;,&#65533;#&#65533;&#65533;D&#65533;&#65533;&#65533;&#772;O&#1571;&#65533;(&#65533;&#65533;&#65533;8&#1540;&#65533;#&#65533;&#65533;&#65533;9&#65533;gM&#65533;&#1748;lyvP&#65533;-k*iV&#65533;&#65533; "&#65533;*&#65533;#A&#65533;&#65533;&#65533; &#65533; &#65533;E&#65533;j&#65533;&"#@&#65533;&#65533;&#65533;f&#65533;:&#65533;>bE&#258;L&#65533;&#65533;Ado&#65533;&&#65533;&#65533;^	[&#1675;p&#65533;&#747;~&#65533;D$-&#65533;&#324;X.)&#65533;B&#1346;&#65533;_&#65533;&#65533;&#65533;&#65533;, &#65533;T@N&#65533;@&#65533;&#65533;8&#65533;2 J J&#65533;&#65533;&#65533;\&#65533;!&#65533;
!&#65533;&#65533;&#65533;&#65533;&#65533;x&#65533;~AR&#65533;R!>&#65533;X&#65533;rA~a
Xa
r&#65533;&#65533;&#65533;	&#1184;&#65533; &#65533; &#65533;&#65533;&#65533; 	&#65533;&#65533;&#65533; h`<&#65533;x6p&#65533;p&#65533;&#65533;pD,&#65533;.J,&#65533;&#65533;)&#65533;&#65533;&#65533;J&#1193;9&#65533;f^&#65533;O(&#65533;7&#65533;S&#65533;'&#1642;fS&#65533;JR&#65533;rfg&#65533;'&#65533;X&#65533;&#65533;Z&#65533;Jfl/~&#65533;&#65533;v&#65533;./&#65533;&#563; &#65533;&#65533;&#65533;&#65533;F&#65533;&#65533;&#65533;'"&#65533;&#65533;&#65533;&#65533;&#65533;Q&#65533;&#65533;&#65533;&#65533;hlt&#65533;&#65533;
{&#65533;"&#65533;&#65533;(n(B&#65533;&#65533;&#65533;&#65533;&#65533;j&#65533;p)D&#65533;
&#65533;&#65533;&#65533;&#65533;0&#65533;&#65533;PHr&#65533;I&#65533;\Nu&#1450;R&#65533;&#65533;&#65533;&#65533; &#65533;$L-&#65533;#&#65533;hD&#65533;y&#65533;&#65533;]&#65533;G,&#65533;v&#65533;&#65533;&#65533;&#65533;&#65533; 	a&#65533;@l `&#65533;T1>!~&#65533;&#65533;&#65533;r&#65533;r&#65533;B!&#65533; *E&#65533;Da&#65533;&#65533;&#65533; &#65533;&#65533;b1&#65533; H&#65533;3B&#65533;N _&#65533;&#65533;@`&#65533;-,&#65533;k&#65533;4&#65533;A&#65533;&#65533;J &#65533;&#65533;CO&#1320;g&#65533;&#65533;O#&#65533;0&#65533;&#65533;&#65533;.&#65533;4&#65533;8:&#65533;&#65533;N&#65533;&#65533;&#65533;&#65533;=&#65533;H&#65533;/+&#65533;T&#9896;&#65533;&#65533;&#65533;&#65533;i&#65533;Q&#65533;&#65533;R$&#65533;&#640;A&#1024;&#65533;&#65533;&#65533;&&#65533;&#65533;&#65533;6"&#65533;. G&#65533;
&#65533;&#65533;>"&#65533;B_&#65533;&#65533;Z^&#65533;!&#65533;&&&#65533;&#789;r/(ni&#65533;|O+x&#65533;&#65533;&#65533;#&#65533;0E"@&#65533;&#65533; &#65533;j&#65533;f2$&#65533;T&#65533;Z@X&#65533;U M,&#65533;/&#65533;T:&#65533;b&#65533;>&#65533;,l/&#65533;&#65533;/&#65533;st&#65533;&#65533;&#65533;`d&#65533;&#65533;&#65533;&#1312;r&#65533;\!~&#65533;~&#65533;&#65533;&#65533;)&#65533;av&#65533;!&#65533;&#65533;?;A&#65533;&#65533;&#65533;a
f&#65533;X!&#65533;&#65533;&#65533; 
~&#65533;&#65533;&#65533;`&#65533; &#65533;&#65533;&#65533;H&#65533;&#65533;j&#65533;IAr23J@&#65533;@f&#65533;.`T
&#65533;&#65533;&#65533;&#65533;&#65533;&#65533;&#65533;&#65533;~&#65533;&#65533;6&#65533;U&#65533;Q&#65533;J&#65533;&#65533;&#65533;{ &#65533;(0OV&#65533;&#724;+>&#1191;0I&#65533;&#65533;&#65533;`&#65533;;Pe&#65533;&#65533;D&#65533;vr&#65533;&#65533;&#65533;&#65533;^e4&#65533;&#65533;&#65533;&#65533; @? k8i&#65533;8&#65533;#zJ?&#65533;&#65533;&#65533;&#65533;pS!t"&#65533;fn&#65533;o4hZ&#65533;E&#65533;"@"g&#65533;x&#963;&#65533;#&#65533;&#65533;&#65533;&#65533;D&#65533;"&#65533;&#65533;   &#65533;x&#65533;z@&#65533;v&#65533;&#65533;&#65533;&#65533;F& 8&#65533;8 %m-&#65533;F;/&#65533;]V&#65533;&#65533;&#65533;R1#+&#65533;&#65533;a&#65533;&<&#65533;&#65533;f2@&#65533;&#65533;&#65533;@&#65533;"&#65533;h&#65533;!5&#65533;&#65533;ar!
\&#65533;~&#65533;B&#65533;&#65533;&#65533;&#65533;&#65533;&#65533;&#65533;&#65533;&#65533;&#65533;&#65533;r&#65533;*&#65533;4
X&#65533;X&#65533;&#65533;&#65533;&#65533;@&#65533;&#65533;&#65533;`L334&#65533;N&#65533;&#65533;IMh &#65533;@&#65533;&#65533;5H&#65533;&#65533;&#65533;`&#65533;&#65533;B&#65533;&#65533;z&#65533;&#65533;ZR&#65533;2&#65533;,`&%&#65533; &#65533;{&#65533;Z&#65533;&#65533;h_l=&#392;&#65533;&#65533;+!&#65533; &#65533; Jz&#65533;&#65533;i*&#27678;h&#65533;l&#65533;&#65533;	&#65533;&#65533;4@S&#65533;&#65533;4&#65533; &#512;T~&#65533;	_%l&#65533;0#>&#65533;l~&#65533;&#65533;v
ib S&#65533;(B&#65533;&#779;C,&#297;j&#65533;	&#65533;ti9Y&#65533;(&#65533;D&#65533;k V&#65533;&#65533;&#65533;v&#65533;F$&#65533;N&#738; 4S&#65533;L&#65533;2,P c&#65533;-{&#65533;x&#65533;&#65533;n&#65533;.&#65533;4&#65533;~&#65533;4&#65533;&#65533;&#65533;&#1534;.&#65533;jd`m&#65533;3&#65533;&#65533;g .&#65533;&#65533;&#65533;&#65533;&#65533;&#65533;&#65533;&#65533;&#65533; &#65533; X&#65533;&#65533;&#65533;&#65533;@Zs&#65533;@tC!@&#65533;r
&#65533;F6Mz&#65533;&#65533;@z&#65533;L &#65533;X&#65533;%Qv&#65533;~c&#65533;o&#65533;&#65533;h&#65533;.`&#65533;&#65533;@&#65533;&#65533;2N&#65533;vF&#65533;&#65533;`&#65533;&#65533;"&#65533;Q&#65533;%&#1876;&#65533;t&#65533;&#65533;&#65533;b !&&#65533;&#65533;&&#65533;*&#434;&#65533;&#65533;e#Ii&#65533;&#65533;.&#65533;f&#65533;&#65533;_&#65533;&#65533;&#65533;4&#65533;g&#65533;T&#65533;&#65533;P&#65533;W&#65533;&#65533;&#65533;V&#65533;L&#65533;"#&#65533;&#65533;&#65533;&#65533;&#65533;:'j&#65533;&#65533;&#65533;'&#65533;*&#65533;&#65533;&#65533;&#65533;&#65533;&#65533;&#65533;&#65533;#% l&#65533;*&#65533;,&#65533;]&#65533;N&#65533;&#65533;&#65533;3&#65533;l&#65533;UB48&#65533;cz&#65533;'i&#65533;&#65533;N&#65533;W&#65533;&#65533;&#65533;&#65533;&#65533;&#65533;&#1348;&#65533;Xw&#65533;7&#65533;Fe/Jeu&#65533;&#65533;j,3&#65533;&#65533;1B&#65533;~`n.&#65533;&#65533;&#65533;
&#65533;-O`&#65533;&#65533;&#65533;4&#65533;^&#65533;&#65533;&#65533;2T'@&#65533;&#65533;%&#65533;<`e&#65533;&#65533;a&#65533;&#65533;&#65533;&#65533;&#65533;w &#65533;T&#65533;&#65533;2&#65533;&#65533;v&#65533;&#65533;Q&#65533;&#65533;@_&#65533;&#65533; &#392;=d&#65533;&#65533;&#65533;&#65533;2&#65533;0&#65533;Ek0&#312;&#65533;NJWSV&#65533;l&#190;&#65533;1&#65533;k&#65533;&#65533;N&#65533;72&#65533;&#65533;&#65533;c&#65533;&#65533;&#65533;&#65533;l&#65533;&#65533;VB&#65533;&#65533;^f&#65533; "H&#65533;-Z<Y&#65533;:&#65533; @&#65533;&#65533;&#65533;(&#65533;&#65533;Rx!:[nS&#65533;QjM&#65533;&#65533;B$&#65533;&#65533;m&#982;&#65533;G&#65533;-'uH&#65533;&#65533;s:&#65533;WI&#65533;d@&#65533;&#65533;W&#65533;R&#65533;>&#65533;&#65533;&#65533;&#65533;&#400;&#65533;3&#65533;&#65533;1&#65533;ii&#65533;&#65533;X&#65533;4&#65533;&#65533;&#65533;G&#65533;&#65533;&#65533;LS&#65533;
vFg40(&#65533;Xv&#65533;&#65533;>&#65533;bI&#65533;&#65533;&#1354;}Y<&#65533;J&#65533;&#65533;&#65533;&#65533;&#1278;c&#65533;&#65533;2&#65533;&#65533;&#65533;&#65533;&#65533;&#65533;&#1800;%&#65533;&#65533;~&#65533;&#65533;#&#65533;,!&#65533;&#65533;&#1795;$&#65533;~&#65533;&#65533;Hf	CN&#65533;~&#65533;&#65533;&#65533;&#65533;dSxMi&#65533;k&#65533;&#951;|&#65533;f&#65533;&#65533;|A&#65533;?&#65533;fWT&#65533;6&#65533;m4&#65533;&#65533;&#65533;&#65533;LW&#65533;&#65533;&#65533;&#65533;&#65533;&#65533;rB&#65533;% Z([h&#65533;&#65533;J&#65533;&#65533;&#65533;&#65533;k&#65533;(Rg&#65533;&#65533;3&#65533;BR&#65533;&#65533;hD#&#65533;,&#65533;&#65533;&#65533;k&QJWe&#65533;&#65533;&#65533;&#65533;&#65533;z&#65533;b 8&#65533;&#65533;/oL^N&#65533;&#65533;&#65533;&#65533;&#65533;B XQ&#65533;&#65533;&#65533;&#65533;&#65533;781+&#65533;;&#65533;Xa&#65533;&#65533;yF&#65533;&#1796;&#65533;6z (&#1421;w b&#65533;&#65533;U7&#65533;&#65533;&#512;&`&#1980;&#65533;2&#65533;4&#65533;&#65533;&#65533;\#@u_&#65533; &#65533;K&#65533;&#65533;&#65533;&#65533;&#1539;&#65533;&#65533;H&#65533;Lz&#65533;v&#65533;&#65533;&#1165;&#65533;&#1742;&#65533;&#65533;&#65533;R&#65533;f&#65533;&#65533;"i2&#65533;}'`y.&#65533;&#65533;&#1613;1&#1012;w &#65533;&#65533;j&#65533;&#65533;jm&#65533;f W&#65533;"&#65533;4&#65533;&#65533;&#65533;FZ&#65533;%&#65533;f&&#65533;fj&#65533;[&#65533;9&#65533;&#65533;&#65533;&#65533;Q&#65533;)&#65533;&#65533;+G\&#65533;R#&#65533;U&#65533;&#65533;&#65533;)&#65533;&#65533;'&#65533;&#664;4F&#65533;/i&#65533;&#65533;$)zu&#1169;&#65533;&#65533;&#65533;&#65533;&#65533;B3j&#65533;&#65533;&#65533;h5<&#65533;/&#65533;&#444;(I&#1560;&#65533;&#65533;&#65533;:&#65533;O&#65533;&#65533;S&#65533;&#65533;&#65533;)o&#65533;sSE&#65533;&#65533;b&#65533;,j&#65533;&#65533;F&#65533;&#65533;x&#65533;{Pb:1&#65533;&#65533;N&#65533;H.&#65533;&#65533;p&#65533;1&#65533;z&#65533;^[@ 0&#65533; !&#65533;'&#65533;&#1523;&#65533;&#911;QL&#65533;P,&#65533;&#65533;&#65533;I&#65533;&#866;B2 &#65533;l&#65533;|&#65533;`6 ;&#65533;S&#65533;&#65533;&#65533;&#65533;C&#65533;&#65533;&#65533;@iWf3&#65533;&#65533;&#65533;k&#65533;&#65533;Y&#1674;&#65533;&#65533;[Z2N& &#65533;&#65533;=&#65533;k&#65533;&#65533;kO&#65533;&#65533;Q&#65533;$&#65533;S&#65533;&#65533;&#65533;&#65533;/&#65533;&#65533;&#65533;_&#65533;&#1386;M&#65533;7mV&#6647;c>&#65533;&#65533;|y&#65533;&#65533;I&#65533;g2ry&#65533;N&#65533;m&#65533;zyz&#65533;`|L&#464;&#65533;&#65533;&#65533;&#65533;&#65533;
&#65533;&#65533;&#65533;&#65533;W&#65533;v&#65533;&#65533;&#65533;&#65533;sR&#65533;S&#65533;oTe&#65533;&#65533;?&#65533;c&#65533;&#65533;4&#65533;&#65533;u&#65533;9&#65533;&#65533;&#65533;R0&#65533;&#65533;&#65533;&#654;L9TvU0Fvj$&#65533;Ich&#519;)&#65533;&#65533; &#65533;&#65533;7&#65533;Th&#65533;
&#65533;|
?&#65533;Wz&#65533;v)&#65533;&#65533;S&#65533;&#65533; SyZ&#65533;l"&#65533;&#65533;F&#65533;&#65533;&#65533;5HD&#65533;{&#65533;&#65533;&#65533;&#65533;&#65533;&#65533;&#65533;&#65533;-&#920;^&#65533;<A&#65533;&#65533;&#65533;&#1818;&#65533;<.&#65533;I&#65533;&#611;&#65533;`&#65533;6&#65533;o&#65533;&#1744;&#65533;#=Cx6\TV&#65533;=&#65533;(&#65533;{&#65533;Cp&#65533;&#65533;&#65533;&#65533;jG&#65533;0&#65533;&#65533;.&#65533;&#65533;o'Mx&#65533;&#65533;&#65533;&#65533;&#65533;A&#65533;&#65533;&#65533;&#65533;N$&#65533;&3&#65533;_&#65533;%K&#65533;'&#65533;&#65533;&#241;&#65533;&#65533;&#65533;4sJ&#65533;w&#65533;&#65533;&#65533;&#65533;&#65533;I&#65533;mt&#65533;f2)&#65533;&#65533;&#65533;d?2bd:&#65533;&#65533;~_&#65533;"Vz&#65533;z
&#65533;&#65533;&#65533;&#258;l&#65533;&#65533;cB)&#1829;&#65533;&#65533;'<[&#669;&#65533;&#65533;&#65533;q&#65533;V&#65533;&#266;&#65533;&#65533;&#65533;&#65533;xY&&#65533;&#1899;&#65533;}&#921;/&#65533;&#65533;&#65533;&#65533;.+&#65533;&#65533;&#65533;&#65533;&#65533;6&#390;Fg&#1520;Hb&#65533;Q&#65533;&#65533;H&#65533;j&#65533;TJ\&#65533;&#65533;&#65533;&#65533;+&#65533;&#65533;$8&#65533;hG&#65533;&#65533;'&#65533;&#65533;&#65533;3&#1861;w&#65533;&#65533;&#65533;O&<Q&#65533;T17&#65533;&#65533;&#65533;&#65533;@
}ZEkH#&#65533;&#65533;b&#65533;vxx&#65533;&#65533;&#65533;`&#65533;&#65533;Cc&#65533;&#65533;}&#65533;#&#65533;&#1143;&#65533;&#65533;&#65533;w&#65533;>)m&#65533;&#65533;0&#65533;&#65533;&#65533;M&#65533;+
&#65533;&#65533;n&#65533;a&#65533;)&#65533;Z&#65533;&#65533;&#65533;sI&#65533;.&#65533;&#65533;'&#65533;&#65533;&#65533;&#65533;&#65533;&#65533;&#65533;/ &#65533;^&#65533;U&#892;&#65533;$&#65533;{oU%5&#65533;ML&#739;&#315;&#65533;&#65533;]}m&#65533;&#65533;N,r~&#65533;1<&#65533;&#65533;&#65533;&#65533;V#&#65533;l&#65533;&#65533;	 t0a&#65533;t&#65533; &#65533;&`&#65533;`&#65533;x q&#65533;&#65533; 8&#65533;&#65533;&#1041;&#399;&#65533;'mt,Q&#65533;cI4Vj&#65533;&#65533;a&#65533;&#793;r&#65533;&#1849;&#65533; &#988;'
8&#65533;h&#65533;C&#65533;:&#65533;p&#65533;a&#65533;H+4D&#1716;(D&#65533;pN&#65533;@!&#65533;&#159;`)h&#65533;&#65533;al	eSh&#65533;&#65533;Z&#65533;n9&#65533;e[&#65533;&#65533;&#65533;	&#65533;N`&#65533;&#65533;&#65533;&#65533;&#65533;A&#65533;a
((&#65533;&#65533;&#65533;&#65533;a&#65533;&#65533;!f&#65533;&#65533;&#65533;&#65533;&#65533;&#65533;00&#65533;&#65533;y&#65533;&#65533;&#65533;as&#65533;&#65533;&#65533;3&#65533;2Z&#65533;&#65533;bn&#65533;&#65533;!m&#65533;s?dH&#65533;7&#65533;&#65533;&#65533;&#65533;7o&#65533;&#65533;%&&#65533;&#65533;&#65533;&#329;HU&#667;a&#65533;H&#65533;&#65533;x&#65533;w&#65533;}D@&#65533;&#65533;&#65533;&#65533;RJ&#65533;&#65533;i&#65533;&#65533;&#65533;-&#65533;&#65533;.0&#65533;&#65533;&#65533;	}]&#575;A&#65533;AY$&#65533;s&#65533;M&#65533;_&#65533;&#65533;&#65533;	=&#65533;&#65533;&#65533;&#65533;&#65533;&#65533; D&#65533;CL'&#65533;P&#65533;	0&#65533;&#65533;!
&#65533;&#65533;uW`s&#65533;(&#65533;zMW&#65533;nRW\_i&#65533;&#65533;M;&#43539;OH&#65533;S^D&#65533;&#65533;&#65533;Z(h&#65533;B]m&#65533;E(&#65533;&#65533;C;P&#65533;&#65533;)&#65533;&#65533;&#65533;_&#65533;	0&#65533;&#65533;A&#65533;b:&#65533;&#65533;k&#65533;6&#65533;&#65533;e&#65533;QpZf&#65533;&#65533;&#65533;h8&#65533;&#65533;&#65533;&#65533;&#65533;9&#65533;j&#65533;=p&#65533;?&#65533;[)&#65533;&#1290;&#65533;1&#65533;&#65533;r&#65533;&#65533;&#65533;b&#65533;&#65533;&#65533;(D	<u^v1&#65533;]&#65533;	&#65533;&#65533;PG=&#65533;T_&#65533;&#1687;&#65533;&#65533;&#65533;*SZ5u&#477;*x&#65533;Q&#65533;i~&#65533;&#65533;&#65533;][&#65533;&#65533;e&#65533;]Hq&#65533;&#65533;
,d&#39730;&#65533;J+&#65533;&#65533;&#65533;&#65533;&#65533;4A	7&#65533;t-K!v&#65533;&#1154;&&#65533;0&#65533;&#65533;&#65533;m&#65533;#&#65533;&#65533;b&#65533;&#65533;&#65533;_&#65533;	&#65533;&#65533;V[iV&#65533;&#65533;NE&#65533;%&#65533;Xc&#1349;V&#65533;e&#65533;U&#65533; F!&#65533; &#65533;@0&#65533;_&#65533;
&#65533;d&#65533;&#65533;&#65533;&#65533;d&#65533;&#65533;&&#65533;&#65533;q&#65533;gg&#65533;e&#65533;Yh}&#1945;2j{&#65533;F&#65533;&#65533;&#65533;&#65533;&#65533;D&#65533;&#65533;&#65533;9/$+&#65533;&#65533;{&#65533;&#65533;&#65533;.J4p&#65533;&#65533;W&#65533;{&#65533;%&#65533;&#65533;Q$&#65533;n&#65533;1`&#65533;}&#65533;&#65533;&#65533;&#65533;N&#65533;&#65533;&#65533;G9&#65533;z?o&#65533;&#65533;&#1657;&#65533;&#1995;-BW&#65533;&#65533;&#65533;zP&#65533;&#65533;>&#65533;@&#65533;*&#65533;j&#65533;&#65408;[&#65533;*X:jd8&#65533;&#65533;H&#65533;&#65533;&#65533;./&#65533;@n&#65533;p&#65533;$RH&#65533;&#65533;&#65533;9e &#65533;B{&#65533;&#65533;&#65533;]&#65533;&#65533;b&#65533;&#65533;Z&#65533;&#65533;.;Z&#65533;&#65533;pe&#65533;<&#65533;&#65533;&#65533;&#65533;	&#65533;&#65533;`&&[Y&#65533;Xcy&#65533;&#65533;1&#586;&#65533;3 &#65533;&#65533;9&#65533;&#65533;&#65533;f&#65533;&#65533;&#882;	`&#65533;D&#65533;bK&#65533;-&#65533;&#65533;F4&#65533;&#65533;&#65533;B&#1450;&#65533;t&#65533;)&#65533;&#65533;&#65533;&#2043;&#65533;&#1759;b&#65533;&#65533;&#65533;2&#65533;r&#1900;v&#65533;UY;Th&#65533;&#65533;&#65533;&#65533;&#65533;&#65533;A&#65533;&#222;&#65533;&#65533;jW&#65533;&#65533;O&#65533;5UL[&#65533;6&#65533;|&#65533;&#65533;&#1234;V&#65533;&#65533;&#65533;&#65533;&#65533;&#65533;-p&#65533;"XP&#65533;&#65533;X&#1611;/|A&#65533;F0&#65533;9uu+&&#65533;&#65533;&#65533;@d&#65533;&#65533;&#65533;&#65533;b
$&#65533;$&#65533;j{&#65533;&#65533;fB&#65533;4&#65533;M&#65533;&#65533;&#65533;f&#65533;E(&#65533;./&#65533;&#65533;K	&#65533;t?/ml2W&#65533;&#65533;&#65533;<&#23369;d&#65533;C&#65533;&#65533;X&#65533;&#65533;p/5&#65533;&#65533;S&#65533;&#65533;&#65533;@&#65533;#L&#65533;&#65533;&#65533;&#65533;&#65533;,&#1168;[(s&#65533;6(&#65533;p~&#65533;I&#65533;&#65533;&#65533;&#65533;[(C&#65533;P&#65533;(&#65533;^&#65533;&#65533;>&#65533;&#65533;$&#65533;&#65533;&#65533;2p&#907;&#65533;&#65533;H&#65533;(n&#65533;&#65533;T&#65533;jB&#65533;&#65533;MU&#65533;&#65533;&#65533;&#65533;&#65533;6I%&#65533;&#65533;&#65533;&#65533;}2&#65533;&#65533; 	&#65533;<l&#65533;O&#65533;f7&#65533;F&#65533;&#65533;&#65533;B&#65533;&#65533;|&#65533;&#65533;0\u&#65533;V&#65533;&#65533;on&#65533;a&#65533;&&#65533;u!&#65533;	v &#65533;)=h&#65533;)(A
h`!&#65533;&#65533;&#65533;#Kd
R&#65533;&#65533; JIJ&#65533;:0&#65533;&#65533;uQ&#65533;QlG&#65533;&#65533;&#65533;0 &#1625;B&#1457;&#65533;@y&#65533;k&#65533;i8&#65533;2&#65533;iFt&#65533;&#65533;f &#65533;<&#65533;&#65533;N5&#65533;p&#65533;&#65533;&#65533;&#65533;Kr&#65533;&#65533;&#65533;&#65533;?6&#65533;&#65533;&#65533;&#65533;T$&#1203;&#65533;&#65533;&#65533;T&#65533;&#1096;K^p&#65533;&#65533;^&#65533;&#65533;ZC&#65533;&#65533;&#65533;P&#65533;B9&#65533;&#65533;zP-&#65533; r!&#65533;&#65533;4&#65533;&#65533;&#65533;LJ&#65533;W&#65533;&#65533;&#65533;~ &#65533;
! b&#65533;&#65533;&#65533;&#65533;&#65533;r*K-%&#65533;&#65533;$&#65533;}t&#65533;&#65533;T&#65533;)Q@&#65533;Hh&#65533;b9&#65533;:&#65533;B&#65533;&#65533;zu&#894;&#65533;P'&#65533;&#65533;fN&#65533;&#65533;)[&#65533;&#65533;n&#65533;
	&#65533;"&#65533;ye&#65533;6ld&#65533;k&#65533;&2&#65533;&#65533;eI&#65533;#&#65533;*d&#65533;l&#65533;0A&#65533;&#65533;N&#65533;	&#65533;`&#65533;&#65533;&#295;&#65533;&#65533;8&#65533;&#65533;$&#65533; ,&#65533;&#65533;`&#1172;&#65533;1&#65533;&#65533;2&#65533;&#65533;&#65533;" &#65533;&#65533;*e&#1029;&#1630;BJ3&#1296;t0&#1627;^&#65533;j6&#65533;]>d2QaB>&#65533;&#65533;&#65533;f&#65533;y{x&#65533;&#65533;&#65533;&#679;&#65533;&#65533;?T&#65533;@@&#65533;&#65533;_&#65533;&#65533;&#65533;w&#65533;_&#65533;N0&#65533;&#65533;&#65533;*C<&#65533;&#65533;*&#65533;` ;&#65533;&#65533;&#65533;/&#65533;.&#65533;&#65533;$&#65533;&#65533;&#65533;
&#65533;&#65533;"&#65533;&#65533;&#65533;&#65533;->!&#65533;&#65533;&#65533;&#65533;|&#65533;&#65533;&&#65533;&#65533;&#65533;Ok{+&#65533;S&#65533;&#65533;&#65533;%&#65533;^&#65533;&#65533;o&#65533;&#65533;&#65533;&#65533;&#65533;R&#65533;!&#65533;r&#65533;X&#65533;&#65533;_&#65533;4&WC!&#65533;&#65533;k&#65533;&#65533;&#65533;~&#65533;&#65533;_&#65533;/&#65533;-\&#65533;\2M&#65533;2?!^&#65533;R&#65533;%&#65533;&#65533;&#65533;&#65533;U&#65533;&#65533;&#65533;<&#65533;|&#65533;H&#65533;&#65533;$&#65533;PPO2&#65533;&#65533;&#65533;&#65533;&#633;&&#65533;&#65533;&#65533;&#65533;&#65533;&#65533;&#65533;M&#65533;&#65533;&#65533;2f#&#65533;&#65533;dA&#65533;4_K&#785;&#65533;&#65533;&#65533;"&#65533;&#65533;&#65533;1Li&#65533;&#65533;&#65533;&#65533;i.&#65533; &#65533;&#65533;w&#65533;&#65533;&#65533;W&#65533;&#65533;w&#65533;&#65533;)&#65533;&#65533;N	h9&#65533;Q&#65533;&#65533;[&#65533; &#65533;&#1026;&#65533;t&#65533;X&#65533;B&#65533;&1@T&#65533;&#65533;_P&#65533;&#65533;,&#65533;&#65533;P&#65533;&#65533;&#1691;k&#65533; L	<%:m&#65533;:&#65533;&#65533;&#729;&#65533;Q&#65533;&#65533;&#65533;&#65533;&#1527;	&#305;>&#65533;J &#65533;&#65533;&#65533;E'2&#65533;	&#65533;&#65533;c&#65533;&#65533;&#65533;&#65533;Q&#65533;&#65533;YI&#65533;&#65533;&#1894;'.&#65533;c&#65533;&#1756;&#65533;`_&#1408;@&#65533;2P&#65533;&#65533;.&#65533;&#65533;&#65533;&#65533;&&#65533;&#65533;K0P&#65533;iA&#65533;g&#65533;&#65533;&#65533;@a&#65533;D2t&#65533;z&#65533;&#65533;&#65533;&#65533;&#65533;&#65533;Q&#65533;&#65533;Eool&#65533;&#65533;&#1628;*&#65533;#3&#65533;Z&#65533;h&#65533;8&#65533;&#696;&#65533;}E&#65533;&#65533;V&#65533;&#65533;&#65533;L&#65533;lE&#65533;&#65533;&#65533;tz&#768;&#65533;&#65533;#H&#65533;Lx&#65533;(&#65533;&#65533;&#65533;&#65533;&#224;4yE&#65533;M&#65533; @&#65533;&#65533;&#65533;&#65533;&#1091;J &#65533; B!&#65533;&#65533;>mSK&#65533;&#65533;Rn\&#773;&#65533;&#65533;+&#65533;j&#65533;%&#65533;#63=&#65533;&#65533;z&#65533;3&#65533;}&#65533;&#65533;ON_&#65533;,8!&#65533;.&#65533;I&#65533;ao&#65533;B&#65533;&#65533;&#65533;&#65533;&#65533;Iu&#65533;X3P&#65533;&#65533;3G&#65533;L&#65533;&#21549;	&#65533;&#65533;&#65533;s7
]&#65533;fFx&#1070;&#65533;&#65533;h;&#65533;&#65533;&#65533;&#65533;m&#65533;&#65533;&#65533;*A'9u&#65533;XM&#65533;&#65533;&#65533;&#65533;&#1408;&#65533;&#65533;&#65533;&#26971;&#65533;&#1510;^&#65533;fdo&#65533;&#65533;&#65533;j&#65533;)L&#625;9&#65533;UN&#65533;BGU@=D&#65533;&#65533;&#65533;n&#65533;X&#65533;&#1086;O&#65533;&#65533;s"T&#65533;&#65533;@&#65533;&#65533;&#65533;+&#65533;&#65533;&#65533;b&#65533;J&#65533;K&#65533;BN&#65533;t&#65533;'v&#65533;&#65533;/&#65533;IJ8&#65533;:&#65533;&#65533;7*&#628; &#65533;QY&#65533;&#65533;YTu&#65533;A&#65533;&#65533;#&#65533;&#65533;B>&#65533;&#65533;&#65533;e9&#65533;n	&#65533;&#65533;Q&#65533;g&#65533;0z&#65533;:&#65533;&#65533;_<&#65533;&#65533;\&#65533;&#65533;/&#65533;&#65533;&!&#65533;F&#65533;&#65533;Q&#65533;&#65533;r&#65533;&#65533;2sp&#65533;q]&#65533;/&#65533;G&#65533;eS&#65533;&#65533;(%H%&#65533;Ha&#65533;&#65533;.&#65533;&#65533;p&#65533;j&#65533;34A&#65533;Hc&#65533;~&#65533;&#65533;4M&#65533;x5&#65533;&#65533;*y&#65533;Wo&#65533;KK*&#65533;Y&#130;&#65533;&#65533;&#65533;#&#65533;&#65533;t&#65533;bN&#65533;DdDVy&#65533;&#65533;=&#65533;	&#65533;;P&#65533;&#65533;&#65533;S6&#65533;&#65533;1
&#65533;#&#65533;x~&#65533;{C"y18&&#65533; y&#65533;&#65533;&#65533;^&#65533;&#65533;x&#65533;f&#65533;&#65533;)&#993;~&#65533;Rt)&#65533;&#65533;&#65533;ex&#65533;f6!CHR"%@&#1570;p-&#65533;$r&#65533;p&#65533;&#65533;&#65533;&#65533;@&#65533;Wg&#65533;1rV&#65533;\i&#65533;r&#65533;&#65533;<l&#65533;pR&#65533;/3&#65533;&#65533;&#65533;5h&#65533;#I&#65533;G&#65533;p &#65533;7?&#65533;&#65533;K&#65533;&#65533;S\u8&#65533;&#65533;  &#65533; &#65533; &#65533;Bc#37&#65533;s&#65533;&#65533;&#65533;q4&#65533;7&#65533;1B&#65533;r&#65533;UYst&#65533;"X^#&#1350;-&#65533;;P@&#65533;Hq[=P4 
&#65533; (&#65533;&#65533;&#65533;&#65533;&#65533;&#65533;B&#65533;&#65533;&#65533;g&#65533;3gc*&#65533;7+&#65533;&#7430;&#65533;@&#65533;}5M&#65533;fM&#65533;V::RP;@@&#65533;&#65533;`m H@&#65533;D&#65533;x&#65533;8f&#65533;`&#65533;S&#65533; &#65533;B&#65533;&#65533;&#65533;&#65533;&#65533;fp&#65533;&#65533;$&#312;&#65533;s&#65533;0&#65533;$%G<5&#65533;&#65533;&#65533;\&#65533;&#65533;e&#65533;&#65533;&#4306;Q\&#787;&#65533;]&#65533;&#65533;x&#1284;&#65533;&#65533;+&#65533;' &#65533;}&#65533;S&#65533;Q(D&#65533;&#65533;$}8)&#65533;&#65533;&#65533;x'&#65533;WpD&#65533;&#65533;J6&#65533;2&#65533;&#65533;&#65533;Ds&#65533;%&#65533;&#65533;_&#65533;R#)&#65533;a&#65533;6uV&#65533;w&#65533;e&#1974;o&#65533;z<A&#65533;&#65533;$qp!&#65533;E&#65533;&#65533;&#65533;)&#65533;&#65533;0M&#65533;&#65533;t&#1364;&#65533;rQ&#65533;&#65533;"W-&#65533;m&#65533;bn8:&#65533;&#65533;&#65533;#8&#65533;P@"&#65533;%B&#65533;a2$$u7&#65533;&#65533;&#65533;}&#65533;&#65533;!zX/&#65533;V&#65533;&#65533;1ypy&#65533;&#65533;&#65533;&#65533;&#65533;&#65533;&#65533;C&#65533;ad&#65533;&#65533;1&#65533;G&#65533;$*X0
&#65533;A'&#65533;!<9h\&#65533;&#65533;e&#65533;&#65533;9&#65533;&( L&#65533;&#65533;&#65533;xq&#65533;&#65533;&#65533;V3&#65533;0/~^;`&#65533;=&#65533;982&#65533;`f&#65533;}&#65533;"&#65533;&#65533;i(-uU&#65533;yk&#65533;k&#65533;	&#65533;&#65533;
&#65533;&#65533;
u&#65533;&#65533;*Z&#65533;L&#65533;	`PT&#65533;C(&#65533;<6&#65533;&#65533;&#65533;)&#65533;&#65533;&#65533;U&#65533;@o&#520;*F&#65533;xQ
&#65533;&#65533;3Fr[)&#65533;+&#65533;6&#65533;&#65533;;{&#65533;W&#65533;T&#65533;&#65533;fjn#P&#65533;)&#65533; &#65533;&#65533;A&#65533;tA&#65533;f&#65533;&#65533;&#65533;&#65533;&#65533;FfP&#65533; &#65533;&#65533;&#65533;&#65533;>J&#65533;J&#65533;)&#65533;,&#65533;&#65533;~&#65533; &#65533;Pl&#65533;&#65533;y 4&#65533;&#65533;&#65533;~/&#65533;j &#65533;/$xFl$$&#65533;o'qL2&#65533;hqj;J&#65533;0z&#65533;&#65533;qjI&#65533;9X<d&#65533;<!&#65533;g$GDxr&#65533;&#65533;&#65533;3h+&#65533;&#65533;&#65533;_&#65533;&#65533;%&#65533; &#65533;Y8&#65533;q~&#65533;&#65533;xaht7B(D&#65533;&#65533;&#65533;&#65533;yo4P=&#65533;&#65533;&#65533;V&#65533;&#65533;&#65533;6&#65533;[&#65533;Tn&#65533;&#65533;&#65533;&#65533;r.&#65533;&#65533;&#65533;h&#65533;&#65533;P&#65533;&#65533;	iIp&#65533;&#65533;8&#65533;&#65533;9&#65533;&#65533;&#65533; ) g=&#65533;a&#65533;%9&#65533;&#65533;3&#65533;#&#65533;~|&#65533;=8&#65533;A{&#65533;^Av|&#65533;Zj1%&#65533;&#65533;I&#65533;`!O&#65533;&#65533;&#65533;sGo4VAc{5:w&#65533;7&#65533;2&#65533;B&#1202;?&#65533;t&#65533;&#65533;&#65533;&#65533; 1&#65533;*&#65533;`&#65533;9 &#65533;W&#65533;G&#65533;&#65533;$&#65533;&#65533;&#65533;&#65533;#Pf&#65533; O
g"F2&#65533;3K"&#65533;&#65533;&#65533;d&#65533;H/&#65533;5&#65533;&#65533;1&#65533;&#65533;zg&#65533;&#65533;&#65533;sh'w&#65533;1&#1239;%&#65533;&#65533;A&#65533;1'&#65533;&#65533;1&#65533;|F&#65533;(&#65533;&#65533;H~1^&#65533;D:&#65533;(&#65533;Z&#65533;&#65533;	&#65533;&#65533;&#65533;&#65533;=&#65533;&#65533;&#65533;*&#65533;_&#65533;!/&#65533;&#65533;&#65533;&#65533;&#65533;&#65533;t&#65533;&#65533;9sd&#65533;q&#65533;&#65533;*
:&#1710;&#65533;y9&#65533;n&#65533;dF&#65533;&#65533;&#65533;&#65533;&#65533;&#65533;Y&#65533;c(&#65533;d!`!&#65533;[&#65533;`*=Avy%&#65533;U&#65533;lqca
&#65533;%=&#65533; ;_&#65533;&#65533;"&#1170;6&#65533;&#128;&#65533;&#65533;n&#65533;4&#65533;AE<&#65533;M&#65533;EW 9&#65533;E&#65533;):&#65533;aj( &#65533;&#65533;&#65533;&#65533;&#65533;|}S&#65533;&#65533;B&#65533;&#65533;f&#65533;&#65533;&#65533;DP-P&#65533;&#65533;N@&#65533;%&#65533;fS&#46139;u&#65533;o&#65533;&#65533;
&#65533;&#65533;&#65533;zV&#65533;%&#65533;&#65533;1&#65533;Fn&#65533;\@&#65533;m&#65533;:@: &#65533;&#1576;&#65533;]&#65533;&#22654;&#65533;]&#65533;&#65533;&#65533;&#65533;O+&#65533;`g&#65533;}&#65533;DO&#65533;e!E&#65533;&#65533;&#65533;&#65533;_&#65533;f&#65533;5x&#65533;E&#65533;K&#65533;&#65533;Q &#65533;i/&#65533;)D&#65533;/&#65533;T&#65533;&#65533;a&#65533;&#65533;1F&#65533;&#65533;&#65533;&#65533;&#65533;'&#65533;[Q&#65533;4&#65533;&#65533;&#65533; d6%iV{&#65533;df&#65533;&#65533;K&#65533;&#65533;;&#65533;&#65533;&#65533;&#65533;&#65533;n&#65533;&#65533;J&#65533;BZ&#65533;w&#65533;F&#65533;+&#65533;&#65533; :u&#65533;^&#1808;Y&#65533;3t&#65533;&#65533;&#65533;c
?&#65533;&#65533;C+&#65533;{a&#65533;@&#65533;"h&#1664;&#65533;[&#65533;bqd{&#65533;&#65533;&#65533;&#65533;- &#65533;&#65533;&#65533;&#65533;&#65533;B&#65533;&#65533;%&#65533;f?&#65533;&#65533;'`m&#65533;0k&#65533;$)xz&#65533;&#65533;   5Z&#65533;&j&#65533;\&#65533;q&#723;E&#65533;'&#65533;w&#65533;{&#65533;&#65533;&#14903;&#65533;?|h~&#65533;
)`&#65533;U&#65533;L&#65533;&#65533;&#65533; b&#65533;$<&#65533; &#65533;D7&#65533;}&#743;}&#65533;AI&#65533;&#65533;j&#65533;3Y&#65533;"-&#65533;&#65533;1 &#65533;4o&#65533;&#65533;^&#1800;&#65533;&#65533;&#65533; cd1&#65533;&#65533;@`*S g&#65533;&#65533;&#65533;")&#65533;)pA&#65533;&#65533;p&#65533;j&#65533;&#65533;&#65533;&#65533;&#65533;~&#65533;`c*p[.&#65533;&#65533;iWDW&#65533;&#65533;,&#65533;&#65533;&#65533; Yc&#65533;V&#65533;;p&#65533;&#65533;!E@E)P\Kd;&#65533;,&#65533;
&#65533;&#65533;m&#65533;)&#65533;~r8&#65533;|&#65533;n&#65533;&#65533; &#65533;Z&#65533;E:Ob&#65533;P&#1808;vh%&#65533;I&#65533;@&#65533; &#65533;E&#1227;-&#65533;cL&#715;&#65533;&#65533;&#65533;1&#65533;&#65533;&#65533;&#65533;&#65533;&#65533;u&#65533;Q5&#65533;`&#65533;v[&#65533;&#65533;q&#65533;-&#65533;87&#65533;9&#65533;ki&#65533;_' _&#1102;&#65533;&#65533;j&#65533;4t&#65533;&#65533;&#65533;&#65533;A5&#65533;&#65533;@4&#65533;}&#65533;&#65533;u3&#65533;&#65533;&#65533;!U&#65533;&#65533;e=&#65533;Tb@&#65533;&#65533;&#65533; &#65533;%&#65533;I%&#65533;&#65533;&#65533;+}1&#65533;S&#65533;&#65533;o&#65533;dq&#65533;mV%&#65533;&#65533;	&#65533;t&#65533; 'Pp&#364;&#65533;\j&#1115;"yg&#65533;}1&#65533;a&#65533; [@.40A.&#65533;&#65533;rn&#65533;+&#65533;<a""$,X&#65533;&#65533;&#65533; `&#65533;&#65533;R%&#65533; y&#65533;y#o&#65533;S&#65533;&#65533;&#65533;&#65533;?	d=&#65533;&#65533;B$e&#65533;I&#560;&#65533;&#65533;&#65533;Z &#65533;&#1315;HC&#65533; &#65533;&#780;&#65533;h&#65533;itQ&#65533;3&o4&#65533;rk&#65533;&#65533;&#65533;&\]&#65533;< &#65533;{&#65533;&#65533;wQP&#65533;!YB&#65533;&#65533;9-&#65533; &#65533;?3&#1550;&#65533;&#65533;&#65533; &#65533;\t&#65533;7&#65533;&#65533;+
&#65533;W&#1425;&#65533;9&#65533;&#65533;&#1189;&#65533;&&#65533;r&#65533;r&#65533;%&#65533;&#65533;W"O&#65533;&#65533;XL-	&#65533;&#65533;Sj&#65533;&#65533;`&#65533;&#65533;"8&#65533;&#65533;&#65533;&#65533;j&#65533;&#65533;@&#1074;1k&#65533;&#65533;4&#65533;&#65533;`9&#65533;&#65533;&#65533;"&#65533;&#65533; "&#65533;(&#65533;H&#65533;d&#65533;3&#65533;&#65533;&#65533;h&#65533;&#65533;&#65533;E&#65533;;5&#65533;y&#65533;&&#65533;&#65533;{2&#65533;&#65533;&#65533;&#65533;&#65533;&#65533;|Q&#65533;P&#65533;2&#65533;&#65533;&#65533;k-Z&#65533;&#65533;&#65533;R&#65533;]&#65533;&#65533;&#65533;Yd&#65533;ct-&#65533;E&#65533;&#682;C"TT&#65533;UgF&#65533;&#65533;:&#65533;<&#65533;&#65533;&#65533;&#65533;&#65533; &#65533;&#65533;U&#65533;
&#65533;y&#65533;&#65533;}&#65533;&#201;&#65533;^&#65533;#Q>.&#65533;J&#65533;&#65533;/P&#65533;&!9s}>c#N]&#65533;&#65533;&#65533;&#65533;o&#65533;&#65533;Bg/LA&#65533;&#65533;&#65533;'&#65533;(Jj; ~;c|&#65533;5.-&#65533;&#65533;&#65533;&#65533;{&#65533;&#65533;<&#1023;i&#65533;;`&#65533; mm!?9&#65533;ZB/&#65533;x&#65533;&#65533;5&#65533;&#65533;-0-Yb&#65533;c&#828;&#65533;&#65533;&#164;&#65533;&#65533;[p>	pe&#65533;U&#1085;j6&#65533;&#65533;&#65533;&#65533;'&#65533;&#65533;L&#65533;&#65533;&#65533;&#65533;&#65533;*&#65533;&#65533;*&#65533;	>82&#65533;&#65533;Q&#65533;n&#65533;78&#65533;d&#65533;&#1514;-8&#65533;&#65533;&#65533;@&#65533;#o0&#65533;&#65533;8TgiK&#1995;&#65533;&#65533;&#65533;&#65533;]6QX&#65533;&#65533;&#65533;&#65533;&#65533;&#65533;J&#65533;Z&#798;&#65533;&#65533;&#65533;&#65533;R}&#65533;&#65533;5&#65533;Uw&#65533;&#198;&#65533;&#65533;d&#65533;d`&#65533;^'9&#65533;dEUJ2&#65533;9<T,&#65533;&#65533;]xz*&#65533;69FY&#65533;&#65533;&#65533;&#65533;&#65533;&#65533;&#65533;&#65533;&#65533;8&#65533;&#65533;r!mU;&#65533; ZS&#1352;&#65533;s&#65533;&#65533;&#65533;=&#65533;&#65533;&#65533;&#65533;B&#1009;&#65533;&#65533;&#65533;V&#65533;&#65533;4&#65533;j}a&#65533;&#65533;&#65533;v&#65533;&#65533;U&#65533;l&#65533;HW'PI&#65533;pd&#65533;?PHd&#65533;
&#65533;&#65533;&#65533;%Ur&#65533;;&#65533;&#65533;&#1099;!&#65533;hml&#65533;w;U&#334;&#65533;Q&#65533;=~T N&#65533;bx&#65533;&#65533;Y&#65533;&#65533;&#65533;S&#65533;&#65533;&#65533;X&#65533;X"Hb03&#65533;P[iP&#65533;|&#65533;h&#65533;x&#65533;&#65533;z&#65533;&#65533;&#65533;&\u]  &#65533;&#65533;&#65533;&#39214;&#65533;2g4&#65533;B&#65533;b&#65533;37D/:s&#65533;AF&#65533;Z0&#65533;&#65533;&#65533;&#65533;&#65533;!&#65533;1kK/&#65533;&#65533;D[0&#65533;EL&#65533;_&#65533;ePT &#65533;e&#65533;x&#65533;`pA&#65533;0&#65533;1&#65533;&#65533;Th&#65533;`&#142;)v&#65533;@&#65533;&#65533;!(RhH&#65533; &#65533;&#65533;=T:`&#65533;&#65533;;&#65533;&#65533;1E&#65533;*MJ&#1569;&#65533;&#65533;&#65533;	B9&#65533;&#65533;&#65533;&#65533;eL[&#65533;:2&#65533;%&#65533;&#65533;L1&#65533;&#65533;	4&#65533;&#65533;&#65533;&#65533;XE'&#65533;&#65533;a&#65533;GY?&#65533;&#65533;&#65533;R&#65533;&#65533;EvL&#65533;h&#65533;f&#65533;	}K 	&#65533;&#65533;H;J&#65533;`p&#65533;&#33360;M&#65533;Btp&#65533;B 3S&#65533;&#65533;&#65533;aL&#65533;&#65533;!&&#65533;&#65533;&#1473;&#65533;&#65533;2H &#65533;A&#65533;	)&#65533;&#65533;i3N&#65533;EQ&#65533; &#65533;1a|k&#65533; &#65533;wo&#65533;&#65533;9&#65533;&#65533;\L&#65533;<&#65533; A:
&#65533;&#65533;&#65533; &#65533;&#65533;&#65533; D&#65533;^=|&#65533;&#65533;&#65533;&#65533;8? &#65533;y!Br&#65533;x&#65533;`&#65533;&#65533; &#65533;&#1015;&#65533;&#65533;}&#65533;&#65533;&#65533;&#65533;	(`*&#65533;&#65533;+&%*!
&#65533;&#65533;&#65533;&#65533;&#65533;&#65533;	*&#65533;&#65533;&#65533;&#65533;
&#6215;J
&#65533;d&#65533;?*D&#297;0` VdQ &#65533;&#65533;<X&#65533;@&#65533;&#65533;hH&#65533;&#65533; #&#65533;l &#65533;&#65533;@&#65533;&#65533;+&#65533;zaO8&#65533;&#65533;&#65533;J`&#65533;ed&#513;
&#65533;L&#65533;%&#65533;&#65533;&#1184;&#65533;
X&#65533;&#65533;&#678;&#65533;	%&#65533;&#65533;&#65533;!+&#694;Rj&#65533;&#65533;"&#65533;	&#65533;&#65533;&#65533;bJ%&#65533;^&#171;&#65533;J &#65533;3&#65533;&#65533;2)&#65533;&#65533; &#65533;&#65533;:&#65533;2 `&#65533;&#65533;!&#65533;zb`&#65533;&#65533;Ds&#65533;&#65533;&#65533;\`&#65533;&#65533;ZH&#65533;&#65533;&#65533;`&#713;&#65533;&#65533;Z&#745;,E&#65533;*B&#65533;&#65533;&#65533;%&#65533;0t&#65533;&#65533;&(&#65533;&#65533;6{hn&#65533;&#65533;h&#65533;&#65533;&#185;&#65533;SM&#65533;&#65533;D#&#65533;(
R&#65533;A8&#65533;M&#65533;X&#65533;&#65533;&#65533;&#674;&#65533;&#65533;|&#65533;!&#65533;&#65533;&#65533;8&#65533;$&#65533;&#65533;M&#65533;7a&#65533;&#65533;0&#65533;&#65533;&#65533;N:&#65533;&#443;n;u%x &#65533;&#65533;&#65533;O&#65533;&#65533;&#65533;&#65533;&#65533;&#65533;&#65533;>&#65533;&#65533;&#65533;7&#65533;~&#65533;&#65533;&#1023;&#65533;0&#65533;&#65533;&#65533;&#65533;&#65533;&#65533;X&#65533;*&#65533;&#65533;L&#65533;&#65533;,&#65533;&#65533;&#65533;KlE&#65533;`&#65533;5&#65533;r%&#65533;P3&#65533;\L@&#65533;QF&#65533;1&#65533;tR&#65533;@&#65533;&#65533;&#65533;*&#65533;&#65533;@p&#65533;g&#65533;&#65533;&#65533;&#65533;i&#65533;&#65533;*+8A&#65533;U&#65533;&#65533;&#65533;&#65533;B&#65533;V&#65533;&#65533;M&&#65533;&#65533; &&#65533;;&#65533;&#65533;T&#65533;&#65533;&#65533;&#65533;	Z&#65533;&#65533;*+`&#65533;&#65533;6&#65533;&#65533;&#1797;&#65533;$&#65533;&#65533;&#65533; a&#65533;$&#65533;&#65533;&#65533;,&#65533;l&#65533;&#65533;&#65533;&#65533;&#65533;&#65533;&#65533;8&#65533;&#65533;&#13275;8&#65533;&#65533;&&#65533;&#65533;2&#65533;&#158;
&#65533;&#65533; &#65533;
&#65533;&#65533;Hz|l N&#65533;&#65533;&#65533;P&#65533;&#65533;3;&#65533;*vX&#65533;Qc&#65533;&#65533;&#65533;R]S&#1107;hu&#65533;i&#65533;J!8&#65533;&#65533;&#65533;$6@N8&#65533;+&#65533;&#65533;R&#65533;&#65533;;&#65533;$&#65533;n]&#65533;&#65533;&#65533;&#65533;&#65533;&#65533;&#65533;u9&#65533;=}&#65533;e&#65533;=&#65533;K&#65533;_&#65533;	.&#65533;&#65533;&#65533;t&#65533;&#1415;8~l&#65533;v[&#65533;&#65533;	,Y@&#65533;&#65533;&#65533;&#65533;&#2007;4&#65533;SfH &#65533;I&#65533;gLf  nLt&#65533;UX$&#65533;&#65533;+U&#65533;B&#65533; &#65533;&#65533;&#65533;X&#65533;,&#37598;&#65533;&#65533;&#65533;3mE+)&#65533;&#1420;&#65533;&#65533;|&#65533;(&#65533;&#65533;@G6&#65533;&#65533;&#65533;&#65533;r	&#65533;`&#65533;Br&#65533;%=i&#65533;r&#65533;&#65533;&#65533;&#65533;&#65533;e@&#65533;&#65533;B&#65533;+&#65533;aQ&#65533;`&#65533;&#65533;&#65533;@X}&#65533; n$&#65533;E}&#65533;h1IJJ@&#65533;+Q&#65533;MVP@&#65533;}&#65533;%&#65533;&#65533;&#65533;F5&#65533;'&#65533;N&#65533;i&#65533;&#65533;x&#65533;&#65533;&#65533;`<&#65533;&#65533;H&#65533;&#65533;&#65533;2apbp~3&#65533;!&#65533;8&#65533;+)&#65533;&#65533;0G@)&#65533;&#65533;&#65533;&#65533;1&#65533;&#65533;&#65533; &#65533;*I/&#65533;&#65533; &#65533;&#65533;&#65533;}&#65533;&#65533;&#65533;`&#65533;X)&#65533;#!F:&#65533;b"&#65533;&#65533;&#65533;&#65533;g&#65533;QP3(&#65533;&#65533;\&#1539;&#65533;q&#65533;e&#65533;_-&#65533;'?&#65533;u&&#65533;
&#65533;&#65533;&#65533;&#65533;&#65533;n&#65533;:&#65533;&#65533;&#65533;1&#65533;, 4_j
&#1072;+&#65533;/&#65533;TN:$#&#65533;Q4&#65533;&#65533;=8&#65533;&#65533;&#1926;&#65533;/&#65533;EW&#65533;&#65533;&#65533;U&#65533;&#65533;&#65533;&#65533;	&?H&#65533;&#65533;&#65533;&#65533;7-$&#65533;Hk&#65533;&#65533;c&#65533;(E8}&#65533;A@&#65533;&#65533;&#65533;
nA&#65533;	Xh&#774;&#65533;&#65533;Za De&#65533;&#800;&#65533;?[&#65533;J&#65533;&#434; eK[J&#65533;&#65533;6}&#65533;MQT&#65533;`L&#1197;&#65533;&#65533;'&#65533;&#65533;&#65533;&#65533;p&#65533;&#65533;&#846;&#65533;&#65533;x&#65533;&#65533;&#65533;vV&#65533;&#65533;&#65533;d'&#65533; '&#65533;c&#65533;Pbo &#65533;&#65533;U&#65533;sUR&#65533;&#65533;>&#65533;$&#65533;+5P&#65533;Yh&#65533;'&#65533;&#65533;(&#65533;3&#65533;&#65533;Kf- &#150;&#604;	R&#65533;&#65533;i$`&#65533;&#65533;J2&#65533;vf&#65533; d$XN&#794;&#65533;HX&#65533;r&#65533;Nq;SDs)&#65533;&#65533;E@+&#65533; &#65533;N&#65533;&#65533;&#65533;@[&#65533;NK&#65533;&#65533;\=LB&#65533; 2\&#65533;GE&#65533;;&#65533;&#65533;&#65533;>&#65533;fB&#65533;&#65533;b_xp&#65533;&#65533;&#65533;|&#721;]
&#65533;h&#65533;:&#65533;&#65533;@S&#353;&#65533;&#65533;&#65533;&#65533;Rc:6Jg&#65533;&#65533;&#65533;y&#65533;&#65533;&#65533;0R)&#65533;a&#65533;L&#65533;0t)M&#65533;&#65533;`&#65533;&&#65533;&#65533;6R&#65533;&#65533;&#65533;%&#65533;&#65533;&#65533; &#65533;&#65533;&#65533; &#65533;=v&#65533;&#65533;&#65533;&#65533;&#65533;&#65533;&#65533;k 0&#24496;Z&#65533;&#65533;,&#65533;J&#65533;M&#65533;&#65533;7&#65533;B&#65533;b&#65533;, &#656;&#65533;&#65533;)S&#65533;+2_&#65533;&#1628;	o&#65533;&#65533;$&#65533; &#65533;&#65533;3&#65533;0&#65533;&#65533;&#65533; &#65533;4&#65533;2ZIh@&#65533;fC0bN&#65533;dk&#65533;!'O&#65533;&#65533;L&#65533;&#65533;1&#65533;&#65533;&#65533;&C&#65533;Z&&#65533;Z&#65533;'&#65533;&#65533;1&#65533;d&#65533;&#65533;$&#65533;m9DD&#1952;8&#65533;.&#65533;N))&#65533;&#65533;xeRS&#65533;&#65533;O#u$&#65533;V8&#65533;&#65533;&#65533;l&#65533;)&#65533;V&#65533;"&#1478;,G4&#65533;1&#65533;j&@&#65533;Q]w+a&#65533;&#65533;&#65533;z &#65533;	&#65533;^{&#65533;wP&#65533;&#65533;&#65533;Q&#65533;No&#65533;&#48872;&#65533;&#65533;x&#65533;&#65533;&#65533;G_&#65533;n&#65533;o&#65533;&#65533;&#65533;&#65533;&#65533;g&#65533;Pr&#65533;&#65533;~&#65533;&#65533;&#65533;&#65533;@&#65533;&#65533;&#65533;&#65533;XU&#65533;(&#65533;(&#65533;&#65533;fFH&#65533;2&#65533;2&#65533;dJ&#65533;&#65533;N l&#65533;&#65533;}c&#1157;F&#65533; 1i!2&#65533;&#65533;&#65533;G4B&#65533;X&#65533;N q{A$&#1264;-&#65533;Lbz3VLf&#65533;B&#65533;@ &#65533;C_
&#65533;&#65533;&#65533;^Dc&#65533;[U&#65533;.&#65533;:AJ(&#65533;&#65533;3&#65533;&#65533;r&#65533;6&#353;&#65533;`+&#65533;&#65533;d:&#65533;@&#65533;.!&#65533;W&#65533;&#65533; A&#65533;&#65533;&`&#65533;xal+&#65533;&#65533;&#65533;Wa&#65533;&#65533;&#65533;&#65533;&#65533;&#65533;A^3&#65533;&#1172;f5&#338;&#65533;&#1472;&#65533;]&#65533;(&#65533;o&#65533;&#65533;lT&#65533;&#65533;&#65533;F&#65533;5&#65533;&#65533;q&#65533;.&#65533;YE&#25775;4&#65533;&#65533;w)&#65533;5&#1609;&#65533;&#65533;&#65533;%&#65533;&#65533;&#65533; &#65533;&#65533;4e*&#65533;&#65533;U/X&#65533;&#65533;.&#9008;&#674;&#65533;	4&#65533; (&#65533;B&#65533;D&#65533;&#1108;&#65533;&#65533;&#65533;'Er&#65533;'&#65533;&#65533;&#65533;K&#65533;&#65533;&#65533;&#65533;M%&#65533;&#65533;&#1102;r&#65533;#&#65533;&#65533;&#65533;&#65533;&#65533;l&#65533;&#65533;5(&#65533;k Ch&#65533;aD&#65533;&#65533;*`&#65533;5\a&#65533;!&#65533;!&#65533;&#65533;&#65533;&#65533;PP&#65533;J$&#65533;p&#65533;h&#65533;&#65533;6&#65533;O&#65533;r&#65533;&#65533;&#65533;&#65533;]&#1684;>&#65533;&#65533;g-,-g&#65533;&#65533;&#65533;&#65533;&#65533;&#65533;&#65533;&#65533;2X&#65533;V.f{&#65533;Kb&#65533;&#65533;&#65533;&#65533;E&#65533;&#65533;]t>&#65533;&&#65533;&#203;&#65533;]Vn*&#65533;D&#65533;6&#65533;~0&#65533;&#54329;&#65533;fX&#65533;&#65533;&#65533;&#65533;&#65533;&#172;&&#945;:}Y&#65533;&#65533;&#65533;D&#65533;4&#65533;[&#65533;&#65533;p)&#65533;&#65533;&#65533;&#1140;yq&#65533;&#65533;&#1678;&#65533; &#65533;:&#65533;&#65533;&#1066;R#0I5&#65533;&#65533;&#65533;&#65533;0;&#65533;&#65533;7h"&#65533;>&#1147;&#65533;&#65533;&#65533; &#65533;&#65533;8&#65533;p&#65533;&#65533;&#65533;&#65533;&#65533;&#1419;&#65533;J A&#65533;&#65533;8&#65533;&#65533;&#65533;&#65533;)&#65533;&#65533;# B&#65533;'(&#1654;&#65533;&#65533;&#65533;-@&#65533;&#65533;&#65533;`&#65533;I&#65533;&#65533;&#65533;n&#65533;&#65533;&#65533;&#65533;&#65533;&#65533;&#210;&#65533;)&#65533;Ha"-j&#65533;&#1211;&#65533;&#65533;G&#65533;&#65533;&#65533;h&#65533;&#65533;&#65533;&#65533;&#65533;&#65533;;&#65533;&#65533;&#65533;9&#65533;|j&#65533;&#65533;j&#65533;&#65533;&#65533;&#65533;B&#65533;&#65533;7;K&#65533;"&#65533;,&#1026;&#65533;*4&#65533;-x!&#65533;`&#65533;&#65533;&#65533;&#65533;&#65533;[	&#626;&#65533;&#65533;&#1613;&#65533;s&#65533;&#65533;@&#65533;?&#65533;&#65533;&#65533;&#65533;&#65533;b!Y1&#65533;WA &#65533;y#&#65533;3&#65533;*
 &#65533;&#65533; e&#65533;#{&#1651;%*!&#65533;&#65533;&#14859;&#65533; &#65533;DR&#65533;C2&#65533;h&#65533;a&#65533;$M&#1166;&#65533;z&#65533;&#65533;&#65533;&#65533;;@&#65533;&#65533;/&#65533;&#65533;&#65533;&#65533;R &#65533;&#65533;&#65533;J&#65533;|#&#65533;&#65533;&#65533;;&#65533;2&#65533;&#65533;&#65533;&#65533;[&#65533; &#65533;&#65533;T&#65533;6-&#65533;&#65533;+ GJ1&#65533;&#65533;&#65533;&#65533;&#65533;u&#65533;<&#65533;&#65533;&#65533;E0&#65533;-&#65533;"A =&#65533;+&#65533;) &#65533;}&#65533;F&#65533;CG&#65533;&#65533;&#233;&#65533;&#65533;{*&#65533;?&#65533;7X&#65533;?&#65533;
@&#65533;&#65533;&#186;&#393;&#65533;&#65533;^C&#65533;&#65533;&#65533;&#65533;"p<-&#65533;&#65533;&#65533; &#65533;&#65533;&#65533;r?b1&#275;L&#65533;4+&#65533;l&#36499;&#65533;&#65533;&#208;&#65533;&#65533;&#65533;t&#65533;&#65533;q&#65533;&#65533;&#65533;&#65533;&#65533;&#218;&#65533;&#65533;&#65533;%:&#65533;&#65533;&#8283;C&#65533;&#65533;&#65533;&#65533;&#65533;K&#65533;6/&#65533;B&#65533;)&#65533;a1&#65533;&#65533;G&#65533;H&#65533;&#65533;Bk&#65533;&#65533;y&#65533;&#65533;&#65533;4v#&#65533;Ic5T&#65533;&#65533;V&#65533;*&#65533;&#65533;c&#65533;!&#65533;&#65533;,7&#65533;&#65533;t&#65533;hbsy&#65533;)&#65533;
3&#65533;;&#65533;&#65533;&#65533;&#65533;0&#65533;7yj&#65533;&#65533;&#65533;&#525;&#602;&#65533;!&#65533;q&#65533;+&#65533;&#65533;=&#65533;&#65533;&#65533;&#65533;	ri8&#65533;&#65533;&#65533;B&#65533;&#65533;wb=my&#65533;&#65533;1&#65533;&#1240;&#65533;&#65533;={K&#65533;;&#65533;>&#65533;&#65533;2(&#65533;&#65533;&#65533;P&#65533;&#65533;&#65533;&#65533;Z&#65533;_&#65533;&#65533;&#65533;&#65533;&#65533;&#65533;&#65533;&#65533;&
&#65533;&#65533;
1e&#1213;r#&#65533;&#65533;&#1249;6b&#65533;q&#65533;&#65533;&#65533;i&#65533;/&#65533;&#65533;&#65533;E&#65533;&#65533;&#65533;
&#65533;B"&#65533;&#65533;A"@q&#65533;&#65533;4J_&#65533;/&#65533;&#1204;ua&#65533;&#65533;&#65533;&#65533;3&#65533;&#65533;&#65533;&#65533;";&#65533;&#65533;@&#65533;1&#65533;&#65533;&#65533;&#65533;	XHY&#65533;&#65533;&#65533;&#65533;&#65533;e:+&#65533;<&#65533;t&#65533;;)Q&#65533;&#65533;&#65533;d&#65533;J&#65533;yL&#65533;z&#65533;n&#65533;+`&#65533;&#65533;&#65533;{&#65533;&#65533;&#65533;&#65533;&#65533;X&#65533;&#1064; kZ&#65533;&#65533;&#18840; &#65533;&#506;&#65533;~&#65533;&#65533;ai
&#65533;p&#65533;&#65533;&#65533;3&#65533;&#65533;&#65533;&#65533; &#65533;+A&#65533;&#65533;&#1585;&#570;!&#65533;&#65533;(&#65533;&#65533;&#65533;&#1628;&#65533;&#65533;I&#65533;&#65533;8&#65533;8&#65533;&#65533;&#1754;&#65533;&#65533;&#65533;I&#65533;f*&#65533;&#65533;1&#65533;\<&#65533;&#65533;)&#65533;%&#65533;&#65533;&#65533;&#65533;&#65533;&#1163;ji&#65533;0{&#65533;T&#65533;&#65533;&#65533;E&#65533;&#65533;J&#65533;&#1144;L&#65533;D*J&#65533;&#65533;`&#65533;&#65533;&#65533;&#65533;&#65533;(K&#65533;&#65533;&#65533;D5&#65533;&#65533;OR&#65533;*&#1566;&#65533;Q&#65533; v&#65533;"([&#65533;&#65533;J&#65533;D]&#65533;&#65533;3&#65533;l&#1211;1&#65533;&#65533;&#1041;&#65533;a&#65533;&#65533;&#65533;&#65533;&#65533;&#65533;&#65533;B&#65533;/*&#65533;&#65533;&#65533;J&#65533;E&#65533;&#65533;&#65533;&#65533;&#65533;&#65533;=&#65533;&#65533;&#65533;L&#65533;!&#65533;a&#65533;}&#65533;18 &#65533;&#1399;&#65533;J&#65533;&#1368;&#65533;&#65533;B&#65533;&#65533;!&#65533;&#65533;&#65533; &#65533;&#65533;&#65533;,IN&#65533;&#65533;&#65533;&#65533;&#65533;?&#65533;&#65533;&#65533;x#&#65533;L&#65533;c
NNE&#65533;a&#65533;&#65533;JU&#65533;+&#65533;9&#1288;&#65533;&#932;
H&#65533;J&#1675;6)!&#65533;&#65533;R&#65533;&#65533;&#65533;&#65533;&#65533;&#65533;X&#65533;p&#65533;XAsA&#65533;&#65533;`&#65533;=&#65533;&#65533;&#65533;&#65533;$&#65533;&#65533;/&#65533;@&#65533;}1?&#65533;&#65533;&#65533;&#65533; &#65533;;&#65533;&#65533;&#65533;&#65533;&#65533;&#65533;S&#65533;p&#65533;&#65533;&#65533;x&#65533;p=n&#65533;0&#65533;&#65533;T&#65533;&#866881;Ksa<o&#65533;R&#65533;&#65533;Im&#618;T8=<&#65533;&#65533;]&#65533;&#65533;(.&#65533;&#1025;jY&#65533;		&#65533; &#65533;&#65533;&#65533;&#65533;&#65533;&#813;q&#65533;&#65533;&#65533;&#65533;&#65533;B&#65533;C&#65533;&#65533;P&#65533;&#65533;&#65533;&#65533;&#65533;C D&#65533;&#65533;&#65533;&#1652;2&#65533;h=&#65533; &#65533;&#65533;(&#65533;0&#65533;&#65533;Pu&#65533;&#65533;&#65533;H&#65533;oP&#65533;&#65533;&#65533;&#65533;&#65533;&#65533;90&#1779;a9&#65533;`&#65533;&#65533;&#65533;&#65533;&#65533;W&#65533;+&#65533;&#65533;Q:H+A&#65533;&#65533;n&#65533;&#65533;/&#65533;b&#65533;&#65533;&#65533;&#65533;&#65533;&#65533;@&#65533;<F&#65533;&#65533;&#65533;B&#65533;&#65533;D&#65533;&#65533;\&#65533;A &#65533; 2&#65533;x&#65533;&#65533;&#65533;&#65533;$X&#65533;&#65533;6)&#65533;&#65533;W&#65533;Pc &#65533;&#65533;w|G&#65533;&#1836; &#65533;x&#65533;B&#65533;P&#65533;&#65533;Y&#65533;4Y&#65533;&#65533;I|#&#65533;|&#65533;K&#65533;%7l 
p^&#443911;.s&#65533;]&#65533;&#65533;&#65533;&#65533;:&#1138;&#65533;&#65533;?&#65533;8&#65533;&#65533;1]&#65533;&#65533;&#65533;+&#65533;&#52713;y	 h&#65533;i&#65533; -(A(p&#65533;&#65533;&#65533;&#2952;&#65533;?&#65533;(&#65533;&#65533;&#65533;6\YY&#1695;bM &#65533;q.(G]V&#65533;&#65533;Y&#65533;p?&#65533;X&#65533;&#65533;&#185;a&#65533;&#65533;5&#65533;&#703;&#65533;3(&#65533;&#65533;&#65533;&#65533;R&#65533;&#65533;&#65533;&#65533;bSEj:&#65533;x &#65533;&#65533;\&#65533;/e&#65533;|@&#65533;&#65533;&#65533;&#65533;&#65533;O&#65533;&#65533;S&#65533;&#65533;&#65533;J&#65533; ]&#65533;|&#65533;&#65533;I&#65533;&#1877;&#65533;&#65533;&#65533; 4H&#65533;&&#65533;kk4 H&#65533;&#65533;L[&#65533;&#65533;&#65533;&#65533;b&#65533;Lx/&#65533;&#65533;:&#65533;&#65533;:&#65533;&#65533;2&#65533;a;&#65533;+(&#65533;-&#65533;&#65533;+&#65533;0~&#65533;1K}I&#65533;"&#65533;+&#65533;
&#65533; &#65533;h&#65533;&#65533;^&#65533;&#65533;&#65533;&#65533;D&#1213;&#65533;&#65533;&#477;&#65533;Gk&#65533;&#65533;
 &#65533;&#65533;&#65533;h&#65533;&#65533;&#65533;&#65533;&#65533;p"&#65533;(&#65533;&#65533;(&#65533;F<&#65533;&#65533;1&#65533;&#65533;"&#65533;&#65533;#&#65533;kj$l&#65533;)&#65533;	&#65533;&#65533;&#65533;&#65533;&#65533;&#65533;B[#]&#65533;"8&#65533;&#65533;&#1793;&#65533;@&#65533; $^&#65533;&#65533;&#65533;&#65533;efR	&#65533;;&#65533;1&#65533;&#65533;&#65533;I&#65533;5&#65533;QI&#65533;&#65533;P/&#65533;&#65533;&#65533;E&#65533;&#65533;MX&#65533;0*&#65533;~$&#65533;&#65533;4<&#65533;&#65533;&#661;:&#65533;K&#65533;&#65533;&#65533;	&#65533;&#65533;&#65533;&#65533; &#65533;&#65533;&#65533;&#65533;XC&#65533;0&#65533;&#65533;4&#65533;&#65533;&#65533;&#65533;DY,>8&#65533;e&#65533;]V
&#65533;&#65533;&#65533;&#65533;Kj<&#65533;+&#65533;&#65533;&#65533;[&#65533;P&#65533;&#65533;5&#65533;&#65533;&#547;&#65533;h &#65533;&#65533;mS&#21739;X&#65533;J&#65533;&#65533;&#65533;&#65533;F&#65533;	&#65533;&#65533;&#65533;&#65533;&#776; &#65533;&#65533;"&#65533;&#65533;	&#65533;&#1537; &#65533;&#65533;P&#65533;]&#65533;!3&#65533;&#65533;_&#65533;&#65533;&#65533;U&#65533;<&#65533;h&#65533;&#65533;&#65533;&#65533;,d&#65533;&#65533;&#65533;&#65533;H&#65533;&#65533;&#866;&#65533;H&#65533;-h&4&#65533;Z%m?&#65533;&#65533;&#65533;/&#65533;&#65533;B(O&#65533;&#65533;&#65533;&#65533;&#65533;&#65533;U;S&#65533;f&#65533;&#65533;&#65533;'&#65533;I&#65533;&#65533;3&#65533;(h&#65533;&#65533;m&#65533;)k&#65533;Eo&#65533;&#65533;&#65533;L&#65533;&#61482;y)&#65533;J&#65533;/^\@&#65533;K&#65533;&#65533;XXvXv&#65533;&#65533;B%&#65533;y&#65533;&#65533;K &#65533;b&#1107;&#65533;t&#65533;&#65533;s&#65533;&#65533;F(&#65533;,&#65533;&#65533;&#65533;?&#65533;&#65533;;7p&#65533;&#65533;y&#65533;&#65533;;&#65533;&#65533;&#65533;&#65533;h)i&#65533;&#65533;&#65533;&#65533;&#65533;QE&#65533;&#65533;[&#65533;8&#65533;&#65533;&#1629;&#65533;&#65533;H&#65533;y&#65533;&#65533;&#65533;&#65533;&#65533;0N&#65533;&#65533;&#65533;&#65533;&#65533;&#65533;&#65533; &#65533;&#65533;&#65533;&#417;9Z&#65533;&#65533; &#65533;&#65533;&#906;&#65533;r&#65533;&#65533;&#65533;&#65533;~&#1224;&#65533;&#65533;&#602;&#65533;(&#65533;	&#65533;&#65533;F&#65533;&#65533;&#65533;&#65533;&#65533;K%&#65533;_&#331;=&#65533;&#65533;&#65533;K&#65533;&#65533;&#65533;#&#65533;&#65533;&#1186;@`A&#65533;2
P=&#1152;&#65533;&#65533;&#65533;&#65533;EAZ:&#65533;H&#65533;&#65533;B&#65533;[&#65533;I&#65533;&#65533;&#65533;&#65533;&#65533;L&#65533;a`&#65533;\&#65533;&#65533;&#65533;v6lU&#65533;&#65533;&#65533;&#513;&#65533;&#65533;U
&#65533;&#65533;&#65533;&#65533;|&#65533;l&#65533;&#65533;&#65533;]&#65533;}^&#65533;>&#1613;&#65533;&#65533;&#1781;~&#65533;q(%&#65533;&#65533;&#65533;&&#65533;&#65533;z&#65533;&#65533;:&#65533;&#65533;&#65533;s&#65533;&#65533;&#65533;f&#65533;&#65533;&#65533;&#65533;a&#1610;&#65533;&#65533;>IY&#65533;ZYH&#1096;[&#1618;&#65533;l`^j&#65533;.
&#65533;&#65533;^&#65533;&#65533;&#65533;(Q&#65533;Y&#65533;&#65533;&#65533;&#65533;&#65533;&#65533;P&#65533;&#560;&#65533;&#65533;&#65533;&#65533; &#65533;&#586;&#65533;(&#65533;t&#65533;&#65533;O&#65533;6&#65533;[&#65533;cOR&#65533;,&#65533;s`i&#65533;'&#65533;H&#65533;&#65533;&#65533;&#65533;1&#65533;b&#65533;&#65533;&#65533;&#65533;&#65533;&#65533;&#65533;J&#65533;3&#65533;&#65533;}&#65533;k&#65533;&#65533;/>&#65533;&#65533;9@&#65533;&#65533;ac&#65533;p&#961;&#463;&#65533;&#65533;&#65533;gl&#65533;&#39411;l&#1789;q&#65533;l&#65533;&#65533;G&#65533;w&#65533;I&#65533;&#65533;&#724;&#65533;f`/&#65533;s[ &#65533;^&#65533;a&#65533;&#65533;&#65533;&#65533;41&#911;&#65533;
&#65533;&#65533;&#65533;[&#65533;&#65533;&#65533;&#65533;&#65533;&#65533;&#65533;&#65533;&#65533;&#65533;#!&#65533;&#65533;[b.&#65533;&#65533;&#65533;&#65533;u&#65533;&#65533;&#65533;.
&#65533;&#1348;&#65533;&#65533;&#1154;&#65533;&#65533;&#65533;&#65533;&#65533;&#65533;w&#65533;#&#65533;*Q&#65533;&#65533;&#65533;0&#65533;&#65533;&#65533;)&#65533;H&#65533;jp&#65533;&#65533;1&&#65533;&#65533;&#65533;f~&#65533;&#65533;&&#65533;Zs!=&#65533;=&#65533;wX&#65533;&#65533;&#65533;&#65533;&#65533;&#65533;Ra0
r)&#65533;	&#65533;:avQ&#65533;&#65533;$&#65533;m&#65533;&#65533;b4t&#65533;S?-&#65533;\5&#65533;puU7T:o&#65533;&#65533;Q&#65533;&#65533;VW&#65533;&#65533;&#65533;&#65533;]&#65533;&#65533;c&#65533;&#65533;yV&#65533;_W&#65533;&#65533;&#65533;3t&#65533;&#65533;&#65533;M`&#485;&#65533;&#65533;&#65533;ki&#65533;&#65533;&#65533;$&#65533;&#65533;	&#65533;&#65533;&#65533;&#65533;[&#65533; &#65533;Kx&#65533;&#1224;&#65533;H&#65533;&#65533;`&#65533;=&#65533;%&#65533;k&#65533;&#65533;N&#65533;m^9H&#65533;T]&#65533;&#65533;&#65533; -p&#65533;-&#65533;&#65533;&#65533;U&#65533;x&#65533;a&#65533;=`&#65533;p&#65533;&#65533;I&#65533;&#65533;.nU&#65533;&#65533;4&#65533;&#65533;]	s&#65533;	&#65533;&#65533;&#65533;9&#65533;&#65533;A@)>]2&#65533;&#65533;&#65533;&#65533;&#65533;&#65533;4g&#65533;&#65533;E&#65533;&#1373;&#65533;&#65533;&#334;I&#65533;L&#65533;&#65533;&#35428;^k
8&#65533;ti*N#S?F&#65533;V&#65533;&#1588;&#810;&#65533;&#65533;O&#65533;&#65533;&#65533;&#65533;&#65533;&#65533;]&#65533;Wr&#65533;J&#65533;~&#65533;q&#65533;&#2032;Y7&#65533;~&#65533;&#65533;&#65533;&#65533;&#65533;&#65533;=&#65533;^&#65533;&#65533;&#65533;o&#65533;&#65533;(&#65533;q&#65533;4&#65533;(&#65533;&#65533;84&#65533;&#65533;E	&#65533;&#65533;&#65533;&#65533;u&#65533;&#65533;9_&#65533;3a&#65533;&#65533;&#65533;($&#65533;"&#65533;	$@&#65533;D&#65533;(N0&#65533;E&#65533;&#65533;#2p &#65533;&#65533;G&#65533;&#65533;&#65533;r&#65533;&#65533;&#65533;~&#65533;&#1586;E&#65533;4&#65533;&#65533;!A&#65533;&hH&#65533;`&#65533;&#65533;@&#65533;@ G&#65533;H52&#65533;H&#65533; &#65533;	(&#65533;N&#65533;A&#65533;`&#65533;&#65533;&#65533;&#65533;&#65533;5bL	&#65533;
&#65533;&#65533;AlPzl&#65533;R&#65533;\&#65533;h&#65533;I&#65533;e&#65533;&#1310;&#65533;&#65533;&#65533;&#65533;S&#65533;&#1983;&#65533;&#65533;Zb&#65533;B&#65533;	0&#65533;!&#65533;
&#65533;J&#65533; A&#65533;b0&#65533;&#65533;&#65533;&#65533;&#65533;(p0  c&#1319;&#65533;@!G	f&#65533;&#65533;&#65533;4&#65533;&#1456;q<&#65533;&#65533;&#65533;&#65533;&#65533;	 ]Z|&#65533;&#65533;6&#65533;3&#65533;&#65533;&#65533;?&#65533;&#65533;dP&#65533;&#65533;&#65533;~&#65533;&#65533;r&#65533;K&#65533;k&#65533;&#65533;u&#65533;&#65533;&#65533;&#65533;:H&#65533;&#65533;&#65533;&#65533;&#65533;&#65533;&#65533;G&#65533;&#65533;"E&#65533;&#65533;)""e0a&#65533;&#65533;&#1367;A4M&#65533;
	&#65533;&#65533;&#65533;L?&#65533;@S	5&#65533;&#65533;2&#65533;&#65533; 
)d&#65533;1&#65533;&#65533;&#65533;&#65533;=&#65533;@
;&#65533;xB&#65533;1GQ1Nha	h&#65533;%D&#65533;&#65533;Z&#65533;p&#65533;&#65533;(A~;p Da&#65533;X&#65533;HN&#65533;&#65533;E^&#65533;&#65533;S&#65533;&#65533;&#65533;R&#65533;&#65533;B V&#65533;A&#65533;j5V&#65533;UP/&#65533;y&#65533;	!&#65533;&#65533;&u&#65533;P&#65533;Obi&#65533;&#65533;|&#65533;&#65533;B~r@XO}E&#65533;SX16@8&#65533;h&#65533;&#65533;v&#65533;e&#65533;B@)i&#65533;j&#65533;&#65533;j&#65533;&#65533;&#65533;B&#65533;&#65533;l&#65533;&#65533;v&#65533;&#65533;&#65533;&#65533;&#65533;&#65533;&#65533;&#65533;1V&#65533;qd$&#65533;&#65533;&#65533;*y}7&#65533;r\&&#65533; t?=&#65533;Z&#65533;-&#65533;&#65533;|&#65533;&#65533;J&#65533;&#65533;v&#65533;&#65533;&#65533;b&#65533;&#1332;/"k&#65533;zD&#65533;Q&#65533;!&#65533;Fa&#65533;&#65533;@LM&#65533;&#65533;Y"F0R&#65533;&#65533;&#65533;&#65533;&#65533;DUH&#65533;%l&#65533;&#65533;%XB
a&#65533;&#65533;V): &#65533;]&#65533;&#65533;&#65533;&#65533;E&#65533;L&#65533;6&#65533; 0jPD&#65533;&#65533;_&#65533;)&#65533;&#65533;A)`6/M	#P!&#65533;&#65533;&#65533;	(8&#65533;o&#65533;
Y&#65533;&#65533;Q&#65533;(&#65533;&#65533;&#65533;Y@M&#65533;@&#65533;4&#65533;&#65533;q&#65533;&#65533;&#65533;K'&#65533;&#65533;&#65533;I&#65533; '&#65533;)&#65533;pu	C&#65533;L,&#65533;R&#65533;&#65533;a`*6@<&#65533;&#65533;h&#65533;M`Yf=K &#65533;&#65533;b&#65533;)i:H&#1434;&#65533;&#65533;@<&#65533;
&#65533;&#65533;&#65533;&#65533;&#65533;i&#65533;&#65533;Zp&#65533;&#65533;&#65533;G+&#65533;&#65533;&#65533;
&#65533;&#65533;&#65533;&#1450;lw&#65533;&#65533;+CdW&#65533;&#65533;	}&#65533;t&#65533;W&#65533;&#1109;&#65533;{&#65533;&#65533;&#65533;%&#1972;&#65533;&#1932;&#65533;V&#65533;&#65533;r&#65533;&#65533;Z&#65533;@(&#65533;B&#65533;}&#65533;A&#65533;n&#65533;&#65533;OaH
D&#65533;&#65533;=&#65533;&#65533;\; A!&#65533;A-&#65533;&#65533;&#65533;&#65533;J&#65533;0&#65533;&#65533;&#65533;&#65533;&#65533;X&#65533;J0oN&#1095;8fE&#65533;@&#65533;C&#65533;^&#65533;A&#65533;3&#65533;&#65533;&#65533;W^3&#65533;&#65533;&#65533;&#65533;&#65533;&#65533;0IE&#65533;&#65533;&#65533;&#402;&#65533;&#65533;M'OD3Z("(&#65533;	J&#65533;&#65533;pD#2&#65533;4E&#65533;!s)C^b"&#65533;&#65533;-`&#65533;s
h&#65533;^[J&#65533;&#65533;&#65533;&#65533;<R&#65533;	&#65533;#s&#65533;&#65533;-m&#65533;&#65533;A&#1690;&#65533;&#65533;qQ&#65533;&#65533;&#1768;f&#281;&#65533;&#65533;50\&#65533;g&#65533;-&#65533;&#65533;V&#1302;s&#65533;em19&#65533;"Oz.7&#65533;&#65533;.rb&#65533;&#65533;&#65533;&#65533;D&`(&#65533;&#65533;Y&#65533;&#65533;&#65533;&#65533;&#65533;1Y&#65533;&#65533;&#1453;
R &#65533;&#65533;u'&#65533;&#65533;&#65533;&#65533;D&#65533;I	 $1&#1643;a&#65533;&#65533;6&#65533;H&#768;&#793; E""&#65533;&#65533;qoa]&#65533;UGb4&#65533;kG&#65533;&#65533;QH4 
&#65533;a&#65533;&#247;&#65533;t&#65533;&#65533;$&#65533;&#65533;CA&#16735;&#65533;&#65533;,s&#65533;&#804;&#65533;>t&#65533;&#65533;9&#65533;&#65533;&#65533;Z&#65533;&#65533;@e:H_4`&#65533;&#65533;P&#65533;&#65533;&#65533;K&#65533;&#65533;2&#65533;GD"&#65533;`7&#65533;&#65533;AE&#65533;!`&#65533;J&#65533;*&#65533;&#65533;&#65533;T&#65533;Q&#65533;&#65533;&#65533;fD&#65533;&#65533;&#65533;&#65533;n&#65533;4MU &#65533;&#65533;&&#65533;&#65533; n&#65533;&#65533;Vgp&#65533;&#65533;C\ l#&#65533;)&#65533;&#65533;&#65533;&#65533;&#1174;&#65533;&#65533;&#65533;&#21282;&#65533;&#65533;&#65533;-&#65533;,&#1313;&#65533;t&#65533;&#65533;W{&#65533;L&#65533;&#65533;m&#65533;&#65533;&#1044;&#1509;&#65533;=.Yrd
&#65533;&#172;,$9&#307;&#65533;&#65533;B2&#65533;h&#65533;&#65533;k&#65533;&#65533;`&#65533;&#65533;d!&#65533;	D6r&#65533;&#65533;&#65533;{(&#65533;._&#65533;&#65533;&#584;$e&#65533;&#65533;<`&#65533;&#65533;YSKGH&#65533;o&#65533;=&#65533;&#65533;&#65533;8&#65533;&#65533;AI j&#899;&#65533;&#65533;I,&#65533;&#65533;	&#65533;&#65533;&#65533;&#65533;&#65533;&#65533;LE&#65533;&#65533;P$&#65533;&#65533;<&#65533;&#65533;g%&#354;B6&#873;N6&#65533;&#65533;c&#65533;)&#65533;e&#65533;%[(&#65533;\&#1408;&#65533;l6"[hPF&#65533;&#65533;-F&#65533;1d&#65533;&#65533; sC&#1060;-2cq&#65533;g&#65533;I&#65533;&#65533;9&#65533;T&#65533;i&#65533;o
J&#65533;#&#422;T&#65533;  P`&#65533;&#65533;&#65533;&#393;&#65533;Y(cz*&#65533;t&#65533;	]T&#65533;&#65533;(&#65533;\qQ&#513;(c&#65533;+&#65533;&#65533;
&#65533;&#1674;&#65533;/&#65533;B&#65533;q&#295;&#65533;JQ:a&#65533;>&#65533;&#65533;&#65533;K&#65533;&#1181;A&#65533;]]&#65533;QH&#65533;R&#65533;&#65533;&#65533;$fI&#65533;&#65533;v&#65533;3&#65533; KI&#65533;&#65533;4&#65533;&#65533;>&#65533;'IG&#65533;^&#65533;&#65533;dp&#65533;&#65533;Z$&#65533;9&#65533;C&#65533;&#65533;&#65533;&#65533;&#65533;nA&#65533;&#65533;C.&#65533;&#65533;&#65533;&#65533;fQ<&#65533; =	?&#65533;sh&#65533;<d&#65533;&#65533;&#65533;&#65533;&#530;&#820;&#65533;%&#65533;&#65533;Z&#65533; &#65533;f0h&#65533;&#65533;&#65533;@p5&#65533;&#65533;j9Hzp&#65533;=h'&#65533;&#65533;v&#65533;97&#65533;&#65533;&3&#65533;&#65533;&#1765;&#&#65533;&#65533;&#65533;M&#65533;x&#65533;Mp&#65533;&#65533;jp&#65533;{&#65533;bo@&#1859;B&#65533;9h&#65533;&#65533;&#65533;&#730;&#65533;&#65533;&#65533;bmM&#65533;&#65533; 7&#65533;&#65533;]u&#65533;c&#65533;&#65533;^&#65533;&#65533;&#65533;&#60682;s&#65533;.&#65533;N#&#65533;&#65533;&#65533;&#65533;`4&#65533;@&#65533;IG&#32352;&#65533;&#65533;=&#428;(&#65533;&#65533;RF&#65533;^3&#65533;&#65533;L'&#65533;;+&#65533;&#293;%8M&#65533;G&#65533;&#65533;&#65533;&#65533;#HLyS&#1024;^&#65533;&#65533;&#65533;P&#65533;+8"	&#65533;&#65533;&#65533; <&#65533;4&#65533;&#65533;&#65533;2+f&#65533;&#65533;&#65533;Ey&#65533;K&#65533;B!&#65533;&#65533;&#65533;&#65533;&#65533;&#65533;T
&#65533;&#65533;)&#65533;&#65533;&#65533;&#65533;F&#65533;&#65533;[h;&#65533;&#65533;&#65533;&#65533;Dd&#65533;&#65533;&#65533;&#65533;f"&#65533;&#1646;&#65533;&#65533;y&#65533;&#65533;&#1822;&#65533;&#65533;R&#65533;&#65533;5&#65533;&#65533;XV&#65533;&#65533;&#65533;&#65533;&#1630;>&#65533;L&#65533;P&#65533;\&#65533;&#65533;@&#65533;&#65533;3@
R &#65533;&#65533;9@&#65533;!tp 	<&#65533;&#65533;9&#65533;&#65533;&#65533;&#65533;\&#65533;6&#65533;5&#65533;&#65533;i&#58154;&#65533;*8}&#65533;qm&#65533;M&#65533;;1$Ow)&#65533;&#65533;&#65533;&#65533;qK&#65533;&#65533;&#65533;R&#65533;W&#65533;5&#65533;&#65533;{&#65533;S&#65533;>'&#65533;&#65533;&#65533;&#65533;&#65533;&#65533;&#65533;&#65533;&#65533;R&#65533;>.&#65533;|&#65533;V&#65533;&#65533;,c&`Y&#65533;	,D&#65533;&#65533;&#18901;&#65533;y&#65533;4&#65533;&#65533;&#65533;&#65533;KCZ&#65533;]UI c&#65533; j&#65533; &#65533;v&#65533;&#65533;%%E:(*K&#65533;&#65533;`S&#65533;B&#65533;	&#65533;~F;&#65533;&#65533;&#65533;2`	&#65533;&#65533;&#65533;&#65533;d9P&#65533;z}&#65533;$&Z&#65533;&#65533;&#65533;&#65533;~[=W&#65533;)&#856;<n8&#65533;&#65533;h&#65533;Y&#65533;&#65533;
pe(&#65533;e&#65533;&#65533;=&#65533;<&#65533;9&#65533;7>f&#65533;_&#65533;&#65533;&#65533;[uQ&#65533;h&#65533;^&#65533;&#65533;&#65533;6b&#65533;&#65533;\&#65533;N&#1096;J&#494;&#65533;&#65533;m&#65533;&#65533;-&#65533;(&#65533;&#65533;R&#65533;&#65533;2&#65533;+i&#65533;+&#65533;&#65533;H}&&#65533;I&#65533;&#65533;)&#65533;&#65533;)e&#65533;z&#65533;&#1765;&#65533;&#65533;&#65533;H&#65533;&#65533;&#65533;q&#65533;}
&#65533;&#979;&#65533;	&#65533; &#65533;&#65533;GP &#65533;&#65533;GtO&#65533;$
|L&#65533;T$`&#65533;G &#65533; 	K&#65533;L&#65533;l^&#65533;&#65533;&#65533;a	&#65533;&#65533;&#65533;7}&#65533;'&#65533;A&#1409;"TAz%DJB&#65533;`&#65533;&#65533;O&#65533;&#65533;&#65533;&#65533;&#65533;&#65533;&#65533;&#65533;g,&#65533;&#65533;&#65533;&#65533;G&#65533;&#65533;&#65533;y\&#65533;8&#1169;&#65533;&#65533;&#65533;r&#65533;Jl Nn!&#65533; &#65533;]&#65533;&#65533;&#65533;&#65533;&#65533;&#51097;Y&#65533;E&#65533;&#65533;&#65533;o8&#65533;&#65533;I&#65533;&#957;Yn&#65533;\DU&#65533;j&#65533;	&#65533;&#65533;&#65533;M)N&#65533;EQ0D&#65533;&#65533;&#65533;&#65533;&#65533;yx&#65533;l&#65533;#&#65533;H&#65533;&#65533;0&#65533;-&#65533;TP&#65533;&#65533;&#65533;H&#65533;t&#65533;"&#65533;&#65533;x&#65533;&#65533;DD6 &#65533;&#65533;&#65533;&#65533;XxT&#65533;&#509;&#65533; B&#65533;&#65533;,T(&#520;l&#65533; &#65533;&#65533;D&#65533;HL&#65533;&#65533;&#65533;L&#65533;&#65533;&#65533;&#65533;5&#65533;:Xg,#&#65533;)B#&#65533;&#65533;'H-&#65533;&#65533;]&#65533;>&#65533;&#65533;N&#65533;&#65533;&#65533;P&#65533;&#65533;&#65533;&#65533;FlW &#65533;&#65533;&#65533;4a&#65533;e&#420;H@&#65533;&#65533;&#1434;&#65533;&#65533;&#65533;Pan&#65533;J&#65533;s&#65533;&#65533;l<&#65533;&#65533;&#65533;M=&#65533;F&#65533;&#65533;&#65533;P&#65533;1af&#65533;FAj:&#65533;&#65533;;&#65533;&#65533;&#65533;=@gPW&#65533;	N&#65533;1&#65533;!_&#65533;i&#65533;&#65533;-
 &#65533;&#864;Z&#65533;&#65533;&#65533;&#65533;E&#65533;&#65533;0@w&#1354;Fy&#65533;&#65533;&#65533;&#65533;}&#65533;5&#65533;&#65533;&#65533;&#65533;&#65533;]&#65533;!&#65533;t(@T&#65533;&#65533;&#65533;&#65533;&#65533;&#65533;&#65533;H&#65533;&#65533;&#65533;&#65533;A&#332;&#65533;&#65533;&#65533;&#65533;&#65533;A&#65533;NV&#65533;p&#65533;&#65533;E &#65533;&#65533;&#65533;
&#65533;@P &#65533;$e&#65533;G,cEX.&#65533;H&#65533; &#65533;1&#65533;e2&#65533;U&#65533;&#65533;&#65533;&#65533;&#65533;&#65533;he7&#65533;&#65533;&#677;&#65533;O &#65533;&#65533;&#65533;-J&#65533;&#65533;k&#339;e&#65533;&#65533;t\;&#65533;BQ&#65533;s&#65533;&#65533;&#65533;&#65533;&#65533;Q &#65533;&#65533;&#65533; P_&#65533;&#65533;&#65533;B&#1680;=1&#65533;&#65533;!&#65533;&#65533;:&#65533;&#65533;)&#65533;&#65533;&#65533;J&#65533;&#65533;!JQE&#65533;&#65533;&#65533;\&#65533;&#65533;\b2W&#1077;&#65533;lBu};-&#418;&#65533;^D&#1905;&#65533;)&#65533;&#65533;&#65533;&#65533;Gu&#65533;|&#65533;IU&#495;&#65533;$&#65533;&#65533;$&#65533;LUU&#65533;#&#65533;&#65533;z&#65533;&#65533;RX&#65533;&#1681;&#65533;fD&#65533; E&#65533;&#65533;&#65533;H&#65533;H&#65533;M&#65533;&#1073;&#65533;&#65533;YB&#65533;}&#65533;'}F&#65533;< &#65533;yY&#65533;e&#65533;P&#65533;V^r&#65533;&#65533;&#65533;!Z&#65533;&#65533;&#65533;`N&#65533;&#65533;&#65533;a&#65533;&#65533;h$&#1549;&#65533;&#65533;&#65533;&#65533;&#65533;eJ&#65533;&#65533;&#65533;&#65533;&#65533;&#65533;bf=e&#65533;@.&#65533;}gdB&#65533;&#65533;X$&#65533;&#65533;&#65533;&#65533;&#65533;&#65533;&#65533;X
&#65533;Yk&#65533;&#65533;i|J&#65533;1&#65533;&#65533;&#65533;R&#65533;aR:
D&&#65533;&#24989;-&#1504;"&#65533;GA&#65533;f&#65533; D&#65533;$u&#65533;$&#65533;&#65533;p&#65533;W.&#65533;B&#65533;G-&#65533;r&#65533;&#65533;{&#65533;Wz%&#544;|&#65533;&#65533;Z&#65533;J&#65533;&#571;$&#65533;)i&#65533;|&#65533;'&#65533;&#65533;0&#25784;&#65533;&#65533;&#65533;&#65533; &#65533; &#65533;QR&#65533;(&#65533;&#65533;	&#65533;&#65533;&#65533;B&#65533;&#65533;|&#65533;&#65533;&#65533;]&#65533;&#65533;&#65533;R&#65533;&#65533;EK&#65533;&#65533;4&#65533;j$&#65533;&#65533;&#65533;&#65533;z&#65533;g&#65533; |&#65533;&#65533;&#65533;&#65533;A&#65533;UHf&#65533;&#65533;&#65533;9&&#65533;TJ&#65533;2&#65533; |(&#65533;8&#65533;i&#65533;&#65533;?&#65533;^g&#65533;V<&#65533;f&#65533;&#65533;&#65533;&#65533;&#65533;&#65533;+&#65533;&#65533;&#65533;&#65533;&#65533;&#65533;&#65533;&#65533;&#65533;&#65533;u&#65533;&#65533;&#65533;&#65533;&#65533;vF&#65533;&#65533;&#65533;f&#65533;Y&#65533;&#65533;L&#65533;Nav!&#65533;&#1576;&#65533;&#65533;1c&#65533;&#65533;}%&#65533;}&#586;In&#65533;&#65533;0&#65533;x&#65533;.bF&#65533;&#65533;u&#65533;EzA^a|&#1870;u&#65533;t {ag&#65533;&#65533;&#65533;&#65533;&#65533;&#65533;&#65533;D&#65533;&#65533;'&#65533;&#65533;&#65533;1&&#65533;&#65533;
&#65533;|&#65533;&#416;lcb&#65533;&#65533;&#65533;f&#65533;O&#65533;J&#65533;&#65533;af&#65533;&&#65533;X&#65533;X8&#65533;&#65533;D!&#65533;&#65533;&#65533;k&#65533;P@&#65533;&#65533;&#65533;&#65533;)&#2001;&#65533;kq l&#65533;&#65533;l&#65533;&#65533;&#65533;&#65533;&#65533;&#65533;&#65533;&#65533;:-&#65533;hj&#65533;A~\&#65533; &#65533;&#65533;&#65533;.-&#65533;&#65533;Pl9Fglg&#65533;:
&#65533;|?Z(C&#65533;l&#65533;!>ad6Tr&#65533;p&#65533;I&#65533;!&#65533;&#65533;&6`&#65533;&#65533;&#65533;L&#65533;y&#65533;&#65533;$r(&#65533;BpFR&#65533;&#65533;&#65533;&#65533;&#65533;&#65533;!&#65533;&#65533;k&#65533;<&#65533;&#257;Et&#65533;}L&#65533;|&#65533;`&#65533;&#65533;Z&#65533;&#65533;K#&#5629;~&#65533;&#65533;p@0&#65533;&#65533;:&#65533;]f..V&#65533;*&#65533;w@o&#65533;M&#65533;&#1936;&#1202;!&#65533;&#65533;aR N&#65533;l&#65533;R&#65533;&#65533;T
b&#412;&#65533;&#65533;F&#65533;z&#65533;_f&#65533;&#65533;&#65533;fR&#65533;&#65533;&#65533;j&#65533;[&#65533;&#65533;&#65533;!&#65533;&#65533;&#65533;nfVj&#65533;j&#65533;&#65533;&#65533;B&#65533;&#65533;L&#65533;&#65533;&#680;qJ&#65533;&#65533;&#1687;&#65533;&#65533;&#65533;&#65533;&#65533;&#65533;"&#65533;&#65533;&#65533;&#65533;&#65533;&#65533;h&#65533;&#65533;&#65533;tFd &#65533;H p:!Z&#65533;8&#65533;&#65533;d&#65533;&#65533;&#65533;G&#1645;q&#65533;&#65533;&#200;&#65533;@ b&#65533;Z%2H&#65533;P&#65533;&#65533;&#65533;Ys&#65533;&#502;&#65533;&#65533;&#65533;Rg`g&#244;&#65533;Oa'&#23181;&#65533;e0&#65533;6jzcB&#65533;&#65533;7&#65533;&#65533;Q&#65533;Tp&#65533;c&#976;Y&#65533;&#65533;:&#65533;&#497;.&#65533;&#65533;&#65533;&#65533;M&#65533;b&#65533;&#65533;]&#65533;&#65533;d&#65533;&#1736;&#65533; &#65533;&#65533;]&#65533;&#65533;8i&#65533;&#65533;(&#65533;&#65533;fk&#65533;f&m&#65533;&#65533;,V&#65533;`&#65533;h`&#65533;.f*d&#65533;&#65533;T1&#509;&#65533;CJm&#65533;ZJ&#65533;nq&#65533;f&#65533;&#65533;&#65533;&#65533;&#65533;&#65533;&#65533;8)&#65533;)&#65533;&#65533;&#65533;&#65533;A&#65533;&#65533;&#65533;&#65533;ja.&#65533;&#65533;&#65533;!&#65533;&#65533;&#65533;&#329;F&#65533;l'g&#1326;&#65533;1F&#65533;&#65533;&#65533;vI&#65533;1Q&#65533;&#260;x&#65533;&#65533;(&#65533;&#1849;&#65533;&#65533;K&#65533;Q&#1565;&#65533;&#746;&#65533;'&#65533;&#65533;L&#1349;&#65533;i(&#65533;U&#65533;&#65533;&#65533;&#65533;&#65533;&#65533;&#65533;&#65533;&#65533;&#65533;p&#65533;&#65533;M&#65533;h1&#65533;&#65533;&#65533;`j&#65533;G&#65533;&#65533;&#65533;,&#65533;&#65533;&#65533;R 
&#65533;&#65533;&#65533;\&#65533;&#1305;c&#65533;nr&#65533;&#65533;]&#65533;6kj&#65533;&#65533;&#65533;&#65533;ANJB&#65533;*&#65533;(mhJ1&#65533;6&#65533;/&#65533;:&#65533;&#65533;Z-&#65533;f37w&#65533;&#65533;^_&#65533;ak&#65533;&#65533;&#65533;jKkz&#65533;FjmD&#65533;\&#65533;&#65533;&#65533;A&#65533; N&#65533;,&#65533;3&#65533;ll<&n&&#65533;CYQ&#65533;P&#65533;&#65533;&#65533;3&#65533;4&#65533;&#65533;&#1188;lC.&#65533;B&#65533;&#65533;Fp&#65533;&#65533;&#1533;t&#65533;{&#65533;J&#65533;&#65533;&#685;`T&#65533;'&#65533;Q&#980; &#65533;E&#65533;&#65533;&#65533;7^F&#65533;&#65533;&#65533;&#1178;,&#65533;&#65533;:&#65533;&#65533;&#65533;hp^&#65533;r&#65533;&#65533;&#65533;&#65533;'&#65533;&#65533;&#65533;,o&,&#65533;&#65533;&#1752;,;&#65533;h &#65533;&#65533;.&#65533;_k&#65533;/$&#65533;C&#65533;p &#65533;GL&#1122;m-U&#65533;m&#65533;&#65533;&#65533;[
&#65533;NFg&:&#65533;!&#65533;Js&#1274;S&#65533;r&#65533;Wn/C_/M&#65533;&#65533;:&#65533;&#65533;(&#65533;&#65533;9&#65533;iA&#65533;&#65533;&#65533;&#65533;f&#65533;&#65533;&#65533;N[&#65533;&#65533;&#65533;&#65533;U$`&#65533;n$%&#65533;&#65533;
&#65533;D~&#65533;&#65533;&#65533;&#1052;&#65533;A&#65533;9&#65533;&#65533;&#65533;&#65533;&#59701;&#65533;&#65533;&#65533;J&#65533;
#F&#65533;{vZ&#65533;&#65533;&#65533; !`&#65533;
!H%&#65533;&#65533;&#1716;j&#65533;&#65533;6&#65533;&#65533;^&#65533;&#65533;7"&#65533;]&#65533;DEg&#65533;&#65533;~2n&#65533;cf&<&#65533;!&#65533;V&#65533;&#65533;q&#65533;&#65533;&#65533;A :F&#65533;S&#65533;r&#874;&#65533;E &#65533;R&#65533;T&#65533;&&#1534;&#65533;_&#65533;&#989;sV&#65533;0/&#65533;&#65533;.&#65533;&#65533;&#65533;f5s7[&#65533;x&#65533;w&#65533;2&#65533;&#65533;&#65533;&#65533;&#36252;S&#1500;&#65533;&#65533;_Q?s&#2019;&#65533;S&#65533;&#65533;&#65533;&#65533;&#65533;_&#65533;f&#65533;&#65533;A%U1C3&#65533;&#65533;&#65533;\bB@&#65533;&#65533;&#65533;&#65533;&#65533;2@&#65533;/&#65533;&#65533;&#65533;&#1711;avJ:p&#1786;z'O&#65533;p&#65533;N&#65533;&#2002;&#65533;s&#65533;U&#65533;6~&#65533;^&#65533;&#65533;K&#65533;Bh&#65533;&#65533;&#65533;&#65533;r&#65533;0&#65533;&#65533;&#1626;W @{k$ $&#65533;&#65533;:f&#65533;&#65533;&#65533;&#65533;J&#65533;C*d&#869;w&#65533;N&#65533;&#65533;&#65533;&#65533;&#65533;&#65533;&#65533;U&#65533;&#65533;&#65533;&#65533;o&#65533;qjA&#7178;&#65533;&#65533;m&#65533;hy&#65533;&#65533;&#65533;-[&#65533;0k&#65533;s&#65533;&#65533;&#65533;t&#65533;u}&#65533;sj&#65533;q&#65533;w&#65533;+ `$d&#65533;&^w-n&#1207;&#1598;&#65533;=&#65533;&#65533;&#65533;&#65533;&#65533;<z&#65533;-d&#65533;&#65533;h|L&#65533;~t&#65533;&#65533;&#65533;&#65533;&#65533;&#65533;B&#65533;&#65533;&#65533;R&#65533;&#65533;&#65533;li&#65533;r&#486;y&#65533;L&#65533;&#65533;&#65533;O~&#65533;&#65533;v>d)&#65533;`&#65533;La&#650;&#65533;+&#65533;&#65533;&#65533;L&#65533;&#65533;S&#65533;g&#65533;p&#65533;c&#65533;&#65533;go&#65533;$9&#65533;2&#65533;N&#65533;&#65533;&#1975;N&#65533;&#65533;e<&#65533;i&#65533;&#65533;j0&#65533;&#65533;Y.J&#65533;&#1098;&#65533;&#65533;Mo83&#65533;mV&#65533;&#65533;_&#65533;&#977;&#65533;s&#65533;&#65533;&#65533;h;A&#65533;&#602;e-y6_8&#65533;&#65533;@x&#65533;&#65533;(&#65533;&#65533;ci&#65533;[&#65533;|&#65533;a&#65533;&#65533;&#65533;&#65533;S&#565;9&#65533;;&#65533;&#65533;7&#65533;g&#65533;B&#65533;&#65533;&#65533;&#65533;Fo&#65533;_L(A&#65533;&#65533;7&#65533;ZQzM&#65533;&#65533;&#65533;<#6&#65533;>: B! &#167;6&#65533;H:&#65533;D&#65533;8Q a&#65533;&#65533;P&#65533;"&#65533;&#65533;F&#65533;"&#65533;U9&#65533;&#65533;&#65533;E&#65533;&#65533;'&#65533;&#65533;L&#65533;&#65533;a&#65533;&#65533;&#65533;&#65533;L&#65533;J&#65533;Ev&#65533;&#65533;&#65533;&#65533;'$o&#65533;&#678;&#866;{&#65533;&#65533;3&#65533;&#396;
&#65533;&#65533; 3A!&#65533;&#1130;&#65533;&#65533;,&#65533;&#65533;d&#65533;2&#65533;!&#65533;c|&#2039;>+ft&#65533;aU'&#65533;AMuqq_&#65533;&#65533;&#65533;&#1021;&#65533;&#65533;&#1648;&#65533;{7]76&#65533;&#65533;y&#1719;&#65533;>&#65533;&#1505;q&#65533;=r_&#65533;
&#65533;&#65533;\&#65533;F&#65533;7u&#65533;&#65533;?&#65533;&#65533;=j&#65533;&#65533;*&#65533;g&#65533;p&#65533;&#655;&#65533;8n;&#65533;EF&#65533;&#65533;&#65533;&#65533;&#65533;&#65533;M&#65533;&#65533;CQ&#65533;q&#65533;_&#65533;&#65533;&#65533;&#65533;&#65533;&#65533;&#65533;&#65533;&#65533;&#65533;6&#65533;&#65533;&#65533;&#926;&#65533;`&#65533;4&#65533;&#65533;=&#65533;P_&#65533;z&#65533;&#65533;&#65533;n&#65533;=&#65533;&#1587;e&#1049;&#65533;&#65533; &#65533;\&#65533;2&#65533;&#65533;n&#65533;&#65533;.i&#65533;E&#65533;j&#65533;{&&#65533;&#65533;&#65533;&#65533;9&#65533;s&#65533;m&#65533;k&#65533;&#65533;7>&#65533;;>&#1157;~&#65533;&#65533;&#65533;&#65533;&#65533;&#65533;2Jp0kp&#65533;&#65533;&#65533;7@8P &#65533;Thp&#65533;&#65533;>&#65533;&#65533;&#65533;&#65533;&#65533; .&#65533;&#65533;&#65533;#&#395;&#65533;4&#65533;&#65533;&#65533;&#65533;&#530;&h<&#65533;&#65533;&#65533;`&#164;@&#65533;G 7{&#65533; Q#F&#65533;)S&#65533;Z&#65533;&#65533;&#65533;7&#65533;0AGS:8&#788;0&#65533;j&#1305;(8&#65533;@&#65533;cG&#65533;)8H8 !&#65533;&#65533;&#65533;	$(&#65533;&#65533;m[4p AC&#65533;	&#65533;&#65533;;a&#65533;
|&#65533;&#65533;A`&#65533; ` &#65533;&#65533;1&#65533;&#404;`&&#65533;O&#65533;<&#65533;j&#65533;J&#65533;&#65533;q&#65533;&#65533;&#65533;<$@-&#65533;cL&#65533;O^x&#65533;q&#65533;&#925;u&#1830;&#65533;&#65533;L&#1979;{&#972;&#65533;[&#65533;nQ&#65533;b&#65533;&#65533;B&#65533;&D`&#65533;&#65533;&#65533;&#65533;9&#65533;)r4J&#65533;&#65533;{&#65533;&#1822;&#65533;;&#65533;&#65533;&#65533;&#65533;W:&#65533;&#65533;@&#396;&#65533;SLx1a}&#65533;#&#65533;([~~&#65533;&#65533;&#65533;#&#65533;&#65533;&#65533;T&#65533;;&#65533;
d&#65533;;&#65533;lP&#65533;&#65533;B&#65533;&#65533;	=:&#65533;<&#65533; `H &#65533;r&#65533;A&#65533;t&#65533;&#65533;&#65533;"&#65533; &#65533;&#65533;BPLQ&#65533;&#65533;0z&#65533;*F&#65533;P&#65533;+&#65533;&#65533;$`&#705;	$&#65533;qG&#65533;(&#65533;/&#65533;((&#65533;	&#65533;B&#65533; &#65533;&#65533;&#65533;l&#65533;&#65533;&#65533;&#65533;L&#65533;&#65533;r2,&#65533;&#65533;&#65533; &#65533;D&#65533;'&#65533;8&#65533;A&#65533;&#65533;2p&#65533;$&#65533;!
&#65533;J&#65533;&#65533;&#65533;4&#65533;3&#65533;j&#65533;*&#65533;&#65533;)&#65533;&#1822;j*&#65533; &#65533;&#65533;S8&#65533;;&#65533;<n&#65533;&#14258;
I&#65533;R&#65533;&#65533;&#65533;&#65533;r&#65533;&#65533;zbP&#65533;&#65533;&#65533;3i&#65533;&#851;&#65533;KO
U!8Ee(!&#65533;|*&#65533;&#65533;S%"&#65533;B &#65533;$&#65533;d&#65533;T&#65533;7&#65533;&#65533;]&#65533;&#65533;&#65533;L&#65533;:2&#65533;&#65533;&#65533;n&#65533; &#65533;u&#65533;AY59&#65533;&#65533;0&#65533;x&#65533;0 )&#65533;&#65533;k#&#65533;6&#65533;k&#65533;e&#65533;&#65533;0&#65533;&#1131;P&#65533; &#65533;&#65533;0&#65533;vd -&&#65533;|&#65533;&#65533;&#65533;l&#65533;&#65533;&]&#65533;)P&#65533;<cS&#65533;&#65533;&#65533;&#59761;&#65533;&#65533;n4&#65533;"h*&#65533;d&#65533;5&#65533;&#65533;@-j:'%&#65533;3P&#2028;Rx7&#65533;&#65533;&#65533;&#65533;?964&#65533;&#65533;&#65533;&#65533;&#3667;&#65533;k&#65533;<G&#65533;a&#65533;&#65533;&#65533; <3)2&#65533;fX}&#65533;&#65533; C&#65533;/%&#65533;&#65533;&#65533;&#65533;&#65533;&#65533;.&#65533;u&#65533;&#1908;U&#65533;f&#65533;&#65533;t&#1595;&#65533;-&#65533;.&#65533;"p&#65533;&#65533;0&#65533;&#65533;&#65533;k?&#65533;;&#50880;&#65533;A+&#65533;v ,`&#65533;  &#65533;&#65533;&#65533;E&#65533;&#65533;&#65533;&#65533;o&#65533;&#65533;;&#65533;"&#65533;&#65533;k&#65533;e &#65533;&#65533;&#65533;z&#65533;^}&#65533;&#65533;&#65533;&#65533;&#65533;r&#1130;&#65533;&#65533;y?&#65533;&#65533;RS&#65533;&#65533;&#65533;&#65533;&#65533;&#65533;&#65533;`_&#65533;&#65533;&#65533;&#65533;&#65533;g&#65533;&#535;&#65533;A&#65533;&#65533;*&#65533;&#65533;L&#65533;&#65533;gB&#65533;&#65533;&#65533;e&#65533;lN&#65533;\z&#65533;H&#65533;&#65533;&#65533;&#65533;~zx&#65533;| ?&#65533;w6&#65533;&#65533;TG&#1881;&#65533;&#65533;&#65533;#iCgix&#65533;q&#65533;{&#65533;&#65533;&#65533;&#65533;&#65533;^
&#65533;)e{&#65533;&#65533;MD&#65533;&#65533;&#65533;pE&#65533;+RH&#65533;&#65533;&#65533;B!&#65533;&#65533;&#65533;&#383;&#65533;&#1540;l;`&#65533;~R&#65533;&#65533;&#65533;IFw&#65533; d&#65533;&#65533;&#65533;&#1324;eY&#65533;A>B&#65533;.&#1092;&#65533;\y&#65533;&#65533;&#65533;%#&#65533;"!P&#65533;&#65533;&#65533;\A&#65533;4JQM0c&#65533;&#65533;&#65533;n2&#65533;Y]&#65533;dR1&#65533;A&#65533;&#65533;&#65533;&#65533;&#65533;s &#65533;O&#65533;l# &#65533;U&#65533;&#65533;&#65533;&#65533;&#65533;h(N&#65533;z^&#870;&#65533;*&#65533;Loh-&#65533;&#65533;&#65533;>x+&#65533;yO|]&#65533;&#65533;,&#65533;E=/&#65533;v@@h&#65533;E&#65533;r&#65533;Ut"? akc&#65533;V&#65533;H&#65533;p&#65533;&#65533;&#65533;&#65533;&#65533;z&#65533;&#226;&#65533;&#65533;S&#65533;X&#65533;&#65533;&#65533;S]fp&#65533;9&#65533;&#65533;"&#65533;&#65533;&#65533;(&#65533;&#65533;y&#65533; &#65533;&#65533;&#65533;l&#65533;&#65533;&#65533;A&#65533;{&#65533;&#15564;#F&#65533;I&#65533;2&#65533;&#65533;^1&#65533;&#65533;qLm&#65533;&#240;&#65533;&#65533;=&#65533;&#65533;&#65533;&#65533;&#65533;>&#65533;Q&#65533;|&#65533;eRw&#65533;&#49703;R&#65533;&#212;&#65533;(d&#65533;$?]b&#65533;]&#65533;&#65533;4b&#65533;&#65533;5&#65533;&#65533;&#65533;Z&#65533;&#65533;&#65533;&#65533;&#1210;74&#65533;$YdS&#65533;&#65533;&#1944;N7&#65533;&#65533;@&#65533;?V3&#65533;@F&#65533;H&#65533;&#65533;J&#65533;&#65533;A0&#1246;Z&#65533;:QVS$EJ &#65533;&#65533;&&#65533;&#65533;&#65533;F41&#65533;&#65533;$&#65533;&#65533;$&#65533;&#65533;$&#65533; &#65533;&#65533;&#65533;&#65533;Fk>&#65533;h&#65533;&#65533;h&#65533;v&#65533;@	&#1458;Q&#65533;tL&#65533;R7&#65533;&#65533;Lg=0,&#65533;zT3&#65533;Nd&#65533;&#65533;&#65533;&#65533;2+&#65533;&#54568;&#65533;1&#65533;&#65533;q1&#65533;M&#65533;&#65533;&#65533;&#65533;<T&#65533;T<Y&#65533;bcB&#65533;@&#65533;-l&#65533;&#65533;&#65533;&#65533;&#65533;&#65533;&#65533;&#28785;&#65533; &#65533;d%&#65533;&#65533;&#65533;&#65533;&#65533;&#65533;&#65533;1&#65533;A~&#65533;"&#65533;&#65533;&#602;R&#65533;AH&#65533;lI &#65533;&#65533;@p&#65533;&#65533;dY6&#65533;&#65533;L2t&#65533;&#65533;&#65533;hQ&#65533;&#221;&#65533;&#65533;&#65533;B&#65533;&#65533;&#65533;JX&#549;&&#65533;&#65533;J&#65533;M&#65533;p)L&#65533;`	|&#65533;z&#65533;L!&#65533;4&#65533;&#65533;R&#65533;&#1022;)&#65533;&#65533;]m&#65533;&#65533;#j&#65533;&#65533;&#65533;&#65533;&#65533;&#65533;&#65533;N&#65533;&#65533;S&#65533;&#65533;&#65533;&#65533;V'&#65533;&#65533;,&#65533;&#65533;&#65533;&#65533;|&#65533;!&#65533;&#65533;&#65533;Y&#65533;&#65533;@&#65533;>&#65533;dk&#65533;My&#65533;&#65533;&#65533;f&#65533;&#65533;R&#65533;&#65533;&#65533;&#1492;D l[&#65533;&#42422;&#65533;&#65533;&#65533;=oZ;&#1543;6&#65533;&#65533;hmr&#65533;%&#65533;v"&#1945;&#1666;43&#65533;&#65533;@&#65533;J`V&#65533;&#65533;&#65533;&#65533;&#65533;&#65533;&#65533;&#65533;&#65533;&#65533;T5sy&#65533;&#65533;	&#65533;"&#65533;&#65533;&&#65533;54UOU&#393;5&#65533;9&#65533;&#65533; &#65533;&#65533; &#65533;&#65533;&#65533;&#65533;k&#65533;0&#65533;Q&#65533;&#65533;&#65533;Nj&#65533;>%>&#65533;&#65533;&#65533;5&#65533;&#65533;a&#374;T&#65533;S&#65533;5g^XB&#1175;$r&#65533;_&#65533;!3&#65533;]&#65533;s&#1520;l&#65533;&#65533;&#65533;&#65533;|&#65533;&#65533;&#65533;&#65533;&#65533;w&#65533;&#65533;&#65533;&#65533;&#65533;f&#65533;&#65533;ElY&#65533;X&#65533;&#919;&#65533;&#65533;|&#65533;{@Y&#65533;&#65533;lS&#65533;03&#65533;4/E&#65533;F
&#65533;&#65533;m&#65533;)q&#65533;3&#65533;&#65533;&#65533;&#208;f&#65533;[&#65533;&#65533;&#65533;N&{&#65533;p&#65533;zL1&#65533;&#65533;&#379;z&#65533;g&#1556;eyH&#65533;&#65533;&#1153;XV&#65533;&#65533;&#65533;*e,&#65533;]i &#65533;D&#65533;:m&#65533;G&#65533;&#65533; nAWM&#65533;9&#65533;xq&#65533;&&#65533;&#1279;&#65533;&#65533;&#65533;&#65533;&#65533;2>&#65533;}Z&#65533;&#65533;&#65533;&#65533;-]lC&#65533;&#65533;`&#65533;y&#65533;&#65533;]&#65533;'&#65533;&#65533;L([&#65533;&#65533;&#65533;z["&#65533;d&#65533;Ac&O%&#65533;*Rs&#65533;b&#1666;ta&#65533;&#65533;&#1843;y/2&#65533;&#65533;I&#65533;8>&#65533;l0&#65533;&#65533;\&#65533;Re&#65533;&#65533;&#65533;
&#65533;Yi&#65533;&#65533;&#65533;1&#65533;&#65533;&#65533;rj?&#65533;&#65533;=&#65533;&#65533;4&#44786;&#41991;0&#65533;&#65533;Mm3&#65533;!wf&#65533;eP p&#65533;F&#65533;5"X&#65533;&#699;&#65533;&#627;P4&#65533;&#65533;E&#65533;&#65533;&#65533;&#65533;z&#65533;g!&#65533;&#65533;&#1024;s&#65533;&#65533;&#65533;&#65533;^/a&#65533;m&#65533;s&#1170;&#65533;&#65533;o&#65533;&#65533;&#65533;_U]&#65533;%&#65533;&#65533;xF0&#65533;&#1147;@F&#65533;yHU&#65533;&#827;y(&#1314;d&#65533;&#65533;&#65533;q&#65533;&#65533;V ?&#65533;t&#65533;%**&#65533;Z&#65533;&#65533;&#65533;h}&#65533;ZO:1T&#65533;l&#65533;&#65533;&#65533;tV&#65533;&#65533;&#65533;&#1747;&#65533; &#65533;2J&#65533;&#65533;\z&#65533;&#65533;H&#65533;+-&#919;*&#65533;L&#65533;&#553207;^&#65533;@&#65533;&#65533;&#65533;&#65533;$&#65533;&#65533;&#65533;Ap L&#65533;&#65533;c@&#65533;&#65533; j&#65533;&#65533;&#380;&#65533;q&#65533;D&#65533;-l&#65533;&#65533;&#65533;&#65533;&#1425;&#65533;&#65533;|g&#65533;Ep&#65533;&#65533;&#65533;&#65533;%&#65533;I5C&#65533;&#65533;KR&#65533;D&#1251;&#65533;=&#65533;pRP%,&#65533;&#65533;&#65533;&#65533;&#65533;&#65533;&#65533;Py&#65533;&#65533;&#65533;/jT{&#65533;AP&#65533;&#65533;&#65533;&#65533;h&#65533;&#65533;&#429;O&#65533;&#65533;a&#65533;&#65533;&#65533;&#2022;9];H&#65533;'r&#65533;F|&#65533;e#=F+&&#65533;#&#65533;&#65533;&#10160;&#442;$&#65533;&#65533;@&#65533;mt&#65533;N"&#65533;DMR&#65533; &#65533;m :&#65533;d>h1&#65533;z&#65533;4&#65533;P&#65533;v`&#65533;&#65533; S/	&#65533; 	~&#65533;v&#65533;&#65533;&#65533;l&#65533;+&#65533;l&#65533;h&#65533;&#65533;"&#65533;&#65533;+-&#1707;&#65533;b/&#65533;b&#65533;&#65533;"&#65533;M-&#65533;L&#720;&#65533;&#65533;&#65533;&#65533;&#65533;&#65533;&#65533;&#65533;4)&#65533;-&#65533;&#65533;<&#65533;`&#65533;w&#65533;S^+z&K&#65533;&#65533;o&#65533;X&#65533;&#65533;\&#65533;M|&#65533;g&#65533;&#144;<&#65533;&#1063;~h&#65533;l&#65533;0s&#65533;7&#65533;&#65533;&#516;6(&#65533;d~	&#65533;&#65533;&#20018;&#65533;&#1194;&#65533;NH&#65533;&#65533;2cNN
&#65533;Z&#65533;&#494;&#65533;!r&#65533;&#65533;4g:5R#&#65533;&#65533;&#65533;N&#65533;&#65533;&#65533;&#65533;l&#65533;'lN` b&#65533;&#65533;B&#65533;l&#65533;N&#65533;&#65533;v/&#65533;&#65533;&#65533;&#65533;/qo&#65533;toq&#65533;&#656;m&#65533;&#65533;&#780;N&#65533;&#1163;-j&#65533;&#65533;&#65533;&#65533;	]&#1692;s=&#65533;&#65533;l&#65533;bFF&#65533;8&#65533;*&#65533;(&#65533;&#65533;&#65533;m@&#65533;&#65533;&#65533;f<\&#65533;&#904;&#65533;fb&#65533;*&#65533;&#65533;&#65533;p"&#1105;&#65533;&#65533;&'&#65533;&#65533;]&#65533;L&#65533;	&#65533;V&#65533;D9`&#65533;&#65533;*&#65533;tRif&=\&#65533;( &#65533;+&#65533;`&#65533;&#65533;Dn&<,&#65533;&#65533;i &#65533;&#65533;&#65533;&#65533;&#65533;h Yl&6P&#65533;&#65533;+h&#65533;&#65533;L&#65533;
&#65533;l&#65533;hP	qk&#65533;^&#65533;t&#65533;2)&#65533;n&#65533;	i&#65533;]&#1171;&#65533;&#65533;,|/&#65533;~p&#822;&#787;&#65533;&#65533;j&#65533;j&#65533;&#65533;Q&#65533;x&#65533;pB&#65533;8nM&#65533;&#65533;niL&#65533;s&#65533;k&#65533;&#65533;o*SKGj&#65533;&#65533;j&#65533;8r&#65533;~&#65533;I&#65533;fo&#65533;@'&#65533;&#65533;x&#65533;1&#65533;&#65533;X"&#65533;&#65533;&#65533;GD<&#65533;8'R&#65533;"&#65533;&#65533;K &#65533; &#65533;#&#65533;&#65533;&#65533;&#65533;&#65533;dt&#598;0r&#65533;&#174;c#&#65533;$&#65533;&#23076;&#65533;&#1708;1&#65533;j&#65533;%&#65533;&#65533;o12&#65533;-2&#65533;&#65533;&#1730;2&#65533;&#65533;&#65533;&#65533;&#65533;&#65533;1&#65533;&#65533;.&#65533;t1&#65533;zn&#65533;&#65533;&#65533;t&#65533;&#65533;Hs4;&#65533;&#65533;&#65533;k%in&#65533;%1i`:d*&#65533;&#65533;LP	V\&#65533;_&#65533;&#65533;O&#65533;d8&#65533;n&#65533;Rmr~%@X&&#65533;&#65533;k&#65533;J&#65533;P&#65533;|&#65533;C&#65533;&#65533;-?&#65533;GG&#65533;t&#65533;B&#65533;&#65533;&#134;k&#65533;fk('&#65533;&#65533;2&#65533;s.&#65533;R"&#65533;k1~3&#65533;C&#65533;&#65533;&#709;h,u&#65533;" sI&#65533;&#65533;&#65533;?&#65533;&&#65533; &#65533;&#65533;&#65533;&#65533;&#65533;*J&#65533;,A&#65533;i&#65533;'c&#65533;&#65533;"&#65533;&#65533;&#65533;{&#65533;&#65533;@ &&#65533;o&#65533;P&#65533;p&#65533;lBm&#65533;&#65533;r.1l3&#65533;(&#65533;$&#65533;&#197551;&#1250;5&#65533;B:&#65533;&#65533;&#65533;~1FE4%a&#65533;	&#65533;O
&#65533;&#830;NkH8&#65533;&#65533;&&#65533;&#65533;&&#1329;H&#65533;FC&#65533;gM&#65533;C&#65533;&#142;&#65533;@&#65533;;&#65533;f;u&#65533;i&#65533;&#65533;,&#65533;&#65533;0&#65533;J&#65533;W*;&#65533;&#65533;&#65533;&#65533;<&#65533;Jo&#65533;Gn&#65533;k&#65533;&#65533;&#65533;&#65533;2&#65533;&#65533;&#65533;&#65533;Y%/q&#65533;&#65533;&#65533;&#65533;R&#65533;XcV&#65533;V&#65533;&#65533;&#65533;&#65533;&#65533;&#65533;&#65533;&#65533;-&#65533;D&#65533;h&#65533;&#65533;J&#65533;&#65533;&#65533; '_1E&#1132;&#65533;&#737;&#65533;&#65533;&#27376;&#65533;&#65533;&#65533;&#65533;P z F&wN&#65533;&#65533;+2&#65533;1&#1678;b&#65533;>&#65533;86YR&#65533;.&#65533;U&#772;P.&#65533;&#687;&#65533;&#957;&#65533;M4&#65533;#=ps?&#65533;L&#65533;&#65533;&#65533;.&#65533;F&#65533;&#65533;3o&#65533;4n&#65533;F&#65533;q&#65533;.&#65533;&#65533;T&#65533;&#65533;7&#65533;&#65533;R&#65533;hJ&#65533;P&#65533;ZM&#65533;&#65533;&&#65533;G L&#65533;h<&#65533;t&#65533;&#65533;&#65533;\&#65533;G~\$Z&#65533;&#65533;&#65533;&#65533;:&#65533;FM&#65533;&#65533;&#65533;&#65533;&#65533;J&#65533;&#65533;Q&#65533;"&#65533;I&#65533;!&psD(Xh&#65533;C&#65533;$&#65533;&#65533;&#65533;]^5&#65533;~&#65533;v&#65533;-&#1189;F&#1413;&#65533;j&#65533;5/5&#65533;&#65533;&#65533;`%_&#65533;S&#65533;BJ&#65533;&#65533;gQ .J&#65533;&#588;&#836;M R&#65533;&#65533;\6$}BS&#65533;&#65533;n&#65533;&#65533;&#65533;[sFWS.&#65533;&#65533;,L&#65533;&#65533;(&#65533;fk&#65533;&#65533;-&#65533;&#65533;N@F&#65533;+x &#65533;d&#65533;Jo&#65533;SIR`;(7"&#65533;&#65533;@&#65533;&#65533;tTiJ&#65533;&#991;&#65533;&#65533;&#65533;5<&#65533;4]&#65533;U]&#65533;&#65533;&#65533;U05&#65533;w&#758;&#65533;8&#65533;&#65533;dXFr&#65533;4g &#65533;&#65533;&#65533;&#65533; @&#65533;Z%&#65533;&#65533;R5&#65533;&#65533; &#65533;&#65533;P&#65533;ac&#65533;/+&#65533;&#65533;LG&#65533;/&#65533;F&#65533;l&#65533;ThI&#65533;&#65533;&#1410;-&#65533;&#65533;0R&#65533;H&#65533;&#65533; &#65533;&#65533;
&#65533;&#65533;N &#65533;&#65533;N&#65533;&#65533;J1e&#65533;q&#65533;&#65533;&#65533; r&#65533;K&#65533;-3&#65533;&#65533;ndr&#65533;&#65533;j&#65533;2#4g1.x)&#65533;zD.znc&#65533;&#65533;f&#65533;l%&#65533;. 
`&#65533;"&#65533;|&#65533;71&#65533;B&#65533;Ni{&#65533;&#65533;%&#65533;|&#65533;(&#65533;'&#65533;.MF&#65533;&#65533;&#65533;x,&#65533;&#65533;R&#65533;&#65533;&#65533; &#65533;&#65533; '&#65533;&#65533;v\&#65533;4~V &#65533;&#65533;&#65533;L>&#65533;_B&#65533;s&#65533;C&#65533;&#65533;&#65533;&#65533;#\&#65533;&#65533;&#444;.P7&#65533;L4&#573;&#65533;&#65533;$.&#1701;wq&#65533;&#65533;0&#65533;&#65533;&#65533;&#65533;TU$&#65533; .IU&#65533;bb&#65533;`7<&#65533;]h@&#65533;`&#65533; &#65533; u&#65533;&#65533;&#65533;&#65533;v&#65533;mEu&#65533;1&#65533;&#65533;v H&#65533;/d&#993;4 D&#65533;&#65533;&#65533;
1&#65533;L&#65533;nVA&#844;&W&#65533;-&#65533;E.`&#1327;&#65533;&#65533;&#65533;&#65533;&#65533;&#737;&#65533;1&#65533;
T&#65533;&#65533;&#65533;<&#65533;&#65533;&#65533;x&#65533;&#65533;'&#65533;&#65533;OD&#65533;I<&#65533;&#65533;m&#65533;&#65533;&.\&#65533;&#65533;bLF:l
=&#65533;&#65533;&#65533;6>L{R&#65533; PG&#65533;'&#65533;&#908;&#65533;&#65533;&#65533;8'nw&#65533;J&#65533;&#65533;&#65533;&#65533;?1&#65533;	&#65533;p&#65533;&#65533;&#65533;Fc&#65533;,&#750;&#65533;$tA	&#764;Z4&#65533;&#65533;&#65533;&#65533;H&#65533;&#65533;&#65533;&#1684;&#65533;&#65533;XV &#65533;soh&#65533;< @&#65533;tA&#65533;r&#65533;ti&#65533;>&#65533;&#65533;Y&#65533;PqyQiW&#65533; &#65533; &#65533;&#65533;~)&#65533;9&#65533;-&#65533;b&P,-&#65533;&#65533;@K&#65533;@&#65533;fv&#65533;&#65533;&#65533;&#65533;-b&#65533;5&#65533;&#65533;n&#65533;N&#65533;15&#65533;&#65533;*&#65533;&#65533;/'/&#65533;Q&#65533;K&#65533;&#65533;&#65533;nn&#65533;&#1809;1w*x&#65533;&#65533;&#65533;Z&#65533;X&#65533;&#65533;[&#65533;&#544;&#65533;&#491;&#65533;h&#65533;+N@*&#65533;#dL&#65533;d&#65533;&#65533;&#65533;&#65533;g&#65533;&#65533;&#65533;6&#65533;2h&#65533;`&#65533;?"d&#65533;&#65533;&#65533;la-T&#65533;"&#65533;Y&#65533;&#65533;&#65533;&#65533;Cz&#65533;&#65533;GMs&#65533;&#65533;FOh&#1657;&#65533;(&#65533;4&#65533;FP@v&#65533;9&#65533;/ov@&#65533;&#65533;&#65533;&#65533;/l5&#1674;&#65533;e&#65533;&#65533;&#65533;t0&#65533;,&#65533;&#65533;&#65533;&#65533;<&#65533;&#65533;&#65533;&#65533;&#65533;&#65533;
&#65533;&#65533;@@v=&#65533;&#65533;8c*jD1r3o?	C'&#65533;&#65533;&#1798;&#65533;&#65533;C&#65533;&#65533;%&#65533;o^/&#65533;Y&#1107;&#65533;D&#65533;&#65533;&#65533;l&#65533;&#65533;&#65533;&#704;&#65533;&#65533; [&#65533;&#65533;T_&#65533;G&#65533;&#65533;J&#65533;&#65533;&#65533;&#65533;D7	.&#65533;#i&#65533;h\&#65533;&#65533;D&#65533;E&#65533;,E\&#65533;<c&#65533;Clm&#65533;q&#65533;&#65533;&#65533;w&#65533;&#65533;x&#65533;fK&#65533;&#65533;*&#65533;'&#65533;7&#65533;l&#65533;&#65533;@%&#65533;&#65533;+&#65533;&#65533;&#65533;&#142;g&#65533;O&#65533;&#65533;Y&#65533;&#65533;:&#65533;+&#65533;h&#65533;6-&#65533;&#65533;OS&#65533;&#65533;o&#65533;,&#65533;$e&#65533;&#65533;X+&#65533;&`NOC%`&#1672;&#65533;s[&#65533;vq&#65533;&#65533;f&#65533;,@&#65533;&#65533;-ZQ  &#65533;+&#645;&#65533;"&#65533;",&#1827; &#65533;&#65533;e &#65533;&#65533;&#65533;&#1955;,J &#65533;&#65533;Z&#65533;{&#65533;K&#65533;c9@&#65533;&#65533;f'7Kxs&#65533;&#65533;&#65533;}&#65533;&#65533;&#65533;&#65533;0b&#65533;&#65533;&#65533;xna&#65533;Q$&#65533;&#65533;"&#65533;&#65533;i9&#65533;6F&#65533;bS&#65533;<&#242;<&#65533;87C5&#65533;6&#65533;H&#65533;-=$&#65533;&#65533;&#65533;&#65533;P&#65533;[&#65533;f&#65533;z4R&#65533;vN.&#65533;&#65533;B&#65533;&#65533;&#65533;&#65533;&#65533;^&#65533;T&#65533;DYl&#65533;&#618;&#65533;&#65533;&#65533;T&#65533;&#65533;&#65533;&#65533;&#65533;&#1638;h}&#65533;Y&#65533;&#65533;&#65533;&#65533;&#1494;/&#65533;R&#65533;&#65533;y&#65533;&#65533;@]LC&#65533;&#65533;h&#65533;{&#65533;&#65533;[&#65533;r0&#1574;&#65533;Q&#65533;l-x&#65533;+&#65533;&#65533;&#65533;&#1100;&#65533;&#65533;#&#65533;&#65533;&#65533;7&#65533;&#65533;04&#65533;&#65533;1&#57517;&#65533;:&#65533;&#65533;h79&#65533;E&#65533;C&#65533;K&#65533;#
{wt&#65533;&#65533;&#376;v%&#65533;=&#65533;&#65533;&#65533;s$&#65533;&#901;/&#65533;-j&#65533;%&#65533;sK/R&#65533;YE&#65533;j j&#65533;&#4868;+&#65533;&#1797;w&#65533;4&#65533;&#449;~&#65533;O&#65533;&#65533;k&#65533;T&#65533;PD&R&#65533;8g&#65533;&#65533;<&#65533;a&#65533;&#65533;&#65533;@&#65533;&#65533;&#65533;&#65533;`2<$&#65533;&#52664;"&#65533;B&#65533;OB&#65533;&#833;9&#65533;&#65533;,&#1120;<&#65533;QJ&#65533;e5)V{15&#65533;&#65533;+&#65533;&#65533;UIT&&#65533;&#65533;&#65533;&#65533;\T&#65533;S&#65533;y&#65533;jG&#65533;D&#65533;&#65533;Nw&#65533;h &@&#65533;c&#65533;&#65533;S&#1559;M%s&#65533;Iuwi&#65533;&#65533;d&#65533;) N&#65533;&#65533;&#65533;H-r&#65533;7&	&#65533;&#65533;&#65533;#&#1474;&#65533;%`&#65533;&#65533;&#65533;&#65533;&#702;|S`R&#65533;m#&#65533;/&#65533;&#65533;&#65533;&#65533;/j&#822;[&#65533;c~v&#313;sq&#65533;>&#65533;]p&#65533;&#65533;&#65533;C&#65533;B&#65533;&#65533;&#65533;&#65533;&#65533;&#65533;Y&#65533;&#65533;N5%u&#65533;Z&#65533;&#65533;+
F'&#65533;&#65533;RMq&#65533;Bq}&#65533;=	x&#65533;9u&#65533;/*&#65533;9&#65533;q&#65533;#&#65533;D&#65533;D&#65533;&#65533;^&#65533;&#65533;&#65533;&#65533;)H(&#65533;.&#65533;&#65533;wx&#65533;&#65533;&#65533;f&#65533;5>"&#65533;&6{&#65533;&#65533;&#65533;
&?&#65533;&#65533;!&0&#65533;V>&#65533;&#65533;P&#65533;&#65533;&#65533;z&#305;&#65533;&#65533;|&#65533;&#65533;&#1085;"&#65533;&#65533;&#65533;+G&#65533;P&#65533;g&#65533;&#65533;&#65533;&&#65533;&#65533;c&#65533;`b&#65533;4@&#65533;&#65533;Q1&#65533; &#65533;&#65533;&#65533;P9&#65533;&#65533;yr&#65533;&#65533;&#65533;QM&#65533;O&#65533;]0&#65533;3&#65533;K&#65533;e&#65533;1`d&#65533;O>&#65533;k&#65533;&#65533;B&#65533;&#65533;&#65533;&#65533;$9&`&#65533;I&#65533;7&#65533;&#65533;&#65533;&#65533;&#65533;o0&#65533;/:4-&#65533;&#65533;'kZ69&#65533;&#65533;F&#65533;&#65533;e&#65156;&#65533;\R&#65533;&#65533;WS&#1604;&#65533;E+&#65533;&#65533;&#65533;&#65533;&#65533;K&#65533;&#65533;h&#65533;n1&#65533;&#65533; &#65533; E&#65533;&#65533;c0&#65533;&#65533;"&#65533;&#65533;&#65533;&#65533;B&#65533;*Y&#65533;HQ&#65533;&#65533;y80 !@&#65533;9&#65533;&#65533;&#65533;8p &#65533;&#65533;&#65533;%&#1596;)&#65533;@  /R&#65533; a&#65533;&#65533; 6&#65533;&#65533;&#65533;t  &#65533; &#65533;&#65533;&#65533; &#65533;&#65533;&#65533;&#65533;&&#65533;'&#65533;&#65533;@&#65533;&#65533;&#65533;* A&#65533;d00+6&#65533;j&#65533;&#65533;2x&#65533;&#65533;&#65533;&#65533;r'&#65533;&#65533;@@X&#65533;k&#65533;&#65533;-&#65533;7,&#65533;&#65533;z&#65533;:`&#65533;&#65533;&#65533;z;&#1451;6&#65533;&#65533;q'X&#65533;p&#65533;G&#65533;(R&#65533;&#65533;p&#65533;&#65533;	&#65533;,&#65533;[V&#65533;X&#65533;z&#65533;&#65533;- &#65533;&#65533;a&#65533;7&#65533;2&#65533;&#65533;`&#65533;jNLh&#65533; 
(&#65533;&#65533;!&#65533;y'p`&#65533;&#65533;&#65533;&#65533;[&#65533;&#1537;&#65533;o6%l-n&#65533; 
;&p&#65533;s&#65533;&#65533;I&#65533;vN&#65533; L&#65533;7&#65533;&#65533;PH&#65533;&#65533;&#65533;L&#65533;&#65533;j&#65533;&#65533;&#65533;Q&#65533;=&#65533;l&#65533;&#65533;&#65533;o&#65533;v&#65533;m4`_&#65533;9&#65533;V&#65533;J`_&#65533;&#65533;&#65533;&#65533;&#65533;&#65533;U &#65533;&#65533;&#65533;m&#65533;&#65533;&#65533;dDQ&#65533;cO:&#65533;XD &#65533;'P:&#65533;R&#65533;&#65533;&#65533;&#65533;H@r&#65533;w&#65533; I&#65533;O&#65533;&#65533;RGE&#65533;&#65533;SG RQ&#65533;&#65533;Qf> fP&#65533;X&#65533;&#65533;&#65533;`&&0
 &#65533;Y&#65533;%8&#65533;`d&#65533;&#65533;&#65533;p&#65533;%&#65533; ( 1&#65533;f<H0&#65533;&#65533;&#65533;k&#65533;5&#65533;&#65533;c&#65533;&#65533;&#65533;Zm&#65533;vBhU&#65533;@&#65533;?&#65533;&#65533;&#65533;	&#65533;&#41449;m;&#65533;&#65533;z&#65533;&#65533;^&#65533;&#65533;&#65533;wi!j&#65533;(&#16386;l&#65533;&#65533;@
&#65533;&#65533;&#65533;Y&#65533;q&#65533;&#65533;q&#65533;ij+&#65533;&#65533;[w&#65533;0&#65533;)8&#65533;&#65533;&#65533;,n&#65533;^gQ*@	&#65533;&#65533;@.6lA&#65533;'&#65533; )yL&#65533;&#1812;jFgS&#65533;$@At31&#65533;&#1900;&#65533;F
&#65533;M%&#65533;t&#65533;[&#65533;&#65533;&#65533;&#65533;.&#65533;+A]&#65533;&#65533;5A&#65533;&#65533;&#65533;@&#65533;&#65533;z&#65533;g&#65533;&#65533;&#65533;&#918;&#65533;&#65533;&#65533;&#65533;&#65533;&#1470;&#65533;&#65533;&#65533;&#65533;&#65533;&#65533;D7RdQ&#65533;&#65533;$F&#65533;&#65533;&#65533;Iu&#65533;O3&#65533;$D	&#65533;I7&#65533;P6eTRJ&#65533;&#65533;$/&#65533;&#65533;&#65533;KoI&#65533;VS=&#1062;&#65533;&#65533;U'&#65533;(&#65533;`&#65533;`&#65533;&#65533;5A	%&#65533;&#65533;*&#65533;&#65533;&#65533;W&#65533;r&#545;Zf56&#65533;&#65533;c@&#65533;ja6&#65533;&#65533;m&#65533;&#65533;&#65533;k&#65533;&#65533;&#65533; Y&#65533;M&#65533;&#2020;t^&#65533;&#65533;p&#65533;>+&#65533;&#65533;v&#65533;&#65533;V&#65533;&#65533;Rko`&#65533;&#65533;c&#65533;%&#65533;&#65533;Y'L&#65533;@&#3877;Mg
&#65533;	&#65533;p&#65533;&#65533;&#65533;X&#65533;j&#65533;&#65533;&#65533;&#65533;a&#65533;?$&#65533;&#65533;Z&#65533;
&#65533;m&#65533;B&#65533;jr:lu: &#65533;&#65533;&#65533;&#925;&#65533;&#65533;&#65533;&#65533;vL&#65533;&#65533;[&#65533;@`_&#65533;&#65533;&#832;&#65533;-&#65533;b&#65533;&#65533;u&#65533;&#65533;n&#65533;&#65533;^&#65533;&#65533;&#65533;KP&#65533;L&#65533;2&#65533;H &#65533;&#292;&#65533;&#65533;$p0&#65533;@&#548;&#65533;5&#65533;&'XW&#65533;5&#65533;)I&#65533;I&#65533;&#65533;&#65533;&#65533;)&#65533;*@&#65533;P(&t%k&#65533;_r3&#65533;&#65533;iR&#65533;&#65533;&#707;&#65533;&#65533;lHSs&#65533;&#65533;&#65533;p&#65533;&#65533;&#65533;`T&#65533;i&#65533;&#65533;&#65533;&#1769;->l&#65533;ak&#65533;&#65533;0&#65533;s&#65533;6&#65533;*&#901;X(&#65533;V&#362;&#65533;&#65533;6o&#65533;&#65533;&#65533;( "&#65533;9k@Rph&#65533;;&#65533;&#65533;^&#65533;&#65533;,,'0&#65533;&#65533;OXpw&#65533;&#65533;dJS&#65533;	yn&#65533;&#65533;<&#65533;z&#65533;:@&#1488;E&#65533;~	@&#65533;&#65533;w@r)&#65533;&#65533;G&#65533;&#65533;&#65533;&#65533;&#65533;&#65533;|&#65533;|Q&#65533;L&#65533;&#65533;&#65533;&#65533;!j[&#65533;f&#65533;!&#736;&#65533;CbI&#65533;&#967;@&#65533;g&#65533;&#1125;
M&#65533;&#65533;&#65533;1&#65533;f'Z&#65533;"&#65533;$&#65533;!G?&#65533;V&#65533;A&#65533;-K&#65533;&#65533;&#65533;&#65533;&#65533;&#65533;&#804;*LJ&#900;&#65533;&#65533;z&#65533;M&#65533;&#65533;&#65533;&#65533;s8&#65533;&#65533;&#65533;/&#65533;&#65533;m6U&#65533;pR'&#65533;<&#65533;&#65533;&#65533;&#65533;E.&#65533;&#65533;D&#65533;&#65533;x&#65533;M&#65533;U&#65533;4:&#65533;N5&#65533;y&#65533;&#65533;&#65533;"#&#65533;H&#65533;Ivq]X@E&#793;D&#65533;&#1634;&#65533;4 &#65533;&RXl&#65533;&#65533;6&#65533;&#65533;F=zA&#65533;&#65533;&#65533;&#65533;&#1925;px)&#65533;&#65533;&C+&#65533;R&#65533;)&#65533; y&#65533;E&#65533;z&#65533;&#65533;7&#1216;"%G&#65533;l9[t&#65533;&#65533;&#65533;&#65533;J&#65533;6&#65533; &#65533;s&#65533;c*&#65533;|[}K&#65533;o&#65533;:&#65533;)kW&#65533;g&#65533;|&#65533;Q&#65533;Y&#65533;&#65533;3&#65533;&#65533;&#65533; :&#65533;1	M&#65533;&#1301;a&#65533;f!&#65533;LP&#65533;&#65533;X&#65533;&#65533;&#380;Y_!&#65533;&#65533;&#65533;&#65533;LLY&#65533;&#65533;&#65533;j&#65533;%Z
&#65533;`;&#65533;&#65533;&#65533;-&#65533;r&#65533;&#65533;&#65533;&#65533;&#65533;&#65533;&#65533;l6&#65533;"-&#65533;&#65533;;&#145;'&#65533;L
&#1539;)&#1624;&#65533;&#65533;[L\<@&#65533;&#65533;&#65533;&#65533;4 x&#65533;&#65533;&#65533;&#65533;&#65533;&#65533;	&#65533;P&#65533;|&#65533;&#65533;)K "&#65533;&#65533;&#65533;I%r&#65533;b1'&&#65533;	&#65533;gC&#65533;(&#65533;&#65533;&#65533;&#65533;7s&#65533;,Y&#65533;&#65533;eD&#65533;&#65533;&#1884;&9&#65533;Q&#65533;I &#65533;	&#65533;&#65533;&#1247;&#65533;@&#65533;&#65533;@&#65533;&#65533;&#65533;(+J&#65533;&#1281;(&#65533;L`&#65533; &#65533;YU/! 7k]&B_&#65533;F&#65533;!&#65533;&#65533;&#65533;;&#65533;*&#65533;Ml% $&#65533;Z0!&#65533;&#65533;	&#65533;&#65533;&#65533;&#781;&#65533;&#65533;%&#65533;&#65533;No&#65533;&#65533;HLx&#65533;$(&#65533;f&#65533;2G&#65533;&#65533;}9&#65533;D5C&#65533;&#1272;r &#65533;&#65533;(&#65533;dJ&#65533;&#65533;R&#65533;b&#65533;&#65533;f&#65533;&#65533;T&#65533;4&#65533;yN0&#65533;TMoz&#1065;&#65533;&#65533; n&#65533;gm&#65533;&#65533;6&#52367;."M&#65533;39V)&#65533;>-x*&#65533;l(&#65533;h&#65533;&#65533;&#65533;F&#65533;&#65533;&#65533;m&#65533;&#157;&&#65533;@ <(C{&#65533;&#65533;hBc&#65533;_Y&#65533;&#65533;&#65533;1&#65533;&#65533;2{)&#65533;T&#65533;&#65533;l&#65533;&#65533;V&#65533;&#65533;&#65533;bl#&#65533;&#65533;&#65533;p&#65533;#B&#65533;&#65533;&#65533;&s&#65533; &#65533;'&#65533;'r&#65533;&#65533;&#65533;Av&#65533;&#1583;%&#65533;5I&#65533;&#65533;Q)&#65533;&#1203;&#65533;R&#65533;Z0B&#65533;O9!&#65533;<&#65533;B&#65533;&#65533;&#65533;^<&#65533;&#1656;0(@R&#65533;1h&#65533;&#65533;w-&#65533;&#65533;&#65533;&#65533;&#65533;&#65533;;&#65533;&#65533;&#65533;`&#65533;&#65533;\	Jk_&#65533;&#65533;&#65533;0"&#65533;&#65533;@b"	3&#65533;&#65533;%&#65533;~&#65533;*H&#65533;&#65533;&#65533;&#65533;&#65533;pnV&#65533;Qc&#65533;&#65533;&#65533;&#65533;&#65533;&#65533;m&#65533;&#65533;	&#65533;&#65533;^&#65533; X&#65533;tIev-6&#65533;	&#65533;a&#65533;[8u&#65533;&#65533;'&#65533;&#65533;&#65533;&#65533;&#65533;&#65533;|&#65533;N2&#65533;&#65533;\&#65533;P&#65533;@md^n&#65533;&#65533;J*59=#&#65533;f&#1366;?-`b&#65533;&#65533;YV&#65533;&#190;&#65533;&#337;m&#65533;&#65533;&#65533;&#65533;&#65533;&#65533;c&#65533;/&#65533;!&#65533;&#65533;&#1155;|&#65533;&#65533;&#65533;&#65533;*U&#1796;<v&#65533;#&#65533;&#65533;&#65533;&#65533;&#65533;&#65533;R&#65533;|&#777;y&#65533;<0F s&#65533;&#65533;&#65533;[&#65533;&#65533;&#65533;U&#65533;e>7)]>&#65533;&#65533;U&#65533;`'&#65533;81&#65533;Y
&#65533;&#65533;&#65533;I8&#65533;%&#65533;&#65533;-&#65533;`&#65533;&#389;&#65533; `&#65533;&#65533;uI"T!&#65533;&#1964;m1&#65533;i*'&#65533;`cA&#65533;&#65533;jX&#65533;c&#65533;&#65533;&#65533;&#65533;&#65533;**=OGu&#374;&#65533;&#65533;&#65533;&#777;&#65533;&#65533;6&#65533;&#1321;&#65533;2&#65533;=?M
C}&#65533;&#65533;8l&#65533;lz&#65533;U[&#435;&#65533;&#65533;&#65533;&#65533;&#65533;&#65533;&#65533;=&#65533;F&#65533;&#65533;]v_>&#65533;c&#65533;r&#65533;&#65533;D&#14550;&#65533;(&#170;d&#65533;N&#65533;&#65533;&#65533;&#65533;1&#65533;:Wh&#65533;i&#65533;RP8&#65533;S&#65533;5% +&#65533;&#65533;3&#65533;S@&#65533;&#65533; &#65533;C&#65533;U;&#65533;&#65533;M&#65533;;&#65533;c-&#65533;v[!3&#65533;Q&#65533;?\UJ&#65533;!&#65533;aQ&#65533;,&#65533;#&#65533;&#65533; @&#65533;&#65533;&#65533;niVo#&#65533;b&#65533;n3&@rW4aE&#65533;&#388;$/\&#65533;o&#65533;&#65533;'&&#65533;VB 4p&#1860;4K83Y&#65533;MT5&#65533;&#65533;@,4&#65533;C&#65533;t@ @&#65533;&#65533;).&#65533;R&#65533;&#65533;E`&#65533;,0_c6&#65533;&#65533;DS&#65533;T'0T&#65533;R'&#65533;2&#65533;6&#65533;&#65533;(&#65533;&#65533;Z&#65533;%&#65533;&#65533;5SwQ&#65533;&#65533;8&#65533;E[&#65533;&#65533;r%K&#65533;&#65533;)ftR&#65533;&#65533;rbc,&#65533;&#65533;YOdPjQa&#65533;(&#65533;&#65533; i&#65533;a1 &#65533;P&#65533;&#65533;t&#65533;&#65533;)  &#65533;a'e0>&#65533;&#65533;&#1543;;A&#1764;^oaJ&#65533;&#722;+&#65533;&#65533;&#65533;t &#1473;,&#65533;&#65533;&#65533; &#65533;'y&#65533;&#65533;7&#65533;&#65533;&#65533;L&#65533;!E&#65533;&#65533;5&#65533;ri&#65533;9Q1Hj&#65533;K&#41345;6&#65533;L&#65533;&@P&#65533;&#65533;P&#65533;&#65533; &#65533; &#65533; M8d&#65533;4&#65533;&#65533;&#65533;&#65533;zNa&#65533;&#65533;z FcBN&#65533;4N8&#65533;;&#65533;6&#65533;&#65533;)&#65533;h;oc!r6y&#65533;5&#65533;)&#65533;Dm4wFIpk&#65533;&#65533;Z`&#65533;&#65533;]&#65533;uI`&#65533;w&#65533;$&#65533; *&#65533;DUPI&#65533;&#65533;&#65533;#Ra&#65533;y&#65533;* )&#65533;=&#65533;e&#65533;GKH&#65533;&#65533;&#65533;uJKRc&#65533;&#65533;FqR2&#65533;D9&#65533;8P.zF.&#65533;q7I0*`?&#65533;&#65533; N&#65533;&#65533;"V&#65533;2&#65533;&#65533;&#65533;&#65533;f&#65533;&#65533;a&#65533;F@'&#65533;Q&#65533;&#65533;2 7@&#65533;"n&#65533;&#65533;|&#65533;&#65533; &#65533; z&#65533;&#65533;(@&#65533;Y3iC@$&#65533;7&#65533;&#65533;-0&#65533;J1&#65533;r&#65533;n&#65533;&#65533;@j&#65533;c&#65533;0&#65533;&#65533;p&#65533;&#65533;&#65533;&&#65533;$&#65533;&#65533;/&#65533;&#65533;m@v&#65533;@N_&#65533;XJ35&#65533;p&#65533;&#65533;&#65533; &#65533;&#65533;?SBZx8s&#211;&#65533;&#65533;'K&#65533;Yn&#65533;s&#65533;x&#65533;&#65533;DHP&#1281;@&#65533;83&#65533; &#65533;&#65533;e&#65533;W&#65533;4 &#65533;&#65533;&#65533;A.&#65533;8s&#65533;&#65533;}&#65533;6C&#65533;2 %&#65533;&#65533;&#65533;[&#65533;*<&#65533;&#65533;3f&#65533;&#65533;50$Of&#65533;r&#65533;&#1555;O&#65533;_&#65533;&#65533;Mi|
&#65533;tjo&#65533;+&#65533;A.&#65533;b&#65533;j9&#65533;&#1718;&#65533;!&#65533;&#65533;&#65533;&#65533;&#65533;&#65533;f&#65533;&#65533;QE6T/&#65533;8 &#65533;&#65533;Hy&#65533;d>+&#65533;J&#65533;t &#65533;s%p&#65533;&#65533;&#65533;)&#65533;h0_&#65533;&#65533;&#65533;t&#65533;U&#65533;&#65533;V&#2017;n&#65533;&#65533;2&#65533;P	&#65533;&#65533;&#65533;&#65533;a&#65533; 3An&#65533;AY&#65533;&#65533;$1&#65533;5FMK&#1242;&#65533;&#65533;A&#65533;eFa&#65533;&#65533;&#65533;$&#65533;&#65533;&#65533;&#65533;7&#65533;&#65533;9&#65533;8(&#65533;rJa&#65533;Nu&#65533;&#65533;2(&#65533;&#65533;&#65533;(gb&#65533;e&#65533;qC&#65533;d&#65533;&#163;gk&#65533;?&#65533;&#65533;(&#65533;w6PI&#65533;&#65533;&#65533;Q'&#65533;&#65533;&#1729;Fz&#65533;+&#65533;&#65533;R&#65533;I Fz&#65533;,&#65533;&#65533;,&#65533;G8&#65533;a;&#65533;&#65533;&#65533;<&#65533;~&#65533;&#65533;&#65533;&#793;uk1P&#65533;&#65533;Bp&#65533;$V&#65533;$3&#65533; &#65533;9&#65533;&#65533;2&#65533;&#65533;s&#65533;G:&#65533;<&#65533;&#65533;V r%&#65533;a&#65533;WJ&#65533;Z!*u8&#1858;Q"&#65533;&#65533;4&#65533;[!&#65533;S&#65533;)B &#65533;yW&#65533;y&#65533;&#65533;&!A1&#65533;H&#65533;I&#65533;	&#65533;0 U&#65533;aQ&#65533;F
M&#65533;v &#65533;)&#65533;&#65533;XH&#65533;d[&#65533;S&#65533;Tc&#65533;YY&#65533;E4T
&#65533;&#65533;&#65533;~&#65533;&#65533;&#65533;&#351;&#65533;Cna&#65533;	s!H=&#65533;&#65533;=&#65533;&#65533;&#65533;MGVS&#65533;rl&#65533;un&#65533;? &#65533;&#65533;&#65533;&#65533;&#65533;s	&#65533; &#65533;&#65533;1&#65533;&&#65533;b,u&#65533;,&#65533;&#65533;&#65533;&#738;<&#65533;&#65533;*t)7&#65533;Q&#65533;&#65533;S&#65533;&#65533;-&#65533;}&#65533;t&#65533;&#233;&#65533;8&#65533;5&#65533;7&#65533;H.(@&#65533; &#65533;&#65533;h&#65533;@ &#65533;&#65533;W&#65533;&#65533;&#65533;&#65533;+&#65533;&#65533;G/&#65533;-,V&#65533;m&#65533;@ &#65533;F&#65533;z&#65533;&#65533;&#65533;88&#65533; P(&#65533;2(&#65533;Ep&#65533;&#65533;&#65533;&#65533; &#65533;y&#65533;:A&#65533;b&#65533;]1&#65533;/~&#65533;&#65533;X	E&#65533;&#65533;W&#65533;"z&#65533;t>&#65533;&#65533;@&#65533;%0@&#65533;z\A&#65533;&#65533;&#65533;M&#65533;uM&#65533;3&#65533;5R&#65533;XY1&#65533;&#65533;%&#65533;]&#65533;&#65533;Gh*Hh6'&#65533;&#65533;&#65533;&#65533;s&#65533;&#65533;&#65533;Cd&#65533;&#65533;R&#65533;j&#65533;&#65533;S4&#65533;D&#65533;&#65533;%&#65533;'M&#65533;Z8Tk1&#65533;&#65533;f^&#65533;&#65533;C&#65533;&#65533;&#65533;G&#65533;&#65533;z&#65533;6i&#23635;&#65533;w&#65533;Q&#65533;&#65533;&#65533;*t&#65533;&#65533;FC&#65533;(&#65533;j&#65533;)% *4&#65533;g&#65533; 2@&#1289;0&#65533; #&#65533;&#65533;&#65533;&#65533;&#65533;h&#65533;&#65533;&#65533;&#65533;&#65533;*&#65533;)&#65533;&#65533;/&#65533;jJ&#65533;&#65533;N'Pd&#65533;&#65533;"&#65533;&#65533;	)&#65533;[&#65533;R<[&#65533;&#131;6 6&#65533;3&#65533;UE&#65533;K&#65533;fy: o!&#65533;n<&#65533;&#65533;&#65533;	&#65533; 3&#65533;)4@&#65533;@AM&#65533;&#943881;&#65533;$&#65533;p&#65533;EpM&#65533;AY&#65533;&#65533;&#65533;YG&#65533;&#65533;&#65533;{'&#65533;&#65533;&#65533;q&#65533;&#65533;E&#65533;'"&#65533;&#65533;&#65533;&#65533;&#65533;&#65533;)&#65533;&#65533;Y&#65533;B.kU&#65533;)&#65533;5P&#65533;e\n&#65533;N&#65533;~?|&#65533;&#423;^;&#65533;Hb&#65533;&#65533;W' &#65533;y&#65533;,e%  &#65533;; G@D&#65533;rq&#65533;8vU&#65533;&#65533;`&#65533;F&#65533;o&#65533;`yA&#65533;&#407;&#65533;&#65533;E8( *&#65533;&#65533;&#65533;&#65533;)4&#65533; N70Q&#65533;a&#65533;&#65533;&#65533;I$&#65533;;`#&#65533;&#65533;&#65533;5&#1462;m&#65533;Q&#65533;&#161;&#65533;&#65533;s &#65533;U&#65533;&#65533;&#65533;h&#65533;&#65533;&#65533;&#65533;d &#65533;{&#65533;R&#65533;f C$&#65533;/xT#S&#65533;@&#65533;&#65533;EX	@ &#65533;H&#65533;&#65533;0&#65533;&#65533;2A&#65533;&#65533;&#65533;@pd&#65533;t&#65533;4&#65533;&#65533;O&#65533;4&#65533;&#65533;YfH&#65533;&#65533;&&#65533;&#65533;|Y&#18241;(&#65533;&#65533;}a(&#65533;&#65533;&#65533;;&#65533;N&#65533;&#65533; v&#65533;W&#339;tJ'&#65533;&#65533;e&#65533; &#65533;<&#65533;:&#65533;e&#65533;#C&#1751;u&#65533;&#65533;&#65533;#c&#65533; 7&#65533;q\&&#65533;@&#65533;i37uS7v&#65533;&#65533;&#65533;A;&#65533;&#65533;H&#65533;&#65533;&#65533;x&#65533;P
fw&#193;&#514;&#65533;&#65533;r&#65533;&#65533; Q|/&#65533; &#65533;r&#65533;nQof&#65533;!*&#65533;?&#65533;&#65533;9 1&#65533;&#65533;j&#65533;&#65533;@ EP.A&#65533;&#65533;&#65533;&#1239;&#65533;&#65533;&#65533;&#65533;wU&#65533;(p&#65533;&#65533;&#65533;M&#65533;g&#65533;R&#65533;t&#65533;&#65533;+&#65533;&#65533;2x&#65533;[&#65533;L.&#65533;&#65533;&#65533;&#65533;&#65533;5&#65533;&#65533;l &#65533;0&#65533;&#1658;&
%&#65533;QU&#796;&#65533;T4&#1004;z/&#65533;&#65533;H&#65533;&#218;NzG1%9&#1464;IS&#65533;4DBN&#65533;Q(c&#65533;'&#65533;&#65533;)&#65533;&#65533;&#65533;~&#65533;D=&#65533;&#65533;<&#65533;iRk[&#65533;d[&#65533;&#65533;&#65533;O&#65533;&#65533;q&#65533;r*&#65533;&#65533;G?&#637;&#65533;aI]Kp&#65533;!);{Q&#65533;&#65533;"q&#65533;&#65533;&#65533;-b&#1641;&#65533;!U=&#65533;*&#65533;+l&#65533;tgC%3&#65533;&#65533;&#1788;?&#65533;?pg6&#65533;'1&#65533;&#578;&#1089;1&#65533;q^&#65533;'"&#65533;&#53456;35&#65533;'&#65533;&#65533;0]&#65533;V&#65533;&#65533;Y\_^&#65533;&#65533;4&#65533;&#65533;&#65533;q[&#65533;[Rm&#65533;'J&#65533;d&#65533;x5&#65533;&#65533;&#65533;&#65533;QnOR\	=&#65533;&#65533;&#65533;w&#65533;1Q&#65533;&#65533;4 !&#65533;
 &#65533; ,    &#65533; &#65533; &#65533;Hp`&#65533;B&#65533; &#65533;&#65533; #&#65533;&#65533;&#65533;P
&#65533;&#65533;(&#65533;A&#65533;&#65533; AV`&#65533;&#65533;A&#65533;&#65533;L&#65533;r$J'O68&#65533;&#65533;&#65533;Jh&#65533;t0&#1217;&#65533;|&#65533;J4hP<M&#65533;&#65533;&#1122;P&#65533;z&#65533;&#65533;&#65533;&#65533;&#1323;W&#65533;VU&#65533;&#65533;&#65533;&#1519;%&#65533;&#65533;&#65533;A&#65533;&#1523;h&#65533;v=&#65533;&#65533;&#1783;p&#65533;m;&#65533;.X'<&#65533; &#65533;&#65533;m/&#1950;8&#65533;a&#65533;4d(^&#65533;&#65533;&#65533;"DC&R&#65533;&#65533;e&#65533;Z&#65533;h&#65533;r&#65533;I+&#65533;&#65533;I2&#65533;&#65533;&#1256;Q'Y&#65533;:&#591;&#65533;Ul&#65533;v&#65533;&#65533;&#65533;b&#65533;i&#65533;a&#65533;&#1716;N&#65533;vo-E&#65533;q|y&#65533;&#65533;,[6g&#65533;N}&#65533;2&#65533;&#65533; &#65533;&#65533;|&#65533;&#65533;&#1963;&#65533;D&#65533;1&#65533;#	)pP&#65533;`&#65533;&#65533;x? &#65533;&#65533;&#65533;&#65533;&#65533;&#65533;P&#65533;	&#65533;&#65533;@Ttq&#65533;&#65533;G	xDRA1&#65533;%&#65533;$M>&#65533;$&#1286;Bi&#65533;&#65533; &#65533;&#65533;&#65533;OFqUT &#65533;bUI!5&#65533;O.&#65533;&#65533;&#65533;WU&#65533;U&#1484;b&#65533;E&#65533;Uf&#65533;5&#65533;^ &#65533;&#65533;#_DbU$]m&#65533;&#65533;&#65533;^ &#65533;&#65533;d&#65533;p)&#38292;xy&#65533;Eb&#65533;d&#65533;Yr&#65533;&#65533;^	&#65533;&#1496;BB9X["&#65533;I&&#65533;*&#65533; &#65533;p&#65533;&#65533;&#65533;&#65533;UX&#421;&#65533;&#65533;8bu"PL (
cj&#65533;&#43292;c-&#65533;(
A*zB&#65533;Uj&#65533;`&#65533;&#65533;&#65533;&#65533;n-t&#1666;&#65533;&#65533;@&#229;&#65533;&#65533;Y&#65533;@p^z&#65533;q&#65533;^|&#65533;&#65533;&#65533;w@&#65533;Q &#65533;{&#65533; &#65533; &#65533;	&#65533;&#65533;}&#65533;&#65533;Ob&#65533;&#65533;?&#65533;&#1312;&#65533;&#65533;&#65533;O.[R,U&#65533;&#65533;O4&#65533;&#65533;&#65533;&#65533;&#65533;"&#65533;F	&#65533;US,&#65533;h.&#65533;&#65533;v&#65533;&#65533;W&#65533;&#65533;&#65533;X&#443;&#65533;&#65533;&#65533;&#65533;&#65533;D&#65533;h&#65533;&#65533;G&#65533;K&#65533;C&#443;&#65533;&#65533;y&&#65533;R,&#1555;&#65533;&#65533;e&#65533;Z&#65533;&#65533;o&#65533;o&#65533;&#65533;g&#65533;&#65533;&#65533;Bjlg&#65533;g&#65533;I&#65533;QY&#65533;@&#65533;&&#65533;[&#65533;&#65533;&#65533;&#65533;( :&#65533;2S&#65533;r&#65533;&#65533;`35s 3@&#65533; &#65533;Cm4&#65533;&#65533;@&#65533;&#65533;L&#65533;&#65533;&#65533;&#65533;%+&#65533;&#65533;a&#65533;F&#65533;&#65533;&#65533;&#65533;@}&#442;&#65533;&#65533; c&#65533;W&#1135;&#65533;&#65533;+&#65533;&#65533;R &#65533;F&#65533;.&#65533;&#65533;:D&#65533;&#65533;%M@!&#65533;I@3@AP&#65533; &#65533;v&#65533;a&#65533;&#65533;zHS&#65533;&#65533;MbQ#&#65533;,&#65533;&#65533;D&#65533;<#&#65533;3&#65533;U&#65533;&#65533;&#65533;&#65533;&#65533;&#65533;&#65533;[&#65533;&#65533;\&#65533;&#65533;&#65533;&#65533;&#65533;+&#65533;:&#65533;&#65533;&#65533;z&#65533;w&#65533;e&#65533;&#65533;k&#1622;&#65533;.&#16305;&#65533;&#65533;&#665;&#65533;&#65533;i&#65533;&#65533;&#65533;V&#65533;+u"&#65533;&#65533;'%&#65533;&#65533;J'&#65533;&#65533;&#65533;;&#65533;}&#65533;;&#65533;h&#65533;(`&#65533;|&#65533;&#65533;f&#65533;A&#65533;&#1639;>)&#65533;&#65533;&#65533;&#65533;<u&#65533;&#65533;G&#1286;DR|&#65533;&#1434;&#65533;&#65533;*&#65533; SC`_AjG&#65533;&#65533;&#65533;&#1390;&#65533;&#1398;c%$@l&#65533;[&#65533;a  B$8p	T&#65533;=&#65533;E*&#65533;&#65533;&#65533;A&#65533;&#65533;&#65533;O&#65533;&#65533;&#65533;&#65533;&#65533;d(&#65533;&#1179;&#65533;2&#669;&#65533;+-&#65533;Q&#65533;e&#65533;&#65533;&#65533;&#65533;*^&#65533;&#65533;&#65533;&#65533;&#65533;c&#65533;h&#65533;&#65533;&#65533;x&#65533;$}&#65533;&#65533;a{J&#65533;[&#65533;&#65533;0&#65533;&#65533;&#65533;u@&#65533;&#65533;z&#65533;0"b&#65533;b&#65533;cb&#65533;&#65533;&#65533;&#65533;E&#65533;b}"&#65533;&#65533;r&#65533;&#65533;0y.2&#65533;&#65533;&#65533;&#1586;&#65533;i&#65533;f>&#65533;&#65533;&#1178;&#500;&#65533;&#65533;&#65533;{D{&#65533;&#65533;&#65533;f4&#65533;-f&#65533;&#65533;&#65533;&#65533;G4&#65533;ajB` &#65533;X-=&#65533;&#65533; &#65533;7&#65533;H&#65533;&#65533;>k&#65533;@&#65533;&#464;&#65533;	p?J&#513;x@&#65533; &#65533;8  |&#65533;E&#65533;@% T&#65533;	&#65533;&#65533;R&#65533;j&#65533;p&#65533;&#65533;O&#65533;&#65533;&#65533;1&#65533;&#65533;&#714;&#65533;&#65533;&#65533;8&#65533;5&#65533;xT&#65533;&#65533;,&#65533;.&#65533;Q&#65533;vF&#65533;&#65533;|$1y&#65533;^_I&#65533;Yv&#65533;&#65533;"&#65533;&#65533;te2&#65533;&#65533;Zg&#65533;&#65533;Alf9&#65533;&#65533;\(&#65533;t]%)l&#65533;\&#65533;&#916;f3&#65533;)&#65533;&#65533;&#65533;S &#65533;&#385;A&#65533;&#65533;y&#65533;&#65533;&#65533;&#65533;&#65533;&#65533;&#65533;&#65533;&#65533;&#65533;|&#65533;["&#65533;&#618;&#65533;
&#65533;&#65533;&#65533;_|p&#65533;	@dl &#65533;&#65533;&#65533;&#65533;@&#65533;P&#65533;&#386;&#65533; :&#65533;&#65533; (&#65533;	&#65533;&#1539;BL&#65533;C!vP&#65533;&#65533;&#65533; &#65533;>2&#65533;&#65533;`&#65533;E&#65533;[S&#65533;&#65533;&#65533;&#65533;=&#65533;&#328;ny&#65533;`#,&#65533;X&#874;Z&#65533;&#1390;z&#65533;&#65533;I&#65533;e&#65533;&#65533;&#65533;&#65533;72&#65533;Malp&#65533;&#65533;&#65533;u&#65533;&#65533;&#65533;[Ap&#65533;&#65533;uS&#65533;&#65533;&#65533;&#65533;&#65533;V&#65533;&#431;&#65533;I&#65533;&#65533;:&#65533;&#65533;&#65533;020&#65533;[&#65533;J&#1526;&#65533;U&#65533;Hr&#65533;T&#65533;&#65533;`&#65533;,>&#812;&#65533;&#65533;9&#65533;&#65533;x@&#65533;='&#65533;B&#65533;&#65533;LPK&#65533; &#65533;VF3suV&#65533;&#65533;]&#65533;&#65533;zyZD&#65533;&#65533;&#65533;E&#65533;2&#65533;&#551;9H &#65533;&#65533;&#65533;&#65533;`&#65533;5&#65533;&#65533;'&#65533;&#65533;&#1728;&#65533; &#65533;2&#538;@>&#65533;6&#65533;fD&#65533; I	I*4  Aok|c&#65533;&#65533;.;9&#65533;/1&#65533;&#65533;&#65533;U/U&#65533;&#65533;&#65533;&#65533;&#65533;&#65533;&#65533;/&#574;&#65533;&#65533;&#65533;,~&#65533;&#65533;'E&#65533;&#65533;&#65533;I&#65533;&#65533;_&#1580;&#65533;6?h&#65533;f8#+X&#65533;
`uV&#65533;&#65533;U&#65533;VU&#65533;&#65533;&#65533;kb[&#176;&#65533;&#65533;&#65533;kq^CV&#65533;F:%&#65533;&#65533;e&#65533;&#65533;&#65533;
[&#1392;&#65533;Q&#65533;	&#1238;$&#1470;N&#65533;&#65533;^&#65533;$W&#65533;b
&#65533;@U&#65533;<d&#65533;&#65533;&#570;9&#65533;&#65533;&#65533;l&#65533;&#65533;&#65533;&#65533;&#65533;&#65533;&#65533;&#162;5h&#65533;Ts$&#65533;&#65533;I&#65533;m &#65533;&#65533;3&#65533;&#65533;&#65533;xHH&#65533;HJf&#65533;&#65533;&#65533;"&#65533;G&#65533;&#65533;	&#65533;n0&#65533;&#65533;	R&#65533;&#65533;&#65533;&#65533;R&#65533;&#660;&#65533;&#65533;&#65533;g/otz*&#65533;Uh@"se^&#65533;'1o&#65533;&#65533;&#65533;K]&#65533;MK}t&#65533;&#65533;k&#65533;@&#65533;1&#65533;&#65533;}&#65533;E&#65533;B&#65533;&#65533;&#65533;rF2V&#65533;&#65533;&#65533;TK:&#65533;t&#65533;=FS&#65533;&#65533;&#65533;&#65533;r&#65533;&#65533;&#65533;z&#1509;&#65533;j&#65533;&#65533;8jlb&#65533;&#65533;&#65533;&#65533;+&#65533;	,U&#65533;Zx7#.N"S&#65533;j[&#65533;&#65533;V&#65533;&#65533;&#65533;&#65533;m&#65533;&#65533;&#65533;<n
XI&#65533;&#65533;#&#65533;$%&#65533;&#65533;&#65533;$Wm&#65533;&#65533;s-&#65533;&#65533;&#65533;c%&#65533;&#65533;&#65533;&#65533;&#1950;&#65533;';(&#65533;&#65533; 
U&#65533;&&#65533;j&#2038;4&#65533;&#65533;n&#65533;CIy&#65533;&#65533;&#65533;&#65533;&#65533;N94&#65533;&#65533;d"HKZ+h&#65533;tY&#65533;&#65533;&#65533;&#65533;(&#65533;&#65533;a&#65533;&#1937;B&#65533;&#65533;<&#65533;&#65533;&#65533;&#65533;&#65533;x_e&#65533;&#65533;&#65533;&#65533;,&#65533;&#65533;$y&#65533;c&#65533;SSg;&#65533;&#65533;&#65533;iNL&#65533;&#65533;&#65533;&#65533;F&#65533;j*or0&#65533;&#65533;V`[A&#65533;&#65533;&#65533;&#65533;&#65533;g&#65533;>&#1964;O&#65533;g&#65533;-&#65533;&#65533;X[&#65533;m&#65533;B&#65533;.KJ`e&#65533;GZ&#65533;&#65533;&#65533;#I&#65533;L-&#65533;&#65533;&#65533;'	&#65533;&#65533;Xd!&#65533;U&#65533; &#65533;e]9#+&#65533;DRp&#65533;J &#65533;%=aN&#65533;!o&#65533;&#65533;&#65533;?&#65533;P&#65533;&#65533;&#65533;TF f&#65533;TZ]6B0\W&#65533;&#65533;&#65533;z&#65533;&#65533;-5y<m&#65533;9"&#65533;&#65533;&#65533;&#446;&#65533;5&#65533;	&#65533;,!&#65533;Zd&#65533;&#65533;&#65533;&#65533;&#65533;&#65533;&#65533;&#65533;&#65533;&#65533;&#65533;,&#65533;|#wr&#65533;&#65533;[t&#65533;g&#65533;Xc`&#65533;!A&#65533;>Z&#65533;W&#65533;(2&#65533;c@c&#65533;O&#65533;&#65533;&#65533;e0&#65533;^&#65533;&#65533;&#65533;~&#65533;r&#65533;|&#65533;&#65533;&#65533;&#65533;&#65533;&#65533;'&#65533;	4&#65533;&#65533;&#65533;j&#65533;&#65533;^Vn&#65533;&#65533;H&#65533;!x_&#65533;< xA]&#65533;&#65533;o&#65533;&#65533;]&#65533;W&#65533;~1&#65533;B8,qp&&#65533;p&#65533;&#65533;&#65533;B- 'l&#65533;_ Vq&#65533;4pVU2&#65533;t&#65533;&#65533;F~&#65533;j&#65533;&#65533;^&#65533;T{ClF&#65533;D((D&#65533;&#65533;h&#65533;|H$Du2}H&#65533;&#65533;C&#65533;M&#65533;Yc;&#65533;4|&#167;cC&#65533;13&#65533;(&#65533;&#65533;E&#65533;&#65533;}82M-RO&#65533;D2&#65533;&#65533;,bZz&#65533;u&#65533;&#65533;2&#65533;E(0&#65533;FH&#65533;)&#65533;3%&#65533;&#65533;~(0Ht&#65533;G&#65533;"4zSj&#65533; p&#65533;&#65533;e&#65533;&#65533;n&#65533;s&#65533;&#65533;5&#65533;w&#65533;Hm&#65533;w
&#512;&#65533;3xm&#65533;6q &#65533;]!&#65533;,&#65533;A!t&#65533;&#65533;y&#65533;-8a-gF&#65533;v&#65533;78Z	&#65533;k&#65533;h&#65533;2MZ&#65533;:y1maY&#65533;B&#65533;&q&#65533;&#65533;Xo&#568;l&#646;&#65533;&#65533;`67U&#65533;6UnQ;&#65533;R&#65533;&#65533;&#65533;|&#65533;tDLT:&#65533;:)&#65533;%&#65533;U&#65533;&#65533;$&#65533;'&#65533;B&#65533;T&#65533;&#65533;pg&#65533;&#65533;g&#65533;&#65533;#&#65533;wr&#65533;V<&#65533;2i&#1927;dgZ&#65533;&#65533;2/#G:&#65533;O<sGB&#65533;~zT&#65533;IS>&#65533;&#65533;G&#65533;C4t&#528;@&#65533;8PE&#65533; rR!n&#65533;&#65533;+&#65533;7&#65533;&#65533;\!56&#65533;\ &#65533;&#65533;ok&#65533;o!QVfe&#65533;&#65533;4	&#65533;!(B6iz&#65533;K"&#65533;8&#65533;2f&#65533;g<I&#65533;m9&#65533;&#65533; &#65533;&#65533;2&#65533;?&#65533;d&#65533;4&#65533;&#65533;A&#65533;zv&#65533;n&#65533;V&#65533;&#65533;&#65533;&#65533;&#65533;&#65533;&#65533;&#65533;&#65533;&#65533;Mcr&#65533;&#65533;3&#65533;TE&#65533;(&#65533;A&#65533;&#65533;7j&#65533;x&#65533;\&#65533;&#65533;X*S%l&#65533;&#65533;a&#65533;B;&#65533;k&#65533;n&#792;_O(<&#486;M&#65533;/=&#65533;t&#65533;&#65533;Zo(~DGE4&#65533;G
	4wT4eP&#65533;&#65533;2&#65533;&#65533;>4&#65533;2W `&f&#65533;CRk&#65533;n&#65533;f+8@&#65533;&#65533;f%fmcxtf&#65533;&#65533; &#65533;&#65533;&#65533;c-&#65533;h-&#65533;&#65533;p
&#65533;'&#65533;!>9 7Y&#65533;&#65533;L&#65533;&#65533;BEA&#65533;&#65533;&#65533;!&#65533;O&#65533;&#1065;rY&#65533;&#65533;y&#65533;oUl&#65533;&#65533;&#65533;ry&#65533;iX&#65533;i&#65533;(D&#65533;&#65533;&#65533;3&#65533;&#65533;&#65533;&#65533;&#65533;a&#65533;bm&#350;[)X&#65533;&#65533;afX&#65533;&#65533;&#65533;dF&#65533;d&#65533;&#65533;X&#65533;U&#65533;M&#65533;an%&#65533;7&#460;&#65533;loik&#65533;63&#65533;&#65533;4&#65533;&#65533;&#65533;&#65533;(&#65533;&#65533;F9&#65533;G&#65533;=uh&#65533;&#65533;4&#65533;&#65533;G&#65533;G>&#65533;&#65533;&#65533;&#65533;ZPh&#65533;e&#65533;i&#65533;V+&#65533;&#65533;&#65533;Q&#65533;+U&#65533;o&#65533;#R]&#65533;?X+i@C&#65533;&#65533;"$&#65533;&#65533;'&#65533;&#65533;&#65533;"8&#65533;&#65533;B^$&#65533;T'B&#65533;&#65533;@h@' &#65533;A1W&#65533;S)&#200;&#65533;&#65533;&#606;'&#65533;&#65533;&#65533;&#65533;Vf:W&#65533;chj&#65533;:&#65533;&#65533;|&#65533;&#65533;Hs&#65533;&#65533;M&#455;%&#65533;i&#65533;Z&#65533;&#65533;k&#65533;Vv&#65533;&#65533;!&#65533;x&#65533;&#65533;&#65533;d&#65533;u)&#65533;q&#65533;fs! &#65533;&#65533;z&#65533; @&#65533;&#65533;&#65533;g&#65533;&#65533;&#65533;&#65533;$u&#65533;2&#65533;&#65533;&#65533;&#65533;Gw&#65533;<y&#1296;u&#65533;=&#65533;:&#65533;&#65533;&#65533;GI&#65533;&#65533;Q&#65533;&#65533; N&#65533;,&#65533;f&#65533;&#65533;9 &#65533;i\&#65533;Q5&#65533;hR&#1007660;&#65533;fo&#65533;&#47177;&#65533;'Q!$T&#65533;&#65533;!&#65533;&#65533;&#65533;$B1&#65533;(&#1281;(&#65533;&#65533;W&#65533;&#65533;B&#65533;V.E!U[&#65533;c'&#1064;R%&#65533;`&#65533;&#65533;Y! &#65533;&#65533;*&#65533;*&#65533;&#65533;W&#65533;&#1748;Y&#65533;	1:WYR&#65533;iO&#65533;&#65533;`"&#65533;&#65533;&#65533;W"&#65533;4 0 &#65533;e&#65533;z&#1749;z&#65533;X&#65533;&#65533;&#65533;&#65533;&#65533;	&#65533;&#65533;&#42359;&#65533;&#65533;&#65533;&#65533;&#65533;:h&#65533;&#65533;&#65533;&#65533;0l&#65533;&#65533;
O9Su&#65533;35S~&#65533;&#65533;z&#65533;4&#65533;&#65533;&#65533;YP&#1680;&#65533;P&#65533;>&#1282;&#65533;jw&#65533;`6 &#65533;&#65533;&#65533;&#1041;_C\0&#65533;&#65533;+&#65533;
xiso&#65533;$J<&#65533;&#65533;&#65533;R!B&#65533;AX&#65533;!&#65533;spA&#65533;'T-&#65533;-"u&#65533;2&#372;&#65533;-&#65533;hwi)&#65533;Z&#65533;&#65533;XW&#65533;]K9&#65533;h&#65533;e&#65533;$&#65533;$p2&#65533;&#65533;h`w[ z/'El/=&#1336;9p
&#65533;A&#65533;&#65533;&#65533;Y-&#65533;'&#65533;&#65533;&#65533;&#65533;[e&#65533;h&#65533;&#65533;&#65533;&#695;W&#65533;$j&#65533;ep&#806;&#65533;&#822;&#65533;0&#65533;&#65533;&#65533;&#65533;&#65533;&#39942;q&#65533;`&#65533;$&#65533;&#1631;v&#65533;&#65533;&#65533;EclQ*t&#65533;3o[&#65533;&#65533;o&#65533;OA&#65533;P&#65533;c&#65533;&#65533;s=&#65533;&#1223;Y>&#65533;&#65533;=&#65533;sH&#65533;&#243;V&#65533;V &#65533;&#65533;*qW&#65533;&#65533;&#65533;fU&#65533;Qh6&#65533;&#65533;2&#65533;&#65533;a&#65533;&#65533;&#65533;[b!&#65533;&#65533;&#65533;&#634;-&#65533;y<&#65533;y&#65533;84&#65533;!*&#65533;"&#65533;&#65533;u.&#65533;&#65533;&#65533;R&#65533;l&#65533;&#65533;"&#65533;&#65533;o&#65533;VWP]&#65533;&#65533;&#65533;&#65533;&#65533;!&#65533;&#65533;&#65533;&#65533;&#65533;`@$&#65533;W&#65533;k&#65533;`&#65533;zRD;&#65533;
&#65533;&#65533;&#65533;&#65533;&#65533;|&#65533;HYL&#65533;&#65533;&#65533;rD&#158;K)&#65533;6PV&#65533;&#65533;/&#65533;&#65533;&#65533;&#65533;[p&#65533;&#65533;&#65533;&#65533;&#65533;&#65533;KU&#65533;V&#65533;&#65533;&#65533;	&#65533;&#65533; v&#65533;F<&#65533;{"&#65533;}63n&#65533;&#65533;&#65533;&#65533; 	<&#65533;Pw&#263;&#65533;	HF&#65533;&#65533;&#65533;I&#65533;I4@^&#65533;)7&#65533;B&#65533; _&#65533;w&#65533;&#65533;&#65533;E&#65533;e\3 &#65533;&#65533;&#65533;&#65533;B$&#65533;M{&#65533;&#65533;&#65533;&#65533;@*-B&#65533;&#65533;&#65533;&#65533;&#65533;&#65533;y&#65533;&#65533;&#65533;A&#65533;&#65533;&#65533;&#65533; 6p&#65533;&#65533;u&#65533;&#65533;&#65533;[&#65533;/&#65533;&#65533;&#65533;M&#65533;&#65533;&#65533;yI &#65533;W ]p&#65533;&#65533;&#65533;&#65533;A&#65533;&#65533;k&#65533;&#65533;&#65533;$&#65533;$&#65533;6`&#65533;&#65533;&#65533;:3,&#65533;&#65533;H&#65533;&#65533;hD&#65533;&#65533;X&#1172;k%&#65533;&*&#65533;&#65533;/`&#65533;&#65533;&#795;Q&#65533;Y?&#65533;b&#65533;&#879;A&#65533;&#65533;V&#65533;&#65533;)&#65533;[&#65533;&#65533;&#65533;LL&#65533;k&#65533;&#65533;&#65533;&#65533;;&#65533;S=&#65533;Z&#65533;P%[4&#1067;=&#65533;>|h&#65533; &#65533;&#65533;3x&#65533;[rq&#65533;&#65533;H&#65533;4&#65533;&#65533;&#65533;&#65533;&#65533;&#65533;w&#1131;&#65533;&#65533;&#65533;x&#65533;&#65533;&#65533;&#65533;&#65533;+q&#65533; t&#65533;&#65533;WK&#65533;)&#65533;,&#65533;&#65533;A&#65533;R=&#65533;&#65533;*&#65533;&#65533;D&#65533;HAW&#65533;&#65533;&#65533;&#65533;JA&#65533;&#65533;8&#65533;M&#65533;&&#65533;[j&#65533;>&#65533;X>&#65533;&#65533;X	w&#65533;&#65533;n&#65533;&#65533;eUI&#65533;Ip%(<&#65533;^0&#65533;2&#65533;=&#65533;|&#65533;&#65533;&#165;&#65533;5&#65533;$&#65533;U&#65533;&#65533;&#65533;&#1706;&#65533;j&#65533;&#65533;&#65533;&#65533;)&#65533;U&#65533;&#65533;UP&#65533;h&#65533;i&#65533;&#65533;TJ&#65533;Z&#65533;6&#65533;A`&#65533;&#65533;\&#65533;&#65533;&#65533;\&#65533;&#65533;&#65533;&#65533;c{&!%m;}v[&#65533;&#65533;2a&#65533;&#65533;&#65533;&#563;&#1187;3b&#65533;<]&#65533;b\&#65533;&#65533;&#1735;z&#65533;&#65533;+7&#65533;&#65533;&#65533;&#65533; xl&#65533;@&#504;r? G[+&#65533;\&#65533;A&#65533;<Po&#65533;, *&#65533;&#65533;{&#65533;By$&#65533;=&#65533;7&#65533;L&#65533;;&#65533;:&#65533;&#65533;&#65533;:&#65533;!&#65533;x?p&#65533;2&#65533;u4&#65533;mq&#65533;&#65533;7&#65533;&#65533;t&#65533;Zx&#661;"&#65533;ti&#65533;^
&#65533;&#65533;/0&#65533;[p&#65533;&#65533;&#1397;E&#65533;&#65533;|}Qrsq{&#65533;ZYX=&UmD&#65533;&#65533;&#1310;&#65533;&#1370;Q&#65533;&#65533;$6a&#65533;&#1460;QbD XMY&#65533;&#65533;&#65533;&#65533;&#65533;&#65533;!a&#65533;Q&#65533;&#65533;&#65533;&#65533;}&#65533;lK&#65533;^j&#65533;&#65533;z&#182;&#65533;2G+&#1760;]&#65533;&#65533;&#65533;&#65533;F&#65533;G~&#65533;&#65533;U&#65533;&#65533;(yH&#65533;&#65533;&#65533;-&#65533;*&#65533; SS+-JI1&#65533;&#65533;z 4:&#1122;d&#65533;9*&#65533;|S&#65533;&#65533;&#65533;&#65533;xG&#65533;;P!&#65533;*!&#65533;x3 &#65533;7nLy"&#65533;KLq&#65533;W&#65533;yK([a&#65533;&#65533;#(&#307;BLQ&#65533;lt&#65533;&#65533;&#65533;&#65533;&#65533;n&#65533;V&#65533;&#65533;&#65533;U&#65533;&#65533;&#65533;&#65533;d&#752;&#65533;&#65533;:NDN&#65533;&#65533;n&#65533;&#65533;w&#65533;&#65533;&#65533;&#65533;W&#65533;l&#65533;&#65533;Z&#65533;S&#65533;i-&#65533;g&#1876;Tj&#65533;&#65533;&#65533;&#65533;d OY&#65533;&#65533;&#65533;&#65533;n&#65533;&#65533;&#42814;&#65533;&#1649;&#65533;d&#65533;Wu&#599;&#65533;y&#65533;+&#65533;&#65533;&#1910;&#65533;&#65533;&#65533;&#65533;&#1293;es>f=&#65533;UuV&#65533;&#65533;)&#65533;4r4&#65533;&#65533;2&#65533;G.+&#65533;j4:&#1799;&#65533; =&#65533;&#65533;&#65533;d-jw&#65533;b\&#65533;&#65533;&#65533;&#65533;&#497;&#65533;&#65533;&#65533;"&#65533;4&#65533;&#65533;T&#65533;]&#65533;&#65533;7GJpt&#65533;7w&#65533;7&#65533;; -$8L&#65533;&#65533;(&#65533;&#65533;zSd&#65533; &#65533;&#65533;B&#65533;k&#65533;&#65533;M&#65533;fl&#65533;&#65533;c	&#65533;&#65533;X&#65533;T&#65533;*&#65533;w&#65533;&#65533;^*&#65533;(<&#65533;&#65533;&#65533;M&#65533;&#65533;&#65533;S&#65533;&#1036576;#:P&#65533;{y&#65533;%&#65533;&#65533;&#65533;"&#65533;1D&#65533;E&#65533;bNV&#65533;&#65533;Z&#65533;&#65533;&#1942;)&#65533;&#65533;q&#65533;V&#65533;&#65533;>k?&#65533;&#65533;m&#65533;&#65533;&#65533;/&#65533;&#65533;&#65533;&#65533;<&#65533;&#65533;O:&#1658;&#65533;&#65533;{&#65533;=&#65533;&#199;&#65533;&#65533;~z&#65533;P&#65533;3&#65533;.	!- Q%\&#65533;&#65533;61Z&#65533;&#65533;1c&#65533;&#65533;!A&#65533;fq&#65533;&#65533;&#65533;&#65533;p&#65533;?&#65533; .sf&#65533;,bg$4&#1727;&#65533; "&#65533;7&#65533;5&#65533;6&#65533;0&#65533;&#65533;&#1533;!&#65533;{6#&#65533;&#65533;z&#65533;&#65533;&#65533;&#65533;j&#65533;Wi4"i&#65533;&#65533;|&#65533;D&#65533;&#65533;2{&#65533;EF&#65533;&#65533;&#65533;DkObY&#65533;&#65533;`&#65533;&#65533;&#65533;n!&#65533;&#65533;V   ~`&#65533;Q&#65533;&#65533;Q&#65533;&#65533;Q&#65533;^&#65533;&#913;N&#65533;}vd&#65533;&*O6)~&#65533;&#65533;&#703;&#65533;&#65533;n&#65533;&#65533;&#1431;lX&#65533;&#65533;&#65533;Z]&#65533;&#65533;\\&#65533;23P&#65533;&#65533;Dc&#65533;&#65533;&#65533;2&#65533;&#65533;&#464;&#65533;&#65533;&#65533;@]&#65533;r<&#65533;\+ZSIq&#65533;I&#65533;&#65533;	&#65533;m&#65533;6&#65533;&#65533;i&#65533;@	&#65533;= !&#65533;&#257;H`0&#65533;GV`&#65533;&#65533;A	
N(q&#65533;C&#65533;x&#65533;&#1058;a&#65533;
Z&#65533;p&#65533;q&#65533;&#65533;&#65533;=&#65533;X&#65533;&#1155;l&#65533;&#65533;&#65533;&H&#65533;9q&#65533;&#65533;&#65533;N&#65533;y=&#65533;T&#65533;Q%@hh
b)&#1251;%<Huz5&#65533;T&#65533;&#65533;2}V&#65533;SX&#65533;:-&#65533;tl&#65533;h&#65533;z5{U&#65533;&#1769;uyf&#65533;K6&#329;(N&#65533;=X&#65533;&#65533;&#65533;{Qx&#1595;W&#65533;&#1982;MQ4&#65533;&#727;kY&#65533;e&#65533;*=[Y3e&#65533;&#65533;&#1914;&#65533;-&#65533;7&#65533;&#2036;&h@=a
&#1325;Q&#65533;&#65533;@5&#65533;8&#65533;&#65533;&#65533;%n&#65533;F&#65533;Cp&#1975;S&#989;\&#65533;&#65533;[tp&#65533;yH&#65533;&#65533;&#65533;&#65533;v&#65533;8P]&#65533; &#65533; d&#65533;@!&#65533;  &#65533;&#1779;&#65533;C&#65533;:(D&#65533;/&#65533;&#65533;&#65533;&#65533;&#65533;&#65533;;&#65533;!&#65533;&#65533;&#65533;&#65533;&#65533;&#65533; &&#65533; &#65533;Rh&#65533;&#65533;K	&#65533;D&#65533;&#65533;4`hB*`&#65533;&#65533;&#65533;F&#65533;&#65533;&#65533;&#65533;6&#65533;I(&#166236;j&#65533;	&#65533;&#65533;&#65533;&#65533;I&#65533;k&#65533;)G&#65533;&#65533;rq*&#65533;@&#65533; &#65533;&#65533;&#65533;&#65533;Q.&#65533;&#65533;&#1162;+&#65533;&#65533;D&#65533;&#65533;&#65533;&#65533;&#65533;)&#65533;&#65533;
2&#65533;&#986;&#65533;+&#65533;&#65533;.&#65533;&#65533;+/&#65533;j&#65533;&#564;&#65533;"&#65533;&#65533;2&#65533;$&#65533;1&#1516;&#65533;&#65533;&#65533;&#65533;,&#65533;'&#65533;&#65533;&#65533;&#65533;&#65533;G;=&#65533;&#616;&#65533;:&#65533;&#65533;f"S&#65533;&#65533;RCA5&#65533;\&#65533;m(&#65533;-8R&#65533;-8H&#65533;`&#65533;&#65533;&#951;JY&#14340;I-&#65533;M&#65533;,"5&#65533;	&#65533;#&#65533;&#65533;&#1774;U	T-/&#65533;&#1166;=&#65533;n&#65533;&#65533;<&#65533; &#65533;>&#65533;&#65533;O? &#65533;&#65533;>
 P&#65533;&#65533;3(!"` &#65533;	De&#65533;C&#65533;&#65533;B&#65533; ]m&#65533;Yt&#65533;&#65533;&#65533;h&#1089;F)&#335;D&#65533;`&#65533;R&#65533;&#65533;Fa&#65533;&#65533;&#65533;&#65533;&#65533;&#65533;7^&#65533;z&#65533;&#543;&#65533;&#65533;&#65533;&#65533; Q&#65533;&#65533;H&#65533;&#65533;
&#65533;G%&#65533;r*&#65533;,&#65533;+3&#65533;&#65533;&#65533;&#41224;&#65533;r.&#65533;&#65533;Tx&#65533;0&#65533;2*&#65533;>;&#65533;)&#65533;&#65533;&#65533;&#65533;&#65533;zs&#65533;&#65533;\n&#65533;+&#65533;&#65533;*(<&#65533;&#65533;q&#65533;&#65533;f&#65533;&#988;G&#65533;b&#65533;&#65533;&#65533;T+&#65533;4&#65533;N3M&#65533;(Xt6&#65533;4&#65533;M&#65533;&#65533;x&#65533;8&#65533;P&#65533;R&#65533;p&#65533;&#65533;[&#65533;JU&#65533;@&#65533;&#787; ;&#65533;(&#65533;@&#65533;&#65533;&#65533;&#65533;X#`&#65533;&#65533;l&#65533;&#65533;v&#65533;&#65533;`&#65533;&#65533;?^&#65533;E&#65533;&#65533;&#65533;Ju0&#65533;i9`n"&#65533;8J&#65533;&#65533;&#65533;
&#1377;&#65533;&#65533;] &#65533;Pr&#65533;o1&#65533;|a&#65533;&#65533;O&#65533;&#65533;di'&#65533;n&#65533;1^g&#65533;YN&#65533;v&#65533;&#65533;&#1986;gJ*&#65533;&#1719;&#65533;&#65533;+&#65533;&#65533;&#65533;Jw&#65533;G&#65533;@d&#65533;f&#652;,&#65533;9Nr&#65533;&#744;R&#65533;c&#65533;~&#65533;-6&#65533;&#65533;&#65533;&#65533;&#65533;f&#65533;f&#65533;e&#65533;s&#65533;}M&#65533;s`XK-i&#65533;P+&#65533;PD&#65533;&#27512;&#65533;6x&#65533;6&&#65533;&#65533;I&#65533;&#65533;&#65533;&#1129;&#65533;O{&#65533;R&#1473;&#65533;C&#65533;&#65533;&#65533;j;&#65533;&#65533;&#65533;z&#65533;&#65533;&#65533;&#1642;=$OvU	D&#65533;W{&#65533;?&#65533;&#65533;&#65533;&#65533; Y&#65533;&#65533;G&#65533;&#65533;Z` DR&#65533;H`9&#65533;b&#65533;C&#65533;&#65533;0&#65533;=&#65533;@Z&#65533;&#65533;&#65533;t,&#65533;H&#65533;r&#65533;:&#65533;&#65533;&#65533;tCT]&#65533;&#65533;b#&#846;vB2&#65533;&#65533;j7$E&#65533;-Y&#65533;&#65533;2&#65533;E&#65533;I&#65533;x!;&#65533;&#65533;&&#428;&#65533;&#65533;*&#65533;&#1237;&#65533;$=&#65533;Q/zl&#65533;&#666;&#1332;&#65533;{&#65533;&#65533;t@&#599;L&#65533;}&#65533;Nu{z&#65533;&#65533;T&#65533;>&#1504;&#65533;|&#65533;!&#65533;V&#65533;&#65533;&#65533;&#65533;/9&#65533;&#65533;&#65533;&#65533;t&#65533;&#65533;&<lVs@fUn4 &#65533;&#65533;&#65533;'&#65533;&#65533;z A	&#65533;&#65533;>z&#65533;&#65533;&#65533;P&#65533;&#65533;&#65533;&#65533;&#65533;s&#65533;&#65533;&#65533;B1&#65533;\&#65533;sHIF&#65533;&#65533;&#65533;TK&#65533;PCf2&#65533;s&#65533;&#65533;Z&#65533;&#65533;L&#65533;zQ'&#1747;&#50728;G'&#65533;&#65533;&#65533;G&#65533;&#65533;VJ6&#65533;&#65533;d/p
&#65533;&#65533;&#65533;&#65533;/p':S@w&#65533;&#65533;;&#65533;Z&#65533;&#65533;&#65533; 0&#65533;T&#65533;^&#793;&#65533;&#65533;&#65533;&#1245;&#65533;&#65533;&#65533;&#65533;&#65533;*~l&#65533;W
&#65533;g&#65533;$&#65533;&#65533;&#65533;&#65533;l
R]&#65533;&#65533;&#65533;!j&#65533;&#65533;&#65533;Lb&#65533;vv&#65533;&#65533;&#65533;&#65533;5%&#65533;
&#65533;N1&#65533;6&#65533;b&#868;&#65533;&#65533;)&#65533;&#65533;/9X&#65533;&#65533;&#65533;$PLR&#65533;&#65533;)&#65533;&#65533;&#65533;&#65533;&#65533;&#65533;&#65533;:&#65533;u@&#65533;&#65533;;t{&#65533;&#65533;8@K&#65533;mo&#65533;&#65533;[&#65533;(&#65533;A&#65533;r:&#65533;4&#65533;&#65533;&&#65533;&#65533;&#65533;&#1049;hB.&#65533;xD4h&#65533;Z&#65533;5&#65533;&#65533;&#2631;;&#65533;Y&#65533;B&#65533;&#65533;Q&#65533;&#65533;$+&#65533;Qj&#65533;M&#65533;&#65533;&#65533;-W&#65533;N&#65533;N,V&#65533;&#65533;&#65533;&#65533;b&#65533;&#65533;&#1041;e&#65533;d&#65533;9&#65533;: &#65533;&#65533;&#65533;&#65533;4%&#65533;<&#65533;i&#65533;&#65533;&#65533;&#1248;"3&#65533;?&#65533;Ox.&#65533;,0(k&#65533;&#65533;&#65533;&#1046;0?%&#65533;n&#65533;&#65533;&#65533;&#65533;0&#65533;&#65533;Kb{&#65533;t&#65533;R&#65533;&#668;d$&#65533;d&#65533;&#65533;8&#65533;&#65533;P&#65533;&#65533;8i0&#65533;&#65533;bCH&#65533;&#65533;~&#65533;&#65533;&#2022;&#65533;S&#65533;&#65533;5&#65533;
oj &#65533;&#767;&#65533; @&#65533;
@@Um[&#65533;u>&#65533;&#65533;&#65533;&#65533;&#65533;&#65533;&#65533;_%&#65533;Xa&#65533;&#65533;&#65533;&#65533;&#65533;W}&#620;&#65533;$q,J&#65533;0c(9	U Z#i@&#65533;&#65533;&#65533;!&&#65533;#&#65533;\&#1485;&#65533;9&#65533;v&#65533;u4&#65533;&#65533;&#65533;&#65533;&#65533;p^%,&#65533;JA&#65533;&#65533;y&#65533;&#65533;x@&#65533;N&#65533;&#65533;RKF&#65533;&#65533;&#65533;&#65533;&#65533;&#65533;J^&#65533;&#65533;&#65533;&#65533;&#65533;1&#65533;&#65533;&#65533;c&#65533;i&#65533;&#65533;V&#65533;,&#65533;&#423092;&#65533;+%v'&#65533;&#65533;&#65533;~*&#65533;&#65533; F1^N&#65533;I Zq=&#65533;&#65533;!&#162;&#65533;S&#556;&#1437;N&#65533;KTS&#65533;&#65533;Eep.&#65533;[&#65533;&#65533;&#65533;&#65533;e&#65533;Ci&#65533;Rh&#65533;&#65533;&#357;&#65533;&#65533;&#1317;&#65533;&#65533;&#65533;&#65533;S&#65533;&#65533;z&#65533;C8&#65533;&#65533;El&#65533;9O&#65533;Z_&#65533;*&#65533;&#65533;&#65533;&#65533;&#65533;&#65533;&#65533;8o&#65533;@&#1635;AZ&#65533;W&#65533;&#65533;&#65533;&#65533;&#65533;:&#65533;	M&#65533;&#65533;&#65533;&#65533; tt&#65533;&#65533;&#65533;&#65533;&#65533;&#246;f&#65533;2i&#65533;&#65533;d t5	&#65533;&#65533;D&#65533;&#65533;&#65533;&#65533;:&#65533;&#65533;R&#65533;&#65533;Q&#65533;`Lfd&#65533;g	{&#65533;&#65533;s&#65533;~&#65533;&#65533;&#65533;&#65533;tF&#65533;&#65533;%&#65533;e&#65533;b&#65533;&#65533;&#65533;b,&#65533;&#65533;eH&#65533;&#65533;"&#65533;&#1409;c&#65533;L&#65533;(&#65533;X&#65533;&#65533;I;&#65533;&#65533;v&#65533;&#65533;&#65533;&#65533;&#65533;&N&#65533;j&#65533;J&#65533;&#1076;&#65533;&#65533;&#65533;&#65533;P&#65533;&#65533;d&#65533;&#65533;wS&#1984;9&#65533;pT&#65533;&#65533;%&#65533;&#65533;&#65533;&#65533;N&#65533;&#1014;&#65533;$5&#65533;&#65533;R&#65533;&#1654;&#65533;&#65533;XXh5&#65533;&#65533;&#65533;&#65533;&#65533;&#1686;(@X&#65533;{&#65533;	ADB^k0&#65533;&#65533;aU&#65533;&#65533;#Y&#65533;&#65533;&#65533;)&#65533;&#65533;t&#65533;&#65533;&#65533;&#65533;&#65533;&#65533;#&#65533;&#65533;&#65533;{t&#65533;&#65533;&#65533;&#65533;&#65533;'&#65533;c&#65533;&#65533;]W0&#65533;n&#65533;Et&#65533;#h&#65533;Tn&#65533;&#65533;&#65533;'&#65533;&#65533;&#65533;&#65533;&#65533;F~&#65533;&#65533;q&#65533;{m&#65533;&#65533;&#65533;&#65533;>&#65533;&#65533;&#65533;4]&#65533;LG&#65533;&#65533;&#65533;&#65533;&#65533;QM&#65533;	E&#65533;&#509;T&#65533;&#65533;i_&#65533;%/S&#65533;W*j&#65533;1&#65533;!&#65533; YD &#65533;9&#65533;&#65533;X&#65533;&#65533;x&#65533;&#65533;&#65533;*&#65533;@&#1888;j&#65533;&#1799;?W&#1888;V&#65533;&#65533;&#65533;&#65533;Ye-H&#65533;&#65533;&#65533;`&#65533;1$&#65533;j&#65533;=&#65533;O&#65533;&#65533;&#65533;dD6&#65533;W&#65533;P&#65533;0&#65533;&#65533;(!&#65533;&#65533;Q&#1523;>&#65533;u&#65533;&#65533;7&#65533;D%/nE&#65533;K&#65533;&#65533;+&#65533;&#65533;&#337;&#65533;C7&#65533;&#65533;Q&#65533;&#65533;,&#65533;V&#65533;&#65533;&#65533;r&#65533;+VN&#65533;&#65533;&#65533;s&#65533;p&#65533;~&#65533;.&#675;&#1593;&>	&#65533;&#65533;A&#65533;&#65533;A9&#65533;9&#65533;B&#65533;$&#63135;&#65533;i$&#65533;{&#65533;&#1792;&#65533;&#65533; &#65533;&#65533;cY&#65533;<&#65533;0&#65533;&#65533;&#718;&#65533;IO&#65533;&#65533;&#461810;&#65533;U&#65533;&#65533;h%&#65533;&#65533;&#65533;&#746;&#65533;C0&#65533;s&#65533;&#65533;&#65533;8&#1316;&#65533;&#65533;&#65533;Z&#65533;Z&#65533;&#65533;&#65533;&#65533;y&#65533;j&t6&#65533;P> &#65533;&#65533;?
&#65533;&#65533;&#65533;&#65533;&#65533;&#65533;&#65533;&#65533;&#65533;6&#65533;&#65533;?&#65533;&#1214;&#65533;&#65533;&#65533;&#65533;21&#65533;&#65533;&#65533;&#65533;&#65533;&#65533;&#65533;>"K&#65533;2D&#65533;&#65533;&#65533;q{?&#65533;&#65533;&#65533;&#65533;;6Q&#1072;&#65533;&#65533;`&#65533;&#65533;&#65533;7:
&#65533;&#65533;&#65533;&#65533;&#65533;B&#65533;&#65533;&#65533;&#65533;&#65533;"&#649;7&#65533;A&#65533;&#65533;PDDd@&#65533;&#65533;N	/O&#1101;N)&#65533;K&#65533;&#296;&#65533;&#65533;P&#65533;@P&#65533;_&#65533;L&#65533;P&#65533;4&#65533;K&#65533;&#65533;5`a&#65533;&#65533;&#1411;&#65533;&#65533;c5^i&#65533;
J&#65533;&#65533;&#2027;=&#65533;&#65533;&#65533;\&#65533;&#65533;&#65533;X&#65533;j&#65533;A&#65533;s0&#65533;&#65533;&#65533;R&$&#65533;&#65533;&#65533;8&#65533;B,&#65533;&#65533;&#65533;&#65533;#;&#163;&#1745;&#65533;8&#65533;@&#65533;&#65533;&#65533;>&#65533;&#65533;1B&#65533;:D&#65533;&#65533;P&#65533;4[&#208;a&#65533;&#65533;&#65533;0t&#65533;r+?|&#755;&#65533;&#699;&#65533;9
h&#65533;=J&#65533;&#65533;Fk&#65533;&#65533;&#65533;!&#65533;&#65533;&#65533;&#65533;&#65533;9&#65533;&#65533;!&#65533;Ca&#65533;&#6682;&#65533;&#65533;&#65533;&#65533;&#65533;&#65533;I/&#65165;&#1304;&#65533;&#65533;@R&#65533;/&#65533;(EWQ&#65533;:&#65533;@&#65533;&#65533;&#213;X&#65533;&#65533;	&#641;&#1051;&#65533;&#65533;&#65533;&#65533;=e!&#65533;&#65533;A( @&#65533;&#65533; D&#65533;&#65533;K&#65533; &#65533;h&#65533; l+?	&#65533;	&#65533;&#65533;&#65533;	0&#65533;&#65533;A&#65533;a&#65533;&#65533;&#65533;&#65533;C@&#65533;&#65533;&#65533;&#65533;&#65533;)&#65533;/?&#65533;s12&#669;&#65533;&#65533;&#65533;&#65533;&#65533;C?&#65533;&#65533;2&#65533;K&#65533;#A&#65533;&#65533;{KoL&#65533;\&#65533;&#65533;&#65533;&#65533;t&#65533;&#65533;&#65533;&#65533;;&#65533;&#65533;C}&#65533;B+&#65533;&#478;&#65533;)&#65533;&#65533;&#65533;X&#275;ZD&#65533;c&#65533;&#65533;&#65533;.&#1704;&#1744;&#65533;&#65533;&#65533;&#65533;	&#65533;&#65533;H&#65533;h&#65533;L&#65533;9&#65533;&#65533; 	H&#65533;9 &#65533;&#65533;&#65533;*&#65533; &#65533;/P&#65533;*V&#65533;&#65533;&#65533;&#65533;&#65533;&#65533;&#65533;&#65533;&#1568;&#65533;$&#65533;&#65533;*RA&#65533;0&#65533;&#65533;P&#65533;&#1755;0r&#65533;&#65533;&#65533;J&#65533; @&#65533;AH&#65533;
h&#65533; &#65533;&#65533;H&#65533;(&#65533;J((&#65533;(&#65533;aF&#65533;&#1608;&#65533;	&#65533;)&#65533;?&#65533;G&#65533;Z
&#65533;z&#65533;&#65533;&#936;&#65533;qZ&#65533;&#65533; &#65533;&#65533;&#65533;*7&#65533;{
&#65533;+&#65533;L3u[C&#65533;&#65533;&#65533;&#65533;
&#65533;&#65533;&#65533;pD&#65533;2bz&#65533;&#65533;:&#65533;&#65533;?&#65533;X&#65533;&&#65533;&#65533;&#65533;&#65533;:&#65533;4&#65533;&#65533;	&#65533;&#65533;@J&#65533;&#65533;&#65533;Aq&#65533;&#857773;&#596;&#65533;&#65533;&#652;&#65533;&#65533;&#65533;&#65533;&#65533;p&#65533;&#65533;	&#65533;&#65533;<&#65533; E&#782;QJ&#867;"&#65533;p&#65533;&#65533; 5&#1355;&#65533;W&#65533;M&#65533;&#65533;`&#65533;Z&#65533;&#65533;&#65533;&#65533;&#65533;i&#65533;&#65533;&#65533;&#65533;&#65533;
&#65533;&#65533;&#65533;j&#65533;&#65533;;&#65533;J&#65533;&#65533;L&#65533;&#65533;&#65533;&#65533;&#65533;\&#65533;&#65533;X&#65533;$21w&#65533;&#65533;:B&#65533;~&#65533;&#672;&#65533;&#65533;I&#65533;vy&#497;;&#65533;i,&#65533;0'x&#65533;+&#65533;&#505;p&#65533;=&#850;&#65533;&#65533;5&#65533;C&#65533;&#65533;3u#K/|&#65533;1&#65533;&#65533;&#65533;&#65533;&#65533;&#65533;&#65533;&#65533;I&#65533;&#65533;&#1151;&#65533;&#65533;4&#65533;J&#65533;J?&#65533;&#667;@&#65533;&#1440;L<4&#1367;!&#65533;G&#65533;&#65533;&#65533;&#65533;H&#65533;&#65533;IiU&#1856;&#65533;@(&#65533;B&#65533;@&#65533;N&#65533;&#65533;R&#65533;S"*&#65533;&#65533;&#65533;&#65533;hM&#65533;L&#65533;U&#65533;%&#1636;&#852;&#65533;&#65533;&#65533;&#65533;=X&#65533;M&#65533;&#65533;&#65533;\&#65533;&#65533;$RI&#65533;_&#65533;a&#65533;V&#65533;&#65533;&#65533;&#65533;&#65533;&#1781;&#65533;&#1085;&#65533;{&#65533;&#65533;a&#65533;&O&#65533;F`&#65533;&#65533;#&#65533;&#65533;&#65533;/&#65533;%&#65533;.&#65533;&#65533;}&#65533;}&#65533;.&#65533;&#718;q&#505;&#65533;yE&#65533;&#65533;p&#65533;&#65533;pO&#65533;&#65533;&#65533;s$&#65533;&#65533;&#65533;&#65533;&#65533;$7qLs&#65533;&#65533;|&#65533;2&#65533;h,&#65533;5&#247;S&#65533; $&#65533;&#65533;A1&#65533;R&#65533;}&#803;eB&#65533;P&#1902;&#65533;X&#65533;&#65533;	4D&#65533;I&#65533;&#65533;&#9759;&#65533;&#730;&#1832;&#65533;&#65533;&#65533;&#65533;&#65533;&#65533;&#1601;&#65533;x&#65533;&#65533;&#65533;&#65533;&#65533;
&#65533;&#65533;:&#65533;&#65533;:&#65533;&#65533;&#65533;&#65533;
&#65533;&#1281;&#65533;t&#1430;&#65533;#&#65533;$&#65533;M^&#65533;5Y+&#65533;&#65533;5(U!(&#65533;)	&#65533;{&^&#65533;&#65533;	 &&#65533;&#65533;c&#65533;&#65533;&#65533;(|&#65533;&#65533;&#65533;&#1052; &#65533;l&#65533;&#65533;&#65533;l-:&#65533;&#65533;l&#65533;&#65533;z2&#65533;4&#65533;qs&#65533;&#253;5{16&#65533;&#65533;q&#65533;&#65533;~M&#65533;=K&#65533;H&#65533;&#65533;&#65533;
&#65533;&#65533;&#65533;&#65533;s
&#65533;&#65533;&#65533;&#65533;&#65533;&#65533;&#65533;KM&#65533;k&#65533;&#65533;&#65533;v&#65533;&#65533;&#65533;&#65533;&#65533;&#65533;CY&#65533;5&#65533;CQ&#65533;&#65533;`&#65533;hH&#499;&#65533;&#65533;&#1183;U&#888;&#65533;PQ2&#65533;&#65533;H&#65533;&#65533;R1A`&#1908;%&#65533;S&#65533;&#65533;&#65533;t `&#65533;!}A&#65533;&#65533;&#65533;Z|I&#65533;%&#65533;&#65533;E&#65533;%O&#65533;&#65533;&#65533;&#19490;,&#65533;rE&#65533;&#65533; &#65533;&#65533;[&#65533;&#65533;?&#65533;#&#65533;&#65533;&#65533;d.$&#65533;`K/&#65533;'&#65533;}]&#65533;&#65533;R&#65533;q&#1584;&#65533;&#65533;A&#65533;&#1186;&#65533;&#864;&#65533;8S&#65533;mG&#1841;6&#65533;&#65533;m&#65533;&#1844;8&#65533;#&#65533;&#65533;`&#65533;&#65533;K&#65533;&#65533;,&#65533;T9&#65533;&#1581;&#65533;C&#65533;S&#65533;O&#65533;}9&#65533;M&#65533;&#65533;E&#65533;Ey&#65533;y&#65533;a4L&#65533;&#65533;&#65533;&#65533;&#65533;$/G*Q&#65533;a<&#65533;y/&#65533;IW&#65533; ]*"&#948;V!&#65533;&#65533;&#65533;&#65533;&#65533;`V&#65533;c&#65533;&#65533;Q&#65533;&#65533;&#65533;&#65533;&#65533;R)&#65533;[&#65533;:&#65533;\&#65533;&#65533;&#65533;:)&#65533;&#65342;{&#65533;[}&#65533;C|&#65533;&#65533;&#65533; &#65533;>&#65533;S&#65533;&#65533;&#1522;<&#65533;&#65533;}&#65533;z&#65533;&#65533;'&#65533;SD-&#65533;~&#65533;&#65533;&#65533;&#65533; &#65533; &#65533;&#65533;&#65533;&#65533;&#65533;&#65533;&#65533;&#65533;&#65533;\4&#65533;6&#65533;,&#754;3&#65533;(Y&#65533;=&#65533;&#65533;&#65533;&#65533;&#65533;&#65533;b&#65533;&#65533;&#65533;dM&#65533;&#186;&#65533;&#65533;&#65533;&#65533;&#65533;&#65533;
&#65533;QU&#65533;&#65533;@B&#65533;&#65533;9A&#65533;)FR&#65533;	&#65533;L&#65533;&#65533;GI&#217;&#65533;&#65533; J &#65533;&#65533;&#65533;&#65533;$fU&#65533;&#65533;Vq^`a=&#65533;&#65533;U&#65533;&#65533;&#1628;&#65533;_&#65533;&#65533;e&#65533;&#65533;&#65533;=&#65533;l.&#135;@!&#65533;/F&#65533;{	{	&#65533;=Om*"&#65533;&#65533;&#65533;&#65533;*&#65533;*yc&#65533;&#65533;X}}O&#65533;`&#65533;x&#65533;c&#65533;&#65533;j-&#65533;S&#65533;#H&#65533;_&#65533;: &#65533;&#65533;J-&#65533;\&#65533;UG8P&#65533;yd)SX&#65533;@X&#65533;&#65533;\&#65533;h&#65533;&#65533;d&#65533;&#65533;3&#802;"L&#65533;Pd&#65533;(yQ>&#65533;7&#65533;&#65533;&#65533;6Y&#65533;Db
&#65533;&#65533;q8&#715;a&#65533;&#65533;&#65533;l~$al&#65533;Z&#65533;*b&#65533;9&#65533;&#65533;!&#65533;&#65533;&#65533;#IZ&#65533;Wt&#65533;&#65533;5&#65533;&#65533;&#65533;Z&#65533;&#65533;&#65533;5&#65533;&#65533;_&#65533;{Fpc&#65533;&#65533;0&#65533;}&#667;&#65533;jR&#65533;&#65533;&#65533;J]&#65533;&#65533;0&#65533;(i&#65533;&#65533;&#65533;S&#65533;'sJd&#65533;&#65533;&#65533;&#65533;&#65533;&#65533;&#65533;&#65533;_~^7&#65533;&#65533;&#65533;&#65533;&#65533;&#65533;&#65533;rk&#65533;&#65533;&#65533;&#65533;&#65533;\&#65533;&#65533;&#65533;&#65533;&#65533;&#65533;&#65533;j,&#65533;R&#65533;&#65533;\.&#237;&#65533;&#65533;&#65533;&#65533;&#65533;&#65533;&#65533;&#65533;&#65533;&#65533;CNEO&#65533;,&#65533;&#65533;&#65533;&#65533;&#65533;&#65533;&#65533;D)&#65533;|&#65533;&#65533;hi&#65533;y4&#764;)K&#65533;<L&#65533;&#1693;&#65533;&#65533;&#65533;k&#65533;&#65533;&#65533;&#65533;&#65533;`n&#65533;0=&#65533;P&#65533;OBf&#65533;9 XfXr&#65533;g&#65533;&#65533;i]&#65533;&#65533;>&#1524;r&#65533;&#65533;&#65533;&#65533;m&#65533;&#65533;/&#65533;np#W &#65533;&eB&#65533;&#65533;&#65533;Ps&#65533;[4&#65533;u&#65533;&#65533;2&#65533;&#65533;.r&#65533;~&#65533;gD&#65533;g&#1242;&#65533;&#65533;&#65533;&#65533;&#226;K?&#65533;`u&#65533;`&#65533;&#65533;^&#65533;8hDV-&#65533;&#65533;,&#65533;&#65533;&#65533;(&#65533;&#32422;X&#65533;Q&#65533;&#65533;&#65533;-O&#65533;&#65533;j&#65533;&#65533;&#65533;&#65533;~&#65533;6&#65533;&#65533;&#65533;&#902;&#65533;xvh&#65533;\&#65533;p&#65533;&#65533;CY&#65533;&#65533;5&#65533;LGs&#65533;H&#65533;G&#5769;L+gd Ks&#65533;&#65533;&#65533;&#65533;&#65533;&#41891;J&#65533;Q&#65533;&#65533;$~&#871;EjgUI&#65533;&#65533;f&#65533;p&#65533;&#65533;k&#65533;5&#65533;&#65533;&#65533;"&#65533;&#65533;jjR	&#65533; &1+2&#65533;&#65533;$&#65533;&#65533;&#65533;&#822;1&#65533;&#65533;6 &#65533;F3&#65533;C&#65533; &#65533;4&#65533;&#1219;'&#65533;4&#65533;p&#65533;&#65533;&#65533;x'&#65533;&#65533;&#65533; &#65533;&#65533;-&#65533;l~}2&#65533;E&#65533;&#65533;&#65533;XvCG<s,&#376;&#65533;_&#65533;&#65533;R&#65533;&#65533;^p&#1176;&#65533;x&#65533;&#65533;~&#65533;t&#65533;&#65533;&#65533;&#65533;&#65533;8.p&#65533;&#65533;n
&#65533; &#65533;VFHX&#65533;)&#628;&#65533;&#65533;<&#1358;&#65533;&#65533;&#65533;&#1768;Hg&#65533;&#65533;&#65533;&#65533;Q&#65533;&#1294;M{ &#65533;R&#65533;&#65533;&#65533;I&#65533;&#65533;Hf&#65533;&#65533;^&#65533;&#65533;&#65533;Ar	HR&#65533;&#65533;Z&#65533;&#65533;j&#65533;&#65533;p]&#65533;&#65533;5&#65533;&#65533;.&#65533;&#65533;Nt&#65533;r$L&#65533;&#1766;&#65533;&#1547;Q7;|,&#65533;~&#65533;;&#65533;&#65533;r&#65533;st_,5&#65533;S&#65533;&#563;&#65533;&#65533;(Ak&#65533;&#65533;&#65533;[v&#65533;\&#65533;s&#65533;F&#65533;}Gw&#65533;\@&#65533;&#65533;&#65533;O&#65533;&#65533;
&#65533;&#65533;E/&#65533;GW&#65533;G&#65533;/K`8&#1342;&#65533;&#65533;SC&X+>&#65533;`&#65533;&#65533;d&#65533;&#65533;&#65533;&#1928;F\&#65533;&#65533;&#2000;&#65533;F&#65533;&#65533;&#65533;(QH&#65533;&#65533;&#65533;&#593;&#65533;&#65533;iPk&#65533;&#65533;&#65533;&#65533;"^^&#65533;(&#65533;S&#654;&#65533;&#65533;/Q&#65533;&#65533;&#65533;&#65533;Z0r&#65533;&#65533;bdO&#65533;&#65533;.&#65533;&#65533;^&#65533;&#65533;&#1447;&#65533;&#65533;&#65533;][&#65533;&#65533;i/D&#65533;<$&#65533;&#65533;&#65533;&#65533;l0?&#65533;&#65533;%"&#656;d&#65533;(w&#65533;Vs7&#65533;&#65533;6&#65533;O&#65533;&#65533;&#65533;&#354;X&#65533;:&#65533;k&#65533;&#712;&#65533;&#65533;'&#65533;U &#65533;&#65533;&#65533;&#65533;&#65533;&#65533;%&#65533;&#65533;v&#65533;w8oO&#65533;&#65533;!&#330;p '&#65533;Dv&#65533;/&#65533;&#65533;H&#65533;&#65533;R&#65533;&#65533;Y&#65533;r4s&#65533;B&#65533;&#65533;&#65533;&#65533;&#65533;&#65533;@&#65533;&#65533; u&#65533;&#65533;W&#65533;`&#65533;&#65533;&#65533;&#65533;&#65533;&#65533;&#65533;e&#65533;a&#65533;&#65533;L&#65533;&#65533;](&#65533;R&#65533;&#65533;Q&#65533;&#65533;;&#65533;^*&#65533;&#65533;&#65533;&#65533;	5&#65533;&&#65533;]iI&#65533;&#65533;bG&#65533;&#65533;Pn&#65533;&#65533;^&#65533;[&#65533;0&#65533;&#65533;j&#65533;8&#65533;`s&&#65533;&#65533;&#65533;&#65533;&#467;t&#65533;T&#1902;, &#872; Y|;&#65533;_&#65533;/ww&#65533;&#65533;$&#65533;&#65533;&#65533;w&#65533;&#65533;&#64855;&#65533;&#65533;&#65533;7&#65533;&#65533;&#65533;p&#65533;>&#65533;0&#65533;Zh&#65533;xa&#65533;&#65533;	&#65533; &#65533;&#65533;&#65533;C&#65533;!&#65533;q"&#65533;A3&#65533; &#65533;&#65533;#H&#65533;@&#65533;,I&#65533;&#65533;&#65533;U&#65533;&#65533;&#65533;&#65533;&#792;2e"<b&&#65533;/g&#65533;L&#65533;KHV1xQ&#65533;&#462;&#65533; ]y&#65533;"&#547;6/R&#65533;x&#65533;&#406; |&#65533;@&#65533;&#65533;&#65533;D	`&#65533;R&#65533;v&#65533;G&#65533;N&#65533;&#65533;AC
&#65533;n&#65533;M&#65533;&#65533;\&#65533;&#65533;&#65533;PW~&#2018;&#65533;&#65533;&#65533;&#65533;$&#65533;&#65533;!&#65533;@&#65533; A&#65533;$&#65533;&#1651;g&#65533;&#65533;9s&#65533; &&#65533;&#65533;&#65533;/B!Br&#65533;&#65533;0&#65533;&#65533;&#65533;&#1848;!&#65533;&#65533;#&#65533;&#65533;H&#65533;8&#65533;&#65533;
"'P&#65533;9&#65533;&#65533;&#65533;?&#65533;&#65533;&#65533;9u&#65533;&#65533;ow&#65533;&#65533;&#65533;&#65533;@&#65533;&#386;&#65533;&#65533;=&#65533;_&#65533;}{&#65533;&#65533;&#711;hK'~h&#65533;R&#65533;Vm4&#65533;y$&#65533;6 h&#65533;
&#1312;A&#287;QV&#65533;&#65533;RJE&#65533;&#65533;G&#65533;`&#195;5&#65533;&#65533;&#65533;(D#D&#65533;,&#65533;QF"&#65533;&#65533;&#65533;(&#65533;TJ&#65533;M&#65533;GcN7&#65533;tSM9&#65533;&#65533;&#65533;1&#65533;&#65533;L;&#65533;&#65533;UPPj&#65533;A0&#65533;D&#65533;dM>ZyB?D&#65533;$&#65533;)&#65533;&#65533;
%&#65533;&#65533;&#65533;&#65533;]}&#65533;P(&#65533;9&#65533;W&#65533;n&#65533;X	vv&#65533;[&#65533;
&#65533;4p\d-<f&#65533;hD`f&#65533;Q&#65533; q&#65533;M6&#65533;&#65533;]&#65533;&#65533;&#65533;&#65533;&#65533;m&#65533;&#65533;F[&#65533;&#65533;n&#65533;<&#65533;&#65533;o@ n&#65533;Eft&#65533;-&#65533;u&#65533;-&#65533; u&#65533;&#65533;&#65533;&#65533;y&#65533;&#65533;x&#65533;U&#65533;+&#65533;&#65533;%&#65533;&#65533;z&#65533;&#65533;g|&#65533;zP&#65533;I&#65533;&#65533;&#65533;&#65533;H$&#65533;&#65533;6&#65533;xD $&#65533;IID&#65533;&#65533;!4&#65533;`&#65533;x&#1029;!&#635;c&#65533;4&#65533;&#65533;$&#65533;&#65533;C!&#65533; A&#65533;&#65533;z0&#65533;&#65533;R&#65533;&#65533;GZ&#1384;!&#65533;7&#65533;&#1556;~&#65533;&#65533;4qL^u&#65533;U&#65533;&#65533;&#65533;&#65533;T&#65533;&#65533;&#65533;&#1862;&#65533;c	%C<&#65533;E4&#65533;P&#65533;&#65533;}&#65533;&#65533;.&#65533;0s'&#65533;&#65533;&#65533;r~&#65533;&#65533;KE&#65533;Y&#65533;[o:&#65533;A&#65533;'^@&#757;Wx&#65533;1&#65533;&#65533;s	 &#1699;&#65533;e&#65533;h&#65533;
&#1049;h\&#65533;&#65533;&#65533;ik   &#65533;l8&#65533;:v&#65533;&#65533;&#65533;jYp&#65533;"&#65533;&#65533;&#65533;&#65533;Zdx&#48811;&#65533;u3&#65533;&#65533;t&#65533;1&#1079;w&#65533;^W]&#65533;&#65533;&#1068;w&#65533;&#65533;&#65533;8&#65533;&#65533;&#65533;mK&#65533;YEC&#65533;&%&#801;&#65533;k5B&#65533;S&#65533;0&#65533;&#65533;a	6&#65533;&#65533;'Qa&#65533;[&#65533;h&#65533;&#65533;&#65533;&#65533;7#&#65533;
o`&#65533;U&#65533;&#65533;&#65533;`&#65533;/&#65533;GDQGG&#65533;&#736;G&#65533;p&#65533;0&#65533; &#65533;TH&#65533;>,o&#65533;&#65533;&#65533;r&#65533; &#65533;IC&#65533;&#65533;4&#65533;L	&#65533;4=&#65533;.{(&#65533;	6&#65533;1&#65533;&#65533;&#65533;%A&#65533;&#65533;&#65533;N^&#65533;&#65533;)&#65533; &#65533;X&#65533;&#65533;e/x&#65533;&#65533;&#146;&&#65533;&#65533;I/q&#65533;&#65533;&#65533;&#65533;4&#65533;A&#65533;Q&#65533;e %)&#65533;&#65533;4[&#65533;&#65533;d&#65533;f&#65533;&#65533;&#65533;&#65533;R&#65533;B&#65533;L&#65533;&#65533;&#1772;J&#65533;&#65533;&#65533;&#65533;&#65533;&#65533; 0fp&#65533;&#65533;&#65533;s&#65533;&#65533;m:&#65533;R &#65533;(D&#65533;$&#706;&#65533;zg&#65533;&#65533;F&#65533;k&#65533;J&#65533;&#65533;&#65533;&#65533;I2&#1672;D&#65533;&#65533;cc
o0F0~!
Q@&#65533;&#65533;8&#65533;&#65533;u&#65533;+$(	Z &#65533;&#65533;.&#65533;&#65533;t@&#65533;&#65533;b&#65533;0&#65533;C&#65533;.r&#65533;r&#65533;&#65533;F@&#65533;D
&#65533;&#65533;&#65533;&#65533;s&#65533;&#1616;&#65533;&#65533;!&#65533;&#65533;&#65533;b:&#65533;H&#65533;&#65533;&#65533;|&#65533; U &#65533;&#65533;'&#65533;;&#65533;&#65533;I&#65533;&#65533;#&#65533;&#65533;&#318;&#65533;&#65533;(&#65533;&#65533;c&#65533;&#65533;
"&#2045;&#65533;;&#65533;&#65533;&#1283;&#65533; !,%&#65533;&#65533;/&#65533;B&#65533;_>&#65533;h&#65533;`&#34214;&#65533;
=&#793;L6)	l&#65533;3&#65533;&#65533;&#1701;<c5&#1280;j5&#65533;B&#65533;&#65533;rc6F&#65533;m&#65533;n&#65533;f&#65533;&#65533;2&#65533;"&#65533;szH8&#65533;&#65533;;&#65533;&#65533;&#65533;C&#65533;&#65533;MY&#65533;&#65533;&#65533;&#65533;D&#65533;&#65533;):bMP&#65533;D&#162;&#65533;H#&#65533;\&#65533;&#65533;/z&#65533;&#65533;&#65533;.t&#65533;	c&#65533;b
&#65533;&#1029;&#65533;`&#65533;&a&#65533;^&#65533;8&#65533; ]E&#65533;|&#65533;&#65533;&#65533;W&#65533;&#65533;}&#65533;&#65533;0&#65533;&#65533;15&#65533;2@&#65533;H@#0&#65533;&#65533; :&#65533;,e&#65533;&#65533;&#65533;&#1109;&#65533;&#65533;6r&#65533;$&#65533;k0&#65533;&#65533;a&#65533;P$&#65533;@CB&#65533;60Q&&#65533;ATi&#65533;&#65533;&#695;&#65533;&#65533;&#65533;&#65533;B&#65533;k&#65533;&#65533;<`%!&#65533;Ia%N>&#65533;&#65533;&#65533;&#65533;&#65533;&#65533;lHN&#65533;&3&#65533;LIs &#65533;&#65533;D@&#65533; p/B&#65533;&&#65533;&#65533;Y&#1088;9&#65533;&#65533;&#65533;6-c&#876;m6_&#65533;&#65533;[&#65533;I6 &#65533;0mk[!&#65533;&#65533;*X&#65533;sn&#65533;&#65533;a&#65533;&#65533;c&#65533;&#65533;&#65533;&#65533;X&#65533;&#65533;v&#65533;
4@1&#65533;&#65533;&#65533;w&#65533;s&#65533;&#65533;D&#65533;>6&#65533;VPR&#65533;9e+!&#65533;&#65533;AL&#65533;U(AjxC.&#65533;0&#65533;&#65533;&#65533;QpB&#65533;8&#65533;Y&#65533;b"&#65533;&#65533;&#65533;&#65533;11)&#1189;qjH&#65533;&#65533;<&#65533;&#65533;&#65533;&#65533;^PWt&#65533;&#65533;o&#65533;&#65533;/&#65533;&#65533;V&#65533;!u0BB&#65533;&#65533;&#65533; D&#65533;&#65533; &#65533;&#65533;&#65533;&#745;L&#65533;&#65533;&#65533;`U&#65533;R&#65533;#X&#65533;Fp&#65533;\&#65533;&#65533;(&#65533;+Ra&#65533;-&#65533;`&#65533;]~P&#65533;&#65533;%Dcm&#65533;&#588;&#65533;&#185;&#65533;FM&#65533;$&#65533;<0&#65533;&#65533;Z&#65533;+&#65533;&#65533;&#1928;&#65533;u&#65533;&#65533;Y&#65533;&#65533;2@9	&/_L&#65533;&#65533;&#65533;i&#65533;r'r*&#65533;NL&#65533;k&#65533;&#65533;m*&#65533;&#65533;&#65533;&#65533;&#65533;7=&#65533;&#65533;&#1560;V&#65533;&#65533;I&#65533;k&#777;N&#65533;&#1653;&#65533;z-s&#65533;&#65533;u. &#65533;&#65533;!&#65533;&#1992;&#65533;&#65533;&#65533;,&#65533;W	8&#1008;&#1827;&#65533;&v$h&#65533;VA&#65533;&#65533;=&#65533;&#65533;&#65533;^&#65533;&#65533;&#65533;&#1154;&#65533;&#18242;&#778;4&#65533;	H8&#65533;J=&#65533;W&#65533;&#65533;I&#65533;&#65533;&#65533;&#65533;&#65533;&#65533;2l&#65533;yqoA&#65533;&#65533;&#65533;3D&#65533;&#65533;.&#65533;&#65533;&#674;&#65533;F&#65533;F&#65533;B&#65533;&#1033;&#65533;&#65533;&#344;&#65533;/&#1296;$&#65533;&#65533;&#65533;*&#65533;&#65533;&#65533;Nc"G&#65533;*|&#65533;7&#65533;&#65533;(&#65533;&#65533;P%h&#65533;S0B.&#11270;b&#65533;"/XcWG&#65533;&#363;&#65533;&#1265;#	&#65533;jF&#65533;<B1&#65533;&#65533;&#65533;Y&#65533;&#65533;&#65533;hp&#65533;\&#65533;&#65533;&#65533;&#65533;IC&#65533;&#65533;&#65533;&#1356;'fR&#65533;&#65533;~i4;&#65533;&#369;&#65533; &#65533;&#65533;&#65533;&#65533;0&#65533;&#65533;,&#65533;O&#65533;&#65533;X&#65533;`&#65533;g#E&#65533;8&#65533;&#65533;&#65533;M&#65533;&#65533;[&#65533;B&#65533;&#65533;&#65533;&#65533;&#45324;&#65533;&#65533;c&#65533;&#65533;ZV&#65533;&#65533;&#65533;b&#65533;S&#65533;&#65533;&#65533;-:&#65533;&#65533;&#65533;&#65533;&#65533;AT&#65533;fD#~&#65533;2(&#65533;&#65533;&#65533;&#65533;&#65533;&#65533;&#65533;&#65533;(&#65533;N&#65533;roD&#65533;&#458;TwB	FX&#193;&#65533;p&#65533;8&#65533;!&#65533;G&#65533;C:1W&#65533;tk,&#65533;&#65533;&#65533;&#65533;Z&#65533;&#65533;&#1024;&#65533;w&#65533;>&#65533;
h 8&#65533;&#65533;)&#65533;]&#65533;j&#65533;w&#65533;&#65533;&#65533;B&#65533;&#65533;	^(W&#65533;P&#65533;&#65533;&#65533;4&#65533;a&#65533;D &#65533;&#65533;r&#65533;q@&#65533;rH&#65533;&#65533;&#65533;:|&#65533;&#65533;:&#65533;D]&#65533;&#65533;b&#65533;&#65533;&#65533;&#65533;o(&#65533;&#65533;E$(&#65533;&#65533;t&#65533;*&#65533;J&#65533;&#65533;&#65533;5&#65533;(&#65533;&#65533;&#65533;qu&#65533;&#65533;&#65533;`r&#65533;&#65533;&#65533;&#65533;,DQ0|&#65533;&#65533;v9&#65533;&#65533;&#65533;'&#65533;K\&#65533;&#605;8&#65533;2-M&#65533;8&#65533;&#65533;&#586;&#65533;&#65533;&#65533;a&#65533;&#65533;&#65533;&#65533;g&#65533;&#65533;mM&#1053;Yj&#65533;M&#65533;&#65533;F&#65533;&#65533;&#65533;&#65533;&#65533;&#65533;&#65533;&#670;&#65533;Pq4 t&#65533;hsT&#65533;&#65533;q&#65533; &#65533;>U&#65533;&#65533;&#65533;r&#65533;SpK%D P`&#65533;]YX$}&#1987;@&#65533;JYI&#65533;HH&#65533;&#65533;B'&#65533;B(&#65533; -&#65533;&#65533;&#65533;&#65533;D D	&#65533;&#65533;H&#65533;&#65533;$"&#855;C=&#65533;V &#65533;&#65533;K&#65533;@&#65533;&#65533;/&#65533;B&#65533;}&#65533;'&#512;H)&#65533; A&#65533;&#65533; &#65533;Z&#65533;	&#65533;&#65533;&#65533;&#65533;! :&#559;&#65533;"%&#65533;&#65533;[&#65533;0&#65533;&#590;G/&#65533;9$&#65533;&#65533;A@AM&#65533;&#65533;&#65533;&#65533;&#65533;&#65533;A&#65533;B1&#65533;&#65533;&#65533;&#65533;&#65533;&#65533;&#65533;M&#65533;P&#65533;&#65533;N"&#65533;&#65533;V&#65533;&#65533;&#65533;&#65533;&#65533;x&#65533;&#65533;&#65533;1&#65533;&#65533;&#65533;B.&#65533;&#65533;&#65533;&#65533;MA&#65533;9EY&#65533;D&#65533;	&#65533;&#65533;_&#580;a&#65533;&#65533;A&#65533;&#65533; &#65533;&#65533;&#65533;`&#540;&#65533;&#65533;r, dG&#65533;dFf&#65533;&#65533;d|&#65533;&#65533;cf&#65533;&#65533;7&#65533;&#65533;&#65533;&#65533;? &#65533;&#1205;&#65533;j&#65533;&#65533;&#65533;&#65533;&#65533;&#65533;&#1297; ?&#65533;&#65533;a&#65533;&#65533;9&#65533;&#65533;1?q]p&#65533;G&#65533;`&#65533;4&#65533;&#65533;B$4&#65533;&#65533;&#65533;\&#296;&#65533;&#65533;H&#65533;&#65533;&#65533;&#65533;&#65533;D+&#65533;&#65533;&#283;+&#65533;&#65533;&#65533;BA(&#65533;&#65533;(A&#65533;&#65533;	&#65533;A.&#65533;&#65533;&#65533;&#65533;T&#49243;D0L&#65533;!&#65533;&#65533;&#65533;&#65533;@(|&#65533;|C4&#65533;-DA&#65533;d&#65533;yA.tB&#65533;@&#65533;&#65533; Y.&#65533;"&#65533;&#65533;W&#65533;&#65533;D&#65533;&#65533;&#65533;&#65533;$&#65533;,&#65533;X&#65533;&#65533;t&#65533;-&#65533;&#65533;|&#65533;(&#512;&#65533;U&#65533;yA&#65533;Q&#65533;&#65533;&#65533;&#65533;&#65533;{&#65533;&#65533;9&#65533;&#65533;.t&#1344;&#65533;&#65533;Y&#65533;&#65533;O&#65533;Km&#65533;8A&#65533;A&#65533;&#65533;B&#65533;y +<&#65533;x@#&#65533;&#65533;Eu&#65533;&#65533;@&#65533;&#65533;&#65533;&#65533;(&#65533;&#65533;!&#65533; &#303;m&#65533;&#65533;&#65533;&#65533;&#2001;&#65533;Q&#65533;_P`&#65533;&#65533;\&#65533;&#65533;I&#65533;DlA&#65533;J&#65533;&#65533;&#65533;f&#65533;#&#65533;E&#65533;=&#65533;qT&#65533;i&#65533;Y7&#65533;&#14852;&#1257;&#65533;Jn&#65533;A,]J&#65533;P8&#65533;@p&#65533;<&#65533;&#65533;&#65533;G&#65533;K&#65533;&#65533;&#65533;w&#65533;&#65533;{tGz&#1293;z&#65533;M&#65533;&#65533;&#65533;,@&#65533;&#65533;3&#65533;g&#16900;(B4BT&#65533;0UCa&#65533;&#65533;P&#65533;&#65533;&#65533;'RA&#65533;&#1281;&#1793;+ &#65533;|&#65533;+8&#65533; A&#65533;&#65533;&#65533;K.&#65533;&#65533;<&#65533;}&#65533;X"&#65533;%&#65533;N&#65533;&#65533;&#65533;$&#65533;2&#65533;EH&#65533;|BWF&#65533; }8DClA.&#65533;&#65533;&#65533;&#65533;&#3176;V&#65533;&#65533;&#65533;@(&#1168;uW1@A&#65533;H&#65533;UJ&#65533;&#65533;&#65533; &#65533;&#65533; &#65533;&#65533;&#65533;,2&#65533;&#65533;|&#65533;i&#65533;/&#65533;B(&#65533;AFu&#65533;&#65533;&#65533;&#65533;!H&#65533;&#65533;B,H&#65533;5&#65533;&#65533;&#65533;$`&#65533;\C)&#65533;&#65533;&#65533;&#65533;&#65533;&#65533;@W9H&#65533;0H&#65533;&#65533;_&#65533;&#65533;&#65533;|B&#65533;&#65533;&#65533;#&#65533;&#65533;4&#65533;"%D-D	&#65533;&#65533;&#65533;V}&#65533;&#65533;&#65533;@Ct&#65533;O&#65533;5V&#65533;&#65533;&#65533;&#65533;&#65533;&#65533;&#348;&#65533;&5&#65533;s0Fo&#65533;1&#65533;m&#65533;5y6u&#65533;]M&#65533;&#65533;n&#65533;&#65533;&#65533;&#65533;9&#65533;Pq&#65533;&#65533;8 8 &#65533;Ow&#65533;&#65533;&#65533;L&#65533;	lA&#65533;&#65533;&#65533;Q&#65533;hl&#65533;&#65533;,&#65533;&#65533;&#65533;b&#65533;&#65533;I`&#65533;&#65533;&#65533;&#65533;t&#65533;&#65533;{&#65533;&#65533;q&#65533;&#65533;%/&#65533;&#65533;&#65533;N&#65533;&#521;&#65533; UE AM&#65533;a8&#65533; A&#65533;&#65533;'4A A&#65533;^&#65533;&#65533;ax&#65533;$A&#65533;&#65533;'Zi1&#65533;&#171;&#65533;("a&#65533;ON&#301;}&#65533;&#1809;&#65533;H%v&#65533;&#65533;"&#65533;&#65533;v&#65533;&#65533;%A&#65533;&#129;%&#65533;4&#65533;&#65533;"&#65533;&#65533;Z&#65533;&#1724;&#65533;.|&#65533;&#65533;&#65533;(.&#65533;D&#65533;H&#65533;`&#65533;&#65533;&#65533;&#65533;@(B&#65533;X&#65533;uB@&#65533;]&#65533;&#334;&#65533;h"&#65533;&&#65533;JD&#65533;&#65533;N&#65533;&#65533;(&#65533;&#65533;|gV&#65533;&#65533;&#65533;&#65533;D&#65533;&#65533;&#65533;%&#65533;&#65533;&#65533;&#65533;(&#65533;&#65533;&#65533;+&#65533;&#65533;lf&#65533;&#65533;&#1726; &#65533;&#65533;&#65533;&#65533;&#65533;&#65533;&#65533;k&#65533;&#65533;&#65533;/&#65533;&#65533;&#65533;&#65533;`j&#665;	]&#65533;&#65533;d&#1631; F&#65533;&#65533;&#65533;%FG<]&#65533;&#65533;&#65533;g>&#65533;R&#65533;~&#65533;	I&#65533;r&#65533;8&#65533;Y&#65533;&#65533;*	2&#65533;>F!&#65533;k&#65533;&#65533;lG&#65533;&#65533;AN&#65533;,&#65533;>&#65533;&#65533;&#65533;G}&#65533;&#65533;	&#65533;A&#65533;X&#65533;&#65533;h&#65533;&#65533;&#65533;&#65533;&#65533;&#65533;b1&#65533;p&#65533;&#65533;&#65533;&#65533;&#65533;&#65533;&#65533;v&#65533;&#65533;&#65533;&#65533;&#65533;&#45254;&#65533;!&#65533;0&#65533;&#65533;+&#65533;CXe&#65533;&#65533;&#65533;&#65533;H&#65533;	l&#65533;&#65533;&#65533;,&#65533;&#65533;U&#139;
B+p]&#65533;&#65533;&#65533;|&#65533;1//&#65533;&#65533;T&#65533;&#65533;e'&#65533;8&#65533;&#65533;Z&#65533;&#65533; &#65533;R&#273;r/&#65533;&#65533;@ 7&#65533;|B(&#65533;iK>e&#1166;&#65533;&#65533;k&#65533;&#65533;7&#65533;b&#65533;<e&#65533;@&#65533;@A&#65533;&#65533;&#65533;&#65533;+lB1t&#65533;&#65533;)&#65533;EX&#65533;&#65533;&#65533;'&#65533;V_"J&#301;&#65533;&#65533;/&#65533;N&#65533;OAD&#65533;&#65533;&#65533;&#65533;&#65533;&#65533;&#65533;P&#65533;- &#65533;&#65533;&#65533;^(&#65533;@&#65533;B*&#65533;&#65533;&&#65533;&#65533;&#65533;@&#65533;]&#65533;`	V5&#65533;E`&#65533;\p&#65533;&#65533;&#65533;[\F&#65533;&#65533;:&#65533;E&#1280;&#65533;f&#65533;p&#65533;&#65533;g&#65533;&#65533;6Y&#65533;&#65533;}
k&#65533;cl&#65533;@&#65533;&#65533;&#65533;e&#65533; A&#65533;&#65533;&#65533;&#65533;&#1802;;&#65533;&#65533;&#65533;$t &#65533;&#65533;Yu&#534;&#65533;&#65533;&#65533;&#65533;5&#65533;&#65533;t	\A&#65533;	&#65533;&#65533;1&#65533;GF&#65533;&#65533;>&#65533;>&#65533;&#65533;&#65533;&#65533;&#65533;i&#65533;&#65533;&#65533;&#65533;&#65533;&#65533;B&#65533;&#65533;&#1793;D&#65533;/h&#65533;&#65533;
&#65533;&#65533;&#854;[&#65533;Q&#65533;CEHH*&#65533;&#65533;T!$e&#65533;4&#65533;+&#65533;&#189;eh&#65533;&#65533;&#65533;&#65533;&#65533;O(&#65533;&#65533;U&#65533;S&#65533;U&#65533;&#65533;&#65533;&#65533;&#65533;&#65533;&#65533;L"&#65533;H&#65533;&#65533;F|&#65533;!&#65533;h&#65533;&#65533;&#65533;&#65533;&A&#65533;&#65533;&#65533;[&#65533;LC&#65533;&#65533;T&#65533;%&#65533;LNyr&#65533;&#65533;U&#65533;Q&#65533;&#65533;&#65533;&#65533;"&#65533;X+`&#65533;'J&#65533;,&#65533;A"n"&#65533;ED2CA{&#65533;&#65533;D&#65533;&#65533;&#65533;5&#263;&#65533;R&#65533;&#65533;&#65533;l&#65533;`&#65533;6&#65533;f&#65533;,&#65533;&#65533;E
A A&#65533;@.&&#65533;&#65533;@J&#65533;'&#65533;&#65533;&#65533;D&#65533;rB&#30477;&#65533;&#65533;&#65533;n&#65533;&#65533;&#65533;&#65533;&#65533;>&#65533;,`&#65533;h&#65533;~$T&#65533;\j&#65533;@&#65533;&#65533;$@L&#65533;&#65533;&#65533;&#65533;@&#65533;&#65533;&#65533;&#65533;&#65533;&#65533;>&#65533; V?q5&#65533;AH&#65533;&#65533;B&#65533;&#65533;&#65533;Cp&#65533;&#65533;&#65533;&#65533;&#65533;&#65533;&#65533;&#65533;&#65533;/+h&#65533;+ &#65533;]&#65533;	8+&#65533;&#65533;&#65533;&#65533;(&#65533;+|&#65533;"&#65533;b&#65533;&#65533;&#1892;L&#65533;,(3&#65533;&#65533;&#65533;&#65533;"&#65533;W&#65533;k(&#65533;@D&#65533;&#65533;&#65533;A(&#65533;&#65533;&#666;&#65533;'Xe&#65533;&#65533;AQ&#154;&#65533;v&#65533;&#65533;"&#65533;d&#65533;B&#65533;6&#65533;
GrE&#65533;5&#65533;&#65533;B+ U#&#65533;,+&#65533;&#65533;A&#65533;&#65533;&#1038;#&#65533;m&#65533;E&#65533;#&#65533;\,,'MFAR&#65533;&#370;&#65533;&#65533;,&#65533;&b&#65533;,&#65533;H&#65533;&#65533;&#65533;N&#65533;&#65533;]&#65533;&#65533;&#65533;&#65533;K&#65533;&#65533;D$&#65533;&#65533;m&#65533;$&#65533;x&#65533;&#65533;&#1537;&#65533;&#65533;&#1026;"&#65533;&#65533;&#65533;&&#65533;&#65533;&#607;<&#65533;&#65533; &#65533;&#65533;&#65533;&#65533;&#65533;@! B!&#65533; &#65533;ATB&#65533;@&#1288;&#65533;&#65533;&#65533;&#36132;@&#65533;f]
&#1480;&#65533;&#65533;&#65533;*&#65533;&#65533;jR;'&#65533;d&#65533;&#65533;&#65533;?&#65533;&#65533;NP,&#65533;&#65533;&#65533;&#65533;&#65533;&#65533;k&#65533;TV&#65533;&#65533;&#65533;&#65533;&#65533;X&#65533;|&#65533;nQ&#65533;J&#65533;q&#65533;V&#65533;&#65533;/@&#65533;xb&#65533;&#65533;&#65533;&#65533;&#65533;0$&#65533;&#65533;&#65533;&#65533;>h&#65533;I&#65533;&&#65533;[&#65533;z	4&#65533;&#65533;%A&#65533;&#65533;~&#65533;:A&#65533;&#832;&#65533;&#65533;l&#65533;}&#65533;,h&#65533;&#65533;&#65533;^&#65533;&#65533;%&#65533;&A&#65533;v.&#65533;&#65533;&#65533;%&#65533;-&#65533;v(&#65533;p&#65533;D&#65533;F&#65533;&#65533;b&#65533;&#65533;&#65533;&#65533;Z%&#65533;&#65533;&#65533;&#65533;&#65533;T&#65533;mso?,"Y&#65533;&#65533;f&#65533;&#65533;&#65533;dN&#65533;&#65533;r&#65533;@&#65533;&#65533;N&#65533;&#65533;B(&#65533;6&#65533;X,&#65533;&#65533;&#65533;/&#65533;v&#65533;&#65533;x&#65533;DA&#65533;}&#65533;&&#65533;]AT&#65533;^#(&#65533;&#65533;&#65533;&#65533;&#65533;V!&#65533;l&#65533;&#65533;C&#65533;&#65533;&#65533;6&#65533;&#65533;,&#65533;&#65533;	&#65533;A/&#65533;A(-&#65533;^&#65533;&#65533;&#65533;&#65533;"&#65533;&#65533;(&#65533;&#65533;&#65533;	5&#65533;&#65533;c
&#65533;Mi&#65533;H&#65533;H&#1466;3&#65533;EF,nfuJ&#65533;4&#65533;&#65533;&#65533;4&#65533;&#65533;&#65533;&#65533;Y&#65533;$uQ&#65533;&#65533;
I'u&#65533;x&#65533;
1&#65533;&#65533;P&#65533;,&#65533;&#1804;&#65533;;N!&#65533;&#65533;&#65533;-&#65533;~&#65533;&#65533;&#65533;R&#65533;&#65533;&#65533;Ko'&#65533;&#65533;/R&#65533;L&#65533;&#29714;T&#65533;&#65533;2&#65533;&#65533;A~&#65533;M&#65533;,+xA&#65533;&#65533;&#65533;7:&#65533;&#65533;_&#65533;&#65533;BA4&#65533;&#65533;&#65533;&#65533;,9&#65533;&#65533;]&#65533;(&#65533;	qO6&#65533;&#65533;y&#65533;A&#65533;h&#65533;&#640;&#65533;&#65533;A&#65533;d&#65533;A&#65533;&&#65533;2v&#65533;&#65533;&#65533;!&#65533;&#65533;L&#65533;&#65533;&#65533;_&#65533;DX&#65533;&#65533;`&L&#65533;:&#65533;&#65533;&#65533;d4&#65533;H!_.&#65533;&#65533;H&#65533;A&#65533;Y&#65533;#8(&#65533;&#65533;(&#65533;&#65533;e(&#65533;&#65533;&#65533;&#65533;,&#65533;&#65533;+&#65533;&#65533;&#65533;&#750;&#65533;&#65533;Hm"&#65533;7&#65533;9&#65533;&#65533;&#65533;&#65533;&#65533;U&#65533;&#65533;;7&#65533;%&#65533;&#65533;&#65533;rH&#65533;&#65533;'v&#65533;&#1018;&#65533;FCi(&#65533;B&#65533;&#65533;&#65533;U&#65533;&#65533;	&#49170;&#65533;OPY7&#65533;&#65533; MY&#65533;Hq&#65533;&#65533;j;&#65533; &#65533;*4&#65533;&#65533;&#65533;&#65533;&#65533;g4
e|5&#65533;8&#65533;T&#65533;&#65533;&#65533;&#65533;Jl&#65533;&#65533;&#65533;&#65533;c&#65533;[&#65533;X&#775;&#65533;w &#65533;&#65533;J>E&#65533;a&#65533;&#65533;&#65533;4|vK&#65533;xD&#65533;>&#718;&#65533;&#65533;'8&#65533;/c&#65533;)&#1178;&#65533;&#65533;&#65533;&#65533;&#65533;&#65533;X*t&#65533;T&#65533;@&#65533;&#65533;b$	&#65533;;H&#65533; aU&#65533;&#65533;:Q&#65533;'I&#65533;5&#65533;8	&#65533;&#65533;(&#65533;V&#65533;\!92&#65533;H2l&#65533;Ty&#1158;I/e&#65533;A&#65533;H&#65533;O2&#65533;&#65533;&#65533;.&#65533;P&#65533;&#65533;&#65533;&#65533;&#65533;&#65533;&#65533;>E&#65533;&#65533;&#65533;H'I&#65533;+&#65533;f&#65533;0W&#65533;&#65533;*&#65533;IW#0&#65533;&#65533;&#65533;&#65533;d&#65533;5&#65533;:&#65533;*[&#65533;&#65533;'W&#65533;(&#65533;&#65533;&#65533;i&#65533;O&#65533;&#65533;&#65533;&#65533;&#65533;k&#65533;&#65533;#&#65533;&#65533;&#65533;&#65533;W&#65533;'&#65533;&#65533;&#65533;&#65533;&#65533;\jF&#65533;Y&#65533;&#65533;&#65533;H&#65533;)If&#65533;&#65533;K&#65533;&#65533;O&#65533;a*&#65533;Ug&#65533;&#625;u&#65533;|}y%&#65533;/,/&#65533;i&#65533;(&#65533;&#65533;&#65533;W&#65533;&#1056;&#65533;&#65533;/^&#65533;&#1585;&#65533;&#265;&#991;&#65533;&#65533;&#897;:&#65533;(6p&#1040;B;
&#65533;&#2037;S&#65533; &#65533;&#65533;	&#65533;0&#65533;@&#65533;&#65533; &#65533;&#65533;@&#65533;&#65533;&#65533;&#65533;&#65533;&#65533;&#65533;&#65533;&#65533;&#65533;&#65533;&#65533;&#65533;y&#65533;&#65533;&#65533;&#65533;C&#65533;$&#65533;`&#65533; &#65533;&#65533;&#65533;&#65533;!&#65533;&#65533;G&#65533;8=N&#65533;A&#65533;$<@&#65533;l(&#65533;7-@&#65533;@4&#65533;xa&#65533;!=-&#65533;&#65533;Af!&#65533;&#65533;K`&#65533;@&#65533;&#65533;&#65533;&#65533;h &#65533;l2&#65533;h`&#65533;&#65533;f&#65533;&#65533;J&#65533;<Ka
c&#65533;,F&#65533;jK&#65533;&#65533;&#65533;&#65533;j&#65533;(-&#65533;&#65533;H&#65533;a&#1944;&#65533;&#65533;)B	&#585;\&#65533;&#65533;&#65533;&#65533;&#65533;p&#65533;/*&#65533;&#149;.,2l&#65533;Pz&#65533;b&#65533;F\&#65533;&#65533;&#65533;F~&#65533;b&#65533;:~&#65533;e&#65533;&#65533;Z2&#613;&#65533;,#&#65533;+>&#65533;4&#65533;&#65533;r&#65533;&#65533;&#65533;o&#65533;&#65533;&#65533;O&#65533;:&#65533;/&#65533;&#65533;"&#65533;)&#65533;X&#673;)&#65533;&#65533;&#65533;	QrQ&#65533;&#65533;&#65533;p&#65533;bDAVF&#65533; S&#65533;&#65533;H&#65533;&#65533;brAb
Wr&#65533;&#136;+vK&#65533;(&#65533;&#65533;:&#65533;1(d&#65533;&#65533;&#65533;&#65533;&#65533;H%i&#19603;&#65533;&#65533;e&#65533;$&#65533;%&#65533;f&#65533;&#65533;;&#65533;%&#65533;&#65533;&#65533;QD&#65533;b$&#65533;&#65533;&#65533;#F3&#65533;4&#65533;ZI&#65533;S&#65533;&#65533;&#65533;I&#65533;JE	&#65533;P&#65533;PX&#65533;+\&#65533;&#329;ue(&#65533;F:&#65533;&#65533;&#65533;s&#65533;TF&#65533;e&#65533;J&#65533;&#65533;;&#65533;8(&#65533;&#65533;&#65533;&#65533;<<&#65533;&#65533;/
"&#65533;&#65533;>	 xo?&#65533;&#65533;;`&#65533;&#65533;(&#65533;&#65533;&#65533;f&#65533;@l&#65533;A&#65533;&#65533;&#65533;&#65533;&#65533;&#65533;&#65533;C&#65533;&#65533;&#65533;.&#961;H&#65533;&#65533;&#65533;t`&#65533;&#65533;58!&#65533;Z&#65533;&#65533;-&#65533;&#65533;a&#631;&#65533;h&#65533;&#65533;
&#65533;f&#65533;&#65533;&#65533;&#65533;&#65533;&#65533;&#65533;J,}&#65533;n&#65533;&#65533;&#408;N&#65533;&#65533;%
O&#65533;&#65533;&#65533;3&#65533;&#65533;&#65533;&#65533;2rE&#65533;W&#65533;AK&#65533;&#65533;&#65533;0g&#65533;$&#65533;H&#203;_&#65533;!&#65533;\&#65533;&#65533;&#65533;&#1563;X&#65533;&#1871;p&#65533;#&#65533;&#65533;bu)&#65533;&#65533;&#65533;=&#65533;#F&#65533;u&#65533;r&#65533;b&#65533;P,U8&#65533;xx
&#65533;V&#65533;B&#65533;(&#1596;&#65533;&#65533;;&#1978;"&#65533;:p&#65533;&#139;\&#65533;yb&#65533;\XQ&#65533;&#65533;a&#65533;,&#65533;&#65533;L{&#65533;Ft!&#65533;7aO&#65533;H&#65533;&#65533;rFy&#65533;^x&#65533;HZR&#65533;P|&#65533;$&#65533;Y&#250;"&#65533;:e&#65533;y&#65533;(&#65533;&#65533;
MH%/%&#65533;&#65533;B&#65533;aC	j&#65533;~R&#65533;|&#65533;+)&#65533;&#65533;>&#65533;	&#65533;&#65533;&#65533;&#65533;!&#65533;&#65533;&#65533;T&#65533;&#65533;0&#65533;&#65533;&#65533;&#65533;^Dd2&#65533;/&#65533;0&#65533;^l&#65533;-h&#65533;As&#65533;&#1266;&#65533;H&#65533;e(&#65533; &#958;&#65533;&#57617;@&#65533;&#65533;&#65533;&#65533;6&#65533;&#65533;=C3&#65533;&#1114;&#65533;&#65533;&#65533; hxZ}8 &#65533;&#65533;u&#65533; @&#65533;&#65533;&#65533; &#65533;qB&#65533;&#65533;&#65533;V&#65533;&#65533;&#65533;&#65533;m&#65533;t&#65533;#&#65533;t6$9&#65533;&#65533;&#65533;Y[&#65533;&#65533;-&#65533;pm&#65533;fT&#65533;&#65533;e&#65533;G/0&#65533;&#65533;&#65533;Ac&#65533;"&#65533;&#65533;&#65533;Xf2&#65533;&#65533;Ud](&#65533;&#65533;&#65533;&#392;-&#65533;x&#65533;]&#65533;&#65533;0&#65533;&#65533;	Mh+f&#1476;(&#65533;&#65533;LQ&#65533;`E&#65533;e&#65533;(&#65533;&#65533;WGX&#65533;M"&#65533;
&#65533;CZ&#65533;A&#65533;p&#65533;&#65533;&#65533;p&#65533; 
&#65533;&#1312;&#65533;b&#65533;&#65533;
&#65533;@U4&#65533; &#65533;&#65533;&#65533;&#65533;.]0J(&#1209;&#65533;5&#65533;&#65533;&#65533;P C.:1OW&#65533;&#65533;&JHK&#65533;h&#65533;P&#65533;&#65533; &#65533;k&#65533;&#65533;N&#65533;)&#65533;&#65533;n@`D&#65533; &#65533;&#65533;t&#65533;&#65533;&#65533;&#65533;&#65533;&#65533;&#65533;&#65533;K[&#65533;5Mb&#65533;+&#65533;-a&#65533;m&#65533;1%&#65533;&#65533;&#65533;#ID&#65533;&#65533;&#65533;gd$8&#65533;&#65533;:&#65533;	0\&#65533;n&#65533;a&#65533;&#65533;Q&#65533;&#65533; &#65533;&#65533;8s:&#65533;&#65533;&#65533; 	P&#65533;D#&#65533;&#65533;&#65533;&#65533;&#65533;&#65533;&#65533;I&#65533;hD&#65533;&#65533;*^&#65533;9;&#65533;&#65533;&#65533;R&#65533;2&#65533;&#65533;&#65533;&#65533;&#65533;v&#65533;#FH&#65533;&#65533;z&#1026;&#65533;&#65533;&#65533;=&#65533;&#65533;&#65533;&#65533;&#65533;&#65533;=A&#207;&#65533;&#65533;#5&#65533;Tm@{|&#65533;&#1524;&#65533;&#65533;&#65533;"Z&#65533;6&#65533;&#65533;=I[&#65533; &#65533;&#65533;&#65533;%&#65533;&#65533;28&#65533;<`&#65533;&#65533; nSr@	&#65533;&#65533;%&#65533;g&#65533;&#65533;dlg7,%&#65533;qV&#65533;@@&#65533;&#65533;&#65533;nx&#65533;+&#65533;b&#65533;c&#65533;&#65533;&#65533;Z&#65533;MMX&#65533;&#1587;F&#65533;&#65533;&#65533;0&#65533;a&#65533;&#65533;&#65533;8&#65533;&#65533;&#674;LWh&#65533;&#65533;&#65533;&#65533;&#65533;&#1639;;&#65533;&#65533;$84LE&#65533;5&#65533;&#65533;"&#65533;&#65533;&#65533;&#65533;M>eC&#65533;&#65533;&#65533;jP&#65533;1&#65533;P&#65533;&#65533;&#65533;,<P&#65533;@,&#65533;&#65533;u(&#65533;'&#65533;&#65533;'&#65533;V&#65533;'o&#65533;X&#65533;P&#65533;&#65533;&#65533;3&#65533; &#65533;T})&#65533;%&#65533;&#65533;E&#65533;b&#65533;]&#65533;A)(d&#65533;R&#65533;&#65533;&#65533;A&#65533;y&#65533;I&#65533;b&#65533;P&#65533;&#65533;`)	&#65533;QS&#177;\0^ZP&#65533;G&#26884;W&#65533;#
&#65533;&#65533;&#65533;.&#65533;2&#65533;&#65533;T&#65533;&&#65533;
WEb&#65533;5&#65533;&#65533;b1&#65533;&#65533;&#65533;&#65533;R@&#262;&#65533;&#65533;&#65533;&#65533;l)WD&#65533;yq&#65533;&#398;\&#65533;	&#65533;&#65533;&#65533;&#65533;X|Z]&#65533;&#65533;1&#65533;,f&#65533;&#65533;&#65533;&#894;&#65533;8&#65533;&#65533;~&#65533;f[&#65533;&#65533;&#65533;S&#65533;&#65533;&#65533;Q?s<@&#65533;&#65533;F&#65533;Q&#65533;@&#65533;U&#65533;YH t&#65533;&#65533;&#65533;&#65533;i6&#65533;&#65533;&#65533;&#65533;h%g&#65533;*&#65533;U&#65533;&#65533;rt-&#65533;vmd&#65533;&#65533;^`%W_&#65533;3z&#65533;&#65533; l2\&#65533;p&#65533;]&#65533;&#65533;&#312;)-{&#65533;&#65533;k&#1926;&#65533;&#65533;&#65533;R&#65533;0&#65533;*)#K&#65533;>&#65533;FY&#200;&#546;&#65533;Y&#65533;bNV&#65533;G&#65533;&#1156;&#65533;&#65533;&#65533;&#65533;F%X$&#65533;k$Q&#65533;VIZ&#464;:xE&#65533;K=&#65533;&#65533;&#65533;&#65533;&#65533;&#65533;&#65533;"&#65533;] &#65533;&#65533;&#65533;&#65533;w&#65533;&#65533;X&#65533;&#65533;&#65533;5&#65533;&#65533;b&#65533;.&#65533; &#65533;/8&#65533;wpQ&#65533;:&#65533;&#65533;&#65533;:07&#65533;RhO[&#65533;&#65533;&#65533;&#65533;&#65533;&#65533;jW&#65533;&#65533;&#65533;nW&#65533;&#65533;&#65533;"&#65533;&#65533;&#65533;+h&#65533;&*Q&#65533;	&#65533;`J&#65533;u8&#65533;1&#65533;c&#65533;0"1I&#65533;M&#65533;&#65533;&#65533;0$&#65533;&#65533;&#65533;N&#65533;&#65533;&#65533;&#65533;o&#65533;&#65533;X&#65533;&#65533;&#65533;:&#65533;&#65533;x&#65533;&#65533;&#65533;G&#65533;&#65533;&#65533;|"&#1554;A&#65533;&#65533;V&#65533;b&#65533;&#65533;2&#36364;&#65533;m&#65533;&#65533;&#2025;&#65533;V&#65533;qgx5^&#65533;s&#65533;&#65533;A&#65533;h&#65533;@~$dG&#65533;K&#65533;&#65533;z&#65533;?,&#65533;5	LH&#65533;&#65533;7d,&#65533;i&#65533;&#65533;q&#65533;&#65533;&#65533;z:&#65533;&#65533;&#982;&#65533;&#65533;&#65533;&#65533;@&#1060;+}&#65533;JZAh &#65533;L&#65533;pm&#1755;&#65533;&#65533;&#65533;&#65533;4&#65533;nx;&#65533;&#1807;@-#&#65533;#&#65533;&#65533;&#65533;&#65533;(&#65533;&#65533;&#65533;&#65533;&#65533;&#65533;&#65533;p:N&#65533;)O1:&#65533;&#65533;	&#65533;#4&#65533;&#65533;&#65533;w&#65533;B&#65533;&#65533;&#827;%Q&#65533;6K"&#65533;&#65533;P	&#65533;X&#65533;	{k&#65533;&#65533;&#65533;U&#239;d@Ha&#65533;&#65533;&#65533;&#65533;&#65533;!x&#65533;
&#65533;&#65533;&#65533;&#65533;&#65533;&#65533;(,e&#65533; D&#65533;&#65533; /L2p&#65533;&#65533;!4/&#65533;&#65533;&F NL&#65533;&#65533;)&#65533; Xb&#65533;&#65533;p&#65533;,~&#65533;&#65533;&#65533;B&#65533;"l&#65533;lB&#65533;&#65533;&#65533;&#65533;c.&#65533;$&#65533;&#65533;&#65533;&#65533;&#65533;
&#65533;&#65533;+&#65533;&#65533;&#65533;G&#65533;pL&#65533;&#65533;c
&#65533;&#65533;&#65533;&#65533;&#65533;2&#65533;&#65533;(&#65533;&#65533;&#65533;U2(	~&#65533;f&#65533;&#65533; &#65533;Y&#65533;&#30962;I&#65533;&#65533;LZ&#65533;&#65533;&#65533;h@&#65533;C&#65533;&#65533;L&#65533;&#65533;&#65533;9&#65533;&#65533;;&#65533;&#65533;&#65533;&#65533;4`nV&#65533;mN&#65533;&#65533;@i&#419;ho&#65533;&#65533;?k&#65533;&#65533;F<&#65533;&#65533;&#65533; 2&#65533;A6&#65533;@,/@dAp@&#65533;4&#65533;$ &#65533;c&#65533;(&#65533;ID&#65533;ImI&#65533;f&#65533;&#65533;&#65533;&#65533;X&#65533;&#65533;|&#65533;&#1322;&#65533;JF&#65533;H$&#65533;&#65533;^&#65533;&#65533;&#65533;c^ &#65533;>&#65533;,GN
~%V&#65533;&#65533;&#65533;&#65533;&#65533;}Da
&#65533;&#65533;VD&#65533;&#65533;&#65533;&#65533;8&#1048;Xe&#65533;j
&#65533;&#65533;&#65533;("#rJ"
&#65533;@w&#65533;&#65533;&#65533;"W&#65533;&#65533;N&#65533;&#65533;n&#65533;&#65533;&#511;6&#65533;3N&#65533;`&#65533;@&#65533;%&x&#65533;&#65533; 	(c)A&#65533;&#65533;	&#65533;&#65533;"V&#65533;&#65533;*/&#1184;6!&#65533;&#65533;^A &#65533;%3b&#65533;X&#65533;&#65533;&#65533; &#65533;EH&#65533;&#65533;&#65533;[\&#65533;*&#1199;L&#65533;v&#65533;d t&#518;&#65533;ZR&#65533;&#65533;0>^(&#65533;&#65533;d`&#65533;&#65533;+&#65533;eWP0D&#65533;&#65533;b&#65533;P&#65533;&#65533;	3&#65533;%&#65533;>FH&#65533;O((%&#65533; &#65533;&#134;&#65533;@&#65533;8&#65533;&#65533;&#65533;ky&#65533;%&#65533;v&#65533;&#65533;&#65533;&#65533;&#65533;]&#65533;&#65533;&#1035;&#65533;&#65533;;4`&#65533;&#65533;PJN&#65533;<&#65533;k&#65533;/&#65533;i&#65533;&#65533;cj&#65533;&#65533;'1&#65533;:&#65533;&#65533;$&#65533;&#65533;FC&#65533;&#65533;4 J@\-=&#65533;co$8h&#65533;"
D&#65533;&#65533;8&#65533;#9|&#65533;m@)&#65533;@im
&#65533;3+ &#65533;~O&#65533;r&#65533;9p&#65533;8&#65533;3&#65533;`&#65533;B*^A&#65533; &#394;1
&#65533;.
^!&#557;W&#65533; &#1259;&#65533;N&#65533;	&#65533;&#65533;	&#65533; K&#65533;&#65533;o}z'	&#65533;`&#178;0$&#65533;&#65533;&#65533;&#65533;1&#65533;&#65533;2f&#65533;]&#65533;l\&#65533;W&#65533;"ZF&#65533;
&#65533;3PR%
!T&#65533;&#65533;&#65533;&#65533;&#65533;6&#65533;&#65533;&#65533;6&#65533;&#65533;"E&#65533;
&#65533;&#65533;&#65533;X&#65533;W&#65533;`
&#65533;BX&#65533;k&#65533;&#65533;
f_h%X&#65533;&#65533;&#65533;pJ&#65533;&#65533;`&#65533;`&#65533; &#65533;V&#65533;(&#65533;&#65533;("X&#65533;&#65533;)v&#65533;%\&#65533;dH(ET
m&#65533;:`&#65533;-*&#65533;N(3l"/r&#65533;&#65533;F&#1440;~PY!&#65533;&#65533;&#65533;&#65533;&#65533;$&#65533;&#65533;&#65533;~&#65533;$&#65533;&#65533;#*&#65533;l &#65533;&#65533;&#65533;vC&#65533;&#65533;(&#65533;&#65533;&#65533;&#65533;&#65533;&#65533;9P &#65533;&#65533;#f&#65533;,&#65533;&#65533;&#65533;&#65533;6&#65533;y&#65533;&#65533;&#65533;l&#65533;&#687;j8`&#65533;&#1136;&#65533;&#65533; "`M&#65533;T&#65533;,&#65533;j0/1&#65533;&#65533;,A/6&#65533;&#65533;&#65533;&#65533; &#65533;&&#65533;&#65533;&#65533;xKo&#65533;.&#65533;&#65533;~&#65533;GD&#65533; &#65533; 8J-7\o^``@&#65533; &#65533;&#65533;&#65533;j+&#65533;&#65533;IN&#65533;2&#65533;F&#65533;nNZ&#65533;&F&#65533;&%y&#65533;!u&#65533;&#65533;
&#65533;	&#65533;&#65533;&#1920;&#65533;m6&#65533;&#65533; &#65533;&#65533;!&#65533;&#65533; &#65533;@"&#65533;&#65533;&#65533;&#65533;w&#65533;D$&#65533;@&#65533;n'&#65533;.l&#65533;*&#65533;&#65533;&#65533;,&#65533;&#65533;|&#65533;&#65533;D&#65533;&#65533;t&#65533;t&#65533;2&#65533;Ma&#65533;&#65533;&#947;&#65533;b=?&#65533;&#65533;b}2p)&#65533;&#65533;&#1824;&#65533;&#65533;&#1692;&#65533;>s&#65533;&#65533;&#65533;&#65533;&#65533;%&#65533;&#65533;@&#65533;-&#65533;B30	&#65533;&#65533; "!wb&#65533;6se)&#65533;&#65533;oG["T&#65533;&#65533;&#65533;l&#65533;&#65533; S&#65533;&#65533;Z&#65533;o}&#65533;_&#65533;	?{6A$H&#65533;b#&#65533;&#65533;&#65533;L&#65533;&#65533;&#65533;vH_L{&#65533;.&#65533;NB^&#65533;)&#65533;&#65533;&#65533;0	F&#65533;&#65533;&#65533;&#65533;&#65533;A&#65533;F&#65533;&#65533;&#65533;&#65533;8&#65533;&#65533;h&#65533;&#65533;V&&#65533;p&#65533;:&#65533;&#65533;&#65288;&#65533;<&#65533;<& &#65533;*&#65533;&#65533;&#65533;C&#65533;&#65533;>&#65533;t>&#65533;&#65533;&#65533;H&#65533; &#65533;&#65533;&#65533;&#65533;&#65533;,d!@l&#65533;c&#65533;&#65533;&#65533;FqI>q&#65533;j&#65533;&#65533;-n'&#65533;&#65533;6pK&#65533;M&#65533;&#1926;&#65533;9@&#65533;
~A	^`,~!&#65533;&#65533;&#1666;!^&#65533;&#65533;^&#65533;bA*Zu 3&#65533;9&#65533;&#65533;	&#65533;&#65533;&#65533;&#65533;%Z&#65533;w&#65533;`PJ&#65533;		&#65533;UF&#65533;6&#65533;&#65533;&#65533;r&#65533;&#65533;j&#65533;&#65533;&#65533;WZS>A&#65533;&#702;&#65533;S_:&#6650;q&#65533;&#65533;=&#65533;UUr^&#65533;0W`0&#65533;)&#65533;~&#478;v&#65533;W&#65533;&#65533;4!X&#16645;&#65533;Q!V&#65533;r&#65533;V&#65533;W&#65533;`&&#65533;x&#65533;&#65533;( &#65533;&#65533;$%&#65533;&#65533;&#65533;&#1408;5&#65533;&#65533; C&#65533; &#65533;&#65533;&#65533;2&#65533;2&#65533;S&#65533;i
&#65533;&#65533;*&#65533;t&#65533;,6&#65533;@&#65533;2C0&#65533;&#65533;Z&#65533;&#65533;f0&#65533;&#65533;aPv:['&#65533;&#65533;YMb&#65533;n&#65533;
Fd(&#65533;&#65533;&#65533;&#65533;&#65533;~&#65533;&#65533;&#65533;@&#65533;&#65533;&#65533;&#1284;c&#65533;N&#65533;&#65533;`o&#65533;&#65533;&#65533;&#65533;&#65533;&#65533;&#65533;&#65533;L+o	&#65533;?&#65533;&#65533;>&#65533;&#65533;.&#65533;Fl&#65533;Vji/&#65533;&#65533;&#65533;MC&#65533;&#65533;N5&#65533;$&#65533;
&#65533;Oy&#65533;&#65533;0&#65533;m:I&#65533;&#65533;d&#65533;D&#65533;&#65533;"&#65533;&#65533;rK%gPKrJ&#65533;&#65533;<T&#65533;l&#65533;&#65533;mW?n&#65533;Z&#65533;&#65533;,&#65533;U&#65533;/NnV2&#65533;~&#65533;&#65533;	&#65533; )t&#65533;8&#65533;&#65533;&#65533;&#65533;gT&#1063;2\&#65533;&#65533;+&#230;''&#65533;&#65533;v&#65533;-ZD~&#65533;&#65533;D&#37281;DA&#65533;&#65533;&#65533;	&#65533;X&#65533;S&#65533;&#65533;&#65533;,&#65533;&#65533;7&#544;}&#65533;b<&#65533;GP~r&#65533;&#65533;Z&#65533;eW&#65533;"&#65533;@&#65533;&#65533;	&#65533;&#65533;U&#65533;|;!X&#65533;&#65533;c&#65533;`
b&#65533;#&#65533;&#65533;!&#65533;&#65533;.&#65533;
&#65533;&#65533;>8"&#65533;5F&#65533;&#65533;&#65533;&#65533;2&#65533;&#65533;&#65533;`&#65533;bB&#65533;d Vx!&#65533;@|<Cg&#65533;F&#65533;&#65533;Vt$&#65533;&#65533;_ &#65533;&#364;K"&#65533;B& 8&#65533;&#65533;Np&#65533;D&#65533;&#65533;&#65533;@,&#65533;R0p&#65533;L&#65533;@&#65533;q&#65533;u&#65533;Z&#65533;&#65533;&#65533;b&#65533;Z&#65533;z&#65533;e&#65533;&#65533;&#65533;&#65533;:&#65533;&#65533;,&#65533;&#65533;&#65533;P@&#65533;&#65533;&#65533;9LOi`&#65533;&#65533;&#65533;&#65533;&#65533;(&#65533;&#65533;&#65533;O/-&#65533;&#65533;&#65533;&#65533;(1n&#65533;m&#65533;n7&#65533;&#65533;&#65533;K&#65533;&#65533;
&#65533;&#65533;f&#65533;&#65533;&#65533;(&#65533;&#65533;&#1718;r&#65533;x&#65533;p&#65533;&#1240;&#65533;&#65533;D|&#65533;G&#65533;&#65533;&#65533;@`(\&#65533;	&#65533;&#65533;-&#65533; &#472;&#65533;^@ S&#471;>bIu&#65533;&#65533;&#65533;@M&#65533;&#65533;&#65533;&#152;&#65533; M&#65533;sv"bO\t&#65533;&#65533; "
&#65533;G&#65533;&#65533; `g&#65533;Z@(L&#65533;&#65533;3Xaf&#65533;W&#65533;-(JT&#65533;o&#65533;&#65533;&#10757;t&#65533;&#65533;&#65533;2p"&#65533; &#65533;&#65533;&#65533;)/&#65533;`&#65533;&#65533;%
&#65533;&#65533;&#65533;OVi DLfa
&#65533; ,&#65533;&#65533;rA&#65533;iIk.ZAw&#65533;&#65533;&#65533;+&#65533;/b&#65533;@&#65533;&#65533;!T&#65533;)66&#65533;&#833;.&#65533;&#65533;&&#65533;&#65533;s&#65533;w &#65533;&#65533;# yV&#65533;&#65533;"&#65533;&#65533;&#65533;m&#65533;&#65533;L&#65533;&#1551;&#65533;q&#65533;!&#65533;&#154; e[&#65533;z V+&#65533; &#65533;
&#65533;N<&#65533;&#65533;1d@B&#65533;&#65533;&#65533;C$&#65533;cJ&#65533;lf&#65533;H&#1018;<&#65533;&#65533;&#65533;&#65533;#J&#65533;-&#1635;&#65533;&#65533;&#65533;8 &#65533;H&#65533;&#65533;>P:&#65533;&&#65533;&#65533;&#65533;hZ<
iB&#65533;H.M&#65533;&#65533;x &#65533;:z&#65533;@|&#675;<&#65533;&#65533;&#267;`&#65533;&#65533;J&#65533;&#65533;&#65533;&#65533;&#65533;o7&#65533;&#65533;>Dpx&#65533;&#65533;&#65533;  &#65533;N&#65533;&#65533;(&#65533;&#65533;m&#65533;&#65533;&#65533;`&#386;~~EX>&#65533;8&#65533;&#65533;:&#65533;&#65533;[a^`*&#65533;&#65533;&#65533;&#65533;~au{'
&#65533;7Y&#65533;zgxA&#65533;&#65533;w&#850;&#65533;	X&#65533;P&#65533;&#65533;&4j\6{:&#65533;&#65533;V;aB0&#65533;&#65533;&#65533; &#65533;B[&#65533;e1&#65533;&#65533;<#A&#65533;&#65533;"&#65533;&#65533;&#65533;c&#65533;/&#65533;N&#65533;S&#65533;@w&#65533;&#65533;h&#65533;~&#65533;&#65533;Z&#65533;Z&#65533;&#65533;b!&#65533;&#65533; {&#65533;|&#65533;&#65533;&(&#65533;y
vG&#65533;KB&#65533;@&#65533;&#65533;Kr*&#65533;r&#65533;0;&#65533;b&#404;(
&#65533;&#65533;	&#65533;&#65533;R:!&#65533;&#65533;R$&#65533;u&#65533;G	&#65533;&#65533;&#65533;$&#65533;&#832;&#65533;&#65533;&#65533;WI&#65533;&#65533;-&#65533;&#555;"&#65533;&#65533;&#65533;&#1629;&#65533;&#65533;&#65533;&#65533;&#65533;&#65533;&#65533;SW&#65533;&#65533;>&#65533;F1fs&#1840;&#65533;&#65533;n&#65533;&#65533;2&#65533;&#65533;&#65533;&#65533;&#65533;(fz8&#65533;N &#65533;K&#65533;&#65533;_&#65533;&#65533;<?&#65533;= +j&#65533;j Niz<0&#65533;&#65533;$&#65533;&#65533;v&#65533;&#65533;&#65533;&#65533;&#1292;&#774;&#65533;z P&#65533;<< 7&#65533;&#65533;&#65533;&#65533;<8 &#65533;AR`&#65533;5`o&#65533;&#65533;9Z&#65533;&#65533;:&#65533;Z&#65533;&#65533;&#65533;&#65533;&#65533;&#65533;&&#65533;&#65533;^&#65533;&#65533; `&#65533;D&#65533;>&#65533;|dO&#65533;&#65533;gu&#65533;J}&#65533;|&#65533;&#65533;&#65533;&#65533;!&#65533;&#65533;m&#669; &#65533;D&#65533;&HW&#65533;@&#65533;I&#65533;&#65533;q&#65533;&#65533;Of&#65533;XQ&#65533;L&#655;&#65533;&#683;.&#65533;g&#530;&#65533;&#65533;3c&#65533;&#65533;*t&#65533;s&#65533;2&#65533;&#65533;&#65533;&#65533;%&#65533;&#65533;x&#65533;<&#65533;`&#65533;>&#65533;4&#65533;(\a&#65533;&#65533;O&#65533; ^&#1339;&#65533;y&#65533;	&#65533;`&#65533;ax&#65533;&#65533;xp&#65533;d&#65533;&#736;&#65533;<&#65533;H&#65533;%&#65533;&#65533;&#65533;HVo#"&#65533;&#65533;&#65533;&#65533;BF&#65533;&#326;&#65533;&#65533;`|P&&#268;&#65533;&#65533;&#65533;Qra&#65533;&#65533;&#65533;3^&#65533;&#65533;&#65533;Db}:\
f&#65533;&#65533;&#65533;&#65533;&#65533;e\V-*#
&#65533;&#65533;tB&#65533;^'P&#65533;wH&#65533;&#65533;:0&#65533;X&#65533;6&#65533;V&#65533;O[&#65533;By&#65533;&#65533;&#65533;;:4&#65533;e&#65533;&#65533;;&#65533;#&#65533;&#65533;&#65533;&#65533;&#65533;&#65533;&#65533;4 =
&#65533;&#65533;&#65533;&#65533;$&#65533;&#65533;&#65533;C&#65533;&#65533;&#65533; &#65533;x&#65533;%&#65533;&#65533;d&#65533;&#65533;&#65533;=O&#65533;f&#65533;&#65533;pJ&#65533;&#265;	$&#65533;P&#129;$x&#512;&#65533;A)
0&#65533;&#65533;&#194;&&#65533;&#65533;cHB&p&#65533;D&#65533; &#65533;tI&#65533;&#331;L&#65533;P&#65533;D&#65533;&#65533;D&#65533;&#65533;aJ&#65533;q&#65533;&#65533;U#W&#65533;t*VlJ0N&#65533;&#65533;&#65533;&&#65533;/P&#65533;&#1825;z%&#65533;&#65533;\i&#65533;@i&#65533;J&#65533;&#65533;$I&#65533;@A&#65533;&#65533;&#593;5&#65533;&#65533;&#65533;Hr&#65533;K&#65533;$6&#65533;&#65533;	&#65533;&#65533;&#50285;^&#65533;&#65533;&#65533;&#65533;&#65533;k&#1639;&#65533;&#65533;A&#65533;f&#65533;.QH&#65533;&#65533;&#1828;+&#65533;&#65533;#j&#65533;][,8p&#65533;&#65533;Ar&#65533;I.W&#65533;&#65533;8	&#65533;j&#65533;W&#65533;&#65533;&#65533;&#65533;&#715;&#65533;$&#65533;D&#65533;&#65533;&#65533;&#65533;I&#65533;&#65533;`Q&#65533;:&#65533;$&#690;&#65533;b&#392;&#65533;BRG&#65533;&#65533;^XM}&#65533;y&#65533;F&#65533;\&#65533;&#1243;m&#65533;Z]]&#65533;&#65533;D&#423;\Nl&#1293;&#65533;&#65533;xE&#65533;z&#65533;P&#65533;&#65533;&#1498;:&#65533;&#781;&#65533;&#65533;&#65533;HV&#65533;t&#65533;&#65533;gHL&#65533;KF&#65533;&#65533;/&#65533;Lq&#65533;&#65533;&#65533;r&#65533;~&#65533;x&#65533;_&#65533;&#65533;&#65533;D&#65533;&#65533;1&#65533;]q0&#65533;&#65533;/]&#65533;&#65533;H1E.&#356;2E&#65533;&#65533;&#65533;`&#65533;&#65533;+&#65533;&#65533;&#65533;/&#1040;B&#65533;>&#65533;&#65533;B
&#65533;&#65533;
E&#65533;$&#65533;&#65533;1 &#65533;<$@E@&#65533;Zr@A&#65533; &#65533;&#65533;&#65533;<&#65533;&#65533;]rI&#65533;  `&#65533;&#65533;&#65533;&#65533;&#65533;@B&#65533;C&#65533;&#65533;3 &#65533;}&#65533;)&#65533;&#65533;yF &#65533;&#65533;s
P&#65533;F=&#65533;&#65533;&#65533;&#65533;	M@D&#65533;&#65533;
\
DDP&#65533; i)@&#65533;&#65533;&#65533;P&#65533;4&#65533;C&#65533;d&#1066;	&#65533;&#65533;&#65533;&#65533;&#65533;&#1503;&#65533;!&#65533;2&#65533;&#65533;W&#65533;+F&#65533;E/&#65533;&#65533;&#65533;&#65533;H&#65533;R&#65533;o&#65533;&#65533;F'&#244;&#65533;&#65533;&#65533;y&#65533;s]5&#65533;M$&#65533;E.&#65533;&#65533;&#65533;&#65533;$4&#65533;&#65533;G.&#65533;&#624;U(#$AB&#65533;&#65533;&#65533;VC&#65533;DP&#364;a}&#65533;c&#65533;cF g]W&#65533;b&#65533;e&#65533;&#65533;&#65533;Y4&#65533;&#32900;v&#65533;&#65533;\Vk&#65533;&#65533;F&#65533;&#65533;q&#65533;W|&#65533;^\{&#65533;+i&#65533;&#65533;&#65533;1&#65533;4&#65533;Q q&#65533;&#65533;@&#65533;&#65533;S&#65533;b&#65533;&#65533;&#65533;2Q,|&#65533;W&#65533;&#65533;
L:&#65533;&mV&#346;wD#u&#65533;WWi&#65533; ^#&#65533;|'&#65533;l&#65533;&#65533;&#65533;Z&#65533;&#65533;&#65533;&#65533;Xj&#65533;&#65533;K'&#65533;l&#65533;&#65533;&#65533;&#65533;&#65533;Y&#65533;&#65533;&#65533;&#65533;~6n&#65533;!&#65533;lu&#1297;&#65533;&#353;l{E.&#65533;X&#65533;&#65533;.!2&#65533;&#65533;&#65533;	&#65533;&#736;&#65533;&#65533;&#65533;I#&#65533;p&#143;F9&#65533;Jn &#65533;&#65533;D&#65533;&#65533;G4T&#65533;E`&#65533;e&#65533;p &#65533;&#65533;f`&#65533;bB&#65533;&#65533;&#65533;]R&#65533;g&#65533;&#65533;n'&#65533;Y>0&#65533;|&#65533;(&#65533;8HPh&#65533;&#65533;^&#65533;N&#65533;&#65533;&#65533;F&&#65533;&#65533;J4
%&#65533;0zI#-0&#65533;<d&#65533;&#65533;&#65533;k&#65533;8&#65533;	G&#65533;&#65533;UMTE&#65533;&#65533;&#65533;,&#65533;&#65533;&#65533;&#65533;&#65533;w&#65533;e5&#65533;&#65533;&#65533;&#65533;&#65533;(&#65533;f5&#65533;&#65533;&#65533;k&#65533;&#65533;&#65533;&#13349;	whY&#65533;&#65533;7&#65533;	&#65533;&#65533;D&#65533;&#65533;&#65533;&#65533;O&#65533;&#65533;<$&#65533;&#65533;e&#65533;"1&#65533;&#65533;&#65533;#p&#65533;Ba&#65533;P&#65533;&#65533;P&#65533;^&#65533;b&#65533;_&#65533;RC#&#65533;,&#59693;`WX&#65533;"B&#1516;&&#65533;&#1666;&#65533;P&#65533;.&#65533;&#65533;7&#65533;x&#65533;&#65533;&#65533;&#65533;74&#65533;&#65533;L&#1680;0c&#65533;&#65533;@&#65533;MX&#65533;&#65533;8&#65533;E]&#65533;B&#65533;z&#1114;&#1032;"0d&#65533;)&#65533; &#65533;&#65533;&#65533;i&#65533;1k&#65533;v&#65533;PP&#65533;Xd&#65533;M&#65533;5&#65533;&#65533;&#65533;'W0&#65533;r&#65533;	%&#65533;(2&#65533;B&#65533;E&#65533;1NP~&#65533;&#65533;&#65533;&#65533;&#65533;%p&#65533;Q&#65533;&#65533;@&#65533;7&#550;&#65533;&#65533;&#65533;+f15&#65533;&#65533;2&#65533;&#65533;-oi[:&#65533; &#65533;M.ra&#65533;DsER&#65533;&#65533;<&#65533;&#65533;%&#65533;@TO&#65533;&#65533;(&#65533; D])M&#65533;&#65533;&#65533;jG;&#65533;&#65533;&#65533;&#65533; h&#65533;&#65533;&#65533;pb&#65533;Ot
^&#65533;$@&#65533;?&#65533;OoJ^&#65533;&#65533;<?U	J&#65533;&#65533; .&#65533;|dC&#65533;9&#65533;a&#65533;@@A&#65533;&&#65533;&#65533;&#65533;&#65533; !BR&#65533;&#65533;Ty&#65533;#&#65533;&#65533;H0&#1093;,`&#65533;&#65533;2&#65533;&#65533;t&#65533;$U+&#65533;&#65533;&#65533;&#65533;&#65533;(F_&#65533;r4&#65533;aQI&#65533;&#65533;,X&#65533;&D&#65533;^hBt&#65533;0&#65533; a+ix&#65533;&#65533;&#65533;&#65533;"P&#65533;AX&#65533;.&#65533;&#65533;&#65533;jq$V&#65533;	&#65533;k&#65533;%V&#65533;&#65533;&#65533;ECo&#65533;&#65533;it&#65533;0&#65533;LA&#65533;JB>&#65533;&#65533;2&#65533;C &#65533;&#65533;&#65533;&#65533;&#65533;&&#65533;?i&#65533;J&#65533;&#1097;:0&#65533;;&#65533;&#65533;Da&#65533;7&#65533;<&#65533;Nmh&#65533;/&#65533;&#65533;&#65533;[&#65533;B0&#1605;k&#65533;+E&#65533;R&#65533;`&#65533;&#65533;&#65533;4&#65533;zD!&#65533;&#322;M&#65533;&#65533;&#65533;2&#65533;@&#65533;EI-&#65533;&#65533;3#&#65533;&#65533;&#65533;V&#65533;~!&#65533;#(Aj&#65533;&#65533;"&#65533;&#65533;&#65533;9f<Q &#65533;j&#65533;&#65533;t&#65533;&#65533;
q&#65533;&#65533;&#65533;&#65533;]&#65533;a&#65533;&#65533;&#65533;&#65533;gK&#65533; &#65533;&#65533;&#65533;A-u&#65533;-&#65533;baZ&1&#65533;&#65533;h`&#65533;&#65533;&#65533;&#65533;&#65533;&#65533;$h>&#65533;tP&#65533;&#65533;4&#65533;`&#65533;}&#65533;K&#65533;&#18840;"&#65533;&#65533;o &#65533;r:^&#825;<r.&#65533;wp'e&#65533;&#65533;s#p@$&#65533;&#65533;&#65533;&#663;Or@Z&#65533;>da&#65533;&#65533;&#65533;&#2576;&#65533;&#65533; HA	<&#65533;&#65533;)%@|qH$J&#65533;/&#65533;&#65533;
&#65533;1&#65533;o(&#65533;&#65533;&#65533;&#65533;&#65533;&#65533;^Ps&#65533;&#65533;u&#65533;OX&#65533;&#65533;+&#65533;<&#65533;B&#65533; 8&#65533;.\&#65533;`x.&#65533;B&#65533;&#65533;e&#65533;I&#65533;&#65533;w3&#65533;@A~$&#65533;Jx[[&#65533;&#65533;E&#65533;&#513;&#65533;SDQ&#65533;&#65533;r&#65533;,F&#1029;f&#65533;&#695;&#65533;&#289;&#65533;J3&#65533;l&#65533;,&#65533;i&#65533;o&#65533;q&#65533;K&#65533;&#1545;&#31021;&#65533;r&#65533;v2&#65533;W&#65533;&#65533;5JMQ&#65533;0&#65533;\&#65533;
&#65533;)&#65533;l&#65533;&#65533;5&#65533;T#A&#65533;R&#65533;5W`0&#65533;+&#65533;@&#65533;&#65533;2(&#65533;&#65533;`&#65533;d&#65533;&#65533;&#65533;&#65533;&#65533;0&#65533;Qh&#146;j&#769;&#65533;5&#65533;&#65533;&#65533;FL&#65533;&#65533;b&#65533;&#65533;&#65533;&#65533;1&#65533;t&#65533;&#65533;B&#65533;}&#65533;J&#65533;&#65533;&#65533;&#65533;&#65533;-x&#65533;&#65533;&#65533;#&#65533; s)&#65533;\&#65533;Fl&#65533;&#65533;s&#65533;I&#65533;H&#65533;)&#65533;&#65533;Qsw&#65533;&#65533;&#65533;D;n*&#65533;ulj&#1243;&#65533;9&#65533;:	
&#65533;&#65533;#'&#65533;6&#65533;&#65533;kx#(BP&#65533;&#65533;e&#65533;&#65533;0&#65533;&#65533;&#65533;&#65533;&#65533;N&#65533;HEI&#65533;&#65533;&#65533;H&#65533;&#65533;aG&#65533;W&#65533;$&#65533; (&#65533;y&#65533;t&#65533;&#65533;&#65533;&#65533;!+~&#65533;o&#461;&#65533;&#65533;@x&#65533;T&#65533;(&#65533;&#65533;]&#65533;K~&#65533;m&#65533;+&#65533;&#65533;o&#65533;S0&#65533;&#65533;j&#65533;MZ&#65533;\&#65533;&#65533;k&#65533;DIp&#65533;&#65533;&#65533;[bP&#65533;&#65533;S&#65533;&#65533;M&#65533;T&#65533;w&#65533;&#65533;"^l&#65533;&#65533;`LV&#65533;;HB*&#65533;X&#65533;&#65533;&#65533;#E&#65533;B&#65533;&#65533;l&#65533;e&#65533;&#65533;BQ&#65533;1>S&#65533;V&#65533;e&#65533;S&#556;&#65533;&#65533;&#65533;&#65533;As&#65533;sP&#65533;e&#65533;:u&#65533;&#65533;&#65533;
E16&#65533;&#65533;|g&#65533;&#65533;^&#65533;&#65533;&#65533;&#65533;[]&#65533;&#65533;X&#344;&#329;&#65533;&#65533;k&#65533;;^v&#65533;Y&#65533;w&#65533;&#65533;]&O&#65533;RT&#65533;&#65533;!&#65533;&#65533;&&#65533;.&#65533;{&#65533;&#65533;&#65533;&#65533;H&#65533;MJ&#65533;&#65533;c&#65533;&#65533;&#65533;$&#65533;&#65533;&#65533;$&#65533;&#65533;&#65533;&#65533;&#65533;&#65533;M&#65533;S`&#65533;M&#65533; &#65533;&#65533;%&#65533;;p2N&#483;q&#65533;r&#65533;&#65533;`&#65533;qO&#65533;_+VM'&#65533; &#65533;  s=(@:P% &#65533;(&#65533;&#65533;&#65533;r.XG&#65533;c4&#65533;UP&#65533;&#65533;s&#65533;&#65533;*1F7&#65533; @HR7Fc8&#65533;cJ&#65533;VG0'`^&#65533;&#65533;/&#65533;T[&#65533;0!Q 0&#65533;&#65533;2;&#65533;U&#65533;&#65533;cU4in&#65533;5I&#65533;&#65533;r$&#65533;m&#65533;#&#65533;&#65533;k&#65533;#&#65533;&#65533;&#65533;&#65533;_@5&#65533;!$&#65533;IKA&#65533;9D&#65533;	&#65533;W&#65533;B#&#65533;E&#65533;&#65533;kG&#65533;&#65533;`j:&#65533; A&#65533;&#65533; e6&#65533;
&#65533;0S&#65533;h&#65533;6&#65533;&#65533;&#65533;&#65533;&#65533;VN@#&#65533;{&#65533;Hn&#65533;S."&#370;iz/&#65533;&#65533;NP&#65533;&#65533;&#65533;&#65533;
|D?&#65533;e&#65533;1&#65533;d&#65533;8&#65533;30&#65533;&#65533;
&#65533;Iq &#65533;>Q8&#65533;&#65533;&#65533;y&#65533;&#65533;3d&#65533;n&#65533;&#65533;qE&#65533;T&#65533;&#65533;&#65533;`&#65533;`u&#65533;o&#65533;8o&#65533;&#65533;&#65533;&#65533;&#65533;9&#65533;gL&#65533;L&#420;&#65533;&#65533;ucQ*&#65533;&#65533;&#65533;&#65533;&#65533;:&#65533;&#65533; &#65533;%g<&#65533;&#65533;;&#65533;&#65533;ca&#65533;&#65533;'&#65533;Dr&#65533;cc&#65533;T1W%&#65533;$ aQ 6M&#65533;s&#65533;D6&#65533;>< &#65533;*&#65533;3&#65533;K7&#65533;d5	I&#65533;8/&#65533;&#65533;c^&#65533;&#65533;ZUF642o8K5yA&#65533;&#65533;U&#65533;Q0u&#65533;m7$&#65533;
s&#65533;I&#65533; .LSO&#65533;n0!&#65533;!&#65533;&#65533;C&#65533;&#65533;0u&#65533;rTN&#65533;&#65533;&#65533;&#65533;x&#65533;&#65533;\&#65533;&#65533;&#65533;&#65533;&#65533;&#65533;&#65533;&#65533;&#65533;&#65533;VJW&#65533;R&#65533;FQaVd&#65533;4&#65533;&#65533;cT&#65533;ohS&#65533;
&#65533;2@&#65533;H7AX.S,&#65533;ax&#65533;!F`J&#65533;[&#65533; &#65533;&#65533;?&#65533;bhp&#65533;&#65533;l9&#65533;R&#65533;6&#65533; KU&#65533;" #?&#65533;k&#65533;wp[ &#65533;&#65533;X&#65533;&#65533;&#65533;&#65533;q&#65533;3&#65533;&#65533;I&#65533;&#1922;x&#65533;0k&#65533;T&#65533;n&#65533;~&#65533;&#65533;4&#65533;~)&#65533;~%&#65533;&#65533;t&#65533;$&#65533;pF&#65533;P	&#65533;P&#65533;0l?p'U&#65533;a&#65533;&#65533;&#65533;;&#65533;%f&#65533; &#65533;&#65533;:&#65533;&#65533;%6N&#65533;S'w&#65533;N&#65533;`  'r&#65533;&#65533;<AO&#65533;&#65533;(&#65533;ra a&#65533;O f)P&#65533; &#65533;)@&#65533;&#65533;&#65533;*%Z'&#65533;c &#65533;s)&#65533;*N"&#65533;&#65533; &#65533;K&#65533;&#65533;Z# &#65533;  &#65533;5&#65533;Z&#65533;&#65533;5&#65533;&#65533;	e&#65533;\&#65533;j&#65533;D,p&#65533;m&#65533;TG&#65533;q&#65533;203&#65533;w&#65533;&#65533;,`0B6 &#65533;3&#65533;#&#65533;v@5&#65533;&#65533;lZ&#65533;H#0&#65533;&#65533;1G &#65533;|&#65533;"J&#65533;&#65533;&#65533;&#65533;&#65533;&#65533;`0?&#65533;	m&#65533;&#65533;q&#65533;m&#65533;VQ&#65533;0#&#65533;&#65533;&#65533;t&#65533;&#65533;&#65533;&#65533;W&#65533;&#65533;j&#65533;	&#65533;&#65533;&#65533;&#65533;4d&#65533;
V&#65533;!^&#65533;PBaY&#65533;&#65533;m&#65533;&#65533;&#65533;&#65533;&#65533;&#65533;&#65533;&#65533;&#65533;&#65533;&#65533;&#65533;d&#65533;Z&#65533;l&#65533;UK&#65533;#&#65533;&#65533;&#65533;+&#65533;GC&#65533;&#65533;PQ0&#65533;
&#65533;0&#65533;&#65533;&#65533;&#65533;&#65533;Bq&#65533;O&#65533;M&#65533;{m!8&#65533;&#1381;&#65533;&#65533;d&#65533;(L&#65533;&#1018;~&#65533;'&#65533;9&#65533;5&#65533;#:&#65533;=p&#65533;&#65533;&#644;  &#65533;B%V&&#65533;&#65533;pP&#65533;`&#65533;&#65533;`R&#65533;'&#65533;wq&#65533;&#65533;&#65533;&#65533;'&#65533;&#65533;qi&#65533;|2O&#65533;T=&#65533;3Q&#65533;c&#65533; &#65533;*&#65533;&#65533;r=&#65533;L&#65533;&#65533; L39&#65533;&#65533;&#65533;rq>&#65533; &#65533;#&#65533;_&#65533;<&#65533;E&#65533;t]&#65533;]@&#65533;&#65533;&#65533;8#&#65533;8&#57763;2pb#&#65533;&#65533;F&#65533;Q!&#65533;%BL&#65533;O&#65533;H&#65533;&#65533;&#65533;N&#21774; &#65533;&#65533;&#65533;	&#65533;&#65533;&#65533;&#65533;*&#65533;&#65533;&#694;e&#65533;"3&#65533;	&#65533;&#65533;jr&#65533;&#65533;lZ&#65533;Q,jga	'c1&#65533;p-&#65533;5c&#65533;Hn`&#65533;&#65533;T&#65533;l]J5d&#65533;bQ&#65533;2j&#65533;k&#65533;&#65533;G&#65533;&#65533;GY,&#65533;&#65533;Iz&#65533;&#65533;p&#65533;&#65533;	9&#65533;!&#65533;I #$&#65533;&#65533;&#65533;&#65533;&#65533;&#65533;.&#65533;&#65533;&#65533;(&#65533;&#65533;8&#65533;&#65533;8&#65533;9&#65533;&#65533;&#65533;"
ZwZ&#65533;-&#65533;q-&#65533;	d&#65533;&#65533;&#65533; kp&#65533;&#65533;P&#65533;y&#65533;
&#65533;&#65533;&#65533;&#65533;#&#65533;8LaK&#65533;&#65533;Go=&#65533;#'&#65533;@$&#65533;7_&#65533;9&#65533;&#65533;$&#65533;&#65533;&#65533;j%V h&#65533;p\;X&#65533;&#65533;c&#65533;	&#65533;;&#65533;#&#65533;&#65533;#&#65533;}y&#65533;q`&#65533;&#65533;<&#2043;&#65533;H:	 &#65533;4&#65533;_&#65533;&#65533;bE&#65533;%&#1946;f&#65533;F&#65533;&#65533;&#65533;&#65533;s=&#65533;s;&#65533;&#65533;a&#65533;'Y&#65533;&#65533;
&#1137;%&#1378;&#65533;u``&#65533;/@&#65533;&#65533;&#65533;?5JPh&#65533;&#65533;&#65533;Y)&#65533;&#65533;M0i&#65533;6&#65533;&#65533;3U&#65533;T&#65533;$&#65533;?I&#65533;
&#65533;&#65533;?&#65533;&#65533;
J&#65533;~&#65533;&#65533;&#65533;G&#65533;&#65533;&#65533;ws&#65533;&#65533;&#65533;w,&#65533;&#65533;&#65533;&#342;&#1088;	&#65533;@7&#65533;~&#65533;4,-&#65533;Qn]&#65533;H&#65533;U&#65533;@CJ&#65533;&#65533;w&#65533;d&#65533;&#65533;&#65533;H&#65533;W&#65533;R&#65533;&#65533;mHGEq&#65533;`&#65533;u&#65533;p]I0\	&#1704;&#65533;O&#65533;4&#65533;1&#65533;TF/P[Z&#65533;B&#65533;@&#65533;&#65533;#&#65533;&#65533;e&#65533;jpz&#65533;&#65533;&#65533;T&#65533;&#65533;	f&#65533;d`pWxQ&#65533;e&#65533;&#65533;
H &#65533;&#65533;&#65533;&#65533;
*&#65533;&#65533;4Po&#65533;&#65533;-&#65533;&#65533;&#65533;t&#65533;=&#65533;&#65533;&#65533;&#65533;p&#596;LM&#65533;=x&#65533;_&#65533;&#65533;&#65533;q`&#65533;&#65533;;
hq&#65533;&#65533;&#65533;&#65533;&#65533;&#65533;&#65533;D&#65533;&#65533;&#65533;&#65533; &#65533;&#65533;&#65533;) ${P/-@=)&#65533;&#65533; AR&#65533;*Lp*;&#65533;>g&#65533;&#65533;'&#65533;&#65533;*&#65533;t2	&#65533;2&#65533;&#65533;&#65533;&#65533;a&#65533;&#65533;S5&#1701;k&#65533;o0/[&#65533;_&#65533;&#65533;&#65533;&#65533;&#65533;3&#65533;f#D&#65533;&#65533;N&#65533;T &#65533;&#65533;`&#65533;	:&#65533;
j&#65533;n&#65533;&#65533;l&#65533;R&#423;e&#65533;&#65533;F \&#65533;`&#65533;`&#384;&#65533;,&#65533;
&#65533;&#65533;&#65533;&#65533;&#65533;&#65533;&#65533;T&#65533;A&#65533;{!&#65533;2e &#352;&#65533;PuJ&#65533;
&#65533;P&#65533;\K&#65533;x&#65533;l.f&#65533;u&#65533;&#65533;V&#65533;T4&#65533;&#65533;
&#65533;`&#65533;6&#65533;Wtck&#65533;l#&#65533;&#65533;&#65533;&#65533;8{&#65533;ASV&#65533;+&#65533;J&#65533;&#65533;4&#65533;{l*&&#65533;&#65533;&#65533;8/&#65533;&#65533;&#65533;
&#65533;)
&#65533;<0&#65533;&#65533;T;:&#65533;&#65533;q&#65533;RH#&#65533;QH&#65533;&#65533;#&#65533;Ya&#65533;/&#65533;&#65533;&#65533;|*&#65533;&#65533;L&#65533;)&#65533;;&#65533;<p&#65533;:&#692;&#65533;&#65533;7=&#65533;9a%&#65533;&#65533;I&#65533;&#65533;M&#65533;&@M I:&#65533;} F&#65533;&#65533;&#65533;&#65533;& &#65533;`&#65533;$&#65533;&#65533;a&#65533;&#65533;&#65533;	&#65533;&&#65533;&#65533;&#65533; `b9:&#65533;$&#65533;3:&#65533;&#65533;&#820;#?&#65533;&#1427;>;Xp&#65533;c&#65533;*&#65533;*@&#65533;&#65533;	&#65533;&#65533;8&#65533;&#65533;
&#65533;&#65533;8&#65533;&#65533;Ry5&#1285;&#65533;&#65533;&#65533;1&#65533;?Sr'ZP&#65533;&#65533;0^'&#65533;
&#65533;TL&#65533;2&#65533;n&#65533;&#65533;dOFeY1&#65533;K&#65533;K&#65533;&#65533; j&#65533; I&#65533;W,a&#65533;&#65533;A&#65533;&#65533;h$&#65533;D&#65533;\[&#65533;2&#65533;&#65533;	Y&#65533;&#65533;E&#65533;:&#65533;?&#65533;&#65533;6&#65533;e&#65533;!U &#65533;&#65533;T&#65533;Q&#65533;6 t$7&#65533;&#65533;k&#65533;W&#65533;&#65533;tZ&#65533;&#65533;*&#65533;0&#65533;l&#65533;"&#65533;4`&#65533;&#33275;&#65533;c&#65533;9)bz&#1486;&#65533;1B&#65533;&#65533;Q8&#65533;us&#65533;.	$7&#65533;&#65533;&#65533;&#65533;sq`&#65533;X&#65533;e~J.&#65533;&#65533;&#65533;&#65533;)@&#65533;&#65533;_E_I&#65533;=&#65533;]&#65533;I&#65533;$ yQ&#65533;&#65533;_&#65533;*&#828;&#65533;&#65533;&#65533;p&#65533;;)NsR&#65533;&#65533;<2&#65533;&#65533;&#65533;&#65533;&#65533;&#65533;&#65533;&#65533;&#65533;&#65533;r:p p&#65533;E&#65533;&#65533;P&#65533;&#65533;&#65533;&#65533;&#65533;&#65533;)1&#65533;&#65533;&#65533;`P0j&#65533;&#986;G16Q"&#65533;D&#65533;&#1900;&#65533;Q	&#65533;Kc6Y&#65533;&#65533;&#65533;L&#65533;x&#65533;2#Pg&#65533; \&#65533;wH&#65533;D&#65533;c&#65533;P&#65533;q&#65533;&#65533;[&#65533;&#65533;:Iw@6X&#65533;4Z&#65533;&#65533;&#65533;Bm^I&#65533;dpu&#65533;2&#65533;&#65533;
&#65533;&#65533;	SK&#65533;=&#65533;@FL&#65533;&#65533;&#65533;a&#65533;F&#65533;!&#65533;!&#65533;1\7&#65533;&#65533;=&#65533;Y&#65533;&#65533;&#65533;&#65533;q&#65533;^nd
&#65533;&#65533;EKa&#65533;,0&#65533;\v&#65533;&#65533;1&#65533;i|hk&#65533;ldA6d&#65533;&#65533;&#65533;&#65533;&#65533;&#65533;&#65533;&#65533;DK%&#65533;&#65533;O5&#65533;&#65533;&#65533;&#65533;&#65533;&#65533;&#65533;
%-K.bI&#65533;&#65533;AK&#65533;&#65533;r?&#65533; &#17132;&F c&#65533;&#65533;&#65533;j&#65533;&#65533;lN&#65533;&#65533;$D&#65533;$&#1754;L&#65533;&#65533;&#65533;&#65533;{&#65533;&#65533;)&#65533;&#65533;&#65533;M&#1467;;&#65533;&&#65533;&#65533; &#814;&#65533;&#65533;9N&#65533;&#65533;&#65533;&#65533;&#65533;&#1472;|&#65533;9&#65533;&#65533;&#65533;[ &#65533;%&#65533;B&#65533;&#65533;&#65533;S:O&#65533;a&#65533;a&#65533;&#65533;;P&#65533;&#65533;*&#65533;9%&#65533;*{>&#65533;=&#65533;&#65533;&#65533;I&#65533;PRG&#65533;d4Ft&#65533;&#65533;&&#65533;&#65533;'n&#65533;&#65533;
23&#65533;&#65533;&#65533;G&#65533;&#65533;-Q&#65533;&#65533;&#65533;&#65533;&#65533;,&#65533;]&#65533;PAQ&#65533;&&#65533;&#65533;&#65533;&#65533;m&#65533;&#65533;&#65533;&#65533;>&#65533;B/p;&#65533;&#65533;&#65533;&#65533;a`&#257;&#65533;D&#65533;j&#65533;YO&#65533;&#65533;&#65533;&#65533;@&#65533; &#65533;w&#65533;+O&#65533;&#65533;&#65533;&#65533;i^&#65533;y&#65533;z&#65533;{&#65533;&#65533;&#65533;I&#65533;o0&#65533;&#65533;W-ni&#65533;e@&#65533;&#65533;&#65533;&#65533;&#65533;e&#65533;I&#65533;&#65533;&#65533;&#65533;&#65533;*! &#65533;.&#65533;8&#65533;?&#65533;&#65533;&#65533;8&#65533;22&#65533;NQr&#65533;Ir&#65533;H&#65533;_q&#696;&#65533;&#65533;&#65533;:F&#65533;&#65533;&#65533;&#65533;&#65533;&#65533;q>E&#65533;'N&#65533;<q"E&#726;/O&#65533;p&#65533;&#65533;&&#65533;(Pp&#1577;&#65533;&#988;(|&#65533;&#65533;&#65533;a&#65533;P0`&#65533; A
	$H0`&#65533;	Y)H&#65533;@&#65533;B&#65533; <8&#65533; &#65533;&#65533;&#65533;j&#65533;&#65533;&#65533;&#65533; X&#65533;&#65533;A&#65533;<&#65533;Br&#65533;&#65533; &#65533;_&#1848;&#65533;&#65533;wo&#65533;&#65533;&#65533;T*c&#65533;T&#65533;:&#65533;Lu&#65533;
T&#65533;fn&#65533; r2/&#65533;&#50474;h&#65533;	*`:&#65533;&#65533;RI/]&#65533;&#65533;&#65533;r{&#65533;&#1915;7&#65533; &#65533;&#65533;&#65533;&_&#65533;X&#65533;&#65533;S1%&#65533;&#65533;&#65533;&#136;&#65533;$Pd&#65533;&#65533;qDDRFd&#65533;Pbd&#721;5&#65533;d&#65533;&#65533;jK&#65533;-C&#65533;&#65533;&#65533;&#65533;#&#65533;?&#65533;@Ic&#65533;&#65533;[&#65533;)F&#65533;&#65533;&#65533; &#65533;&#65533;+&#65533;x&#200;#&#65533;p&#65533;&#65533;(
:&#65533;\&#65533;&#65533;&#65533;\:Q&#65533;$&#65533;&#65533;&#65533;&#65533;&#65533;&#65533;?&#65533;RLn&#65533;&#65533;&#65533;a&#65533;&#65533;&#65533;;Q&#65533;+&#65533;y&#65533;s>i&#65533;AW&#65533;H&#65533;&#65533;7,&#65533;A&#65533;O&#65533;&#65533;&#65533;4&#1072;&#65533;:rQ&#65533;&#65533;&#65533;&#65533;&#65533;&#65533;&#65533;&#65533;;&#65533;&#65533;N(&#65533;&#65533;;&#65533;N`&#65533;/&#793;&#65533;&#65533;b&#65533;%&#65533;+h&#65533;&#149;7"\&#213;:&#65533;&#1538;V&#65533;h&#65533;8:&#65533;EI&#65533;&#65533;&#15268;&#65533;C{&#65533;I&#65533;&#65533;\&#65533;&#65533;&&#65533;x&#65533;i&#65533;v&#65533;`&#65533;&#65533;,&#65533;&#65533;'&p&#65533;&#65533;&#65533;&#65533;&#65533;&#65533;&#65533;&#65533;J&#65533;&#65533;b&#747;&#65533;C&#65533;8 &#65533;j&#65533;$&#65533;&#65533;&#65533;&#65533;&#65533;&#65533; &#65533;&#65533;K. &#65533;)L/&#65533;&#65533;K&#65533;&#65533;4&#65533;,&#65533;&#65533;&#65533;&#65533;65&#65533;*&#65533;-&#65533;Ls&#65533;)f&#65533;v&#65533;&#766;&#65533;m&#65533;<&#65533;64j&#65533;-&#65533;&#65533;|&#65533;-8&#65533;&#65533;&#65533;&#65533;&#65533;^N&#65533;&#65533;&#65533;T%1G&#65533;:1&#65533;)B&#200;&#65533;P&#65533;D0~q&#65533;	&#65533;&#65533;&#1432;&#65533;&#65533;&#65533;&#65533;WL,_&#65533;&#65533;1&#65533;[&#65533;$&#65533;&#65533;+&#65533;&#65533;&#65533;:&#65533;2h&#65533;&#65533;&#65533;B&#65533;)&#65533;\t&#65533;&#65533;:%&#65533;@M'&#65533;p	&#65533;&#65533;)F&#65533;\Dq&#65533;&#65533;&#65533;d&#65533;&#65533;&#65533;WL1&#65533;s1@g&#65533;e&#65533;a&#65533;&#65533;cEB)&#65533;-&#65533;&#65533;&#65533;&#65533;b&#65533;m&#65533;&#65533;&#65533;&#65533;&#65533;(&&#65533;a9&#65533;&#65533;l&#65533;&#65533;.&#65533;,&&#65533;^&#914;EB)f]^&#65533;&#65533;b
RB&#65533;$&#65533;&#333;C&#65533;&#65533;+"&#65533;&#65533;#&#65533;P"^&#65533;&#65533;!?CKo&&#65533;r*a&#65533;&#65533;mJA(&#65533;2&#65533;@(&#65533;&#65533;&#65533;&#65533;&#65533;5&#65533;J&#65533;&#65533;&#65533;	4&#65533;jVUqm&#65533;,&#65533;&#65533;&#65533;&#65533;,&#65533;l&#65533;U&#65533;&#65533;&#65533;&#814;`s&#65533;&#65533;V&#65533; l&#65533;&#65533;x6.(&#65533;v&#65533;i&#65533;W&#65533;&#65533;&#65533;&#65533;N[-3oE&#65533;m5s&#65533;&#65533;&#65533;&#65533;&#65533;hC&&#65533;hsJp&#65533;&#65533;&#65533;&#65533;k^&#65533;&#65533;&#65533;%&&#65533; &#65533;E/(&#65533;1fa&#65533;<&#65533;&#65533;G&#65533;&#65533;1t&#65533;)8)kxA.&#65533;t&#4352;9+B&#65533;&#65533;&#65533;d&#65533;P)j&#65533;i&#65533;&#65533;h&#65533;&#65533;&#65533; &#65533;MC&#65533;F<&#65533;_&#65533;BJx&#1190;05&#65533;B&#65533;0&#65533;+Da&#65533;Y&#65533;B	&#65533;&#65533;&#65533;&#65533; &#65533;&#65533; &#65533;.>&#65533;&#65533;R&#65533;&#65533;&#65533;-l&#65533;d&#65533;&#65533;H{|&#65533;&#65533;&#65533;&#65533;"	Z&#65533;"&#65533;Q&#65533;?&#65533; &#65533;&#65533;&#65533;"&#65533;&#65533;(<GF&#65533;/N@:Ci&#65533;
'&#65533;N&#65533;&#65533;&#65533;&#65533;&#65533;GK[&#65533;RK&#65533;#'&#65533;&#65533;&#65533;&#65533;&#65533;&#65533;
&#65533;$&#65533;#&#65533;&#65533;&#65533;&#65533;P&#65533;54&#65533;HP&#65533;.&#65533;&#65533;Q&#65533;E&#65533;&#65533;)&#1877;N&#65533;(&#65533;&#65533; 4IAN&#321;&#65533;&#65533;&#65533;v>&#65533;&#65533;&#65533;	4%T	&#65533;i&#65533;b&#65533;Jm&#65533;&#65533;&#65533;dc&#65533;&#65533; Xq&#65533;$p,h&#65533;j &#65533;&#65533;&#65533;&#65533;e&#65533;Y&#65533;
&#65533;S&#65533;h&#65533;&#65533;&#1506;&#65533;&#65533;&#65533;u.l&#65533;f*&#65533;&#65533;&#65533;k\C&#65533;&#65533;y&#65533;5&#65533;;&#65533;&&#65533;&#65533; &#65533;K7&#65533;&#65533;M	&#65533;U&#65533;h&#65533;&#65533;[
d&#65533;&#65533;2\a&#65533;&#65533;X@&#65533;&#65533;&#65533;Y&#65533;`I+r&#65533;l&#65533;#\Q&#65533;xE&#65533;&#65533;pE&#65533;&#65533;&#65533;q&#65533;&#65533;1&#65533;&#65533;&#65533;&#65533;p&#65533;9x&#65533;&#65533;_(&#65533;S&#65533;`1&#65533;
W|&#65533;:&#65533;&#65533;;&#65533;&#65533;&#65533;?# &#65533;r&#65533;&#65533;&#65533;l&#65533;*&#1614;&#65533;&#65533;622rg&#65533;P/$0|&#65533;	&#65533;I&#65533;&#150;9&#65533;&#65533;&#65533;&#65533;&#65533;/q2C&#65533;n&#65533;&#65533;+&#65533;p&#65533;&#65533;&#65533;&#65533;V&#65533;&#65533;&#65533;0MA	&#65533;p&#65533;&#65533;&#65533;	]&#65533;&#65533;
H Z(&#65533;&#65533;B&#65533;H&#65533;,&#65533;K4 &#65533;&#65533;f&#65533;:V:&#65533;u' J
~r&#65533;&#65533; S&#65533;&#65533;TL&#1769;O&#65533;&#65533;;0&#65533;[&#65533;R<b"&#65533;VgA&#65533;b&#65533;&#65533;xzs&#65533;`&#65533;b&#65533;&#65533;&#65533;&#65533;X&#65533;&#65533;K&#65533;&#65533;&#65533;g-fZ&#65533;	&#65533;.&#65533;&#65533;){&#65533;&#65533;7P&#65533;k&#65533;&#65533;>&#65533;&#65533;&5&#65533;A&#65533;R&#65533;g&#65533;p&#65533;)&#65533;<n&#65533;w&#65533;:@&#65533;&#65533;5&#65533;Z88&#65533;a&#65533;8Q(&#65533;+~Q&#65533;'&#866;F&#65533;C^#&#65533; GE&#65533;Z&#65533;T&#65533;&#65533;]&#1104;&#65533;t&#65533;Q&#65533;&#65533;&#65533;&#65533;&#65533;&#65533;&#65533;/&#65533;&#65533;FL&#65533;&#65533;0&#65533;@&#65533;&#65533;&#65533;"&#65533;&#65533;&#65533;&#65533;&#65533;&#65533;T&#65533;&#37600;+.&#65533;A<Y&#65533;&#65533;&#65533;d&#65533;P&#65533;&#65533;W&#65533;B"&#65533;&#65533;&#65533;&#65533;|bS&#65533;&#65533;&#65533;6jJ&#65533;Dv&#65533;&#65533;&#65533;@&#65533;E&#65533;{&#65533;_W&#65533;(t&#65533;&#65533;&#65533;&#65533;&#65533;]&#65533;&#65533;B$,&#65533;&#65533;k&#65533;F]&#65533;w%&#65533;Z&#65533;&#65533;`Y&#65533;&#65533;&#65533;u6iIzP&#65533;&#65533;nj&#65533;&#65533;&#65533;go&#65533;)&#65533;y
T&#65533;am&#65533;&#65533;L&#65533;&#65533;D&#65533;&#65533;U&#65533;&#65533;	&#65533;&#65533;e&#65533;&#65533;&#65533;&#65533;&#65533;&#65533;&#65533;&#65533;&#65533;+&#65533;L&#65533;&#65533;&#65533;&#65533;,b&#65533;E0&#1298;S&#65533;&#65533;&#65533;&#65533;h&#65533;^&#65533;T&#65533;Kx&#65533;/&#65533;z&#65533;4&#65533;&#65533;&#65533;9g&#65533;q&#65533;&#65533;&#65533;Y@&#65533;E&#65533;&#65533;&#65533;S&#65533;\/\Z&#65533;z&#65533;8L(	)&#65533;&#65533;&#65533;
E&#65533;&#65533;&#65533;&#400;&#65533;7-&#65533;&#1295;k\&#65533;&#65533;f&#65533;&#65533;&#65533;&#65533;Hc&#65533;&#65533;D&#65533;&#65533;!&#65533;&#1073;.&#65533;0&#65533;\d$&#65533;FG&#65533;A&#65533;&#65533;~N&#65533;2&#65533;2X&#65533;/4B(Z&#65533;&#65533;&#65533;D&#65533;>&#65533;&#65533;&#65533;&#65533;&#65533;&#65533;:&#65533;&#65533;&#65533;&#65533;&#65533;B*&#65533;&#65533;-&#65533;o&#193;&#65533;[&#65533;m&#65533;%&#65533;8&#65533;9&#65533;0:&#65533;&#65533;V&#65533;AN&#65533;E&#65533;`&#65533;5&#65533;&#65533;&#65533;&#65533;&#65533;uAV%h&#65533;h&#65533;&#65533;&#65533;Z&#65533;&#65533;&#65533;&#65533;uqF&#65533;Mv&#65533;;&#65533;&#65533;R&#65533;
&#65533;p&#65533;t&#1953;v2L&#65533;&#65533;[&#65533;&#694;/f&#65533;b"&#65533;&#65533;	&#65533;&#65533;-&#65533;&#65533;^]&#65533;i&#65533;E&#65533;&#65533;X&#65533;;;&#65533;&#65533;&#65533;&#65533;0F|&#65533;
y&#65533;&#65533;;t&#65533;&#65533;Zz&#622;&#65533;&#1626;&#65533;lW&#65533;&#65533;S&#65533;&#65533;K&#65533;&#65533;=&#65533;g=&#65533;&#65533;?u&#65533;&#65533;&#65533;U&#65533;nT&#65533;Ob9!C&#65533;&#65533;&#65533;&#65533;&#33552;K&#65533;&#65533;&#65533;uTR&#65533;M&#65533;&#65533;&#65533;qh8&#65533;M &#65533;&#65533;C&#65533;AWlBF&#65533;&#65533;&#65533;&#65533;&#65533;&#65533;g&#65533;&#65533;&#65533;[&#65533;eX&#228;&#65533;G=&#65533;l&#65533;&#65533;8,'&#65533;j&#65533;&#65533;&#65533;&#65533;&#65533;&#65533;&#65533;	&#65533;O&#65533;K&#65533;A&#65533;^&#65533;&#65533; &#65533;&#65533;&#65533;eD&#336;(z&#65533;
5&#65533;AH&#65533;X&#65533;&#65533;&#65533;D6&#65533;0&#65533;&#65533;C2&#65533;+&#65533;"(HQ:<&#65533;<&#65533;3Z&#65533;&#65533;&#65533;&#148;&#65533;&#65533;&#65533;&#65533;&#65533;s&#65533;&#65533;&#65533;&#65533;&#65533;I&#65533;\&#65533;&#65533;&#65533;b
d:&#65533;&#65533;s&#65533;x&#65533;&#65533;8A&#65533; &#65533;
&#65533;&#65533;O&#65533;n
&#65533;&#680;&#65533;&#65533;`.&#65533;&#65533;&#65533;&#65533;&#65533;p&#65533; &#65533;2'sj&#65533;J&#65533;n1<&#65533;{&#65533;J &#65533;B@&#65533;&#65533;&#65533;
&#65533;&#65533;&#65533;.&#65533;P&#65533;|&#65533;&#65533;z&#65533;&#65533;&#1571;&#65533;&#65533;&#65533;;=&#65533;r[&#65533;~&#1784;&#65533;@&#65533;7+>&#65533;Q&#65533;"&#65533;=&#65533;&#65533;$&#65533;&#65533;!- &#65533;&#65533;")Q?&#65533;3&#65533;&#65533;s2&#65533;+&#65533;&#65533;8CJ&#65533;2`x&#65533;&#65533;&#65533;2Vh&#65533;&#65533;c&#65533;,&#65533;9	<*-&#65533;&#65533;3 dc&#65533;&#65533;?&&#65533;&#65533;&#65533;@&#65533;P&#65533;YX&#65533;Vp&#65533;&#65533;2M0&#65533;M&#65533;#@&#65533;:`"&#65533;p&#65533;&#65533;&#65533;F&#1132;&#65533; :&#65533;&#65533;&#65533;&#65533;&#65533;&#65533;!
&#65533;&#13606;&#65533;&#65533;p&#65533;&#65533;h&#65533;&#65533;&#65533;&#65533;&#65533;&#1802;&#65533;&#65533;&#65533;&#65533;B&#65533;A&#65533;-&#65533;q&#65533;&#65533;&#692;&#65533;&#65533;&&#65533;&#1062;&#65533;&#65533;&#65533;o&#65533;&#65533;	&#65533;&#65533;&#65533;h&#65533;&#65533;!&#65533;&#65533;&#65533;&#65533;&#65533;&#65533;&#65533;%&#65533;.&#65533;&#65533;&#65533;&#1488;&#65533;&#65533;&#65533;Oi&#65533;+&#65533;&#65533;&#65533;'&#65533;#6&#65533;{58 x&#65533;&#65533;D&#65533;:)~&#65533;}&#65533;~&#65533;&#65533;&#65533;&#65533;*&#65533;&#65533; &#65533;&#65533;2!&#65533; &#65533;J&#515;&#65533;&#65533;H&#65533;*y&#65533; &#40782;#&#65533;&#65533;D&#65533;kH&#65533;&#65533;&#65533;s0&#65533; &#65533;&#65533;h&#65533;&#65533;&#65533;&#65533;+&#65533;&#65533;&#65533;&#65533;&#65533;7&#65533;+X&#65533;&#65533;~&#65533;&#65533;#&#65533;&#65533;D&#215;&#65533;&#65533;&#65533;&#65533;_&#65533;&#65533;` +QM0&#65533;N(&#65533;b&#65533;&#65533;&#65533; <&#65533;&#65533;b&#65533;p&#65533;[&#65533;3&#65533;*:&#826;&#65533;Y&#65533;&#65533;S&#65533;&#65533;&#65533;&#65533;
&#688;&#65533;h&#65533;@l&#65533;\&#65533;Fk&#65533;&#65533;&#65533;f&#65533;&#65533;	&#65533;4&#65533;&#65533;&#65533;&#65533;&#65533;
&#65533;B&#65533;&#65533;&#65533;&#65533;mz&#65533;&#65533;%&#65533;R-&#65533;&#65533;&#65533;&#65533;&#65533;(&#65533;X&#65533;&#65533;&#65533;&#1200;&#65533;!&#65533;&#576;'&#235;&#65533;&#65533;&#65533;&#65533;o	|t<&#65533;&#65533; '&#65533;&#65533;}&#65533;&#65533;L&#65533;+j&#65533;X&#65533;&#65533;&#65533;&#65533;@C#00&#65533;A:I&#65533;I&#65533;&#65533;&#65533;<&#65533;5&#65533;;6&#65533;C&#65533;h&#65533;J &#65533;&#65533;Y&#65533;0i&#65533;*&#65533;&#65533;&#1538;&#539;&#65533;x&#958;Y&#65533;&#65533;K&#886;:>Z%&#65533;S&#65533;&#65533;8&#65533;&#65533;)@C)&#65533;&#65533;&#65533;'L&#65533;'&#65533;&#65533;&#65533;D&#65533;&#65533;&#65533;&#65533;i&#65533;&#65533;5 3!&#65533;&#65533;b&#33043;&#65533;* &#65533;5&#65533;&#65533;&#65533;&#65533;&#65533;,&#65533;&#65533;&#65533;&#65533;L&#65533;&#65533;&#65533;&#65533;&#65533;	&#65533;^&#65533;:
&#65533;&#65533;	8&#65533;&#65533;1&#65533;P&#65533;&#65533;&#65533;pFdb&#65533;`&#65533;D&#65533;F&#65533;&#65533;4&#65533;	L&#65533;&#65533;]&#65533;4&#204;&#65533;&#65533;&#65533;RL&#65533;&#65533; t&#65533;&#65533;u&#65533;&#65533;&#65533;z&#652;&#65533;L &#65533;&#65533;3&#65533;R&#65533;&#65533;&#1280;'&#65533;!/&#65533;'#u&#65533;&#65533;&#65533;&#65533;P&#65533;~&#65533;*&#65533;&#65533; &#65533;h2&#65533;&#65533;&#1419;H&#65533;&#65533;7&#65533;&#65533;,&#65533;C
H&#1764;H&#65533;&#65533;&#65533;&#1751;&#65533;, &#65533;&#65533;&#65533;T>:&#65533;-&#65533;&#65533;&#65533;&#65533;&#65533;"*&#65533;&#65533;bC&#65533;&#65533;j/&#65533;&#65533;;(rk&#65533;&#65533;O0&#65533;-&#65533;&#65533;&#65533;H&#65533;@
&#65533;w&#65533;'}&#65533;<&#65533;&#65533;AL&#65533;&#65533;&3&#65533;&#65533;d&#65533;8&#65533;2&#65533;i&#65533;5&#65533;&#65533;B	7#&#65533;&#65533;l&#65533;&#1537;B:T&#65533;L&#65533; HA&#1377;&#65533;3pUJ&#65533;M!&#65533;&#65533;h&#65533;\&#65533;&#65533;&#65533;`&#1162;&#65533;&#436;k&#65533;FAe&#65533;&#749;&#65533;ml&#65533;&#65533;&#65533;&#65533;&#65533;]Q&#65533;'q"&#65533;/&#65533;B&#65533;&#1448;.z&#1710;&#65533;&#65533;&#65533;&#65533;&#65533;&#65533;&#65533;&#65533;&#65533;y&#65533;G] &#65533;q&#65533;&#65533;$&#65533;&#65533;&#65533;&#65533;BR'&#65533;N&#65533;;?&#65533;&#65533;-1&#65533;&#65533;\2(+&#65533;&#65533;(&#65533;&#65533;<&#65533;&#65533;&#65533;~&#65533;&#65533;&#65533;&#65533;H&#65533;(R&#65533;S&#65533; &#65533;&#65533;H&#65533;&#65533;&#65533;&#827;<y&#65533;'%S%&#65533;H&#65533;&#65533;N&#65533;&#65533;,	&#65533;&#65533;&#265;&#65533;&#1805;&#65533;0/FUR&#65533;X>&#65533;T&#65533;l}A&#65533;&#65533;&#65533;X&#65533;&#65533;&#65533;&#65533;?&#65533;J;&#65533;Y;s&#65533;83&#65533;&#65533;&#65533;3&#65533;[<U=P&#65533;b:pUW&#65533;:\&#65533; d&#65533;8_3&#65533;&#65533;Y&#65533;`4&#65533;&#65533;&#65533;&#65533;PU&#65533;&#65533;^&#65533;\A&#65533;#&#65533;n5g&#65533;&#65533;&#65533;#&#65533;&#65533;&#65533;E5&#65533;&#65533;uR&#65533;&#65533;&#65533;&#65533;tB&#65533;PyD&#65533; &#186;&#65533;&#65533;u&#65533;z&#65533;&#65533;=&#65533;&#65533;&#65533;&#65533;&#65533;&#65533;j%{-S&#65533;&#65533;+2&#65533;';?z&#65533;(O8	&#65533;&#65533;W&#65533;(&#65533;c&#65533;W2&#65533;S&#65533;&#65533;&#65533;&#1804;&#65533;&#65533;&#65533;&#65533;+&#65533;&#65533;@&#65533;W*6|)&#65533;W&#65533;&#1662;&#65533;8&#65533;&#65533;X&#1637;EG&#65533;RU&#65533;&#65533;&#65533;+&#65533;'&#65533;	&#65533;W&#65533;&#65533;&#65533;&#65533;"&#65533;]&#626;Y;P\,&#65533;&#65533;&#65533;	 &#65533; &#65533;&#65533;E>&#65533;3&#65533;&#65533;&#65533;&#65533;	$&#65533;&#65533;&#65533;&#65533;
&#65533;Pf&#1674;&#65533;AHsF&#65533;&#65533;&#65533;U&#597;8&#65533;];&#65533;B&#65533;&#65533;&#65533;&#65533;&#65533;F&#65533;*&#65533;8&#1769;3&#65533;&#65533;&#65533;.S&#65533;&#65533;&#65533;y&#65533;t&#65533;&#65533;&#956;&#65533;n&#65533;'p9&#65533;&#65533;8W&#65533;&#65533;[&#65533;;&#65533;&#65533;A&#1276;&#65533;x&#65533;&#65533;&#65533;&#65533;&#1311;T&#65533;&#65533;"?y&#65533;I&#65533;4TN&#65533;&#65533; &#65533;&#65533;&#65533;&#65533;U&#65533;@&#65533;	l&#65533;Y&#65533;&#65533;P]&#65533;3?&#65533;<&#65533;&#65533;&#1596;[&#65533;&#65533;&#65533;&#65533;@&#65533;&#65533;&#65533;M@z	&#65533;&#65533;&#65533;+&#65533;]&#65533;&#65533;U
&#65533;&#65533;&#65533;&t&#65533;&#1032;< &#65533;6>&#65533;&#65533;&#932;"&#65533;>M&#65533;<%&#65533;;&#65533;&#65533;&#1857; &#65533;&#65533;	&#65533;8c&#65533;&#65533;&#65533;
c&#65533;&#148;&#65533; Z&#65533;B&#65533;&#65533;&#65533;&#65533;<[|&#65533;d&#65533;PI&#65533;&#65533;&#65533;&#65533;Y&#65533;Z&#65533;Pm&#65533;&#65533;-.o&#65533;Khz&#65533;&#65533;&#65533;&#65533;&#65533;'&#65366;&#65533;T&#65533;q&#65533;|,&#728;dw&#65533;5H&#65533;trG&#65533;&#65533;&#65533;z
&#65533;&#65533;&#65533;[PVW&#65533;&#65533; I&#65533;&#833;&#65533;&#256;Da&#65533;ST&#65533;B&#1303; &#65533;&#65533;#@"S(6&#65533;'&#65533;&#65533;&#65533;&#65533;&#65533;Zz!&#65533;&#65533;"&#65533;&#65533;?
&#65533;&#65533;X*&#65533;&#65533;&#65533;NVs+h&#65533;O&#65533;k&#65533;&#65533;&#1568;&#65533;&#65533;&#65533;&#65533;]&#65533;&#65533;`K/}&#65533;'&#65533;&#699;%&#65533;&#65533;0&#65533;7&#65533;&#850;&#65533;;%&#65533;&#65533;&#65533;&#65533;&#65533;qcX*&#65533;y~&#65533;&#65533;&#65533;z&#65533;&#65533;-
|&#65533;X&#65533;&#65533;[&#65533;
&#65533;&#65533;&#65533;&#65354;&#65533;&#65533;&#65533;[&#65533;-&#65533;&#65533;ZA&#65533;&#65533;@c&#65533;&#65533;x_e&#65533;&#65533;&#65533;&#65533;&h&#65533;;&#65533;&#65533;`&#65533;&#65533;&$W[&#65533;&#65533;s&#65533;LM.'&#65533;L&#65533;&#65533;&#65533;&#790;l&#65533;&#65533;&#65533;q&#65533;v&#65533;f&#65533;x&#65533;5R&#65533;&#65533; &#65533;|&#65533;&#65533;W&#65533;&#65533;&#65533;1&#65533;&#65533;&#65533;&#65533;&#65533;&#65533;&#65533;	8&#65533;&#65533;&#65533;qs&#65533;&#65533;4&#65533;L4&#65533;?&#1152;&#65533;&#65533;&#65533;a&#42560;\&#65533;b&#65533;&#65533;&#65533;&#65533;&#65533;&#65533;&#65533;&#65533;&#65533;b#&#641;|&#65533;&#65533;&#65533;B,a&#65533;&#65533;&#65533;&#65533;b&#65533;&#65533;De&#65533;&#65533;&#407; VlV%&#65533;1&#65533;&#739;<&#65533;&#65533;<&#65533;&#65533;`&#65533;nW&#65533;zR&#65533;&#65533;5I&#65533;&#65533;O &#65533;f#n&#65533;&#65533;&#65533;j&#65533;3&#65533;&#1857;&#65533;P&#65533;&#65533;&#65533;@&#65533;CP&#65533;&#65533;5&#65533;&#65533;N&#65533;&#65533;&#65533;V&#65533;&#65533; ;&#65533;&#709;&#65533;&#1086;(&#65533;a&#65533;&#65533;&#65533;_&#65533;&#65533;h&#65533;&#1374;K3d&#65533;i)GP&#65533;F&#65533;&#65533;&#65533;&#65533;HHEH&#65533;2(/(&#65533;.&#65533;&#65533;-&#65533;&#65533;!&#65533;r-'|&#65533;&#65533;&#65533;V&#65533;&#65533;m&#65533;LMs&#65533;&#65533;H&#65533;i&#52109;"%&#65533;Q&#65533;H&#65533;6&#65533;&#65533;=&#65533;q&#65533;&#65533;&#65533;&#65533;Wk&#65533;&#65533;&#65533;?&#65533;;e&#1888;&#65533;&#65533;&#65533;&#65533;A`&#65533;&#65533;&#65533;W&#65533;P&#65533;B&#65533;&#65533;&#65533;&#65533;&#65533;&#65533;&#65533;G&#1984;<&#65533;&#65533;&#65533;&#65533;i&#65533;&#65533;&#65533;&#65533;f&#65533;}&#1207;v&#65533;&#65533;&#65533;&#65533;&#65533;&#620;&#65533;P&#65533;7&#65533;&#65533;&#65533;f&#65533;s&#65533;&#65533;daS&#65533;&#65533;&#65533;&#65533;&#65533;H&#65533;&#65533;\&#65533;P&#65533;&#65533;&#65533; 
P&#65533;&#65533;L&#65533;	PU&#65533;&#65533;3&#65533;&#65533;U&#65533;&#65533;,&#40788;J&#65533;]&#65533;&#65533;&#65533;&#65533;i&#65533;&#65533;&#65533;&#65533;&#65533;X&#65533;e&#186;&#65533;&#65533;:&#65533;&#65533;&#65533;Y&#65533;cJ&#65533; &#65533;&#65533;&#65533;dP&#65533;&&#65533;&#1374;&#65533;&#65533;(jY -&#65533;Z&#65533;Zs&#65533;s0&#65533;&#65533;5 sZ&#65533;Zx)0 &#1509;Xk&#1390;&#65533;n&#65533;&#65533; &#65533;&#1951;s&#65533;&#65533;-&#65533;|&#65533;;&#65533;&#65533;&#65533;&#65533;E&#65533;&#65533;&#65533;S&#65533;&#65533;&#65533;&#65533;&#65533;&#65533;=&#65533;&#65533;&#65533;u&#65533;$&6&#65533;&#65533;V5&#65533;&#65533;&#65533;Vk&#65533;&#65533;&#65533;.=&#65533;C'JFu&#65533;&#65533;&#65533;&#65533;#&#1537;&#65533;&#65533;&#65533;&#18293;V&#65533;3^&#65533;&#65533;&#65533;;&#65533;P&#65533;&#65533;:bH&#65533;kR&#65533;&#65533;!]&#65533;&#65533;o#U5&#65533;&#65533;&#65533;&#65533;z&#65533;&#65533;z&#65533;k&#65533;&#65533;&#65533;'7&#65533;&#65533;q&#65533;&#65533;q;W%&#65533;&#65533;&#65533;
<[:&#65533;&#65533;&#65533;&#65533;g&#65533;9&#65533;B(&#65533;<5 :&&#65533;&bJ;g\Zi4&#65533;&#65533;di&#65533;&#774144;&#65533;&#65533;ZP;d&#65533;'(&#65533;1w&#65533;PP&#65533;0&#65533;3&#65533;E&#65533;ZH&#65533;
&#65533;2&#65533;&#65533;\<Jf&#65533;&#65533;&#65533;n)w&#65533;&#65533;.&#65533;|[&#65533;&#65533;.s&#65533;&#65533;?/&#65533;N&#65533;&#65533;%}b'\qu&#65533;gW&#65533;R&#65533;&#65533;&#349;&#1826;.t&#65533;JUc&#65533; &#65533;&#65533;)&#65533;Z&#65533;&#65533;)&#65533;&#65533;&#65533;&#65533;a&#65533;&#65533;&#1960;&#65533;&#65533;&#1019;(&#65533;&#65533;&#65533;XW&#65533;&#65533;&#65533;(&#65533;6&#65533;&#65533;BT&#65533;m%&#65533;M&#65533;&#65533;&#65533;M&#65533;&#65533;&#65533;&#65533;A&#65533;&#65533;_?&#1214;q_/&#65533;R&#65533;&#65533;&#65533;I&#65533;FTX+Z$&#65533;&#65533;	&#65533;K&#65533;&#65533;&#65533;&#1897;&#65533;M&#1620;ZEK&#65533;E&#65533;@C&#65533;" &#151;&#65533;&#65533;&#1921;&#2122;
&#65533;f\&#65533;v&#65533;PE&#65533;&#65533;&#65533;&#65533;X&#65533;h&#65533;&#65533;&#65533;&#65533;h&#368;&#65533;&#65533;&#65533;F-&#65533;&#65533;&#65533;&#65533;2&#65533;$	&#65533;w&#65533;5wG&#65533;&#65533;FX&#65533;1W&#65533;5&#65533;&#65533;&#65533;T&#65533;&#65533;&#65533;D&#65533;&#65533;&#65533;R&#65533;}&#65533;`&#150;B&#65533;H.&#65533;&#65533;8&#65533;&&&#65533;A&#65533;f&#65533;&#65533; &#65533;&#65533;&#65533;vT&#65533;&#65533;&#65533;&#65533;&#65533;&#65533;-U	yA&#1192;k&#65533;&#65533;+&#1702;&#65533;&#65533;&#65533;}&#65533;
W&#65533;,q&#65533;d&#65533;bS&#65533;a&#65533;y&#65533;MqS&#65533;a&#805; &#65533;&#65533;(8t&#65533;(J&#65533;&#65533;&#1840;&#1138;&#65533;s&#65533;&#65533;&#65533;`&#65533;@&#65533;zX&#65533;a!C@h &#65533;&#65533;D(Jh&#552;&#65533;&#65533;&#65533;0n&#65533;8a&#65533;&#65533;&Ij&#65533;P&#65533;C&#65533;&#65533;-9p@S&#65533;L&#65533;&#65533;`&#65533;|&#65533;"&#65533;&#787;% M&#65533;&#193;&#65533;8p@S
N)H&#65533; &#65533;&#65533;$L=p&#65533;)P&#65533; 0 &#65533;&#1585;&#65533;&#65533;&#65533;#$&#65533;&#65533;&#65533;&#1942;=&#65533;O&#65533;&#65533;8"x&#65533;A&#65533;|8&#65533; &#65533;B&#65533;|&#65533;&#65533;A&#65533;
,b&#65533;X&#65533;&#65533;&#65533;&#65533;b&#65533;&#65533;&#65533;&#65533;,&#65533;&#1900;9&#65533;	&#65533;;&#65533;0&#65533;&#65533;A&#65533;v&#65533;&#65533;&#65533;h&#65533;4xp&#65533;1aB&#65533;6t&#65533;[&#65533;B&#65533;
&#65533;+t&#65533;&#65533;'h&#65533; q&#65533;C&#65533;5(&#285;q:n%&#65533;&#65533;&#65533;=zG&#65533;),&#65533;H&#65533;&#65533;&#65533;w&#65533;&#65533;7&#65533;{&#65533;&#65533;&#65533;/&#65533;Q{&#65533;&#65533;=h&#65533;D%&#65533;P&#65533;w&#65533;&#65533;``&#65533;g&#65533;v j&#65533;&#65533;&#1398;Y&#65533;na&#65533;&#65533;r&#65533;-7&#65533;D&#65533;&#65533;&#65533;&#65533;~#&#65533;
&#65533;DI#&#65533;&#65533;&#65533;N)&#65533;&#65533;-&#628;O3&#65533;8&#65533;T&#65533;#&#65533;&#65533;&#65533;	&#65533;%P&#65533; pU<&#65533;VTI T&#65533;S-&#65533;$&#65533;]} Yb ZuE&#65533; \]&#65533;9W]w&#65533;&#65533;V &#65533;&#65533;YTP&#65533;q&#65533;&#65533;p&#65533;g&#65533;'mn^v&#65533;i&#689;6l&#65533;&`&#65533;_&#65533;&#65533;&#65533;kn&#65533;Yg&#65533;1
m&#65533;1&#65533;&#65533;n&#65533;e&#65533;k&#65533;m&#65533;q&#65533;&#65533;&#65533;&#65533;&#149;&#65533;o'DF'&#65533;&#65533;s&#65533;&#65533;&#65533;o&#65533;8&#65533;"&#65533;I&#65533;z&#65533;9(j}&#65533;!Wjw&#65533;!&#65533;&#65533;w&#65533;&#65533;`F&#65533;y7&#65533;F>KA&#65533;&#65533;~&#65533;&#65533;&#65533;m&#65533;&#65533;	4&#57626;-$&#65533;&#65533;&#65533;;.&#65533;G&#65533;}&#65533;&#65533;F&#65533;&#1947;&#65533;*r&#65533;&#65533;?&#65533;&#65533;&#65533;K7&#65533;&#65533;R&#65533;/&#65533;K<&#65533;&#65533;0&#65533;H0&#65533;_}&#65533;&#65533;YQci&#65533;&#65533;N=	&#65533;TU=&#65533;&#65533;X~E&#65533;&#65533;^&#65533;&#65533;V[xi&#65533;Xt&#65533;uW^z&#65533;_t&#65533;&#65533;&#65533;&#65533;X&#65533;&#65533;&#65533;&#65533;&#65533; &#65533;E1&#65533;j&#65533;9&#65533;g&#65533;&#65533;6$&#65533;&#65533;Q&#65533;hj}&#65533;&&#65533;&#65533;f&#65533;&#65533;l&#65533;&#65533;`o&#65533;^&#65533;i&#65533;\o&#65533;%&#65533;&#65533;F&#65533;&#65533;(&#65533;	&#65533;&#65533;&#1656;9P&#65533;-&#65533;&#65533;@iaGN{&#65533;@&#65533;&&#65533;&#65533;9 &#65533;&#65533;&#65533;Dj&#65533;&#65533;&#65533;&#65533; ..&#65533;&#65533;&#65533;&#65533;&#65533;Z&#65533;hF&#65533;&#65533;P~mF&#65533;&#65533;5&#65533;&#65533;&#65533;&#65533;n&#65533;&#65533;b&#65533;&&#65533;&#65533;&#65533;~,&#65533;&#65533;&&#65533;hSM7&#856;p&#65533;1&#65533;4a&#65533;=L&#65533;&#65533;&#65533;,&#65533;d&#65533;XIu&#65533;T!W&#65533;&#65533;SL&#65533;&#65533;e&#65533;_&#65533;A&#65533;c &#65533;&#65533;f&#65533;A&#65533;z&#65533;	_h&#65533;H"&#65533;D&#65533;H"h&#65533;Ah(&#65533;&#65533;`&#65533;VaC&#65533;&#65533;@?S&#65533;K&#65533;^&#65533;*M&#65533;&#65533;&#65533;&#65533;*6nz&#65533;r2)&#65533; f&#65533;J&#65533;&#65533;n8&#65533;I&#65533;\i&#65533;&#65533;v9Ruhx&#65533;B&#65533;E &#65533;&#65533;W'X&#999;t&#65533;_&#65533;&#65533;p&#65533;)B$*Q&#65533;B&#65533;&#65533;(B&#65533;@&#65533;"&#65533;`=x&#65533;Kp&#65533;&#65533;%K>&#65533;pB4&#65533;&#65533;&#65533;fw&#65533;&#65533;&#65533;~&#65533;&#309;&#65533;A&#65533;o&#65533;&#65533;h &#65533;&#65533;8Ju&#65533;&#65533;&#949;&#65533;	&#65533;+!&#65533;\nH&#65533;&#398;&#65533;E&#65533;&#65533;&#65533;HN&#65533;&#65533;<&#65533;a&#65533;S&#65533;#&#65533;&#65533;&#65533;ha)&#65533;&#65533;2""&#65533;&#65533;&#65533;AJR&#65533;72&#65533;|&#65533;{V&#65533;&#65533;&#65533;&#65533;&#65533;&#65533;H&#65533;d\z&#65533;&#65533;&#65533; &#65533;E,&#20697;]&#65533;&#65533;&#65533;&#65533;(~&#65533;&#65533;xA&#65533;F&#65533;"&#65533;k&#65533;-&#65533;&#65533;&#65533;8&#65533;"k&#65533;E$x&#65533;&#65533;8&#65533;&#65533;&#65533;t7&#65533;&#65533;&#65533;R&#65533;&#65533;&#65533;&#65533;6&#65533;&#65533;HJ&#65533;RS&#65533;lB&#65533;5&#65533;&#65533;&#65533;k&#65533;&#65533;f&#65533;!&#65533;d 	Wwd&#65533;&#65533;e&#65533;7&#65533;&#65533;&#65533;q@&#65533;&#65533;y'?
"&#65533;B$&#65533;I &#65533;<&#1178;[&#65533;z&#65533;%VB&#65533;h&#65533; *&#65533;&#65533;&&#1698;&#65533; &#65533;&#65533;&#65533;&#65533;&#65533;&#65533;&#65533;&#65533;al&#65533;&#65533;e;&#65533;Qd7qDH;&#65533;&#65533;I&#65533;Z&#65533;&#1821;&#65533;&#65533; &#65533;&#65533;3&#65533;&#65533;#Q+DG&#65533;&#65533;=i&#65533;&#65533;4r&#65533;&#65533;4&#65533;w&#139;O.&#65533;#&#65533;&;&#65533;Q&#242;&#65533;&#65533;&#65533;&#65533;hm&#65533;&#65533;0&#65533;5E &#65533;\&#65533;@&#508;&#65533;&#65533;&#65533;&#65533;&#65533;+$&#65533;&#65533;&#65533;&#65533;'&#65533;&#65533;&#65533;-&#65533;&#65533;&#65533;x&#65533;&#65533;_*e&#65533;|&#65533;B2&#65533;?Z&#65533;&#65533;&#65533;&#932;&#65533;#&#65533;A&#65533;D|&#217;&#65533;&#65533;&e+{&#65533;!&#65533;F&#65533;&#65533;&#65533; &#65533;.s&#65533;&#65533;T&#65533;&#65533;bM9k&#245;I&#65533;F&#65533;&#65533;&#65533;>{s.&#65533;&#65533; &#65533;&#65533;N&#65533;&#65533;s;&#65533;D&#65533;v&#65533;&#65533;
h&#65533;&#65533;&#65533;&#65533;@8&#65533;IA&#65533;4&#65533; Z;(5`Q &#65533;&#65533;!P&#65533;v&#1026;<&#65533;B&#65533;&#65533;&#65533;Q&#65533;&#65533;7&#65533;;I&#65533;OVkwKma&#65533;v&#65533;&#65533;8r&#65533;sp&#1294;I&#65533;H&#65533;&#65533;&#65533;&#65533;&#65533;%*&#65533;&#65533;&#65533;&#65533;=&#65533;$&#65533;p&#65533;Jr&#65533;LV&#65533;&#65533;&#65533;I&#65533;&#65533;
&#65533;&#65533;l`'&#65533;&#65533;&#65533;&#308;8J&#65533;1&#65533;J^qJ*&#65533;J%&#65533;lX|&#65533;&#65533;&#65533;,&#596;&#1493;&#65533;&#65533;d&#613;_&#65533;X&#65533;&#65533;&#65533;hX&#1408;E4&#65533;&#65533;&#1073;#zLMG$&#1242;&#65533;&#65533;&#65533;&#65533;I&#65533;&#65533;& R$&#1394;&#1431;s&#65533;/&#65533;&#65533;8&#1609;&#65533;bj&#65533;&#65533;&#65533;&#65533;u&#65533;&#65533;	`&#65533;B_H{'&#65533;&#65533;&#65533;L&#65533;6&#65533;&#65533;xr&#65533;,&#65533;-&#65533;&#65533;s$"S&#65533;&#65533;&#65533;&#65533;&#65533;- &#65533;2p&#65533;&#65533;@-&#65533;@&#65533;U#&#65533;&#65533;@&#65533;&#65533;-/op%"&#65533;5&#65533;6#&#65533;Q&#65533;F&#65533;8&#65533;&#65533;&#65533;N&#65533;&#65533;&#65533;&#65533;&#65533;TX)S&#65533;1S&#65533;&#65533;&#2494;x&#65533;&#65533;&#65533; &#65533;0&#65533;&#65533;&1&#65533;j&]$&#65533;&#65533;G&#65533;@&#65533;N&#65533;"%%*&#65533;s
[&#65533;&#65533;$&#65533;p&#981;&#65533;&#65533;J&#65533;&#290;&#755;&#65533;&#65533;{-_&#65533;&#65533;&#65533;&#65533;)&#65533;RP<@&#65533;&#65533;	U&#65533;&#65533;&#65533;&#65533;@&#65533;F&#65533;&#65533;&#65533;6&#65533;&#65533;&#65533;&#65533;,|&#65533;`&#65533;7&#65533;p&#65533;&#65533;6&#65533;+<-i&#65533;v&#65533;p&#65533;:&#65533;!&#65533;&#65533;lp-cp$&#65533;gg&#65533;&#65533;&#65533;&#65533;:&#65533;&#65533; &#65533;&#65533;6&#65533;(&#65533;<F&#65533;&#65533;{q3&#65533;r7%X&#65533;&#65533;&#65533;\&#65533;=&#65533;-D]&#65533;H8&#65533;m&#65533;{&#65533;sE(Ba&#65533;&#65533;:&#65533;&#65533;&#65533;:&#65533;SJo/m&#65533;ik&#65533;&#375;&#65533;&#65533;&#65533;&#65533;fEs)q*&#65533;_[&#65533;&#65533;P&#65533;j2;&#65533;O&#65533;&#65533;&#65533;	Le&#65533;^&#65533;KV&#65533;&#65533;&#65533;&#65533;&#531;&#65533;O&#65533;B&#65533;&#65533;zeI&#65533;Z&#65533;&#65533;&#65533;y&#65533;&#65533;&#65533;+&#65533;"&#753;&#65533; '&#65533;e.&#65533;&#65533;&#9853;&#65533; &#65533;&#65533;&#735;&#65533;.&#65533;&#65533;4@&#65533;&#172;@&#65533;-s&#65533;&#65533;&#65533;_&#65533;&#65533;&#65533;&#65533;&#65533;I&#65533;QN'&#65533;AH&#65533;&#65533;&#65533;&#65533;2|&#65533;&#65533;lY&#65533;8&#65533;&#15195;&#1047;&#65533;&#65533;&#65533;x&#65533;r&#65533;&#65533;NGJ&#65533;ew!*y<&#65533;&#65533;X&#65533;&#65533;=&#65533;A02 &#65533;!~&#65533;&#65533;&#65533;&#861;&#65533;+&#65533;?&#65533;W(`l&#65533;&#65533;E&#65533;&#65533;&#65533;)&#65533;&#65533;\8&#65533;[9&#65533;A&#65533;S&#65533;&#65533; \&#65533;rB&#65533;B*&#65533;&#65533;&#65533;U&#65533;r&#65533;&#65533;UO&#65533;&#65533;TX&#65533;BUFOM&#65533;&#557;i&#65533;&#65533;\U&#65533;9&#974;&#65533;&#65533;&#65533;$&#65533;&#65533;&#65533;&#65533; &#65533;&#65533;&#65533;U&#65533;@V&#65533;&#65533;5	&#65533;H@&#9804;&#65533;&#65533;l[\&#65533;I&#65533;&#65533;&#65533;YH&#65533;&#65533;$
&#65533;&#65533;&#1856; &#65533;UOP&#65533;&#65533;hU`&#65533;&#65533;j&#65533;V<&#65533;&#65533;
	PD
 &#65533;0&#65533;&#65533;&#1375;@a_Ti1&#65533;J&#65533;V&#65533;Q]&#65533;&#65533;QD>&#65533;!y&#65533;&#65533;nDC&#65533;&#65533;&#65533;&#65533;oQ	&#65533;JF&#65533;&#65533;IQl&#1103;&#65533;&#65533;
&#65533;&#65533;&#65533; &#65533; Pb&#1024;&#65533;&#65533;&#1242;&#65533;&#65533;&#65533;&#65533;&#65533;&#65533;&#65533;-v&#65533;&#65533;N&#65533;&#65533;G&#65533;&#65533;&#65533;LP
]&#65533;&#65533;&#65533;f&#65533;&#65533;4&#65533;i9
&#1481;&#65533;D&#65533;&#65533;&#1304;]&#65533;&#65533;&#65533;H0&#65533;,&#65533;&#12236;H&#65533;e&#65533;W&#65533;&#65533;N<&#65533;@&#65533;&#65533;&#65533;)&#65533;L&#260;&#65533;&#65533;X&#65533;&#65533;&#65533;&#65533;T@&#65533;&#65533;q&#65533;Y&#65533;&#65533;&#65533;&#339;&#65533;X&#65533;&#1561;&#65533;&#65533;&#65533;	_&#65533; @&#65533;	&#65533;&#65533;p&#65533;&#672;`&#65533;L&#65533;&#65533;&#65533;&#65533;)&#65533;&#65533;T&#65533;<&#65533;&#65533;	 8&#65533;&#65533;	&#65533;ZNJ&#65533;&#65533;&#1504;"&#65533;&#65533;D&#65533;&#65533;&#763;&#65533;K&#65533;&#65533;&#65533;&#65533;&#65533;&#13591;yiD&#65533;&#65533;&#65533;&#65533;0&#65533;r&#65533; &#65533;&#65533;DTA8&#65533;&#65533;&#65533;@&#65533;@F\Q&#65533;oAW
&#65533;#&#65533;ePFTA&#65533;aQ&#65533;&#65533;PDd&#65533;i&#65533;l&#65533;n9]&#65533;yZ&#65533;&#65533;&#1679;&#952;&#65533;PU`&#65533;IU@&#65533;&#65533;`&#65533;u&#65533;l&#65533;bS&#65533;S&#65533;&#65533;@TI&#65533;&#65533;&#1829;&#65533;L&#65533;&#65533;&#65533;&#65533;&#65533;&#65533;&#65533;U1&#973;&#65533;0Z&#65533;N&#65533;Yi&#65533;|&#65533;M&#65533;&#65533;&#65533;&#65533;&#65533;&#65533;1&#65533;O&#65533;&#65533;5&#65533;&#65533;&#65533;&#65533;&#65533;&#65533;&#65533;&#65533;P&#369;F&#65533;&#65533;!QL^:
&#65533;&#369;&#65533;&#65533;&#65533;&#65533;&#65533;
&#1429;&#65533;gI&#65533;	B
0&#65533;@4&#65533;O}&#1055;&#65533;_f&#65533;&#65533;f&#65533;S&#65533;8&#65533;o&#65533;DI&#46603;Q!&#65533;rYC&#65533;W&#65533;&#65533;&#65533; &#65533;&#65533;&#65533;S&#65533;&#65533;
8&#1163;&#65533;H&#65533;Ai&#65533;&#65533;&#65533;&#65533;&#65533;J&#65533;8&#65533;&#65533;&#65533;&#65533;UfK&#65533;&#65533;&#65533;&#65533;&#65533;&#65533;&#65533;&#65533;)N&#65533;}d&#65533;U&#65533;NX&#65533;X&#1637;pY
&#65533;M&#65533;&#65533;h&#65533;&#65533;=&#65533;8AM&#65533;uFV&#930;, #e&#65533;D&#65533;&#65533;D&#65533;4&#65533;.&#815;&#65533;&#65533;$&#65533;bP&#65533;&#65533;0&#65533;&#65533;&#65533;&#65533;,&#65533;0&#65533;\&#65533; &#65533;&#1941;^Y&#65533;E^&#65533; &#65533;X&#65533;&#65533;&#65533;&#65533;&#65533;Y&#65533;&#65533;0&#65533;F&#65533;d&#65533;&#65533;.&#65533;Z&#65533;0A&#65533;&#65533;&#65533;&#65533;hM&#205;&#65533;	&#65533;F&#65533;&#65533;&#65533;&#65533;UF&#65533;&#65533;&#65533;&#65533;Fh&#65533;^m	&#65533;w|&#1912;&#65533;!&#65533;&#65533;&#1477;d&#65533;1&#65533;s&#65533;JD&#65533;Db&#65533;F&#65533;&#65533;&#65533;Ki&#65533;@&#65533;&#65533;&#65533;Tx&#65533;&#65533;&#65533;&#65533;&#65533;T&#65533;{&#65533;&#65533; &#65533;&#65533;?&#65533;&#65533;n&#65533;&#65533;HHP&#65533;&#65533;&#65533;4&#65533;<&#65533;&#65533;z&#65533;S&#65533;nF&#65533;&#65533;(&#65533;
&#65533;Y&#65533;&#65533;l&#65533;Ze&#65533;iOm&#65533;G4&#65533;&#1391;&#65533;&#65533;$a&#65533;&#65533;&#260;&#65533;&#18066;&#65533;&#65533; &#65533;D&#65533;\&#65533;[&#65533;	"(S&#65533;&#65533;+&#65533;K	&#65533;&#65533;&#65533;h	&#65533;&#65533;`&#65533;&#65533;&#65533;_rcY&#65533;&#65533;&#65533;j&#65533;U&#65533;&#65533;	&#65533;&#65533;o&#65533;&#65533;&#65533;&#65533;&#65533;@&#65533;
&#65533;&#65533;&#65533;g&#675;_ #m&#65533;"9&#65533;&#65533;;&#65533;^&#65533; m$q&#305;ZB&#65533;&#65533;j&#65533;n&#65533;&#65533;&#65533;@&#65533;&#65533;	&#65533;@EF&#65533;|0D&#65533;&#65533; &#65533;&#1112;Mi&#65533;&#65533;K=$A&#65533;
&#65533;.&#65533;t N&#65533;&#65533;K&#65533;&#65533;&#65533;&#65533;&#65533;&#1495;%&#65533;q&#65533;l,&#65533;&#65533;&#65533;&#65533;&#65533;&#65533;j&#65533;&#65533;&#65533;\&#65533;(R!; ,&#167;&#65533;&#65533;'&#65533;4&#65533;&#65533;a&#65533;V&#65533;&#65533;&#65533;&#65533;#!&#65533;l E&#65533;Y!&#65533;&#65533;]&#65533;&#65533;&#65533;&#65533;&#710;Y	4&#65533;&#65533;&#65533;\x	&#65533;&#65533;&#65533;&#65533;&#65533;&#65533;9&#65533;&#65533;&#65533;&#65533;&#65533;&#65533;`&#65533;&#65533;&#65533;q&#65533;jL&#65533;&#65533;&#65533;i&#65533;&#65533;)G&#65533; &#65533;&#65533;Lf&#65533;&#65533;*&#65533;>&#65533;#(&#65533;Pz&#65533;Q&#65533;
`&#65533;}&#65533;?"d&#65533;m&#65533;v&#65533;\&#65533;&#65533;&#65533;&#65533;S1&#65533;&#65533;&#65533;&#65533;&#65533;&#65533;s&#65533;Zn&#65533;&#65533;f&#65533;KC&#65533;m&#65533;&#65533;x&#65533;&#65533;&#65533;&#65533;`v&#65533;&#65533;&#65533;e&#65533;Q!&#65533;=&#65533;rr&#65533;&#65533;QY&#65533;&#65533;Qr&#65533;&#65533;HY&#65533;i&#65533;]&#65533;I&#65533;i&#65533;JYN&#65533;V&#65533;&#65533;&#65533;H&#65533;&#65533;D&#65533;1&#65533;bF&#65533;&#65533;2&#1764;~ ^p&#65533;&#65533;J@&#65533;A#&#65533;&#65533;%&#65533;X&#65533;E &#65533;&#65533;&#65533;
f9.&#65533; 8&#65533;9&#65533;	&#65533;Hp&#65533;&#65533;&#65533;HJ8&#65533;&#65533;&#65533;*&#65533;&#65533;&#65533;$&#65533;T&#65533;&#65533;i}Pd&#65533;&#65533;i&#65533;2&#65533;&#65533;Ug@&#65533;&#65533;km&#65533;_&#65533;d&#65533;&#65533;k&#65533;q&#65533;l&#65533;Vn`&#65533;&#65533;&#1851;&#65533;&#65533;&#596584;p&#65533;l6&#65533;`&#65533;s&#65533;&#65533;|&#65533;&#65533;&#65533;Q&#65533;&#65533;o&#65533;p&#65533;&#65533;&#1887;&#65533;&#65533;#g&#65533;&#65533;&#65533;j&#65533;&#65533;g6J&#1361;Shq&#1902;f&&#65533;jg,&#65533;]&#65533;&#65533;&#65533;&#65533;Ve&#65533;&#65533;&#1352;&#65533;&#65533;WN&#65533;&#65533;,&&#65533;&#65533;,&#65533;&#65533;&#65533;l&#65533;(&#65533;&#65533;-E]&#65533;&#65533;&#65533;&#65533;&#65533;&#65533;R&#65533;&#65533;&#65533;&#65533;|&#65533;6&#65533;&#65533;^&#27246;&#65533;&#65533;&#3189;&#65533;&#65533;&#65533;*4&#65533;sh&#65533;|&#65533;&#65533;x
P8
_&#1508;&#65533;&#65533;&#65533;&#65533;&#65533;&#65533;&#65533;Ta&#65533;&#65533;&#65533;1S&#65533;*&#65533;j&#65533;k&#65533;&#65533;&#65533;#&#1394;&#65533;,&#65533;AD"mI&#65533;&#65533;IHn&#65533;
&#65533;TZ&#65533;&#65533;&#65533;&#1610;&#65533;&#65533;&#65533;&#65533;&#1710;&#65533;"&#65533;&#65533;&#65533;R5&#65533;&#65533;&#65533;N&#65533;&#65533;i&#65533;&#65533;"&#65533;I;I&#65533;&#65533;j&#65533;;}&#65533;&#65533;A&#sV&#65533;&#65533;FU&#65533;&#65533;&#65533;&#65533;&#65533;T&#65533;&#1889;&#41481;Pn&#65533;&#65533;&#65533;&#65533;
&#65533;VY&#65533;_&#65533;c&#65533;|.2&#65533;&#65533;\&#65533;WL&#65533;&#34736;3&#65533;Sx[&#65533;&#65533;&#65533;X&#65533;n&#65533;&#65533;`X&#65533;.&#65533;&#65533;&#65533;&#65533;`B&#65533;&#832;&#65533;cF&#65533;&#65533;:@
&#65533;&#65533;&#65533;&#65533;()&#65533;&#65533; &#65533;&#65533;g&#65533;&#65533;u&#65533;&#65533;&#65533;#&#65533;&#65533;F&#65533;&#65533;#0&#65533;i&#65533;&#65533;&#65533;)!l&#65533;&#65533;F&#65533;&#65533;&#1118;&#65533;|&#1625;qH!&#65533;&#65533; &#65533;i&#142;FpJ!&#65533;&#65533;z&#65533;&#65533;&#65533;!&#65533;&#65533;!&#65533;&#239;IX&#65533;&#65533;H&#65533;&#65533;&#65533;L &#65533;) O&#65533;&#21990;&#65533;&#65533;&#65533;&#937;&#65533;1&#65533;&#65533;a&#65533;&#65533;,p&#65533;..V
&#1551;&#65533;&#65533;J&#65533;e'SX5l&#65533;frJ&#65533;&#65533;&#65533;`&#65533;&#65533;&#65533;E&#65533;&#65533;&#65533;&#65533;&#65533;&#65533;&#65533;I&#65533;W8	&#65533;&#65533;l&#65533;E&#65533;&#65533;L&#65533;&#65533;&#65533;&#65533;r7a&#65533;&#65533;L&#65533;92f,&#65533;l&#65533;&#65533;x &#65533;*&#65533;o&#65533;V&#65533;
i&#65533;/&#65533;&#65533;*&#65533;)&#65533;&#65533;&#65533;&#851;&#65533;1&#65533;8&#65533;&#65533;:y&#65533;&#65533;qSo	&#65533;f&#65533;&#65533;>&#65533;&#65533;&#65533;+ApJB
D&#65533;&#65533; i:&#65533;&#65533;^&#65533;&#65533;&#65533;l&#65533;&#65533;F&#65533;$&#65533;&#65533;&#65533;&#65533;&#65533;[&#65533;&#65533;&#65533;P&#1130;&#65533;&#65533;&#65533;&#65533;h&#65533;5X&#65533;&#65533;&#65533;e&#65533;a&#65533;]w&#65533;&#65533;h&#65533;&#65533;&#65533;VI&#65533;&#65533;YR&#65533;&#65533;&#65533;&#65533;&#65533;% &#65533;dL&#65533;&#65533;&#65533;\&#65533;&#65533;h&#789;|4&#65533;d&#65533;&#65533;&#65533;&#65533;Z,	_&#65533;&#65533;6&#65533;&#65533;X(&#65533;&#65533;>&b&#65533;&#65533;cP{&#65533;(&#65533;id&#65533;Z&#65533;&#65533;>Y&#65533;qe&#65533;k$/:&#65533;W&#65533;D&#65533;&#1484;&#65533;&#65533;J&#65533;&#65533;QVH&#1963;;o&#65533;l&#65533;e>&#65533;Vn&#65533;&#65533;&#65533;&#65533;&#65533;( =&#65533;&#65533;l$&#65533;*&#65533;&#65533;&#65533;&#1403;&#65533;S&#65533;&#65533;&#65533;&t&#65533;&#65533;k&#65533;
&#65533;@xb&#65533;&#65533;&#65533;Vz^Fn&#65533;&#65533;7&#65533;w&#65533;j&#65533;b&#65533;Er&#65533;&#65533;&#65533;&#65533;&#65533;&#65533;&#65533;&#65533;&#65533;*X&#65533;DLj&#65533;&#1588;L&#65533;&#65533;_&#65533;@&#65533;	]&#65533;&#65533;\&#65533;&#65533;W&#65533;4m7&#328;5(&#65533;&#65533;&#65533;&#65533;v]}&#65533;&#65533;&#65533; t(&#65533;&#65533;&#65533;rk&#65533;&#65533;@&#65533;w&#65533;&#65533;l&#65533;	Af&#65533;&#65533;&#65533;M@YD&#65533;&#65533;&#65533;&#65533;"&#710;<&#65533;&#65533;||sqS&#1414;Q&#65533;&#65533;&#65533;y &#65533;/&#65533;&#65533;&#1719;U^&#65533;&#65533;&#65533;I&#65533;DHi&#65533;5&#469;&#65533;&#65533;&#65533;u|(]&#65533;Y&#51234;&#65533;f&#65533; &#65533;V&#65533;&#65533;Q&#65533;&#65533;rt&#65533;&#65533;&#65533;&#65533;&#65533;g`&#65533;89&#65533;P;\&#65533;&#65533;6s&#65533;&#65533;/ef3&#65533;.&#65533;T&#65533;&#65533;&#65533;A&#65533;&#65533;&#65533;X:LXR&#65533;&#65533;&#65533;DW&#65533;&#65533;H&#65533;`
&#1070192;%	&#65533;&#65533;W&#65533;&#65533;&#65533;&#65533;&#65533;&#65533;&#65533;&#65533;,&#65533;&#65533; &#65533;RZ&#65533; &#65533;&#65533;&#65533;&#65533;&#65533;q&#65533;#(&#65533;&#65533; &#65533;&#65533;&#65533;\
0&#65533;@,&#65533;&#65533;&#65533;&#65533;$(!{Y&#65533;&#65533;&#65533;U&#65533;&#65533;9&#65533;h&#65533;&#65533;QoF&#65533;&#65533;&#65533;+&#65533;,&#1383;&#65533;{&#65533; F&#65533;&#65533;&#65533;&#65533;&#65533;R&#65533;9c}#+w&t&#65533;&#720;x&#65533;!&#65533;&#144;_&#65533;&#65533;&#65533;o&#65533;&#65533;S^&#65533;&#65533;&#65533;&#65533;k&#65533;&#65533;+.&#65533;&#65533;_2&#65533;\a&#65533;&#232;U&#65533;&#65533;5&#65533;&#65533;db&#65533;&#65533;G&#65533;U&#65533;NI@.'G&#65533;&#65533;8&#65533;&#1156;&&#65533;&#65533;&#65533;&#65533;&#65533;#c&#1973;&#65533;&#65533;&#65533;[&#65533;&#65533;[FL&#65533;&#65533;pM/(&#19726;&#65533;&#65533;6&#65533;&#65533;&#65533;&#65533;4{hPu`Q&#65533; &#65533;&#65533;a&#65533;&#65533;&#65533;3&#65533;T&#65533;@$&#65533;
&#65533;&#65533;-&#65533;Sj&#65533;{W{;@r^&#65533;\q&#65533;&#65533;&#65533;&#65533;&#65533;hFxO&#65533;&#65533;&#65533;&#65533;&#65533;_&#65533;&#65533;9&#65533;7&#65533;&#65533;9&#65533;!{k}&#65533;&#65533;`&#65533;&#65533;m&#65533;&#65533;9`&#65533;-&#65533;P&#65533;&#65533;&#65533;k>&#65533;&#65533;&#65533;&#65533;be&#65533;&#65533;T%&#284;h=&#65533;(&#65533;&#65533;y&#65533;&#1036;&#65533;Sgh&#1053;>|&#65533;o&#65533;&#65533;-OhC&#65533;&#65533;&#65533;H
8@!x&#65533;GBh PL &#65533;&#65533;&#65533;&#65533;I&#65533;k&#65533;&#65533;W&#65533;&#65533;	G&#65533;&#65533;&#65533;.n&#65533;x&#1063;I]&#1394;&#65533;&#65533;&#65533;&#65533;&#65533;E/O(yfT&#65533;)&#65533;8
@)&g`vU?&#65533;&#65533;.&#344; &#65533;&#65533;c&#65533;W_&#65533;g &#65533;gB&#65533;&#65533;z;&#65533;&#65533;&#65533;&#65533;u&#34363;&#65533;&#65533;&&#65533;:&#65533;&#65533;&#65533;~&#65533;&#65533;/&#65533;&#65533;&#65533;k&#65533;/|&#65533;&#65533;	48h&#65533;@&#65533;&#65533;&#65533;&#65533;&#65533;:`h&#65533;&#65533;&#65533;	jX8&#65533;!H&#65533;Af$8A&#65533;&#65533;(E&#65533;t&#65533;`	&#65533;4&#65533; '&#65533;	v2&#1545;pgP&#65533;8+&#65533;4z&#65533;(&#931;[6&#65533;&#65533;)H-)h&#65533;`U&#65533;&#65533;V7&#65533;&#65533;&#65533;&#65533;j	&#65533;%8\&#65533;Z+ =&#65533;&#65533;M1&#65533;A&#65533;	)&#65533;0`&#65533;&#65533;$H&#65533;&#65533;B&#2046;&#65533;f &#65533;/~ &#65533;&#65533;c&#65533;&#65533;&#65533;&#65533;&#65533;c&#65533;&#65533;&#65533;&#65533;&#65533;&#65533;&#65533;6s&#65533;&#65533; n&#952;&#65533;q&#65533;VHC&#713;&#65533;(&#65533;:&#65533;j&#65533;2&#65533;H&#65533;#gp&#65533;9u0;&#65533;&#65533;N&#65533;<]&#65533;&#65533;JM&#65533;X\f&#65533;&#65533;&#65533;y&#65533;L&#65533;&#1830;A&#65533;&#65533;&#65533;&#65533;h&#65533;b&#65533;&#65533;J&#65533;&#65533;4!&#65533;&#65533;&&#65533;&#65533;&#1968;&#65533;C&#65533;p$(&#65533;>&#65533;&#65533;&#1084;&#65533;Z&#65533;<&#65533;&#65533;S&#65533;!&#65533;,&#65533;)&#65533;R*i$
&@&#65533;&#134;h&#65533;I&#65533;&#65533;f&#65533;i9&#65533;"*9&#65533;>&#65533;&#65533;&#65533;&#11963;&#65533;&#65533;3&#65533;
&#65533;
'&#65533;*&#65533;&#65533;&#65533;&#65533;&#65533;+&#65533;4&#65533;&#65533;+&#65533;&#65533;&#65533;j&#65533;&#65533;&#658;`&#65533;&#65533;)&#65533;s&#65533;&#65533;&#65533;&#65533;&#65533;&#65533;K&#702; @0)- 2&#65533;8&#65533;&#818;p&#65533;&#65533;4&#65533;&&#65533;L&#65533;x&#65533;4&#65533;&#65533;n&#65533;&#65533;&#65533;&#65533;&#65533;&#65533;@&#65533;fJ&#65533;&#65533;&#65533;:&#65533;z&#65533;&#65533;6&#65533;CM&&#65533;hHjOFk
&#65533;&#65533;:&#65533;;&#65533;&#65533;&#65533;F&#65533;&#65533;&#1016;D&#65533;#&#65533;:&#65533;&#65533;N"&#65533;KU&#65533;&#65533;&#65533;D&#65533;&#65533;V&#65533;&#65533;&#65533;&#65533;&#65533;fu&#65533;&#65533;&#65533;F&#65533;5PW!&#65533;&#63627;jE&#39185;&#1571;&#65533;)0&&#65533;&#65533;K&#65533;'&#65533;&#65533;nR&#65533;&#65533;jD&#65533;*&#65533;t&#290;@"&#65533;&#65533;	&#65533;&#65533;
F5&#65533;&#65533;*&#65533;<&#65533;&#497;&#65533;&#65533;@,&#65533;z,&#65533;^,<&#65533; %&#65533;&#65533;&#65533; ,`&#65533;$&#65533;&#65533;J&#65533; SL&#65533;.%&#203;&#65533;&#65533;&#260;&#65533;M3&#65533;&#65533;0#x@&#65533;6UC&#65533;&#1037;&#65533;*&#65533;<&#65533; &#65533;&#65533;&#65533;&&#65533;L 6(tD&#65533;rn&#65533;
z`&#65533;&#65533;:&#65533;J&#65533;nE&#65533;&#65533;07&#65533;&#65533;&#65533;&#65533;Z&#65533;F-j&#65533;&#65533;"&#65533;&#65533;&&#65533;h2&#65533;&#65533;&#65533;LM&#65533;&#65533;&#65533;&#1210;&#65533;&#65533;&#65533;.$&#65533;&#65533;[#4X&#65533;l&#65533;&#65533;6&#65533;&#65533;"J&#65533;T&#65533;Rk&#65533; A&#65533;&#65533;&#65533;&#65533;&#65533;&#65533;s&#1790;&#65533;&#65533;&#65533;p&#65533;p&#65533;sS&#65533;:&#65533;6&#65533;&#65533;&#65533;+D&#65533;&#65533;9&#65533;ij &#65533;&#65533;&#65533;&#65533;j&#65533;3&#65533;
&#65533;&#65533;&#65533;&#65533;&#65533;&#65533;&#65533;&#65533;`&#65533;w&#65533;&#65533; H&#65533;&#65533;&#65533;&#65533;v\&#65533;.&#65533;&#65533;Ll&#65533;	.&#65533;&#574;&#65533;&#65533;`	&#65533;&#65533;La3&#65533;&#65533;b&#65533;2&#65533;&#65533;&#65533;&#65533;T&#65533;ODsC&#65533;%&#65533;&#65533;&#65533;&#65533;&#65533;38n~)&#65533;6p&#65533;&#65533;?G&#65533;&#65533;&#65533;&#65533;i&#65533;&#65533;A,&#65533;g&#65533;&#65533;&#65533;&#65533;'&#65533;&#65533;&#954;&#65533;
&#65533;&#65533;L&#65533;K&#65533;j&#882;&#627;BE&#65533;&#59656;W	&#65533;
{P&#1054;f&#65533;= &#1024;)p&#65533;&#65533;&#65533;&#65533;<&#65533;6&#65533;&#65533;xD%8A&#65533;&#65533;&#1246;&#65533;@&#65533;"5&#65533;&#1737;~&#65533;&#65533;&#65533;(&#65533;A&#65533;Y	T&#65533;c&#65533;&#65533;&#65533;&#65533;F&#65533;J&#65533;r&#65533;&#1325;=E&#65533;&#65533;&#65533;K&#1822;&#65533;&#65533;"&#65533;Mk&+&#65533;&#65533;&#65533;&#65533;(&#65533;&#65533;%&#65533;&#65533;V&#65533;&#65533;:&#65533;p&#65533;GeKu&#65533;qMe qA&#65533;rS&#65533;&#65533;&#65533;N0K&#65533;&#65533;60	&#65533;EKY&#65533; d&#65533;0&#65533;8lLe"&#1943;2&#65533;&#65533;KC&#65533;&#65533;$&#65533;"hGE&#65533;&#65533;ST&#65533;&#65533;	 ,&#65533;3&#65533;ul&7&#65533;_&#65533;(&#65533;)&#65533;-hI4&#65533;u&#65533;'&#65533;&#65533;&#65533;&j&#65533;k2&#65533;&#65533;hg&#65533;+d!P&#65533;H&#65533;&P<&#65533;&#65533;42+&#65533;H%B&#65533;&#65533;Bh&#65533;&#65533;&#1284;&#65533;&&#65533;&#65533;BB&#65533;f&#65533;g&#65533;b&#65533;Z&#65533;'	Q&#65533;o&#65533;sI&#65533;&#65533;&#65533;&#65533;9&#65533;|D&#65533;e(&#65533;"&#65533;Q\&#1548;&#65533;&#1027;&#65533;&#65533;&#65533;B:PLKhTE+&#65533;&#65533;+&#65533;&#65533;
Yx&#65533;&#65533;y&#65533;$&#65533;)&#664; &#65533;&#65533;C
&#65533;b &#65533;<&#65533;`&#65533;&#65533;R&#65533;.oL&#987;&#334;w&#65533;&#65533;&#65533; &#65533;YM!I:=&#65533;&#65533;,J&#65533;&#65533;&#65533;&#65533;&#65533;d _/9R&#65533; &#65533;&#65533;%&#65533;&#65533;&#65533;4=&#65533;9&#65533;&#653;O&#65533;&#65533; 2"&#65533;&#65533;ZeQi2&#164;f&#65533;&#1174;&#65533;R&#65533;7&#65533;d[&#65533;LHH&#65533;&#65533;7&#65533;W&#1489;O&#65533;B&#65533;,&#65533; &#65533;,&#65533;S5A
&#65533;&#65533;kD&#65533;&#65533;w&#65533;&#65533;H&#65533;&#65533;f~B&#65533;@&#65533;&#65533;q 0Y\sr&#65533;S&#65533;&#65533;&#65533;&#65533;&#65533;&&#65533;&#65533;&#65533;%R&#65533;B&#65533;&#65533;&#65533;d&#65533;J\&#65533;=&#65533; &#65533;0#&#65533;%&#65533;&#65533;&#65533;&#65533;&#65533;&#65533;&#65533;&#65533;&#65533;*&#65533;#\&#65533;5&#65533;&#228;1x&#65533;)a
&#1736;&#65533;&#65533;xM&#65533;&#65533;&#65533;G&#65533;5/&#1740;&#65533;&#65533;t&#65533;#M7G&#65533;A	
&#65533;8&#553;%&#65533;YZ&#65533;2N([_t&#65533;&#65533;J&#65533;d;JC&#65533;&#65533;&#65533;@&#65533;%&#65533;U+#&#65533;&#65533;&#65533;&#65533;&#65533;C&#65533;&#65533;&#65533;@&#65533;v&#65533;&#65533;&#65533;Mc&#65533;&#65533;V&#65533;K[&#65533;@&#65533;&#65533;&#65533;X&#65533;&#65533;&#65533;&#65533;&#65533;#&#65533;PV&#65533;V	f&#65533;&#65533;[!&#65533;&#65533;Ev&#65533;_&#65533;&#65533;?Q&#65533;&#65533;f!&#65533;&#65533;&#65533;S&#65533;tF&#65533;$/&#65533;g&#2025;&#65533;&#65533;&#65533;&#65533;*&#65533;0&#65533;&#65533;u_&#65533;@X&#65533;i&#65533;&#735;&#65533;&#65533;jp2&#65533;/NLL&#65533;#<&#65533;&#65533;`&#65533;&#65533;&#65533;'&#65533;&#65533;&#65533;2cJ&#65533;g.&#65533;&#65533;&#65533;=&#65533;4&#65533;&#659;v&#65533;'&#1208;&#65533;&#65533;&#65533;&#65533;w&#65533;&#65533;\/&#65533; 6`&#65533;&#65533;&#65533;&#65533;K&#65533;L&#42112;>&#65533;O &#65533;.&#65533;&#65533;&#65533;&#65533;1&#65533;&#65533;e&#65533;&#65533;B&#65533;LZh&#65533;&#65533;&#65533;P&#65533;&#65533;&#65533;,&#65533;&#65533;D&#65533;&#65533;q&#65533;j`&#65533;@d?dMp&#65533;&#65533;&#65533;&#65533;&#65533;KQ&#65533;M&#65533;&#65533;*&#65533;J&#65533;&#65533;	&#65533;L&#65533;&#65533;&#65533;&#65533;&#65533;&#65533;P&#65533;J&#65533;&#65533;N&#65533;=&#65533;9&#65533;E*&#65533;BHE{&#65533;&#65533;&#41542;&#65533;&#65533;u&&#65533;HP&#65533;  &#65533;H&#65533;&#65533;6z &#65533;&#65533;G9&#65533;&#65533;V&#946;:t&#65533;k&#65533;:R\&#1922;&#65533;@'y0&#65533;&#65533;l&#65533;,&#65533;~&#65533;e&#65533;&#65533;&#65533;&#65533;&#65533;<&#65533;&#65533;b&#65533;&#65533;&#65533;&#65533;L&#65533;&#65533;p&#65533;&#65533;%=&#65533;&#65533;Z&#65533;T &#65533;&#65533;&#65533;&#359;&#65533;T@&#65533;.&#65533; Bb2&#65533;&#65533;"7&#65533;v7K&#2041;&#65533;wR 5 &#65533;D&#65533;p&#65533;#$ @&#65533;h &#65533;&#65533;&#65533;&#65533;&#65533;&#65533;#n&#65533;k&#65533;L#&#65533;&#65533;}&#65533;&#65533;?&#65533;'&#65533;&#65533;r&#65533;D&#65533;&#65533;6[AS%F&#65533;&#65533;&#65533;&#65533;	)HU&#65533;U-0&#1336;&#65533;	k&#65533;&#65533;y&#65533;)&#65533;&#65533;&#65533;L&#65533;AA&#65533;&#65533;&#65533;]S &#65533;&#65533;&#65533;&#65533;ZT&#65533;p}%&#65533;&#65533;e+&#65533;0H&#65533;&#65533;&#65533;&#65533;f&#65533;&#40129;h&#65533;Q
&#690;&#65533;&#65533;s&#65533;;&#65533;&#65533;N0R&#65533;@&#65533;K&#65533;&#1172;&#65533;&#65533;~A&#65533;0x&#65533;&3 ;Oy&#65533;yLG&#65533;T&#65533; &#65533;6&#65533;&#65533;j&#65533;&#65533;
&#65533;&#65533;u&#65533;&#65533;T`qd&#65533;&#65533;*pA
&#65533;&#65533;&#65533;&#65533;9&#65533;&#65533;&#65533;P&#65533;0&#65533;&#65533;&#65533;D&#65533; &#65533;#&#65533;`&#65533;.&#65533;&#1097;\(A	Q&#65533;&#65533;(X&#65533;7&#65533;	i0&#65533;'&#65533;&#65533;&#65533;F&#65533;2&#65533;&#65533;p&#65533;&#65533;2@&#65533;3&#65533;ZR<Og&#65533;b&#65533;&#65533;Z&#65533;x&#65533;L&#65533;U&#65533;T@M?&#65533;F&#65533;*&#65533;8$&#65533;&#65533;%&#65533;&#65533;&#65533;CD&#65533;&#65533;&#65533;&#65533;&#65533;n&#1418;e&#65533;\&#65533;j&#65533;Ne&#65533;:&#65533;Zhk&#65533;&#65533;=&#65533;&#65533;&#65533;&#65533;E#&#65533;&#65533;`&#65533;C&#65533;b&#65533;b&#1964;b&#65533;&#65533;&#65533;]&#65533;&#65533;~d,&#65533;uj&#65533;&#65533;V)&#65533;&#65533;&#65533;&#1884;&#65533;&#65533;&#65533;tg&#1952;,&#1956;l&#65533;&#65533;&#65533;LV&#65533;y  &#65533;|  &#65533;&#65533; &#65533;\&#65533;zz&#65533;@&#65533;%2&#65533;z&#65533;6`&#65533;*&#65533;4&#65533;&#65533;&#65533;&#65533; &#65533;&#65533;&#65533;gzN@&#65533;\&#65533;&#168;8^ l@&#65533;&#65533;
l&#65533;`b&#65533;"&#65533;&#65533;&#65533; &#65533;`&#65533; >!~!&#65533;&#65533;>&#65533;\&#65533;&#65533;&#65533;&#65533;&#65533; rA&#65533;&#65533;&#65533;&#65533;&#65533;&#65533;
&#65533; 
&#65533;&#65533;&#65533;&#65533;&#65533;&#65533;&#65533;h&#65533;^&#65533;f&#65533;&&#65533;&#65533;&#65533;7&#65533;Cv&#65533;>&#65533;*!&#65533;k&#65533;,H#&#65533;&#622;&#65533;&#940;&#65533;(&#65533;&#65533;@&#65533;*W&#65533;&#65533;<&#65533;&#65533; &#65533;&#65533;"R&#65533;	'F&#65533;**&#65533;&#65533;;@L &#65533;g&#65533;H&#65533;&#65533;tF&#65533;&#65533;s+CC^&#65533;&#65533;&#65533;&#65533;@&#65533;H&#65533;EG&#65533;d,&#65533;HuJG&#65533;l&#65533;&#65533;V&#65533;&#65533;I&#65533;(&#65533;&#65533;x&#65533;"^k &#65533;&#65533;&#65533;"&#65533;&#65533;&#65533;,L2Jy&#65533;&#65533;y,&#65533;&#65533;J&#65533; dz&#65533;&#392; >Q&#65533;&#65533; @&#65533;z@HRh &#65533;T &#65533;&#65533;P7&#65533;pD&#65533;d&#65533;&#65533;S&#65533;B[P&#65533;O&#65533;&#65533;&#65533;Z&#65533;&#65533;n&#65533;&#65533;@&#65533; 	&#65533;`&#65533; &#65533; &#65533; B&#65533;&#65533; ]&#65533;>&#65533;>!&#65533;&#65533;&#65533;aZ&#65533;&#65533;`&#65533;&#65533;^&#65533;~a
X!
B&#65533;&#65533;&#65533; S&#65533;&#65533;`A&#65533;&#65533;f&#65533;&#65533;&#1214;t&#955;&#65533;!/&#65533; &#65533;&#65533;&#65533;&#65533;&#65533;&#65533;&#65533;&#65533;n&#65533;Z O>@$N6 &#65533;"&#65533;8&#65533;&#65533;&#65533;&#65533;>&#65533;?N&#65533;U`&#65533;&#518;B&#65533;&#65533;)&#65533;EC&#65533;c&#65533;&#65533;&#65533;&#65533;(pj4&#65533;&#65533;&#662;&#65533;&#65533;[&#65533;B&#65533;&#65533;E$&#65533;&#65533;&#65533;2)CaB&#65533;
&#65533;Fpd&#65533;L&#65533;&#65533;0,^&#65533;&#65533;FRk&#65533;B&#65533;&#65533;
1&#65533;e&#65533;&#65533;&#65533;_&#65533;&#65533;
&#65533;H&#65533;	&#65533;!&#65533;mbL&#65533;b&#65533;:UOR;7#&#65533;6&#65533;&#688;Z&#65533;&#65533;5V&#65533;4i&#65533;^f&#65533;&#65533;gdON&#65533;z&#65533;&#65533;&#65533;e &#65533;S^B&#65533;t&#65533;&#65533;d&gp&#65533;&#65533;&#65533;&#65533;&#65533; &#65533; &#65533;&#65533;&#65533;@&#65533;&#65533;H@&#65533;2&#65533;2@&#65533;]~&#65533;&#65533;A~&#65533;>&#65533;&#65533;2*&#65533; &#65533;&#65533;&#65533;&#65533;&#65533;&#65533;B&#65533;&#65533; 	&#65533;`d&#65533;&#65533;&#65533;&#65533;&#65533;D#&#65533;=h&#65533;&#65533;R&#3310;&#65533;&#65533; &#65533; 1&#65533;&#65533;v`&#65533;<@!X >`&#850;n(&#65533; R&#65533;j<`l&#65533;(&#65533;F&#65533;&#65533;&#65533;(d31&#65533;)fS*&#788;#_bR@&#620;&#65533;&#65533;r&#404;&#65533;cE&#65533;~.Gw`SF&#65533;N@&#65533; (&#65533;@&#65533;&#65533;
&#65533;H&#65533;&#65533;F&#65533;&#65533;],&#65533;t&#65533;&#65533;o&#65533;h&#65533;r&#65533;&#65533;&#65533;-	C/&#399; 0&#65533;F&#65533;x &#65533;&#65533;&#65533;&#65533;K$&#65533;*&#1186;&#65533;&#65533;&#65533;&#65533;k&#65533;&#65533;&#65533;&#65533;3N&#65533;&#65533;Z>2&#65533;&#65533;#&#65533;&#65533;&#65533;8h&#65533;Z1&#65533;&#65533;&#217;&#65533;&#65533;&&#65533;eIP&#25894;&#348;&#65533;@ &#65533;&#65533;eed&#65533;U&#65533;8&#65533;&#65533;&#65533;)&#65533;l&#65533;&#65533;&#65533;O&#65533;`Bi!
&#65533;@Z
\&#65533;&#65533;&#65533;&#65533;r
r&#65533;~&#65533;&#65533;&#65533;&#65533;!R&#65533;
A
&#65533;2&#65533;\&#65533;&#65533;@&#65533;< &#65533;&#65533;H&#65533;dcU`v`6n&#65533;(&#65533;'h&#65533;4 K &#65533; &#65533;&#65533;&#65533;U&#1314;&#65533;&#65533;v&#65533;&#65533;J&#65533;&#65533;&#65533;&#65533;
&#65533;U[&#65533;.T&#65533;&#65533;B~&#65533;&#65533;nb&#65533;&#65533;Fw6s&#65533;&#65533;e @ &#65533;Ps8G]&#65533;H&#65533;&#65533;u&#65533;(&#65533;@,&#65533;Q&&#65533;&#1050;D0t&#65533;9&#65533;&#65533;&#65533;&#65533;L&#65533;&#65533;H&#65533;3&#2042;db&#65533;&#65533;;/cL&#65533;PT'R4 &#65533;&#65533;&#65533;.&#65533;p&#65533;N&#65533;`5}DIz&#65533;&#65533;&#65533;DJU&#65533;&#65533;T@&#65533;^&#65533;Vo&#65533;&#65533;&#65533;&#65533;<`&#65533;&#65533;^&#65533;N&#65533;&#65533;ln&#65533;v&#65533;?&#530;&#65533;T&#65533;"&#65533;&#65533;&#65533;E&#65533;&#65533;<@%Qd&#65533;&#65533;5&#65533;,&#65533;-%B&#65533;d&#65533;&#65533;V^&#65533;&#65533;&#65533;@8h<&#65533;=&#65533;>&#65533;`&#65533;4&#65533;&#65533;&#512;&#65533;aI&#65533;&#65533;*EN &#65533;tQ &#65533;3Q R`@`&#65533;&#65533;&#65533;&#1282;$&#65533;&#65533;)z@&#65533;rBP&#65533;/K$X
R&#65533;&#65533;&#65533;:dr&#65533;&#65533;4&#470;Z&#65533;$eq&#65533;&#65533;&#65533;&#65533;2G&#65533;&#65533;t&#65533;&#19772;"NgG&#65533;71$&#65533;hbpb */&#65533;&#65533;^&#65533;&#65533;`:&#65533;	!
w&#65533;Kt;&#65533;v&#65533;BU&#65533;&#65533;&#65533;&#65533;&#65533;l;&#65533;&#65533;&#65533;&#65533;&#65533;V5&#65533;c5V&#65533;&#65533;&#65533;&#65533;&#65533;gW'&#65533;n&#1782;re&#65533;d@oc&#65533;m&#65533;&#65533;n+W&#65533;&#65533;k&#65533;J&#65533;@,&#65533;&#65533;&#65533;&#65533; ~&#65533;m&#65533;&#65533;5LJ&#65533;H&#65533;!l&#65533;/&#65533;/&#65533;&#65533;&#160;&#65533;v&#65533;&#1570;&#65533;7&#1582;&#65533;`&#65533;C&#65533;,&#65533;:&#65533;f0&#65533; &#65533;&#65533;b&#65533;&#65533;&#65533;&#65533;8&#65533;JQ`HS H&#65533;&#65533;f&#65533;4Y&#65533;&#65533;- &#65533;&#65533; &#65533;O &#65533;&#65533;dM&#65533;C&#65533;&#240;he&#65533;ff~&#65533;hh&#65533;%N&#65533;&#65533;&#65533;&#65533;&#65533;&#65533;&#65533;&#65533;*N&#65533;#&#65533;,&#65533;"&#65533;&#65533;+t h"&#65533;&#1805;hCKd&#65533;	&#65533;I&#65533;&#65533;&#65533;&#65533;h
&#65533;&#65533;`k}k&#65533;0#&#65533;\oY&#65533;&#1221;&#65533;&#65533;&#65533;>r&#65533;&#65533;
bIb&#65533;MZ&#65533;!X&#65533;i&#65533;E&#65533;ON&#65533;&#65533; &#65533;kTb!P &#65533; &#65533;&#65533;6&#65533;c&#65533;&#65533;&#65533;V&#65533;&#65533;ou&#65533;?&#65533;&#65533;&#65533;&#65533;D&#65533;j&#65533;B&#65533;&#65533;&#65533;&#65533;z&#65533;!&#65533;&#65533;J&#65533;&#65533;&#65533;&#65533;ti&#65533;&#65533;Q&#65533;&#65533;&#65533;a&#65533;d&#7446;&#65533;&#65533;&#1220;&#65533;!~&#65533;"&#65533;7&#65533;&#65533;XO2G&#65533;&#65533;H&#65533;b&#65533;Ln&#65533;_&#65533;P&#65533;&#65533;&#65533;.E@e&#65533;|^i<>&#65533;R&#65533;8&#65533;&#65533;&#65533;J&#1730;j&#65533;&#65533;v&#65533;&#65533;~&#65533;&#65533;&#65533;}&#65533;Bt&#65533;I& &#65533;&#65533;w &#65533;&#65533;&#65533;,:&#996;&#65533;&#65533;~R&#65533;8&#65533;&#65533;T&#65533;g3&#65533;&#65533;&#65533;n&#65533;&#65533;&#65533;,&#65533;U
V:&#65533;&#65533;&#65533;&#65533;?&#65533;&#65533;&#65533;Q&#65533;&#65533;&&#65533;&#65533;WO$?w&#65533;q&#65533;k)R&#65533;rU&#65533;m&#65533;V&#65533;&#65533;B`o&#65533;&#65533;Vm`&#65533;&#65533;I&#65533;KE"&#65533;&#65533;fP.s?IsC&#65533;C&#65533;&#65533;&#65533;6i C&#65533;&#65533;\&#65533;&#65533;#Q&#65533;&#65533;&#1993;&#65533;&#65533;b&#65533;o&#65533;^p&#65533; &#412;&#65533;&#65533;&#65533;4&#875;&#65533;h&#65533;&#65533;&#65533;&#65533;~&#65533;B&&#65533;B&#65533;wZ&#65533;v@&#65533;&#65533;T-&#65533;,&#65533;/&#65533;oPBtI&#65533;&#65533;J&#65533;uY&#65533;o&#65533;> 8&#65533;&#974;p9&#65533;&#65533;&#602;&#65533;&#65533;&#516;&#65533;&#65533;jUk&#65533;gy&#65533;&#65533; Fcf&#65533;&#65533;l!8Y&#65533;o&#65533;0&#65533;!&#1203;&#65533;&#65533;g&#428;&#65533;b;&#65533;&#65533;pMN&#65533;&#65533;( &#65533;&#65533;F>&#65533;&#713;&#65533;3&#65533;&#65533;,D&#65533;K&#65533;&#65533;,hn&#65533;&#65533;\&#677;@&#1596;&#65533;nO@o&#65533;&#65533;&#65533;&#65533;&#65533;Pe&#65533;&f&#65533;F&#65533;&#65533;&#65533;@r&#65533;&#65533;&#65533;&#65533;&#65533;&#65533;B&#65533;L&#65533;
&#65533;&#65533;&#65533;&#65533;&#65533;&#65533;v&#65533;&&#65533;Q&#65533;]&#65533;3&#442;-&#65533;`&#65533; j+f&#65533;|&#65533;I|&#65533;,&#65533;-2&#65533;&#65533;ws&#65533;vFz0&#65533;&#65533;&#65533;&#65533;&#65533;&#65533;&#65533;C&#65533;|&#65533;Sc&#65533;"NbN&#65533;
&#65533;&#65533;&#65533;O>&#65533;+N&#65533;&#65533;&#65533;&#36033;q&#65533;&#65533;&#65533;&#65533;&#65533;&#65533;&#65533;&#65533;cd&#65533;&#65533;4C&#65533;Y&#65533;&#65533;4&#65533;&#65533;&#65533; &#65533;&#65533;&#65533;.&#65533;&#65533;&#65533;1FeC|&#65533;&#65533;C&#65533;&#65533;NL&#65533;&#65533;&#1341;S&#65533;&#65533;&#65533;&#65533;&#65533;@&#65533;V&#65533;&#65533;|&#65533;&#65533;mi@&#65533;&#65533;&#65533;-&#65533;i&#65533;&#65533;I&#65533;&#65533;&#65533;9Ss2G&#348;&#65533;?&#65533;D:&#65533;&#65533;/-&#65533;U&#836;}&#44038;*7^F6&#65533;&#65533;&#65533;&#65533;&#65533;)b&#65533;&#65533;r^&#65533;Gtvu&#65533;*PC,n&#65533;&#257;&#65533;9&#65533;&#65533;F&#604;V&#65533;4y&#385;+&#65533;x&#65533;x &#65533;.&\&#65533;|xUe&#65533;&#65533;&#65533;&#65533;%&#65533;/&#65533;KJ&#525;&#1728;&#65533;U&#65533;[&#65533;rB&#65533;&#65533;FzIi&#65533;Mi&#65533;&#65533;&#65533;S&#65533;xB&#65533;X&#65533;;&#65533;b&#65533;.&#1033;Yi&#65533;&#65533;k&#65533;B"T&#381;&#65533;=&#65533;'&#65533;V&#65533;&#1815;&#55043;&#65533;;n&#65533;o&#65533;;13!"&#65533;&#65533;&#65533;z&#65533;)&#63138;&#65533;\WN&#65533;]h&#65533;C(,&#65533;&#65533;&#193;eFp&#65533;&#65533;4&#65533;&#65533;&#65533;8&#65533;6g&#65533;&#65533;go&#65533;|d&#65533;&#1026;&#65533;&#65533;i&#65533;HL&#807; &#65533;&#1270;d{&#65533;r'a&#65533;&#65533;_F&#65533;# FU&#65533;&#65533;&#65533;&#389; &#65533;
. &#65533;&#65533;P:&#405;&#65533;]5j&#65533;z&#65533;&#65533;&#65533;y&#65533;&#65533;k&qz&#65533;E0&#65533;`d&#65533;&#65533;&x1&#65533;s&#65533;&#65533;&#1584;&#65533;&#65533;&#65533;U&#65533;Q$&#65533;=.&#65533;&#65533;d&#65533;&#65533;#S~&#65533;Mp&#65533;N&#65533;m&#65533;;o9&#65533;&#65533;&#65533;&#65533;&#65533;:&#65533;&#65533;}&#65533;&#65533;&#1853;&#65533;&B\&#65533;N&#65533;.&#65533;&#65533;EM&&#65533;&&#65533;&#65533;p{h&#65533;E&#65533;U"{B&#65533;&#65533;&#65533;&#65533;&#65533;7&#65533;btF]|&#65533;BGvL&#65533;'&#65533;H&#65533;&#65533;&#65533;n~'&#668;Vx
&#65533;&#65533;&#65533;6_&#652;&#65533;I&#65533;&#65533;&#65533;v&#65533;Kt&#1489;&#463;<&#65533;3l&#65533;&#65533;&#65533;&#65533;c&#65533;\&#65533;|&#65533;qZ&#1553;&#1864;&#65533;&#794;&#2683;&#65533;&#65533;>:&#65533;SW<$i&#65533;d&#65533;S&#65533;&#65533;&#65533;:&#65533;M&#65533;&#65533;&#65533;n&#65533;@&#65533;AM&#65533;&#65533;&#65533; o&#65533;&#65533;p"&#65533;F64&#1181;,Ho&#1915;&#65533;b-	&#65533;&#65533;&#65533;&#65533;&#65533;&#65533;&#65533;:&#65533;:&#65533;&#65533;'&#65533;&#65533;Tw&#65533;]&#65533;#%";&#65533;&#65533; H&#65533;0a &#65533;	r&#65533;&#65533;A&#65533;B&#65533;&#3073;&#65533;&#65533;&#65533;+N&#65533;&#65533;QC&#65533;;B&#65533;Ha&#65533;%&#65533;`&#65533; "H&#65533;@&#65533;&&#65533;n&#65533;)&#65533; &#986;@m&#65533;0 &#65533;K&#65533;&#65533;&#65533;&#65533;'$&#65533;&#65533;8<X&#65533;2i&#1382;9rD&#65533;&#65533;t)&#65533;`|u@&#65533;&#65533;&#65533;g&#198;&#65533;&#65533;v&#65533;Z&#65533;b&#65533;&#669;&#65533;,[&#65533;w&#65533;&#65533;E&#65533;l&#65533;	*&#65533;&#65533;&#65533;0&#65533;&#65533; >&#65533;&#65533;q&#65533;&#65533;,&#65533;&#65533;&#65533;,&#65533;&#65533;TnP!&#65533;&#23685;&#65533;z&#65533;&#65533;3`&#65533;&#65533;FV&#65533; se&#523;5&#65533;&#65533;<[vAd&#65533;5&#65533;&#65533;d&#1085;&#65533;&#65533;&#65533;w&#65533;&#1817;d&#65533;&#65533;&#65533;&#65533;&#65533;&#65533;&#65533;&#65533;Pb&#65533;t&#65533;%N&#65533;&#65533;&#65533;&#65533;&#65533;&#65533;'&#65533;&#65533;&#65533;&#65533;&#65533;2^&#65533; &#65533;=&#65533;A&#65533;&#65533;@r[&#65533;}&#65533;&#65533;k&#65533;&#65533;g&#569;t&#65533;0&#65533;nF&#65533; 08ADFd&#65533;CQ&#65533;&#65533;%D&#65533;A&#65533; H!&#65533;xX&#65533;	&#65533;@"X&#65533;&#256;0&#65533;T&#65533;&#65533;A&#65533;DAL?Q&#65533;AP@Y&#65533;&#65533;Q.)&#65533;&#65533;S[ME&#65533;UJ&#65533;GV&#65533;&#65533;&#65533;?,}&#65533;&#65533;nfi&#65533;&#65533;f=	&#65533;rl)&#65533;&#65533;[N&#65533;&#21911;^b&#65533;i&#65533;GVg&#65533;&#65533;y&#65533;YX~9&#65533;&#65533;W&#65533;&#65533;wVkT&&#65533;kX*&#65533;&#65533;&#65533;6'&#65533;d&#65533;	&#65533;VfY&#65533;%Z&#65533;f&#65533;f&#34381;&#65533;fV&#65533;&#65533;a`&#65533;X&#65533;&#1385;gr&#65533;&#65533; Y
&#65533;jjn&#65533;&#65533;&#65533;`C&#65533;Q9%}&#1629;&#65533;&#65533;G&#65533;&#65533;6&#65533;Z&#65533;4&#65533;&#65533;&#65533;|'&#65533;'}|J&#65533;&#65533;[&#65533;&#65533; A"X&#65533;&#65533;&#65533;2&#65533;&#1075;]hmC:&#65533;&#65533;$q@&#65533;C&#65533;&#65533;&#65533; &#65533;C@L&#65533;&#65533;	g&#65533;&#65533;&#65533;K4&#65533;tcBA&#65533;4c&#65533;3&#65533;(TRDU&#65533;? &#65533;W:*&#65533;S8lAWt&#65533;@&#65533;j&#65533;&#65533;&#65533;'&#65533;&#65533;9{Y
&#65533;&&#65533;&#65533;zB&#65533;\Y&#65533;&#65533;_f(&#65533;&#65533;Z&#25936;J*j&#65533;&#65533;&#65533;$X`&#65533;}&#65533;&#65533;b&#65533;A&#65533;@j&#65533;&#65533;&#65533;&#65533;&#65533;&#65533;v&#65533;]vid&#65533;.&#65533;4&#65533;d&#65533;hY|&#65533;F5&#65533;&#65533;!Vl&#65533;)f&#65533;n$W&#65533;m
J&#65533;&#65533;&#1319;Fm&#65533;&#65533;&#65533;ZZN&#65533;&#65533;&#65533;YT&#65533;J&#65533;&#65533;&#65533;&#65533;&#65533;&#65533;&#63552;&#65533;&#65533;4&#65533; _)&#65533;&#65533;&#65533;'&#65533;4]nd`6&#65533;&#65533;&#65533;&#65533;&#65533;[k&#65533;&#65533;[kv&#65533;&#65533;&#65533;n&#65533;&#65533;&#65533;"P.&#65533;XO&#65533;&#65533;&#65533;8&#65533;[T&#65533;E	&#65533;pC&#65533;&#65533;&#65533;[E&#65533;&#65533;R&#65533;&#65533;5x&#65533;&#65533;&#65533;&#65533;Zl&#65533;E&#65533;&#65533;&#65533;[]&#65533;&#65533;&#65533;E]CP6&#65533;&#65533;&#65533;?\Qe&#65533;&#65533;q&#65533;&#65533;&#65533;6&#65533; CG&#65533;`&#65533; &#65533;&#65533;&#65533;`&#65533;&#65533;Z&#65533;U:&#65533;&#1831;&#673;&#65533;&#65533;&#65533;&#65533;&#65533; m&#65533;&#65533;&#65533;&#65533;&#65533;$&#65533;Pu&T&#65533;J&#65533;fF&#65533;&#65533;&#65533;0|&#65533;&#1311;&#65533;&#65533;&#65533;YM2J&#65533;tdc&#65533;&#65533;	r&#65533;R[&#65533;&#65533;&#65533;?&#65533;&#65533;S?&#65533;&#65533;d&#65533;2&&#65533;&#65533;/K&#65533;jups&#65533;q&#65533;\&#65533;O	R&#65533;&#65533;&#65533;&#65533;<&#65533;&#65533;U&#65533;&#65533;&#65533;&#65533;K&#65533;z&#65533;&#65533; &#65533;X&#65533;FK&#65533;&#65533;&#65533;&#65533;&#65533;&#65533;&#65533;&#65533;}+qI&#65533;`2&#65533;&#1864;E&#65533;LbD9
&#65533;GFA&#65533;?(&#65533;&#65533;&#65533;	) V&#65533;Q~&#65533;0&#65533;&#65533;&#65533; &#65533; C1X&#65533;&#65533;?&#65533;r&#65533;+..&#65533;s&#65533;d V&#65533;&#65533;E/&#65533;B&#65533;|^ \&#65533;
ZHz&#65533;&#65533;&#65533;:&#65533;!&#65533;&#65533;&#65533;S&#65533;&#65533;x[x&#65533;&#65533;&#65533;&#65533;A&#65533;&#65533;r9V]V&#65533;&#65533;&#65533;IK&#65533;&#65533;&#65533;&#65533;P&#65533;`&#65533;&#65533;&#65533;&#65533;'&#65533;&#65533;kO&#65533;`mb&#65533;D&#65533;&#642;Y&#65533;&#65533;&#65533;&#65533;D&#65533;&#65533;]pd &#65533;6&#65533;% &#65533;&#65533;0m&#65533;I&#65533;b&#65533;&#65533;&#65533;&#65533;4&#65533;&#65533;,=&#65533;&#65533;&#65533;.&#65533;s@&#65533;&#65533;&#275;&#65533;p&#65533;&#65533;"&#65533;F&#65533;&#65533;  &#65533;B&#65533;y&#65533;&#65533;&#65533;|'q#IAH&#65533;&#65533;&#965;lLO=@QBG&#988;&#65533;GA]&#65533;V7&#65533;&#1533;&#65533;G.&#65533;&#65533;hW&#65533;&#65533;&#65533;Nu$)Y&#65533; &#65533;;&#65533;O&#65533;Ze&#65533;&#65533;T4&#65533;S&#65533;&#65533;&#65533;Sv1O ;&#65533;e%F&#65533;&#65533;&#65533;&#65533;&#65533;&#65533;&#65533;c&#65533;"c&#65533;&#65533;x&#65533;&#65533;B&#65533;&#65533;#@&#65533;&#65533;JR&#65533;A&#65533;`b&#65533;&#65533;W&#65533;&#65533;5&#65533;[&#65533;&#65533;&#65533;Y)&#65533;pP`P&#65533;z&#65533;&#65533;	&#65533;)<)0l&#65533;a@&#65533;@%7BN[C&#65533;nCXc!jQ&#65533;&#65533;6&#65533;&#65533;&#65533;&#24965;&#65533;*&#65533;V&#65533;>s&#65533;f,&#65533;&#65533;&#65533;f&#65533;&#65533;&#65533;Hz&#65533;T&#65533;,&#524;DK&#65533;&#65533;8&#65533;:B&#65533;&#65533;|&#65533;&#735;E&#65533;z &#65533;&#1312;-&#557;&#65533;Z2 &#65533;Du6Pvr&#65533;]&#65533;&#65533;G&#65533;&#65533;m&#65533;*&#65533;
&#59698;&#65533;&#65533;e,&#65533;O&#65533;z%8&#65533;&#65533;&#65533;=/&#1833;w&#65533;&#65533;&#1191;&#65533;&#65533;&#65533;&#65533;&#65533; &#65533;&s&#65533;&#65533;T&#65533;Y&#65533;&#65533;.zZ&#65533;|P&#65533; &#65533;&#65533;<&#65533;b&#65533;&#65533;&#65533;&#65533;-&#65533;U&#65533;&#65533;&#65533;&#65533;"&#65533;"&#65533;&#65533;Pa&#65533;&#65533;&#65533;i&#65533;&#65533;b&#412;d*&#65533;6&#65533;m&#65533;&#65533;0&#65533;S&#65533;&#65533;&#65533;&#65533;&#65533;&#65533;s&#65533;&#65533;&#65533;&#65533;&#65533;*H&#65533;8&#65533;-&#65533;T&#65533;_&#65533;)2&#65533;tgp&#65533;&#65533;4&#65533;&#65533;j&#65533;tHV&#65533;L&#65533;&#65533;&#65533;<&#65533;A)&#65533;&#65533;&#261;l$!%&#564;,".&#65533;%&#65533;:*c&#65533;KT&#65533;&#1099;&#65533;&#65533;^>&#1640;P`T&#65533;&#65533;&#65533;&#740;"UiU&#65533;B&#65533;&#65533;-&#65533;%&#65533;&#65533;o&#65533;#,a&#65533;&#65533;K&#65533;&#65533;+)&#65533; &#65533;v&#65533;&#65533;&#65533;&#65533;&#65533;TF+&#65533;&#65533;E&#65533;&#65533;&#65533;&#65533;!&#65533;&#65533;}^J&#65533;`&#65533;&#65533;i&#149;&#65533;&#524;  &#65533;&#65533;k&#65533;9Lk&#65533;&#65533;[&#65533;&#65533;ix"1	&#65533;"TB&#65533;&#65533;G:p&#65533;y&#1252;&#65533;+&#65533;&#65533;&#65533;J&#65533;&#65533;6'dVF&#65533;&#65533;&#65533;(&#65533;&#65533;&#65533;&#65533;cBU' &#340;&#65533;&#65533;&#65533;&#65533;&#65533;(k&#65533;pc&#65533;&#65533;]&#65533;iM&#65533;&#65533;B&#65533;E.r&#65533;m]Pd&#65533;&#65533;&#65533;l&#65533;&#65533;&#65533;]&#65533;&#65533;&#65533;&#65533;&#65533;&#65533;}&#65533; 8&#65533;&#65533;,&#65533;3&#65533;&#932;9hcT&#65533;d0	&#65533;Ab&#65533; &#65533;G&#65533;&#65533;&#65533;E(&#65533;Vw%&#65533;&#65533;&#65533;&#65533;&#65533;1U%&#65533;&#65533;&#65533;&#65533;w&#65533;?nA9"9&#65533;&#65533;L&#65533;7)&#65533;&#65533;&#65533;&#65533;f&#65533;&#65533;&#65533;&#65533;&#65533;.&#65533;S&#65533;&#65533;&#65533;c&#65533;z&#65533;&#65533;&#65533;&#1446;&#65533;.&#65533;le&#65533;&#65533;:s&#65533;@&#65533;&#65533;D@&#65533;h&#65533;O36&#65533;&#65533;tu&#65533;JQ &#65533;&#65533;&#65533;&#65533;&#65533;,&#65533;
?&#65533;]&#65533;&#65533;}<4&#65533;Ir&#65533;&#65533;|&#65533;&#65533;&#65533;1&#1435;&#65533;&#65533;&#65533;&#65533;&#65533;	T&#65533;J7&#65533;&#65533;&#65533;QgBN^&#65533;&#65533;T&#65533;o&#65533;p&#65533;r4&#65533;	&#65533;,j&#1805;&#26891;&#65533;&#65533;&#65533;&#65533;&#65533;$Q&#65533;&#65533;&#65533;<&#65533;&#65533;R&#65533;4&#65533;&#65533;&#65533;&#65533;&#65533;
'+&#65533;&#65533;@&#65533;5 yPv&#65533;\.&#65533;&#65533;&#65533;R&#65533;G&#65533;9L=&#65533;T&#65533;45&#1501;&#65533;&#65533;3&#65533;&#65533;e&#65533;&#65533;@\~&#65533;eJ&&#65533;&#65533;qnf>&#65533;&#65533;&#65533;Ge&#65533;&#65533;&#65533;-HA&#65533;v&#65533;&#65533;+fM&#65533;&#65533;&#65533;e&#65533;v&#65533;W&#65533;e&#65533;H7&#530;&#65533;&#1944; 	q@&#65533;is&#65533;&#65533;&#65533;&#65533;&#65533;wAI7"h&#65533;&#65533;&#65533;&#65533;^&#65533;&#65533;L&#65533;o&#65533;&#65533;&#65533;-&#65533;e\&#65533;n&#65533;f&#65533;&#65533;!&#65533;&#65533;{.&#65533;>!F&#65533;31\<&#65533;2b#.&#65533;6&#65533;\&#65533;&#65533;p
&#65533;\&#65533;bRJ&#65533;pPq]j(&#65533;H&#65533;&#65533;Y&#65533;&#65533;1Kh_&#65533;S/5b&#65533;%(&#65533;R+sT&#65533;&#65533;&#65533;&#65533;&#65533;&#65533;]&#65533;&q&#65533;vB&#65533;&#65533;N{"&#65533;$s&#65533;&#65533;3	&#65533;@&#65533;"[&#65533;r&#65533;&#65533;E`&#65533;f&#65533;&#65533;&#65533;(&#65533;(&#65533;xv&#65533;5&#65533;&#65533;&#65533;b&#65533;&#65533;xx&#65533;'&#65533;&#65533;4&#65533;&k'Nb#*g&#65533;7&#65533;X&#65533;aPE0@Pa&#65533;&#65533;.&#65533;&#65533;&#65533;&#65533;~&#65533;Q3&#65533;AN&#65533;&#65533;)%&#65533;%,&#65533;%&#65533;&#65533;MBv&#65533;&#65533;&#65533;&#65533;,!9&#65533;OTx&#65533;n&#65533;1&#65533;"9&#65533;&#65533;{a&#65533;#a$d&#65533;ogV0&#65533;$&#65533;/7&#65533;f<&#8349;&#65533;0S48z&#1013;D&#65533;%&#65533;&#65533;{&#65533;&#65533;&#65533;;0+&#65533;|J&#65533;[&#65533;y14&#65533;&#65533;!&#65533;&#65533;s&#65533;&#65533;2&#65533;>&#65533;&#1348;G&#65533;Y&#65533;c&#65533;B&#65533;M x)&#65533;&#65533;&#65533;&#65533;"X&#65533;t@	&#65533;s&#65533;&#65533;$&#65533;A~S&#65533;&#65533;&#65533;O &#65533;&#1424;#&#65533;&#65533;&#65533; =&#65533;&#65533;&#65533;,&#65533;q'&#65533;&#65533;5&#65533;W2_#W}Q'&#65533;S,&#65533;)
$|"5&#65533; &#65533;"&#65533;&#65533; = E h2&#65533;SX\&#65533;YC&#65533;&#65533;&#65533;r&#65533;t&#65533;O&#65533;(&#65533;6&#65533;U &#65533;&#65533;WZ&#65533;w.&#65533;n&#65533;&#65533;&#65533;na&#65533;&#65533;%&#65533;&#12413;8F&#65533;&#65533;#;a&#65533;&#65533;:*&#65533;&#65533;FH&#65533;yZ&#65533;DQR7zC&#65533;c.&#65533;&#65533;&#65533;&#65533;>YH(PyI&#65533;&#65533;&#65533;z&#65533;t&#65533;&cr	&#65533;S&#65533;&#65533;&#65533;xk&#65533;`&#65533;	&#65533;
&#65533;&#65533;&#65533;Pe@%{&#65533;=&#65533;&#65533;N&#65533;IT&#65533; &#65533;&#65533;)q&#65533;&#65533;,&#65533;b&#1509;4t&#65533;JG&#65533;Z&#65533;&#65533;&#467;N&#65533;&#65533;t&#65533;'9&#65533;&#65533;&#65533;&#65533;&#65533;&#65533;&#65533;&#65533;,HWz &#65533;&#65533;(&#65533;&#65533;&#65533;aj&#65533;GWl"7&#65533;@&#65533;&#65533;6&%&#65533;A &#65533;.&#65533;.&#65533;&#1168;qX&#65533;q4+&#65533;6'&&#65533;&#65533;0  &#65533;a&#65533;@p'&#65533;&#65533;&#65533;&#65533;*&#65533;$&#65533;G&#65533;MH&#65533;G&#65533;&#65533;Aqh#&#65533;-&#1730;-Ny!A!&#65533;&#65533;q&#65533;&#65533;;&#65533;:21/c4&#65533;1&#65533;"&#65533;eO((&#456;F&#65533;zh	&#65533;&#65533;U]:0]B&#65533;G&#65533;&#65533;>&#65533;7-pS&#65533;&#65533;&#65533;&#65533;{&#65533;sa&#65533;&#65533;$`k`&#65533;t&#65533;G.$&#65533; &#65533;&#65533;_&#65533;XJg&#65533;&#65533;S&#65533;Y&#65533;&#65533;&#65533;&#65533;c+&#65533;&#65533;h&#148128;&#65533;O&#65533;I&#65533;2%4&#65533;&#65533;&#65533;MBd&#65533;e&#33926;&#65533;(&#65533;&#65533;&#65533;&#65533;&#65533;Q'&#561;&#65533;aCj 71&#65533;'&#65533;25n&#65533;O&#65533;&#65533;&#65533;1&#65533;&#65533;&#65533;V&#65533;&#65533;$%%&#65533;8R"4T&#65533;&#65533;2&#65533;&#65533;&#65533;^&#65533;e&#65533;Z&#65533;'LY6&#65533;&#65533;&#65533;)Bd5c&#65533;P	aP&#65533;&#65533;&#65533;&#65533;&#65533;&#65533;z&#259;&#65533;&#65533;&#65533;"&#65533;!&#65533;,PD&#65533;1&#65533;I&#65533;&#65533;lS4&#65533;&#65533;f$&#65533;&#65533;w(&#65533;l&#65533;&#65533; &#65533;#Zf&#65533;o3p\&#65533;:)&#65533;&#65533;&#65533;&#65533;&#65533;3&#65533;F&#65533;&#65533;k&#65533;lq#u&#65533;'z&#65533;&#65533;T5&#65533;;hryq&#65533;&#65533;4&#65533;&#65533;&#65533;Vj&#65533;&#65533;E&#65533;k%P&#65533;	&#65533;&#1042;a&#65533;&#65533;&#65533;T&#65533;&#580;&#65533;&#65533;c&#65533;&#65533;&#65533;aU&#65533;&#65533;e&#65533;I&#65533;/0%?&#65533;&#65533;F
&#65533;pu&#65533;k&#65533;&#65533;&#65533;5Tb8&#65533;&#326;S8&#65533;bD&#65533;&#65533;.EP&#65533;&#65533;C&#65533;C&#65533;'@&#65533;&#65533;1c&#65533;4q&#65533;WT&#65533;83Cf(&#65533;;&#65533;P-&#65533;&#65533;)&#65533;&#65533;&#65533;J&c&#65533;w*&#65533; '&#65533;&#65533;&#65533;4M&#65533;&#65533;&#65533;&#65533;&#65533;&#65533;&#65533;&#65533;&#65533;&#65533;\&#65533;W&#65533;h6&#65533;y&#65533;x&#65533;&#65533;F% -@P-&#65533;;&#65533;%b&#65533;&#65533;&#65533;O&#65533;R-&#65533;r&#65533;VF/k&#65533;b6f&#65533;%y4!&#65533;&#65533;F&#65533;s&#65533;&#65533;C&#65533;&#65533;&#65533;&#65533;&#65533;&#65533;
z&#65533;8&#65533;&#65533;Z&#65533;IQTw{r+ &#65533;&#65533;&#65533;>>&#65533;,&#65533;S&#65533;?&#65533;i&#65533;&#65533;@-ST,E&#65533;&#65533;
&#65533;&#65533;&#65533;&#65533;Y)&#1220;l2&#65533;@jI&#65533;I/&#65533;&#65533;u&#65533;v\'.Ng.m(&#65533;(&#65533;&#65533;&#65533;wlh&#65533;1&#65533;u.&#65533;A&#65533;P&#65533;&#65533;&#65533;&#65533;&#65533;,&#65533;r&#65533;h&#65533;2&#1332;m&#65533;&#65533;a}q?&#65533;}c&#65533;M&#65533;8&#65533;&#65533;A)&#646;&#65533;P<&#65533;OD&#65533;H&#65533;&#65533;%&#65533;&#65533;J&#65533;*&#65533;&#65533;@&#65533;K?G&#65533;&#65533;-&#65533; A.&#65533;[&#65533;[&#65533;!&#65533;&#65533;&#65533;&#65533;&#65533;&#65533;&#65533;`)P&#65533;&#65533;)@!~w&#65533;vj&#65533;	:&#65533; xy&#65533;&#65533;f71&#65533;o&#65533;Epc&#65533;/id;&#65533;K]&
R&#65533;y$u&#268;V&#65533;&#65533;t&#65533;S^J[U&#65533;&#65533;&#65533;&#65533;%&#65533;&#65533;B&#65533;M&#65533;&#65533;&#65533;&#65533;&#65533;{&#65533;N&#65533;f&#65533;&#65533;5&#65533;dA&#65533;&#65533;&#65533;&#65533;&#65533;&#65533; ds&#65533;&#65533;%B.+&#65533;m&#65533; Ft&#65533;$&#65533;O&#65533;!&#65533;l&#65533;&#65533;&#65533;&#65533;O'&#65533; &#65533;=`&#65533;&#65533;&#65533;Ld1&#65533;&#65533;&#65533;&#65533;&#65533;&#65533;6@Rb&#65533;&#65533;q&#65533;d&&#65533;&#65533;&#65533;1&#65533;&#65533;&#65533;4&#65533;I<j&#65533;	&#65533;&#65533;&#65533;&#65533;&#65533;&#65533;'&#65533;9&#65533;)&#65533;&#65533;7Ss?&#65533;&#65533;&#1477;&#65533;$ &#65533;Z^&#65533;&#65533;&#65533;&#65533;F&#65533;&#65533;!>&#65533;&#65533;+[8&#65533;&#65533;S&#65533;&#65533;-&#65533;&#65533;&#65533;&#65533;^&#65533;&#65533;GZ9p&#65533;&#65533;eK:&#65533;'FR*&#65533;&#65533;&#1730;/&#65533;&#65533;p.1&#65533;5&#65533;&#65533;&#65533;&#65533;4&#65533;D&#65533;s^@H1&#65533;"p&#65533;&#65533;%8a8&#65533;&#65533;x&#65533;&#65533;;&#65533;&#65533;+&#65533;w&#65533;&#65533;g&#65533;}A{LZRS&#65533;@?&#65533;,&#65533;^&#65533;&#65533;&#65533;&#65533;-`&#65533;a&#65533;=:F&#65533; ;0.&#65533;&#65533;&#65533;&#65533;&#65533;9&#65533;L&#65533;z&#65533;(&#65533;&#65533;!&#65533;&#65533;	Sa&#65533;&#65533;&#65533;E`u%&#65533;.hL&#65533;&#65533;~s&#65533;&#65533;&#65533;<Hk&#65533;&#65533;&#65533;&#65533;&#65533;&#65533;Ex}&#65533;{p.9&#65533;&#65533;OI&#65533;%&#65533;9y)&#65533;Z&#65533;&#65533;vr&#65533;G&#65533;_+&#65533;<#&#65533;&#65533;3&#1608;P&#65533;(&#65533;&#1236;7x&#65533;&#65533;&#65533;!x&#65533;r1&#65533;&#65533;{{&#65533;Iy'&#65533;',Flc&#65533;\&#65533;&#65533;
G0&#65533;&#65533;&#65533;hg&#1061;&#65533;&#65533;UF&#65533;&#65533;&#65533;&#65533;g&#65533;S&#65533;&#65533;Bf&#65533;*&#65533;&#65533;&#65533;&#65533;&#65533;&#65533;&#1581;=KXC&#65533;k&#65533;~&#1883;_Y&#65533;&#65533;t?&#65533;&#65533;&#65533;7S&#65533;\|&#65533;e&#65533;)&#65533;&#65533;Cz&#65533;.	&#65533;b&#65533;&#65533;A&#65533;&#65533;&#65533;a&#1042;^*&#65533;&#65533;&#65533;&#65533;IK4&#65533;&#65533;&#65533;&#65533;j+&#65533;&#65533;&#65533;bho&#65533;&#65533;&#65533;&#65533;?&#65533;&#65533;a&#65533;Qe&#65533;I@&#65533; -&#65533;?``S &#65533;x&#65533;v&#65533;rj&#65533;&#65533;&#65533;V"&#65533;&#65533;&#65533;i,%!&#65533;$lx&#65533;&#65533;0NBU&#65533;&#65533;&#65533;i6&#65533;&#65533;&#65533;&#65533;&#65533;&#65533;
!Z&#65533;&#65533;H&#65533;&#65533;&#65533;Jx&#65533;&#65533;&#65533;)&#65533;&#65533;5&#65533;o&#65533;:&#65533;b&#65533;
>E&#65533;&#65533;fn&&#65533;@2Rw&#65533;y &#65533;\G%:&#65533;&#65533;r0&#65533;!&#65533;&#65533;!&#65533;<&#65533;&#65533;t%&#65533;&#65533;h&#65533;E~&#65533;&#65533;&#1146;)&#65533;.+&#65533;S@&#65533;&#65533;&#65533;&#65533;&#65533;&#65533;&#65533;3K.&#65533;&#65533;A&#683;P&#65533;Pd,&#65533;I&#65533;k&#65533;&#65533;&#65533;Y2&#65533;]&#65533;~s&#1108;*<&#65533;&#65533;&#65533;@&#65533;&#65533;&#65533;)~&#65533;&#65533;&#65533;&#65533;)&#65533;m&#65533;&#65533;&#65533;o|&#65533;s&#65533;Wq(&#65533;&#65533;&#65533;%p&#65533;[ U&#65533;&#65533;&#65533;eP<&#65533;H &#65533;&#16946;&#1398;&#65533;&#65533;CR&#12923;&#65533;&#65533;;(&#65533;&#65533;).&k"&#65533;&#65533;5&#65533;&#65533;84t&#65533;&#65533;en*Yv&#65533;&#65533;(&#65533;t+&#65533;&#65533;X&#65533;Uq*&#65533;3&#65533;&#65533;Ip8q&#65533;E?!yjp&#65533;'&#65533;n]E&#65533;n&#65533;7&#65533;&#65533;1jH t^3&#65533;/s%C&#65533;DI&#65533; &#65533;@&#65533;&#65533;Z`PO&#65533; `&#65533;>/&#65533;&#65533;&#65533;&#65533;'&#65533;&#65533;2FE&#65533;&#65533;sx52&#65533;6u~&#65533;%;&#65533;j.&#65533;&#65533; x5&#65533;<&#65533;'&#65533;&#1883;&#65533;=&#65533;&#65533;&#65533;&#65533;&#65533;yE*)&#65533;&#65533;&#65533;&#65533;e&#65533;&#65533;w&#65533;Wol!&#65533;;&#65533;&#65533;D&#65533;&#65533;i)&#65533;&#65533;[p&#65533;d&#65533;&#65533;&#65533;h`Z&#65533;&#65533;&#65533;&#65533;&#65533;&#65533;&#65533;&#65533;&#65533;&#65533;O[&#65533;[Rb"&#65533;yH&#65533;&#65533;hz&#1125;&#65533;B&#65533;^&#65533;3!%72&#65533;&#852;&#65533;C&#65533;&#65533;&#65533;B&#65533;O)&#65533;&#65533;&#704;&#65533;&#65533;!&#65533;&#65533;&f&#65533;f&#65533;&#65533;&#65533;wr&#65533;&#65533;&#65533;&#1414;&#65533;&#65533;H1&#65533;&#65533;;&#65533;p&#65533;&#65533;&#65533;&#65533;&#65533;&#65533;&#65533;&#65533;;&#65533;&#65533;&#65533;*&#65533;&#65533;&#65533;r&#65533;B&#65533;&#65533;&#65533;&#65533;O &#65533;&#65533;>&#65533;&#65533;q&#1715;e&#65533;=k&#65533;=QpI[&#1072;[&#65533;I&#861;\&#65533;&#65533;s"&#65533;0w&#65533;&#65533;?&#65533;&#65533;&&#65533;L.o&#65533;j&#65533;!&#65533;Fda&#65533;&#65533;P&#65533;&#65533;&#65533;e&#65533;&#65533;o<&#65533;&#65533;3)&#65533;K&#65533;,&#65533;&#65533;&#65533;+{.;&#65533;&#65533;O&#65533;c&#65533;u&#65533;&#65533;-&#65533;&#865;&#65533;d&#65533;&#65533;.?@&#65533;  &#65533;&#65533;&#65533;i&#65533;&#65533;O&#65533; 5/.]&#65533;b&#65533;&#65533;S&#65533;qs&#65533;~&#65533;t&#65533;&#710;={&#65533;w6!T 4$&#65533;&#65533;&#65533;&#65533;&#65533;[&#65533;&#65533;&#65533;!E4&#65533;,&#65533;QD&#65533;R&#65533;&#65533;&#65533;&#266;od&#65533;~&#65533;&#65533;&#341;o$&#65533; &#65533;!&#65533;&#65533;6&#65533;f3&#65533;&#65533;&#65533;&#65533;7&#65533;* &#65533;A&#65533;
zp&#65533; &#65533;&#65533;	2H8A&#65533;	:&#264;&#65533;&#65533;B@
Q&#65533;SId&#65533;B&#65533;z&#65533;!`#F-[bt`&#65533; 6l&#528;&#65533;&#65533;N2hl&#65533;&#65533;q&#65533;F4h&#65533;\&#65533;A&#65533;'N&#65533;@H&#65533;&#65533;&#65533;	..HPA&#65533;)&#65533;|E&#65533;&#234;U (&#65533;&#65533;&#65533;huB	H&#65533;pVB&#65533;&#65533;_&#65533;.&#65533;&#1539;&#196;") 6h+&#65533;&#65533;&#65533;	(4&#65533;H&#65533;&#65533;C[&#65533;&&#65533;&#1617;b&#65533;&#65533;&#65533;&#65533;&#65533;&#65533; &#65533;&#65533;&#65533;@0&#65533;&#65533;&#65533;E&#65533;&#65533;`q&#65533;&#1668;J&#65533;;a&#65533;
;8&#65533;&#65533;1{&#65533;D@z8&#65533;&#3435;&#65533;&#980;w&#65533;&#65533;\&#65533;&#65533;F&#65533;k&#65533;&#65533;d&#65533;&#65533;&#65533;Nh&#65533;&#65533;aD&#65533;p+RD=A=t&#65533;/_&#65533;&#65533;u&#65533;&#65533;&#65533;&#65533;&#65533;&&#65533;&#65533;4&#65533;N&#65533;W&#65533;&#65533;&#65533;5&#65533;&#65533;o&#65533;(&#65533;2` #&#65533;@	(&#65533;&#65533;
&#65533;&#65533;&#65533;	9&#65533; &#5296;Cu&#65533;`  DTpD&#65533;!!r&#65533;&#65533;&#65533;&#65533;&#65533;&#65533;&#65533;b &#65533;qx&#65533;&#65533;`&#65533;&#414514;[-H &#65533;&#65533;&#65533;#&#65533;<a&#65533;&#65533;&#65533;&#65533;h&#65533;&#65533;QI&#65533;&#65533;l-
@a7&#65533;~&#1288;K.@0&#65533;0&#65533;l&#65533;"&#65533;&#65533;&#65533;&#65533;&#65533;Zj&#65533;&#65533;&#65533;-l&#65533;&#65533;*&#1138;&#654;&#65533;
 &#65533;&#65533;Zh&#65533;&#65533;&#1162;&#65533;&#65533;+&#65533;&#65533;&#65533;&#65533;A&#65533;&#65533;rk&&#65533;&#65533;&#65533;Rs&#65533;&#65533;&#65533;M:"&#65533;&#65533;&#65533;	&#699;;>+pj&#65533;&#65533;&#65533;&#65533;r THG3&#65533;R5&#65533;&#65533;&#65533;&#65533;J&#65533;&#65533;$+8-&#65533;S&#65533;67&#65533;"&#1761;+Jh&#817;,QHh&#65533;&#65533;8	5IQ@&#65533;&#65533;&#65533;d&#65533;&#1327;(!&#65533;M	&#65533;`"s'&#65533;&#65533;&#65533;08m&#65533;r&#65533;&#65533;v &#65533;&#65533;&#65533;&#65533;&#65533;&#65533;,&#65533;|&#65533;&#65533;&#65533;&#65533;&#65533;&#65533;&#65533;Y&#65533;&#65533;[&#65533;:&#65533;&#65533;&#65533;&#65533;A'&#65533;&#65533;&#65533;7&#65533;&#65533;&#65533;!@Fc&#65533;'&#65533;[| &#65533;g&#65533;&#65533;&#65533;p&#785;&#65533;&#65533;T&#65533;&#728;&#65533;&#65533;&#897;Rp*&#65533;2&#65533;&#65533;K&#65533;4p
g6O&#65533;r&#65533;LL&#65533;}&#65533;&#65533;K&#65533;yv&#65533;!&#65533;&#65533;&#65533;&#65533;I&#65533;^&#65533;&#65533;K&#65533;TSh%&#65533;`&#65533;&#65533;J&#65533;4XU&#65533;&#65533;v&#65533;&#65533;&#65533;&#65533;&#65533;&#705;":7RAwh!9&#65533;B&#822;&#65533;*`h&#65533;0s&#65533;	&#65533;n-&#65533;&#65533;&#65533;,&#65533;&#65533; /&#1080;"NR&#65533;CN4&#65533;@&#65533;&#65533;0&#65533;&#65533;,&#65533;f&#65533;&#65533;&#65533;~&#65533;&#65533;&#65533;0&#65533;j&#1784;&#65533;&#65533;z&#65533;&#65533;&#65533;V&#65533;&#65533;&#1122;.&#65533;I&#65533;h&#65533;&#65533;R&#65533;&#65533;&#65533;t'&#65533;&#513;	5&#1025;&#65533;&#65533;&#65533;a6fK7=&#65533;&#65533;-&#65533;&#65533;&#65533;0&#65533;&#194;&#65533;&#65533; p
&#65533;-nJ&#65533;&#65533;&#65533;&#65533;:&#65533;0c&#65533;(8 &#65533;&#65533;&#65533;&#65533;&#65533;CP&#65533;XA&#65533;CV&#65533;Ey&#65533;cC&#65533;&#65533;&#65533;J&#65533;?2=MaR3&#65533;&#1304;&#65533;@&#65533;%HVq
vp$`'fG&#65533;Y&#65533;&#65533;%)0;3[ 5h)&#65533;*|&#65533;H&#65533;`&#65533;&#65533;n;+&#65533;&#65533;C&#65533;&#65533;WM&#65533;Vn&#65533;&#65533;ip.&#65533;x&#65533;t9&#65533;&#65533;0&#65533;)&#65533;PK&#65533;6;&#65533;&&#65533;&#65533;&#65533;&#65533;ZZ&#65533;`F&#65533;&#255;H&#65533;4H&#65533;&#65533;&#65533;&#65533;&#65533;9@W@C0'&#65533;&#65533;&#65533;[&#65533;RL&#65533;
p&#65533;&#65533;&#65533;9&#65533;&#1904;$)I&#65533;P#&#65533;&#65533;IN&#65533;"&#65533;&#65533;@&#65533;&#65533;&#65533;&#65533;&#65533;&#65533;&#65533; &#65533;\&#65533;^&#65533;#&#65533;&#65533;&#65533;S&#65533;J&#65533;z&#65533;&#1256;F&#65533;&#65533;sz&#65533;O&#49429;=&#65533;&#65533;&#65533;>&#65533;\U&#65533;8h&#65533;&#65533;OB&#208;&#65533;.4	&#65533;&#980;&#65533;&#65533;&#65533;hd&#65533;&#65533;Ld&#65533;`&#65533;d&#65533;&#65533;&#65533;h&#65533;0*&#65533;&#1272;&#65533;&#65533;&#65533;%&#65533;g&#65533;&#65533;d&#65533;&#1296;&#65533;&#65533;&#65533;&#65533;&#65533;&#65533;&#65533;&#65533;A>&#65533;&#65533;W&#65533;&#65533;&#65533;&#65533;&#65533;l&#65533;P1!L;5 +&#65533;&#65533;JZ&#65533;u&#65533;Y&#65533;3m&#65533;)<&#65533;r.&#65533;&#65533;-&#1836;&#65533;p&#65533;Q&#65533;&#65533;*Jq&#65533;&#65533;&#1194;N&#65533;&#65533;nxY\<	s.&#481;&#65533;'%HM&#65533;&#65533;1&#65533;&#65533;>&#162;K&#65533;&#65533;&#65533;&\)XU&#65533;R &#65533;&#65533;PR&#65533;=c&#65533;z&#65533;&#65533;9&#65533;&#65533;&#65533;&#65533;&#65533;X&#65533;&#65533;K&#65533;&#65533;&#65533;&#65533;&#65533;~|&#65533;&#65533;&#65533;&#65533; y<&#65533;&#65533;m&#65533;&#65533;H&#65533;&#65533; %&#65533;&#65533;L&#65533;>&#65533;F&#65533;k?&#65533;#Pj&#65533;&#65533;&#65533;&#65533;&#65533;B&#65533;&#1541;*4!&#65533;/&#65533;&#65533;&#65533;F&#65533;&#65533;Q&#65533;F3 j&#65533;&#65533;&#65533;B`F<&#595466;N&#65533;4Mf&#65533;&#65533;&#65533;gZ&#1479;83#/qI`&#65533;&#65533;&#65533;j&#65533;&#65533;&#65533;y8&#65533;8W&d&#206;v&#65533;v&#65533;&#65533;@&#65533;&#65533;
`B3&#65533;Z&#65533;&#65533;&#65533;)&#65533;T&#65533;&#423;&#65533;a&#65533;&#65533;&#65533;4&#65533;E &#65533;
&#65533;&#65533;!&#65533;L(`'&#65533;&#65533;&#65533;I&#65533;&#65533;t&#65533;&#65533;&#65533;!6&#65533;&#65533;O&#65533;4
&#65533;&#65533;F^&#65533;W%&#65533;j%fRK&#43044;&#65533;&#65533;&#65533;I&#65533;v@~&#65533;&#65533;&#65533;&#65533;&#65533;;&#65533;E&#65533;D9&#65533;w&#65533;=&#65533;A&#65533;&#65533;&#65533;J&#65533;w>&#1906;m&#65533;&#65533;,&#65533;&#65533;}2`&#65533;{&#65533;&eEc.&#65533;}&#65533;T#++&#65533;&#65533;	 &#65533;_&#65533;"&#257;&#65533;&#65533;&#65533;Dc&#65533;&#65533;Y[&#65533;&#65533; P&#65533;~&#65533;&#65533;&#65533;&#65533;&#65533;&#65533;j&#65533;P,i&#65533;&#65533;&#65533;u-J&#65533;&#65533;&#65533;	@&#65533;&#65533;T&#65533;&#65533;h&#65533;"&#65533;0&#65533;+,&#65533;&#65533;N&#65533;8X&#65533;&#65533;&#1188;&#65533; Q&#65533; A&#65533;&#65533;D&#65533;C&#65533;&#65533;&#65533; a]&#65533;,V&#65533;&#65533;7&#656;344&#65533;&=&#38520;&#65533;&#65533;1&#65533;&#65533;Ji&#65533;|&#65533;I9O&#65533;A3	&#65533;&#65533;&#65533;`&#65533;&#65533;\P&#65533;(jRp:&#65533;&#65533;&#65533;E5&#65533;5&#65533;(7&#65533;M<7/g'8&#65533;%%&#65533;Ih&#65533;Y&#65533;&#65533;&#65533;(&#65533;&#65533;&#65533;&#65533;&#65533;;&#65533;&#65533;&#65533;&#65533;&#65533;&#65533;x&#65533;&#65533;J&#65533;f&#65533;&#1542;s&#65533;c&#65533;&#687;&#65533;p&#65533;o?&#65533;;&#65533;&#65533;0 &#65533;YC&#65533;C&#65533;&#65533;&#65533;&#30767;&#65533;OB&#65533;Q&#65533;3&#65533;&#65533;&#65533;F&#65533;D&#65533;&#65533;_D&#65533;"s;&#65533;&#65533;&7&#65533;j&#65533;&#65533;E4[S'k&#65533;&#65533;&#65533;&#65533;W&#65533;&#65533;Q&#65533;+&#65533;&#65533;d(&#65533;&#65533;&#65533;Ltq&#65533;&#65533;v&#65533;3/&#65533;&#65533;"&#65533;&&#65533;&#65533;dF3&#65533;0D+&#65533;D!&#65533;@&#65533;HT"&#65533;C$&#65533;&#65533; >]%-N:P&#65533;$;&#65533;&#65533;R8e7&#65533;Q&#65533;&#65533;&#65533;&#65533;F'&#1732;
&#65533;a&#65533;&#65533;hZ8&#65533;&#65533;&#65533;m&#65533;&#65533;8&#65533;&#65533;.?&#65533;9	&#65533;&#65533;5&#65533;&#65533;&#65533;q7*Y&#65533;C&#65533;&#552;J&#65533;@&#65533;d&#65533;&#65533;E&#65533;&&#65533;&#65533;&#65533;&#65533;K&#65533;&#1263;&#65533;z&#65533;&#65533;Q&#65533;&#65533;&#1892;@B&#65533;jV'&#65533;7&#65533; q+&#65533;&#65533;&#65533;&#65533;&#65533;&#65533;v=`&#65533;&#65533;&#65533;&#65533;k&#65533;&#65533;&#65533;Sr`&#65533;&#65533;&#65533;Q&#65533;&#65533;=a&#65533;&#65533;Oe8 &#65533;&#65533;&#65533;@&#65533;r&#65533;&#296;&#65533;&#65533;dsG&#65533;jV &#65533;(D!P &#65533;!&#65533;&#65533;	&#65533;5&&#65533;=&#65533;/&#65533;&#65533;D/zz&#65533;&#65533;H?&#65533;S&#65533;B&#65533;&#65533;&6&#65533;
A&#65533;T&#65533;&#65533;&#1068;&#65533;&#65533;L&#65533;d&#65533;G&#65533;N Vy&#65533;&#65533;&#65533;&#65533;&#772;&#65533;M&#65533;&#65533;&#65533;&#65533;&#65533;&#65533;)&#65533;&#65533;G&#65533;&#65533;Tf&#2018;DY!&#336;&#5701;&#65533;&#65533;0&#65533;&#65533;"&#65533;NZ@M~`-&#65533;&#65533;&#1201;&#65533;&#65533;&#259;i&#65533;8F&#65533;&#65533;Bt&#65533;&#65533;&#65533;Pj2(9&#65533;a&#65533;&#65533;R&#65533;&#65533;&#65533;&#65533;&#65533;Y?J&#65533;D&#65533;&#65533;&#65533;z&#65533;(	&#65533;{&#65533;&#65533;&#65533;0&#65533;&#65533;&#65533;#&#65533;"&#65533;&#65533; &#65533;x*&#65533;oj&#65533;&#65533;x&#65533;&#65533;&#65533;&#65533;&#65533;*&#65533;+&#65533;Y&#65533;[@`;&#65533;&#65533;&#65533;1&#65533;&#65533;&#240;&#65533;z+&#65533;&#1143;jr&#65533;B;&)&#65533;&#65533;k&#608;&#65533;&#65533;t&#65533;&#65533;&#65533;?x&#65533;&#65533;&#65533;&#65533;? &#65533;J&#65533; 0&#65533;&#65533;&#65533;,/I(&#65533;&#65533;&#65533;B&#65533;&#65533;&#1083;&#65533;5h&#65533;&#65533;&#1538;2(&#65533;&#65533;(&#65533;4&#65533;&#65533;m&#65533;c&#65533;&#65533;&#65533;&#65533;!-&#65533;#&#65533;&#65533;&#65533;&#65533;&#65533;&#1040;&#65533;&#65533;&#65533;&#65533;]i&#65533;"+&#65533; &#65533;&#34414;?@&#65533;
&#65533;&#65533;&#65533;&#65533;xR&#65533;])&#65533;&#65533;Qq #I&#65533;"&#65533;)&#65533;	&#65533;r	&#65533;I&#65533;&#65533;h;&#65533;q&#65533;&#65533;&#65533;i@ai&#65533;Q[&#65533;
-&#65533;_&#65533;!&#65533;&#65533;F&#65533;|&#65533;9&#65533;bI.":&#65533;&#65533;&#65533;&#65533;&#65533;&#224;&#65533;&#65533;"&#65533;&#1647;&#65533;&#65533;1&#65533;!&#65533;&#65533;&#65533;&#65533;&#65533;0&#65533;&#65533;&#65533;&#65533;&#65533;q;&#65533;&#65533;;&#65533;&#65533;&#65533;&#65533;	&#65533;a&#65533;&#65533;&#1776;@&#65533;&#65533;F&#65533;2 {&#65533;&#65533;&#65533;=1&#65533;&&#65533; :&#65533;(-&#65533;&#1568;&#194;&#65533;&#65533;!a&#65533;	&#65533;@&#65533;1l0&#65533;h&#65533;4&#65533;&#65533;*K&#65533;w&#65533;&#65533;&#65533;&#1586;)"&#65533;&#65533;&#1024;J&#65533;&#248;(&#65533;&#65533;[8)&#65533;&#65533;+J'&#65533;sv&#65533;&#65533;)&#65533;'&#65533;&#1026;*&#1538;-H?&#65533;&#65533; &#65533;&#65533;&#1547;&#65533;[&#65533;&#65533; E}&#65533;+2t&#65533;XC&#65533;&#65533;&#65533;&#1242;]@&#65533;@T2&#65533;(&#65533;&#65533;P&#65533;	&#65533;ETdEZ&#786;&#1193;N2&#65533;&#65533;&#65533;Qz&#65533;1&#65533;&#65533;&#65533;&#65533;Q&#65533;&#65533;&#65533;xa&#65533;5&#65533;Q&#65533;6&#65533;Y&#65533;&#65533;&#65533;&#65533;J&#65533;&#65533;&#65533;"H&#65533;&#65533;
&#65533;&#65533;&#65533;?&#65533;&#65533;2Y<&#65533;&#65533;&#65533;&#281;1ic&#65533;&#65533;K&#65533;2 &#65533;&#65533;8&#65533;Q&#65533;<&#65533;&#65533;k{&#65533;&#65533;E9&#65533;&#65533;8 n&#65533;p&#65533;&#65533;Zy&#65533;&#65533;@>x&#65533;&#65533;&#1082;&#65533;h&#65533;%j%&#65533;&#65533;&#65533;&#65533;&#65533;#&#65533;or&#65533;.&#65533;&#65533;&#65533;&#65533;&#1315;&#65533;
&#65533;&#65533;&#65533;,M&#65533;&#65533;tsy&#65533;&#65533;)&#65533;&#65533;D&#65533;&&#65533;&#65533;&#65533;&#65533;&#65533;&#65533;&#65533;&#65533;"&#65533;&#65533; E&#65533;D&#65533;"I95&#65533;H@&#65533;&#65533;&#65533;&#65533;&#65533;M9&#65533;&#65533;(AQ&#65533;U&#65533;@&#65533;x&#7732;&#65533;&#65533;&#65533;*0d	&#428;&#65533;&#65533;&#11387;f&#65533;&#65533; K_&#65533;&#65533;&#65533;LO&#65533;&#65533;&#65533;&#65533;&#65533;&#65533;&#65533;@&#65533;[&#65533;&#65533;?P&#65533;&#65533;&#65533;&#65533;&#65533;&#65533;&#65533;&#65533;+&#65533;D1
&#65533;&#65533;C&#65533;o&#65533;6g&#65533;G&#65533;&#65533;&#65533;&#65533;K&#65533;&#1239;&#65533;h""_&#65533;&#65533;&#65533;X8>y&#65533;&#65533;B&#65533;&#65533;&#65533;'_&#65533;h&#65533;f:| &#65533;d &#65533;&#65533;B&#65533;o&#204;0>&#65533;&#65533;2&#65533;l&#65533;H&#65533;&#65533;L&#1140;$c&#65533;&#65533;&#65533;T2H&#65533;&#65533;&#65533;&#65533;b&#65533;k&#65533;&#65533;&#65533;d&#65533;&#65533;&#65533;Iv&#65533;&#65533;1&#65533;&#65533;&#279;H&#65533;&#65533;&#65533;&#525;&#65533;&#65533;&#65533;&#65533;&#65533;&#65533;&#65533;&#65533;&#1727;d&#65533;a^&#65533;&#65533;Y&#65533;&#65533;&#65533;R&#429;&#65533;5&#65533;q&#65533;+&#65533; &#657;&#65533;A&#65533;&#65533;&#65533;&#65533;0&#65533;YjA(Fa&#65533;
:&#65533;KT&#65533;K&#65533;$P&#65533;&#1702;&#65533;Zw&#65533;&#65533;&#65533;1&#65533;:&#65533;2&#65533;s&#65533;6&#65533;b&#65533;&#65533;&#65533;&#65533;&#65533;(&#65533;0&#65533;&#65533;&#65533;&#65533;&#65533;&#65533;&#65533;P&#65533;"`&#65533;&#65533;(&#65533;&#65533;x&#65533;&#65533;&#65533;&#65533;:t&#65533;=R!k#,ED7&#65533;C;l&#65533;&#65533;&#65533;&#65533;&#65533;$&#65533;#&#65533;&#65533;&#65533;(&#65533;&#65533; &#65533;<&#65533;&#65533;   &#65533; &#65533;P&#65533;?t&#65533;E&#65533;M&#65533;&#65533;&#65533;a&#502;&#65533;&#65533;&#65533;&#65533;uA$&#65533;4&#65533;&#65533;&#65533;>&#65533;&#65533;A&#65533;&#65533;&#65533;wY5&#65533;&#1253;&#65533;&#360;2&#65533;&#65533;A&#65533;t&#65533;&#65533;&#65533;&#65533;k&#65533;&#65533;/&#65533;&#65533;&#65533;&#65533;&#65533;&#65533;&#65533;&#65533;\&#65533;S&#65533;&#65533;&#65533;i&#65533;%)&#65533;#A&#65533;&#65533;Is&#65533; &#65533;&#65533;	m&#65533;&#65533;kG&#65533;Q&#65533;&#65533;&#65533; &#65533; &#65533;,M&#65533;&#65533;X
&#65533;p&#65533;&#65533;7q	&#65533;Gk&#65533;K&#331;6m&#338;&#65533;&#65533;J&#65533;jT>QQl&#65533;H2&#65533;L&#65533;&#65533;&#65533;x&#1809;8@s&#65533;4&#65533;&#1024;&#65533;{"o&#65533;@L9&#65533;8(&#65533;&#65533;p&#65533;0&#65533;2&&#65533;X&#65533;$LU&#65533;&#65533;P(&#65533;&#732;]P&#65533;&#575;MP&#65533;&#65533;&#65533;&#65533;&#65533;&#65533;&#65533;CJ?&#65533;S&#65533;&#65533;*7&#65533;&#65533;G&#65533;&#65533;&#65533;&#65533;&#65533;&#65533;2&#65533;&#65533;&#65533;Q&#65533;k&#65533;S&#65533;S&#65533;&#65533;&#65533;y&#65533;&#65533;A&#65533;&#65533;&#65533;&#65533;mOc&#65533;Z&#65533;S	TCC&#65533;+&#1282;&#65533;&#65533;*&#65533;"EP&#65533;D&#65533;"4P&#65533;#&#65533;Im&#65533;G}&#65533;&#65533;&#65533;A&#65533;0&#65533;H&#1449;&#65533;&#65533;&#65533;F&#65533;:&#65533;&#65533;xK&#65533;&#65533; M&#65533;K
&#65533;
'q\J&#65533;IG&#65533;j &#65533;&#65533;&#65533;&#1000;&#65533;&#65533;bXQ}&#65533;&#65533;QQ&#1897;!QuLr&#65533;&#1864;&#65533;|&#65533;	8&#65533;&#65533;7&#65533;(&#65533;p&#65533;&#65533;&#65533;E&#65533;C&#65533;&#65533;&#65533;&#65533;&#65533;X9&&#65533;&#65533;2&#65533;&#65533;&#65533;M&#65533;c&#65533; &#65533;&#65533;#&#65533;&#65533;&#65533;&#65533;&#341;&#65533;'&#65533;&#1242;&#65533;+@&#65533;&#65533;&#65533;@&#65533;4B&#65533;&#172;&#65533;&#65533;!&#65533;&#65533;&#65533;&#65533;.&#65533;r&#65533;&#65533;&#65533;;&#65533;-&#65533;W&#65533;&#65533;&#1636;&#65533;&#65533;&#65533;1&#65533;&#469;0a&#65533;&#65533;\&#65533;&#65533;&#65533;		O&#65533;&#65533;e&#65533;;gl&#65533;XO&#65533;&#65533;kl	&#65533; ,k&#65533;&#65533;&#65533;x&#65533;&#65533;&#65533;&#65533;&#65533;&#65533;.&&#65533;F&#65533;U&#65533;:	  &#65533;&#1824;&#65533;&#65533;&#65533;	&#65533;@&#65533;k
+&#65533;&#1858;&#65533;H&#65533;&#65533;&#65533;&#65533;5H&#65533;(&#1947;&#65533;	@&#65533;	&#65533;&#65533;&#65533;sB&#65533;]&&#65533;&#65533;?&#65533;%&#65533;&#65533;&#65533;A&#65533;&#525;&#65533;&#65533;&#65533;&#65533;X&#65533;|&#65533;&#65533;:b+R-.#!&#65533;D&#65533;p$&#65533;V&#1358;&#65533;&#65533;&#65533;S&#65533;I&#65533;&#65533;K~&#65533;&#65533;&#65533; &#65533;k&#65533;&#65533;&#65533;&#65533;&#65533;&#65533;&#65533;2&#65533;G <&#65533;&#65533;5&#65533;&#65533; &#65533;
Y&#65533;M&#65533;@&#65533;&#65533;$A&#65533;&#65533;J&#65533;&#65533;"&#65533;&#65533;O <&#65533;&#65533;x&#65533;r&#65533;DI&#308;kU&#65533;&#65533;!&#65533;e,\&#65533;[&#65533;&#65533;&#65533;&#65533;&#65533;Y5X&#230;&#65533;u&#693;\{a&#65533;1&#65533;&#65533;!0&#65533; &#65533;&#65533;&#65533;&#65533;&#65533;x&#65533;&#65533; ?&#65533;&#65533;&#65533;&#65533;t&#65533;&#65533;&#65533;w&#65533;A&#65533;&#65533;&#65533;uL&#65533;&#65533;&#65533;X?$2&#65533;&#65533;&#65533;&#65533;&#247;&#65533;Ec&#65533;&#1488;='i&#65533;#I]&#65533;?&#65533;&#65533;&#65533;X&#65533;*&#65533;1&#65533;-&#65533;&#65533;&#65533;&#476;&#65533;?&#65533;(&#65533;X&#65533;0i&#65533;&#65533;J<B&#65533;J&#1426;}i&#65533;e&#65533;,q |&#65533;&#65533;&#1232;8n&#65533;@\>&#65533;&#65533;3&#65533;&#65533;&#65533;&#65533;&#65533;&#65533;&#65533;Z&#65533;d &#65533;U&#65533;]-(&#65533;>&#65533;KCZ&#65533;&#65533;&#65533;&#65533;&#65533;&#65533;&#65533;&#65533;&#65533;V&#65533;&#65533;*m&#65533;&#1724;D[a>&#65533;Kasu&#65533;&#65533;c5&#65533;W&#65533;&#65533;&#65533;&#65533;E&#65533;&#65533;i&#65533;5&#65533;\&#65533;c&#65533;V&#65533;Y0&#65533;B&#65533;&#65533; &#65533;&#65533;&#65533;&#65533;5&#65533;&#65533;9&#65533;'&#65533; HQ&#65533;&#65533;b&#65533;1J}B}&#1463;&#13929;Y&#65533;&#65533;-&#65533;YA&#65533;&#1639;&#65533;&#65533;&#65533;&&#65533;D,&#65533;(&#65533;=8&#65533;&#65533;$ &#65533;o\&#65533;1&#65533;#XA&#65533;U3&#65533;M&#65533;&#384;&#65533;Q&#65533;JR>&#65533;&#65533;&#65533;&#65533;x*&#65533;&#65533; 5R&#65533;F@i&#65533;&#65533;&#65533;Q&#65533;:&#65533;&#331;&#1086;&#65533;&#65533;L&#65533;q&#65533;&#65533;
&#65533;i%&#65533;&#65533;&#65533;&#65533;&#65533;&#65533;&#65533;O&#65533;^j&#65533;&#65533;l&#65533;&#65533;8&#65533;&#65533; &#65533;&#65533;&#65533;&#65533;(&#65533;&#65533;p&#65533;fn&#43034;&#65533;m&#65533;V&#65533;&#65533;]7&#65533;]&#65533;3&#65533;&#65533;HQo&#65533;&#1800;&#65533;Ub$)&#65533;&#65533;\ZL&#65533;&#65533;&#65533;^r&#65533;l==&#65533;&#65533;e&#65533;~&#65533;&#65533;&#65533;~la&#65533;&#65533;&#65533;&#65533;}&#65533;Y&#65533;^&#65533;&#65533;. &#382;&#65533;kl&#1796;6&#65533;&#65533;&#65533;&#65533;&#65533;l&#65533;-n&#65533;&#65533;
&#65533;&#65533;&#65533;G&#65533;*&#65533;&#421;9&#65533;4&#272;&#65533;&#65533;&#65533;&#65533;^M2&#65533;)U&#65533;&#65533;8&#65533;6R&#65533;C&#65533;# &#65533;'5S&#65533;s)&#65533;&#65533;#&#65533;H$&#65533;&#65533;&#65533;&#65533;&#65533;&#65533;&#65533;\&#65533;&#65533;&#825;-&#61545;)_&#65533;1&#65533;&#65533;KO&&#65533;r&#65533;&#65533;/C&#65533;&#65533;&#65533;&#65533;)&#65533;&#65533;`&&#128;&#65533;Q&#65533;]&#65533;&#65533;.&#65533;&#65533;&#65533;&#1118;O
&#65533;&#65533; 
P&#65533;&#65533;&#65533;U&#65533;&#65533;&#65533;&#65533;O&#65533;&#65533;&#65533;&#65533;!&#65533;^X&#65533;&#65533;g&#65533;&#65533;&#65533;&#65533;<&#65533;&#65533;,&#65533;&#65533;
&#65533;&#65533;Q&#65533;&#65533;&#65533;&#65533;K&#65533;&#65533;&#65533;&#65533;&#65533;&#65533;&#49358;+&#65533;d&#65533;]&#65533;&#65533;OAT&#65533;&#1075;&#65533;4!&#65533;&#65533;&#65533;	(&#65533;&#65533;&#65533;&#65533;8&#65533;<&#65533;85&#65533;&#1074;&#65533;M&#65533;&#65533;&#65533;&#65533;&#65533;&#65533;&#65533;H&#65533;&#65533;&#65533;!_|	p&#65533;&#65533;&#65533;&#65533;&#65533;;&#65533;(&#65533;-&#546;2&#1045;+&#65533;,&#65533;&#65533;&#65533;&#65533;M&#65533;&#65533;&#65533;'-?w4=*]N&#65533;f&#65533;.X-j&#40425;&#65533;M&#65533;&#65533;[>&#65533;[&#65533;2PDuK9"(ME&#65533; =&#65533;$&#65533;.&#65533;&#65533;&#926;=&#65533;&#65533;I	&#65533;&#65533;&#798;&#65533;&#65533;&#1424;&#65533;nS&#65533;&#65533;5&#65533;~&#65533;&#65533;%uv&#65533;g&~A&#65533;&#65533;g&#65533;&#65533;;J&#65533;0Q5&#65533;c&#65533;&#65533;+D]&#65533;&#65533;g&#65533;&#65533;|&#65533;h&#65533;~&#65533;F&#65533;&#65533;&#65533;lP&#65533;&#65533;&#147;+&#65533;&#65533;&#65533;H[y)&#65533;&#65533;&#65533;n
&#65533;8&#65533;&#65533;&#65533;Smz&#65533;-&#65533;&#65533;&#65533;&#65533;&#65533;&#65533;'B&#65533;&#65533;(&#65533;&#65533;&#65533;H<j&#65533;&#65533;!&#65533;*&#65533;&#65533;v&#65533;&#65533;t[&#65533;&#65533;-&#514;&#65533;^&#65533;&#65533;&#65533;&#65533;&#65533;)&#65533;&#65533;J&#1749;&#65533;&#65533; &#65533;&#65533;&#65533;j&#65533;D&#65533;vI&#65533;L&#65533;&#65533;&#65533;D]&#65533;&#65533;3&#65533;Y5&#65533;&#65533;&#65533;&#162;&#65533;&#65533;&#65533;&#65533;|&#65533;&#65533;&#65533;U\&#65533;y&#65533;&#65533;J#{m&#65533;w#&&#1105;5U&#65533;&#65533;v&#65533;8&#65533;t&#65533;&#65533;\&#65533;m0&#65533;&#65533;%h&#65533;&#65533;&#65533;&#65533;&#65533;lA&#65533;}&#65533;~&#65533;y]&#65533;&#65533;N?_`&#65533;8&#65533;	&#65533;yU&#65533;l&#65533;
&#65533;b&#65533;&#65533;~mS &#65533;&#65533;c6&#17421;&#65533;3&#65533;&#65533;q&#65533;@*HK&#65533;&#65533; &#20193;e&#65533;&#65533;&#65533;(C&#65533;&#65533;>&#65533;0&#65533;&#65533;c&#65533;]&#65533;&#65533;m&#65533;u&#65533;0&#65533;&#65533;-H&#65533;F&#65533;H- &#65533;?4p&#65533;&#65533;&#65533;=z&#65533;X&#65533;&#65533;@z &#65533;&#65533;&#65533;
&LH&#65533;&#2243;&#65533;<& &#65533;&#65533;A&#65533;&#65533;&#65533;&#65533;4&#65533;,92&#65533;&#65533;&#65533;$Lp&#65533;s&#65533;&#65533;O&#65533;xQ&#65533;&#65533;6h&#1072;&#65533;&#65533;&#65533;	&#65533;j&#65533;0&#65533;jF&#65533;W&#65533;&#65533;@Q&#65533;jU&#65533;D&#65533;L)`&#65533;"H&#65533;&#65533;&#65533;B[
r%&#65533;&#65533;)ABZ&#65533;t&#65533;&#65533;&#65533;+W&#65533; .`&#65533;&#65533;Br&#65533;x&#65533; &#65533;&#65533;'&#65533;&#65533;G&#65533;&#65533;q&#65533;&#466;&#65533; 	&#65533;.)&#65533;&#65533;&#38186;&#65533;~fi&#1252;H&#65533;9}F&#65533;=&#65533;&#65533;&#65533;0&#65533;&#65533;&#65533;&#65533;&#65533;&#1451;}&#65533;Fm&#65533;d&#65533;&#65533;G&#65533;%n&#65533;&#65533;&#65533;&#65533;2&#65533;t=&#65533;EO&#65533;P&#65533;&#65533;&#65533;&#65533;&#65533;&#65533;&#65533;p&#65533;&#65533;@C&#65533;"=v&#65533;&#65533;!'&#65533;	&#65533;%$\&#65533;a &#65533;&#65533;Q&#65533;g&#65533;&#65533;&#65533;&#65533;pH&#65533;'E\&#65533;&#65533;x&#65533;&#65533;TP~&#65533;t&#65533;H&#65533; 
?hH&#65533;wM Bn&#65533;&#65533;A;&#65533;&#65533;&#65533;w-DF&#65533;&#65533;x%&#65533;&#65533;H&#65533;y&#65533;U|4&#65533;&#65533;&#65533;&#65533;f&#65533;r8&#65533;D[<MPdO<1P&#65533;"&#65533;&#65533;&#65533;Fel&#65533;&#65533;]\&#65533;&#65533;2&#65533;@C&#65533;p&#65533;%&#65533;Y&#65533;Q&#65533;&#65533;&#65533;Fp&#65533;X^qT&#65533;&#65533;< Al&#65533;&#65533;O~&#65533;&#65533;'^&#65533;&#65533;&#65533;|&#65533;%Ya&#65533;M&#65533;&#65533;e&#65533;&#65533;&#1634;&#65533;&#65533;&#65533;C8v@g&#65533;&#65533;&#65533;*Vi,&#65533;h&#1447;&#65533;W&#65533;j&#65533;&#65533;Ujt1&#65533;&#65533;A&#65533;&#65533;yn&#65533;&#65533;&#65533;&&#65533;J&#65533;&#65533;&#1181;&#65533;r@&#65533;&#65533;EY&#65533;:&#65533;&#151;&#65533;y&#65533;&#65533;J	&#65533;PA7&#65533;&#65533;&#65533;A
&#65533;&#65533;E$&#65533;ta
&#65533;^&#65533;&#65533;!&#65533;g!v&#65533;]&#65533;&#65533;e)&#65533;C	&#65533;E&#65533;n(ymW(&#65533;6^n&#65533;&#327;&#1221;+&#1863;_&#773;mRQP"&#65533;&#65533;&#257;zW&#65533;&#65533;&#65533;&#65533;&#65533;&#65533;O&#65533;&#65533;t6&#65533;`&#65533;]&#65533;^&#65533;d&#65533;&#65533;I&#65533;O&#65533;&#65533;&#65533;C$&#65533;&#65533;&#65533;2&#65533;1&#65533;&#65533;#&#65533;(&#65533;&#905;&#65533;&#65533;F&#65533;SjQEnI&#65533;(&#65533;i&#65533;LI&#65533;&#65533;Y&#65533;U'&#65533;p&#65533;I&#65533;]p]&#65533;V&#65533;xJ&#65533;(&#65533;&#65533;`  &#65533; &#65533;&#65533;=&#424;dH&#65533;9D&#65533;jw&#65533;v&#1220;u*&#65533;&#65533;&#65533;&#65533;iI&#65533;y&#65533;&#65533;&#65533;*&#65533;&#65533;&#65533;&#65533;*i#&#65533;&#65533;&#65533;&#65533;s8&#65533; &#65533;x&#65533;*n=&#378;&#43929;&#65533;&#65533;y&#65533;w7l&#65533;&#65533;e&#65533;\&#65533;&#65533;tD&#1746;&#65533;Q&#65533;&#65533;zp mH&#65533;&#65533;h&#65533;8&#65533;&#65533;&#65533;&#65533;&#65533;&#65533;oM&#65533;v&#65533;&#65533;&#65533;&#65533;&#65533;P&#65533;r;&#65533;&#65533;&#65533;&#65533;&#65533;&#65533;&#65533;&#65533;&#65533;]mw@$&#65533;&#65533;?&#65533;&#65533;}&#65533;&#65533;&#65533;$I`b&#65533;6o&#65533;&#65533;&#65533;&#65533;&#65533;&#65533;	&#65533;&#65533;$-&#65533; &#65533;n|I&#65533;&#65533;&#65533;]CN&#65533;&#65533;&#65533;&#65533;&#65533;)&#65533;&#65533;hH&#65533;"&#65533;&#1288;F&#65533;&#65533;.s&#65533;&#65533;B&#1138;P4&#65533;f&#65533;&#65533;Cv&#65533;&#65533;&#65533;`*r&#65533;L
&#65533;7&#168;E/|&#65533;&#1693;&#65533;&#65533;9&#65533;pko&#65533;&#65533;a
&#65533;5D1&#65533;habb&#566;:&#65533;&#65533;&#65533;L-&#65533;&#65533;!
&#65533;nF<&#65533;3&#65533;&#65533;[&#65533;&#65533;p&#65533;&#65533;&#65533;J&#65533;#&#65533;Nq&#65533;&#65533;&#65533;3&#65533;Z&#65533;&#65533;rf&#65533;&#65533;&#65533;&#65533;&#65533;4'&#65533;&#65533;&#732;sZr&#65533;&#65533;(nW5J\l&#65533;&#65533;/?@A&#65533; &#65533;t&#65533;]xX{L&#257;&#65533;G^&#65533;N
&#65533;7&#65533;&#65533;?&#65533;"&#65533;n@&#65533;&#65533;q]&#65533;Z&#65533;&#65533;^&#65533;&#65533;&#609;d&#65533;J&#65533;&#65533;f&#65533;G*)&#1025;&#65533;&#65533;&#65533;&#65533;(Hh&#65533;p/&#65533;&#65533;*%&#65533;&#65533;@&#314;&#65533;DZ&#65533;{&#65533;&#65533;&#65533;&#65533;&#65533;&#65533;&#65533;N&#65533;s&#65533;&#65533;&#65533;(2&#65533;4&#65533;PF&#65533;h&#65533;&&#65533;&#65533;&#1196;&#65533;&#65533;B&#65533;&#65533;&#65533;&#65533;nO&#65533;S_P85&#65533;)-~&#65533;&#65533;&#65533;( 6&#65533;&#65533;-&#65533;&#65533;&#65533;&#65533;6&#136;-:&#65533;&#65533;c&#65533;&#65533;4d2&#65533;j&#65533;a&#65533;&#65533;&#65533;&#65533;&#65533;3&#65533;A&#65533;&#65533;$&#65533;&#65533;o&#65533;9&#65533;hBsQ&#65533;	'p&#225;&#65533;iDS&#65533;&#885;&#65533;&#65533;&#65533;&#65533;V&#65533;/&#65533;FB&#65533;&#65533;%&#65533;l,%&#65533;o&#65533;I|N*&#65533;&#65533;&#65533;[&#65533;&#65533;I&R&#65533;&#65533;t&#65533;,(hs6B&#65533;&#65533;&#65533;W&#1693;KF&#65533;^&#65533; [&#65533;E&#65533;&#65533;F&#1568;B&#65533;w`&#65533;b&#65533;#&#65533;I&#65533;u&#65533;A2g=;&#65533; :&#65533;&#65533;[; &#65533;H^	K^9(e0&#65533;v&#65533;$#&#65533;tvQ9&#65533;&#65533;3&#65533;&#65533;&#65533;<&#65533;&#65533;&#65533;&#65533;1&#65533;&#65533;=`&#65533;&#65533;~&#937;H&#343;&#65533;"&#65533;"&#65533;&#65533;&#65533;&#65533;Ik&#65533;&#65533;Sf&#65533;O&#65533;&#65533;&#65533;P&#65533;r- &#65533;&#65533;&#65533;E&#65533;&#65533;&#65533;&#65533;&#65533;&#65533;&#65533;&#65533;0 &#65533;&#65533;&#65533;][&#65533;&#65533;#&#65533;V&#65533;C$&#65533;&#65533;O$&#65533;F&#65533;K
&#65533;&#1830;1&#65533;3&#65533;Y\&#65533;B&#65533;&#65533;_}&#65533;9&#65533;&#65533;M~(&#65533;&#65533;&#65533;&#65533;6&#65533;9\&#65533;D&#65533;.&#65533;&#1284;9&#65533;yoN&#13852;&#65533;&#65533;&%&#65533;NN~&#65533;&#65533;&#65533;&#65533;Z&#65533;K&#65533;I&#65533;&#65533;$&#65533;&#65533; &#65533;	~&#1032;&#65533;&#1664;Wh&#65533;&#65533;s&#65533;5#&#65533;&#65533;&#65533;&#65533;3<&#65533;GZ6&#65533;&#65533;&#65533;&#65533;&#65533;&#65533;`{&#65533;J&#65533;`9T^&#65533;Jx&#65533; P&#65533;c&#65533;&#65533;&#344;&#65533;;)&#65533;&#1586;&#65533;&#1122;&#465;&#65533;&#1154;&#65533;&#65533;&#65533;&#65533;&#65533;8+
h&#65533;&#65533;&#65533;)&#65533;&#65533;&#65533;&#65533;&#184;&#65533;e.;&#65533;S&#65533;&#65533;&#65533;O&#65533;&#65533;&#65533;P&#65533;&#65533;mn!S&#65533;&#65533;&& &#65533;&#65533;@9S@4&#65533;#<b &#65533;&#65533;(&#65533;&#65533;Pk3&#65533;&#65533;!z&#65533;&#65533;&#65533;Mn&#65533;&#65533;(=&#65533;h&#65533;&#65533;&#65533;&#65533;M&#1611;&#65533;8&#65533;H&#65533;?&#65533;^&#65533;&#65533;&#65533;uV&#65533;&#1088;< &#65533;1&#65533;hH9q&#65533;&#65533;&#65533;&#65533;w&#65533;&#65533;&#65533;&#65533;{&#65533;j~&#38666;&#65533;&#65533;&#65533;&#65533;i\&#65533;7&#65533;&#61449;C&#65533;&#65533;&#65533;(&#65533;,&#65533;C;a&#65533;&#65533;&1&#65533;&#65533;O$L&#65533;&#65533;e&#65533;1&#65533;*=&#65533;&#65533;x&#65533;&#716;!uAR&#65533;
&#65533; &#65533;&#65533;C1
N&#65533;`&#65533;@s&#65533;a&#65533;&#65533;P&#65533;&#65533;&#65533;D&#65533;&#65533;V&#65533;&#65533;&#65533;&#65533;U&#65533;_+&#65533;[hG&#65533;<&#65533;j-:W&#65533;&#65533;&#65533;&#65533;&#904;&#65533;&#65533;$&#23865;Y&#65533;30s&#65533;&#65533;&#65533;5C&#65533;jU&#65533;&#654374;&#65533;
&#65533;&#65533;hS&#65533;	m&#65533;&#65533;-&#65533;&#65533; &#65533;&#65533;/&#65533;P&#65533;&#65533;-&#65533;"&#65533;&#65533;&#65533;&#65533;1j&#65533;&#65533;&#65533;&#65533;4&#65533;^L.&#65533; u&#65533;&#652;<?&#65533;m^&#65533;1&#65533;&#65533;&#1268;)e|&#65533;g&#65533;&#65533;h&#65533;N&#65533; &#65533;&#65533;&#65533;(&#65533;&#65533;&#65533;&#65533;4&#65533;C&#65533;)&#65533;&#65533;l&#65533;&#1133;&#65533;ArH&#65533;&#663;&#65533;u?&#65533;9&#412;&#65533;&#65533;]; q&#65533;k&#65533;I&#65533;&#65533;&#1748;&#65533;&#65533;w)&#65533; &#65533;&#65533;>I3&#65533;&#65533;&#65533;&#65533;4&#65533;&#65533;*&#65533;'G&#65533;&#65533;&#65533;4W&#65533;SV'\&#65533;&#65533;&#65533;&#65533;i&#65533;}&#65533;Za\&#65533; D*3M&#65533;&#65533;l&#65533;&#65533;J~&#65533;&#65533;&#65533;4&#65533;&#65533;DjT&#65533;&#65533;&#1241;q&#65533;[&#65533;&#65533;&#65533;=&#65533;|g#&#65533;&#65533;n8&#65533;[n&#65533;&#65533;&#65533;\&#65533;xC&#65533;&#1956;(&#347;&#65533;+A&#1826;q&#65533;h&#65533;<&#65533;,)e)&#65533;L&#65533;&#65533;&#65533;W1it&#65533;`&#65533;&#65533;wy&#65533;&#65533;&#65533;G&#65533;>&#65533;wH&#65533;&#65533;qQ"&#65533;E&#65533;gw&#65533;=&#65533;&#947;&#65533;w&#65533;&#65533;&#65533;H&#65533;&#65533;&#65533;E&#65533;
&#65533;&#65533;U&#65533;&#65533;H&#65533;Ul&#65533;&#65533;&#65533;D&#65533;&#65533;&#65533;] A&#65533;	&#65533;&#65533;G"@&#65533;&#65533;DTx&#65533;&#65533;4&#65533;[t&#1468;&#65533;&#65533;&#65533;^T&#65533;Y&#65533;P	&#65533;Ii&#325;&#65533;&#65533;&#639;&#65533;<&#65533;&#65533;[&#65533;&#65533;`W&#65533;&#65533;&#65533;@)&#65533;&#65533;=@&#65533;P&#65533;&#65533;&#65533;&#65533;^&#65533;&#65533;&#65533;&#65533;Y&#65533;:y&#65533;[&#65533;I&#65533;&#65533;&#65533;&#65533;E&#65533;&#65533;Y&#65533;&#65533;P&#65533;&#65533; p&#65533;&#65533;&#65533;&#1625;&#65533;&#65533;q&#65533;\&#65533;&#65533;&#65533;&#65533;&#65533;&#65533;&#65533;&#65533;vE&#1901;,&#65533;v&#65533;Fd&#65533;&#65533;_&#65533;&#65533;&#65533;&#65533;&&#65533;Fx1&#65533;'&#65533;w1&#65533;EM&#65533;&#65533;G\&#65533;!VO&#65533;&#65533;^HX&#65533;	*]O&#65533;&#65533;&#62728;&#65533;$&#65533;&#65533;- 
&#65533;&#65533;/I&#65533;d&#65533;)&#65533;	P&#65533;eL&#65533;&#65533;X`&#65533;&#65533;&#65533;Nh&#65533;e&#65533;&#65533;&#65533;&#65533;QS$A&#65533;&#65533;&#65533;&#65533;&#65533;`_l&#65533;&#65533;&#65533;%0*&#65533;sQZ&#65533;&#65533;&#837;iU&#65533;<F&#65533;b_ha&#65533;!&#65533; &#65533;&#65533;Y&#65533;IF?Q&#65533;&#65533;I&#1843;&#65533;&#351;&#65533;H&#65533;1!&#65533;,&#65533;&#65533;&#65533;&#65533;&#65533;&#65533;1&#65533;	
!!;&#1925;ZX!
W&#65533;da&#65533;p!&#65533;&#65533;r5
&#65533;&#601;&#65533;&#65533;&#65533;&#65533;r!Q&#65533;A&#65533;&#65533;&#65533;&#65533;I&#65533;s&#65533;q"&#65533;&#65533;T&#65533;&#65533;&#65533;&#267;I&#65533;
&#65533;D&#65533;F&#65533;W~&#65533;TERr`]C6b&#65533;&#65533;&#65533;U&#65533;"&#65533;&#65533;x&#65533;)&#65533;&#65533;yx&#65533;&#65533;|H&#65533; R&#65533;l`]0OJ&#566;}W&#65533;&#65533;N&#65533;p&#65533;D$&#65533;Pe4D \&#65533;&#65533;&#65533;E	Y	&#65533; S&#65533;[&#65533;&#65533;&#65533;Ft(&#65533;&#65533;`1z&#65533;&#65533;&#65533;,&#65533;c&#65533;	&#65533;&#65533; &#65533;&#65533;f&#65533;&#65533;5"&#65533;r&#65533;&#65533;&#65533;&#65533;&#65533;x#;2!WB&#65533;&#65533;9&#65533;P&#65533;}P&#65533;\&#65533;&#65533;&#65533;t&#65533;&#65533;&#65533;&#65533;&#65533;&#350;7B&#65533;&#65533;&#65533;Y&#65533;&#65533;Z&#65533;&#65533;
&#65533;P&#65533;A&#65533;&#65533;&#65533;&#65533;%T&#65533;&#65533;`&#65533;yF&#65533;Z&#65533;Yrxf1&#65533;sYiF&#65533;&#65533;&#65533;f>&#351;,y$&#65533;&#65533;&#65533;q&#65533;&#65533;@e&#65533;M&#774;&#65533;&#65533;	O8RRa&#379;8&#65533;&#65533;&#65533;&#65533;&#65533;Tp&#65533;&#65533;8&#65533;v%&#65533;OHK&#65533;|&#309;&#65533;&#65533;LL&#65533;&#65533;*b&#65533;&#65533;&#65533;&#65533;&#65533;A&#65533; T &#65533;&#65533;&#65533;&#65533;&#65533;`&#65533;&#65533;&#65533;&#65533;&#65533;'/&#65533;[0&#65533;	jJ&#65533;&#65533;l\\4&#65533;&#65533;a&#65533;S3z &#65533;&#65533;&#65533;A&#65533;0&#65533;\&#65533;&#65533;t&#65533;&#1524;&#65533;(&#65533;&#65533;&#65533;Ch&#65533;ea&#65533;&#65533;x^[P&#65533;&#65533;c

2b&#1795;&#65533;#&#65533;&#24882;&#65533;&#65533;AF@&#65533;gR&#65533;&#65533;=b&#65533;<&#65533;&#65533;#&#65533;&#65533;aB&#345;@B&#65533;&#65533;e>&#65533;gV&#65533;,1&#65533;,&#65533;(MQ&#65533;uU&#65533;&#65533;XW&#65533;&#65533;T&#65533;&#65533;W&#65533;xH[&#65533;&#65533;F&#65533;&#65533;!&#65533;g&#65533;E&#65533;U&#65533;p&#65533;&#65533;)V_Ed&#65533;&#65533;E&#65533;G&#65533;H&#65533;m&#65533;a&#65533;IA&#65533;&#65533;&#65533;X]&#65533;&#65533;&#65533;t&#65533;\4YT&#65533;
vV&#65533;%e
&#169;D\tI&#65533;&#65533;&#65533;&#65533;~~e<&#65533;&#65533;&#65533;j(D&#65533;	"&#65533;&#65533;:&#65533;&#65533;&#65533;&#65533;1&#65533;&#65533;I&#65533;&#65533;&#65533;N&#65533;_l%&#65533;\h&#65533;&#65533;&#65533;^&#65533;&#65533;lh&#65533;&#65533;*&#65533;&#65533;&#65533;&#65533;&#65533;&#421;&#65533;k&#65533;_	&#65533;\&#65533;j&#65533;&#65533;DF&#65533;*%a&#65533;&#65533;*h&#65533;&#65533;&#65533;&#65533;&#65533;&#65533;aVW^&#65533;&#65533;&#65533;&#65533;Z&#65533;%&#28617;&#65533;&#65533;a&#65533;&#602;(&#65533;R&#65533;&#65533;&#429;&#842;&#65533;mw&#65533;f&#65533;2&#65533;&#65533;&#65533;&#65533;{4&#65533;p&#65533;&#952;&#65533;&#65533;&#65533;&#65533;&#65533;&#65533;5&#1662;&#65533;A&#65533;&#65533;y&#65533;^S&#939;&#65533;$&#65533;
F&#65533;&#1349;T&#1224;&#65533;&#65533;p%i&#65533;&#1384;h&#65533;&#65533;&#65533;]&#65533;%&#65533;&#65533;[lj	&#65533;d@F&#65533;&#65533;%m&#65533;&#65533;!&#65533;:%&#65533;&#65533;&#65533;^&#65533;j&#65533;&#65533;&#1694;]&#65533;#2&#65533;&#1412;&#65533;&#65533;&#65533;&#65533;&#65533;9h&#65533;&#65533;&#65533;&#65533;&#65533;&#383;m&#65533;&#24415;&#65533;h&#65533;&#65533;&#65533;&#65533;&#65533;h&#65533;h&#65533;&#65533;&#65533;&#65533;&#65533;&#65533;&#65533;r&#1632;&#65533;i&#65533;N&#65533;;e&#65533;^&#65533;&#65533;&#65533;$G&#65533;&#65533;2m&#65533;}&#65533;&#65533;8&#65533;&#65533;&#1331;&#65533;K&#65533;&#65533;@&#65533;O(YmxQ2}~&#65533;&#65533;&#65533;&#65533;&#2024;&#65533;}y*Z&#65533;&#65533;&#65533;&#65533;&#65533;&#65533;T&#1113;&#65533;y&#65533; &#65533;6%&#65533;&#65533;
&#65533;&#65533;&#65533;&#65533;&#65533;(W&#65533;&#65533;8&#65533;&#65533;&#65533;&#319;Ul9b&#65533;&#65533;X&#65533;]&#65533;YJ&#65533;&#65533;Q@d&#65533;&#65533;j&#65533;]l^&#65533;&#65533;&#65533;A&#65533;&#65533;,;%&#65533;e&#65533;&#65533;&#65533;b\*&#65533;&#65533;&#414;8~(&#65533;r&#65533;&#686;l&#405;PZL&#65533;&#1349;&#65533;Z&#65533;&#65533;&#65533;&#65533;&#65533;b:&#65533;&#65533;&#65533;
&#65533;#&#65533;&#65533;c@!&#65533;&#65533;E&#65533;&#65533;&#65533;n&#65533;Z&#65533;(s&#65533;&#65533;&#65533;Z&#65533;:M&#65533;Va&#65533;fo">&#46662;&#65533;&#65533;a&#65533;f&#65533;&#65533;&#65533;|&#65533;&#65533;-mD&#65533;&#1558;&#65533;MG&#65533;&#65533;&#65533;&#65533;&#504;VO&#65533;JK)	^&#65533;mz&#65533;&#65533;&#65533;E
&#65533;IyJ&#65533;X&#65533;mJd&#65533;&#65533;<&#65533;;&#65533;&#65533;&#65533;&#65533;;&#65533;	&#65533;&#65533;Tl
P&#65533;&#65533;&#65533;&#1488;]g&#65533;E&#65533;&#65533;&#65533;Y&#65533;]0@&#65533;@=&#65533;&#65533;&#65533;8&#65533;&#65533;]rn_&#65533;&#65533;&#65533;&#65533;ia^&#65533;&#65533;rh&#65533;&#51806;&#65533;&#65533;&#65533;.&#65533;&#684;&#774;hC&#65533;&#65533;;@@/dB_&#65533;2&#65533;&#65533;&#1992;>&#65533;E
&#65533;&#65533;)&#65533;@&#65533;*&#65533;&#65533;@f&#803;&#65533;&#65533;&#65533;]\&#65533;&#65533;X&#65533;B&#65533;]&#65533;&#65533;G&#65533;&#65533;k&#65533;f&#65533;*b&#65533;i&#65533;~&#65533;}&#65533;&#65533;LQ&#65533;a&#65533;&#65533;&#65533;&#65533;&#65533;-]&#65533;m&#1980;&#65533;&#65533;&#65533;&#65533;/qJOO&#65533;9&#65533;&#65533;L&#65533;E&#65533;&#65533; &#1771;a2T&#65533;F&#65533;&#65533;&#65533;&#65533;d&#65533;&#65533;&#65533;^j
&#65533;&#65533;j&#65533;c&#65533;/Yn&#65533;A &#65533;:&#1314;6
&#65533;O&#65533;&#65533;	&#2008;EcmJ>&#65533;&#65533;~&#14758;&#65533;&#65533;~&#65533;]X&#65533;,&#65533;n&#1396;&#65533;&#1710;;&#65533;&#65533;&#65533;&#159;&#65533;&#65533;r&#65533;&#65533;[&#65533;.&#65533;
&#65533;YZf&#65533;2&#1501;&#65533;&#65533;&#65533;.&#65533;&&#65533;&#65533;&#65533;%`&#65533;&#65533;&#1123;o]&#65533;&#65533;&#65533;^&#65533;&#65533;u1&#65533;&#65533;e&#65533;&#65533;&#65533;IZ&#65533;&#65533;k&#65533;j&#65533;&#1607;&#65533;&#65533;-9H&#65533;LQI&#65533;&#2033;^QlGx&#65533;mU&#65533;&#65533;+&#65533;&#65533;&#65533;&#65533;9 ^&#65533;@c."&#65533;&#65533; &#65533;i&#65533;y&#65533;D&#65533;&#1925;}&#65533;e&#1589;~&#65533;P&#65533;f&#51040;E&#65533;&#65533;&#65533;&#65533;Y&#65533;d&#65533;'p&#65533;M&#65533;5&#65533;;Uh``&#65533;o!W4&#65533;&#65533;5r&#65533;(&#65533;&#65533;[\&#65533;&#65533;&#65533;D&#65533;&#49630;&#65533;&#65533;^\&#754;6&#65533;r&#52650;&#65533;u	&#65533;&#65533;&#65533;&#65533;E&#65533;P&#65533;-&#13154;E &#65533;&#65533;@&#65533;^2&#65533;(&#65533;,e&#65533;#6!pa3Wc&#65533;@i&#65533;C&#494;&#65533;9&#65533;f&#65533;G&#65533;&#65533;&#65533;/&#65533;D&#1270;u&#65533;@k&#65533;&#65533;*&#65533;&#65533;('{&#65533;&#65533;&#65533;&#65533;eD&#65533;^&#65533;&#65533;_&#65533;G&#65533;m[&#65533;
&#65533;&#65533;&#65533;&#65533;)>&#65533;a&#65533;4D?&#65533;9&#133;&#65533;U&#65533;&#65533;S&#65533;@<&#65533;&#65533;(a83?i0&#65533;&#65533;&#65533;\00&#65533;<b&#65533;4&#65533;&#65533;&#65533;&#65533;?b&#65533;&#65533;&#65533;&#65533;&#65533;&#65533;&#65533;z&#65533;@N&#65533;1&#65533;&#65533;&#65533;2-&#65533;Q&#65533;vh-&#65533;n&#65533;&#65533;&#65533;j&#65533;&#65533;B&#65533;&#65533;&#65533;O&#65533;&#65533;&#65533;c&#65533;&#65533;`&#65533;&#65533;&#65533;}&#65533;2{Y
&#65533;?&#180;&#65533;&#65533;vX&#65533;4K&#65533;&#65533;&#65533;&#65533;&#65533;"&#65533;b&#65533;	7&#65533;&#65533;&#65533; h&#65533;zwg&#65533;^&#65533;&#65533;`&#65533;&#65533;Fh@W[&#65533;EZJ(&#911;&#65533;&#65533;w&#65533;&#65533;&#65533;x/&#65533;&#824;
O M&#65533;&#65533;&#65533;#&#65533;S%xV&#65533;K
F&#325;&#65533;M&#65533;<@X&#65533;Nh&#65533;`&#65533;&#65533;&#65533;&#65533;&#65533;<r2S&#65533;1&#65533;h&#65533;&#65533;?&#65533;&#65533;F&#65533;\&#65533;&#65533;&#65533;&#153;B&#65533;)&#65533;&#65533;&#65533;Yr	&#65533;J&#65533;&#65533;&#65533;&#65533;&#65533;Qk&#53906;&#41606;&#65533;&#65533;&#65533;&#65533;n5Rg&#65533;0@&#65533;(q&E=&#65533;&#65533;a@v&#65533;<)w&#65533;1&#65533;y&#65533;&#65533;&#65533;v&#65533;ztu&#1507;W&#65533;&#65533;?m&#65533;.&#65533;B&#65533;7 (&#65533;&#65533;y&#65533;&#65533;j&#65533;Xj&#65533;B&#65533;&#505;&#65533;&#65533;~&#65533; B!T&#65533;&#65533;&#65533;y! &#65533;A&#65533;pG7&#65533;&#65533;H&#65533;iz&#65533;&#65533;&#65533;&#65533;&#65533;F&#569;&#65533;&#65533;&#65533;&#65533;m&#65533;p&#65533;o&#65533;&#65533;E&#65533;!Vx`o&#65533;&#1757;&#65533;^&#65533;RH&#65533;&#65533;&#65533;f&#65533;&#65533;a&#65533;]&#814;7F&#65533;&#65533;&#272;&#65533;&#65533;HC&#65533;&#65533;&#65533;&#59081;Md8&#65533;&#65533;}&#65533;i&#65533;&#65533;[tw&#65533;&#65533;E&#414;b&#65533;:j/&#65533;V&#65533;&#65533;J&#65533;6=&#65533;&#65533;&#65533;a&#65533;&#65533;[&#65533;Ta&#65533;&#944;6&#65533;#&#65533;&#65533;&#65533;&#65533;pK&#65533;2&#65533;(&#65533;@
orgf&#65533;&#65533;r/&#65533;U&#65533;&#65533;cf&#65533;&#65533;t&#65533;5&#65533;&#65533;)&#65533;
A&#65533;&#65533;r&#65533;&#65533;q'z&#65533;;&#65533;&#65533;A (&#65533;9&#65533;$h10&#65533;&#65533;z`&#65533;(&#65533;&#65533;&#65533;&#65533;a &#65533;&#65533;M&#65533;&#65533;&#65533;&#65533;&#65533;&#65533;}L&#65533;:&#65533;&#735;d&#65533;J9&#65533;&#65533;&#65533;&#65533;]&#65533;&#65533;X&#65533;&#65533;&#65533;&#65533;V&#65533;&#65533;E&#65533;|&#65533;&#65533;yj&#65533;&#65533;-&#65533;&#65533;c&#65533;&#65533;V&#65533; 81&#65533;`<&#65533;h&#65533;&#65533;Z&#65533;_&#65533;&#65533;_ &#65533;&#65533;>&#65533;V&#65533;&#65533;^&#65533;E&#65533;&#65533;&#65533;&#65533;"&#65533;&#65533;&#65533;x&#65533;&#65533;j&#65533;_&#65533;&#65533;S&#65533;&#65533;wR&#65533;&#65533;g&#65533;&#53654;&#65533;n&#65533;&#65533;<u&#65533;{&#65533;&#65533;!&#65533;&#65533;O&#65533;&#65533;z&#65533;r&#65533;&#65533;Tg&#65533;s&#65533;&#65533;t&#65533;,fjp&#65533;&#65533;&#65533;?&#65533;&#65533;jc&#65533;&#65533;5&#65533;}eCh&#65533;Aw>&#65533;5&#65533;@&#675;dX&#65533;&#65533;!&#65533;&#65533;&#65533;&#65533;Z&#65533;\&#65533;NI&#1047;&#65533;5$&#65533;Y`&#65533;&&#65533;S&2&#65533;&#65533;&#65533;&#65533;|&#65533;c+&#65533;^&#65533;&#42924;&#65533;&#65533;XO&#65533;&#65533;&#65533;&#65533;&#65533;&#65533;7&#65533;Xr\&#65533;)&#65533;&#65533;&#1836;>&#65533;P&#65533;K8V&#65533;|9f&#65533;x&W0&#65533;
`T&#65533;&#65533;n&#65533;x;	Wiu&#65533;&#65533;#?ny&#1339;&#65533;&#65533;6&#65533;=&#65533;&#65533;&#65533;*&#65533;g;&#65533;F5&#65533;S&#65533;&#65533;K9&#65533;&#65533;l&#65533;&#65533;2&#65533;&#65533;&#65533;K&#65533;&#65533;&#65533;r&#65533;&#65533;t5w5&#65533;_&#65533;&#65533;Y&#65533;&#65533;&#65533;&#65533;C_,&#65533;v_@ R&#65533;`&#65533;?a&#65533;&#65533;P!A&#65533;&#65533;&#65533;H&#65533;1&#65533;@&#65533;&#65533;A:2&#65533;&#65533;&#65533;&#65533;&#65533;	'Q&#65533;&#65533;0a&#65533;I(&#65533;l&#65533;2&#24847;
&#1065;3&#65533;&cJ&#65533;@a&#65533;P&#65533;|B&#65533; &#65533;Q
O'<&#65533;J&#65533;&#65533;&#65533;&#65533;&#65533;`&#65533;&#65533;u@ 	=x@p&#65533;&#65533;&#1389;X#&#65533;&#65533;&#65533;!&#65533;&#1395;o&#65533;n `&#65533;N&#65533;?&#65533;N}&#65533;A&#65533;&#65533;&#65533;&#759;/
}94m:&#65533;)&#65533;('&#65533;&#65533;&#65533;^&#65533;B!&#65533;}p`s&#1902;&#65533;&#65533;&#65533;
Z4i&#65533;&#65533;&#65533;&#65533;&#65533;-i&#1250;&#65533;&#65533;&#65533;<{&#65533; &#65533;;&#65533;&#65533;&#65533;J @o&#1320;&#65533;&#65533;&#65533;u&#65533;V&#65533;&#65533;&#65533;&#65533;6&#65533;yu&#65533;&#65533;&#953;&#65533;-&#65533;z&#65533;&#65533;&#1521;g&#65533;>};&#65533;&#65533;WA;/-z&#65533;&#1843;&#65533;!p&#65533;~&#65533;&#65533;&#65533;sPa&#65533;J&#65533;#E&#65533;&#65533;&#65533;a&#65533;&#65533;&#65533;&#65533;(&#65533;&#65533;vH&#65533;@l&#65533;&#65533;$PB&#65533;$&#65533;N
I'&#65533;&#65533;"&#45091;8&#65533;)	2&#65533;P("j&#65533;&#65533;.[&#65533; &#65533;N&#65533;&#65533;3
"&#65533;,&#65533;XCm 
r l&#65533;&#65533;/4&#48298;&#65533;&#65533;&#65533;*&#65533;&#65533;&#65533;@&#65533;&#65533;k&#65533;/#&#65533;&#65533;L&#65533;&#65533;&0&#65533;&#65533;&#65533;&#65533;(&#65533;&#65533;&#65533;&#65533;#&#65533;&#674;-Ectm&#65533;&#65533;&#915;&#65533;&#65533;^[&#65533;G&#65533;&#47979;&#65533;;&#65533;<9&#65533;S&#65533;&#65533; 0NO&#65533;B&#65533;O=[&#65533;&#65533;4&#65533;&#65533;<s&#65533;Ac&#65533;&#65533;:B&#1004;&#65533;O&#65533;dTQ&#65533;&#65533;&#65533;0&#152;(&#65533;*>&#65533;&#65533;&#1761;&#65533;&#556;&#65533;@T&#65533;&#26351;&#65533;&#65533;&#65533;&#65533;&#65533;&#65533;&#65533;0&#65533;S 
4&#65533;VO&#65533;&#65533;&#65533;&#1289;&#65533;~&#65533;&#65533;&#65533;&#65533;L)7&#816;I&#65533;dM'&#65533;&#65533;r&#65533;Y&#65533;D&#65533;n 	&#65533;bK&#65533;@e{.<u&#65533;&#65533;&#28971;p&#65533;|&#65533;&#65533;'-&#65533;&#65533;w&#65533;&#65533;&#65533;$&#65533;tR&#65533;&#65533;&#65533;2&#65533;Gc5&#65533;&#65533;&#65533;&#65533;&#65533;&#65533;Q&#65533;&#23467;&#30773;vM;%&#65533;O&#65533;&#65533;&#65533;&#65533;&#65533;&#65533;&#65533;&#65533;N&#65533;&#65533;7VT&#65533;&#65533;&#65533;bo&#65533;&#65533;&#65533;&#65533;#&#1349;PF9&#1365;&#65533;h@&#65533;.B&#65533;&#65533;&#65533;WJ&#65533;=&#65533;r9&#65533;&#65533;&#65533;&#65533;&#65533;&#65533;&#65533;^&#65533;&#65533;I&#227;&#65533;*&#65533;
}&#65533;r&#65533;Cx)8&#65533;&#939;&#65533;&#65533;r&#65533;i!X/&#65533; h&#65533;6je&#65533;77)&#65533;&#65533;L&#65533;.&#65533;&#65533;.&#65533;&#65533;&#65533;,&#65533;&#65533;&#65533;&#65533;1y&#65533;%&#1129;&#65533;&#65533;*&#65533; &#65533;&#65533;W&#65533;&#65533; &#65533;6?&#331;&#65533;:D'VM&#65533;(OO&#65533;&&#65533;8&#65533;&#65533;&#65533;a&#65533;&#65533;C&#65533;&#65533;&#65533;;&#65533;&#65533;&#65533;C&#65533;xsE&#65533;&#65533;&#65533;&#65533;&#65533;P@&#65533;&#65533;&#65533;JVe&#65533;Z&#65533;&#1919;&#65533; )&#65533;&#65533;)[&#65533;@&#65533;(&#65533;A&#65533;$&#65533;
]&#65533;&#65533;&#65533;;&#65533;&#65533;&#65533;&#65533;&#1953;&#65533;*&#65533;&#65533;&&#65533;l62&#65533;&#65533;&#65533;w&#65533;zZm&#65533;&#65533;<&#65533;&#65533;&#65533;&#65533;&#65533;-7~&#65533;S5&#65533;-?{G&#65533;&#65533;|&#65533;&#65533;&#65533;7>&#2043;7l^~&#65533;&#549;&#65533;M&#1507;&#65533;]&#65533;x&#65533;r&#65533;Ii&#65533;B&#65533;&#65533;;&#65533;I&#924;p3&#65533;&#65533;&#65533;`)&#65533;&#65533;&#65533;&#65533;t&#65533;&#65533;&#65533; u.&#65533;&#65533;&#65533;}P5e!&#65533;&#65533;&#65533;&#65533;ej!&#65533;&#65533;&#65533;&#65533;&#65533;*&#65533;ED@B&#65533;&#65533;t&#65533;.&#65533;&#65533;nZ&#65533;~2$&#65533;5i4T&#65533;&#65533;&#65533;&#65533;O(&#65533;&#65533;&#65533;&#311;&#65533;&#65533;W(&#65533;&#65533;&#65533;&#65533;&#65533;&#65533;&#65533;{&#65533;&#65533;&#65533;w&#65533;&#65533;9&#45082;+&#65533;v&#65533;3&#65533;.&#65533;6b&#65533;&#65533;&#65533;DD&#65533;&#65533;&#65533;&#65533;t<&#65533;H&#65533;&#1442;&#65533;&#65533;*)m&#65533;
&#65533;&#65533;&#65533;0b3&#65533;&#65533;&#65533;&#65533;@~17&#65533;&#65533;&#65533;5&#65533;9EY&#65533;&#65533;&#65533;&#65533;&#65533;k&#65533;82&#65533;	P&#65533;J&#65533;p&#65533;6&#65533;mF:&#65533;AR&#65533;L&#65533;&#65533;!/&#65533;&#65533;Z$^!H&#65533;&#1429;p,&#65533;EYzY&#1267;,$&#65533;0B&#65533;9s&#65533;r&#65533;-&#65533;&#65533;a@&#65533;&#65533;&#65533;&#65533;$@ &#65533;J@m&#65533;&#65533;&#65533;\&#65533;&#65533;&#65533;&#65533;#%&#65533;&#65533;(}&#65533;&#65533;B&#65533;-Q&O&#65533;&#65533;&#65533;&#65533;X&#65533;&#65533;&#65533;X&#65533;&#65533;fL&#65533;.&#65533;&#65533;&#65533;L&#65533;&#65533;&#65533;%#&#65533;9&#65533;&#65533;&#65533;N&#65533;&#65533;&#65533;&#65533;&#65533;&#65533;[&#65533;&#65533;$jI&#65533;Z&#65533;&#65533;_#&#65533;g&#36791;&#65533;&#65533;;&#65533;
&#65533;&#65533;&#65533;6$&#65533;2nr&#65533;R&#65533;Dd9&#65533;]&#65533;&#65533;&#65533;f&#65533;&#65533;"&#65533;	S.&#65533;&#65533;&#65533;z2&#65533; &#65533;&#65533;&#65533;#	&#65533;HO?&#65533;&#65533;>s&#65533;&#65533;&#65533;U&#65533;8 j&#1414;&#65533;d&#65533;,&#65533;&#65533;&#65533;&#65533;Ph6&#65533;l$h&O&#65533;1F&#65533;\&#65533;&#65533;L]tib&#65533;0&#65533;&#65533;@"gN,&#65533;@&#65533;f&#65533;&#65533;lf3#&#65533;J&#1732;&#65533;&#579;"&#65533;R&#65533;&#65533;&#65533;&#65533;&#65533;&#65533;H&#65533;FP&#65533;&#65533;&#65533;D&#65533;&#65533;&#65533;&#65533;&#65533;&#65533;^&#65533;&&#65533;&#1445;q&#65533;&#65533;tL&#65533;DJ@&#65533;&#65533;W&#65533;&#65533;I"&#65533;&#65533;t*	s&#65533;&#65533;z&#65533;&#65533; iiwR&#65533;&#65533;C&#65533;&#65533;F&#65533;&#65533;&#65533;O&#65533;&#65533;&#1249;&#65533;&#65533;#q&#65533;nJMhz/Y&#65533;&#65533;m3K&#65533;&#65533;*|&#65533;&#65533;	UH5>&#65533;t&#65533;!W&#65533;&#65533;ENp&#65533;&#65533;&#65533;&#65533;&#65533;E&#65533;&#65533;H&#65533;X5&#65533;&#65533;j&#65533;"F.&#65533;&#65533;&&#65533;&#65533;&#65533;[&#65533;&#65533;&#65533;8&#65533;&#65533;1&#65533;&#65533;&#65533;&#65533;V&#65533;",&#65533;&#65533;&#65533; &#65533;aB&#65533;*e/<&#65533;^c&#1443;&#65533;&#65533;&#65533;mZ&#65533;.`&#65533;&#65533;&#65533;&#65533;&#65533;*&#65533;&#65533;&#65533;u&#65533;&#65533;&#65533;&#65533;&#65533;&#1426;rB'kf&#1142;&#65533;x&#65533;g&#65533;&#1418;&#65533;%.N&#65533;&#65533;M&#65533;5&#65533; 	H&#65533;&#65533;&#65533;W&#65533;&#65533;mn6k&#65533;&#65533;&#65533;+V5&#65533;}&#65533;&#65533;&#1511;G&#65533;&#1532;&#65533;&#65533;aI^&#65533;K&#65533;&#65533;&#65533;&#65533;&#65533;&#65533;W@&#65533;&#65533;f<&#65533;Tn&#65533;&#65533;F&#65533;&#65533;G[&#65533;b&&#1240;&#65533;(&#65533;R&#65533;&#65533;&#65533;&#65533;	&#65533;$&#65533;&#65533;&#65533;&#65533;&#65533;F&#65533;&#1785;&#65533;,E*&#65533;:%&#65533;0+&#404;<X0z&#65533;	&#65533;&#65533;&#65533;&#65533;&#65533;n&#65533;W&#65533;U&#65533;0&#65533;N&#65533;	O&#65533;&#65533;&#65533;&#65533;6&#65533;=&#65533;	&#65533;&#65533;&#65533;c&#65533;&#65533;U&#65533;&&#65533;&#65533;|&#65533;,&#65533;6&#65533;&#65533;&#65533;q&#65533;&#65533; &#65533;Z&#65533;&#1020;b&#65533;W&#65533;km>&#65533;&#65533;n&#65533;+&#65533;2&#65533;&#65533;EV_X&#65533;&#65533;&#65533;
&#65533;&#65533;&#65533;y/&#65533;(&#65533;&#1152;.5#]&#65533;&#1372;&#65533;Q&#65533;t&#65533;&#65533;&#763;(&#65533;&#65533;-&#65533;sR&#65533;i&#65533;&#65533;&#65533;8&#65533;yh`&#65533;&#65533;x&#65533;w&#30275;&#65533;&#65533;i#`&#65533;&#65533;&#65533;&#65533;@&#65533;f&#65533;&#65533;Q&#65533;V&#65533;&#65533;&#65533;-Hu&#65533;LT&#65533;c&#960;5&#65533;&#65533;|&#65533;&#65533;iI &#65533;Hyj&#65533;+&#65533;	T&#65533;=H&#65533;Mp<&#65533;&#65533;R&#65533;&#65533;{\&#65533;k&#65533;v&#65533; &#65533;&#65533;&#65533;u&#65533;&#65533;&#65533;&#1383;&#65533;]&#65533;&#65533;&#65533;&#65533;&#65533;&#65533;&#65533;_&#65533;/&#65533;&#65533;
&#1591;}&#65533;&#65533;*&#65533;s&#65533;+&#65533;&#65533;&#65533;a&#65533;&#65533;&#732524;=1&#1881;`&#65533;%&#65533;T&#65533;H&#65533;%e&#65533;zQZ?&#65533;&#65533;D&#65533;XBQp&#65533;&#65533;&#65533;&#65533;&#65533;&#65533;&#65533;G&#65533;&#65533;&#65533;&#65533;&#155;&#65533; g8f&#65533;&#65533;&#65533;&#65533;7J 1ZK&#65533;F&#65533;]&#65533;w%H&#65533;kC&#65533;&#65533;&#65533;0&#65533;&#65533;C&#65533;'&#65533;<m&#65533;O&#65533;>W&#65533;'H&#65533;@&#65533;&#65533;$&#65533;d&#65533;&#65533;~&#65533;&#65533;&#1024; `&#65533;&#65533;&#65533;&#65533;T&#65533;]&#65533;;_&#65533;5S}rR&#65533;&#65533;&#65533;5&#65533;&#65533;&#65533;&#65533;&#65533;h&#65533;&#65533;)Wu&#65533;M&#65533;&#65533;	M~&#65533;L&#65533;M&#65533;8@rmxE&#65533;&#65533;Q&#65533;?<{z)<&#65533;5&#65533;V'&#65533;&#65533;&#65533;Z&#65533;&#65533;r&#65533;:&#65533;&#65533;t%,R&#65533;O&#830;&#1651;&#65533;&#65533;&#65533;S&#65533;w&#65533;&#65533;&#65533;&#65533;&#65533;
&#989;Jq'g&#65533;J-&#65533;&#65533;c&#65533;&#65533;&#65533;&#65533;&#65533;&#65533;0&#65533;&#65533;~&#142;<&#65533;&#130;&#20390;&#1114;E.&#1796;+&#65533;&#65533;(Z&#65533;&#65533;vB=&#65533;"&#65533;&#65533;{v&#65533;@Vg&#65533;P&#65533;,~&#65533;&#65533;&#65533;@ &#65533;F&#65533;&#65533;nn&#65533;N&#886;&#65533;&#65533; v.&#65533;~&#65533;{&#65533;gW&#65533;&#65533;&#65533;r&#65533;A&#450;&#65533;&#65533;Zm&#65533;&#65533;&#65533;&#65533;&#65533;&#65533;^l&#65533;\L&#65533;&#65533;&#65533;<&#65533;X8DJ&#65533;&#65533;&#65533;&#65533;&#65533;&#65533;n&#65533;I&#65533;B&#65533;zE&#65533;&#65533;&#65533;&#65533;	&#65533;&#65533;&#65533;[&#65533;#\&#1287;&#65533;&&#65533;&#65533;.&#65533;&#65533;&#65533;o&#65533;Ffd&#1807;SR&#65533;SMK&#65533;&#65533;&#65533;m&#65533;&#65533;&#65533;&#65533;w&#65533;B&#65533;&#65533;&#774;&#65533;&#65533;&#65533;:&#65533;D&#65533;&#65533;&#65533;&#65533;&#65533;&#65533;&#65533;&#65533;v&#65533;iF&#739;&#65533;&#65533;&#65533;&#65533;&#65533;t &#65533;&#65533;k&#65533;&#65533;.0&#65533;&#65533;"`\&#65533;I J`S$&#65533;v@&#65533;n&#65533;&#65533;Zsk&#65533;&#65533;(_o&#65533;T&#65533;&#366;i&#65533;&#65533;j&#65533;T&#65533;&#65533;&#65533;&#65533;&#65533;&#65533;I&#65533;j&#65533;t%&#65533;^&#65533;V|v&#65533;j&#65533;&#65533;pp&#65533;* &#65533;&#706;&#65533;
 &#65533;&#65533;&#65533;&#65533;P&#65533;&#65533;R&#65533;&#65533;>$&#65533;"&#65533;&#65533;
&#65533;.&#65533;o&#65533;&#931;&#65533;&#65533;j&#65533;&#65533;D&#65533;&#65533;x c&#65533;LI&#65533;:%SIV&#65533;0C&#65533;&#65533;&#65533;hH$&#65533;&#65533;=&#65533;&#65533;&#65533;&#65533;&#46123;Q;&#65533;&#65533;Q!&#65533;&#65533;+!&#65533;n&#65533;Q&#65533;&#65533;b&#65533;&#65533;&#65533;&#65533;6l.J&#65533;F$&#65533;&#65533;qo"&#65533;b&#65533;J&#65533;6"@ F&#65533;6Fr$&#65533;&#65533;&#65533;&#35356;+&#65533;^q&#65533;dO&#231;&#65533;H&#65533;&#65533;hp&#65533;&#65533;&#65533;&#65533;f&#65533;&#65533;|q&#65533;&#65533;&#65533;&#65533;$&#65533;i&#390;&#65533;&#65533;V'&#65533;&#65533;j#&#65533;&#65533;Q&#65533;&&#65533;{&#65533;&#65533;zKi&#65533;&#65533;#.&#65533;&#65533;&#65533;!O&#65533;r&#65533;&n&#65533;F&#65533;.&#50012;&#65533;&#65533;&#65533;E&#65533;dCq&#65533;&#65533;&#65533;>G&#65533;|5@+&#65533;&#65533;OI&#65533;RI M&#65533;&#65533;rK'7&#65533;&#65533;XG&#65533;&#65533;&#65533;S*"&#65533;&#65533;&#65533;#Nd&#65533;&#65533;h1&#65533;&#65533;&#65533;MrC&#65533;&#65533;&#65533;'&#65533;&&#65533;&#65533;&#65533;h&#65533;&#65533;&#65533;L5&#65533;(CP,g$&#65533;0P&#65533;&#65533;&#65533;&#65533;Z&#65533;&#65533;&#65533;n&#65533;&#65533;Z&#65533;b0&#65533;d&#65533;&#338;O&#65533;&#65533;&#65533;&#65533;&#65533; &#65533;&#65533;`&#65533;&#65533;&#1336;&#65533;&#65533;X&#65533;]S&#1356;&#65533;5&#65533;&#65533;&#65533;^&#65533;&#65533;p&#65533;&#65533;t&#65533;&#65533;*&#65533;&#65533;&#65533;&#65533;&#65533;&#34476;Iq&#65533;&#65533;&#65533;%{&#65533;k&#65533;&#65533;&#65533;&#65533;&#65533;&#65533;R&#2032;<&#65533;"&#65533;&#1538;&#65533;&#65533;&#65533;4&#65533;&#65533;&#65533;qLFc&#65533;&#65533;&#520;&#65533;*3&#1082;.&#65533;&#65533; E.&#65533;&#65533;w&#65533;Q&#65533;0E&#65533;L&#65533;eb&#65533;0$I.&#65533;W&#65533;&#65533;&#65533;&#65533;
3*+@+&#65533;&#65533;
&#65533;L&#65533;B&#65533;"6&#65533;&#65533;&#65533;&#65533;!&#65533;C((HO(&#65533;,1&#65533;&#930;&#65533;j.&#65533;v&#65533;&#65533;&#65533;28&#65533;&#65533;h&#65533;&#65533;4pWb,'M&#65533;&#65533;4 A@>&#65533;v`&#65533;r&#65533;KhQ&#1209;&#65533;&#65533;&#65533;r"6H	m&#65533;'el&&#65533;&#65533;&#65533;vp&#65533;&#65533;&#65533;J&#65533;&#65533;&#65533;&#65533;q&#65533;f&#65533;&#65533;&#1488;.&#233;&#65533;
~%
M&#65533;=&#65533;&#65533;v&&#65533;e$b"&#65533;0/&#65533;&#65533;"&#65533;,
&#65533;&#1161;&#65533;&#65533;&#65533;l&#65533;&#65533;&#65533;>&#65533;#&#65533;&#65533;&#65533;`&#65533;#9<&#65533;d3VM>&#65533;#eRF"R!&#65533;&#65533;|y.&#65533;0?&#65533;&#65533;&#65533;&#65533;:&#65533;E6tC&#334;}&#421;PW=7&#65533;&#65533;&#65533;-ZK&#65533;&#65533;&#65533;(&#65533;S&#65533;\&#65533;9w&#65533;&#65533;z&#65533;Ls&#65533;k&#65533;&#65533;m&#65533;FSg&#65533;&#65533;%H&#65533;&#65533;&#65533;&#462;k&#65533;&#65533;&#65533;&#65533;&#65533;&#65533;WY&#65533;m&#65533;`t&&#65533;Sk&#65533;#*&#65533;&#65533;
&#65533;&#65533;|
&#65533;tr&#65533;&#65533;Lc,&#65533;&#65533;&#65533;&#65533;&#65533;&#65533;AX&#65533;f&#1840;&#65533;&#65533;@&#65533;d Q&#65533;p&#65533;&#65533;m4&#65533;0&#65533;&#65533;C&#65533;O3&#65533;P&#65533;&#65533;&#65533;&#65533;=&#65533;&#65533;&#65533;&#65533;&#65533;4&#65533;&#65533;@&#65533;t!\&#65533;Q&#65533;&#65533;K9$&#65533;&#65533;M1&#1836;,JI&#65533;&#65533;&#65533;&#65533;&#65533;?&#65533;&#65533;&#65533;(&#65533;&#65533;&#65533;;
&#65533;3A&#65533;&#65533;&#65533;&#65533;v&#1078;f5&#65533;z,f&#65533;key&#65533;E&#65533;5&#15785;&#65533;N&#65533;&#65533;&#65533;&#65533;$v&#65533;J hO`Z ~&#65533;&#65533;`&#65533;J&#65533;@KIB&#65533;F2'sG&#65533;i'z&#65533;&#65533;|&#65533;7&#65533;TR&#1340;&#65533;yP&#65533;:h&#65533;6:{&#65533;&#65533;b6_&#65533;&#65533;&#65533;*&#572;Gp&#135;&#65533;&#820;E&#65533;6&#65533;hCq&#65533;+ &#65533;H&#65533;&#65533;-&#65533;cJ&#65533;&#65533;3 o%L&#1215;&#65533;&#1560;&#65533;&#65533;2>&#65533;Qg&#65533;!P&#65533;&#65533;6&#65533;&#65533;&#65533;J&#65533;D&#65533;&#65533;G&#65533;&#65533;&#65533;&#65533;c>T)&#65533;&#65533;p&#65533;c3&#65533;&#65533;\&#65533;&#65533;z&#65533;&#65533;&#65533;V&#65533;&#65533;XV&#65533;R&#65533;f&#65533;&#65533;F&#65533;&#65533;&#65533;h1&#65533;rqm[&#65533;N&#65533;^&#65533;F&#65533;R h5&#65533;h&#65533;@&#512;&#65533;&#65533;xA&#65533;r&#65533;&#65533;&#65533;qmc&#65533;&uJ5nX&#65533;WO&#65533;&#65533;& &#65533;&#65533;&#65533;Vl;&#65533;&#65533;&#65533;+%u&#65533;aM&#65533;$&#65533;C&#153;&#65533;&#65533;`sU&#65533;&#1446;Q8]&#65533;Rv&#65533;&#65533;N&#260;&#65533;&#65533;tjnRGft@wF&#65533;d&#65533;Myg
&#65533;&#65533;,&#65533;nl&#65533;&#65533;&#65533;Q`P&#65533;p&#65533;&#65533;&#65533;r&#65533; &#65533;2w&#7812;&#65533;&#65533;"&#65533;>U+&#65533;/&#65533;&#65533;j&#65533;8&#65533;&#65533;6wb&#65533;&#65533;2M&#65533;&#65533;&#65533;tP&#65533;x&#65533;VE&#65533;&yug&#65533;
&#65533;tV&#65533;t&#65533;&#65533;v&#65533;m&#65533;&#65533;7kp&&#65533;< &#65533;&#65533;h@&#65533;i&#65533;<&#65533;&#65533;&#65533;&#65533;N&#65533; KGPA&#65533;&#65533;K)c3&#462;&#65533;4"& {&#65533;&#65533;w&#65533;3&#65533;&#65533;&#65533;{R&#65533;7&#65533;1~&#65533;r{W&#65533;&#65533;V$]&#65533;&#65533;&#65533;&#65533;~m[qKwkF&#65533;&#65533;{ltgi&#1193;l#&#65533;&#65533;k&#65533;&#65533;Je&#65533;).BmgeB0&#65533;r5&#65533;r#&#65533; &#65533;"R` MX&#65533;&#65533;W&#65533;&#65533;/U&#65533;^t&#65533;&#65533;&#65533;&#1938;m&#1042;&#65533;Txs&#65533;D&#65533;(&#65533;&#65533; &#65533;&#65533;]xDQ&#65533;b&#65533;)4&#65533;'$o'j&#65533;W&#65533;&#65533;X&#65533;Qv{O&#65533;&#65533;&#65533;u&#65533;&#65533;&#65533;^7&#65533;Q@ &#65533;eP&#65533;n&#65533;&#65533;&#65533;X&#65533;&#65533;|&#65533;\G.x&#65533;6 u8b|Eph`&#65533;&#65533;
&#65533;@&#65533;&#65533;&#65533;=&#65533;#&#65533;&#65533;R&#65533;A&#65533;&#65533;&#65533;&#65533;&#65533; 8&#65533;lK T'&#65533;&#65533;q%&#65533;8 c&#65533;7&#65533;&#65533;&#65533;t&#65533;&&#65533;&#65533;'&#65533;&#65533;`&#65533;&#65533;t&#65533;&#65533;&#434;u&#65533;jW&#65533;&#533;W&#65533;&#65533;&#65533;+&#65533;&#65533;&#65533;&#65533;vb&#65533;X&#65533;&#65533;.&#65533;!`&#65533;X&#65533;>^V
&#65533;"&#65533;0CpO&#65533;&#65533;B&#65533;&#65533;&#65533;&#65533;&#65533;Rm&#65533;p}^DsiIMJ&#65533;}&#65533;s&#1930;&#622;&#65533;\)&7F&#65533;D,&#65533;&#65533;&#65533;t&#65533;veV&&#503;%P&#65533;Yy&#63042;&#65533;4[&#65533;&#65533;m&#65533;*B&#65533;#z&#65533;|!&#65533;Rj&#65533;&#1402;&#65533;&#65533;JJGn$&#65533;&#65533;&#65533;&#65533;~&#65533;5&#65533;&#65533;&#65533;@&#65533;x&#65533;$`$&#65533;V&#54861;>".&#65533;&#65533;&#218;Q`5`
@&#1208;V&#65533;&#461;3&#65533;&#65533;&#65533;7&#65533;&#65533;'e&#65533;'&#65533;&#65533;&#65533;&#65533;&#65533;&#65533;$lH&#65533;K{&#65533;c&#65533;&#364;&#65533;6&#65533;j&#65533;lm&#65533;8`&#65533;s@+BrO&#65533;QSAMLy&#65533;&#65533;0&#65533;^&#65533;3+&#65533;;&#65533;d#?QC(&#65533;&#65533;&#65533;&#65533;&#65533;_&#65533;T9&#65533;&#65533;L&#65533;&#65533;q&#65533;4&#65533;&#65533;d&#65533;&#65533;t&#65533;&#65533;)&#65533;'.&#65533;B&#65533;sW&#65533;&#65533;u[&#65533;% &#65533;&#65533;Kcl&#65533;&#65533;&#65533;X9ve&#11441;u|&#65533;&#65533;,&#65533;&#65533;u&#65533;&#65533;&#65533;:F&#65533;&#65533;&#65533;&#65533;&#65533;&#65533;&#1552;kk &#65533;;fP&#65533;#&#65533;}&#65533;vt&#65533;5.J"&&#65533;&J&#65533;m&#158;G&#65533;:&#65533;&#65533;e&&#65533;&#65533;6&&#65533;g&#65533;W&#65533;&#65533;F&#65533;&#65533;&#65533;&#65533;Z&#65533;&#65533;&#65533;&#65533;v&#65533;&#65533;BA&#65533;&#65533;&#65533;&#65533;&#65533;&#65533;
&#65533;eUY/&#546;&#65533;&#1173;8&#629;&#29062;B&#65533;Kp&#564;$/B&0	&#65533;M&#65533;&#65533;&#65533; &#65533;s2&#65533;p&#65533;2&#531;&#65533;y&#65533;%O&#65533;(&#65533;&#65533;(&#65533;&#65533;C/&#65533;:&#65533;X&#65533;&#65533;j&#65533;+FTS&#65533;(l&#65533;&#65533;XD&#65533;&#65533;&#65533;}&#65533;5VgV&#65533;&#65533;z&#65533;H&#65533;&#65533;9'&#65533;%&#65533;4&#65533;"&#65533;&#65533;&#65533;#&#65533;=m&#65533;h&#1120;&#65533;&#65533;&#65533;VK@X&#65533;&#65533;X&#65533;&#65533;&#65533;&#65533;y&#65533;&#65533;&#65533;SnF<u&#65533;D&#65533;&#855;w&#65533;&#65533;&#65533;.&#65533;&#65533;&#65533;9hv&#65533;&#65533;&#65533;&#65533;N&#65533;%2&#65533;nS.&#65533;3o1&&#65533;8&#65533; &#65533;h|&#65533;&Vn|&#65533;&#65533; L&#65533;$~Ug&#65533;X&#65533;M&#65533;H9&#65533;&#65533;&#65533;&#65533;~1&#1731;rk&#65533;q&#340;&#65533;4&#65533;&#65533;&#65533;&#65533;3c&#65533;~
&#65533;&#65533;&#65533;ic&#65533;&#65533;&#162;&#65533;F&SVe&S&#65533;&#65533;c&#1757;&#65533;&#65533;&#1211;8&#65533;!&#65533;&#65533;&<&#1278;Fu&#65533;&#65533;)&#65533;Z<&#65533;&#47794;
&#65533;kF7&#65533;&&#65533;&#65533;&#65533;9[&#65533;&#65533;&#65533;&#65533;&#65533;&#65533;&#65533;&#65533;K hx&#65533;&#1344;2&#65533;]Nb&#1853;&#65533;yB0&#1929;&#65533;&#65533;&#65533;&#65533;7N&#65533;6&#65533;l&#65533;>&#65533;
&#65533;&#65533;&#65533;&#65533;&#499;&#65533;&#65533;&#65533;&#65533;&#65533;m5&#65533;&#65533;u&#65533;Sym&#65533;&#65533;&#65533;&#65533;&#65533;&#65533;&#65533;,&#65533;)
&#65533;0x&#65533;nw&#65533;v&#65533;n&#65533;&#65533;"9<&#65533;&#65533;`&#65533;&#65533;&#65533;&#65533;&#65533;{"&#65533;V0J&#65533;&#65533;Q&#65533;&#65533;&#65533;@&#65533;&#65533;&#1201;w&#65533;o&#139;&#65533;<i&#65533;_&#65533;&#65533;&#65533;p&#65533;&#388;&#665;&#65533;X&#65533;&#565;&#65533;&&#65533;#&#65533;&#65533;&#65533;]&#65533;E&#65533;&#65533;S9e&#65533;'&#65533;&#65533;&#65533;S&#65533;<e&#65533;&#65533;&#65533;&#65533;6&#65533;&#65533;&#65533;0e+t&#65533;&.&#65533;t&#65533;&#65533;&#1712;,D&#65533;9&#65533;&#65533;&#65533;H+&#65533;&#65533;%&#65533;&#65533;g&#65533;J&#65533;&#1436;&#65533;Ax&#65533;&#65533;W&#65533;&#65533;S&#65533;#N&#65533;&#65533;c&#1516;&#65533;&#65533;|&#65533;&#65533;X<X=&#65533;&#65533;&#65533;kO"h&#65533;Z&#65533;&#65533;&#65533;< @&#65533;@&#65533;[&#65533;&#65533;&#65533;W&#65533;KF&#65533;6z3&#65533;}JW(&#65533;&#65533;W<&#65533;w&#65533;&#65533;&#65533;&#65533;H&#65533;/ju|3&#47817;&#65533;k&#65533;&#65533;$u&#65533;&#1529; b

:$&#65533;`&#65533;&#65533;&#65533;&#65533;A 8(&#65533;P&#65533;F&#65533;( &#65533; &#65533;	t&#65533;r&#65533;&#65533;(H` A&#65533;|&#65533;&#65533;q&#65533;F&#65533;(7&#65533;4Y&#65533;$&#65533;&#65533;X*&#65533;AJ&#65533;2]:&#65533;cQ&#65533;T&#65533;2&#65533;&#65533;3g&#65533; #U&#1668;&#65533;&#334;@&#65533;	&#65533;'-&#65533;&#65533;&#65533;&#65533;z[&#65533;&#65533;&#1849;t&#65533;&#65533;-dp&#65533;&#65533;$p&#65533;&#65533;&#65533;&#65533;&#65533;$&#65533;0S{}&#65533;C&#65533;?le>&#65533;&#65533;&#65533;&#858;&#65533;&#65533;&#65533;y&#65533; :x&#65533;&#65533;	8&#65533;&#65533;&#65533;8&#65533;&#65533;10&#65533;&#794;&#65533;F4&#65533;nz&(&#65533;@&#65533;4o&#65533;H&#65533;AK:JuhB&#65533;;N&#65533;`&#65533; H&#65533;9&#65533;&#65533;x&#65533;?&#65533;$&#65533;&#65533;t0}	&#65533;'h&#1064;&#65533;&#65533;&#65533;&#65533;&#65533;k&#65533;}{F'Lp&#65533;&#65533;E<y&#65533;SpT %0&#65533;
&#65533;&#65533;&#65533;: &#65533;&#65533;&#65533;&#65533;n&#65533; V&#65533;^&#65533;Q&#65533;Q&#65533;&#65533;J(&#65533;&#129;
&#65533;&#65533;&#65533;@y9&#1499; &#65533;q&#1309;r*9&#65533;V14x&#65533;`H&#65533;&#65533;&#65533;b&#65533;&#65533;p&#65533;b]q0AI/&#65533;$X&#65533;=&#65533;D%O	&#65533;&#65533;LY&#65533;&#65533;T/9Sz&#65533;&#65533;&#65533;@&#65533;0&#65533;&#65533;r=I&#65533;O&#1693;&#65533;SV&#65533;&#65533;&#65533;_a&#65533;&#65533;Cg&#65533;&#65533;\v&#65533;&#65533;A})&#65533;&#65533;AP&#65533;u.&#65533;&#65533;&#65533;&#65533;&#25953;+E@&#65533;j&#65533;q5  &#65533;y&&#65533;J&#65533;&#65533;hu&#65533;&#65533;$m&#65533;&#65533;(c5&#65533;&#65533;&#65533;ad&#65533;&#65533;%w&#65533;,&#65533;&#65533;j&#65533;&#65533;&#65533;&#65533;D%ls&#65533;
&#65533;C:&#65533;&#65533;,y&#65533; -&#65533;&#65533;uW&#65533;N%&#65533;F&#65533;e&#65533;s	&#65533;)x HU&#65533; 
i&#65533;&#65533;&#65533;2R&#65533;&#65533;&#65533;&#65533;&#1352;&#65533; F&#65533;4&#65533;r&#65533;x&#65533;n}&#65533;&#65533;&#65533;&#65533;&#65533;F&#65533; 
&#65533;&#65533;q&#65533;&#65533;@)&#65533;&#65533;`&#65533;G(&#39213;FW&#65533;&#65533;&#65533;?&#65533;&#65533;&#65533;dT&#65533;Hd44&#65533;&#65533;0&#65533;C&#65533;&#65533;e&#65533;&#65533;&#65533;:8x&#65533;n(&#65533;0N&#65533;]&#65533;Q&#65533;\ETH	u&#65533;QL&#65533;&#65533;&#65533;`&#65533;<&#65533;09&#1388;&#65533;&#65533;M&#65533;m&#54390;&#65533;Iub&#65533;u&#65533;&#65533;&#65533;&#65533;FY@&#65533;`&#65533;h&#65533;&#388;&#65533;c&#65533;&#65533;$&#65533;&#65533;&#65533;c^&#65533;$v&#1896;&#65533;W&#65533;~&#65533;&#65533;W&#65533;&#65533;&#65533;&#65533;K&#65533;&#65533;&#65533;&#65533; &#65533;AX&#65533;l&#65533;Y&#65533;/S&#65533;&#65533;0s&#65533;e&#65533;t%iL#zb&#65533;^n&#65533;}&#65533; &#65533;&#65533;&#65533;&#65533;6&#65533;&#481;&#65533;&#65533;!&#65533;&#65533;F &#65533;&#65533;&#65533;&#65533;&#65533;&#65533;J'&#65533;&#65533;&#65533;nn&#65533;\N*&#65533;&#65533;&#65533;H&#65533;e&#65533;&#65533;&#65533;U$&#65533;m&#65533;p&#65533;&#65533;&#65533;&#65533;&#65533;h&#65533;&&#65533;&#65533; &#65533;&#65533;)4&#1617;D&#65533;(&#65533;&#65533;J&#65533;&#65533;&#65533;&#65533;&#65533;i[&#65533;,&#65533;&#65533;%hp&#180;CJ&#65533;)&#65533;-&#65533;FU$ 
&#65533;&#65533;A&#65533;&#65533; O"&#1064;&#65533;h;Q&#65533;b&#1170;'es*&#65533;
M&#65533;4&#65533;ei&#65533;Nt&#65533;&#65533;D@Xd2&#65533;&#65533;#&#65533;ei,&#65533;&#65533;_&#65533;&#65533;&#65533;T$&#65533;&#65533;	&#65533;M\&#65533;8B
0}#&#65533;&#65533;*"&#65533;F &#65533;y&#65533;&#1536;&#65533;&#65533;t&#65533;p&#65533;@&#65533;a&#65533;&#65533;&#65533;D4&#65533;3&#65533;a"&#65533;D&#1704;dv&#65533;&#65533;N&#65533;#<&#65533;}Q#^&#65533;&#65533;PD&#65533;4&#65533;QM&#65533;r &#65533;&#250;&#65533;xp%p&#65533;NPx 9&#1195;&#65533;1Z&#65533;d&#65533;},^&#65533;4P'&#65533;&#65533;IA#&#65533;&#65533;@&#65533;&#65533;&#65533;@&#65533; :&#65533;GR&#65533;&#65533;&#65533;&#65533;6i&#65533;&#65533;8&#65533;&#65533;1YL &#65533;^B*&#65533;&#65533;&#65533;&#65533;&#1609;w&#65533;&&#65533;(&#65533;!&#1595;&#65533;&#65533;24&#65533;&#65533;&#65533;AF&#65533;A&#65533;&#65533;b3_&#65533;d&#65533;	&#65533; &#65533;&#257;v	;Ry&#65533;&#65533;&#65533;&#65533;.%A&#65533;fHF&#716;q&#65533;(&#65533;
K&#65533;u&#65533;&#65533;&#65533;g&#65533;0qa&#65533;d&#65533;t&#65533;STn&#65533;Ic&#65533;&#65533;&#65533;&#65533;PuzPl&#65533;E&#65533;&#65533;p% &#65533;&#65533;8&#65533;&#65533;&#65533;3&#65533;&#65533;&#65533;h&#934;8&#65533;&#65533;&&#65533;[fT&#213;&#65533;&#65533;?&#65533;&#65533;w&#65533;#:j&#65533;?&#227;&#65533;&#65533;&#65533;&#65533;&#65533;&#65533;f&#65533;_&#65533; &#65533;&#65533;'8&#65533;r&#65533;&#65533;#&#65533;&#65533;6&#65533;&#65533;d
&#65533;=6&#65533;$&#65533;&#65533;V&#65533;#&#65533;u-a&#65533; &#65533;P&#65533;&#65533;&#65533;l&#65533;&#65533;&#2016;&#65533;&#65533;m&#65533;&#65533;S{&#65533;&#65533;&#65533;=&#65533;N=&#65533;d&#65533;&#65533;&#65533;&#1256;&#65533;&#65533;1RuH&#65533;&#65533;&#65533;&#65533;0&#65533;&#65533;i&#65533;&#65533;&#65533;=&#65533;$e(&#65533;	&#65533;&#434;&#65533;&#65533;x&#65533;BiT&#65533;H&#65533;1&#65533;$&#65533;d&#65533;L&#65533;&#65533;D&#65533;&#65533;&#65533;?&#65533;AV&#65533;AiNs&#65533;&#681;	x` &#65533;&#65533;&]9<r7&#65533;&#65533;&#65533;D1&#65533;b&#65533;&#616;&#449;j&#65533;[I_&#65533;&#65533;&#65533; &#65533;Pt&#65533;K0]&#65533;&#65533;&#65533;&#65533;J3yv&#65533;&#65533;&#65533;&#65533;&#65533; &#65533;
h&#65533;&#65533;&#65533;p&#65533;{&#65533;&#65533;&#65533; @&#65533;&#65533;&#65533;+&#65533;&#65533;P&#65533;+<&#65533;O&#65533;&#65533;&#65533;&#65533;&#65533;Qs&#65533;dL1&#65533;A&#65533;&#65533;m&#65533;&#65533;&#65533;&#65533;W&#65533;:&#65533;  &#65533;&#65533;&#65533;<&#65533;&#65533;=&#65533;_&#65533;&#65533;&#65533;^&#65533;&#65533;h7&#65533;&#65533;A&#65533;&#1347;&#65533;&#65533;&#65533;C&#65533;&#65533;&#65533;&#65533;7-&#65533;%&#65533;&#65533;&#65533;'&#65533;&#65533;M&#65533;zC&#65533;X&#65533;E&#65533;&#65533;h&#771;&#65533;IR&#1514;&#65533;(g=&#65533;&#65533;&#65533;&#65533;&#65533;>&#65533;S&#65533; &#65533;7&#65533;&#65533;1&#65533;+C&#65533;@&#59052;&#65533;`c&#65533;k0HR,&#65533;a&#784;&#65533;&#65533;v&#65533;DT&#65533;l&#65533;X&#65533;&#65533;&#65533;&#65533;&#65533;2&#1708;&#65533;c&#65533;@&#65533;&#65533;&#65533;YWpBi&#65533;&#65533;&#65533;&#1281;&#65533;_&#65533;Z$&#65533;&#349;&#65533;@%&#65533;0f&#65533;&#1668;&~AR&#65533;&#65533;dMn&#65533;r.`G&#65533;&#65533;D3&#65533;&#65533;&#65533;a&#65533;8&#65533;X&#65533;&#65533;j&#65533;&#65533;&#135;&#65533;kLN&#65533;Jp&#65533;&#65533;&#65533;7&#65533;a&#65533;s&#899;&#65533;k&#65533;r&#65533;;v`&#65533;J&#65533;&#65533;Q&#1857;*!&#65533;&#65533;p
&#65533;&#65533;%&#65533;4&#65533;&#65533;_&#719;&#65533;p&#65533;&#65533;O&#65533;&#65533;&#65533;&#65533;&#65533;b&#65533;&#65533;f&#65533;=Zk&#65533;r7X}&#65533;I&#65533;&#65533;3&#65533;&#65533;2Z]&#65533;\&#65533;&#65533;&#65533;&#65533;K?n&#65533;T@&#65533;*&#65533;!k&#65533;A~&#65533;&#65533;&#65533;$&#65533;&#65533;&#65533;&#65533;&#65533;V	K&#65533;J$p3v&#65533;'B&#65533;X(V&#1529;6l&#65533;f&#65533;L&#1641;m$5IPe&#65533;LU&#65533;`&#65533;&#65533;N&#65533;<&#65533;D&#65533;&#65533;&#65533;&#1641;&#65533;j&#65533;57&#65533;N&#65533;&#65533;E%U&#65533;#&#65533;&#65533;&#65533;&#65533;&#65533;n&#65533;&#65533;68&#65533;<&#65533;&#65533;A{^&#65533;&#65533; Y&#65533;T :kUy&#65533;'tDEV&#65533;&#65533;D]XQN&#388;&#65533;{&#879; &#65533;}&#65533;&#65533;&#65533;&#65533;:&#65533;@`&#65533;Y&#65533;&#65533;&#65533;x&#65533;&#65533;<&#65533;&#65533;&#65533;Z&#65533;;&#65533;&#65533;&#65533;V&#65533;+	&#65533;t&#65533;!&#1309;&#65533;<&#65533;&#65533;&#65533;&#65533;&#65533;U&#65533;_&#65533;&#19009;&#65533;&#65533;&#65533;0F1&#65533;&#65533;&#20088;&#65533;V&#65533;&#65533;z&#65533;1IP5&#65533;>, H&#65533;&#65533;d@&#65533;{&#65533;%&#65533;<&#65533;@x&#65533;&#65533;&#65533;fu&&#65533;&#65533;&2&#65533;&#65533;?&#65533;:&#65533;&#834;x	&#65533;&#65533;&#65533;&#64756;4&#65533;a$;&#65533;&#65533;[&#65533;&#65533;f&#65533;&#65533;&#65533;p@&#65533;&#65533;4&#65533;A\&#65533;8L'&#65533;Lgd&#65533;/&#65533;m&#65533;&#65533;&#65533;?&#65533;P9&#65533; &#65533;&#65533;D%&#65533;8&#65533;&#31334;&#65533;h&#65533;61&#65533;at|;EMt&#65533;&#65533;&#65533;&#65533;&#65533;&#1844;JQ5&#65533;&#65533;i) &#65533;&#65533;;	&#65533;.&#65533;6&&#65533;&#65533;i&#65533;&#65533;&#65533;&#65533;&#65533;s=x&#65533;&#65533;&#65533;]6&#65533;Gz&#65533;r&#65533;-vlGx&#65533;&#65533;J`&#65533;F&#65533;V4&#1249;<V&#65533;Fm*&#65533;&#65533;SH*&#65533; i$R&#65533;P&#65533;Pm`&#65533;>&#65533;&#65533;ST%&#65533;izt:p:6&#65533;i6M4&#65533;:&#65533;%a&#65533;N%&#65533;0B&#65533;&#65533; &#65533;p"&#65533;x.1Yr$@&#65533;p&#65533;a&#1940;A&#65533;&#65533;kbQgAw&#65533;&#197;&&#65533;&#65533;&#65533;&#65533;&#65533;&#65533;NN&#65533;f&#65533;&#65533;&#65533;wZ~q &#65533;&#65533;r&#65533;P(&#65533;&#65533;r&#65533;&#65533;&#65533;6&#65533;&#65533;[&#65533;}\>&#65533;h&#65533;&#65533;&#65533;&#65533;&#65533;aP &#65533;)&#65533;&#65533;?&#65533;&#65533;*d4^SW&b&#65533;V-&#65533;Ve1L1BXG".4&#65533;`&#65533;r=&#65533;&#65533;&#65533;#S&#65533;ue@&#65533;&#65533;dp4P&	.&#65533;&#65533;G&#65533;!-YQ+?&#65533;F&#65533;b]#&#65533;.&#65533;as&#65533;&#65533;I#h&#65533;&#65533;D&#65533;&#450;*&#65533;L&#65533;a&#65533;0&#65533;24(`W%&#65533;&#1062;3&#65533;&#65533;&#65533;&#65533;b&#65533;c&#65533;&#65533;O&#65533;&#65533;xq!2&#65533;&#65533;&#65533;~KWs%}T>&#65533; &#65533;&#65533;&#65533;@&#65533;&#65533;&#65533;&#65533;\&#65533;AD!%&#65533;#9	P&#65533;5_&#65533;&#65533;&#65533;5xA17(0&#65533;d&#65533;f&#65533;2&#65533;&#65533;B&#65533;	-ga0f&#65533;)&#65533;&#65533;&#65533;&#65533;&#65533;s6Q&#65533;&#65533;&#65533;&#65533;8&#65533;&#65533;s&#65533;W8&#65533;&#65533;&#65533;&#65533;&#65533;&#65533;ad&#65533;t&#65533;] &#65533;&#65533;&#65533;9&#65533;&#65533;&#65533;&#65533;_&#65533;FXU+&#65533;&#65533;9&#65533;Hw&#65533;w&#65533;&#65533;-&#65533;&#65533;/&#65533;G&Q?&#65533;&#65533;&#65533;dPZ@&#65533;f&#65533;tDG&#65533; &#65533;&#65533;;&#65533;&#65533;&#65533;&#65533;&#65533;x2&#65533;&#65533;pG0&#65533;$&#65533;kOU:&#65533;'&A9&#65533;&#65533;^&#65533;e%&#65533;&#65533;0&#65533;l&#29442;&#65533;-vD&#65533;C&#65533;&#65533;@D&#65533;e~u&#65533;H`1">&#65533;7&#65533;%/&#65533;A&#65533; &#65533;&#65533;(&#65533;r8tBVrE&#65533;&#65533;r;&#65533;8na&#65533;&#65533;i&#65533;?Py4B#@7&&#65533;4tFC~&#65533;fA&#65533;*&#65533;=&#65533;&#65533;&#65533;P&#65533;7Z&#65533;".&#65533;(7'D&#65533;!A&#65533;&#65533;&#65533;=&#65533;s&#65533;A&#65533;&#65533;\;&#65533;Rs&#65533;&#65533;>U&#65533;p7&#65533;/&#1101;z&#65533;9&#65533;q9R&#65533;b&#65533;H&#65533;&#65533;;P&#65533;S&#65533;_&#65533;!2h&#65533;&#65533;z&#65533;&#65533; '&#65533;S&#65533;&#65533; }tbl7 %~%&#65533;#a&#65533;I&#65533;&#65533;>'&#65533;$&#65533;a&#65533;&#65533;3&#65533;aV&#65533;&#65533;&#1880;/&#1158;&#65533;&#65533;S&#65533;&#65533;H/&#65533;&#65533;&#65533;&#65533;RM"&#65533;S&#1061;&#65533;&#65533;-g&#65533;A&#65533;1Q&#65533;&#65533;H&#65533;&#65533; &#65533;&#65533;a&#65533;),&#65533;2C&#65533;&#65533;U&#65533;&#65533;&#65533;&#65533;h%{&#65533;&#65533;&#65533;&#65533;/@&#65533;&#65533;R&#65533;H&#65533;m&#65533;&#65533;&#65533;&#65533;d}5&#65533;&#65533;&#65533;&#65533; &#65533;&#65533;r&#65533; &#65533;&#65533;~s&#65533;7&#65533;16&#65533;&#65533;6r&#65533;&#65533;ui&#65533;&#339;&#65533;&#65533;)&#65533;&#65533;P&#65533;&#65533;)&#65533;&#1181; &#65533;Q&#65533;;&#65533;&#65533;lXEH&#65533;&#65533;&#65533;BM&#65533;F&#65533;&#65533;^%&#65533;6=&#65533;eg&#65533;9&#65533;&#65533;B(&#65533;&#65533;&#65533;&#65533;&#65533;]]I&#65533;W 2h&#65533;W&#65533; ?Y&#65533;&#65533;a&#65533;.63A1bF
#&#65533;S?&#65533;`4&#65533;0&#65533;&#65533;.&#65533;&#65533;&#65533;8Y&#65533;&#65533;&#65533;&#206;r&#1486;&#65533;&#65533;<&#65533;&#65533;+ARXX&#65533;b&#65533;E&#65533;,a&#65533;&&#65533;&#65533;&#65533;X1j&#65533;&#65533;;&#65533;}[&#65533;&#65533;Y<&#65533;&#65533;&#1105;&#65533;&#65533;9Y&#1522;&#65533;&#65533;h&#65533;&#65533;&#65533;a&#65533;T&#65533;&#65533;k&#65533;rA&#65533;%&#65533;9"t[&#65533;eD&#65533;$&#65533;&#65533;&#65533;&#65533;P	a`&#65533;&#65533;r&#65533;(64&#65533;[.&#65533;I&#65533;\&#65533;&#65533;s&#65533;&#65533;&#1245;k)&#65533;a3.!*u8b&#65533;S&#386;&#65533;&#65533;k&#65533;Y]	"<&#65533;&#65533;pXv&&#1458;(=&#65533;g&#65533;&#65533;&#65533;E&#65533;u%&#65533;' l&#865;&#65533;A0&#65533;#-!o5&#65533;Cy&#65533;&#65533;&#65533;&#65533; &#65533;&#65533;j&#65533;&#65533;&#65533;&#1042;W&#65533;&#65533;&#65533;&#593;^E&#65533;-&#65533;
F0? B&#65533;&#65533;2&#65533;2k&#65533;@&#65533; <0	&#65533;'xY&#65533;4&#65533;&#65533;&#65533;&#1458;g&#65533;&#65533;&#65533;e'&#65533;Fi4}GMA&#65533;-E&#65533;n_&#65533;S&#65533;/&#65533;nZ&#65533;d &#65533;&#65533;&#65533;P' &#65533;ZF&#65533;&#65533;&#65533;%dj}rq&#65533;i&#65533;&#65533;&#65533;&#65533;&#65533;P&#65533;6O{3(}#6&#65533;&#65533;e&#65533;,&#65533;O&#65533;AE&#65533;&#415;  L&#65533;Q&#65533; &#1943;*Z&#65533;}D9&#65533;CmrY&#1795; `&#65533;1\&#65533;&#65533;&#65533;XuA2&#65533;n- &#65533;U&#65533;&#65533;1&#65533;&#65533;&#65533;&#65533;&#650;U}&#1522;&#65533;*aQ3&#65533;!-$=&#65533;&#65533;.&#65533;&#65533;=&#65533;&#65533;!cJ&#1910;&#65533;)&#65533;&#65533;&#65533;
cy&#65533;&#65533;?&#65533;&#65533; &#65533;&#65533;;%U&#65533;&#65533;9c)&#65533;&#65533;-&#65533;&#65533;&#65533;$(&#65533;&#65533;+62Hn&#65533;&#65533;51&#65533;b&#65533;B}&#65533;3&#65533;$6&#65533;&#65533;YitF&#65533;1H@d`&#65533;3L&#65533;&#65533;YP9L&#65533;&#65533;&#65533;Q'/&#1731; &#65533;Z$G@yQ7"	~&#65533;m
&#65533;(&#65533;&#65533;&#65533;&#65533;)&#65533;8Wk#EE&#65533;\A&#65533;s&#65533;2 &#65533;I)&#65533;&#65533;) `&#65533;E&#65533;t&#65533;&#65533;&#65533;"a&#65533;k4^$'&#65533;0&#65533;&#65533;&#65533;&#65533;&#65533;&#65533;&#65533;&#65533;'@&#65533;Y&#65533;E@.a&#276;&#65533;y&#65533;Ft&#65533;bz&#65533;3&#65533;wWo&#65533;qO&#65533;.&#65533;R&#65533;5&#65533;0&#65533;TWCy&#65533;&#65533;k&#65533;&#65533;!&#65533;B"&#65533;t&#65533;&#65533;#&#65533;.2C&#65533;&#65533;h&#65533;]&#65533;&#65533;&#65533;&#65533;WF[\&#65533;>)q.&#65533;1UW<*&#65533;&#65533;&#65533;E @pT@@E&#65533;W&#65533;y&#65533;&#65533;L&#65533;>3&#65533;&#65533;&#65533;'&#65533;&#65533;&#212;&#65533;2L&#253;&#65533;1&#65533;&#65533;&#65533;&#65533;&#65533;&#65533;H&#65533;&#65533;&#65533;'Ca&#65533;k&#65533;P	K	&#65533;&#65533;&#65533;&#65533;&#65533;{&#65533;t#&#65533;}#&#961;Q&#65533;=&#65533;&#65533;A&#65533;&#65533;}t>&#65533;\&#65533;&&#65533;&#65533;p #&#65533;7{&#65533;E&#65533;&#65533;&#65533;&#238;'&#65533;&#65533;&#65533;qV,Hj&#65533;:a&#65533;<&#65533;&#65533;&#65533;&#65533;&#65533;&A?=&#65533;i&#65533;_	&#65533; &#65533;&#65533;9 v-&#65533;[=)-U&#65533; +&#65533;+&#65533;k&#65533;"&#65533;R;&#65533;$&#65533;AA!
s&#65533;&#65533;:C3&#65533;&#65533;b&#65533;&#2006; ?MJ
&#254;0;&#65533;&#65533;Vl&#65533;&#65533;&#65533;&#65533;&#65533;]BZ&#65533;&#65533;(&#65533;9&#65533;&#65533;6j&#65533;&#65533; &#65533;,&#65533;fA&#65533;&#65533;*Y&#65533;NT&#65533;P&#65533;*@E@uM&#65533;&#65533;G&#358;Gw1W&#65533;E&#65533;&#65533;&#65533;l&#65533;&#65533;+1&#65533;@@$&#65533;ZdD1Q&#65533;&#65533;&#65533;
&#65533;&#65533;Z0&#65533;C&#65533;<&#65533;&#65533;1f !&#65533;
 &#65533; ,    &#65533; &#65533; &#65533;Hp`!yP&#65533;&#65533;&#65533;_&#65533;&#65533;<
&#65533;A!&#65533;C&#65533;h&#65533;&#561;BT&#65533; &#65533;&#529;	J&#65533;t&#65533;&#65533;eI&#65533;$]&#65533;t&#65533;&#65533;&#65533;&#65533;&#65533;6=&#65533;&#65533;&#65533;&#65533;&#65533;N&#65533;5&#65533;
J&#65533;&#65533;&#65533;&#65533;H&#65533;*]&#65533;ti&#65533;&#65533;O&#65533;6}U&#65533;&#1387;HK&#65533;&#65533;&#693;&#65533;&#1519;`A`&#65533;T,S&#65533;&#1066;M&#65533;v-i&#65533;&#65533;&#65533;K&#65533;O&#65533;x&#65533;&#65533;i&#65533;&#65533;'&#65533;>&#65533;&#65533;&#200;&#65533;&#65533;&#65533;&#65533;&#65533; &#65533;3.B&#65533;r&#65533;&#728;3k&#1948;&#65533;c&#65533;6hH>\&#65533;&#65533;	$PP&#833;Bk	&#65533;>0`&#65533;l,8  o&#65533;R8 &#65533;w&#65533;&#65533;&#65533;&#65533;Q1&#65533;&#332;5&#65533;&#65533;x&#65533;A&#65533;&#65533; &#65533;&#65533;,&#594;{&#65533;&#65533;&#65533;g&#65533;z&#65533;&#65533;&&#65533;&#65533;&#65533;&#65533;&#65533;D&#65533;&#65533;&#65533;]&#65533;&#65533;&#65533;o&#65533;'&#65533;&#65533;N&#65533;&#41963;&#65533;&#65533;&#65533;&#65533;Z&#65533;&#65533;&#65533;U`&#65533;H&#65533;\-B` &#65533;&#65533;a=&#65533;&#65533;&#65533;p&#65533;&#65533;f&#65533;&#65533;&#65533;&#65533;&#65533;_&#65533;$H&#65533;&#65533;a&#1109;&#65533;t&#65533;8WRw&#1364;T^4ecP&#65533;&#65533;y&#65533;&#65533;T&#65533;@)&#65533;&#65533;&#65533;&#65533;&#65533;&#65533;d	&#65533;&#65533;&#65533;	sAY
TVi%
S^&#65533;%&#65533;%&#65533;&#65533;z8&#65533;d&#65533;H&#65533;k&#65533;Vm&#65533;&#65533;&#65533;&#65533;[mt  &#65533;-&#1296;@t&#1177;&#65533;D&#65533;&#65533;e$&#65533;  &#65533;&#65533;G %&#65533;G&#65533;&#65533;&#65533;&#1956;&#65533;q&#65533;@J#&#65533;wiu&#65533;u&#65533;G&#65533;*O&#65533;&#65533;X*R&&#65533;`R&#65533;&#65533;&#65533;j&#65533;&#65533;Ri&#65533;&#65533;%&#65533;%&#1416;U&#65533;
&#65533;&#65533;!&#65533;[&#65533;&#65533;BW;,&#65533;v&#65533;V	&#65533;&#65533;+&#65533;&#65533;&#65533;k&#65533;&#65533;&#1674;"W&#65533;:&#65533;&#65533;.j0&#65533;&#65533; &#65533;XcQ&#65533;&#65533;&#65533;&#65533;&#65533;$&#65533;|MI$&#65533;&#65533;&#65533;MN`&#65533;S&#65533;Z$Tj&#65533;%&#65533;&#65533;,&#65533;&#65533;&#65533;[&#65533;&#65533;&#1547;&#65533;&#65533;4&#65533;&#65533;t<&#65533;&#65533;j&#65533;-DA&#65533;k&#65533;&#65533;&n&#65533;]\ &#65533;&#65533;B&#65533;&#65533;&#65533;@&#65533;-W&#65533;E&#65533;&#65533;&#65533;Fq&#65533;a&#65533;6A;&#65533;DA&#65533;&#65533;
E&#65533;&#65533;iy&#65533;	&#65533;&#65533;v7&#852;)N&#65533;&#65533;T&#2023;>&#65533;5&#65533;&#1318;&#65533;&#65533;&#65533;&#65533;u&#65533;&#65533;Hm}&#65533;&#65533;&#65533;=kY&#874;&#65533;&#65533;&#65533;&#65533;:!)&#65533;&#65533;&#65533;&#65533;: &#65533;
B+w&#65533;X&#65533;J&#65533;&#65533;&#65533;%&#65533;&#65533;&#65533;&#65533;&#65533; %&#65533;-&#65533;G&#65533;T&#65533;&#65533;h&#1528;&#65533;&#65533;&#65533;N>5Y&#65533;&#65533;%&#65533;$&#65533;&#65533;SPy&#65533;&#65533;&#65533;&#65533;&#65533;&#65533;&#65533;&#65533;/&#65533;&#65533;Oy&#65533;&#65533;X&#65533;z
s&#65533;&#65533;&#65533;&#65533;e&#65533;&#65533;F/m&#65533;&#65533;[&#769;&#65533; ml
&#65533;&#65533;4 &#65533;"+&#65533;&#65533;C}&#65533;2s&#65533;GM&#65533;M!&#65533;&#65533;"&#65533;&#65533;RH=&#65533;&#65533;&#65533;&#65533;`&#65533;-dt&#65533;E&#1012;&#65533;H&#65533;&#65533;&#65533;&#65533;&#65533;&&#65533;LP&#65533;&#65533;&#65533;:&#65533;&#65533;G&#65533;&#65533;&#65533;H&#65533;8&#65533;&#1864;)yI&#65533;V&#65533;+mmkMb&#65533;&#65533;X$"i&#65533;&#65533;o|&#65533;&#65533;W&#65533;uA^A@<&#65533;&#65533;7da,&#65533;	L
 &#65533;&#65533;&#65533;`X+|K\&#65533;r&#65533;&#65533;&#65533;&#65533;T&#65533;BJoX&#65533;&#65533;8&#65533;^&#65533;&#65533;&#65533;&#65533;&#65533;!.Is
&&#65533;&#65533; !lJ&#65533;&#65533;b&#65533;&#65533;EE&#65533;&#65533;W&#65533;"Q&#65533;&#65533;&#65533;e&#65533;&#65533;&#65533;r&#65533;&#65533;&#65533;F 3&#65533;&#65533;&#283;dd&#65533;&#65533;@&#65533;&#1511;&#65533;&#65533;"(&#65533;&#65533;&#65533;=&#65533; &#65533;&#65533;@8`@&#65533;"@&#65533;D&#65533;&#65533;&#65533;/<&#65533;&#65533;&#65533;&#65533;I&#65533;T&#65533;&#65533;&#65533;&#65533; &#65533;Nz&#65533;&#65533;(A	tr'&#1184;*"Vh&#65533;&#65533;R&#65533;X&#65533;F&#748;&#65533;hZ&#65533;R[&#65533;v&#65533;&#65533;V&#65533;&#65533;C-&#65533;&#65533;X&#65533;BB&#65533;QV&#65533;D&#65533;x&#229;&#65533;&#65533;&#65533;[&#65533;^&#65533;&#65533;&#65533;a&#65533;I?&#65533;&#65533;&#65533;&#65533;&#65533;cR&#65533;^A&#65533;Q&#65533;D&#65533;&#65533;aQ&#65533;;&#65533;Rw&#65533;&#65533;;&#65533;1	&#65533;'2.d&#65533;l&#65533;&#65533;&#65533;&#65533;$&#65533; yx&#65533;&#65533;.6&#464;D	&#65533;&#744;&#65533; &#65533; 8&#65533;C
&#65533;&#65533;8&#65533;g8;&#65533;$%)&#65533;|'S&#65533;&#1620;&#65533;&#65533;"&#786;&#65533;&#65533;?%h&#65533;&#65533;&#65533;&#65533;2&#65533;&#65533;Lip&#65533;&#65533;4&#65533;8&#65533;&#65533;Nw&#65533;&#1245;&#65533;03&#65533;:)&#65533;&#65533;&#65533;F&#65533;R&#65533;4&#65533;&#65533;0=&#65533;Ts&#65533;$X&#65533;
I&#524;.&#65533;&#65533;&#65533;\&#65533;V&#65533;&#65533;&#65533;J&#1455;&#65533;&#65533;
a&#65533;Ad U&#65533;&#65533;&#65533;&#65533;6(&#65533;Rm &#65533;&#65533;u&#65533;x&#65533;dZ&#65533;&#65533;t&#1193;&#65533;k_&#65533;&#65533;&#65533;&#156;&#65533;0&#65533;&#65533;]W&#1632;&#65533;i&#65533;&#65533;&#65533;&#65533;&#65533;&#65533;&#65533;<&&1&#65533;/d&#65533;kJ&#65533;&#65533;&#65533;> $&#65533;`.&#65533;DAP&#47972;14:]&#65533;@&#65533;d&#65533;@&#65533;fc}:@=C&#65533;&#65533;=@"!&#65533;&#65533;&#65533;&#65533;&#65533;A9&#801;&#65533;s&#65533;G=&#65533;`&#65533;&#65533;&#65533;&#65533;	R&#65533;.M&#1266;&#65533;
&#65533;|&#65533;&#65533;&#65533;&#65533;A&#65533;A&#65533;B&#65533;&#65533;&#65533;&#367;<&#65533;z&#65533;N&#65533;&#65533;&#65533;&#65533;&#65533;&#65533;(&#65533;&#858;&#1650;&#65533;&#65533;&#65533;1v0&#65533;&#65533;k'&#65533;&#65533;
f&#65533;&#65533;	&#65533;&#65533;&#65533;&#65533;R&#65533;`@9&#1313;&#65533;-8&#65533;N%C&#65533;*&#65533;`3? g.&#65533;U&#65533;d5&#65533;~)K&#65533;XSv2&#65533;&#65533;&#649;_0P&#65533;&#65533;&#65533;;&#65533;&#65533;&#65533;*&#65533;:&#65533;&#65533;&#65533;pp&#65533;c&#65533;J&#65533;2V&#65533;&#65533;&#65533;=&#216;&#65533;&#65533;T&#65533;'h&#65533;`R&#65533;&#65533;&#65533;&#65533;&#65533;$&#65533;&#65533;u &#65533;&#65533;5&#65533;&#65533;k#&#65533;&#65533;&#65533;6n&#787;p{;&#65533;&#65533;&4P!&#65533;&#65533;R2&#65533;&#65533;&#65533;&#65533;^&#65533;&#65533;uk&#65533;&#65533;&#65533;`++&#65533;&#65533;I<T&#65533;&#65533;&#65533;&#65533; p&#65533;&#65533;&#65533;&#65533;&#65533;8#&#65533;&#65533;:&#65533;l&#65533;&#65533;&#65533;)&#65533;8zY&#65533;VSl&#65533;&#65533;NUI*&#37396;,,EzlP&#586;&#65533;&#65533;&#65533;K&#65533;X&#65533;&#1031;&#65533;Z&#65533;&#65533;&#65533;!&#65533;(B&#65533;&#1830;S`T&#65533;&#65533;Z&#1433;	\&#65533;u&#554;^&#65533;&#65533;A&#65533;&#65533;~!&#65533;&#65533;&#65533;&#65533;&#65533;&#65533;P&#1746;%d&#65533;&#65533;&#65533;&#65533;&#1424;&#65533;R &#65533;&#65533;&#65533;&#65533;&#65533;A&#65533;&#65533;mNC&#65533;I&#65533;i~&#65533;T&#65533;&#65533;i&#65533;&#1878;c&#65533;1&#65533;&#65533;w&#65533;,&#65533;o&#65533;&#539;x&#65533;&#440;&#573;&#65533;C\&#65533;a E&#65533;z&#65533;&#65533;&#65533;&#65533;<^Z&#65533;&#65533;X&#65533;GV2<&#65533;+W&#65533;,&#65533;w=&#65533;_&#65533;&#65533;bh&#65533;A.&#65533;&#65533;*t3&#65533;&#65533;&#65533;&#65533;:&#741;D&#65533;&#65533;&#65533;&#65533;bK&#65533;&#65533;2m&#65533;B&#65533;&#65533;N&#65533;&#65533;&#65533;/&#65533;&#65533;&#867;&#65533;&#65533;,&#65533;&#65533;Zl&#65533;",&#65533;EF&#65533;&#65533;o&#65533;&#65533;&#65533;+&#65533;q&#65533;#&#65533;+&#65533;MA&#65533;jlu&#65533;#G&#65533;&#65533;v&#65533;&#65533;&#1756;@&#65533;&#65533;&#65533;D.&#65533;&#65533;X&#65533;&#1531;&#65533;&#577; i`&#65533;FN&#65533;&#65533;&#1318;&#65533;&#65533;kMn&#1032;F&#2033;&#65533; &#65533;&#65533;&#65533;&#65533;&#65533;&#65533;&#65533;&#65533;=&#65533;&#65533;&#65533;D&#65533;"/&#65533;H

&#65533; @TB&#65533;H&#65533;&#65533;P&#65533;&#65533;
 <#&#65533;Fn&#65533; &#65533;3m$&#65533;+(&#65533;*&#65533;&#65533;&#65533;(B&#65533;&#65533;}~2@&#65533;&#65533;&#1423;V&#65533;b	&#65533;&#1898;&#65533;&#65533;B&#65533;|O7&#65533;&#1156;&#65533;&#65533;
&#65533;&#65533;&#65533;&#65533;sH&#65533;&#65533;&#65533;&#65533;&#65533;&#65533;&#65533;[&#65533;I&#65533;&#65533;&#65533;&#65533;m&#65533;&#65533;&#65533;&#65533;>&#65533;6&#65533;&#65533;&#65533;&#65533;&#65533;db&#65533;&#65533;&#65533;+&#65533;&#65533;&#1167;&#65533;|&#65533;3`&#31506;&#65533;hN&#65533;s &#65533;&#65533;9&#65533;&#65533;&#65533;&#65533;&#65533;:&#65533;&#65533;!&#65533;&#65533;2m&#65533;Q1=[&#65533;[&#65533;t1&#65533;2&#65533;&#65533;&#65533;&#65533;uo&#65533;=&#1203;f3FA&#65533;&#65533;QuI&#65533;)#h&#65533;&#65533;%}:&#65533; &#65533;&#65533;h&#65533;kP[&#65533;e.y&#65533;?z&#65533;{&#65533;w &#65533;i&#65533;A&#65533;73^}&#65533;rO&#65533;5&#65533;&#65533;i[sB&#65533;BsL&#65533;s%&#65533;Kg&#65533;J]&#65533;J&#65533;&#65533; &#65533;"L&#65533;"7.7s&#65533;s}&#65533;&#65533;h&#65533;&M&#65533;%5dP&#65533;q&#65533;&#65533;C^&#65533;9&#65533;V0b&#65533;~&#65533;R$H$v&#65533;5/C"/&#65533;&#65533;z&#65533;9Y&#65533;&#65533;&#1041; 'P&#65533;B&#65533;x&#65533;n <t&#136;&#65533;qO|o&#65533;Pxqxs$&#65533;&#65533;&#65533;xh&#65533;&#65533;&#1481;]D;Ks)!&#65533;)&#65533;r&#65533;Q&#65533;QYx&#65533;z6&#65533;e &#65533;[p2 C&#65533;4@"y&#65533;d&#198;W&#65533;&#1099;y&#65533;I&#65533;&#65533;_&#65533;HJ&#65533;&#65533;r&#65533;+ &#65533;&#65533;&#65533;r^&#65533;s&#65533;&#65533;=7-Q&#65533;!&#65533;&#65533;uu&#65533;&#65533;&#65533;_&#65533;&#65533;`*&#65533;X&#65533;y&#65533;&#65533;&#65533;BZ&#65533;t\&#65533;k&#65533;&#65533;}&#65533;&#65533;L&#65533;&#65533;.Ga~&#65533;4D&#65533;&#65533;9@&#65533;&#65533;&#65533;D&#65533;&#65533;N&#65533;0&#65533;/&#65533;HN&#65533;&#65533;m&#463;XD/_D;&#65533;&#65533;Z	0 pR1G&#65533;&#65533;[h&#1280;&#65533;f`6o&#65533;BP&#65533;1'&#65533;gf&#787;G&#65533;h&#65533;
)I&#65533;&#65533;%&#65533;z&#65533;g)LC)q&#65533;&#65533;C&#65533;&#65533;&#65533;X!H?E&#65533;&#65533;U&#65533;6&#65533;&#65533; Z&#65533;h&#65533;e@hP?&#65533;_&#65533;&#65533;W/&#1428;&#65533;&#65533;&#65533;4T&#65533;DK&#65533;A&#65533;&#65533;&#65533;&#65533;&#1476;&#65533;7,&#802;g&#65533;R|&#65533;&#65533;2&#404;*&#65533;WL&#65533;T&#65533;&#65533;gR	J60]? &#65533;&#65533;Wr9]&#65533;&#65533;Iu&#65533;X&#65533;&#65533;&#65533;&#65533;Aq27&#65533;J&#65533;1m&#65533;M&#65533;5&#65533;s&#65533;&#65533;&#65533;&#226;9L&#65533;vz&#65533;:&#65533;0&#65533;&#65533;.k&#65533;9&#65533;6v&#65533;-&#65533;T&#25658;&#65533;e&#1288;Y&#65533;1sBf&#65533;\&#65533;s<td'&#65533;&#65533;x&#65533;C&#65533;&#65533;&#65533;\&#65533;#&#65533;8az&#65533;E)&#65533;Y;/YI&#65533;r&#65533;5&#65533; U&#65533;Y&#65533;U&#65533;&#65533;Q&#65533;%&#65533;&#65533;&#65533;&#65533;X&#65533;db/&#65533;`b&#1817;&#65533;&#65533;&#65533;IO&#1622;y5&#65533;&#65533;f6&#552;^#&#65533;%&#65533;&#65533;&#583;6b"PT05&#65533;&#65533;5T0&#65533;`&&#65533;&#65533;&#1375;yuX}&#65533;;@|5&#65533;w&#345;P&#1620;&#1768;_&#65533;&#65533;&#65533;&#65533;&#65533;&#65533;&#65533;&#65533;s~&#65533;r/&#65533;X&#65533;&#65533;&#65533;&#65533;*v&#65533;	0D&#65533;E%&#65533;&#65533;G$&#65533;9&#65533;H&#65533;Z&#65533;&#65533;&#65533;&#65533;&#65533;&#65533;&#65533;k&#65533;&q&#65533;&#1552;&#65533;&#65533;&#65533;wZf&#65533;;&#65533;e&#65533;&#65533;&#65533;&#65533;h2t&#65533;&#65533;&&#65533;!wr&#65533;0&#539;&#65533;&#65533;&#65533;&#65533;y(q&#65533;E@&#65533;a&#65533;aI?&#65533;c&#65533;"{&#65533;r&#65533;r!`"	&#65533;`&#1977;bd&#65533;I/&#65533;_&#65533;_Q&#65533;&#65533;K&#65533;&#65533;vs&#65533;",u#LK&#65533;&#65533;#Z&#65533;&#65533;K&#65533;&#65533;&#65533;&#65533;&#65533;&#65533;&#65533;bi&#65533;&#65533;P&#65533;&#65533;hIX&#65533;&#65533;u&#65533;~&#65533;&#65533;1T&#1414;&#65533;&#65533;z&#65533;&#65533;8!&#65533;_&#65533;&#535;&#65533;J&#65533;
&#65533;&#65533;nJ&#65533;&#65533;&#65533;&#1542;&#65533;c&#65533;&#65533;&#65533;N&#65533;&#65533;$zv&#65533;B&#65533;&#65533;&#65533;~8&#65533;$&#1706;&#65533;&#65533;4yu'p&#65533;}g&#65533;W&#65533;e&#65533;<&#65533;&#65533;&&#65533;&#65533;&#65533;e&P&#65533;&#65533;`Fx&#65533;&#65533;&#65533; &#65533;&#65533;)&#65533;QW&#65533;U&#65533;p R&#65533;&#65533;)&#65533;4&#65533;#@W&#65533;AA=&#65533;2"&#65533;&#65533;&#65533;&#65533;&#2041;&#65533;&#65533;x&#65533;&#65533;	J&#65533;&#65533;I6p$&#65533;I&#65533;gTl	Wj&#65533;SI&#65533;&#65533;J&#65533;j&#65533;&#65533;&#65533;rV&#65533;&#65533;@X&#33087;&#65533;&#65533;>&#65533;!&#65533;!&#65533;F&#65533;UI`V`Uj&#65533;Tj&#65533;&#65533;&#65533;&#65533;&#65533;&#65533;&#65533;S&#65533;T&#65533;&#65533;`&#65533;&#65533;TC%T&#65533;&#65533;&#65533;&#65533;&#65533;`"&#65533;&#65533;_&#65533;J&#65533;D!&#1608;&#65533;&#65533;&#17113;&#65533;&#65533;&#65533;&#65533;&#65533;|i&#65533;&#65533;M&#65533;&#65533;;&#65533;&#65533;&#65533;i&#65533;&#65533;&#527;&#65533;W&#65533;H&#65533;D	&#65533;&#65533;EL&#65533;&#65533;z&#65533;j;&#65533;xO&#65533;[&#65533;1	x&#65533; 5&#65533;&#65533;&#65533;F&#65533;&#65533;p&#65533;&#65533;&#65533;c&#65533;&#1338;f&#65533;q&#65533;*&#65533;&#65533;&&#65533;>&#65533;&#65533;4&#65533;x&#65533;&#65533;F&#65533;&#65533;(Tc&#65533;&#65533;&#65533;&#65533;Z&#65533;&#65533;&#65533;I'&#1074;/&#65533;&#65533;&#65533;(&#65533;d&#1609;J+&#65533;&#65533;!&#65533;q&#65533;qPG&#65533;&#65533;&#65533;I&#65533;G$ /pq&#65533;e@qp`Pv&#65533;&#65533;r&#65533;u&#65533;&#65533;WI}&#65533;rBQ&#65533;[S&#65533;YX2&#65533;&#65533;e&#65533;&#65533;&#65533;&#65533;$pk&#65533;k&#65533;&#65533;e0&#65533;&#65533;t&#65533;L&#65533;&#65533;&#65533;&#65533;I}U&#65533;5&#65533;&#65533;&#65533;&#65533;&#65533;&#65533;&#65533;&#65533;&#65533;`&#65533;&#65533;&#65533;bm&#686;&#65533;&#65533;"&#65533;b	V&#65533;+&#65533;&#65533;&#65533;h&#65533;vh&#65533;&#65533;&#65533;&#65533;&#65533;&#65533;v&#65533;&#65533;&#65533;yviG0&#65533;G&#65533;i&#65533;D&#65533;1&#65533;&#65533;&#65533;iw&#65533;&#65533;;!&#65533;&#65533;&#65533;1@[&#65533;9xaV&#65533;&#65533;&#1233;&#65533;&#65533;&#65533;*&#65533;x&#65533;		F7&#65533;&#1322;&#65533;&#65533;&#65533;y&#65533;W&#65533; EW&#65533;?5&#65533;&#65533;&#65533;)f&#65533;q	&#65533;&#65533;&#65533;&#65533;&#65533;&#65533;&#2025;&#65533;&&#65533;b" &#65533;K&#65533;k&#65533;&#65533;_
?&#65533;[
[0&#65533;5&#65533;/@&#65533;@_&#65533;/ $&#65533;&#65533;&#65533;Jw&#65533;&#65533;&#65533;&#65533;&#65533;`C}&#65533;K7|*+&#65533;,a&#65533;&#65533;VU&#65533;&#65533;7&#65533;V6S2WqJ0&#65533; ;W&#65533;:&#65533;$&#65533;&#65533;&#65533;I&F&#65533;iZ&#65533;&#65533;J&#65533;+&#65533;&#65533;&#65533;%,ln&#65533;I&#65533;&#65533;g&#65533;-&#65533;HR&#65533;&#65533;&#65533;&#65533;h&#65533;&#65533;E&#63650;&#65533;&#65533;E&#65533;&#65533;v&#65533;&#65533;0&#65533;&#65533;!}x&#65533;Y1&#65533;x&#65533;h&#65533;xw&#65533;&#593;b[&#65533;&#65533;&#65533;u&#65533;&#65533;&#65533;&#65533;2&#65533;S
1&#65533;Wp&#65533;:&#65533;&#65533;&#65533;^w&#65533; &#65533;r&#65533;&#65533;q&#65533;sC1 &#65533;X&#156;&#65533;&#65533;1k&#65533;y&#65533;&#65533;JI&#65533;&#65533;&#65533;W XV&#65533;Vf&#65533;hp&#65533;&#65533;^&#65533;&#65533;&#65533;&#65533;q&#65533;&#552; &#65533;[&#65533;O&#65533;&#65533;&#65533;&#65533;&#65533;&#65533;&#65533;&#65533;7!D7&#65533;&#1684;&#65533;&#65533;H&#65533;&#65533;[`&#65533;/&#65533;&#65533;0&#65533;/&#65533;Z@&#65533;&#65533;&#65533;&#65533;&#65533;&#65533;[@&#65533;&#65533;dp&#65533;Z@[&#65533;&#65533;&#65533;&#65533;/u&#65533;JE(v&#1099;&#486;&#65533;&#65533;{&#65533;&#65533;y&#65533;&#65533;6&#729;(&#65533;&#65533;&#65533;&#65533;_&#65533;&#627;/t&#65533;&#65533;&#65533;&#65533;$&#65533;&#65533;&#36586;&#65533;:0:V4&#65533;&#65533;&#1679;Z&#65533;&#65533;&#65533;Ey&#65533;&#65533;y&#65533;F&#65533;&b&#65533;&#65533;2^k&#65533;&#65533;&#65533;&#65533;&#65533;&#65533;&#65533;&#65533;&#65533;G&#65533;%&#65533;(&#65533;(&#65533;z&#65533;9;&#65533;H&#65533;Q)FS:Q40g!8&#65533;SW#&#65533;]{&#65533;&#65533;&#65533;SY$&#65533;&#65533;&#65533;&#65533;P&#65533;&#779;&#65533;&#65533;t&#65533;&#1105;ZT!P&#65533;*&#65533;I&#65533;&#65533;r&#65533;T&#375;+&#65533;r&#65533;a&#65533;&#65533;Y&#65533;{&#65533;&#11954;&#65533;!K&#65533;I@&#65533;$ZG@&#65533;c|I@YEU)&#65533;&#65533;qa&#65533;&#65533;&#65533;	S&#65533;&#65533;Z b&J&#65533;&#65533;&#65533;o&#65533;_-\&#65533; &#1876;&#65533;r&#65533;&#771;q&#65533;&#65533;&#1293;Pim&#65533;4&#65533;*&#65533;&#65533;&#65533;&#65533;Ek0)&#702;&#65533;&#65533;`&#65533;L:&#65533;G&#65533;X=&#65533;&#65533;&#65533;}wO&#65533;&#65533;&#65533;&#65533;&#65533;[&#245;mD&#65533;)(&#65533;q&#65533;yf)&#65533;h&#65533;\]9#&#65533;Wp&#65533;T&#65533;=&#65533;$!&#65533;I&#65533;&#65533;r?&#65533;N&#65533;{B&#65533;=&#65533;7^&#65533;&#65533;c&#65533;&#65533;&#65533;&#65533;',&#65533;z&#65533;&#65533;&#65533;&#65533;kz[&#65533;V&#65533;0&#65533;'@&#65533;&#65533;R&#65533;&#389;&#65533;zn&#65533;_X,6(w &#330;&#65533;&#65533;&#65533;I&#65533;&#65533;}B&#65533;&#65533;7&#65533;&#65533;R&#65533;&#65533;&#65533;,/&#65533;&#65533;&#65533;Z`]'&#65533;&#65533;&#65533;&#65533;d&#65533;&#65533;&#65533;&#65533;&#65533;V&#65533;&#65533;Y0&#65533;G&#65533;&#65533;U0&#65533;LN&#65533;:&#65533;&#65533;&#65533;0&#65533;Xy&#65533;&#65533;&#65533;*F&#65533;(&#65533;&#1755;$&#65533;l&#65533;!&#65533;_aW&#65533;&#1419;&#65533;&#65533;#&#65533;L&#65533;&#65533;,&#65533;&#65533;&#65533;I&#65533;&#65533;:0&#65533;&#65533;1m&#65533;&#65533;Rz&#65533;&#65533;Z&#65533;fm&#65533;&#621;&#65533;`w&#65533;5&#65533;t&#65533;&#619;y&#65533;&#65533;8&#65533;ck'&#65533;&#65533;&#1307;&#65533;j&&#65533;!1:&#65533;&#65533;A&#65533;&#1729;&#65533;&#65533;A%0 a&#65533; :&#65533;3#&#65533;=&#65533;&#65533;&#65533;%&#65533;J)+H&#65533;&#65533;&#65533;&#65533;&#65533;?2&#65533;s&#65533;{&#822;~&#47098;I[>&#65533;"&#65533;&#65533;&#65533;&#795;&#65533;&#65533;&#65533;&#65533;F&#65533; &#65533;{&#263;Z&#65533;&#65533;{&#65533;6&#65533;ir|&#65533;&#65533;$)U;FU&#65533;a&#65533;U&#65533;&#65533;&#65533;]&#65533;&#65533;D@Pn&#65533;[ N&#65533;&#65533;-&#65533;&#65533;&#65533;&#65533;&#65533;UPX&#699;&#65533;&#65533;J.&#65533;&#65533;&#65533;&#65533;&#65533;&#65533;*&#65533;]&#65533;'\&#65533;;Y&#65533;&#65533;d&#65533;&#65533;uED&#65533;&#65533;&#65533;&#65533;&#65533;N&#37620;&#65533;I&#65533;&#65533;r&#65533;$#&#65533;[oq&#65533;wwe&#65533;&#65533;&#65533;&#65533;&#65533;&#65533;&#65533;C&#65533;&#65533;&#65533;\&#65533;&#65533;'&#65533;&#65533;&#65533;a&#65533;&#65533;&#65533;K&#65533; og/at&#65533;c&#65533;&#65533;&#65533;K&#65533;>&#65533;y&#65533;H`&#65533;&#65533;&#65533;&#65533;&#65533;&#65533;&#65533;&#65533;5WG#Qch&#65533;@&#65533;"!}&#65533;&#65533;AIH&#65533;&#65533;j&#65533;kK&#65533;7S&#65533;&#65533;^&#65533;&#65533;&#65533;&#65533;&#65533;&#455;*&#65533;&#65533;*)UW4 &#65533;~;&#65533;U&#65533;)&#65533;&#65533;\&#65533;EZ&#65533;&#65533;[&#65533;]U&#65533;1&#65533;v)&#65533;&#65533;&#65533;&#65533;&#22378;&#65533;[&#65533;&#65533;&#65533;
&#65533;&#2021;&#65533;V&#1995;+&#65533;~L"+B&#65533;M&#65533;&#65533;&#65533;&#65533;{&#65533;&#1588; 	:&#65533;4&#65533;Y0xn&#65533;&#65533;V}&#65533;P&#65533;w&#65533;\&#65533;&#65533;[&#65533;S&#65533;&#65533;E&#65533;<&#65533;H&#65533;&#65533;&(?&#65533;&#65533;  &#65533;&#65533;9c&#65533;&#65533;&#65533;/&#65533;4%&#65533;&#65533;;&#65533; ;0&#65533;)0&#65533;-H&#65533;&#65533;&#65533;Z&#65533;&#65533;&#65533;U&#65533;;@&#65533;i&#65533;&#65533;4*T&#65533;0&#65533;&#65533;&|&#65533;&#65533;&#65533;&#65533;J&#65533;I&#65533;&#65533;RL"{&#65533;&#65533;X9-/&#65533;Z&#65533;&#65533;&#65533;NE&#65533;*v&#65533; &#274829;&#65533;&#1138;%&#65533;"E&#144;y&#65533;&#65533;&#65533;&#65533;&#65533;&#65533;q"&#329;&#65533;O|&#65533;&#65533;c&#65533;&#65533;"M~qR&#65533;&#655;_h|&#65533;2&#65533;&#719;7nlY&#65533;&#65533;&#65533;	<{&#65533;&#65533;@A&#65533;	&#65533;D&#65533;&#65533;8J&#65533;&#65533;&#65533;Rhp&#65533;aP9@&#65533;&#65533;&#65533;&#65533;&#1383;P&#65533;j&#65533;&#65533;&#65533;e&#65533;&p&#65533;DY&#65533;&#65533; &#65533;&#65533;\8D&#65533;&#65533;&#65533;&#1981;r&#65533; &#65533;7p&#65533;&#65533;&#65533;c&#65533;&#65533;`&#65533;&#65533;as&#65533;6&#65533;'&#65533;mH&#65533;&#65533;&#65533;@&#65533;PL(&#65533;&#65533;&#65533;&#65533;(D&#65533;.1aB
&#65533;TX&#65533;&#65533;&#65533;&#65533;&#65533;s{&#65533;&#65533;@&#65533;&#65533;	t&#65533;&#1448;&#65533;&#65533;&#65533;&#65533;&#65533;w&#65533;&#65533;&#65533;s&#65533;&#1255;;_p&#65533;t~W&#65533;&#65533;=&#65533;t&#65533;&#65533;&#65533;K/&#65533;&#65533;&#65533;{&#65533;p~Az&#65533;&#65533;&#1603;(&#65533;^}&#65533;&#65533;&#65533;&#65533;&#65533;&#65533; &#65533;	&#65533;&#719;&#65533;&#65533;@&#65533;o&#65533;,&#65533;&#65533;&#65533;O=	'&#65533;&#65533;&#65533;&#65533;&#65533;&#65533;&#65533;;&#2027;N&#65533;&#65533;<HO&#65533;A&#65533;&#65533;&#65533;@HP\&#65533;&#65533;L&#65533; &#65533;&#1322;&#65533;??&#65533;&#65533;@&#65533;v&#65533;	&#65533;&#1219;0&#65533;A&#143;&#65533;&#65533;PPj.&#65533;&#65533;&#65533;&#65533;*&#65533;&#65533;

+&#65533;&#65533;JA&#65533;#&#65533;z&#65533;JRhJ&#65533;&#65533;&#65533;*Ld#&#65533;-&#65533;&#65533;"&#65533;&#65533;&#65533;&#65533; &#65533;&#65533;&#65533; &#65533;&#65533;&#65533;&#65533; &#65533;&#65533;M
 L0&#65533;$&#65533;l&#65533;&#65533;&#65533;2&#65533;&B&#65533;sL4&#65533;8c &#65533; `@6Pp &#65533;&#65533;&#65533;&#65533;&#65533;Nc &#65533;&#65533;&&#65533;A&#65533;&#65533;z&#65533;&#65533;PO&#65533; &#65533;&#65533;`&#65533;9&#65533;P&#65533;&#65533;&#65533;;&#65533;&#65533;:&#65533;j&#65533;u&#65533;&#65533;.&#65533;&#65533;X&#65533;&#65533;/>c&#65533;&#65533;o&#65533;&#65533;&#65533;+/&#65533;"%&#65533;A58&#65533;Zl&#65533;&#65533;&#65533;Y	&#65533;&#65533;&#65533;&#65533;B&#65533;&#65533;A&#65533;HnU1^&#65533;&#65533;VDe&#65533;&#65533;&#65533;&#65533;&#65533;&#954;&#65533;&#65533;&#65533;&#65533;&#65533;Z&#65533;&#65533;I'&#65533;J&#65533; &#65533;&#65533;NJ(&#65533;&#65533;<AF&#65533;&#65533;R*&#65533;&fj&#65533;)&#65533;&#65533;8&#810;&#65533;&#65533;&#65533;&#65533;&#65533;6K &#883;&#65533;`.&#65533;&#1932;&#65533;&#65533;;&#65533;&#65533;-&#65533;J&#65533;&#65533;&#65533;&#65533;
&#65533;0&#65533;&#65533;&#65533;&#1148;&#65533;Q&#65533;&#65533; 4;&#65533;&#65533;J'Fa&#65533;&#1010;-&#65533;
d&#65533;&#65533;&#65533;PH&#65533;&#65533;Lm&#65533;T&#65533;J&#65533;&#65533;4%N9&#65533;8Q8sk&#65533;&#65533;&#65533;&#65533;u&#65533;~&#65533;&#65533;&#65533;&#65533;&#65533;&&#65533;&#65533;&#65533;[&#65533;o&#65533;&#65533;m6&#65533;&#65533;&#65533;o&#65533;m&#65533;V'n$&#65533;>&#65533;&#65533;o&#65533;&#65533;&#65533;&#65533;<p&#65533;	/&#65533;r&#65533;&#65533;}Wqt	T&#65533;KyG&#65533;&#65533;&#65533;&#65533;&#65533;;&#65533;&#65533;<&#65533;&#65533;B}&#65533;&#65533;[&#65533;&#65533;c&#65533;&#65533;z5`&#65533;&#65533;$&#65533;Jw&#65533;p&#65533;&#65533;&#65533;&#65533;8f&#65533;*1&#65533;&#65533;w&#65533;&#65533;:&#65533;&#65533;L-K8&#65533;&#65533;&#1196;N$X&#920;&#2042;s&#65533;&#65533;&#65533;&#65533;B&#65533;z@L&#65533;&#65533;nZ2&#65533;ml &#65533;5&#65533;&#1209;:&#65533;L&#65533;N&#65533;~&#65533;v&#65533;%&#65533;U&#65533;p&#65533;L% >9A&#65533;&#65533;P&#65533;&#65533;(`j&#65533;	K&#65533;hS&#65533;[&#65533;mW&#65533;i[&#65533;z&#1372;&#65533;Y&#65533;X&#65533;&#65533;&#65533;&#65533;X&#65533;&#65533;&#65533;F&#65533;2&#65533;&#65533;&#65533;0h&#65533;*&#65533;&#65533;&#65533;:&#65533;.q&#65533;&#65533;\5&#65533;&#65533;&#65533;C&#65533;&#65533;&#65533;@?$]	G&#65533; &#683;_&#65533; &#65533;.T&#65533;&#65533;<&#65533;&#65533;&#65533;u&#65533;&#65533;6z&#65533;@F>&#65533;]U( &#65533;,	J&#65533;&#65533;i06&#65533;&#65533;-e)G&#65533;T@&#65533;&#65533;&#65533;edW&#65533;&#65533;F&#65533;&#65533;&#65533;&#65533;,(&#65533;&#65533;&#65533;&#65533;&#65533;&#65533;&#65533;Npq&#65533;&#65533;&#65533;&#65533; &#65533;&#65533;&#65533;g&#65533;	&#65533;&#65533;&#65533;&#65533;&#65533;&#65533;Q&#65533;i
&#65533;&#65533;&#65533;F8&#65533;&#65533;U&#65533;&#65533;&#65533;&#65533;&#65533;&#65533;>&&#65533;&#65533;&#65533;*X	&#65533;m&#65533;&#875;&#65533;+&#65533;&#65533;m&#65533;&#65533;P,&#65533;&#65533;&#65533;l&#65533;X{&#65533;&#65533;dg,&#65533;G&#65533;&#65533;*&#65533;'&#65533;t&#65533;h&#65533;&x&#65533;z<&#65533;w&#65533;h=&#65533;&#65533;!}.7&#65533;&#65533;&#65533;&#65533;G&#65533;&#65533;&#65533;9&#1387;&#65533;&#65533;&#65533;f&#65533;&#65533;&&#65533;&#65533;&#65533;Kv&#65533;&#65533;&#65533;p&#65533;!WZ&#469;&#1553;&#65533;N&#1467;&#65533;8&#65533;wkRP&#65533;X5&#65533;xLJ&#65533;&#65533;V&#65533;w&#65533;&#65533;b&#65533;&#65533;#SC&#65533;2&#65533;NH&#1627;&#65533;&#65533; fz&#65533;K V&>&#65533;&#65533;g:&#65533;&#65533;zF(&#65533;!RhDcTf&#65533;X&#65533;|&#65533;F4&#65533;&#65533;ZY:E&#65533;P	pP&#65533;&#65533;&#65533;3&#65533;x &#65533;&#65533;)&#65533;q4&#65533;S&#65533;&#852;&#65533;&#65533;&#65533;&#65533;yD&#65533;&#65533;mu&#65533;&#65533;[/&#65533;&#65533;M&#65533;|D&#65533;:&#65533;@&#65533;&#65533;hu&#65533;Z}MN&#65533;&#65533;&#65533;&#65533;&#65533;,PX&#65533;"p#&#65533;|&#1427;&#1388;&#65533;+E5&#65533;&#65533;&#65533;&#65533;-e&#65533;D&#65533;l&#65533;q&#65533;9&#65533;&#65533;&#65533;D&#65533;&#65533;w	&#65533;$&#65533;_&#65533;y&#65533;&#65533;&#65533;Yt"&#65533;W&#65533;Y&#65533;O~&#65533;.&#65533;&#65533;&#65533;D&#65533;g&#65533;&#65533;.Y	+jD&#65533;&#65533;:&#65533;&#65533;o*&#65533;L&#65533;jhP&#65533;&#65533;&#65533;&#65533;Mz&#65533; &#65533;2&#65533;&#65533;&#65533;-*&#65533;&#65533;&#65533;&#1687;&#65533;B&#65533;g&#65533;qb&#65533;&#65533;&#65533;&#65533;&#1017;&#65533;&#65533;&#65533;&#65533;45]&#65533;&#65533;&#65533;&#65533;iz&#65533;)&#65533;&#65533;F8'&#65533;p*&#65533;*R~7&#65533;&#65533;9&#65533;^'E:u<&#65533;{}e&#65533;&#1337;n&#65533;&#65533;&#65533;F&#65533;zX&#65533;&#65533;&#554; 8&#65533;~t&#65533;W&#65533;&#65533;&#362;&#65533;&#65533;&#65533;&#65533;&#65533;&#65533;&#65533;&#65533;&#65533;<&#1154;&#65533;f5?4&#65533;2&#65533; &#65533;&#491;&#65533;aOYY V&#65533;&#65533;&#65533;&#65533;6&#65533;&#65533;5b"&#65533;H&#65533;5&#65533;&#65533;&#65533;&#65533;D&#65533;&#65533;&#65533;6&#65533;&#65533;o}KB&#65533;1P&#65533;l&#614;*U{>&#65533;&#1299;'&#65533;&#65533;M&#65533;&#65533;6&#65533;&#65533;&#65533;fIyWs6&#65533;(0&#65533;Q&#65533;SD&#65533;T&#65533;&#65533;&#65533;lN}&#65533;&#65533;&#65533;G&#65533;&#65533;F&#65533;&#65533;m&#65533;&#65533;&#65533;&#65533;&#65533;2qJ&#65533;H&#65533;&#65533;G&#65533;&#65533;T&#65533;&#361;t&#65533;6SLg&#65533;S MI&#65533;&#65533;&#65533;&#65533;8j&#1749;.}7}&#65533;D&#65533;n&#65533;0&#65533;Z&#65533;,&#65533;+&#65533;J&#65533;g&#65533;&#65533;|&#65533;&#65533;&#65533;&#65533;&#65533;&#65533;As&#65533;&#65533;&#65533;n&#65533;&#65533;J&#65533;A&#65533;&#65533;&#65533;&#65533;	-x&#65533;&#65533;&#65533;&#65533;H'&#65533;&#65533;H&#65533;&#65533;RHZr&#65533;&#65533;`(&#65533;M\!&#65533;#&#65533;6&#555;&#65533;
&#65533;~&#65533;mio&#65533;@rP&#65533;"&#65533;l&#65533;&#65533;N&#65533;_\r=&#65533;I1&#65533;&#65533;Ky&#65533;&#65533;>6&#65533;&#65533;/&#65533;&#65533;u@&#1570;&#65533;&#65533;&#65533;&#65533;es&#65533;&#65533;&#65533;&#279;&#65533;`&#1016;7C&#65533;&#65533;)&#65533;&#65533;$R&#65533;&#65533;&#268; ^&#65533;&#65533;-&#65533;&#65533;&#65533;Q&#65533;
&#65533;&#65533;&#65533;&#65533;&#891;&#65533;N4n&#651;4&#65533;le&#65533;N&#65533;&#65533;&#65533;+}}&#65533;X&#666;a&#65533;C&#65533;&#65533;k&#65533;&&#65533;q&#65533;&#65533;Cb&#65533;&#65533;7&#65533;<&#65533;9&#65533;&#65533;s&#65533;"Q&#65533;&#65533;e&#65533;&#65533;M&#65533;4&#65533;M&#65533;^&#65533;z"&#65533;[&#65533;N&#65533;&#65533;r&#65533;z&#65533;t&#65533;Y&#65533;&#65533;H&#65533;w^&#65533;]&#65533;&#65533;&#65533;&#1131;&#65533;V&#65533;j&#65533;&#65533;0U&#65533;&#65533;\&#65533;
&#65533;&#65533;&#65533;&#65533;`~&#65533;&#65533;&#65533;&#65533;$&#65533; Ozi&#65533;&#646;;\7&#65533;&#65533;$E&#65533; 5&#1122;&#65533;&#65533;&#65533;{6&#65533;%&#491;&#65533;&#65533;&#65533;95%&#65533;&#65533;W&#65533;&#65533;&#65533;F&#65533;7-&#65533;&#65533;&#65533;T&#65533;&#65533;&#65533;a!a:&#65533;&#65533;D&#65533;&#65533;&#65533;<&#65533;l&#10609;ne&#65533;&#65533;&#65533;J:&#65533;&#65533;
&#65533;&#65533;\.&#65533;&#65533;&#1123;Ytp&#65533;z&#65533;K&#2027;ypu&#65533;%v&#65533;R&#65533;z&#65533;n&#65533;&#65533;&#65533;&#65533;NW#&#65533;&#65533;&#65533;d7~t&#65533;v&#65533;&#65533;I&#65533;l&#1531;	&#65533;&#65533;IF1;&#65533;&#65533;&#65533;&#65533;&#65533;d&#1240;jGU&&#1128;&#384;c&#65533;&#65533;p&#65533;&#49235;&#65533;&#65533;&#65533;&#65533;&#65533;#@Z&#65533;"&#65533;P8&#65533;j&#65533;&#65533;&#312;&#65533;&#65533;b&#65533;&#65533;&#65533;&#65533;9&#1720;&#53918;K&#65533;&#65533;&#1128;&#65533;N&#65533;, &#65533;#&#65533;&#65533;B&#65533;&#65533;(&#65533;B&#65533;&#65533;B`&#65533;0 &#65533;C&#65533;&#65533;&#65533;&#65533;&#65533;wr&#65533;&#706;&#65533;$&#65533; &#65533;+v&#1653;l&#65533;&&#65533;&#65533;&#65533;A&#65533;&#65533;&#65533;&#65533;&#65533;&#65533;i>v&#65533;&#65533;&#65533;&#65533;]&#65533;&#65533;&#65533;&#65533;&#65533;&#65533;)&#65533;&#65533;&#65533;&#65533;m
"&#65533; ;&#65533;a&#65533;JYa%&#1675;&#65533;Y&#65533;&#65533;#K?/&#65533;6<
&#65533;&#65533;&#65533;&#65533;&#65533;&#65533;;&#65533;*&#65533;&#65533;
6j
K!&#65533;&#65533;.{&#65533;&#65533;<&#65533;&#65533; &#65533;&#65533;-&#65533;J&#65533;&#65533;&#65533;&#65533;i&#65533;h&#65533;&#65533;a&#65533;&#65533;&#65533;&#65533;7&#65533;&#65533; G&#65533;&#65533;9J&#65533;&#65533;8&#65533;S&#65533;&#65533;&#65533;B9L&#174;&#65533;2&#65533;&#65533;3&#65533;&#782;&#65533; ( &#65533;&#65533; &#65533;&#65533;&#65533;&#65533;(3t&#65533;v&#701;2&#65533;&#65533;&#65533;+&#65533;&#33505;$&#65533;A&#65533;&&#65533;&#161;ij&#65533;&#65533;&#65533;m	&#65533;::&#65533;#&#65533;&#65533;&&#65533;(&#65533;1o:&#65533;&#65533;&#65533;&#65533;&#65533;s9&#634; |q,J&#65533;&#65533;&#65533;E&#65533;X&#65533;%C&#65533;&#65533;&#65533;&#65533;%{&#65533;&#65533;&#65533;	X
&#65533;&#65533;&#65533;
&#65533;7&#65533;*&#65533;&#65533;&#65533;;&#65533;&#65533;)&#65533;?&#1704;&#65533;&#65533;(<9@@&#65533;G$7{`&#65533; &#65533;&#65533;&#65533;&#65533;&#65533;&#65533;j&#65533;;&#65533;?&#292;&#65533;&#65533;&#65533;&#65533;&#65533;8&#65533;4&#65533;&#272;&#65533;&#65533;&#65533;&#65533;&#65533;&#65533;5&#65533;&#65533;&#65533;z&#65533;&#65533;A&#65533;!&#65533;&#65533;>v"&#65533;99j&#65533;(&#65533;&#65533;&#65533;)&#65533;#:a&#65533;&#65533;K,&#65533;&#65533;&#65533;&#65533;dtB&#65533;&#65533;o&#65533;&#65533;&#65533;&#65533;m&#65533;>&#65533;&#65533;&#65533;&#65533;&#1635;&#65533;t&#677;&#65533;p&#65533;G{&#65533;&#65533;=&#65533;&#65533;&#65533;#s&#479;x&#65533;-&#10098;{&#65533;&#65533;&#65533;C(+(&#65533;&#65533;;8&#65533;K &#65533;&#65533;&#65533;7I&#573;&#65533;&#65533;&#65533;x&#65533;&#65533;&#65533; &#65533;&#65533;&#65533;C"&#65533;&#513;&#65533; &#65533;&#65533;&#65533;&#65533;&#65533;`&#65533;&#65533;&#65533;B(&#65533;&#65533;&#65533;:A&#65533;&#65533;"&#65533; &#1335;? NJ&#65533;&#65533; H&#65533;(M&#1562;&#65533;&#65533;&#65533;&#65533;i%R&#65533;&#65533;&#65533;&#65533;&#65533;"&#65533;&#65533;&#1763;&#65533;&#65533;s  k:o)F&&#65533;e4&#65533;&#65533;Jk&#65533;&#65533;&#65533;0&#65533;j&#65533;&#65533;&#65533;S&#65533;k$>z&#65533;&#65533;&#65533;&#65533;).T5S&#65533;U&#65533;&#65533;&#65533;&#65533;[&#65533;&#65533;X&#65533;&#65533;C&#65533;&#65533;=&#65533;!&#65533;&#65533;&#65533;&#65533;:&#65533;&#65533;{&#65533;x&#65533;v&#65533;&#65533;|&#65533;&#65533;w+&#65533; &#65533; &#65533;&#65533;P&#1719;&#65533;z&#65533;&#65533;&#65533;&#65533;:HD&#65533;(&#65533;&#65533;&#65533;b&#65533;&#10368;&#65533;+&#65533;0&#65533;&#65533;|8&#65533;&#65533;<&#65533;&#65533;8&#65533;  &#65533;	h&#65533;P&#65533;&#65533;&#65533;&#65533;&#65533; &#1024;?&#65533;&#65533;( &#65533;&#65533;@k&#65533;Bp &#65533;<I&#65533;[&#65533;F&#65533;&#65533;&#2040;&#65533;&#65533;J&#65533;x'&#65533;;&#65533;!0Q&#65533;&#65533;&#65533;&#65533;[;&#65533;&#65533;0&#65533;&#65533;IN{&#65533;&#65533;c&#65533;1&#65533;
&#65533;iF&#65533;l&#65533;&#65533;&#65533;b&#65533;I&#65533;R&#65533;&#65533;&#65533;o"&#65533;Y&#65533;!&#65533;6&#65533;&#65533;%&#65533;&#237;&#65533;&#65533;&#65533;&#65533;&#65533;h'&#65533;&#65533;&#65533;(&#65533;&#65533;&#65533;R&#65533;&#65533;&#65533;&#65533;1&#65533;y&#65533;O&#1817;&#65533;&#65533;&#65533;&#65533;))&#65533;&#65533;&#65533;&#65533;Q &#1537;&#65533;P31&#65533;&#65533;Y&#65533;&#65533;&#65533;8&#65533;&#65533;&#65533;&#65533;&#65533;(&#65533;hD?i3&#65533;d&#65533;&#65533;A&#65533;&#513;<@&#65533;&#1850;&#65533;&#65533;(&#65533;-&#65533;7&#65533;s(&#65533;r&#65533;&#65533;&#65533;<&#65533;@&#65533;I&#65533;{ &#65533;$&#65533;0=R&#1823;&#18459;&#65533;&#65533;&#65533;
&#65533;&&#654;&#65533;4Nk&#65533;&#614;r&#65533;&#65533;z&#65533;z&#65533;&#65533;lJ&#65533;|B&#65533;{&#65533;&#65533;&#65533;&#65533;&&#65533;[&#65533;cTN*&#65533;&#65533;gl&#65533;R&#65533;&#65533;\q&#65533;&#65533;`k&#1259;kr&#65533;A:&#65533;&#65533;&#65533;&#65533;&#65533;,&#65533;&#65533;J&#65533;[&#500;&#65533;&#65533;rcG&#65533;&#65533;&#898;?,{&#65533;&#65533;C&#65533;&#1170;xK&#65533;&#65533;&#1537;J eQU&#65533;&#32355;&#65533;&#65533;K&#65533;B&#65533;&#65533;&#65533;K&#65533;&#65533; &#65533;&#65533;($&#65533;&#65533;&#65533;&#65533;	 &#65533;@&#65533;<&#65533;&#65533;7&#65533;@&#25246;-{&#65533;&#65533;8&#65533;B{D&#65533;KR&#65533;%&#65533;&#65533;&#65533;&#1106;A&#65533;b&#65533;&#65533;]&#65533;&#65533;`&#65533;S[&#65533;1&#65533;&#65533;&#65533;&#65533;&#65533;[&#65533;&#65533;&#65533;&#65533;;&#65533;%&#65533;Z&#65533;/]&#65533;*S&#65533;!&#65533;&#65533;&#65533;&#505;&#65533;&#65533;w&#65533;0p1LS&#65533;&#65533;&#65533;B&#65533;l[p&#65533;&#65533;&#65533;l&#65533;wUx&#65533;&#65533;p&#65533;9$&#65533;&#65533;&#1848;&#1264;&#65533;&#65533;&#65533;4&#65533;&#65533;&#65533;&#65533;G&#65533;&#65533;&#65533;,8l&#65533;8|G&#65533;|X&#65533;&#65533;G&#65533;&#65533;;&#1450;&#249;&#65533;8&#65533;&#65533;)&#65533;`1&#65533;-&#65533;:3:)33&#65533;U&#65533;6+&#65533;&#65533;A.&#65533;M&#1373;&#65533;8W&#65533;&#65533;<&#65533;&#65533;8&#65533;&#65533;&#65533;&#65533;{&#65533;&#65533;$&#1323;&#65533;&#65533;
&#65533;D&#65533;L&#65533;MJ&#65533;&#65533;{/&#65533;&#65533;&#65533;&#65533;&#65533;m&#65533;&#65533;[&#65533;-h&#65533;[&#65533;6"&#65533;&#65533;&#65533;=&#65533;1eN 0 a&%&#65533;&#65533;+&#65533;{B&#65533;0F&#65533;&t13&#65533;&#65533;&#65533;j&#65533;s_&#65533;&#65533;x&#65533;rC"&#65533;&#65533; &#65533;t&#65533;Ic,&#498;&#65533;&#65533;(&#65533;6D&#65533;-&#65533;"&#65533;&#65533;&#65533;&#65533;&#65533;&#65533;&#65533;&#65533;
4&#65533;G&#65533;z&#65533;&#65533;&#65533;&#1850;&#65533;#9R&#65533;&#65533;\&#65533;&#65533;X&#65533;&#1799;&#65533;-&#65533;I3&#65533;Y&#65533;&#65533;<&#65533;&#65533;&#65533;&#65533;&#65533;&#65533;&#65533;j.O&#65533;&#65533;6&#1107;&#65533;&#65533;&#1912;&#65533;%=&#65533;&#65533;&#65533;&#65533;&#65533;8UT<&#65533; &#65533; &#65533;&#65533;&#65533;&#65533;&#65533;[&#65533;-&#65533;&#65533;&#65533;2&#65533;&#65533;&#65533;/&#65533;&#65533;&#65533;&#65533;&#65533;&#65533;&#65533;&#65533;J>'|J&#65533;(N&#65533;&#12812;&#1026;&#65533;&#65533;V[&#65533;I&#166;&#65533;&#65533;jBN1-"&#65533;M&#65533;b&#65533;&#65533;&#65533;&#65533;&#65533;4mW&#65533;r&#65533;&#65533;&#65533;&#65533;Z&#65533;&#65533;aQZ)\[&#65533;&#65533;C&#65533;U\x\2.&#65533;G;D`^T&#65533;&#65533;&#65533;AU-&#65533;&#65533;:&#65533;&#65533;&#65533;&#65533;X	&#65533;T&#65533;A@&#65533;&#65533;&#65533;P&#65533;Q&#65533;&#65533;#>i&#65533;@&#65533;<&#65533;&#65533;&#65533;&#65533;&#65533;:&#65533;&#65533;)&#65533;&#65533;&#65533;NQ&#65533;&#1792;&#65533;&#65533;&#65533;&#65533;3&#65533;&#65533;&#65533;&#65533;&#65533;&#65533;&#65533;&#65533;M=&#65533;&#65533;2&#65533;A&#65533;a&#65533;hM&#65533;&#65533;&#65533;Z&#65533;&#65533;*&#65533;&&#65533;&#65533;#&#65533;&#65533;Np7 &#65533;?&#65533;&#65533;kkb&#65533;&#65533;9&#65533;&#65533;&#65533;d&#65533;&#65533;&#65533;&#65533;f&#65533;+&#65533;&#65533;&#1096;7v&#65533;7V&#65533;&#65533;r&#65533;][4&#789;J&#65533;&#65533;&#65533;&#65533;E/&#65533;_&#65533;&#65533;&#65533;w$&#65533;&#65533;&#65533;&#65533;
6&#65533;&#65533;<&#65533;&#65533;&#65533;*&#65533;&#65533;&#65533;&#65533;`&#65533;&#65533;&#65533;&#65533;&#65533;7&#65533;&#65533;&#65533;&#65533;&#65533;&#65533;&#65533;	&#65533;&#65533;a&#65533;&UK&#65533;D&#65533; R&#65533;&#65533;&#65533;Y&#65533;C&#23417;&#65533;&#65533;&#65533;&#65533;&#65533;.&#65533;=ASJ&#65533;]9&#65533;&#1557;&#65533;&#65533;S&#65533;&#65533;&#65533;&#65533;&#65533;&#1136;m!S$Bj&#65533;b&#65533;+ &#65533;&#65533;0&#43786;^)&#65533;i&#65533;&#1447;u~+ &#65533;&#65533; 1&#65533;R	&#65533;&#65533;&#65533;&#65533;&#65533;)-_&#65533;&#65533;ji)&#65533;&#65533;&#65533;d&#65533;16V&#65533;6&#65533;1&#65533;^&#65533;yS(&#65533;&#65533;&#65533;=&#65533;&#155;&#65533;&#65533;&#65533;0&#65533;&#65533;&#65533;&#65533;&#65533;&#65533;l&#65533;DU&#65533;FT&#65533;&#65533;&#65533;&#429;7&#65533;&#1595;&#65533;H&#65533;I&#65533;E&#65533;&#65533; <?&#65533;&#65533;&#65533;&#65533;&#65533;!&#65533;G$a&#65533;&#65533;AUE&#65533;&#65533;&#65533;S&#65533;#&#65533;!&#65533;N	&#65533;&#65533;0&#65533;&#65533;&#65533;&#65533;N&#65533;&#65533;keZfE&#65533;j&#65533;&#65533;&#65533;&#65533;RA&#65533;'&#65533;p&#65533;&#65533;&#65533;g%&#65533;&#65533;hR"ib&#65533;&#65533;^m&#65533;i&#65533;&#65533;&#65533;~&#65533;&#65533;&#65533;p&#65533;&#65533;	&#65533;V&#65533;&#65533;&#65533;[&#65533;jm5>py&#65533;i}&#65533;&#65533;Q#&#65533;4&#65533;1&#65533;0&#65533;(o&#65533;V&#65533;&#65533;&#65533;/\&#65533;&#65533;&#65533;t&#65533;+N&#65533;&#65533;d&#65533;1&#65533;FX&#65533;D&#65533;&#65533;~Z&#65533;&#65533;&#65533;?&#65533;&#65533;&#65533;y&#65533;&#65533;0&#65533;&#65533;`(3&#65533;O-&#65533;&#65533;&#65533;`&#65533;&#65533;&#65533;<"&#65533;>&#65533;&#65533;&#65533;hSu&#65533;Da&#704;L&#65533;&#65533;@Z&#65533;&#65533;&#65533;xi&#65533;&#1252;[&#65533;&#65533;T&#65533;&#65533;X.=&#65533; &#65533;&#65533;&#293;)?V&#65533;J&#65533;,&#65533;&#65533;&#65533;&#65533;sQ&#65533;Yf&#65533;&#885;&#65533;&#65533;/&#65533;&#65533;&#65533;[&#65533;&#65533;q&&#65533;&#65533;&#65533;&#65533;&#65533;&#65533;&#65533;&#65533;&#1537;&#65533;&#1456;&#65533;zb&#65533;B&#65533;&#65533;&#65533;-&#65533;S&#65533;&#65533;Vpv&if&#65533;&#65533;&#65533;&#65533;	1O&#65533;X&#65533;%&#65533;&#65533;k&#65533;&#65533;&#65533;c&#1460;m[p)&#65533;&#65533;&#65533;&#65533;"&#65533;&#65533;t&#65533;";&#65533;;&#65533;&#65533;;5j
&#65533;&#65533;C&#65533;&#473;&#65533;&#65533;7&#65533;91&#65533;MP&#65533;&#65533;&#65533;&#1930;&#65533;&#65533;&#65533;&#65533;<LR&#65533;P&#65533;e&#65533;&#65533;3&#65533;8e&#65533;&#65533;8&#65533;0&#65533;&#65533;%4&#65533;\4Z&#65533;$&#65533;&#65533;&#65533;U.&#65533;&#65533;z^&#65533;M&#65533;&#65533;	>&#65533;=&#65533;&#65533;%m&#65533;&#65533;&#65533;&#65533;&#65533;&#938;&#65533;&#65533;&#65533;F&#949;&#65533;&#65533;&#65533;^(&#65533;*&#65533;@&#65533;0&#65533;fe&#65533;&#65533;%+&#65533;&#65533;&#65533;&#65533;&#65533;)&#65533;q\;6&#65533;&#65533;&#65533;1_6&#65533;&#65533;&#65533;S&#65533;u&#65533;(]&#65533;&#65533;&#65533;i&#65533; &#65533;&#65533;!k&#65533;uvcYl	-&#65533;&#65533;&#65533;)#&#65533;Y#&#65533;;0&#65533;&#65533;&#65533;L&#65533;m&#65533;&#65533;;&#65533;&#65533;&#65533;&#65533;&#65533;L&#65533;&#65533;&#65533;&#65533;	&#65533;&#65533;O&#65533;&#65533;&#65533;&#65533;&#65533;&#65533;&#65533;&#224;<&#65533;&#65533;&#65533;ca&#65533;x&#65533;&#65533;8ES&#65533;&#65533;&#65533;D&#65533;&#65533;a&#65533;AZu&#1179;&#562;&#65533;&#65533;&#65533;8&#65533;&#201;&#65533;j5j^&#65533;&#65533;$&#65533;&#65533;&#65533;f^&#1002;'rj&#1865;_&#65533;&#65533;+&#65533;&#65533;c&#65533;&#65533;?&#65533;fO&#65533;&#65533;&#65533;&#65533;&#65533;n,c&#65533;&#65533;^ &#65533;6&#65533;&#65533;&#65533;~neS&#65533;
7o&#65533;Ne&#65533;&#65533;&#44750;&#65533;&#65533;&#65533;>&#65533;&#65533;&#65533;&#65533;&#65533;&#65533;&#65533;&#65533;&#65533;Y&#65533;9&#65533;&#65533;&#65533;S
&#14450;=l}&#65533;s,&#65533;&#65533;&#65533;&#65533;HT&#65533;&#65533;GA^t&#65533;&#65533;&#65533;N&#65533;-&#65533;.]O&#65533;&#65533;&#65533;&#65533;3&#65533;QV&#65533;&#396;W&#65533;@&#65533;&#65533;&#65533;A&#65533;&#65533;di&#65533;]&#65533;&#65533;&#65533;&#65533;a&#65533;&#65533;&#65533;
&#65533;<'&#65533;E#0&#65533;&#65533;k&#65533;b&#65533;&#65533;y&#65533;W&#65533;&#65533;&#65533;f&#65533;&#65533;&#65533; &#65533;&#65533;WRM&#65533;&#65533;m&#65533;&#65533;? &#65533;&#65533;&#65533;&#65533;&#65533;&#65533;'v&#65533;f&#65533;*&#65533;&#60106;&#65533;a[bZR&#65533;v&#65533;J&#65533;&#65533;x1&#65533;&#65533;&#65533;&#65533;&#65533;&#65533;n~&#65533;&#65533;s_ &#65533;H&#65533;*&#65533;5 &#65533;z&#65533;]&#65533;/n	&#65533;r&#65533;&#65533;&#65533;&#65533;A&#65533;$f#/&#1610;`+&#65533;&#65533;&#65533;&#65533;jp&#65533; &#132;N$L0&#65533;a
(P&#65533;@&#65533;&#65533; &#65533;`&#65533;&#65533;-R &#65533;$&#65533;&#65533;i&#65533;&#65533;+gb&#65533;#&#65533;&#65533;#&#65533;&#31969;&#65533;
	M&#65533; &#65533;F&#65533;*UZA&#65533;P&#65533;&#65533;05&#65533;&#65533;I&#65533;6M&#65533;j&#1384;'@8X`&#65533;&#65533;&#1318;&#65533;&#65533;&#65533;-\p&#65533;&#65533;-&#65533;&#65533;.cAx&#65533;&#65533;D&#65533;&#65533;y_&#65533;L&#65533;0&#65533;&#65533;Id&#560;A&#65533;&#65533;&#65533;&#463;#&#65533;&#404556;+&#65533;s&#65533;&#65533;&#65533;&#65533;o&#65533;&#65533;&#65533;&#65533;&#527;&#65533;/N>a ?l&#65533;@<&#65533;&#65533;m&#1415;A&#1981;&#65533;sg&#65533;&#65533;&#65533;&#65533;&#65533;4&#65533;&#65533;'B&#65533;NA&#65533;t&#65533;&#1063;G?&#65533;&#65533;D&#65533;&#1503;7&#65533;&#65533;bl&#65533;&#65533;&#65533;AT&#65533;&#65533;&#65533;&#65533;&#65533;&#65533;{&#65533;&#65533;b|t&#65533;&#65533;W3&#65533;&#65533;&#65533;&#65533;&#65533;S&#65533; &#65533;&#65533; &#65533;P |g P&#65533;&#65533;(&#65533;A&#65533;0LXa
R&#65533;A
N8a&#65533;M`BG%&#65533;&#65533;%&#65533;EQ&#65533;"F&#65533;&#65533;&#65533;l$&#1099;&#65533;&#65533;&#65533;&#65533;J,&#65533;&#65533;C&#65533;&#65533;#J&#65533;&#65533;$&#65533;;&#65533;&#65533;&#65533;  &#65533;P&#65533;&#65533;PuTS-&#65533;&#65533;SWm&#65533;AR%&#65533;RS&#65533;&#65533;TG&#65533;V&#65533;f&#65533;&#65533;&#65533;p&#65533;&&#65533;s&#65533;9`4hq&#65533;p}&#65533;5&#65533;f&#65533;1&#65533;&#65533;4&#65533; &#65533;&#65533;1f&#65533;&#65533;&#65533;&a&#65533;j&#65533;&#65533;W^{&#65533;&#65533;&#65533;`&#65533;&#65533;&#65533;&#65533;)&#65533;h!&#65533;&#65533;e&#65533;va"&#65533;Y&#65533;&#65533;&#65533;)i&#65533;w+&#65533;&#65533;Z&#65533;&#65533;t&#65533;Q&#1515;t4&#65533;p&#65533;Z&#65533;a
-@&#65533;&#65533;v&#65533;!&#65533;&#65533;	Z&#65533;&#65533;s)V-k&#65533;&#65533;J&#65533;d&#65533;,k&#65533;]7o&#65533;b&#65533;	&#65533;&#65533;&#65533;&#65533;&#65533;
)L 
r&#65533;a&#65533;r&#65533;`&#65533;^&#65533;&#65533;VH&#65533;&#65533;@ CXP=&#65533;&#65533;&#65533;9&#65533;&#65533;D.&#65533;(F3&#65533;$&#65533;&#65533;D|&#65533;I)&#65533;&#65533;RN@&#692;R&#65533;'&#65533;S&#65533;D&#65533;&#65533;?@ifC5X4_E&#65533;V	?&#65533;&#65533;&#65533;\&#65533;I&#65533;Tx&#65533;ec&#613;&#65533;[k&#65533;	&#65533;&#65533;w&#65533;9&#65533;&#65533;)&#65533;0&#1702;&#65533;&#65533;&#65533;&#65533;&#65533;&#65533;`&#65533;'&#200;&#65533;&#65533;m2,Vc&#65533;&#65533;F&#65533;&#65533;&#65533;A&#65533;&#65533;uJdX&#65533;&#65533;a2&#65533;&#65533;B&#65533;&#65533;c$&#65533;p&#65533;d&#65533;&#65533;&#65533;Xk&#65533;&#65533;&#65533;&#65533;&#65533;&#65533;&#65533;&#65533;&#1388;YZ&#65533;t&#65533;a-&#65533;&#65533;&#65533;J&#65533;&#65533;M&#65533;&#65533;|z&#65533;&#65533;h&#65533;&#65533;&#65533;&#65533;&#65533;EZD&#65533;e&#65533;&#65533;&#65533;&#65533;oW-&#65533;~`^)&#65533;&#65533;&#65533;%&#65533;&#65533;a&#65533;&#65533;!&#65533;_&#65533;&#65533;rHP&#65533;&#65533;0&#65533;&#65533;7&#65533;&#65533;QDS&#65533;&#65533;&#65533;(&#65533;FHO2&#65533;&#65533;&#65533;?&#65533;&#65533;&#65533;)&#65533;&#65533;S&#65533;N*&#65533;&#65533;&#65533;	%sYt&#65533;U&#65533;&#65533;&#65533;&#65533;Vp&#65533;Y&#65533;&#65533;_.&#65533;&#65533;&#65533;&#65533;&#65533;&#65533;4&#65533;i&#65533;&#65533;&#65533;:&#65533;&#65533;
Qz!&#65533;&#1296;c&#65533;&#65533;&#65533;x&#65533;@ &#65533;#LA	#&#65533;M&#65533; J&#65533;p&#65533;R&#65533;&#65533;5&#65533;H9&r&#65533;J&#65533;P&#65533;J &#65533;12&#65533;&#65533;/\&#65533;&#65533;&#65533;&#65533;2&#65533;&#65533;&#65533;j&#217;&.4&#65533;&#65533;&#65533;X G&#65533;&#65533;QgX&#65533;&#1101;vd&#65533;&#65533;g\&#65533;iw&#65533;&#65533;-&#965;&#65533;8T&#65533;@p&#65533;P&#65533;&#65533;3&#65533;&#65533;Mk(S&#65533;HEj[&#65533;z&#65533;&#65533;(&#65533;&#65533;&#65533;@Y%&#65533;&#65533;F!}&#65533;`&#144;&#65533;&#65533;50&#65533;&#65533;EI&#65533;&#65533;&#448;&#65533;&#65533;G&#65533;+IH &#65533;&#65533;&#65533; P&#65533;&#65533;&#65533;}d/&#65533; &#65533;&#65533;&#65533;&#65533;&#65533;':Q&#65533;&#65533;2&#65533;&#65533;+&#65533;K
&#65533;J&#17694;aE+W&#586;&#65533;&#65533;$Z&&#65533;^&#65533;&#65533;~&#65533;R&#65533;Ei|&#65533;2&#65533;)>&#65533;&#65533;1&#65533;&#65533;&#65533;l&#65533;XA&#65533;1Fp&#65533;0&#65533;&#65533;&#65533;T&#65533;^SCtas|b1G&#65533;&#65533;&#65533;&#65533;$&#65533;&#65533;W&#65533;&#65533;&#65533;&#65533;6&#65533;16&0A&#65533;#Dp&#65533;&#1029;+&#65533;&#65533;&#65533;:&#65533;&#65533;1&#65533;l'o&#502;&#65533;6.>&#65533;&#65533;O%&#65533;.v&#65533;I&#65533;&#65533;c"E&#65533;&#65533;&#65533;&#65533;u&#65533;&#65533;3,&#65533;>8&#65533;&#65533;&#65533;&#65533;h&#65533;&#65533;!&#65533;F-x&#65533;d&#65533;&#65533;&#65533;`5u&#65533;&#65533;&#65533;&#65533;`&#65533;&#65533;&#65533;<&#65533;&#65533;&#65533;^K&#65533;@&#65533;!&#65533;&#65533;&#65533;g&#65533;C&#65533; &#65533;&#65533;&#65533;&#65533;E&#65533;&#65533;&#65533;d&#65533;UF>&#65533;&#65533;&#65533;JvtOIH4&#65533;&#593;v0&#65533;&#65533;&#65533;&#65533; &#65533;T$P`Y&#65533;deg&#65533;&#65533;&#65533;]&#65533;&#65533;%&#65533;&#65533;&#65533;,v&#65533;&#65533;X&#65533;$&#65533;&#65533;VT{&#65533;q&#65533;&#65533;H)-x&#65533;&#65533;B&#65533;	N&#65533;&#65533;0&#65533;0c&#65533;&#65533;&#65533;H&#65533;0~1&#65533;&#842;b&#65533;P&#65533;b&#65533;0&#65533;+h!&#65533;&#65533;C&#65533;&#65533;`5-&#1444;&#65533;1Y&#65533;&#65533;&#65533;&#65533;	4"&#65533;&#65533;&#65533;&#65533;`]&#65533;&#65533;]&#65533;&#65533;F&#65533;P&#1854;&#65533;pM\gz&#65533;Y&#65533;&#65533;6&#65533;&#65533;&#65533;r&#65533;(@&#65533;&#65533;&#517;&#65533;&#65533;2hTm&#65533;s4&#65533;&#65533;1&#65533;\_&#65533;Nj$&#65533;@&#65533;&#65533;G&#65533;C'&#65533;&#65533;&#1852;&#65533;72&#65533;N&#65533;&#65533;&#65533;&#65533;C&#65533;-&#65533;&#65533;7&#65533;Av&#65533;(H&#65533;$u&#65533;&#1091;&#65533;&#65533;&#449;Yh#&#65533;_C 3&#65533;K&#65533;&#554;+&#65533;&#65533;Vg&#65533;m#+!kB&#1619;&#65533;&#65533;H&#65533;&#65533; &#65533;&#1175;&#65533;&#65533;&#437;(P9UZ&#65533;&#65533;&#65533;r&#65533;|}R&#65533;xL&#65533;h)N&#433;S&#65533;&#65533;&#65533;&#65533;&#65533;&#65533;&&#65533;&#65533;q&#65533;4y&#65533;N&#65533;:a&#65533;&#65533;(J&#65533;]|&#65533;&#65533;P&#65533;&#65533;&#65533;&#65533;L&#65533;&#65533;#X:&#65533;P&#65533;*&#65533;&#65533;1#X&#65533;z&#65533;F&#65533;R&#65533;	C404&#1313;&#65533;&#65533;&#65533;`0&#65533;0P5&#65533;"
/&#65533;C+&#65533;&#65533;U&#576;&#65533;!&#65533;&#65533;&#65533;&#65533;&#65533;b*&#65533;&#65533;iuj&#65533;P4b#&#65533;+D&#65533;]&#65533;&#65533;&#65533; &#65533;&#65533;&#65533;&#65533;/&#65533;b&#65533;&#65533;H&#65533;&#65533;&#65533;m&#65533;&#65533;&#65533;Mm&#65533;&#65533;&#65533;&#65533;&#65533;S	&#65533;0&#65533;_&#65533;#&#65533;Bu0Bk&:&#65533;&#65533;&#65533;;?&#65533;B|&#65533;-&#65533;&#65533;C&#65533;&#65533;R&#65533;<&#65533;R&#65533;&#65533;&#65533;V&#65533;&#65533; &#65533;&#65533;Dy&#65533;Tf&#65533;&#65533;-2&#65533;&#1635;QFL&#65533;=&#65533;d,1eY&#65533;&#65533;&#65533;&#65533;&#65533;|ak&#734;Dc&#65533;)+&#65533;&#65533;pV&#65533;&#65533;,K&#65533;<&#65533;&#65533;r&#1507;&#1445; (&#65533;u &#65533;&#65533;$+&#65533;O&#1125;&#65533;x&#65533;fi&#65533;&#65533;&#65533;n4&#65533;&#65533;&#65533;&#65533;)&#65533;B	qHC(&#1408;&#65533;#&#1318;&#65533;J&#65533;14&#65533;&#65533;-h!&#65533;[&#65533;&#163;.&#65533;Y&#65533;&#65533;b&#65533;z>&#65533;&#65533;14&#65533;&#65533;&#65533;$&#65533;`&#65533;&#1349;?YQ&#65533;B&#65533;b&#65533;pB.D&#65533;
&#65533;&#672;4H&#65533;CUA&#65533;&#65533;q&#65533;&#65533;5u&#65533;'D&#65533;&#65533;&#65533;>fl&#65533;b&#65533;&#65533;&#65533;/zQ&#65533;&#65533;aR&#65533;&#65533;&#65533;&#65533; &#65533;a&#65533;p&#65533;&#65533;[&#65533;!s&#65533;*nZ&#65533;&#65533;a<&#65533;
c(A	&#65533;0G\1&#65533;9#
&#65533;Z&#65533;SD&#65533;&#65533;n&#65533;&#65533;uLi~&#65533;&#65533;&#65533;	B&#65533;&#65533;}&#65533;Ga&#2008;f2&#65533;&#65533;&#65533;&#65533;&#65533;&#65533;Q & &#65533;&#65533;Fb&#65533;2q &#65533;)91&#65533;SLN&#65533;XI&#65533;[&#65533;&#224;&#65533;&#65533;&#65533;&#65533;&#65533;*&#65533;&#65533;\&#65533;&#65533;&#65533;&#65533;&#65533;@&#65533;eY&#65533;&#65533;B&#65533;h!&#65533;Z.tf&#65533;uc&#65533;6&#65533;Q2&#65533;&#1480;&#65533;'&#65533;B$|&#65533;'&#65533;|&#65533;&#65533;B1&#65533;+&#770;&#65533;&#65533;&#65533;\&#1685;&#65533;&#65533;&#65533;M1&#65533;&#65533;&#65533;y&#65533;&#65533;&#1604;&#65533;+&#65533;(A$|&#65533;7@Z&#1052;D&#65533;A&#1957;&#65533;/p&#65533;&#65533;&#65533;:&#65533;f&#65533;Zc&#65533;&#65533;&#65533;&#65533;m&#65533;&#65533;&#65533;	N;]D&#65533;"C1&#65533;&#65533;&#65533;&#65533;&#65533;&#65533;+&#65533;&#65533;&#65533;A1&#65533;&#65533;/8&#65533;"&#65533;&#65533;&#65533;B&#65533;&#65533;#&#65533;&#65533;e&#65533;&#65533; &#65533;&#65533;E&#65533;a&#65533;|4&#65533;&#65533;P&#65533;&#65533;&#65533;K&#321;&#65533;Fv&#65533;&#65533;&#65533;&#65533;,&#65533;&#65533;&#65533;&#65533;B'&#65533;|C1&#65533;&#65533;A&#65533;&#65533;N&#65533;&#65533;	(K&#65533;&#65533; #&#65533;K&#65533;p@R$"O )&#65533;X&#1556; &#65533;Bx&#65533;&#65533;&#65533;&#1739;&#65533;&#65533;&#65533;a&#65533;Vi&#65533;W9&#65533;I&#65533;U&#65533;&#65533;&#65533;DZ]U&#65533;@&#65533;&#65533;AI&#65533;5&#65533;$L&#201;_&#65533;HE&#65533;&#527;/&#65533;&#65533;@&#65533;&#65533;lE`&#65533;Y&#65533;&#65533;~&#65533;E4&#65533;$N&#65533;&#65533;&#65533;c|!s&#65533;&#65533;lQ&#65533;AA.&#65533;&#65533;&#681;&#65533;&#65533;&#65533;&#65533;S&#65533;&#65533;S(&#65533;&#1281;( &#65533;	x!&#65533;&#65533;&#65533;`&#65533;&#65533;&#505;L9W(dY'4B<&#65533;&#65533;Aj&#65533;@8A&#65533;&#65533;&#65533;(&#65533;&#65533;&#65533;0"&#65533;&#65533;&#65533;&#65533;F&#65533;-&#65533;&#65533;&#65533;&#1029;&#65533;F&#65533;&#65533;F&#65533;d;&#65533;&#65533;@&#65533;&#65533;DA#&#65533;&#65533;8&#65533;A(@&#65533;&#65533;&#65533;h&#65533;4B1&#65533;x&#65533;e&#65533;H&#65533;Q&#65533;8&#65533;&#65533;&#65533;&#65533;]&#65533;&#65533;&#65533;#, x&#65533;&#65533;.txi]&#65533;Y&#65533;&#65533;c.&#65533;&#65533;\Y(&#65533;]&#65533;ux&#1336;&#65533;0&#65533;~0&#65533;&#65533;q&#1789;&#1803;P	l Q&#65533;H &#65533;<I&#65533;pb,&#65533;_&#65533;-&#65533;Ua&#65533;$&#65533;h&#349757;&#65533;&#65533;*N_&#65533;&#65533;&#267; &#65533;&#65533;&#65533;&#65533;&#65533;8&#65533;&#65533;<&#65533;R0 &#65533;9&#589;&#65533;&#65533;,i&#65533;&#65533;&#65533;&#65533;&#1148;&#65533;&#65533; &#65533;t@a`^l&#65533;&#65533;e&#1043;&#1468;&#65533;&#65533;D&#65533;&#65533;A&#1549; &#65533;B&#65533; F?&#65533;&#65533;&#65533;&#65533;&#65533;&#65533;&#65533;&#65533;8|&#65533; AF&#65533;&#65533;j&#65533; =&#65533;$&#65533;&#65533;&#65533;|&#65533;M;~&#65533;^0hB!H8B&#65533;`&#65533;<d&#65533;B'&#65533;?1&#65533;&#65533;B&#65533;&#65533;H'V.&#65533;&#65533;a&#65533;
n$&#65533;
e]&#65533;!m$A.$&#65533;C+&#65533;&#177;5&#65533;J>&#65533;\A.&#65533;&#65533;&#65533;&#65533;&#65533;&#65533;j&#65533;&#65533;8}B.sU&#65533;&#65533;&#65533;}F&#65533;2D&#65533;/C0&#65533;L$ALn&#65533;&#65533;+&#65533;'6&#65533;&#150;&#65533;&#65533; &#65533;&#65533;(+&#65533;&#65533;&#65533; $&#65533;&#369;Q&#65533;@d&#65533;&#65533;&#65533;&#65533;&#65533;&#65533;^&#65533;0&#65533;@$&#65533;&#65533;h&#1732;&#65533;&#65533;&#65533;@"&#65533;&#1880;&#65533;&#65533; T0@&#65533;&#65533;&#65533;#Q&#65533;V!_L&#65533;"`&#65533;&#65533;u&#65533;L&#65533;	&#65533;&&#65533;&#65533;&#65533;]&#65533;&#65533;X&#65533; &#65533;&#65533;Ay&#65533;&#65533;T&#65533; &#65533;&#65533;[&#65533; &#65533;&#65533;&#1060;&#65533;&#65533; _<&#65533;[&#65533;&#65533;1Qf&#65533;&#65533;T&#65533;b&#65533;&#65533;&#65533;0&#1353;p&#65533;&#65533;"4&#65533;&#65533;i&#65533;&#65533;>'&#65533;aOh&#65533;&#65533;.&#65533;&#65533;&#65533;B&#65533;c&#65533;&#65533;&#65533;S&#65533;+&#65533;o&#65533;&#65533;&#65533;&#168;&#65533;&#65533;&#65533;]A&#65533;*m&#65533;g&#65533;&#65533;&#65533;&#65533;&#65533;&#65533;_e&#65533;@v&#65533;&#65533;&#65533;&#65533;&#65533;/B&#65533;5&#65533;+&#65533;&#65533;&#65533;&#65533;&#149;&#65533;&#65533;y&#65533;&#65533;C&#65533;S&#65533;&#65533;&#65533;/&#65533;&#65533;g&#65533;c^m$&#65533;&#65533;gO&#65533;&#65533;&#1580;&#65533;9&#65533;
 &#65533;A&#65533;dD&#65533;&#65533;&#65533;+,&#36270;&#65533;&#65533;cc&#65533;A1p&#65533;0(&#65533;%&#65533;J~2&#685;.
m&#65533;0&#65533;Z0&#65533;&#65533;&#65533;&#65533;!DF&#65533;&#65533;&#65533;(n&#65533;@&#65533;Bp&#65533;&#65533;F&#65533;R~C$&#65533;&#65533;H&#65533;0G&#65533;&#65533;&#65533;&#65533;&#65533;&#65533;@#i&#65533;&#65533;&#65533;&#1809;Z&#65533;&#65533;&#65533;&#1093;&#65533;&#65533;R$ &#65533;&#65533;T&#65533;N&#65533;&#65533;&#65533;XX&#65533;"I&#65533; &#65533; &#65533;D&#65533;&#65533;a&#65533;LNX&#65533;O&#65533;RC&#65533;&#328;$'&#65533;H&#65533;&#65533;&#65533;&#65533;&#65533;&#65533;&#65533;f&#65533;&#65533;d&#65533;&#65533;_&#65533;&#853;A&#65533;4&#65533;&#65533; &#65533;t_W&#65533;&#65533;&#1336;&#65533;&#65533; \&#65533;`&#65533;k&#65533;&#686;&#65533;J&#65533;&#65533;Jz&#65533;&#65533;&#65533;&#65533;d&#65533;&#65533;&#65533;&#65533;&#65533;&#65533;Z&#65533;nA	4&#65533;{v 	&#65533;gd&#65533;m&#65533; 	xZ&#65533;B*&#65533;m\&#65533;ubB#|&#65533;C&A&#1897;&#65533;)B&#65533;&#65533;&#65533;C6d&#65533;7&#65533;~&#834;(&#65533;n;&#65533;)&#65533;o|&#65533;&#65533;&#65533;&#65533;n4&#65533;<&#65533;&#65533;A9&#65533;S4	&#65533;d&#65533;B(&#65533;&#65533;A\&#65533;&#65533;&#65533;A&#65533;&#65533;&#65533;/ A&#65533;&#65533;&#65533;&#65533;&#65533;&#65533;&#65533;
&#65533;Df&#65533;&#65533;&#65533;&#65533;&#65533;&#65533;FdJ&!o(Wob&#65533;\A#&#65533;&#65533;&#65533;&#65533;$&#65533;\&#65533;Dn1&#65533;]~&&#11412;eY&#556996;&#65533;&#65533;&#65533;&#65533;hH&#65533;8&#65533;&#65533;V@&#65533;&#65533;&#65533;&#533;&#65533;j&#65533;W&#65533;&#65533;&#65533;&#65533;&#65533; *"	E&#65533;&#65533;=&#65533;&#65533;N`&#65533;@&#65533;5&#65533;&#65533;le6&#65533;b&#65533;&#65533;e&#65533;T&#65533;&#982;&#65533;&#597;&#65533;&#65533;\&#65533; &#65533;&#65533;g&#65533;&#65533;t&#65533;x@(&#65533;Bt&#65533;&#1258;&#65533;&#65533;&#65533;&#65533;fc&#65533;&#65533;&#65533;&#65533;&#65533;&#65533;FA &#65533;j&#1857;&#1574;8A&#65533;,&#65533;&#65533;.A&#65533;&#65533;*&#65533;. [&#65533;`&#65533;oO&#65533;+&#65533;&#65533;&#65533;&#65533;A&#65533;}B0 &#65533;]&#65533;uF/t&#65533;&#1070;C.&#65533;&#65533;&#65533;C&#65533;&#438;&#65533;&#65533;&#65533; &#65533;:d"&#65533;A/&#65533;&#65533;'a&#65533;Mf&#65533;&#65533;+&#65533;&#65533;(&#65533;/` &#1030;m.J|&#65533;&#65533;h&#65533;&#65533;3&#65533;&#65533;&#65533;&#65533;&#65533;p&#65533;9&#65533;+&#65533;&#65533;6&#65533;&#65533;M&#65533;&#65533;&#1030;&#65533;&#65533;&#65533;~&#65533;&#65533;&#65533;Z'&#65533;&#65533;&#65533;&#65533;&#673;&#65533;&#65533;&#65533;&#65533;'$&#65533;m&#65533;&#65533;nM&#65533;A~&#65533;&#65533;V&#65533;&#65533;&#65533;h&#65533;$"&#65533;&#65533;t&#65533;l&#65533;&#65533;&#65533;&#65533;HD eZ&&#65533;0DT&#65533;Ua&#65533;&#65533;V&#65533;<R&#65533;&#65533;&#65533;&#1114;&#65533;&#65533;&#65533;&#65533;	&#65533;i&#65533;1R&#65533;&#65533;g&#1679;\9&#65533;e&#65533;&#65533;djf&#65533;}_&#65533;e&#65533;Z&#65533;&#65533;J&#65533;&#65533;Y&#65533;&#65533;&&#65533;n0&#65533;&#65533;&#1926;&#65533;&#1058;Lq&#65533;)&#65533;&#65533;&#65533;A&#65533;&#65533;$A&#65533;A&#65533;&$4&#65533;&#65533;&#65533;;A&#65533;&#65533;&#65533;&#65533;&#65533;&#65533;&t&#65533;&#65533;fj%&#65533;F&#65533;BFm&#65533;&#65533;&#65533;+(&#65533;.wB%H/&#65533;.?&#65533;&#65533;'D&#65533;A&d. &#65533;83&#837;&#65533;YP&#65533;E&#65533;4.&#65533;Rw &&#65533;&#65533;&#398;&#65533;&#65533;&#65533;a9&#65533;c&#538;&#65533;W&#65533;&#65533;F&#1158;+&#65533;Gz&#65533;9&#65533;&#65533;&#65533;^&#65533;x+A&#65533;&#65533;W1&#65533;\F)&#65533;Mb&#65533;&#65533;lzP&#65533;&#65533;,|&#65533;&#65533;&#65533;B(X&#65533;A&#65533;&#65533;r	&#65533;&#65533;VoG&#65533; &#65533;&#65533;9&#65533;"&#65533;&#65533;+&#65533;&#65533;&#65533;&#65533;&#65533;	&#65533;&#65533;w&#65533;G&#65533;0b'&#65533;P&#65533;%&#65533;L&#65533;&#65533; &#65533; &#65533; B@&#65533;&#65533;C\&#65533;U&#65533;l&#65533;V_t)E&#65533;&#65533;`&#65533;&#65533;E&#65533;&#65533;&#65533;&#65533;&#1553;&#65533;&#65533;U&#65533;&#65533;[&#65533;&#65533;x]&#65533;&#65533;Ad&#1805;^&#65533;]h&#65533;K%A@&#65533;&#65533;lLG&#65533;Vm&#65533;&#65533;3&#65533;&#65533;^E&#65533;U<&#65533;&#65533;&#65533;&#65533;`&#65533;&#65533;&#65533;oD&#65533;f&#65533;m`&#65533;Q&#65533;&#65533;&#65533;&#65533;Fh&#65533;(A&#65533;)&#65533;&#65533;&#65533;&#65533;B(4&#65533;&#65533;&#65533;A&#65533;&#65533;6B&#65533;A&#65533;B&#65533;&#65533;&#65533;&#65533;`|&#65533;xh'hB&#65533;E&#65533;&#65533;&#65533;#eq&#65533;&#65533;&#128;d&#65533;F&#65533;&#65533;|Bz&#65533;M&#65533;Eu4&#65533;B.&#65533;8&#65533;z&#65533;
&#1448;&#65533;/&#65533;?y&#65533;&#65533;&#65533;B&#65533;yc &#65533;rNR&#65533;1&#65533;A&#65533;&#65533;&#311;&#677;&#1252;&#65533;&#65533;q].r>&#65533;R&#65533;SS&#65533;&#65533;;&#640;&#65533;&#65533;B&#65533;~y&#65533;&#65533;&#65533;g&#65533;&#65533;:&#65533;'`klz&#65533;(&#65533;tD&#65533;F&#65533;&#65533;&#65533;\A(a4h&#65533;&&#65533;<&#65533;x&#65533;&#1904;p^&#65533;E&#65533;Z&#65533;\&#65533;N&#65533;~&#267;9&#65533;&#1937;n[&#65533;L@&#65533;A&#65533;&#65533;&#65533;@&#65533;&#65533;P&#65533;&#65533;&#65533;&#65533;DH&#65533;&#65533;]&#65533;aD&#65533;&#65533;4&#65533;t&#65533;J&#65533;s&#644;&#65533;&#65533;&#65533;M&#65533;A@&#65533;LO<&#65533;,&#9750;&#65533;V&#65533;
00&#65533;&#65533;] ,&#65533; P&#65533;&#65533;\&#65533;&#896;&#65533;RL&#65533;&#65533;5&#65533;&#449;&#65533;&#65533;&#65533;&#163;&#65533;M;&#65533;&#65533;&#65533;&#65533;
&#65533;&#65533;&#65533;
d;&#65533;&#65533;1&#65533;&#65533;"A9&#65533;v&#65533;#&#65533;&#65533;&#65533;B$A&#65533;&#65533;v&#65533;n9&#65533;`&#785;&#65533;&#65533;B0&#65533;B&#65533;&#65533;&#65533;/&#65533;&#65533;&#65533;&#65533;x&#65533;p&#65533;H&#65533;F&#65533;&#65533;;rWc h`&#65533;&#65533;&#65533;&#65533;&#298;&#65533;&#65533;&#65533;&#65533;&#65533;w_A&#65533;j&#65533;&#65533;&#65533;&#65533;&#29563;&#65533;&#65533;7&#65533;I&#65533;|%&#65533;&#65533;oW.&#65533;&#65533;B.D.&#65533;'p1&#833;K&#65533;&#65533;&#65533;&#65533;A&#65533;2F#x&#65533;e'&#65533;@)&#173;&#65533;&#65533;U&#65533;&#65533;&#65533;T&#65533;W&#65533;&#65533;&#65533;\&#65533;&#65533;&#65533;Z&#65533;w5$&#65533;&#65533;f&#65533;&#65533;d&#65533;Yo#&#65533;;&#65533;&#423;&#65533;x&#65533;&#1088;:.&#65533;yY&#398;&#65533;&#65533;~%=&#65533;&#65533;&#65533;p&#65533;Y&#65533;&#65533;P]&#65533;[&O&#65533;&#65533;%,e&#65533;&#65533;\&#65533;z,&#65533;"#EDDX&#65533;`&#65533;$!&#65533;A&#65533;<>E\w&#464;&#65533;pIXw&#65533;&#65533;&#65533;N&#65533;X&#65533;'&#65533;&#65533;p&#65533;%+eTD&#26224;R&#65533;>_&#65533;&#65533;&#65533;&#1033;&#65533;&#65533;+&#65533;&#65533;&#65533;&#65533;( o&#65533;&#65533;I_n&#65533;&#65533;&#65533;&#1709;Sr&#65533;&#65533;1&#65533;&#65533;&#1757;e&#65533;|&#65533;B(p&#65533;&#1793;A:&#65533;L&#65533;&#65533;|&#65533;jn@A&#1597;hg&#65533;KK+&#65533;t&#65533;7;&#65533; r&#65533;.&#65533;F&#65533;&#65533;&#65533;&#65533;K&#65533;pk(&#65533;Bh &#65533;&#65533;ju&#65533;&&#65533;&#65533;@&#65533;9r&#65533;I&#65533;(H&#65533;\&#65533;&#65533;&#264;&#65533;!:|&#65533;"&#602;#S&#65533;u&#65533;4&#65533;g&#273;$&#65533;>9&#65533;"#J&#65533;OQ&#65533;$y&#65533;XId&#65533;&#65533;&#65533;&#65533;)&#65533;y&#65533;(&#65533;+(6&#65533;&#65533; &#65533;f&#276;b&#65533;&#65533;&#65533;z&#65533;0e=&Qg&#65533;,WGX&#65533;&#65533;&#65533;&#359;&#65533;)&#65533;&#65533;&#65533;U&#65533;<&#65533;&#65533;|a$&#1327;:/h&#544;&#65533;&#65533;\#&#65533;4~&#65533;8rG&#65533;&#65533;xm&#65533;&#65533;A&#65533;&#65533;&#65533;-v&#65533;8&#65533;Xq
&#65533;( s&#65533;&#65533;&#65533;&#65533;&#65533;(8`&#65533;<93e&Hp&#65533;`t'$H @&#65533;&#65533;$D&#65533;@&#65533;6&#65533;n&#65533;P&#65533;6&#65533;&#65533;fS &#65533;5q&#65533;&#65533;	&#65533;#$&#65533;&#65533;&#65533;&#65533;>@&#65533;&#65533;&#65533;)<&#65533;&#65533;&#65533;&#65533;j&#65533;N&#65533;&#65533;>A&#65533;'&#65533;{X&#65533;D&#65533;&#65533;=8&#65533;&#65533;@&#65533;|	&#1959;N@Z&#65533;&#65533;&#65533;&#65533;S{/&#65533;&#65533;hPo&#65533;<H&#65533;@x&#65533;@X#&#65533;&#65533;F&#65533;N&#65533;@b&#65533;&#65533; &#65533;)%&#65533;>L&#65533;&#65533;&#65533;&#65533;P#%DF	&#65533;&#65533;&#65533;&#65533;&#65533;&#65533;&#65533;&#65533;$&#65533;(&#65533;#&#65533; &#65533;)&#65533;HH&#65533;4&#65533;&#65533;&#65533;(.&#65533;("&#65533;&#65533;&#65533;%&#65533;&#65533;&#678;#&#65533;&#65533;A&#65533;P&#65533;&#1097;&#65533;FH&#65533;P&#1288;&#65533;hxy&#227;#&#65533;&#333;+&#65533;&#65533;e!C1&#65533;$&#65533;&#65533;&#65533;s&#65533;4B&(&#65533;*f]&#65533; +"&#65533;&#65533;&#65533;btABV&#65533;&#65533;(N5&#65533;&#65533;B&#65533;:r&#65533;"&#65533;#&#65533;&#65533;%&#65533;&#65533;&#65533;&#65533;&#65533;RI&#65533;&#65533;&#65533;#n
&#65533;O@&#65533;&#65533;&#65533;&#65533;&#65533;P&#65533;&#65533;z&#65533;G#&#65533;@b
5r&#65533;F0&#65533;!&#65533;&#65533;&#65533;&#17628;$J&#65533;&#839;H&#65533;&#65533;&#65533;'&#65533;dA&#65533;b>&#65533;&#65533;&#65533;X&#65533;)&#65533;`bI&#65533;&#65533;&#65533;&#65533;&#65533;&#770;&#65533;Nh&#817;&#65533;&#65533;M&#65533;34cW2u9&#65533;&#65533;&#65533;&#65533;&#65533;&#65533;H&#65533;&#65533;&#1522;&#65533;&#65533;6r&#65533;M&#65533;}!&#65533;&#37651;n &#65533;&#1025;&#65533;&#65533;	  &#65533;&#65533;&#65533;:&#65533;h&#65533;`;&#65533;&#65533;&#65533;&#65533;&#65533;&#65533;&#65533;&#65533;- &#65533;&#65533;&#65533;&#65533;&#65533;@C&#65533;&#163;a&#65533;~ c&#65533;$&#65533;h&#65533;&#65533; &#65533;&#65533;&#65533;&#65533;*H&#65533;h H&#65533;&#65533;&#65533;K&#65533;=&#65533;!&#65533;bWD)&#65533;cZ&#65533;&#65533;!&#65533;&#65533;&#65533;&#65533;&#65533;&|&#65533;R&#65533;&#65533;&#65533;&#65533;e&#65533;Y&#65533;	&#65533;74&#65533;&#65533;(&#65533;t%&#1896;	&#65533;&#65533; &#65533;GW&#65533;&#65533;&#65533;Q&#65533;8&#65533;
^BI&#65533;W&#809;#&#65533;/&#65533;&#65533;&#212;&#65533;t&#520;&#65533;&#65533;@&#65533;&#65533;:D!2X]&#1920;&#65533;&#65533;_&#65533;&#65533;&#65533;N&#65533;L&#65533;/&#1044;Z&#65533;&#65533;0B&#65533;7&#65533;,i%&#65533;&#65533;A	%&#65533;&#65533;&#65533;Y&#65533;&#65533;&#967;&#65533;&#65533;&#65533;P5_&#65533;#&#65533;>}\#R4+
&#65533;	-&#65533;&#65533;&#65533;*`5"&#65533;7jr&#547;&#559;&#65533;&#354;&#65533;^&#65533;&#65533;&#65533;&#65533;yEM&#65533;5h&#65533;*&#65533;&#65533;cQ&#65533;&#65533;&#65533;Vk&#65533;I&#65533;&#65533;&#65533;&#65533;&#65533;`E&#65533;&#65533;l&#1058;OxA/r&#65533;&#65533;&#65533;&#65533;-&#65533;&#65533;!?p&#65533;&#65533;&#65533;V&#65533;&#65533;&#65533;Ax&&#65533;&#65533;&#65533;0&#65533;2d8&#65533;&#65533;&#65533;LF&#65533;&#65533;&#65533;&#65533;g$C&#65533;&#65533;;	&#65533;~Zs&#65533;&#65533;D&#65533;` &#65533;&#65533;mv&#65533;&#65533;&#65533;6Nq~&#65533;&#65533;6@&#65533;&#164;s1&#65533;h&#65533;;&#65533;ba&#65533;&#65533;(: i&#65533;	&#65533;&#65533;|&#65533;&#65533;%&#65533;=2&#65533;c&#65533;YQ>Es&#65533;&#65533;<p &#65533;&#65533;&#65533; h&#65533;&#65533;&#65533;O\-&#65533;x R&#65533;&#65533;4&#65533;
G&#65533;B&#65533;&#65533;]&#65533;&#65533;x&#65533;(\Q9W&#65533;&#65533;yN&#65533;&#65533;&#65533;
&#65533;&#65533;&#65533;u&#65533;&#65533;&#65533;&#65533;Il5&#65533;&#65533;>&#65533;&#65533;^&#65533;i
0a^&#65533;7&#65533;O&#65533;B#&#65533;&#65533;&#65533;
W(&#65533;G&#65533;&#645;&#65533;&#65533;A&#65533;\&#65533;.	y&#1218;&#65533;$)&#65533;$&#65533;AS@$S&#65533;&#65533; &#65533;n8&#65533;.&#65533;&#65533;V&#65533;&#65533;GQ&#65533;&#65533;&#65533;V&#65533;&#65533;N&#491;&#65533;&#65533;&#1028;#W&#65533;$%kS&#65533;92&#65533;qX&#65533;&#65533;&#65533;&#65533;&#65533;&#65533;&#1163;&#65533;&#65533;&#65533; &#65533;&#65533;&#65533;j&#65533;x&#65533;&#65533;&#16652;&#65533;&#65533;&#65533;&#65533;J&#65533;p$&#65533;<	&#65533;X&#65533;&#65533;&#65533;^&#65533;7&#65533;&#65533;!&#65533;cEC&#65533;0Q&#65533;&#640;&#216;&#65533;l&#65533;&#65533;#&#65533;&#65533; &#65533;&#65533;&#65533;@$ 	.-(&#65533;K&#1109;<&#65533;]&#65533;&#140;e&#1333;&#65533;	&#65533;&#65533;;(&#65533;j&#65533;&#65533;&#65533;&#65533;57&#65533;Mkp &#65533;&#65533;6&#65533;!q(&#65533;0&#65533;Q&#65533; C&#65533;v&#65533;&#65533;&#65533;&#65533;&#65533;C O&#65533;[V&#65533;&#65533;&#65533;4P&#65533;*&#420;&#65533;g&#65533;H&#65533;C&#65533;=&#65533;A &#65533;&#65533;A?acL!&#65533;&#521;&#65533;&#65533;&#65533;&#65533;\a&#65533;-&#65533;&#65533;~&#65533;&#65533;)&#65533;&#65533;&#65533;zC&#65533;X&#65533;_&#65533;!w;&#65533;$&#65533;OT&#65533;	y&#65533;Q&#65533;'$&#65533;H#&#65533;&#330;@&#65533;_&#65533;&#65533;
hp&#65533;M &#65533;0&#65533;C&#65533;(&#65533;&#65533;$&#338;2(&#65533;0Z&#65533;KZ&#65533;&#65533;y#&#65533;&#65533;&#65533;&#65533;&#65533;7 &#65533;
GJ&#65533;&#65533;BU&#65533;u(&#65533;.&#65533;0&#65533;_&#65533;w&#65533;&#65533;&#65533;wA&#65533;]&#65533;&#65533;W&#651;&#65533;J&#65533;&#65533;&#65533;o&#65533;tJ&#65533;&#1958;&#65533;5&#65533;&#65533;&#65533;&#65533;&#65533;$L&#65533;&#65533;&#65533;Ps&#65533;B&#65533;H{&#65533;&#65533;&#65533;N&#65533;"c&#65533;_\!&#65533;&#65533;a
|&#65533;E&#65533;&#65533;&u/&#65533;zyAx&#65533;&#65533;%&#65533;&#65533;&#1829;&#65533;C&#65533;&#65533;&#65533;h&#65533;(/P&#65533;L&#65533;0&#65533;_\.&#65533;jA&#65533;U&#65533;&#480;&#65533;&#65533;&#65533;W
&#65533;eBS&#65533;&#65533;&#65533;i#&#65533;&#65533;&#65533;eG&#65533;r(&#65533;&#65533;&#65533;&#630;&#65533;j&#144;#&#65533;&#65533;bI&#65533;N&#416;&#65533;&#65533;|&#65533;F[&#65533;@0&#65533;&#65533;&#65533;U&#65533;&#65533;BF&#65533;&#65533;6p&#65533;{&#1443;E&#844;&#65533;H@&#65533;&#65533;&#65533;(&#65533;&#65533;9&#65533;k|&#65533;&#65533;j&#65533;&#65533;&#65533;&#65533;0&#65533;,rA&#65533;jzDV)&#65533;B&#1028;&#65533;&#65533;A&#65533;T("&#65533;0&#65533;&#65533;	&#65533;M&#65533;&#65533;&#65533;OD&#65533;&#65533;&#65533;&#65533;gS&#65533;&#65533;(4!X&#65533;&#65533;&t&#65533;+\Sd$:&#65533;T&#65533;&#65533;&#65533;9dW&#65533;r&#65533;l&#65533;&#65533;\\&#65533;K&#65533;&#65533;&#65533;&#65533;,3uA!3y^>&#65533;%\&#65533;&#65533;&#65533;&#65533;Xa1!A	&#65533;R<&#65533;]&#65533;&#1345;m&#65533;v&#65533;dr&#65533;&#65533;&#417;&#65533;&#65533;&#65533;&#65533;C&#65533;&#65533;,&#65533;&#65533;uIY&#65533;P&#65533;+&#65533;&#65533;&#65533;s&#65533;Md&#65533;&#65533;&#65533;&#65533;dW&#65533;&#65533;v-&#65533;c&#65533;&#65533;&#65533;x&#65533;t&#65533;&#65533;!&#65533;&#65533;&#65533;(\;&#65533;t/
#@&#65533;&#65533;&#65533;F&#65533;2 &#65533;N*&#65533;&#65533;i&#65533;-&#65533;&#65533;&#65533;&#65533;P&#65533;&#65533;IK&#65533;c&#65533;^9&#65533; &#65533;Mx&#65533;j`+&#65533;OK&#65533;&#65533;&#65533;&#65533;5<$*c&#65533;&#65533;&#65533;aA&#65533;&#65533;&#65533;&#65533;&#65533;$&#65533;:_&#65533; &#65533;6&#65533;&#65533;&#65533;8{T&#65533;x&#65533;)R&#17600;&#65533;a4&#65533;&#65533;S&#65533;&#65533;6&#65533;B~P&#65533;&#839;&#65533;k-&#1507; !&#65533;A2&#65533;E.&#65533;Z&#65533;b@&#65533;&#65533;&#65533;&#65533;Wj_&#65533;]&#65533;&#65533;&#65533;)
%|&#65533;w&#65533;&#65533;&#65533;p&#65533;a&#65533;&#65533;LI.&#1940;&#65533;&&#65533;F&#65533;&#65533;	 &#65533;&#65533;&#217;&#65533;&#65533;&#65533;&#65533;&#65533;b5&#65533;&#65533;M!&#65533;@&#65533;&#65533;2&#65533;&#65533;:&#65533;s&#65533;&#65533;&#65533;pKI&#65533;&#65533;ae@\Hu&#65533;(t&#65533;&#65533;Et&#65533;&#65533;&#65533;&#65533;&#65533;&#65533;&#65533;w_ &#65533;&#65533;&#65533;&#65533;	GX+&#65533;<s|BKwh&#65533;&#65533;@,&#65533;&#65533;&#65533;&#1408;"d &#393;)d&#65533;	&#65533;&#65533;%l@y&#65533;&#65533;C&#65533;@B&#65533;F&#65533;:&#65533;&#65533;i&#65533;&#346;&#65533; <&#65533;|	DA&#65533;`&#65533;$~&#65533;&#65533;&#65533;Vd&#65533;I&#65533;&#65533;&#65533;)X&#65533;&#65533;I"&#65533;oF&#65533;z&#65533;&#65533;&#65533;&#65533;&#65533;bx&#65533;&#65533;&#65533; &#65533;n&#65533;1&#65533;2f&#65533;&#65533;(C&#65533;*&#65533;	&#65533;P4&#65533;4&#65533;.&#44835;7&#65533;&#65533;&#65533;&#65533;N7t&#65533;~&#65533;&#65533;&#65533;&#722;c9h#6&#65533;l:&#65533;#&#65533;&#65533;#&#802;C&#65533;&#65533;&#683;&#65533;j&#65533;J&#65533;^&#65533;.&#65533;&#65533;L&#65533;&#65533;(A&#65533;C=T#i&#65533;&#65533;=&#65533;Ji&#65533;c=&#65533;Hd&#65533;^ ^`&#65533;2
#&#65533;&#65533;jv&#65533;g&#65533;&#65533;&#65533;&#65533; ,&#65533;&#65533;>!&#65533;&#65533;&#65533;&#65533;^&#65533;vj/J-\&#65533;&#65533;H&#65533;&#65533;\a&#1450;&#65533;H|~&#65533;R&#65533;$,&#65533;rA &#65533; Q&#65533;O&#65533;%&#65533;&#65533;	X!&#65533;`
&#65533;F&#65533;i&#65533;&#65533;&#355;d@&#65533;&#65533;&#65533;&#65533;Kx!&#65533;&#65533;&#65533;&#65533;n&Z
&#65533;&#65533;
X&#65533;&#65533;&#65533;XRN&#65533;&#65533;&#65533;&#65533;!&#65533;!&#65533;&#65533;W~-Da&#65533;&#65533;z&#65533;&#65533;Q&#65533; 'Mx!&#65533; M&#65533;&#65533;&#65533;&#65533;)&#65533;&#65533;&#65533;*&#65533;&#65533;mK&#65533;&#65533;G&#65533;&#65533;jg&#65533;`\&#65533;&#65533;&#1094;e \&#7824;&#65533;	H&#65533;&#40534;	&#65533;b&#65533;&#65533;&#65533; a&#65533;>&#65533;&#65533;&#65533;h&#65533;&#65533;b-&#65533; *l&#65533;&#65533;&#65533;T&#65533;"	&#65533;@~&&#65533;!&#65533;&#65533;A&#65533;e\~ &#65533;&#65533;E	o
&#65533;:&#65533;&#65533;&#65533;&#65533;N2&#65533;&#65533;&#65533;&#65533;&#65533;4&#65533;>&#65533;5&#65533;&#65533;&#65533;`&#65533; &#65533;j &#65533;&#65533;6&#65533;L&#65533;
&#65533;&#65533;&#65533;&#65533;c&#65533;&#65533;*:&#65533;&#65533;&#65533;&#65533;9&#1070;&#65533;&#65533;&#65533;"&#65533;i&#65533;>f&#65533;;O&#65533;&#65533;n&#65533;&#65533;&#65533;&#65533;4&#65533;j&#65533;C&#65533; &#65533;&#65533;B&#65533; &#65533;mY&#65533;&#65533;ta>&#65533;&#65533;&#65533;&#65533;	&#65533; 
&#65533; &#65533;@&#65533;&#65533;f&#65533;b&#65533;D&#65533;2E%o&#65533;&#65533;&#65533;&#65533;	&#65533;&#65533;n&#65533;&#65533;&#65533;&#65533;&#65533;4&#65533;G&#65533;&#65533;e&#65533;&#65533;MzV-&#65533;&#65533;$&#65533;Q&#1904;b:&#65533;&#65533;&#65533;"&#65533;(&#65533;&#65533;P&#65533;&#65533;@h&#65533;&#65533;s&#65533;-&#65533;&#65533;&#65533;&#65533;J&#65533;&#184;mm &#65533;&#65533;:&#65533;&#927;F`&#65533;&#474;&#65533;&#65533;Rve &#65533;&#65533;Q&#65533;&#65533;$&#65533;G&#65533;&#65533;CA+.&#65533;

r&#65533;J&#65533;&#65533;&#65533;&#65533;"&#65533;=-My@&#65533;"Y!C&#65533;`&#65533;\&#65533;&#65533;&#65533;&#65533;D<&#65533;#2*qV>A&#65533;jDM&#65533;iK&#65533;!T&#65533;- &#65533;v&#65533;&#65533;&^&#65533;<&#65533;&#65533;"X&#65533;!tbB&#65533;
Q&#65533;&#65533;&#65533;&#357;\J1&#65533;R	&#1861;&#65533;&#65533;3&#65533;R2&&#65533;&#65533;&#65533;&#65533;4 _&#65533;7&#65533;E&#65533;&#65533;&#65533;.``c6&#65533;&#775;&#65533;&#49650;,,&#65533;&#65533;&#65533;c&#65533;pc @&#65533;\&#65533;L~/N&#65533;<N&#65533;&#65533;@&#65533;&#65533;&#65533;&#65533;i&#65533;l$&#65533;&#65533;,&#65533;c"#&#65533;&#65533;5&#65533;C@&#65533;&#652;&#65533;i&#65533;&#65533;/&#65533;(&#65533;B&#65533;&#65533;&#65533;	&#65533;@	f&#65533;j&#65533;&#415;*	%&s&#65533;&#65533;	^o
)"&#65533;C&#65533;	Jb&#65533;&#65533; &#65533;P&#889;>&#65533;kH&#65533;&#65533;o:&#65533;VR"o&#65533; l&#65533;&#65533;{&#65533;o.&#65533;P &#65533;&#65533;&#65533;&#65533;Z&#65533;D,&#65533;F:aF&#65533;&#65533;%&#65533;`&#1754;&#65533;&#932;&#65533;d&#65533;&#65533;&#65533;A&#65533;&#65533;Q&#65533; :&#65533;QR&#65533;&#65533;d
R&#65533;r&#1280;&#65533;&#65533;@&#65533;:&#65533;&#65533;D&#65533;&#65533;`r&#65533;&#65533;a&#65533; &#65533;
H&#65533;'R&#65533;
z&#65533;`?&#65533;&#65533;&#65533;Q/&&#65533; &#65533;&#65533;Ql&#65533;>&#65533;&#65533;Q&#65533;o&#65533;p&#65533;#&#65533;BnQ>qL&#65533;&#65533;rB%\&#281;`&#65533;&#65533;v%y~a
f&#65533;&#65533;H&#65533;&#65533;&#1792;&#65533;f&&#65533;"	\&#65533;=)-	&#65533;@&#65533;&#65533; &#65533;~`K&#679;&#65533;d&#65533;&#65533;&#65533;&#65533; &#357;&#65533;_J&#65533;f
&#65533;N&#65533;&#65533;bt&#65533;&#65533;n&#65533;Z&#65533;:&&#65533;
&h&#65533;_ f &#65533;&#65533;bh*k&#65533;&#65533;ra&#65533;&#65533;T8&#302;h&#65533;&#65533;&#65533;&#65533;2:&#65533;&#65533;&#65533;&#65533;&#65533;&#65533;C&#65533;&#65533;&#65533;&#65533;&#65533;&#65533;&#65533;/&#65533;=&#65533;
&#65533;Ld&#65533;B&#65533;&#65533;&#65533;r@&#65533;&#65533;& &#65533;&#65533;A&#65533;&#65533;DEIfR&#1312;&#300;Ps&#65533;&#65533;&#65533;&#65533;`&#65533;&#65533;a^&#65533;N&#755;&#65533;&#65533;kT&#65533;&#65533;&#65533;#W&#65533;kn&#65533;G~&#65533;@&#65533;M&#65533;Dg&#65533;d&#65533;WD&#65533;f&#65533;Vl&#65533;Vj&#65533;
I2b &#65533;&#65533;F&#65533;&#65533;D&#65533;
&#65533;&#65533;1uF&#65533;&#1306;&#65533;&#65533; 	&#65533;&#65533;3M&#65533;&#65533;Rh#:&#65533;v&#65533;&#65533;|&#65533;a&#65533;Z	&#65533;bf&#65533;&#65533;&#65533;`&K&#65533;@,&#65533;@A&#65533;M&#65533;`&#65533;&#65533;&#65533;&#65533;~&#65533;)&#65533;O<D&#65533; &&#65533;sA&#65533;&#65533;&#65533;)Z&#65533;.&&#65533;r&#65533;&#65533;}h&#65533;&#65533;`&#65533;LFmv&#65533;&#65533;(&#65533;&F&#65533;J&#65533;&#65533;T=&#65533;&#65533;&#65533;ae&#65533;&#65533;&#65533;G&#65533;&#65533;&#65533;&#65533;%e{&#65533;	&#65533;&#65533;&#65533;J"#V)&#65533;&#65533;{@EQV&#65533;J&#65533;&#65533;J&#65533;&#65533;&#65533;%2&#65533;f{&#65533;&#65533;#_&#65533;&#65533;&#65533;p_&#65533;,&#65533; &#65533;b&#65533;&#65533;&#65533;,&#65533;t&#65533;9&#65533;&#233;&#65533;&#65533;b&#782;&#65533;&#65533;&#65533;{&#65533;.ox&#65533;&#65533;P&#65533;&#65533;&#65533;&#65533;&#65533;&#65533;&#65533;h&#65533;&#65533;df&#65533;h&#65533;&#65533;Ac"<@&&#65533;&#65533;F &#65533;&#237;&#65533;&#65533;&#65533;j&#65533;&#65533;O5&#65533;&#65533;&#65533;u&#65533;)]9&#65533;	&#65533;&#65533;E&#1067;&#65533;D&#65533;&#65533;x&#65533;.+&#65533;X&#65533;&#65533;&#65533;&#65533;.&#65533;yn&#65533;'&#65533;&#65533;)&#65533;
!jeD&#65533;&#65533;K&#65533;A &#65533;&#65533;:&#65533;#&#65533;&#65533;"&#65533;~k!u77	P	D&#65533;&#65533;&#65533;&#65533;+&#65533;\&#65533;&&#65533; 
&#65533;v&#65533;&#65533;&#65533;4&#65533;v&#65533;&#65533;h&#65533;r&#65533;&#65533;or&#65533;V&#65533;&#65533;pGUa&#65533;&#65533;V&#65533;Q&#65533;&#65533;&#65533;
<&#65533;&#65533;&#65533;@! v&#65533;k&#65533;&#65533;+&#1792;Il R j&#65533;m&#65533;`&#65533;[&#65533;lkW&#65533;&#65533;&#65533;&#65533;b&#65533;vz1s~iV&#65533;M'&#65533;&#65533;O&#65533;0I`&#65533;&&#65533;`&#65533;&#65533;&#65533;M~&#65533;&#65533;&#65533;p&#65533;D&#65533;&#65533;P2&#65533;&#1122;&#65533;[L6&#65533;&#65533;<&#65533;3dje5&#65533;28#)&#65533;?N&#65533;&#428;&#65533;
f&#65533;&#65533;&#65533;*f_\&#65533;7&#65533;8&#65533;&#65533;&#65533;&#65533;J!@&#65533;(&#65533;,&#65533;0iwc5XH&#65533;&#65533;C>`v&#65533;&#65533;&#202;&#65533;05JZ&#65533;&#65533;&#65533;.&#616;&#65533;&#65533;A&#65533;C&#65533;&#65533;&#65533;B&#65533;&#65533; &#65533;&#65533;J1&#65533;&#65533;&#65533;&#65533;&#65533;@&#65533;&#65533;&#1134;&#65533;O&#65533; &#65533;DQ&#65533;&#65533;k&#65533;k&#65533;&#65533;&#65533;&#65533;nt/
&#65533;G&#65533; D7S/&#65533;$&#65533;&#65533;bM"&#65533;%&#65533;F&#65533;&#65533;L&#65533;&#65533;&#65533;&#65533;m{&#65533;W8rr&#65533;7!C&#65533;D6u&#65533;&#65533;&#65533;&#65533;d
DQI
 &#65533;O&#65533;K$&#280;&#65533;&#65533;&#65533;$9
&#65533;&#395;&#65533;&#65533;&#65533;^&#65533;&#65533;&#65533;q&#65533;I&#65533;N&#65533;&#65533;^&#65533;&#65533;f&#65533;-
&#65533;'h	Mz&#65533;t.&#65533;&#65533;&#65533;A&#65533;D(&#65533;kl&#65533;{&#65533;Q\aH&#65533;;?&#65533;&#65533;fG&#65533;/*[&#65533;Rz&#65533;'(&#148;B&#65533;&#65533;&#65533;6&#65533;&#65533;/&#65533;&#65533;&#65533;z&&#65533;cNKd/&#65533;t&#65533;"9&#65533;&#65533;&#65533;&#65533;;&#450;z&#65533;EejKyle}l&#65533;fT2&#65533;&#65533;>*&#65533;&#65533;:Fg]&#65533;&#65533;d&#65533;`\&#65533;&#65533;&#65533;  &#65533;GkC&#65533;&#65533;R&#704;&#65533;hc8&#65533;l&#65533;&#65533;&#65533;&#65533;&#65533;&#65533;mw&#65533;&#65533;&#65533;&#65533;
?&#65533;&#65533;&#65533;&#65533;g&#65533;c>&#65533;h&#65533; &#65533;A &#65533;+(&#65533;&#65533;&#728;&#65533;&#65533;&#65533;&#65533;}f!4&#1000;3b&#65533;@&#&#65533;f&#65533;&#1446;i4e&#65533;y&#65533;&#65533;&#65533;&#65533;yvd&#65533;R"`'y&#65533;&#65533;&#65533;e&#65533;r&#65533;&#65533;&#65533;&#65533;V&#65533;&#65533;!D!F&#65533;l&#65533;	f&#65533;&#65533;\&#65533;h'	&#65533;&#65533;0&#65533;&#65533;&#65533;&#65533;&#65533;&#65533;s]w&#65533;V&#65533;&#2046;s
&#65533;$
>gn&#65533;/&#65533;E&#65533;r&#65533;&#65533;j t@&#65533;pKdn&#65533;h&#65533;&#65533;H&#1060;5&#65533;f&#65533;&#65533;&#65533; H&&#65533;ta&#65533;=&#65533;&#65533;&#65533;&#65533;~X&#65533;p^B&#65533;&#65533;&#65533;#n&#65533;&#1222;&#65533;Kk:!V&#65533;&#65533; )&#65533;&#65533;X&#65533;&#65533;&#65533;&#65533;_&#155;&#65533;!&#65533;&#65533;dmz$%V|z&#65533;&#18520;&#65533;&#65533;sR&#65533;*&#65533;>A&#65533;`&#65533;&oK	>]&#65533;~&#65533;[.&#65533;\^t	&#65533;.&#65533;&#65533;^v
&#65533;&#65533;(&#65533;z&#65533;7j&#65533;$&#65533;&#65533;J7 &#65533;7&#65533;&#65533;&#576;&#65533;&#65533;X&#65533;2&b&#65533;+&#65533;&#65533;9&#65533;&#65533;&#65533;u&#65533;&#65533;P &#65533;&#65533;n&#65533;J&#224;&#65533;]&#65533;&#65533;&#65533;/&#65533;4&#65533;z 1P f&#65533;&#65533;K&#65533;&#65533;&#65533;?&#65533;0/&#1514;&#65533;$z&#65533;&#65533;&#65533;Z&#65533;&#65533;&#65533;&#65533;&#65533;V&#65533;|&#65533;Fl &#25344;O&#65533;&#65533;&#65533;&#65533;~&#65533;!+J&#65533;&#65533;&#65533;
Fk&#65533;'zR&#65533;&#65533;&#65533;A&#65533;&#65533;F|b&#65533;&#65533;JX!&#65533;&#65533;&#65533;&#65533; %&#65533;&#65533;&#65533;&#65533;&#65533;u>&#65533;&#1090;~ar&#65533;&#65533;6j &#65533;&#65533;kX`&#65533;U&#65533;&&#65533;&#65533;&#65533;&#65533;&#65533;&#65533;G&#156;];&#65533;&#65533;&#65533;LB[&#65533;&#65533;&#65533; 2;Y&#65533;h&#65533;&#65533;|&#65533;&#65533;*n1&#65533;!sP!L&#65533;&#65533;I
P&#65533;&#65533;&#283;'&#65533;&#65533;T&#797;&#65533;&#65533;&#65533;&#762;.E&#65533;G9&#65533;`|E &#65533;&#65533;&#65533;x&#65533;&#65533;"&#65533;&&#65533;yEz&#65533;&#2076;&#65533;^&#282;zu
&#65533;d&#65533;&#65533;K~&#65533;&#65533;`3u&#65533;[b
&#65533;&#65533;&#65533;4&#65533;&#65533;&#65533;&#65533;h$ [&#65533;&#65533;&#65533;[N61d&#65533;	W&#65533;3&#65533;[
'&#65533;&#65533;&#65533;&#65533;%&#65533;&#65533;&#1917;&#65533;LH&#65533;R j68R8a&#65533;&#65533;#&#65533;&#65533;&f&#65533;&#65533;2J&#334;5&#396;4J &#1947;&#65533;0n&#65533;?T#<B
Fc4z&#65533;&#65533; &#65533;&#65533;h&#65533;&#65533;d$&#65533;&#65533;(&#15624;&#65533;&#65533;4&#160;&#65533;b&#65533;&#65533;:&#65533;t&#65533;De+&#65533;&#65533;&#65533;"&#65533;3j&#65533;&#65533;m&#65533;N&#65533;&#65533;-&#65533;@$ &#65533;I&#65533;OQ&#65533;4A&#65533;U&#65533;$&#65533;81&#65533;&#65533;(I&#65533;&#65533;&#65533;&#65533;&#65533;HnX!&#65533;&#65533;$J./&#65533;&#65533;&#65533;&#65533;&#65533;H&#65533;b&#65533;fMy9&#65533;&#65533;05F&#65533;&#65533;c&#65533;f$&#65533;r!qrDQ&#65533;N&#65533;&#65533;&#65533;&#65533;F+M&#65533;+GB&#65533;r&#65533;4J&#65533;PP&#65533;&#65533;
uE&#726;:&#65533;&#65533;\a&#65533;j&#1555;&#65533;_&#65533;S&#65533;&#65533;g&#65533;OS&#65533;(f,&#65533;0Q#&#65533;&#65533;B&#65533;&#65533;0WG&#65533;&#65533;1&#65533;&#65533;	0&#65533;:&#65533;&#65533;&#17306;&#65533;2&#65533;&#65533;&#741;&#65533;HW&#65533;&#65533;x&#65533;&#65533;rWu,&#65533;qU,&#65533;P&#65533;rVse&#276;\&#65533;&#65533;b&#65533;&#65533;#W&#65533;(&#1719;&#65533;&#65533;&#65533;#&#65533;&#65533;\=&#65533;&#65533;w&#840;IL&#65533;Qq&#65533;&#65533;(W&#65533;&#65533;	]1&#65533;&#65533;]&#65533;{<&#65533;DQ&#394;&#65533;Z&#65533;]+Q&#65533;f&#65533;%&#65533;&#65533;#/h&#65533;8&#65533;"&#65533;|(Rp&#65533;_C~&#65533;4L`&#65533; &#65533;z@C&#65533;$ &#65533; P &#65533;<&#65533;0 ^ha4! &#65533;&#65533;!&#65533;&#65533;y&#65533;&#195;&#65533;&#65533;&#65533;&#65533;3@ &#65533;&#65533;pb9P`&#65533;?:*&#65533;@&#65533;	L D-&#65533;&#65533;&#65533;&#65533;'&#65533;P&#65533;T&#65533;@&#65533;h&#65533;&#65533;H9%&#65533;&#65533; 8P&#65533;&#65533;^N&#1061;$&#65533;%&#65533;f&#1200;&#65533;,Eu&#65533;&#65533;&#65533;i&#65533;&#65533;^&#65533;y&#65533;&#65533;&#65533;2PH&#65533;2L[&#65533;&#65533;&#65533;&#65533;&#65533;&#65533;z&#65533;&#65533;&#65533;k &#65533;]P&#65533;&#65533;&#65533;&#65533;CN$zD&#1689;Edq(B&#65533;FwtU&#65533;^T	&#65533;&#65533;&#65533;&#65533;'&#65533;3&#65533;H&#65533;&#65533;
]&#65533;!!J&#65533;&#65533;&#65533;"
M&#65533;F&#65533;E&#65533;]Q_9Q&#65533;KA&#65533;&#65533;WW&#65533;&#65533;&#65533;W&#65533;&#65533;2E&#65533;N&#65533;OJ&#65533;&#65533;&#65533;j&#65533;c&#65533;*&#65533;&#65533;R+S&#65533;&#65533;+&#65533;}&#65533;&#65533;(N4&#65533;H.]&#65533;q&#65533;&#65533;,&#65533;#E&#65533;P6&#65533; &#65533;O2$&#65533;H.W&#65533;@&#65533;/&#65533;&#65533;
/'EoG(&#65533;k.&#65533;L&#65533;&#65533;.&#65533;&#65533;&#65533;&#65533;+|!&#65533;#&#65533;Z&#65533;&#65533;9QPD&#65533;&#65533;&#65533;[D&#65533;|&#65533;&#65533;W&#65533;|&#65533;+&#26644;D&#65533;&#65533;&#65533;o&#65533;2&#65533;,N&#65533;VGHe&#65533;!&#65533;+&#65533;&#65533;b&#65533;&#65533;n&#1072;&#65533;
&#65533;&#583;B&#65533;&#65533;&#1879;&#65533;~&#65533;m&#65533;&#65533;P`&#65533;&#65533;e&#65533;F&#65533;&#65533;&#65533;V&#65533; &#65533;v&#65533;!&#65533;J8b&#65533;
&#65533;(*&#65533;c&#65533;/&#65533;X&#65533;#&#65533;6&#65533;&#65533;u&#65533;&#65533;	@&#65533;&#65533;>&#65533;0e&#65533;=F&#65533;5&#65533;'&#65533;&#65533;)9f&#65533;fn&#65533;&#65533;&#65533;&#65533;&#65533;q&#65533;&#443;.&#65533;&#65533;&#65533;&#65533;&#65533;&#65533;cN(/&#65533;&#65533;F1&#65533;&#65533;&#1052;>&#65533;&#65533;N&#65533;&#65533;&#65533;mWD&#65533;&#65533;khu&#65533;+&#65533;&#65533;\&#65533;6&#65533;&#65533;$x&#65533;&#65533;+PE4	/&#65533;&#65533;&#65533;&#65533;Q&#65533;i&#65533;&#65533;&#65533;GG|&#65533;Z&#65533;H&#65533;&#65533;&#65533;&#65533;&#65533;&#65533;FJ&#65533;&#65533;a&#65533;&#65533;&#65533;&#65533;+&#65533;p&#65533;x0&#65533;"Q H_&#65533;&#65533;&#65533;&#65533;&#65533;&#65533;&#65533;&#65533;&#65533;&#65533;&#65533;-Loo&#65533;H&#65533;3F&#65533;&#65533;\N&#65533;&#65533;&#65533;Q&#65533;&#65533;b^&	L&#65533;&#65533;&#65533;e&#65533;`&#65533;&#65533;&#65533;0'	_xC&#65533;"&#65533;&#65533;O&#65533;7aElp&#65533;\XFk&#65533;&#65533;'&#65533;&#65533;&#65533;84*2C&#65533;X&#65533;\l&#65533;&#1363;^O&#65533;&#65533;&#65533;5&#65533;b!&#65533;q5&#65533;
&#65533;h&#65533;G&#65533;&#65533;&#65533;&#65533;VP&#65533;z&#65533;	Ur1&#65533;&#65533;&#802;&#65533; {d &#65533;&#65533;(&#65533;^&#65533;&#65533;&#65533;D&#65533;*W&#65533;&#65533;&#65533;&#65533;S&#65533;&#65533;&#65533;?&#65533;&#65533;&#65533;&#65533;&#65533;	&#65533;@HP &#65533;!&#65533;A&#65533;Bje&#65533;&&#65533;&#65533;Q B&#65533;&#65533; Jt&#65533;1&#65533;E&#65533;&#65533;/i$&#65533;&#65533; G&#65533;&#65533;&#65533;&#65533;90=&#65533;J&#65533;<&#65533;'&#65533;T&#65533;,e)RJf2&#65533;&#65533;&#1561;IL\&#65533;&#1112;`&#1508;.&#65533;@LjR&#65533;@&#65533;&#65533;&#65533;&#65533;Z&#65533;0&#65533;;&#65533;&#65533;!4&#65533;&#65533;t&#65533;&#65533;&#65533;T$&#65533;&#65533;Da&#65533;&#65533;4G$&#65533;&#65533;#s
2&#65533;&#65533;&#65533;I&#65533;&#65533;0&#65533;#@&#65533;&#65533;&#65533;HSb&#65533;&#65533;&#65533;&$&#65533;"n&#65533;&#65533;P&#65533;a=;&#65533;D.&#65533;&#65533;(&#65533;&#65533;&#65533;&#65533;V&#1238;&#65533;la&#65533;&#65533;&#65533;R&#65533;&#65533;&#65533;+&#65533;a-&#65533;I&#65533;f&#65533;&#65533;-DA&#65533;&#65533;&#65533;de&#65533;D&#65533;&#65533;bZ&#677;&#65533;&#65533;&#65533;tJ&#65533;E	o
W@&#65533;9&#65533;b&#65533;&#65533;s&#65533;&#65533;D&#65533;&#65533;`c&#65533;&#65533;&#65533;;&#65533;(&#65533;+]&#65533;9q0&#65533;&#65533;&#65533;h&#65533;f[&#65533;d&#1161;&#65533;bH&#65533;&#65533;j&#65533;&#65533;&#65533;u{)&#65533;6"&#65533;/&#65533;h&#65533;
up&#65533;Q+&#65533;&#65533;|
i&#65533;H&#65533;&#65533;c&#65533;#&#65533;hpZHN&#65533;&#65533;^&#65533;&#65533;9&#65533;&#65533;&#65533;&#65533;A	&#65533;L&#65533;&#65533;%&#65533;O	v&#65533;&#65533;&#65533;&#65533;lR
P&#65533;&#65533;F&#65533;A n&#65533;@&#65533;8&#65533;JM&#65533;&#65533;L%&#65533;"&#65533;&#65533;&#65533;o&#65533;|v&#65533;^".&#65533;&#65533;c&#65533;&#1507;&#65533;&#65533;EX&#65533;'&#65533;&#65533;&#65533;0&#65533;@&#65533;&#65533;&#65533;K: &#65533;-=&#65533;&#65533;0&#65533;$.&#65533; )&#65533;&#65533;&#65533;&#65533;d;&&#65533;.&#65533;\b&#65533;h&#65533;&x@&#65533;>&#65533;&#65533;&#65533;&#65533;&#65533;p&#65533;&#65533;u^1&#65533; &#65533;&#65533;&#65533;	7SY&#1904;&#65533;#&#65533;"I&#65533;&#65533;&#65533;&#65533;	/,%Q&#65533;&#1119;&#65533;&#65533;x&#65533;:a6&#709; &#65533;&#65533;\&#65533;&#65533;&#65533;&#65533;&#65533;&#65533;&#65533;&#65533;&#65533;$a&#65533;!m&#65533;&#65533;b&#774;&#65533;&#65533;&#65533;1&#65533;t,pt&#65533;/G&#65533;C(&#65533;&#65533;&#65533;h&#65533;_w&#65533;a&#65533;xW@M&#65533;+H&#65533;&#65533;&#65533;&#65533;&#65533;j&#65533;&#65533;D@&#65533;&#458;+2&#65533;	&#65533;&#65533;D&#65533;&#65533;A&#65533;x0a|&#65533;&#65533;&#65533;&#65533;D$
4;&#65533;XH&#65533;&#65533;B&#65533;^&#65533;&#65533;&#65533;)&#1055;T&#65533;d8&#65533;#&#65533; !_&#65533;&#65533;&#65533;F&#65533;$y~&#65533;&#65533;'&#65533;w]&#65533;&#65533;&#65533;^&#65533;&#65533;&#65533;&#65533;2`&#65533;&#65533;U{&#1382;&#65533;&#65533;6&#65533;_.&#65533; &#65533;K&#65533;&#65533;&#65533;&#65533;5&#65533;I&#65533;&#65533;&#65533;G( &#65533;~&#65533;F&#65533;&#65533;&#1211;&#65533;&#65533;+&#65533; &#65533;Rn&#65533;P&#65533;&#65533;&#65533;&#65533;	3&#65533;&#1873;/_LE`q&#65533;@&#65533;6 (t&#65533;K&(5&#65533;&#65533;&#65533;&#65533;&#65533;&#65533;&#65533;&#65533;&#65533;o&#65533;&#65533;&#65533;p"&#65533;H8g	&#65533; &#65533;&#923;8A&#65533;(l&#65533;&#65533;&#65533;&#65533;&#65533;&#65533;xfI&#65533;Tp
&#65533;E&#65533;&#65533;h&#65533;)&#65533;&#65533;	&#65533;!)*4&#65533;T&#65533;&#65533;&#65533;p)t&#65533;&#65533;R&#65533; e&#65533;v&#65533;c@&#65533;#tU>E&#65533;&#65533;O&#65533;&#65533;O&#65533;IB&#65533;&#254;&#1721;V&#65533;&#6123;w2&#65533;O &#65533;(&#65533;&#65533;Fd5&#65533;&#65533;Z&#65533;&#65533;JS&#65533;&#65533;4fSW&#65533;9&#65533; &#65533;O&#65533;&#65533;9M_&#65533;&#65533;&#65533;`&#801;9N&#1029;&#65533;&#65533;,&#65533;24&#65533;&#65533;u&#65533;#s&#65533;5,&#65533;#p&#65533;ue&#65533;p0E&#65533;&#65533;G8&#65533;+&#1202;0(~&#65533;&#65533;&#65533;&#65533;eVv<&#65533;PQb&#65533;&#65533;&#65533;&#65533;W7&#65533;3h&#65533;&#65533;&#65533;&#65533;&l&#65533;&#65533;&#65533;&#65533;MM&#65533;&#65533;&#65533;
&#65533;&#65533;&#65533;U&#65533;R&#65533;&#65533;&#65533;&#65533;&#65533;'CVA|&#10720;k(0&#65533;&#65533;+\&#4777;I&#65533; &#65533;Xn&#65533;A&#65533;&#65533;&#65533;&#65533; &#65533;Q&#65533;A&#65533;Pv&#65533;&#65533;&#65533; N&#65533;l&#65533;&#65533;&#65533;&#65533;l&#65533;q 
&#65533;&#65533;&#65533;&#65533;j@&#65533;@&#65533;&#65533;&#65533;@$&#65533;&#65533;[P&#65533;&#65533;#gS%EqJ&#65533;$&#65533;M&#65533;S; &#65533;M\&#65533;&\&#65533;&&#65533;caHba&#65533;a&#65533;0' [ p4G&#65533;k7%&#65533;*7&#65533;&#65533;&#65533;gQ`PN&#65533;*n,a]&#65533;c&#65533;&#65533;s&#65533;&#65533;d&#65533; 
&#65533;c$&#65533;Y&#65533;&#65533;&#65533;&#65533;&#65533;
&#65533;&#65533;`&#65533;)&#65533;oQ&#65533;c&#65533; &#65533;!u&#65533;&#65533;F&#65533;	JF_&#65533;&#65533;U&#65533;Kq&#65533;f"&#65533;I&#65533;&#65533;&#65533;
P7&#65533;-qW&#65533;Bwt&#65533;,G&#65533;J`&#65533;&#65533;_&#65533;y2&#65533;wu&#65533;-&#65533;rW&#65533;QoQ&#65533;
s&#65533;&#65533;&#65533;V\&#65533;&#65533;6pT&#224;G#&#65533;G@Z&#65533;&#65533;k##&#65533;sa#&#65533;+f&#65533;c	%jCs'&#65533;zM&#65533;Y&#65533;30G&#65533;&#65533;&#65533;S`DG&#65533;`j 2&#65533;&#65533;&#65533;!|&#65533;&#1484;&#65533;s&#65533;qS&#65533;
``&#65533;&#65533;5&#65533;6&#65533;mf&#65533;^&#65533;# &#65533;&#65533;&#65533; &#65533;Jvs!"   &#65533;%7PK"&#65533;"&#65533;W#&#65533;&#65533;#&#65533;&#65533;EL&#65533;&#65533;#&#65533;$ &#65533;&#65533;&#65533; &#65533;Ua&#65533;&#65533;&#65533;	@;y&#65533;
h}Ir&#65533;?&#65533;? &#65533;6&&#65533;&#65533;dB&#65533;&#2020;$&#384;&#65533;&#65533;Z&#65533;Zk&#65533;&#65533;t</&#65533;JD&#65533;@&#65533;2&#65533;o`]&#65533;hAwM0&#65533;WY&#65533;!&#65533;&#65533;.^@C&#65533;k&#65533;G0$&#65533;&#65533;&#65533;0$&#65533;
wP&#65533;&#65533;n&#65533;&#65533;<#&#65533;&#65533;&#65533;&#65533;
&#65533;&#65533;&#65533;p&#65533;,&#65533;&#65533;&#65533;&#65533;uJ&#65533;0&#65533;P&#65533;&#65533;,>&#65533;&#65533;4W&#65533;&#65533;&#65533;
KA>&#65533;rQ#
&#65533;&#1095;M&#65533;u&#65533;@H.D&#65533;&#65533;&
kD@\&#65533;&#65533;7A(&#65533;
J1-&#65533;&#65533;&#65533;&#65533;&#65533;?uA>&#65533;&#65533; u&#65533;te@&#65533;q0?p0&#680;&#65533;69&#65533;	,&#65533;2n&#65533;c&#65533;K&#65533;b&#65533;&#65533;&#65533;	&#65533;&#65533;w&#65533;Y&#65533;&#65533;e&#65533;%&#65533;c&#65533;&#65533;&#65533;&#65533;&#65533;l&#65533;!|?`&#65533;!Gh&#65533;&#65533;&#759;l&#65533;&#65533;&#65533;&#65533;&#887;&#65533;&#65533;&#65533;Z&#65533;T9%&#65533;6n&#65533; &#65533;7&#65533;']&#65533;t x&#65533; &#65533;&#65533;&#65533;&#65533;n&#1637;#&#65533;C8 &#57807;&#65533;&#65533;&#65533;#&#65533;&#65533;#&#65533;&#65533;&#65533;	J&#65533;&#65533;@Y& &#65533;&#65533;M &#65533;T  
h&#65533;e2&Z;&#65533;T;&#65533;d&&#65533;3a&#65533; 06`&#65533;Z&#65533;[&#65533;&#65533;Z&#65533;&#65533;I&#65533;&#65533;&#65533;1&#65533;R&#65533;*&#65533;&#65533;R&#65533;"w&#65533;&#65533;Q&#65533;b30Z&#65533;G@&&#65533;$P&#65533;CiH C'b&#65533;o&#65533;g&#65533;&#65533;&#65533;U3&#65533;Q0[2P&#65533; |Q&#65533;&#65533;P&#65533;QE>&#65533;w&#65533;&#65533;&#65533;&#65533;&#65533;&#65533;&#65533;&#65533;t&#65533;OI&#65533;t&#65533;T&#65533;&#65533;	&#65533;&#65533;V&#65533;3&#65533;&#65533;8O&#241;),6b&#65533;&#65533;)7E&#65533;&#65533;&#65533;&#65533;&#65533;xk&#65533;"&#65533;&#65533;&#65533;&#65533;.&#65533;&ZP&#65533;&#65533;&#65533;&#65533;&#65533;&#65533;&#65533;DU&#65533;0[&#65533;x&#65533;&#65533;5&#65533;'J&#65533;]pK&#65533;&#65533;I ]&#65533;k&#65533;(&#65533;&#65533;&#65533;?&#65533; @&#65533;&#65533;k&#65533;&#65533;&#65533;&#65533;'|-@|=p&#65533;)p&#65533;&#65533;&#65533;&#65533;&#742;@	&#65533;&#65533;&#65533;@&#65533; cr$&#65533;&#65533;  pCn8&#65533;}&#65533;&#65533;}&#65533;&#65533;r&#65533;K&#65533;"0&#65533;n&#65533;X8&#65533;o7&#65533;#;&#65533;#&#65533;&#65533; &#65533;&#65533;&#65533;y_&#65533;c:&#65533;9@P &#65533; &#65533;5p&#65533;$kc&#537;&#65533;V%d&#65533;`>"%cB
f&#65533;z`&#65533;q	[&#65533;W@$0&#65533;+&#65533;&#65533;!F&#65533;2 I&#65533;D?&#65533;&#65533;X&#65533;q"&#65533;&#65533;p&#65533;&#65533;>&&#65533;P&#1030;7&#65533;u&#65533;&#65533;g&#65533;?j&#65533;&#65533;
&#65533;&#65533;
&#65533;&#65533;&#65533;D&#65533;&#65533;&#65533;&#65533;&#65533;S 2&#65533;&#65533;Fb)jJ @0&#65533;&#1136;f&#65533;&#65533;&#65533;Q 2=&#65533;v&#65533;&#65533;/jP0@&#65533;*G@&#65533;&#65533;R&#65533;Y&#65533;&#65533;B&#65533;&#65533;&#65533;&#65533;&#65533;]&#65533;
&#65533;Y&#65533;Y&#65533;_0&#65533;&#65533;k&#65533;_&#65533;2&#65533;k&#65533;&#65533;&#65533;F&#65533;P&#65533;&#65533;&#65533;&#65533;0&#65533;r&#65533;:{<Sp&#65533;&#65533;R&#65533;g&#65533;)&#65533;4X&#65533;&#65533;3,P&#65533;?jp'vQ&#65533;&#65533;&#65533;U&#65533;&#65533;&#65533;&#65533;&#65533;&#65533;
&#65533;&#65533;i&#65533;&#65533;&#65533;Z&#65533;[&#65533;&#65533;&#65533;$&#65533;&#65533;|&#65533;&#65533;[&#65533;&#65533;&#65533;&#65533;l)&#65533;)Pg3a=&#65533;&#65533;&#65533; &#65533;&#65533;d&#65533;&#65533;&#65533;J&#65533;@]&#65533; &#65533;J&#65533;8&#65533;  #/&#1197;&#65533;Vo
&#65533;&#65533;&#65533;f&#65533;&#65533;&#65533;6:m&#65533;6bb&#65533;&#65533;%&#65533;&#65533; 8 Y&#65533;%S&#65533;(a	
;Z2qa&#65533;&#65533;&#65533;&#65533;%&#65533;q&#65533;&#65533;q&#65533;O&#65533;Z !
&#65533;4&#65533;&#65533;
&#65533;g&#65533;&#65533;'9Vs2&#65533;S&#65533; &#65533;nP&#65533;J&#65533;&#65533;&#65533;(y20&#65533;&#65533;&#65533;&#21238;&#65533;/(!&#65533;bY&#1733;&#65533;*&#65533;H`Ec&#65533; &#65533;&#65533;P$j[P&#65533;/wG@&#65533;&#65533;&#65533;]&#65533;KSX&#65533;&#65533;	&#65533;R&#65533;&#65533;h?&#65533;u|h&#65533;&#611;	U@&#65533;&#65533;&#65533;&#65533;/c&#65533;^&#65533;&#65533;&#65533;u&#65533;&#208;W&#65533;
O&#65533;0N &#65533;k!D&#65533;S&#65533;k6p&#65533;fL@ &#65533;?P&#65533;&#65533;&#65533;&#65533;&#65533;&#65533;<j 
P&#65533;&#65533;&#65533;2Y&#65533;&#65533;?&#65533;
&#65533;h,&#31313;&#65533;(&#65533;&#65533;v&#65533;AH&#65533;&#65533;G0&#65533;&#65533;E|&#65533;&#65533;&#65533;&#65533;&#65533;&#65533;&#65533;&#65533;&#65533;&#65533;&#65533;&#65533;&#65533;&#65533;&#65533;&#65533;ErL@$&#65533;oW&#65533;!&#1082;m&#65533;&#65533;&#65533;&#1910;&#65533;&#65533;&#65533;HK&#65533;J8:&#65533;&#65533;&#572;&#65533;&#65533;&#65533;L&#65533;&#65533;&#65533;&#65533;o	PE &#65533;&#65533;&#65533;6?P&#65533;d&#65533;&#65533;;:A2&#65533;EB&#65533;&#65533;  ak#&#65533;&#65533;&#65533;&#65533;&#65533;%&#65533;&#65533;X&#65533;&#65533;p$&#65533;$I&#65533;k`&#65533;&#65533;u&#65533;p&#65533;&#65533;&#65533;&#65533;&#65533;&#65533;
&#65533;&#65533;$pC&#65533;&#65533;j^0F&#611;&#65533;&#65533;19,?&#65533;Y?&#65533;&#65533;&#65533;P&#65533;&#65533;&#65533;c;&#65533;&#65533;&#65533;&#65533;6&#65533;0_&#65533;&#65533;&#65533;&#65533;=B&#65533;#&#65533;&#65533;`*&#2016;&#65533;Q{&#65533;` 4&#65533;&#65533;+c&#65533;&#65533;&#65533;	w&#65533;r<&#65533;>&#65533;{&#65533;C[P3CAL&#65533;	w&#1122;h&#65533;N|A&#65533;6&#65533;<Q%&#65533;0Q vKa&#65533;_G&#65533;&#65533;
&#65533;&#65533;&#65533;&#65533;&#65533;&#65533;id 
dP&#65533;ol&#65533;jP&#65533;&#65533;Y5Y,NzT&#65533;&#65533;&#65533;8&#65533;=&#65533;S<&#65533;Gc5&#65533;TdJ&#65533;&#65533;&#65533;&#65533;&#65533;Z&#65533;(&#65533;'`&#65533;&#65533;&#65533;-@&#65533;&#65533;('&#65533;5&#65533;H&#65533;&#65533;I&#65533;F6&#65533;&@p?P$X&#65533;~&#1687;&#65533;@!&#65533;"&#65533;&#65533;&#65533; &#65533;7K&#65533;&#65533;&#65533;2&#65533;&#65533;&#65533;&#757;&#65533;n&#65533;o&#1654;&#760;&#65533;_rL&#65533;$&#1551;&#65533;&#65533;5
&#65533;&#1559;S:&#65533;&#65533;&#65533;&#65533;+&#65533;&#65533;&#65533;&#65533;&#65533;$*&#65533;=`;&#65533;KN&#65533;&#65533;&#65533;&#65533;q&#65533;&#65533;u&#541;|!&#65533;k!&#65533;9&#65533;&#65533;+epE&#65533;uC`3&#65533;>P &#65533;y&#65533;&#65533;&#65533;&#65533;eu&#65533;k! &#65533;&#65533;&#65533;&#65533;&#65533;F#&#65533;Z&#65533;r&#65533;e&#65533;M7&#65533;&#65533;	9&#65533;&#65533;&#65533;R5i&#65533;@&#65533;&#65533;&#65533;&#65533;
3`I&#65533;&#65533;&#65533;0&#65533;#,&#65533;1+NP7T&#1889;&#65533;&#65533;r&#65533;A&#65533;D&#65533;&#65533;0m&#65533;&#65533;/H&#65533;
&#65533;&#65533;&#65533;NpE7%+&#65533;1-&#65533;&#65533;p{I]Id&#65533;&#65533;&#65533;0P&#65533;u?&#65533;kW&#65533;:y[&#65533;&#65533;&#65533;&#65533; &#65533;!
&#65533;&#65533;&#65533;	&#65533;&#65533;	&#65533;&#65533;&#65533;&#65533;+&#65533;&#65533;0&#65533;&#65533;&#65533;&#65533;S7&#65533;I&#65533;&#65533;<u&#65533;&#278;&#65533;<?|&#65533;&#65533;Sl&#65533;7|&#65533;&#631;
~&#65533;[&#65533;&#65533;|&#65533;6m&#65533;&#65533;u&#65533;&&#65533;p&#65533;&#65533;~&#65533;&#65533;&#65533;
K&#65533;[&#65533;&#65533;i&#65533;&#65533;z&#65533;/&#65533;&#1630;&#65533;n&#65533;~&#65533;9&#65533;&#65533;VLr&#65533;&#65533;%_ M( &#1144;&#65533;8&#65533;&#65533;&#1672;&#65533;&#65533;`&#65533;K}^&#65533;&#65533;&#65533;&#65533;&#65533;0%HNi&#65533;&#65533;&#65533;;`&#65533;&#65533;&#65533; &#65533;|&#65533;&#65533;k&#65533;&#65533;&#65533;/&#65533;&#352;	C[&#65533;@1+P0@s35&#65533;&#65533;Q&#65533;q&#65533;&#65533;&#65533;&#65533;*W&#65533;H&#65533;Z4&#65533;&#65533;!&#65533;&#65533;&#65533;&#65533;&#65533;D&#65533;2.&#65533;&#65533;&#65533;}&#65533;&#65533;	j`[&#65533;@{6 &#65533;Z'&#65533;M&#65533;_&#65533;'&#65533;PeK&#65533;	&#844;&#65533;Gl;&#65533;Z&#65533;[&#65533;&#65533;&#65533;A&#65533;&#650;C&#65533;&#65533;=&#65533;&#65533;&#65533;Q,X:&#65533;|VD&#65533;h2a&#65533;&#65533;Mm&#65533;N}Z&#65533;&#65533;g&#65533;&#65533;V&#65533;;&#65533;	Ln(t&#65533;
t&#65533;]{&#65533;8&#65533;Q]AVX!bG&#65533;&#65533;%&#65533;&#65533;A|4p&#65533;v&#65533;&#65533;&#663;i&#65533;[&#887;|&#65533;&#65533;|&#65533;&#65533;5&#65533;6&#65533;&#65533;&#65533;	&#65533;v&#65533; &#65533;&#65533;&#65533;M&#65533;&#65533;0&#65533;&#65533;m&#65533;}|3&#65533;&#65533;##&#65533;&#65533;&#65533;=&#65533;&#1754;{L&#65533;=&#65533;;%;&#65533;'&#65533;8;$@ &#65533;&#65533;&#65533;0_&#65533;&#65533;R&#65533;^&#65533;UR&#65533; '&#65533;&#65533;&#537;&#65533;&#65533;&#65533;p&#65533;M&#65533; &#492;&#65533;&#65533;&#65533;&#65533; &#65533;v`	k&#65533;&#65533;&#65533;'B^&#65533;&#65533;	0#&#65533;F1$&#65533;&#65533;	4&#65533;&#65533;M
X &#65533;&#65533;Si&#65533;&#65533;&#65533;&#65533;&#65533;&#65533;2&#65533;&#65533;Np&#65533;&#65533;&#65533;[&#65533;k&#65533;&#65533;&#65533;
1`T&#65533;0&#65533;@ij&#65533;&#65533;#&#65533;.&#65533;&#65533;`>6&#65533;&#65533;&#65533;\&#65533;*$&#65533;?o0&#65533;P&#65533;&#65533;&#65533;&#65533;&#65533;&#65533;&#65533;&#65533;Mt&#65533;&#65533;_&#65533;&#65533;qFP&#65533;}T&#65533;BT&#65533;&#65533;8;&#65533;R&#65533;^&#65533;x&#65533;&#65533;!&#65533;&#65533;U Dl&#1056;1&#65533;G&#65533;)h&#65533;Xx&#65533;&#65533;2h<|AC&#395;&#65533;&#65533;(&#65533;D&#65533;&#65533;#&#65533;&#65533;9r&#264;(WG&#65533;&#65533;&#65533;KQ&#65533;(P&#65533;\9&#65533;&#65533;;&#65533;&#65533;&#520;(&#65533;&#65533;:QFTHpa&#65533;H&#65533;&#65533;Hxi&#65533;;N&#65533;@&#65533;&#65533;%&#65533;jH&#65533;&#65533;&#65533;W)4h&#65533;:a&#65533;i&#65533;&#65533;H&#65533;6&#65533; &#65533;$D&#65533;P&#65533;	&#65533; x !m&#65533;{P&#65533;`&#65533;&#65533;?&#65533;&#65533;&#65533;X&#65533;&#65533;G!9pD&#65533;&#65533;&#65533;2&#65533;  &#65533;&#65533;9&#65533;&#65533;-#fP&#65533;A&#65533;&#65533;@&#65533;&#65533;&#65533;&#65533;&#1319;Q'&#65533;-@ ZL&#65533;0&#65533;D&#65533;	'>&#65533;m	&#65533;+O&#65533;&#65533;-[&#65533;&#65533;/ &#65533;`&#65533;&#65533;o&#65533;&#65533;&#65533;&#65533; @&#65533;&#65533;&#65533;x&#65533;-&#65533;82&#65533;&#65533;&#65533;+&#65533;&#65533;8)6&#65533;U&#65533;YFJ&#65533; &#65533;&#714;&#65533;&#65533;^&#65533;#&&#65533;H&#65533;#&#65533;X&#65533;5\y&#65533;&#65533;&#65533;N&#65533;&#65533;&#65533;&&#65533;&#65533;'d&#65533;AC&#65533; <b&#65533;5&#65533;&#65533;c^&#65533;e&#65533;&#65533;&#65533;E &#65533;p&#65533;@B&#65533;+d@B&#65533;$&#65533;&#65533;&#213;$dH&#65533;\>q&#156;WR&#65533;&#65533;&#560;'*rB&#65533;&#65533;h2&#65533;&#65533;&#65533;&#65533;&#65533;'/\&#65533;E/&#65533;Xi!{&#65533;&#65533;#&#65533;&#65533;&#65533;_RJb&#65533;$&#65533;&#65533;&#65533;V&#65533;(&#829622;&#65533;&#65533;&#769;*2j&#65533;&#65533;b&#65533;;Ax!&#65533;&#65533;&#65533;&#65533;&#65533;&#65533;N&#65533;)&#65533;&#65533;&#65533;h$&#65533;&#65533;`&#65533;&#65533;&#65533;&#65533;%0&#1032;&#65533;/`&#65533;&#65533;$&#65533;&#65533;&#65533;P$&#65533;&#659;O&#65533;&#65533;j&#65533;&#65533;&#65533;R`&#65533;&#65533;&#65533;&#65533;BA&#65533;&#65533;&#65533;&#65533;JW]&#65533;&#65533;
+	&#1050;&#65533;&#65533;&#65533;b`&#65533; &#65533;K&#65533;&#65533;&#65533;&#8194;S&#65533; "&#65533;60&#178;&#65533;+&#65533;Cv&#65533;&#65533;"&#65533;&#65533;2&#65533;&#65533;&#65533;&#65533;&#65533;4&#65533;.3v6c&#65533;rK-a&#65533;J&#65533;-&#65533;&#65533;u.&#65533;&#65533;&#65533;W8&#65533;&#65533;@&#65533;&#65533;&#65533;&#65533;&#65533;&#65533;n&#65533;[`&#65533;&#48787;&#65533;;&#65533;&#307;&#1596;&#65533;K&#65533;I&#65533;/&#65533;c&#65533;X&#65533;c&#65533;z&#65533;&#65533;+&#65533;AP@X&#65533;&#65533;&#65533;X&#201;2t&#65533;&#65533;&#65533;2&#65533;&#1179;&#65533;|&#65533;&#65533;(&#65533;0R&#65533;F&#65533;E&#65533;eh&#65533;'1&#65533;&#65533;&#65533;6e&#65533;B	$&#1416;&#65533;\&#65533;C&#65533;s~&#65533;&#65533;5&#65533;&#65533;&#65533;&#65533;2&#65533;&#65533;I&#65533;&#65533;&#65533;R&#65533;&#65533;h&#65533;;&#65533;aE]&#65533;p&#65533;&#65533;&#65533;tUl&#65533;q&#65533;F&#65533;&#65533;
]&#65533;&#65533; &#65533;&#65533;B&#65533;&#65533;&#65533;y&#65533;&#65533;&#65533;&#65533;x&#65533;&#65533;&#65533;&#65533;&#65533;&#65533;O&#65533;#Y&#65533;&#329;&#65533;&#517;&#65533;6]Q&#65533;&#65533;Pr&#65533;&#65533;P&#65533;@&#65533;&#65533;h&#65533;%&#65533;&#65533;s!\m&#65533;d&#65533;*&#65533;n&#65533;&#65533;W&#65533;&#65533;&#65533;&#65533;+&#65533;&#65533;+y&#65533;p;&#833;&#65533;&#65533;,&#65533;&#65533;&#65533;&#65533;/&#65533;&#65533;J&#65533;/l&#65533;5,Y&#65533;K,&#65533;&#65533;&#65533;(&#65533;\&#65533;&#65533;]7&#65533;n/+&#65533;5xg;M&#65533;wek+&#65533;&#65533;*&#65533;&#65533;_&#65533;&#65533;ka&#65533;R&#65533;&#65533;6&#65533;!&#65533;8&#65533;rf&#65533;&#65533;L`b&#65533;&#65533;w*h&#65533;&#733;`n&#65533;&#65533;C>&#65533;&#65533;&#65533;	ZCH&#65533;P&#65533;L&#65533;&#65533; A&#65533;&#1290;d&#65533;""&#65533;	V&#65533;1&#65533;0d&#65533;)&#65533;&#65533;&#65533;&#65533;%Ir{&#65533;&#65533;%&#65533; &#1128;&#65533;+&#65533;(&#65533;B	&#65533;&#65533;.&#65533;&#65533;&#65533;(&#65533;&#65533;&#65533;&#65533;&#65533;&#65533;0DB&#65533;&#65533;&#65533;&#65533;8&#65533;$&#65533;&#65533;&#65533;t&#65533;B'&#65533;&#65533;
&#65533;&#65533;&#65533;&#65533;XCRV&#65533;:&#65533;`Mo&#65533;&#65533;J&#65533;&#65533;&#65533;&#65533;Z(B&#65533;;&#65533;&#65533;
&#65533;&#65533;&#65533;&#65533;&#65533;Y9&#65533;&#65533;&#65533;&#65533;tQ"c|&#65533;&#65533;8&#65533;X&#65533;*Q&#65533;"&#65533;=ZC&#65533;&#65533;/&#65533;	S&#65533;&#65533;(:&#65533;8&#65533;(z2&#65533;BY1)(&#65533;&#65533;lu&#65533;&#65533;|e&#65533;RX&#65533;&#65533;&#65533;&#65533;&#65533;48&#65533;&#65533;&#65533;r&#65533;&#65533;0&#65533;Yw&#65533;V&#65533;&#65533;EF.&#65533;&#65533;&#65533;&#65533;u&#65533;&#65533;3&#65533;!8&#65533;.u&#65533; 4&#65533;&#65533;&#65533;Zs&#65533;&#65533;&#65533;Km&#65533;&#65533;F0&#65533;$L9&#65533;&#65533;gs&#65533;O&#65533;&#65533;&#65533;-4&#65533;rV&#65533;=&#65533;c&#65533;&#65533;&#65533;&#65533;!cJ&#65533;:&#65533;0&#65533;&#65533;&#65533;0&#65533;+&#65533;0.&#65533;&#4339;&#65533;\&#1097;\$&#65533;u+&#65533;R&#65533;Fj&#65533;&#65533;aHEi&#65533;<&#65533;&#65533;I-&#65533;D^pE&#65533;
&#65533;pE4l&#65533;(]&#65533;&#65533;o8&#65533;.&#1920;&#65533;*&#65533;o# ]IP)hak&#65533;&#65533;&#65533;&#65533;&#65533;$(:&#65533;Z&#65533;&#65533;,&#65533;&#65533;A&#65533;&#65533;i&#65533;&#65533;&#1844;s&#65533;&#65533;&#65533;2&#65533;+&#65533;T&#65533;-&#65533;&#65533;&#65533;P&#65533;+Bq&#65533;&#65533;
&#65533;&#65533;&#65533;&#368;S&#65533;@&#1169;8&#65533;C&#1168;&#65533;a&#65533;&#65533;&#65533;0D&#65533;&#65533;&#65533;:&#65533;&#65533;&#65533;p&#218;&#65533;&#1413;-&#65533;&#65533;N&#65533;&#65533;c&#1281;&#65533;{b&#65533;Q&#65533;&#1155;&#65533;4&#65533;&#65533;&#65533;&#65533;&#1391;&#65533;&#65533;&#65533;S&#65533;X&#65533;&#65533;Y\&#65533; f&#65533;3&#65533;2&#65533;&#65533;W-x&#65533;{&#65533;tV]&#65533;&#65533;&#65533;&#65533;S}&#65533;&#65533;&#65533;99&#65533;&#65533;&#65533;&#65533;1&#65533;&#65533;l&#65533;&#65533;?&#65533;&#8927;l`&#65533;&#65533;&#65533;?&#65533;8&#65533;&#65533;&#65533;Y&#65533;FL;&#65533;N}&#65533;S&#65533;&#3522;)&#1561;wj(&#202;d&#65533;w&#65533;&#65533;
|b&#65533; &#65533;(V&#65533;&#1484;&#65533;`G&#65533;&#65533;Sc%&#630;&#65533;?h,&#65533;z!B&#65533;&#65533;&#65533;&#1029;9&#65533;&#65533;&#65533;Bc&#65533;&#1808;&#65533;:|B#&#1554;.P&#1673;&#65533;&#65533;&#65533;!>&#65533;ydZX&#65533;N$	y&#65533;Z&#65533;&#65533;&#65533;0&#65533;/6Z&#65533;&#65533;H&#65533;B&#65533;"&#65533;&#65533;.&#65533;DDu(&#65533;&#65533;&#65533;`&#65533;&#309;
,%#&#65533;X&#65533;P&#65533;&#65533;&#65533;U&#65533;;&#65533;&#65533;)(&#65533;=H/&#65533;&#65533;a|"&#65533;&#65533;&#65533;&#65533;b&#65533;B	$&#65533;IG&#65533;'=&#65533;&#65533;!&#65533;&#65533;&#63762;&#745;&#65533;&#65533;&#65533;&#65533;V&#65533;"&#65533;K&#65533;j,&#65533;Qp&#65533;&#65533;<&#65533;0&#1844;&#65533;qC&#65533;M\3Z&#65533;"&#65533;4)&#65533;&#65533;rK&#65533;&#65533;+&#65533;&#65533;&#65533;&#65533;>u&#65533;o}&#65533;Wn&#65533;7	j&#65533;&#65533;&#35696;h/z&#65533;:S&#65533;&#65533;&#65533;&#65533;&#65533;0&#65533;&#65533;o&#65533;m&#65533;&&#65533;&#65533;hg&#65533;&#65533;&#1647;&#65533; &#65533;f&#65533;&#65533;#O&#65533;&#65533;&#65533;_l&#65533;v&#65533;&#65533;&#65533;3&#65533; 2&#65533;&#65533;yU&#65533;
7&#65533;&#65533;&#65533;&#65533;&#65533;'pS&#65533;"&#65533;A(&#65533;AZ&#1058;N&#65533;+&#65533;&#65533;(U&#65533;"&#65533;P&#65533;Xa&#65533;&#65533; v"&#65533;&#65533;%&#65533;&#714;j&#65533;&#65533;>&#1840; &#65533;&#65533;&#65533;gAC&#65533;&#65533;'&#65533;cH&#65533;d@+F.f&#65533;+&#65533;B|b&#65533;&#65533;&#65533;&#65533;
&#65533;;E&#65533;&#65533;d&#65533;&#65533;F&#202;7r&#65533;DQ&#65533;&#942;rf&#65533;h&#65533;&#65533;&#65533;EQ&#65533;$QNh&#65533;BrIf&#65533;&#65533;&#65533;&#65533;&#675;&#65533;&#1172;PE,]&#65533;mW&#65533;&#65533;v&#65533;}e,&#65533;Sf/&#65533;5\&#65533;Z&#65533;En&#65533;&#65533;,&#65533;&#65533;&#65533;\&#65533;&#65533; &#65533;f&#65533;&#65533;rR&#65533;2&#65533;^g;`&#65533;&#65533;&#65533;&#65533;&#65533;&#65533;&#65533;5&#65533;&#65533;TLV&#65533;9` &#65533;&#732;&#65533;&#65533;k9 &#65533;>&#1989;&#65533;&#65533;( &#65533;&#718;B&#65533;1	b'&#65533;&#65533;&#65533;&#65533;(&#65533;&#65533;A&#65533;[&#65533;FqR`	V#&#216;B&#65533;v&#65533;3&#65533;=&#65533;3P&#65533;&#65533;8&#65533;{&#65533;lD(ha&#65533;0x&#65533;&#65533;&#65533;+&#65533;0&#65533;$!D/M&#65533;Eh&#65533;&#65533;FF&#65533;b&#65533;&#65533;&#65533;o&#65533;1&#65533;&#65533;,a&#65533;P&#65533;&#65533;&#65533;:&#65533;D/&#65533;C/&#65533;&#65533;5&#65533;5H &#65533;&#65533;&#65533;{&#65533;9

D&#65533;&#65533;&#65533;&#65533;Y&#1028; &#65533;&#65533;aQP&#65533;O&#65533;&#65533;D)&#65533;T`&#65533;Y0W&#65533;(#`&#65533;&#65533;&#65533;[J&#65533;" &#65533;&#65533;9;&#65533;&#65533;0&#1537;`&#65533;&#65533;&#65533;&#65533;4&#65533;&#65533;&#65533;j &#65533;( 8&#65533;5&#65533;&#534;&#152;&&#65533;J.T&#65533;&#65533;T&#65533;#&#65533;oB&#65533;s
'&#39605;sJ&#65533;&#65533;&#65533;&#65533; e&#65533;&#65533;{!&#65533;&#65533; 6&#65533; &#65533;&#65533;&#65533;&#65533;&#65533;/&#65533;(&#65533;&#65533;J7&#65533;'&#1123;&#65533;&#65533;&#65533;&#65533;&#65533;&#65533;&#525;&#65533;/&#65533;&#65533;C&#65533;&#1038;&#65533;&#694;&#65533;&#65533;&#65533;&#65533; &#65533; &#65533;&#65533;&#65533;y+&#65533;&#65533;I!9D&#65533;&#65533;D|K3&#65533;&#65533;&#65533;<&#65533;&#65533;&#1696;&#65533;&#65533;&#737;&#65533;#2&#65533;&#65533;0&#65533;&#65533;h&#65533;:x&#65533;&#37959;&#33890;a&#65533;&#65533;&#65533;&#65533;&#65533;&#65533;j&#65533;&#65533;&#65533;&#65533;&#65533;&#65533;&#65533;C&#65533;&#65533;V-Y &#65533;&#65533;&#65533;PP&#65533;J7&#65533;&#65533;&#65533;c&#65533;&#65533; 
q$Y&#65533;	&#65533;@&#65533;&#65533;&#65533;&#65533;&#65533;]`&#65533;% )
&#65533;&#65533;a&#65533;`&#65533;&#65533;`0&#65533;ST&#65533;&#65533;+&#65533;&#65533;x&#65533;r
w&#65533;&#65533;&#32837;&#65533;&#65533;&#1034;&#65533;
&#65533;&#65533;
&#65533;&#65533;&#65533;&#65533;&#65533;-0&#65533;I&#65533;[i&#65533; &#1072;$&#65533;&&#65533;&#65533;;&#65533;`.jr.p&#65533;&#65533;n9<r&#65533;&#65533;a&#65533;&#65533;]&#65533;&#1424;&#65533;/&#65533;'&#65533;	C&#10799;?&#65533;bC9&#65533;fK&#65533;&#65533;&#65533;&#65533;&#65533;K&#65533;" &#65533;?&#65533;&#65533;p&#65533;&#65533;&#65533;>&#65533;&#65533;l&#65533;&#65533;?&#65533;&#65533;&#65533;&#65533;/Y&#65533;&#65533;X&#65533;&#65533;&#1648;&#65533;{n&#65533;&#65533;&#65533;&#65533;&#65533;&#65533;&#65533;&#65533;&#65533;&#65533;&#65533;&#65533;y&#65533;(N&#65533;D&#65533;@&#65533;H4&#65533;L&#65533;&#65533;&#65533;&#65533; &#65533;&#65533;+&#65533;&#65533;&#65533;z&#65533;&#65533;I>	&#65533;&#65533;&#1787;&#65533;&#65533;&#1240;&#65533;&#65533;&#65533;&#65533;72&#65533;&#65533;&#65533;&#65533;&#65533;M&#65533;W&#65533;&#65533;8p(&#65533;&#65533;[&#65533;=&#65533;Z&#65533;0&#65533;9&#65533;:&#201;&#1142;&#65533;&#65533;K{&#65533;&#65533;&#65533;&#1562;# #@)&#65533;C)]&#65533;&#65533;-Z &#65533;;&#338;p&#65533;(
&#65533;:2&#42822;&#65533;&#65533;&#1573;&#65533;&#65533;z4&#65533;`"&M&#65533;4 &#65533;&#65533;"&#65533;&#65533;V{B&#65533;8 jA5&#65533;&#65533;&#65533;`&#65533;n&#140;&#65533;5&#38016;&#65533;8&#65533;&#65533;&#65533;&#513;&#65533;&#65533;&#555;&#65533;&#65533;z&#65533;&#65533;&#65533;86{&#65533;&#65533;&#65533;&#65533; &#65533;'&#65533;&#65533;8&#65533;~y&#65533;&#579;/&#65533;$&#65533;&#65533;D&#65533;6&#65533;:5SC&#65533;&#65533;!&#65533;7>&#65533;&#65533;|&#65533;&#65533;&#65533;I&#65533;&#266;K]$,&#65533;OND&#65533;ilL&#65533; &#65533;J&#65533;j&#65533;Y&#65533; P&#65533;&#65533;	&#65533;D&#65533;&#65533;&#65533;3&#65533;&#65533;&#65533;&#65533;&#65533;*&#65533;&#65533;j&#65533;J\&#65533;2&#65533;&#65533;&#356;&#65533;&#65533;W&#65533;&#65533;?&#65533;&#65533;&#65533;`&#65533;&#65533;&#65533;&#270;&#65533;&#65533;x&#65533;&#65533;E&#65533;&#65533;&#1077;&#65533;]&#65533;&#65533;u3&#65533;&#65533;&#65533;&#65533;I&#65533;&#1506;y&#65533;%&#65533;&#65533;&#65533;[I\&#65533;%&#65533;&#65533;&#65533;]qa&#65533;G,&#65533;M&#65533; &#65533;I&#65533;&#1024;&#65533;X&#65533;&#65533;g&#1611;l&#65533;&#65533;&#65533;&#1110;g&#65533;&#65533;&#65533;4'&#235;&#65533;&#65533;P<&#65533;&#65533;B&#65533;; &#65533;&#65533;5&#65533;$&#65533;&#65533;2"&#65533;0&#65533;&#65533;C&#65533;A &#65533;&#65533;&#65533;\&#65533;&#65533;&#65533;=&#65533;(&#65533;&#65533;D&#65533;j&#65533;C&#65533;\&#65533;&#65533;&#65533;Q&#65533;&#65533;&#65533;0&#65533;&#65533;R&#65533;&#65533;&#65533;&#751;&#1177;&#65533;E&#65533;;3&#65533;&#65533;&#65533;&#65533;8Y&#65533;&#65533;YP&#65533;2&#65533;&#65533;&#65533;&#65533;&#65533;&#65533;&#65533;&#65533;	
i&#65533;s&#65533; uLn&#65533;&#65533;&#65533;(&#65533;&#65533;1Ec&#65533;&#65533;&#65533;`P&#65533;&#65533;V!3&#65533;&#46319;C&#65533;&#1678;?&#65533;&#581;&#65533;&#65533;&#1635;&#65533;&#65533;U&#65533;&#65533;A&#65533;-A75&#65533;&#65533;&#65533;&#65533;&#65533;a A&#1104;&#65533;&#1666;)&#65533;&#1578;W	&#65533; &#65533;&#65533;&#65533;&#1538;&#65533;&#65533;&#65533;&#65533;;&#65533;&#65533;4&#65533;8&#65533;&#65533;&#65533;&#65533;&#65533;&#65533;8 &#65533;g&#65533;&#65533;&#65533;&#65533;l&#65533;&#65533;&#65533;&#769280; &#65533;&#65533;&#65533;&#65533;z&#65533;&#65533;:&#65533;)&#65533;H&#65533;xNd&#65533;&#65533;&#65533;&#65533;N&#65533;<&#65533;&#65533;&#65533;I&#65533;&#65533;&#65533;&#65533;3&#65533;NF%&#65533;&#65533;&#65533;&#65533;&#65533;-&#65533;z&#65533;&#65533;8&#65533;q&#65533;KZ&#65533;&#65533;&#65533;&#65533;Q3&#65533;&#303;yLgL&#65533;&#65533;(&#65533;&#65533;&#65533;0}F&#65533; We&#65533;&#65533;`ZAy&#65533;Z&#65533;&#65533; M&#65533;Y&#65533;B&#65533;U&#65533;&#65533;E&#65533;&#65533;&#65533;D&#65533;&#1037;&#65533;&#65533;Ye&#65533;&#65533;&#65533;&#65533;&#380;Z&#65533;<?&#65533;&#65533;\m&#65533;R&#65533;'&#65533;&#65533;"@M&#1650; c&#65533;VA&#65533;lW&#65533;&#65533;&#1071;&#65533;&#65533;rM&#65533;x&#65533;(&#65533;+!7i[&#65533;2&#65533;&#65533;k[&#65533;9Y&#65533; &#65533;&#65533;&#1537;";tM&#65533;1&#65533;&#65533;r&#65533;&#65533;m&#65533;y]
&#65533;-2u&#65533;&#1480;&#65533;m&#65533;
hSTN&#65533;&#571;R&#65533;&#65533;o&#65533;&#65533;&#65533;&#65533;&#65533; &#65533;&#65533;&#65533;.&#65533;u<&#1584;&#65533;@&#65533;B&#65533;-&#65533;q&#65533;A&#65533;'&#597;\&#65533;&#65533;&#65533;&#65533;:&#65533;C&#65533;&#65533;<&#65533;&#65533;&#1633;&#1344;&#65533;D&#65533;L&#65533;2&#65533;@&#596;@&#65533;&#65533;me@]&#773;&#65533;&#65533;&#65533;sX&#65533;[L&#65533;5[&#65533;&#65533;B&#65533;%&#65533;&#65533;>Y&#65533;D&#65533;&#65533;&Y,i&#65533;&#65533;&#1038;q&#65533;q-&#65533;]4&#1355;&#65533;
CD&#65533;&#65533;&#65533;&#65533;2#&#65533;&#65533;&#65533;Tn&#65533;&#65533;>aj&#65533;&#65533;&#65533;&#65533;&#65533;nK&#65533;SDT&#65533;O&#65533;&#65533;K=&#65533;2&#65533;&#65533;;&#65533;&#65533;&#65533;{&#65533;&#65533;&#65533;&#65533;~-&#65533;&#65533;E&#65533;a &#65533;&#65533;&#65533;0&#65533;b&#65533;|&#65533;&#65533;`q&#1537;&#65533;&#65533;&#65533;hIS&#534;i&#1163;&#65533;&#65533;&#57942;&#65533;}&#65533;g1&#65533;&#65533;&#65533;&#65533; &#65533;&#65533;&#65533;&#65533;&#65533;H&#65533;]&#65533;'&#65533;&#65533;4&#65533;H8F&#65533;&#65533;zI&#65533;`6&#65533;&#65533;&#65533;&#65533;&#65533;T&#65533;&#65533;&#65533;'~&#65533;&#65533;&#65533;&#65533;Y&#47478;K=&#65533;&#65533;&#65533; &#65533;&#65533;&#65533;Zo&#65533;E&#65533;z&#65533;&#65533;&#65533;I&#65533;7A&#65533;&#65533;&#65533;&#65533;&#65533;&#65533;&#65533;&#65533;&#65533;&#65533;&#65533;&#65533;&#65533;@&#65533;
&#65533;&#65533;&#65533;&#65533;J&#65533;&#65533;-8MU]`i&#65533;&#65533;8_	&#65533;&#65533;[&#65533;Eo&#65533;Y&#65533;P&#65533;&#65533;%&#65533;&#65533;&#65533;A&#65533;&#65533;_V@`&#65533;&#65533;&#65533;&#605;<f&#65533;<,Z&#65533;(Ib\&#65533;&#65533;&#1781;&#65533;&#65533;&#65533;&#65533;G&#65533;a(&#65533;&#65533;; &#65533;&#65533;J&#65533;&#65533;&#65533; &#65533;?e#&#65533;&#65533;I&#65533;R&#65533;X&#65533;&#1445;&#65533;Nkg&#65533;&#65533;&#65533;&#65533;&#65533;6&#1355;%d&#65533;&#65533;&&#65533;%&#65533;d&#65533;Xo&#65533;&#65533;c&#65533;&#65533;&#65533;&#65533;&#65533;I&#65533;&#65533;'&#65533;d&#65533;yb&#65533;&#65533;&#65533;2&#65533;{&#65533;&#65533;"?vO&#65533;0&#65533;&#65533;&#65533;&#65533;&#65533;%O&#65533;Dd1l&#65533;&#65533;a&#65533;g|`&#65533;U&#1824;&#65533;B&#65533;&#65533;&#65533;&#65533;
&#65533;&#65533;E&#864;l@&#65533;2&#65533;&#65533;=&#65533;&#65533;&#65533;&#65533;&#1723;&#65533;&#65533; &#65533;&#65533;&#65533;&#65533;&#65533;!&#65533;&#65533;&#65533;&#755;7J&#65533;=&#65533;&#65533;Q&#65533;&#65533;dn&#65533;:&#65533;<i&#65533;&#65533;&#65533;&#65533;Z&#65533;&#65533;&#65533;&#65533;E&#65533;&#65533;&#65533;[&#65533;LMf&#45103;k[JYLP&#65533;&#65533;&#65533;&#65533;&#65533;E2&#65533;EC&#65533;$[&#36974;&#65533;&#65533;&#65533;!&#1584;&#1537;&#65533;&#65533;$&#65533;&#65533;^&#65533;&#65533;`&#65533;&#65533;&&#65533;A1&#65533;&#1588;&#65533;&#65533;&#1648;&#65533;H&#1220;4&#65533;&#65533;&#65533;&#65533;haf&#65533;s&#65533;&#65533;)&#65533;B-&#65533;&#65533;3&#65533;.  h<&#65533;N&#65533;f&#65533;&#65533;&#65533;w&#65533;&#65533;/$&#65533;&#65533;&#551;B&#359;&#65533;&#65533;6&#1831;=&#65533;&#65533;&#65533;&#65533;&#1297;&#65533;`&#65533;O&#65533;_&#65533;&#65533;&#65533;Ca&#65533;M&#1464;W&#65533;Va&#65533;(aKZQ&#65533;O&#65533;X&#65533;&#65533;&#65533;&#65533;&#65533;ei&#65533;&#1354;\&#65533;&#65533;~H&#65533;&#65533;&#65533;l_-&#65533;>&#65533;!26&#65533;;,3&#65533;Z&#65533;i@&#65533;&#65533;&#65533;
F&#65533;&#65533;&#65533;&#65533;
&#65533;N&#65533;&#65533;6&#65533;&#65533;&#65533;&#65533;&#65533; &#65533;&#65533;je&#65533;&#65533;e&#65533;`&#65533;\&#1846;t[2&#1387;;(&#65533;Z&#65533;g&#65533;&#65533;-&#65533;c&#65533;_&#65533;4&#65533;r;&#65533;Hb0&#65533;k&#65533;|S&#65533;&#65533;C&#65533;(&#65533;g&#65533;g&#65533;YB&#65533;&#65533;;&#65533;&#65533;}&#65533;&#65533;&#65533;&#65533;&#65533;^&#65533; &#65533;&#65533;8H&#65533;&#65533;l&#65533;&#65533;B&#65533;&#65533;&#65533;2&#65533;&#65533;
(P &#65533; &#65533;@n6&#65533;&#65533;&#65533;'&#65533;&#65533;'%7&#65533;IuO&#65533;&#65533;^_&#65533;&#65533;1,&#65533;&#65533;&#65533;&#65533;&#1443;&#65533;&#65533;&#65533;i&#65533;-&#65533;&#65533;&#65533;&#65533;m&#65533;&#65533;XL&#65533;&#65533;RO&#65533;2&#65533;&#65533;~&#65533;VC&#65533;a&#65533;&#65533;R4&#65533;?W&#1738;)&#65533;&#65533; &#65533;&#65533;&#65533;eN&#65533;&#65533;r&#65533;&#65533;&#65533;&#65533;&#1602;&#65533;&#65533;&#65533;Z&#65533;&#65533;V&#65533;C&#65533;[&#65533;-F>T&#65533;Bf&#65533;tj;&#65533;&#65533;&#65533;&#65533;&#65533;n&#65533;+|&#65533;O&#65533;&#65533;&#65533;&#65533;8t&#65533;p&#65533;]&#65533;u&#65533;
!v&#65533;I&#65533;
&#65533;8&&f;`&#65533;&#65533;&#65533;&#65533;R&#65533;A&#134;&#65533;&#254;b&#65533;&#65533;&#65533;&#65533;&#65533;;&#65533;P'&#65533;&#65533;&#65533;d&#65533;&#65533;-&#65533;&#65533;N&#65533;^c&#65533;~&#65533;w9&#65533;FP&#65533;F&#65533;p&#65533;Hp&#65533;DXGh&#65533;DP4X4@&#65533;. &#65533;2&#1026;5&#65533;+ &#65533;h&#65533;:nO&#65533;&#65533;a &#65533;|C&#65533;e&#65533;g&#65533;&#65533;B&#65533;'&#65533;&#65533;r&#65533;&#65533;&#1695;&#65533;&#65533;&#65533;N&#65533;&#65533;U&#65533;&#65533;&#65533;	&#65533;Q
&#65533;&#65533;\>&#65533;,&#1998;&#65533;&#65533;2&#65533;PB&#65533;&#65533;	&#65533;2&#65533;j&#65533;j_&#65533;@&#385;&#65533;&#65533;F&#65533;eV&#65533;&#65533;&#65533;&#1444;&#65533;&#65533;&#65533;b&#65533;
&#65533;&#65533;&#65533;&#65533;:&#65533;1+&#65533;y&#65533;&#65533;&#65533;t&#65533;&#65533;&#65533;K&#65533;t&#65533;&#65533;N&#65533;&#65533;&#65533;&#65533;&#65533;L&#65533;dJ&#65533;&#65533;Q&#65533;&#65533;&#65533;&#65533;5&#65533; q&#65533;&#65533;&#65533;(U&#65533;&#65533;&#65533; &#65533;`&#65533;ZW&#65533;&#65533;I&#65533;"X&#65533;Kw&#65533;]O&#65533;U&#65533;&#65533;Q.%Nh&#65533;]~&#65533;X&#702;&#65533;&#65533;h&#65533;ax&#65533;&#1006;p^pGH8G&#65533;2Z&#65533;&#65533;&#65533;&#65533;&#65533;&#65533;SR&#65533;&#65533;>&#65533;&#65533;&#65533;&#65533;&#65533;&#17078;^&#65533;&#65533;&#65533;$&#65533;&#65533;T&#65533;8&#65533;&#65533;&#65533;&#65533;&#65533;p&#65533;&#65533;&#65533;&#65533;N&#65533;&#65533;&#65533;&#65533;&#65533;^&#65533;;&#65533;m&#65533;&#65533;&#65533;&#65533;&#65533;&#65533;&#65533;jn&#65533;Cx&#65533;&#65533;&#65533;I&#65533;Viak&#65533;6s&#65533;Q&#65533;&#1218;!&#65533;&#65533;B|&#65533;&#65533;D&#65533;&#65533;KI4&#65533;m&#65533;&#65533;=&#65533;&#65533;@g&#65533;&#65533;gd&#65533;&#65533;%&#65533;&#65533;Z&#65533;&#65533;~&#65533;:&#65533;	06&#65533;&#65533;&#65533;&#65533;&#65533;&#65533;&#65533;8&#65533;&#65533;&#65533;D&#65533;N&#65533;O&#65533;&#65533;&#1123;_&#65533;b&#65533;&#65533;$&#65533;&#65533;&#65533;&#65533;&#65533;&#65533;&#65533;J&#65533;A&#65533;#&#65533;^&#65533;&#65533;|&#65533;
&#65533;@ &#65533;J&#65533;&#65533;p&#65533; &#65533;&#65533;	; 0&#65533;&#65533; 
"8&#65533;&#65533;&#65533;"X&#65533;&#65533;q 	'R&#65533;0 &#65533;&#65533;&#65533;%&#65533;&#65533;'$&#65533;8"H&#65533;'3eI  &#65533;p&#65533;&#785;#B&#65533;&#65533;3Dx&#65533;&#65533;H&#65533;&#65533;
&#65533;-^L#&#65533;&#65533;&#65533;(jQZqn$p&#65533;&#65533;BV&#65533;|&#65533;&#65533;V&#65533;&#918;upB+W&#65533;h&#65533;:&#65533;
a&#65533;r&#65533;&#65533;Jw&#65533;&#65533;h5xp0&#65533;&#65533;#&L`&#65533;+&&#65533;&#65533;`&#65533;_&#65533;&#65533;&#65533;&#287;%J&#65533; &#65533;h)@H&#65533;&#65533;&#65533;b&#65533;Yv&#65533;&#65533;&#777;&#65533;%4&#65533;]&#65533;&#65533;	&#65533;Ohy&#65533;a&#65533;&#65533;&#65533;)'.\x&#65533;&#65533;-zP0}&#65533;9u&#65533;)|&#65533;x&#65533;&#65533;'@&#65533;0-&#65533;{x&#1527;&#65533;S&#65533;&#65533;8&#65533;_&#65533;&#65533;&#2019;&#65533;pv&#65533;&#65533;&#65533;3F&#65533;&#1781;y&#65533;	&#65533;v&#65533;MP s&#65533;Yw`
h&#65533;p&#65533;&#65533;&#65533;&#65533;0&#65533;&#65533;&#65533;,X&#65533;&#65533;r&#1056;&#65533;@&#65533;&#65533;C(L0]'$  (t DP&#65533;02&#65533;F<qQ&#65533;9&#65533;&#65533;I$&#65533;&#65533;&#65533;-&#65533;&#65533;L4&#65533;&#65533;NB&#65533;&#65533;RO2&#65533;B%RFh`&#65533;&#65533;"&#65533;p&#598;K)&#65533;&#65533;&#65533;xY&#65533; _&#65533;&#65533;[@}U&#65533;Vs&#65533;&#65533;&#1499;j&#65533;&#65533;&#65533;&#65533;~&#1637;&#65533;]&#65533;&#65533;_}&#65533;fV8FagQV&#65533;a&#65533;&#65533;&#65533;&#65533;&#65533;6&#65533;c&#65533;f&#65533;X_ &#65533;&&#65533;w&#65533;)&#65533;Zo&#65533;%&#65533;Xs&#745;7k;&#65533;1&#65533;g&#65533;q&#65533;&#65533;o)x&#65533;Yq&#65533;YvXq&#65533;f&#65533;&#65533;}&#65533;
&#65533;Has&#65533;&#65533;Zw&#65533;&#65533;&#65533;&#65533;x&#65533;&#65533;V&#65533;&#65533;!:&#65533;&#65533;g&#65533;&#65533;{&#65533;!&#65533;&#65533;}&#65533;&#65533;&#65533;&#65533;y&#65533;&#65533;z&#65533;[	&#65533;QW &#65533;	Z7!&#65533;rPa&#65533;&#65533;z&#34819;&#65533;rPB&#65533;&#65533;k&#65533;L&#65533;PA'&#65533;( Cx&#65533;&#65533;&#65533;&#1100;6J&#65533;&#65533;&#65533;&#65533;D&#65533;H&#65533;0$C&#65533;&#65533;>)&#65533;&#65533;Kp<&#65533; @&#65533;&#65533;'&#65533;lA'w`!&#65533; +&#65533;L?x &#65533;&#65533;gM+&#65533;{n&#65533;%XjU&#65533;\&#65533;Y&#2013;h&#65533;&#65533;U&#65533;}&#65533;X&#65533;&#65533;&#65533;5\q&#65533;&#65533;g&#65533;&#65533;X#v&#65533;&#1495;7&#1707;&#65533;1&#65533;&#65533;&#65533;NJ&#65533;u&#681;&#65533;&#65533;=&#65533;&#65533;Am&#65533;&#65533;&#65533;&#65533;i&#65533;&#65533; j&#1366;~M&#65533;&#65533;&#65533;*&#65533;b&#65533;&#65533;&#65533;X&#65533;&#65533;e&#65533;&#65533;&#65533;&#65533;n&#65533;~F&#65533;k&#65533;&#65533; sn&#65533;'g_i&#65533;&#65533;&#65533;&#65533;	&#65533;&#65533;q&#65533;&#65533;&#65533;Xz&#28816;^	j&#65533;@A&#65533;&#65533;`&#65533;6X&#65533;&#65533;&#65533;w8&#65533;&#1678;;&#65533;&#65533;&#65533;&#65533;o&#65533;U&#65533;B<#E&#65533;8#LHP#	?,&#1150;&#65533;dR&#65533;&#65533;&#65533;FG&#65533;&#65533;&#65533;&#65533;8&#65533;$&#65533;P&#65533;<&#65533;&#65533;`@T&#65533;&#65533;&#65533;_&#65533;&#65533;&#65533;&#65533;&#65533;iR&#65533;&#65533;&#65533;0&#65533;,}
`VP&#65533;7&#65533;&#65533;,@&#65533;_|&#65533;&#65533;&#65533;(&#65533;N&#65533;&#65533;&#65533;$U&#65533;&#65533;i+2&#65533;&#65533;&#65533;B&#65533;&#65533;J9&#65533;k&#65533;&#65533;Aj&#65533;J&#65533;1&#65533;Y&#65533;f&#65533;0&#65533;&#65533;n&#65533;&#65533;V&#65533;&#65533;}&#65533;P^&#65533;T&#1614;sA&#65533;&#65533;&#65533;r&#65533;&#65533;Uu&#65533;&#65533;&#65533;&#65533;&#65533;&#65533;Zb&#65533;J&#321;&#65533;x&#65533;Ox&#65533;K&#65533;3&#65533;&#65533;R&#65533;&#65533;&#65533;pL3&#65533;&#65533;tMD&#65533;u\;&#65533;&#65533;A&#65533;W&#65533;&#65533;&#65533;;xE&#65533;v&#65533;&#65533;P	&#65533;&#65533; 	h&#65533;DrXI&#65533;y$Fa@&#65533;P&#65533;u$&#65533;&#65533;&#65533;&#65533;&#65533;&#65533;&#65533;	&#65533;b0AMlB>&9)d$&#65533;D&#65533;&#65533;&#65533;(s&#65533;W&#65533;&#65533;&#1637; :&#65533;&#65533;&#65533;"&#65533;	M&#65533;c&#65533;[4&#65533;h&#65533;&#65533; 8-	-i&#65533;&#1892;&#65533;&#65533;&#65533;T&#65533;&#65533;Z&#65533;O_:&#65533;A\&#65533;J-&#65533;&#65533;ol&#65533;&#65533;I&<&#65533;&#65533;&#65533;s&#65533;&#65533;q%&#65533;Ys&#65533;&#65533;&#65533;&#65533;&#65533;	3&#65533;;&#65533;It&#65533;&#65533;&#65533;&#65533;&#65533;&#65533;n1q&#65533;dNv&#65533;I&#65533;sZ&#65533;3g! |&#65533;&#65533;7h&#65533;&#65533;/*T&#31784;&#65533;-&#65533;u&#65533;K&#65533;&#65533;&#65533;:t&#65533;q]&#65533;b&#65533;&#65533;&#65533;.&#65533;&#65533;&#65533;&#65533;&#65533;&#65533;c&#65533;&#65533;&#65533;&#65533;&bHCf&#65533;&#65533;&#65533;#&#65533;&#65533;&#65533;#&#356;&&#65533;K	&#65533;$&#65533;1!&#65533;c&#65533;<&#2001;2&#65533;&#65533;&#65533;@C#"&#65533;4&#65533;AKhH&#65533;&#65533;&#65533;&#1029;-l&#65533;
M&#65533;&#65533;n&#1028;!&#65533; /&#65533;N8&#65533;&#65533;&#65533;&#65533;Mx&#65533;&#65533;Z&#65533;&#65533;V&#65533;&#65533;R&#65533;&#65533;&#65533;&#65533;&#65533;'&#65533;&#65533;&#65533;&#65533;&#65533;1&#65533;c&#65533;&#65533;e2t&#65533;&#65533;&#65533;Zz&#65533;&#1796;&#65533;Q&#65533;	&#65533;M&#65533;&#65533;&#65533;j&#65533;0&#65533; "Q&#65533;B&#65533;&#65533;C@T  &#65533;&#65533;Avs&#65533;u~p&#65533;&#65533;&#65533;r&#65533;v6&#65533;|&#65533;Ag{&#65533;&#65533;V&#65533;&#65533;&#1119;&#1876;&@&#65533;h&#65533;gx!h='&#65533;[&#65533;&#65533;Eq[.&#1417;1v_&#65533;(&#65533;&#65533;5&#65533;_&#65533;&#65533;Wi&#65533;&#65533;&#65533;&#65533;&#65533;&#65533;J&#65533;W@)&#65533; `t&#65533;&#65533;&#65533;&#65533;"&#65533;&#1736;G&#65533;&#65533;&#65533;&#65533;b{&#515;$#@I&#65533;&#65533;&#65533;c &#65533;69<&#65533;8"&#65533;&#65533;&#65533;#&#65533;&#65533;&#65533;E&#65533;&#65533;&#65533;x&#65533;8&#65533;!&#65533;qp&#65533;&#65533;`a0&#65533;&#65533;NnA&#65533;+&#65533;@Z&#65533;&#814;y&#65533;&#65533;&#65533;&#65533;5&#65533;&#65533;4+&#65533;J&#65533;&#65533;&#65533;l&#1666;L&#65533;[ v&#65533;V&#65533;)&#65533;7Y9&#65533;0&#65533;&#65533;&#65533;&#65533;XS&#65533;F@&#65533;&#65533;&#65533;&#65533;A&#65533;&#597;&#65533;r$
a&#65533;JT9&#65533;S$&#65533; &#65533;&#65533;&#65533;;&#65533;r&#65533;&#65533;YGT&#65533;r&#65533;&#65533;&#65533;n&#65533;&#65533;!W&#65533;&#65533;@5&#1913;+G&#65533;_&#65533;&#65533;&#382; &#65533;&#65533;`L&#65533;&#65533;&#65533;&#1594;/&#65533;&#65533;&#65533;*&#65533;v&#65533;{&#65533;{e(&#65533;%&#65533;&#65533;aW"&#65533;&#65533;;&#65533;,@|#&#65533;uD&#65533;&#65533;f@\T=&#65533;H {	I9&#65533;`Lc&#65533;M&#65533;&#65533;&#663;I&#65533;&#65533;RJI%p$&#65533;&#65533;?%*&#65533;&#65533;
&#65533;\&#65533;
#&#65533;w &#65533;f&#65533;"Aj&#65533;M&#65533;;&#65533;&#65533;&#65533;R&#65533;#0h&#65533;#&#65533;E\&#65533;4s9&#65533;&#65533;&#65533;&#65533;3&#65533;_P[&#65533;L&#65533;j&#65533;&#65533;&#65533;6&#65533;YLh&#65533;&#65533;&#65533;
;&#65533;7&#65533;&#65533;|&#65533;&#65533;X&#65533;)&#65533;8O&#65533;&#65533;(&#65533;&#65533;K&#2022;H&#65533;&#65533;A&#65533;&#65533;oFg&#65533;&#65533;F&#65533;&#1145;r&#65533;&#65533;&#533;Vg&#65533;	P&#65533;u@&#65533;R&#65533;b&#65533;&#65533;&#65533;&#65533;s&#65533;,&#1870;&#65533;1&#65533;h&#65533;]&#65533;&#65533;&#65533;Qza&#65533; U&#65533;a&#65533;R&#65533;&#65533;&#65533;D&#65533;/L`&#65533;&#65533;D6,&#65533;k&#65533;&#65533;	&#65533;&#65533;&#65533;&#65533;t&#65533;:&#65533;&#65533;}&#65533;&#65533;$]&#65533;|O&#65533;&#65533;&#65533;&#65533;R&#65533;2&#65533;XJ&#278;&#4646;v&#65533;ajJQ &#7679;}&#65533;&#65533;]&#65533;&#65533;&#65533;Dnz&#1631;&#65533;&#65533;&#1471;&#65533;&#65533;&#65533;&#65533;;&#65533;&#65533;&#65533;Z&#65533;&#65533;&#65533;j&#509;M&#1392;&#65533;&#65533;&#65533;d&#65533;&#65533;&#65533;&#65533;dD&#65533;&#65533;&#65533;&#65533;&#65533;gxR&#65533;&#65533;&#65533;&#65533;&#65533;&#65533;Va&#65533;&#65533;&#65533;lAe <&#65533;: &#65533;aG&#65533;&#65533;o&#65533;&#65533;&#65533;&#65533;7&#65533;&#65533;w&#65533;&#271752;&#65533;*X&#65533;&#65533;&#65533;kE&#65533;&#65533;&#65533;L&#65533;&#65533;!&#65533;u&#65533;?>&#1657;/&#65533;Y\&#65533;&#65533; &#65533;&#65533;Qfe&#65533;&#65533;&#65533;C&#65533;&#65533;&#65533;&#65533;&#65533;&#65533;;
&#65533;&#65533;B&#65533;(&#65533;l&#65533;;YZ&#65533;+J&#65533;&#1940; &#65533;&#65533;bM&#65533;&#1179;&#65533;0&#65533;=&#65533;P&#65533;&#65533;&#65533;&#65533;O@&#65533;O&#65533;U&#65533;I&#65533;D&#65533;&#65533;&#65533;&#65533;&#65533;&#65533;&#65533;&#65533;&#65533;P&#65533;P&#65533;&#65533;&#65533;d&#65533;&#65533;&#65533;T&#65533;&#65533;`t&#65533;u&#65533;AX&#65533; 5&#65533;&#65533;&#1353;8PZ&#65533;&#65533;&#65533;&#65533;	P&#65533; ]-&#65533;_``{(&#65533;YTa&#65533;&#65533;A35&#65533;ad&#65533;@&#65533;&#65533;Ku&#65533;&#65533;&#65533;&#65533;`&#65533;&#65533;&#65533;&#65533;&#896;&#65533;lh&#65533;&#65533;\`&#65533;&#65533;&#65533;5B&#65533;&#65533;&#65533;(B&#65533;&#65533;{&#65533;&#65533;b GrYM=&#65533;YuD&#65533;z&#65533;&#65533;t&#65533;&#761;O&#65533;	&#65533;&#65533;4@&#65533;Y&#65533;&#65533;8 b&#65533;(&#65533; &#6206;P&#65533;&#65533;&#65533;#&#65533;\&#509;N&#65533;&#955;&#1308;GI&#65533;&#65533;&#65533;&#65533;&f&#65533;&#65533;&#65533;_&#65533;&#65533;H&#65533;&#65533;Dz&#65533;D &#65533;$&#1193;&#1513;9#e&#65533;&#65533;&#65533;&#65533;&#65533;&#65533;&#65533;}&#65533;Jt]&#65533;&#65533;&#65533;et&#65533;c&#65533; [&#65533;&#65533;p&#65533;0&&#65533;&#65533;&#65533;ct&#65533;&#65533;&#789;&#65533;&#65533;R,!&#65533;&#65533;&#65533;_+U&#65533;c&#65533;T&#65533;&#65533;&#65533;&#65533;XK`4&#65533;q&#65533;&#65533;`
8&#65533;&#15985;&#65533;&#65533;V&#65533;&#65533;}@&#65533;a&#65533;&#65533;&#1324;Y7&#65533;&#65533;&#65533;8 T!&#65533;cg&#65533;@>&#65533;&#65533; g&#65533;A0G_&#65533;@$&#65533;&#65533;d&#65533;&#65533;&#65533;&#65533;&#65533;9&#65533;A&#65533;&#65533;&#65533;&#65533;V@&#65533;G&#65533;%!s&#1046;|p&#65533;=&#65533;| &#65533;&#65533;T\l&#925;a&#65533;&#65533;	3&#65533;UH&#65533;&#1589;&#65533;r$&#65533;&#1697;Ys`&#65533;&&#65533;&#65533;&#65533;NI&#65533;&#65533;P&#65533;&#65533;o}&#65533;V&#65533;C@&#65533;&#65533;-&#65533;H&#65533;&#65533;&#65533;&#65533;4H&#65533;&#65533;0R&#65533;q&#65533;&#65533;a&#65533;&#65533;)&#65533;L&#65533;&#65533;&#65533;&#65533;&#65533;&#65533;&#65533;D &#65533;5&#65533;@&#920; &#65533;&#65533;J	&#65533;'&#65533;&#65533;Y4 &#65533;=&#65533;&#65533;&#65533;&#65533;X&#521;,L&#65533;&#65533;&#65533;&#65533;%
&#65533;&#65533;,&#65533;&#65533;&#65533;&#65533;&#1285;&#65533;&#65533;P&#65533;&#65533;8bK*&#65533;a&#65533;c&#65533;%&#65533;y&#65533;`&#65533;&#65533;&#65533;t&#65533;&#65533;si&#65533;&#65533;xc&#65533;&#65533; F&#65533;&#65533;&#65533;g&#65533; 8&#65533;H&#65533;c&#65533;T&#65533;f&#65533;aUf&#65533;Tl&#65533;&#65533;&#65533;aeF&#65533;&#65533;&#65533;(7"Fr&#65533;&#65533;K&#65533;K&#65533;P&#65533;mE&#65533;^&#65533;&#65533;&#65533;&#65533;^]&#65533;M&#65533;&#65533;	3
#&#65533;GF&#65533;&#65533;Ib&#65533;&#65533;\&#65533;Nw:Z&#65533;&#65533;&#65533;&#65533;&#65533;i &#65533;D&#65533;0 &#65533;&#65533;&#2023;R&#1157;|6H8&#65533;H<&#65533;UN%&#65533;&#65533;"V&#65533;&#65533;-&#65533;I&#65533;&#65533;&#65533; <&#65533;&#65533;@&#773;&#65533;I&#65533;y&#65533;&#65533;&#65533;=&#65533;&#65533; &#65533;&#65533;&#65533;&#65533;[q&#65533;&#65533;&#65533;  f	&#65533;&#798;&#65533;d&#65533;u&#65533;Y&#65533;X&#65533;#k&#65533;\qf:=$&#65533;&#65533;M&#65533;j&#65533;&#65533;&#65533;n&#65533;n&#65533;=&#65533;&#65533;p&#65533;g&#65533;&#65533;&#65533;J	&#65533;f&#65533;&#65533;a&#1286;&#65533;&#1024;l&#65533;f&#65533;@TAhTm&#65533;c&#1926;dQc&#65533;[*&#65533;oRGF&#65533;
#~)&#65533;&#65533;&#4165; &#65533;&#65533;&#65533;&#65533;e&#65533;&#65533;`&#65533;&#65533;RX&#65533;&#65533;/I&#65533;&#65533;&#65533;u&#65533;&#65533;M&#65533;_&#65533;&#65533;&#65533;&#65533;&#18748;&#65533;&#65533;mHeW&#65533;&#65533;j&#65533;ED&#65533;&#65533;&#65533;R2 &#65533;M&#65533;|m&#65533;&#65533;aM(&#65533;&#65533;&#65533;&#65533;V&#65533;g&#65533;2&#65533;/: 
x&#65533;&#65533;&#65533;&#65533;&#65533;&#65533;&#65533;&#65533;&#65533;&#65533;&#65533;&#1565;&#65533;&#1053;&#65533;Z#&#65533;&#1024; &#65533;A	&#65533;&#65533;q&#65533;0:&#65533;&#65533;&#65533;&#65533;P.=&#65533;l&#65533;&#65533;YX&#65533;l&#65533;&#65533;^&#65533;&#65533;&#65533;a&#65533;(&#65533;&#65533;&#65533;}&#65533;&#65533;&#65533;@&#65533;,Vl&#65533;t&#65533;&#65533;&#65533;&#1648;&#65533;f&#65533;F&#810;j&#65533;`,Y	&#65533;&#65533;Z&#65533;5&#65533;!&#65533;&#65533;&#65533;j&#65533;h&#65533;smSF&#65533;k&#65533;&#957;~&#65533;K&#65533;&#65533;&#65533;0&#65533;pM&#65533;&#65533;&#1568;&#65533;&#65533;&#65533;"6&#65533;&#65533;I&#65533;&#65533;$urd&#65533;F&#65533;&#65533;&#65533;&#65533;&#65533;&#65533;&#65533;&#65533;&#65533;&#65533;&#65533;&#65533;u"&#65533;	 &#65533;&#65533;L&#65533;&#65533;Q&#65533;Ft&#65533;1&#65533;%&#65533;&#65533;&#65533;~&#65533;x&#65533;&#65533;&#65533;O-f&#65533;&I&#65533;&#65533;&#65533;I&#65533;&#65533;I!&#65533;&#65533;&#65533;R&#65533;&#65533; &#65533;,&#1050;$MWp&#65533;&#65533;&#65533;	&#286;@&#65533;&#65533;q
&#65533;0f[&#65533;&#65533;&#65533;/)&Z` &#65533;Wq&#65533;&#65533;&#65533;&#65533;IF&#65533;&#65533;J`h&#65533;h8&#65533;>&#65533;l&#65533;S&#65533;&#65533;&#1836;&#65533;H
&#65533;&#65533;6&#65533;:9 &#65533;4&#65533;&#65533;Q}7&#65533;+#&#65533;-v&#65533;
x&#1821;&#65533;&#65533;[~&#65533;&#65533;&#65533;&#65533;&#146;&#65533;P&#65533;MVx_&#65533;JbLV&#65533;u&#65533;I&#65533;&#65533;w>H&#65533;XbN&#65533;&#65533;&#65533;&#65533;&#65533;m,&#65533;B&#65533;{1&#1249;&#65533;|&#65533;&#65533;&#65533;8&#65533;&#65533;&#65533;&#1316;&#65533;l&#65533;X&#65533;&#65533;&#65533;&#65533;Pij&#65533;&#65533;&#65533;re&#65533;&#1708;&#65533;y&#65533;&#65533;Y&#65533; &#65533;&#65533;&#65533;&#65533;&#65533;&#65533;&#65533;L&#65533;P&#65533;&#65533;%&#65533;
M&#65533;!,&#65533;&#65533;8&#65533;&#65533;&#65533;&#4447;@&#65533;&#65533;&#11426;&#353;h&#65533;&#1482;&#65533;	&#65533; &#65533;&#1410;&#65533;z&#790;&#65533;&#65533;j&#65533;&#65533;F&#65533;&#1973;&#65533;8&#65533;-&#65533;!&#65533;&#65533;Y&#65533;&#65533;!&#65533;&#65533;&#65533;s&#65533;&#65533;&#65533;&#65533;v$&#65533;&#65533;rB&#65533;_f&#65533;6&#65533;"&#65533;&#65533;[M_&#65533;i&#65533;&#65533;&#65533;&#65533;:"&#65533;}&#65533;<H&#65533;`&#65533;l&#65533;v&#65533;&#740;u"o&#65533;&#65533;&#65533;&#65533;RIL)R&#1189;&#65533;&#65533;4L&#65533;9%&#65533;&#65533;|u&#65533;&#65533;n&#65533;#ee&#65533;&#65533;&#65533;&#65533;&#65533;&#65533;(&#65533;.&#65533;	 /ox&#65533;&#65533;&#65533;A	&-&#65533;$&#65533;&#65533;&#1941;i&#65533;&#1417;&#65533;&#65533;/1m&#65533;&#65533;&#65533;&#65533;&#65533;y&#65533;hBq&#65533;R&#65533;&#65533;1&#65533;_&#65533;tn&#65533;l&#65533;G&#65533;&#65533;E&#65533;&#65533;1"T&#65533;8&#65533;o$&#65533;&#65533;&#65533;bj&#65533;7*&#65533;8&#65533;&#65533;&#65533;o&#65533;	o&#65533;&#65533;&#65533;&#65533;&#65533;&#65533; 2&#65533;^&#65533;&#65533;&#391;F_Z}&#65533;{@&#65533;r&#65533;RZ4&#65533;#&#65533;&#65533;&#65533;&#65533;&#65533;&#65533;o[ZE5&#65533;O&#65533;)&#65533;r&#65533;&#65533;&#1547;&#65533;mH){&#65533;&#65533;&#65533;&#65533;&#65533;&#65533;$D,&#65533; @&#291;r@&#65533;DH&#65533;&#65533;&#65533;N&#65533;N&#65533;A&#65533;lL&#65533;&#1390;&#65533;&#620;&#65533;r&#65533;^$h&#65533;i&#65533;&#65533;8}&#65533;!&#65533;&#65533;]&#65533;&#65533;0&#65533;&#65533;&#65533;&#65533;V&#65533;"&#65533;I&#1078;&#65533;&#65533;T&#65533;&#65533;I&#65533;9&#65533;s&#65533;&#65533;e&#65533;us&#65533;&#65533;&#65533;O&#65533;&#65533;&#65533;&&#65533;&#65533;|#&#65533;"9
&#65533;t&#65533;&#65533;b&#65533;1UM&#65533;&#65533;&#65533;id}&#65533;&#65533;&#65533;&#65533;&#65533; &#65533;)&&#65533;&#65533;s&#65533;&#65533;&#65533;&#65533;&#529;&#65533;&#65533;V&#65533;d&#65533;&#341;&#65533;j&#65533;&#937;&#65533;&#65533;)&#65533;&#65533;&#65533;E&#65533;&#65533;M&#65533;&#65533;ZW&#65533;&#65533;&#65533;H&#65533;Q&#65533;&#65533;&#65533;'&&#65533;A&#65533;&#65533;B4&#65533;&#65533;&#65533;&#65533;&#65533;&#65533;t&#65533;&#65533;&#65533;2O&#65533;&#176;&#65533;&#65533;D&#65533;&#65533;&#65533;&#65533;&#65533;0&#65533;&#65533;.?s&#65533;&#65533;l&#65533;&#65533;|$Z&#65533;F&#65533;&#65533;8&#65533;&#65533;i_&#65533;Ae&#65533;E&#65533;&#65533;&#65533;&#65533;SS&#65533;_&#65533;&#65533;V&#65533;&#65533;rE&#65533;&#1695;&#65533;.n&#65533;X-&#65533;&#65533;&#65533;-=[_&#65533;{&#65533;&#65533;6&#65533;&#65533;q)&#65533;&#65533;&#65533;E&#65533;&#65533;l&#65533;M&#65533;%&#65533;&#65533;&#65533;3y&#65533;&#65533;D\&#65533;&#65533;k&#1424;&#65533;&#65533;1&#65533;&#65533;2A&#65533;&#65533;t&#65533;&#65533;&#65533;&#1385;!&#65533;&#65533;&#65533;$&#65533;&#65533;\4P&#65533;&#65533;@&#65533;\&#65533;]ACl&#65533;&#1833;K&#65533;&#65533;E&#65533;\&#65533;&#65533;&#30941;&#65533;&#65533;&#65533;I#mJ&#65533;&#65533;&#65533;&#65533;WK&#65533;&#44686;L&#65533;rD&#65533;&#65533;+&#65533;n&#65533;&#65533;&#65533; @07 J&#65533;Z1&#65533;&#65533;&#65533;&#65533;p&#65533;&#65533;&#65533;&#65533;&#65533;&#65533;\@iy@4uf&#65533;&#65533;M&#65533;-&#65533;E&#65533;	&#65533;&#65533;L&#65533;Uv&#65533;&#65533;`&#65533;&#65533;J&#65533;	&#65533;$&#65533;x_&#65533;5^B3g]&#65533;>&#65533;B!W&#65533;&#65533;o&#65533;&#65533;&#65533;G&#65533;&#65533;X^'&#65533;G&#65533;&#65533;&#65533;A&&#65533;m&#65533;&#65533;&#65533;&#1393;&#65533;&#65533;l&#65533;&#65533;&#65533;&#65533;&#65533;&#65533; '&#65533;&#65533;td&#1497;pYK&#65533;&#65533;eC&#65533;&#65533;%&#65533;&#65533;&#65533;&#65533;&#65533;%&#65533;&#65533;E&#65533;Q&#65533;\&#65533;&#65533;&#65533;&#65533;&#65533; &#65533;&#65533;K&#913;&#65533;&#65533;r&#65533;wyb&#65533;kP&#65533;&#65533;D&#65533;&#65533;4&#65533;:D&#65533;0&#65533;QF&#65533;+^%&#65533;t&#65533;&#65533;&#65533;P-&#65533;~i&#65533;&#814;&#65533;&#65533;&#65533;,&#65533;h pe&#65533;&#65533;f&#65533;3&#65533;)W&#65533;6&#65533;j&#65533;&#65533;&#65533;&#65533;A15&#65533;&#65533;U&#65533;L&#2017;\R&#65533;&#65533;E&#199;&#65533;>oe&#65533;\,&#1865;&#65533;.k&#65533;&#65533;&#65533;&#65533;4&#65533;a&&#65533;&#65533;q:&#65533;5&#65533;<k&#65533;z&#65533;&#65533;x#&#65533;&#967; 2v&#65533;o&#65533;2_&#65533;&#65533;Y_"A&#1861;&#65533;&#65533;&#65533;&#65533;&#65533;&#65533;&#65533;WW&#65533;$&#65533;K2&#65533;&#65533;6_&#65533;u&#65533;&#65533;&#65533;&#65533;&#65533;N:&#65533;&#65533; &#65533;&#65533; &#65533;4*DG&#824;&#65533;&#65533;4&#65533;&#65533;&#65533;C&#65533;&#65533;GL@.&#65533;&#65533;&#65533;Z&#65533;9&#65533;D&#65533;~&#65533;WQst&#65533;1kEX
&#65533;W&#65533;&#65533;p&#65533;&#65533;w&#65533;@1&#65533;&#65533;&#65533;&#65533;	4&#65533;&#65533;&#65533;>&#65533;p&#65533;&#65533;u;&#65533;&#65533;*&#65533;&#65533;DD#&#65533;&#65533;v&#65533;&#65533;&#65533;3&#65533;{dm&#1212;&#65533;8&#1244;&#65533;&#65533;&#693;&#65533;&#65533;&#65533;7&#65533;&#65533;B&#65533;19&#65533;0&#65533;&#65533;=&#65533;&#65533;&#65533;*6#&#65533;&#65533;@&#65533;&#65533;&#65533;&#65533;&#65533;us^&#65533;&#65533;^&#65533;&#65533;&#65533;^&#65533;&#65533;&#65533;s&#65533;@?&#65533;E&#65533;8&#65533;&#65533;v&#65533;g&#65533;&#65533;&#65533;&#65533;z&#65533;uy&#65533;&#65533;&#65533;f@&#1964;rI&#65533;&#65533;&#65533;&#65533;g&#65533;K@,{&#65533;<&#65533;&#65533;&#65533;=&#65533;M&#65533;O&#65533;%&#65533;&#65533;&#65533;&#238;&#1774;&7W>3&#65533;&#65533;@t&#65533;&#65533;&#836;&#65533; -5&#65533;h&#65533;&#65533;&#65533;&#53022;i#+&#65533;p#&#65533;q0/e&#65533;&#65533;&#65533;Jll&#65533;U&#65533;&#65533;	Pt|&#65533;k&#65533;&#65533;&#65533;&#65533;&#65533;`&#65533;=&#65533;&#65533;&#65533;1&#65533;Me&#65533;&#65533;vA&#65533;&#65533;&#65533;i&#65533;a&#65533;X&#65533;&#1587;b&#65533;&#65533;&#65533;N&#65533;&#65533;+&#65533;|zKs&#65533;&#65533;d&#65533;e&#65533;&#65533;&#65533;S'g&#65533;$&#65533;]&#65533;&#65533;P&#65533;On&#65533;&#65533;&#18685;x^&#65533;&#65533;
&#65533;&#65533;M&#65533;&#65533;&#65533;&#65533;Q&#65533;rI8D&#65533;&#65533;n{&#65533;x{&#65533;n&#505;&#65533;.&#65533;&#65533;,B &#65533;y&#65533;&#65533;&#65533;&#65533;.&#65533;&#65533;R&#65533;&#65533;A&#65533;&#65533;E&#65533;&#65533;&#65533; &#65533;ph&#65533;&#65533;\&#65533;&#65533;WD5/%&#65533;Z"w{x&#65533;/&#65533;&#65533;&#65533;F&#65533;Y}bb&#65533;&#65533;
&#65533;i&#65533;&#1366;|t&#65533;&#65533;+&#65533;(&#65533;&#65533;&#65533;
&#65533;f&#65533;&#65533;p9&#65533;&#65533;&#1221;c&#65533;&#65533;|&#65533;a&#65533;&#65533;&#1970;&#65533;&#65533;%&#65533;&#65533;&#65533;&#65533;Y&#65533;&#65533;s&#65533;&#65533;&#65533;V&#65533;&#65533;&#65533;$p 0A&#65533;&#65533;:XP&#65533;A(R&#65533;P&#65533;
+n&#65533;p&#1123;&#65533;	(4p&#65533;!E&#65533;'M&#65533;D&#65533;d&#599;&c&#65533;&#1585;EE&#65533;L&#65533; &#65533;&#65533;P&#65533; A&#65533;"&#65533;&#65533;&#65533;)&#65533;H&#65533;.e&#65533;&#65533;&#65533;  C&#65533;r&#65533;cO&#65533;F!&#65533;&#65533;7&#65533;,Z&#65533;&#65533;&#577;#&#65533;&#65533;f(XhA&#65533;?&#65533;&#65533;ZB&#718;;&#65533;&#65533;a&#65533;&#65533;&#65533;)&#65533;:&#65533;&#65533;`&#65533;&#65533;&#65533;|&#65533;&#65533;x&#65533;&#65533;^&#65533;&#65533;]&#65533;&#65533;&#130;&#65533;E&#65533;v(p/&#65533;&#62350;(&#65533;&#65533;A&#65533;&#65533;&#65533;&#65533; E&#65533;	% &#65533;&#65533;&#65533;&#65533;&#65533;&#65533;D{&#65533;-y`&#65533;	&#65533;&#65533;zp&#65533;&#65533;;&#65533;&#65533;rv&#65533;&#65533;_>&#65533;w&#65533;&#65533;&#65533;&#65533;&#65533;&#65533;&#65533;&#65533;&#65533;swy7F&#65533;)&#65533;&#65533;&#65533;
&#65533;&#65533;(&#65533;  ac&#65533; &#65533;&#65533;"&#65533;&#65533;&#1500;&#65533; %2&#65533;6&#65533;2&#65533;&#65533;&#65533;&#65533;(#&#65533;@&#65533;&#65533;&#65533;&#65533;4@&#65533;&#65533;&#65533;P2)&#65533;&#65533;F&#65533;&#65533;Dr&#48135;J\t&#65533;&#65533;&#65533;)&#65533;&#65533;&#65533;&#2603;8H&#65533;*&#65533;&#65533; &#65533;t&#65533;&#64116;&#65533;&#65533;&#65533;&#65533;r&#65533;,&#65533;&#65533;J2&#65533;&#65533;&#65533;&#65533;+&#65533;&#65533;&#65533;:&#65533;&#65533;&#65533;&#65533;&#65533;r&#65533;&#65533;N(&#65533;&#65533;&#65533;@h&#733;h3&#65533;&#65533;~&#65533;&#65533;.&#65533;&#65533;&#65533;&#65533; &#65533;A&#65533;&#65533;C&#65533; &#65533;&#65533;M&#65533;&#65533;&#65533;D&#65533;@&#65533;&#65533;+O&#65533;Dk&#65533;&#65533;&#65533;F+&#65533;QxKo4&#65533;:&#65533;&#65533;&#65533;&#65533;cM&#65533;&#65533;&#65533;&#65533;t:&#65533;&#65533;nO&#65533;[/&#65533;&#65533;&#65533;F&#65533;&#65533;R%o&#65533;P&#65533;&#65533;&#65533;u&#65533;&#65533;j&#841;;&#65533;P&#65533;&#65533;&#65533;&#65533;+&#65533;<!&#65533;&#65533;@&#65533;&#819;P&#65533;&#65533;&#65533;&#65533;d&#65533;&#65533;&#65533;gA&#1167;"&#65533;J&#65533; &#65533;C&#65533;6%&#65533;&#65533;e)&#65533;"z&#34888;0z&#65533;`'R&#65533;'&#65533;&#65533;&#2596;&#65533;jJH&#65533;$8 G&#65533;&#65533;zJ&#65533;~&#65533;J&#65533;<&#65533;2*&#65533;&#65533;
 I&#65533;&#1794;K.&#65533;&#946;&#65533;&#65533;&#1424;&#65533;+&#65533;&#65533;&#65533;&#65533;&#65533;&#65533;&#927;&#65533;M&#65533;&#65533;lp&#65533;6&#65533;&#65533;&#833;&#65533;TM!2[V&#65533;AB&#65533;&#65533;lb&#65533;Z^(9&#65533;sF&#65533;Di&#65533; &#65533;&#65533;P&#65533;2<(&#65533;h&#65533;&#65533;kU&#65533;&#65533;&#65533;&#1333;&#65533;HU&#1314;C]O&#65533;S&#65533;&#65533;Z&#65533;R&#65533;.5jM&#65533;&#65533;&#65533;"&#65533;*&#65533;?-&#65533;&#65533;&#65533;&#65533;6{-&#65533;&#65533;9mS@9VY&#65533;&#65533;&#65533;0&#65533;Z-|&#65533;&#65533;&#65533;,&#65533;&#65533;&#210;|&#65533;`&#65533;&#65533;T,&#65533;$l&#65533; [^b&#65533;Z&#65533;h&#65533;u&#65533;&#65533;	"&#65533;wG&#65533;&#65533;}
&#65533;&#65533;&#65533;W&#65533; &#65533;E&#65533;&#65533;&#1762;&#65533;&#633;&#65533;j&#65533;&#65533;K 3&#65533;&#267;Kh&#65533;&#65533;
2&#65533;&#65533;&#65533;g &#1572;&#943;Z&#65533;@&#65533;&#65533;&#65533;ls/2{0A&#65533;:&#65533;&#65533;&#65533;^PWC&#65533;N&#65533;&#65533;-&#65533;&#65533;V&#65533;&#65533;9eM&#65533;<&#65533;&#65533;&#892;]U&#65533;&#65533;&#65533;&#65533;ku&#65533;Kj&#65533;D&#65533;&#65533;3&#65533;Pl&#65533;D&#65533;&#65533;&#65533;S*&#65533;&#65533;F&#65533;UD&#65533;&#65533;&#65533;&#65533;k
&#65533;,&#65533;&#65533;W&#65533;Y&#65533;&#65533;&#65533;&#65533;`&#65533;&#65533;&#65533;O&#65533;0"8&#65533;<E&#65533;j&#65533;&#65533;J0&#65533;&#65533;p&)t&#65533;I&#65533;&#65533;&#65533;&#65533;&#65533;]&#65533;J&#65533;&#65533;e&#1121;.E	S&#65533;&#340;&#65533;&#65533;&#65533;u&#65533;&#65533;4 &#65533;&#65533;na&#65533;&#65533;&#65533; :&#1446;&#65533;&#65533;&#65533;K?@ZB &#65533;&#65533;_&#65533;[&#65533;T&#65533;<&#65533;&#65533;5&#1171;M&#65533;
3&#13094;e&#65533;&#65533;K&#65533;>&#217;&#65533;&#65533;fn&#65533;h&#65533;&#65533; &#65533;pk&#65533;#&#65533;&#1668;&#65533;h&#65533;j&#65533;&#65533;@8&#65533;/Y&#65533;"&#65533;&#65533;nns5W&#65533;
2&#65533;a&#65533;y&#65533;&#65533;)T&#65533;&#65533;&#65533;T&#902;&#65533;&#65533;L}&#65533;j
l&#65533;E&#65533;&#65533;Vb&#65533;&#65533;!e&#65533;E&#65533;&#65533;X&#65533;W&#65533;&#65533;&#65533;&#65533;&#65533;Lh&#65533;&#65533;&#65533;&#65533;HD2&#65533;&#65533;&&#65533;K\&#65533;`(&#65533;&#65533;&#65533;$&"&#65533;a0&#65533;&#65533; &#65533;&#65533;T&#65533;&#65533;&#65533;D&#65533;t&#65533;&#65533;(`&#65533;~L&#65533;L|&#1215;V&#65533;&#65533;=&#65533;/nb&#65533;y&#65533;&#65533;@&#65533;&#65533;v&#65533;	&#65533;&#65533;(&#65533;^e&#65533;&#65533;i 3&#65533;&#65533; &#65533;2&#65533;&#65533;&#1645;&#65533;?&#65533;(&#65533;&#65533; &#65533;~&#65533;A&#65533;&#65533;&#65533;"0 &#65533;Lj &#65533;
&#65533;&#65533;T&#1210;&#65533;m7&#65533;&#1600;&#65533;R&#65533;J&#65533;&#65533;d&#1303;Jp&#65533;&#65533;2
&#65533;Ld	@&#65533;&#65533;&#34085;@=U &#47549;QUm:&#65533;<[F.d+&#65533;Q@&#65533;&#65533;[C&#65533;&#65533;<%+O&#354;h	&#65533;3&#65533;N@&#65533;&#65533;&#65533;*&#65533;/&#65533;&#65533;C&#468;	&#65533;&#65533;&#65533;&#791;L&#65533;%&#65533;:	&#65533;
w	|&#65533;&#65533;&#65533;I&#65533;r &#65533;uX9&#65533;&#65533;YD&#65533;d&#65533;H6Bg&#65533;&#65533;&#65533;'6&#65533;,&#65533;&#65533;&#65533;&#65533;&#19489;&#307;d&#65533;&#65533;KOp&#65533;&#65533;`LGAj&#65533;&#65533;Dm@&#65533;4&#65533;&#65533;&#65533;U&#65533;uA&#65533;&#65533;c&#65533;&#65533;h&#65533;&#65533;&#65533;3&#65533;&#1957;@&#65533;&#65533;D&#65533;C&#65533;)&#65533;&#1058;&#65533;{`3&#65533;r-I&#65533;&#65533;&#65533;*T&#65533;&#65533;&#65533;E<`D:J4G&#65533;&#65533;<p&#65533;!&#65533;&#65533;&#65533;v&#65533;&#65533;&#65533;&#65533;&#65533;G7p%G~*&#65533;&#65533;&#65533;Od(&#65533;&#65533;w&#65533;2&#65533;N^Ue	&#65533;&#576;&#65533;=`&#65533;&#65533;R&#65533;|&#65533;2L0&#65533;f&#65533;&#65533;&#65533;d[&#65533;t&#65533;`&#65533;&#65533;w&#65533;&#65533;,U&#65533;&#65533;M&#65533;&#65533;Pu&#65533; &#65533;\7%&#65533;&#65533;&#65533;&#65533;G&#65533;&#65533;&#65533;&#65533;\&#1143;&#65533;&#65533;y&#65533;&#65533;"&#65533;T % &#65533;~&#65533;&#65533;&#65533;t&#65533;*&#512;Ey&#65533;&3&#65533;IN&#65533;iH|&#65533;7&#2010;=&#65533;/ b&#65533;F&#22560;&#65533;&#1423;[&#65533;cWv&#65533;&#65533;2&#65533;&#65533;X&#65533;&#65533;rQ:&#65533;J&#65533;M8&#65533;&#65533;S&#65533;&#65533;WH&#1976;&#65533;Q&#65533;&#65533;&#65533;KsJS&#65533;&#65533;&#65533;:_B&#65533;ur"9&#2024;&#65533;l&#65533;a&#65533;&#65533;p%&#65533;&#65533;&#65533;&#65533;PV&#65533;hDWVR&#65533;&#65533; &#65533;&#65533;s &#65533;&#1806;0&#65533;&#65533;&#65533;E$*?p&#65533;&#65533;4 :&#65533;&#65533;&#612;F\&#65533;^x`h&#65533;&#65533;r;&#65533;A&#65533;m&#65533;&#939;)&#65533;&#65533;_&#65533;&#65533;Q&#65533;[&#65533;&#65533;:'B&#1117;S&#65533;&#65533;f
&#65533;&#65533;&#1056; &#65533;{Pl&#65533;&#65533;.2e&#65533;&#448;&#65533;&#65533;1&#65533;&#65533;&#65533;&#65533;f&#65533;;&#1708;4&#65533;&#65533;&#65533;&#65533;&#65533;U&#65533;I&#65533;&#65533;&#698;+&#65533;&#65533;&#65533;r&#65533;F&#65533;&#65533;i&#65533;$&#65533;hO&#65533;{3&#65533;%&#502;&#65533;srNP&#65533;&#65533;&#65533;&#65533;&#65533;&#65533;"&#65533;&#65533;&#65533;&#65533;H&#65533;&#65533;&#65533;fq$&#65533;&#65533;&#65533;&#65533;T&#65533;&#65533;q|-&#65533;&#65533;M&#65533;&#65533;:O3&#65533;Y&#65533;&#65533;&#65533;&#65533;&#900;6	t&#65533;_?&#65533;(  Q8;S&#65533;&#908;&#1795;&#65533;&#60232;&#65533;&#65533; &#65533;IW6&#65533;&#65533;H&#65533;T&#65533;&#65533;&#65533;YD&#65533;S+&#65533;&#65533;&#65533;b&#65533;J&#1138;&#65533;s&#65533;&#65533;wg&#65533;&#65533; 3&#1024;B*X&#65533;K	q&#65533;.&#65533;&#65533;&#65533;v&#65533;.&#65533;&#65533;S&#65533;xR&#65533;7	&#65533;.&#65533;&#65533;l&#65533;&#65533;,o&#65533;W&#65533;q&#65533;q;&#65533;&#65533;|=&#65533;p&#65533;&#65533;&#600;&#65533;7dvy@&#65533;&#65533;&#65533;Mm&#65533;&#65533;i n&#65533;{'&#65533;&#65533;[&#1141;&#65533;&#65533;&#65533;X&#990;&#65533;&#65533;"&#65533;&#65533;[8&#65533;&#65533;|&#65533;Q&#65533;]&#65533;n@&#65533;&#65533;&#65533;&#65533;&#65533;&#65533;8&#426;&#65533;RHpL&#65533;g&#65533;` P@&#65533;G&#65533;v&#65533;&#65533;m&#368;[3I&#65533;JL&#65533;&#65533;(&#65533;I&#65533;R_5&#65533;a!&#65533;3)&#65533;&#65533;&#65533;&#65533;&#1421;X&#65533;o!v&#65533;u(&#65533;&#65533;&#65533;&#65533;+&#65533;&#65533;&#65533;  L&#65533;&#65533;6&#65533;6&#65533; Q`<&#65533; .`&#65533;&#65533;&#65533;&#65533;&#65533;&#908;ZKY&#65533;v`\R`\" (&#65533;&#65533;&#65533; &#65533;&#65533;
d&#65533;<`&#65533;&#65533;< J&#65533;L
b
&#65533;.&#65533;sKOd#h %Q&#65533;-6<Kg&#65533;j&#65533;L&#65533;;XE&#65533;2/:&#65533;C:@O{&#65533;%4&#65533;&#65533;&#65533;&#65533;&#65533;	&#65533;k&#65533;N	&#65533;&#65533;&#65533;2>^&#65533;&#65533;&#65533;&#65533;	&#65533;5<&#65533;6~c&#65533;,&#65533;$&#953;&#65533;&#65533;<~&#65533;&#65533;?&#65533;&#65533;&#65533;*&#65533;&#65533;8  &#65533;E*a *0 &#65533;v@&#65533;*&#65533;&#65533;"&#65533;G&#65533;V&#65533;&^&#65533;&#65533;(i&#65533;&#65533;&#65533;&#65533;&#65533;+&#65533;&#65533;H&#65533;&#65533;z&#65533;&#65533;%&#65533;&#65533;E&#65533;&#9161;&#65533;&#65533;hg&#65533;&#65533;/&#52653;cb&#65533;&#65533;@&#65533;@.&#65533; &#65533;GN@6&#65533;R&#65533;P&#65533;2&#65533;]h&#65533;&#65533;(C&#65533;~b&#65533;&#65533;&#65533;x&#65533;40&#65533;&#65533;&#65533;&#65533;&#65533;X&#65533;&#65533; 	&#65533; &#65533; :&#65533;\	&#65533; 	>&#65533;	a&#65533; 
H&#65533;^&#65533;
@&#65533;^ l &#65533;&#65533;&#65533;W&#65533;b&#65533;&#65533;fx&#65533;&#65533; N&#65533;&#65533;&#65533;N&#1292;&#65533;N6&#65533;&#65533;"&#65533;+6&#65533;&#65533;&#65533;r)&#65533;&#65533;&#65533;mS8E
gEB&#522;V0&#65533;$.P&#65533;,&#65533;&#65533;&#65533;W&#65533;Cf&#65533;&#65533;Nh=<8N C'&#65533;F&#65533;)"&#65533;*"@&#65533;e)&#65533;
&#65533;&#65533;Tb[&#65533;Th&#65533;&#65533;%%k&#65533;&#65533;&#65533;'l&#65533;&#65533;<,&#1502;&#65533;$m&#65533;&#65533;&#65533;&#176;&#65533;&#65533;,F&#65533;&#65533;&#65533;&#65533;v&#65533;&#65533;&#65533;8&#65533;<&#65533;.&#65533;&#65533;G&#65533;&#65533; \@&#65533; &#65533;&#65533;. \ &#65533;&#65533;wJ&#65533;&#65533;&#65533;$3x&#65533;&#65533;&#65533;(<&#65533;< 	D d&#65533;
&#65533; @ 	B
Ba&#65533;&#65533;`&#65533;&#65533;&#65533;&#65533;B&#65533;&#65533;&#65533;&#65533;&#65533;r!r&#65533;&#65533;@&#65533;&#65533;Y&#65533;&#65533;&#65533;&#65533;&#65533;&#65533;`&#65533; &#65533;&#65533;&#65533;&#65533;&#65533;&#65533;6=&#65533;J&#65533;&#65533;&#65533;x&#65533;&#65533;,&#65533;&#65533;J&#65533;J&#65533;&#65533;&#136;#[	&#65533;f2&#65533;&#65533;.B&#65533;<&#65533;&#65533;P&#65533;&#65533;Y&#65533;&#65533;W&#65533;&#65533;
&#65533;U&#65533;&#65533;dE!&#65533;f8&#65533;&#65533;4&#65533;&#65533;A&#65533;&#65533;&#65533;b&#65533;&#65533;&#65533;h&#65533;&#65533;9&#65533;&#65533;e&#65533;&#65533;&#65533;&#65533;&#65533;&#65533;&#65533;&#65533;@&#65533;&#65533;&#65533;@7&#65533;&#65533;"
'q&#65533;&#43840;&#65533;D &#65533;&#65533;b&#65533;&#65533;Q&#65533;"&#65533;&#65533;&#65533;x&#16872;Hp&#65533;t&#65533;i&#65533;&#65533;e(&#65533;&#65533;FL&#65533;&#65533;3&#65533;&#65533;,x&#65533;L&#65533;( >&#65533;&#65533;d&#65533; &#65533;&#65533;Z@pB*3&#65533;&#65533;A&#65533;d&#65533;&#65533;&#65533;&#65533;r&#65533;N4&#65533;cXT+(6&#65533;.&#65533;-"&#913;A&#65533;N`&#65533;&#65533;&#65533; 	&#65533;&#65533;&#65533;&#65533;s&#65533;&#65533;&#65533;&#65533;r!r&#65533;~&#65533;>&#65533;&#65533;&#65533;&#65533;A&#65533;&#65533;&#65533; Hu&#65533;&#65533;@&#65533;&#65533;.&#65533; $&#65533;&#65533;&#65533;&#65533; 	^ 	@&#65533;&#65533;Q4:&#65533;{&#65533;+&#65533;oSN@&#65533;@&#65533;&#65533;Ly&#65533;&#65533;&#1054;p.&#65533;D N@\\&#65533;2&#65533;7&#65533;&#65533;2&#65533;O-&#65533;6&#65533;&#65533;&#65533;&#65533;.&#65533;&#65533;&#65533;F&#65533;&#65533;B&#65533;C?&#65533;8Q &#65533;$RX*&#65533;P&#65533;&#65533;&#65533;&#65533;&#65533;F3&#65533;&#65533;&dC&#65533;&#65533;&#65533; &#65533;&#65533;Fsa.&#65533;&#65533;<&#65533;ZBD&#65533;&#65533;$&#65533;&#65533;q&#65533;&#65533;&#65533;"&#65533;9 &#65533;hs&#65533;&#65533;&#65533;&1G&#65533;B#8&#65533;>O&#65533;*8&#65533;+&#65533;&#65533;I &#65533;&#65533;&#65533;&#65533;I$+.&#65533;&#65533;&#65533;&#65533;&#65533;&#65533;`&#65533;n&#65533;$*!<&#65533;3 .&#65533;&#65533;&#65533;bb&#65533;&#65533;+S&#65533;xP&#65533;d&#65533;g&#65533;F&#65533;La&#65533;f6C&#65533;H&#65533;2&#65533;6&#913;D&#65533;-&#65533;@2-&#65533;&#65533;&#65533;&#65533; X&#65533;\a
&#65533;!\!&#65533;QI&#65533;r&#65533;&#65533;4:&#65533;&#65533;\!
\&#65533;	&#65533;&#65533;&#65533;&#65533;F &#65533;&#65533;&#65533;&#65533;&#65533;&#65533;cO&#65533;T&#65533;@&#65533;N &#65533;&#1413;&#65533;\ &#65533;@0&#65533;&#65533;&#65533; &#65533; X&#65533;&#65533;&#65533; &#65533;T!&#65533;R,@])&#65533;%&#65533;~&#414;h`j&#65533;&#65533;k&#65533;0&#9770;l(&#16486;&#65533;!O&#65533;Y&#65533;i&#65533;(5RH&#65533;&#65533;n&#65533;f6&#65533;&#65533;&#65533;#&#65533;&#65533;Km&#65533;&#65533;&#65533;&#65533;`;i`z`&#65533;&#65533;&#65533;%qT&#65533;g(&#65533;F&#65533;&#65533;&#65533;&#65533;&#65533;&#65533;&#65533;&#65533;&#65533;&#65533;Ep&#65533;%X&#65533;&#65533;**&#65533;X&#65533;@&#65533;.-dg&#65533;8&#65533;Y-+w(&#65533;Q.&#65533;Fs&#65533;&#65533;&#65533; \&#65533;C&#65533;&#65533;Z	/&#65533;|&#65533;&#65533;E&#65533;&#65533;t&#65533;&#65533;4&#65533;m! R=&#65533;#Bt&#65533;&#65533;&#65533;d\k&#65533;J 4A@@@3&#65533;&#65533;
&#65533;@&#65533;&#65533;b&#65533;&#65533;&#65533;*V	>!H&#65533;&#65533;&#65533;&#65533;G&#65533;`&#65533;&#65533;A&#65533;
A
&#65533;rC&#65533;
MQ@[If&#65533;&#65533;|N&#65533;A&#65533;pZ`y&#65533;&#65533;!&#65533;qnh&#65533;&#65533;#&#65533;@ &#65533;&#65533;9 &#65533;TM&#65533;e&#65533;&#65533;M&#65533;U8&#65533;rCCd%&#65533;&#65533;I&#65533;X&#65533;&#65533;gRD&#1154;C&#65533;2hk&#65533;o9&#65533;&#65533;#i&#65533;F&#65533;mS&#65533;&#65533;&#65533;
[&#65533;*[&#65533;&#65533;)&JK1&#65533;&#65533;&#65533;&#65533;(&#65533;u&#65533;&#1029;&#65533;p&#65533;N)&#65533;H  Y&#65533;&#65533;k?&#65533;w&#65533;m&#65533;&#65533;&#65533;&#65533;&#65533;&#65533;&#65533;L&#65533;Hv&#65533;1t/T&#65533;<j&#65533;F&#65533;l&#65533;N &#65533;&#65533;1&#65533;&#65533;FW&#65533;&#1645;H0i&#65533;&#65533;e&#65533;&#65533;&#65533;P&#65533;4B&#215;&#65533;lT&#65533;&#65533;6&#65533;	Is2bK2PwCPZ&#65533;&#65533;d 6j*&#65533;N&#65533;P&#65533;&#65533;&#65533;# u&#677;fYC&#640;t&#65533; E3&#65533;E&#65533;&#65533;T&#65533;5&#65533;&#65533;9P&#65533;&#65533;&#65533;&#357;e&#65533;&#65533; 1bxNl&#65533;B&#65533; &#65533;	#R&#65533;z&#65533;1*o&#65533;&#65533;(loF5~&#65533;&#65533;^+&#65533;&#65533;&#65533;:&#406;:9&#65533;C&#65533;6!&#65533;&#65533;Zl%&#65533;&#65533;&#65533;e&#65533;l&#65533;&#65533;/&#65533;8&#65533;m&#65533;>&#65533;&#65533;y&#65533;q&#65533;&#809;&#65533;Wv&#65533;Bu&#65533;&#65533;&#65533;<&#65533;Q&#65533;&#65533;&#1356;&#65533;NA&#65533;&#65533;r&#65533;"bVK{&#139;}r&#65533;^ &#65533;&#65533;&#65533;3&#65533;&#65533;-7S&#65533;GW9	i&#65533;Y&#65533;nk=4&#65533;&#65533;&#65533;&#65533;&#65533;&#65533;99&#164; &#65533;g&#65533;4My&#65533;f&#325;d{ &#65533;&#65533;S&#65533;v&#65533;h&#65533;R@T&#65533;
&#65533;pNP&#65533;&#65533;tL&#65533;&#255; &#65533;b&#267;t&#65533;e&#65533;(&#65533;(#c&#65533;&#65533;"f&#65533;7&#65533;&#65533;&#65533;>&#65533;&#65533;&#65533;$P\9&#65533;&#65533;&#65533;kiX &#65533;i'dl&#65533;FY&#65533;#Qr&#65533;&#65533;&#65533;ZHE&#65533;e&#65533;@x&#65533;&#65533;&#65533;&#65533;&#65533;&#65533;&#65533;&#65533;]&#65533;&#65533;&#65533;&#65533;)&#65533;&#65533;G$&#65533;&#65533;o)&#65533;U-&#65533;&#65533;&#65533;&#65533;%&#65533;w&#65533;&#65533;&#65533;&#65533;&#65533;q$"nS.&#65533;&#65533;d&#65533;e&#65533;&#65533;V&#65533;d&#65533;"t[&#65533;+&#65533;o&#65533;7&#65533;&#65533;&#65533;&#65533;t&#65533;c&#65533;8&#65533;7&#65533;IEASmSAl&#65533;Mbkkk&#65533;&#65533;:e&#65533;{&#65533;#f&#65533;\z&#65533;&#65533; &#65533;L&#65533;w$&#65533;&#544;~&#65533;@&#65533;&#65533;&#65533;X&#65533;&#65533;RSW&#65533;&#65533;FCd&#65533;&#22825;5&#65533;t{a&#65533;&#65533; x&#65533;$&#65533;&#65533;{@r@&#65533;"d&#65533;&#65533;&#65533;|&#65533;#&#1406;"h2B&#65533; &#65533;h6&#65533;&#65533;&#65533;&#65533;/&#65533;.PU_&#877;P&#65533;q&#65533;j<&#65533;&#65533;&#65533;&#65533;d&#65533;&#65533;&#65533;>GX&#65533;:)&#65533;&#65533;sn&#65533;&#65533;&#65533;&#65533;&#65533;B+l)&#65533;+&#65533;&#65533; &#65533;&#360;&#65533;&#65533;&#65533;&#1164;&#65533;r&#65533;168&#65533; &#65533;7[&#65533;&#65533;}&#65533;&#65533;WbO&#65533;3~f'$L&#65533;y&#65533;&#65533;&#65533;&#1938;&#65533;L&#65533;&#65533;&#65533;X~@h &#65533;&#65533;&#65533;&#65533;&#65533;E{E&#65533;&#65533;&#65533;Y&#65533;,2RZ&#65533;&#65533;VN&#65533;N&#65533;}Q&#65533;W&e&#65533;
R}Y9>&#65533;l%:fcIzQ&#65533;&#65533;&#65533;&#65533;c&#308;&#65533;&#65533;\'Y\Y9#&#65533;&#65533;&#430;&#553;&#65533;"&#65533;V&#65533;&#65533;j&#65533;;Z&#65533;&#65533;M!&#65533;H&#65533;k6&#65533;I$DZ&#557;&#65533;&#65533;&#65533;$N-&#65533;e&#65533;0&#65533;ou&#65533;WQg)~U'&#378;G2,&#65533;&#65533;&#65533;r&#65533;&#47876;&#65533;&#65533;br5&#65533;&#65533;2&#65533;G&#65533;&#65533;9&#65533;K&#65533;'cK&#65533;H&#65533;&#65533;a&#65533;&#65533;#-&#65533;"/&#65533;&#775;h&#65533;B&#65533;&#65533;x&#65533;n&#65533;&#65533;CzR &#65533;&#65533;&#65533;fE&#65533;&#65533;n=&#65533;GPEG7&#65533;&#65533;X&#65533;E&#65533;&#65533;B&#65533;}&#65533;&#65533;&#65533;$&#65533;&#65533;,(}&#65533;&#65533;9&#65533;&#832;N&#65533;=&#65533;&#65533;&#65533;F&#65533;&#1510;"T&#65533;"`&#65533;z&#65533;&#65533;&#65533;K&#65533;$&#65533;&#65533; &#65533;b9&#65533;[&#65533;&#65533;&#65533;&#65533;&#65533;&#65533;&#65533;EY&#65533;[C&#65533;&#65533;&#65533;&#65533;W&#65533;&#65533;)oi&#65533;~b&#65533;&#65533;&#65533; &#65533;"H&#65533;[&#65533;sM&#17662;'&#65533;&#1449;q&#65533;d&#65533;&#65533;&#65533;u&#1562;(&#65533;hr&#65533;zA&#65533;u&#65533;Wi&#823;&#65533;n\&#65533;&#65533;&#65533;&#65533;)&#65533;m4&#1812;&#65533;h3`&#65533;XL&#65533;P&#519;!FO7)[&#65533;>4&#65533;&#65533;&#65533;n&#65533;&#65533;4&#65533;&#65533;4&#65533;&#65533;&#65533;W4V4&#65533;w&#65533;v&#65533;&#65533;&#65533;U&#65533;>&#65533;G&#65533;&#65533;Q4Ip&#65533;	&#65533;K&#65533;&#65533;|&#65533;Z,&#1582;&#65533;5&#491;*R&#65533;W\&#65533;z$B&#65533;<T&#65533;Z#&#789;
&#65533;d&#65533;SaR Dh&#65533;&#65533;^&#65533;Ue"&#65533;&#65533;e[
&#65533;&#65533;b&#65533;Yp(&#65533;&#65533;t&#65533;B#vD&#65533;&#65533;b&#65533;&#65533;{&#65533;&#65533;. X&#65533;&#65533;J`gW&#65533;mq&#65533;&#409;&#65533;&#65533;&#65533;&#65533;o&#65533;&}&#65533;&#57870;&#65533;&#65533;&#65533;&#65533;&#65533;&#65533;u&#65533;&#65533;k&#65533;&#65533;&#1199;Ln.&#65533;&#65533;=&#65533;&#65533;&#65533;H&#65533;&#65533;6&#65533;&#65533;&#65533;h"&#65533;Kh&#65533;&#65533;G|&#65533;o&#65533;&#65533;&#337;&#65533;&#2009;&#65533;&#65533;8&#65533;&#65533;&#65533;i\C&#65533;]7J;D&#65533;&#65533;&#65533;&#65533;&#65533;&#65533;~z&#65533;j&#40513;&#65533;{&#65533;&#65533;
&#65533;&#65533;6&#65533;&#65533;&#170;S&#65533;&#65533;C&#65533;*n&#65533;&#65533;&#65533;&#65533;e&#65533;F&#65533;&#65533;WH'&#65533;}/
@(&#65533;&#65533;s&#65533;&#65533;&#65533;|&#65533;v&#65533;>&#65533;&#65533;&#65533;>&#65533;&#65533;&#65533;.&#65533;J &#65533;&#65533; $H &#65533;`&#65533;&#65533;t&#65533;p&#65533;A&#65533;0t&#65533;&#65533;@&#808;Qa&#65533;&#65533;.&#65533;8&#65533;F(':&#65533;`&#65533;H&#65533;W2y&#65533;J!1&#65533;&#65533;&#65533;d&#735;3aE	s&#65533;&#65533;\*M&#65533;&#65533;fJ&#65533;N&#65533;J}:!%&#65533;&#65533;1&#65533;&e&#65533;&#1283;&#65533;h&#65533;8&#65533;&#65533;&#65533; J&#65533; A&#65533;&#399;&#65533;pO&#65533;q"&#65533;XbS&#65533;&#65533;Zu&#65533;&#2047;~&#65533; &#65533;&#65533;&#65533;?c}ihV&#65533;rM&#65533;&#65533;r&#65533;&#271;1&#65533;u`&#65533;&#65533;&#65533;&#65533;&&#65533;&#65533;@&#65533;&#65533;&#65533;8&#65533;^&#65533;&#65533;C&#65533;&#1261;]&#65533;.&#65533;WB&#65533;$0`@	&#65533;)&#65533;@ABq&#65533;&#141;K&#65533; &#65533;
&#517;K&#65533;&#65533;zo &#65533;&#65533;&#65533;&#65533;#$&#65533;&#65533;&#65533;&#65533;M&#65533;&#65533;&#65533;&#65533;#<&#65533;.^&#65533;&#1352;&#65533;&#703;&#1553;&#65533;B&#65533;0&#65533;f&#65533;1~E&#65533;&#65533;Y&#65533;P&#65533;&#65533;T&#65533;P&#65533;D&#65533;&#65533;a&#65533;&#65533;89&#65533;ST7Ih Q<}&#65533;&#65533;T*&#65533;QPUS$&#65533;dbS&#65533;i&#65533;&#65533;,1eU}*V&#65533;&#65533;&#65533;&#65533;-&#65533;&#65533;&#65533;'&#65533;&#65533;B]'&#65533; a&#65533;C^>&#65533;&#65533;&#1490;u&#65533;&#65533;&#65533;f&#65533;T&#65533;F&#65533;TAc-&#65533;d&#65533;@R&#65533;g~I`&#65533;&#65533;&#65533;&#65533;Y&#65533;&#65533;Q&#65533;&#65533;&#65533;l&#65533;&#65533;6&#65533;k(&#65533;&#65533;Z
&#65533;&#65533;&#65533;A&#65533;&#65533;&#65533;&#65533;|&#65533;)F)&#65533;&#65533; &#65533;\&#65533;I&#65533;&#65533;p&#65533;q q@&#65533;\p&#65533;E'\ &#65533;]&#65533;&#65533;v&#65533;}&#65533;^u&#65533;U&#65533;O&#65533;y&#65533;&#65533;?&#65533;Ut&#1163;&#65533;A&#65533;|&#65533;N9%G&#65533;&#65533;&#65533;&#65533;PY&#65533;&#65533;!OA	&#65533;J	)&#1536;N"&#65533;&#65533;&#65533;N=&#65533;&#65533;&#65533;&#65533;&#65533;&#65533;&#65533;K
@&#65533;&#65533;I.&#65533;h&#65533;&#65533;5&#65533;&#65533;M2*&#65533;!=&#65533;&#65533;L&#65533;IR&#65533;&#65533;Z&#65533;&#65533;&#65533;J&#65533;&#1200;6A&#65533;5NP&#65533;j)ICK&#65533;&#65533;c]4&#65533;eC?&#65533;0^y ]r&#65533;&#65533;l&#65533;B&#65533;*D&#65533;&#65533;&#65533;&#65533;	pk\&#65533;x&#65533;qm&#65533;&#65533;&#65533;f&#65533;r&#65533;VZ&#65533;vj&#65533;&#65533;&#65533;&#65533;M  &#65533; RI!&#65533;&#65533;&#65533; &#65533;&#65533;&#65533;&#65533;&#65533; &#1828;&#65533;*z&#65533;q&#65533;f&#65533;pBS ju&#1585;&#489;w|
jy&#65533;uG&#65533;z&#65533;&#65533;&#65533;J&#65533;VE&#65533;][u&#65533;Vc&#65533;&#65533;Cg&#65533;=qC&#65533;&#65533;&#65533;SW&#65533;&#65533;e	&&#65533;&#65533;J&#65533;&#65533;&#65533;t1W'&#65533;&#65533;K?&#65533;*&#65533;M&#65533;&#65533;;&#1225;&V&#65533;&#65533;&#65533;d>&#1378;&#65533;&#65533;&#65533;4&#65533;&#65533;&#65533;)&#65533;&#65533;S&#65533;&#65533;Q&#65533;&j@&#65533;&#484;&#65533;&#65533;sjV&#65533;&#818;~&#65533;W&#65533;k&#65533;r%L&#65533;I&#65533;&#65533;,&#65533;&#65533;Z&#65533;&#65533;K&#65533;&#65533;&#65533;&#1270;&#65533;q&#65533;i~u&#65533;&#65533;#&#65533;&#65533;&#65533;m&#65533;6=&#685;&#65533;&#65533;
B
&#65533;&#65533;)&#65533;<P&#65533;&#65533;&#65533;&#1038;&&#65533;h&#65533;&#65533;g)r&#65533;&#65533;7 v&#1685;u&#65533;&#65533;&#65533;Oj&#65533;&#65533;&#65533;&#65533;&#65533;{&#65533;&#65533;&#65533;&#65533;&#65533;&#65533;&#65533;:&#65533;lOy&#65533;&#65533;.&#65533;&#65533;&#584;?&#65533;&#65533;&#65533;N&#65533;V&#65533;*TB&#65533;&#65533;%&#65533;m&&&#65533;&#65533;&#65533;&#65533;ho:&#65533;	WZ&#65533;+&#65533;h&#65533;%%&#65533;	&#65533;^&#65533;&#65533;4&#65533;)8&#65533;&#65533;)&#65533;!&#356;&#65533;&#65533;*I57&#65533;6%[&#65533;&#65533;m&#772;&#65533;&#1173;.u2J&#65533;*6&#65533;&#65533;$&#65533;(A
&#65533;&#379;&#65533;&#65533;e&#65533;6&#65533;Ki&#65533;&#65533;&#65533;&#65533;&#65533;.uQ&#65533;g&#65533;&#65533;&#65533;&#65533;t,h&#1033;&#65533;j&#65533;C&#65533;&#65533;&#1649;N&#65533;y&#927;$&#65533;'&#65533;LP&#65533;&#65533; &#14876;&#65533;g9&#65533;:N&#65533;( &#65533;&#65533;&#65533;&#65533;i&#65533;&#65533;N &#65533;7*&#65533;IU&#65533;)&#65533;&#65533;&#65533;&#65533;&#65533;@[&#65533;(&#65533;&#65533;-&#65533;&#65533;&#65533;&#65533;&#65533;Rf&#65533;"&#65533;y&#616;&#65533;A&#65533;`l -&#65533;&#65533;d&#65533;&#65533;&#65533;&#65533;%&#65533;a!c&#65533;&#65533;(&#65533;&#65533;LFB&#65533;	F&#65533;$&#65533;D&#65533;wSP*w&#65533;&#65533;9HC&#65533;
a&#65533;0&#65533;n&#65533;J6&#65533;&#65533;&#65533;|&#65533;$!&#65533;&#65533;&#65533;bv&#65533;&#65533;2&#65533;&#65533;/}Q&#65533;+&#65533;@&#65533;&#65533;h&#65533;)P&#65533;"&#65533;B&#65533;&#65533;VU/{&#65533;&#65533;/{&#65533;W&#65533; &#65533;&#65533;:\&#65533;$ &#65533;&#65533;zB&#65533;P&#65533;G6&#65533;&#65533;5&#65533;&#65533;h&#65533;&#65533;4&#65533;	0 &#65533;*Ho&#65533;HRj:Z&#65533;%)&#65533;.&#65533;R&#65533;#&#65533;#&#65533;5&#65533;e&#65533;:&#65533;d&#65533;0 Ui a&#65533;&#65533;"&#65533;#&#65533;- &#65533;X&#65533;&#65533;F&#65533;&#65533;-&#65533;F&#65533;j&#65533;&#65533;&#65533;e&#65533;&#65533;,G&#65533;BJ&#65533;&#65533;&#1825;&#65533;u&#65533;D(\&#65533;&#65533;&#65533;;&#65533;&#65533;&#65533;&#65533;0/&#65533;NB&#65533;iHU{R&#65533;
t&#65533;&#65533;&#65533;&#65533;I&P&#65533;Jgf7[&#65533;&#1794;x&#65533;&#772;&#65533;&#65533;&#65533;d\&#65533;J8&#65533;&#65533;!Q`&#65533;&&#65533;%&#65533;E#&#65533;&#65533;m&+&#65533;6&#65533;V&#65533;&#65533;t&#65533;=&#65533;&#65533;bV&#65533;2)&#65533;R&#65533;b&#65533;&#65533;f&#935;&#65533;U&#65533;&#65533;&#65533;.&&#65533;&#32006;&#65533;z&#65533;(R&#65533;&#1024;M&#65533;_[4&#65533;[$z$&#65533;&#65533;)&#65533;A].JR&#65533;&#65533; >&#65533;&#65533;J&#65533;<Jhb&#65533;&#65533;&#65533;&#65533;&#65533;(8&#65533;4&#65533;;&#65533;?0&#65533;L&#65533;jP&#65533;&#65533;&#65533;&#65533; ..&#65533;+iqX&#65533;&#65533;C&#65533;&#65533;pJE&#65533;X&#65533;;&#65533;0&#65533;&#65533;&#65533;&#65533;&#65533;&#65533;A&#65533;&#65533;n(&#65533;^&#1538;-&#65533;A&#65533;&#65533;&#65533;IF&#65533;&#65533;0)aL&#65533;D$&#65533;&#65533;&#65533;&#65533;&#65533;&#65533;-&#65533;&#65533;a&#65533;T&#65533;&#65533; cr%&#65533; &#65533;&#65533;;&#65533;,&#65533;G"n&#65533;&#65533;&#65533;&#1750;x&#65533;&#65533;&#65533;H(&&#65533;#&#65533;+&#65533;D&#65533;&#65533;&#65533;/P&#65533;&#65533;D&#65533;&#65533;&#65533;IECR&#65533;&#65533;a&#65533;&#65533;&#65533;)&#65533;)&#65533;s&#65533;&#65533;&#65533;<&#65533;&#65533;n&#65533;&#65533;&#65533;&#65533;Q&#65533;7&#65533;BB&#65533;&#65533;&#65533;&#65533;&#65533;H&#805;&#65533;]&p&#65533;&#65533;f9G&#65533;&#1102;&#65533;&#65533;D&#65533;h&#65533;&#65533;&#65533;&#65533;^&#65533;}*&#65533;&#65533; |#&#1630;T&#65533;cZ&#65533;&#65533;<&#65533; &#65533;>&#65533;&#65533;4j~&#300;k%`&#65533;:&#65533;	&#65533;&#65533;&#65533;&#65533;E&#65533;*&#65533;&#65533;&#1543;&#65533;
~&#65533;r&#65533;&#65533;{(&#65533;&#65533;2&#65533;&#65533;/&#65533;	&#65533;&&#65533; &#65533;&#65533;f&#65533;&#65533;
a&#65533;&#41604; !
F uy^&#65533;&#65533;&#65533;&#65533;&#65533;&#1812;$&#65533;lbae:&#65533;&#65533;$[&#65533;&#65533;&#65533;Fw&#65533;&#65533;5/M&#65533;a&#65533;&#65533;&#65533;&#65533;kw0\&#65533;&#65533;`*&#65533;&#65533;&#65533;R&#65533;&#65533;yN&#65533;5&#65533;&#65533;&#65533;I&#65533;y
l&#1276;&#65533;(&#65533;<R&#65533;dv&#65533;&#65533;&#65533;]&#65533;h&#65533;.5`U0F&#65533;&#65533;&#65533;}&#65533;&#65533; &#65533;&#65533;)&#65533;&#65533;=/  &#65533;&#65533;H&#65533;ti5&#65533;Pm&#65533;M&#971;&#65533;&#65533;UE&#65533;i&#65533;&#65533;&#65533;&#65533;*&#65533;uA&#65533;$&#65533;&#65533;\&#1188;&#65533;&#65533;u&#65533;d&#65533;&#65533;&#65533;&#65533;W&#65533;&#65533;dP}&#65533; GMj&#65533;	&#65533;+K+&#65533;&#65533;"{&#65533;o&qXE&#65533; &#65533;A&#65533;!&#65533;&#65533;&#65533;.&#65533;+r&#65533;&#65533;ZjI&#65533;NK&#65533;&#65533;&#65533;&#1962;&#65533;&#65533;&#920082;&#696;$&#65533;>&#65533;L&#65533;C&#65533;&#2010;&#65533;&#62759;&#65533;&#65533;&#65533;&#65533;&#65533;3&4&#65533;&#65533;&#65533;&#1540;&#65533;&#65533;H&#65533;&#65533;wzN	(05&#65533;&#65533;&#65533;}.@o&#65533;]&#65533;&#65533;:&#65533;&#65533;o&#65533;h&#65533;a
;&#65533;&#65533;N&#65533;M&#65533;&#65533;&#65533;E&#65533;9E&&#65533;g-&#65533;&#65533;VYY&#65533;S&#65533;&#688;&#65533;P&#65533;g&#65533;  &#65533;\6&#65533;&#65533;&#65533;&#65533;&#65533;&#65533;&#65533;&#65533;&#65533;v&#65533;Xl+&#65533;&#65533;k/&#65533;7&#65533;&#65533;ll=&#65533;&#65533;&#65533;&#65533;&#65533;u&#65533;&#65533;q&#65533;&#65533;L&#65533;x&#768; b&#65533;@m&#65533;P &#65533;PW&#65533;u
&#65533;19&#65533;F"b&#65533;F&#65533;!:&#65533;&#65533;D
z&#65533;MB.&#65533;&#65533;u&#65533;u &#65533;$&#65533;B&#65533;&#65533;p&#65533;'ZaI$:.&#65533;f~2&#65533;R~&#65533;>&#65533;=&#65533;&#65533;#&#65533;&#65533;z&#979;veSr&#65533;q5&#65533;f)&#2021;H5E^.&#65533;42&#65533;^&#65533; 0iX3&#65533;4 &#65533;&#65533;&#65533;&#65533;wk&#65533;&#65533;#v&#65533;$=&#65533;&#65533;P&#65533;J;0F&#65533;&#65533;&#65533;J&#65533;&#65533;&#65533;&#65533;~l&#65533;~&#65533;6T&#65533;Ai&#65533;%&#65533;'&#65533;8&#65533;~&#65533;&#65533;?Vu&#65533;&#65533;&#65533;A]&#65533;&#65533;$&#65533;N&#65533;g#x$&#65533;m&#65533;&#65533;8K4rGzW|"]S&#65533;9V&d D<&#65533;s&#65533;$&#65533;.IO+&#65533;L&#65533;'&#65533;q&#65533;VQ&#65533;&#65533;&#65533;_?&#65533;&#65533;&#65533;Oq&#65533;6&#65533;&#65533;+PU&#65533;!nd&#65533;&#65533;f,(&#65533;&#65533;#&#65533;2'&#65533;Qxr'wR&#65533;&#65533;'>&#65533;zQ&#65533;6&#65533;AW&#65533;r&#65533;!ZI&#65533;r&#65533;&#65533;(&#65533;D&#65533;s&#65533;Q&#65533;&#65533;v&#65533; A&#65533;h&#65533;&#65533;sy&#65533;&#65533;G&#65533;j&#65533;8%A"Fm!iP&#65533;`1(&#65533;&#65533;&#65533;jj#BV8BAL&#65533;B&#65533;}&#65533;&#65533;&#65533;+&#65533;&#65533;@&#65533;r&#65533;&#65533;&#65533;&#1811;&#65533;M1)&#65533;UB+8r&U!=&#65533;B&#65533;&#65533;)&#65533;m&e1y&#65533;}&#1170;1tO4q&#65533;rZMVZ&#65533;&#65533;DPpw&#65533;Pa&#65533;&#65533;E&#65533;o&#65533;&#65533;Rqvy&#65533;WBY &#65533;&#65533;&#65533;dLaB&#65533;&#65533;8/&#65533;g&&#65533;QhQvR&#65533;%3\!&#65533;Q&#65533;'N2vg&#65533;W!&#65533;-&#65533;RKx&#65533;&#65533;)>3)&#65533;&#65533;HM|O&#65533;^&#65533; &#65533;&#65533;&#65533;&#65533;b&#65533;&#1377;5U&#65533;.&#65533;VA?&#65533;x&#65533;/&#65533;&#65533;&#65533;&#65533;_&#1127;.&#65533;71%@ZP2&#65533;#Pee&#291;vA&#65533;&#65533;8&#65533;&#263;&#1162;&#65533;&#329;j&#65533;A&#65533;&#65533;h&#65533;`"A`rz&#65533;t(p.&#65533;P0gCR&#65533;&#65533;%&#65533;R&#65533;2O&#65533; &#65533;~&#65533;&#65533;M&#65533;#}&#65533;"x&#65533;&#65533;L&#65533;Mlw&#65533;&#65533;x~&#65533; &#65533; E&#65533;239Y<&#65533;W&#65533;&#65533;Yr!&#65533;$&#65533; $ mhL&#65533;&#65533;-&#65533;D&#65533;&#65533;y&#65533;&#65533;(&#65533;&#65533;{&#65533;&#65533;&&#65533;&#65533;&&#65533;s&#65533;&#65533;"&#65533;9&#65533;hm&#65533;FTC&#65533;&#65533;&#65533;>g&#65533;{I&#65533;^&#65533;ws&#65533;&#65533;?&#65533;ap|&#65533;3 &#65533;(lq<2'&#65533;U&#1574;`s&#65533;bPm &#65533;e&#65533;B &#65533;3;/ W&#65533;*
&#65533;&#65533;
&#65533;&#65533;&#65533;&#65533;I@4P)&#65533;KGPF &#65533;%d&#65533;&#65533;&#65533;u&#65533;&#65533;1$N&#65533;j&#65533;&#65533;&#65533;&#65533;&#65533;L&#65533;&#541;D&#65533;&#65533;)P"5E><6"PE&#65533;'&#65533;Y&#65533;&#65533;v&#65533;cE$&#65533;&#65533;	Z&#65533;&#65533;C&#65533;DebZ&#65533;O&#65533;{&#1189;:Y=&#1061;&#65533;5A&#65533;C&#65533;&#65533;+&#65533;&#65533;&#65533;``0'&#65533;E&#65533;&#65533;&#65533;j&#65533;)U&#65533;1ZLi&#65533;&#65533;7&#65533;e&#65533;(a&#65533;]&#65533;&#65533;'R&#65533;Y'&#65533;&#65533;q~'oz&#65533;&#65533;g &#65533;&#1240;&#65533;I(SB&#65533;0|ly&#65533;&#65533; &#65533;&#1568;&#65533;8_&#65533;v1&#65533;&#65533;/KE&#816758;&#65533;}&#65533;1&#65533;h/3aP&#65533;Y&#65533;?&#65533; &#65533; 6p&#65533;&#65533;:	`dP&#65533;&#65533;&#65533;P&#65533;&#65533;2<&#65533;&#65533;hpK*_&#65533;&#65533;&#65533;XT+X&#65533;M&#65533;&#65533;&#65533; &#65533;)$&#65533;Iv&#65533;&#65533;&#65533;&#65533;z&#65533;O&#65533;~c&#65533;8U1Z&#65533;&#65533;&#65533;&#65533;f)&#65533;Maz2g`H? \w@&#65533;<&#65533;2u&#65533;&#65533;8ID g&#65533;&#65533;Z&#65533;&#65533;&#65533;)&#65533;L&#65533;CF&#65533;! =	a&#65533;`:	&#65533; m&#65533;9u&#65533;&#65533;&#65533;Ua&#65533;&#65533;Y&#65533;NF'S+&#65533;$&#65533;q&#65533;7z8R&#65533;qX&#65533;&#65533;&#1196;&#65533;&#65533;&#65533;&#1036;&#65533;&#65533;R&#65533;&#65533;&#65533;&#65533;&#65533;>&#65533;#)E&#65533;rJ&#65533;)*&#65533;=e&#65533;D&#65533;8&#65533;&#65533;Ia&#65533;3U 8%&#65533;&#65533;&#65533;&#65533;I&#65533; @&#65533;(PX&#65533;0$&#65533;	; '&#65533;&#65533;X&#65533;I&#65533; &#65533;&#65533;&#65533;e&#65533;q &#65533;&#65533;&#65533;P&#65533;&#65533;kjUu&#65533;0k &#65533;U&#65533;Aw&#65533;' $!	(U&#65533;&#65533;&#65533;&#65533;&#65533;	&u&#65533;j= ]RJ&#65533;;&#65533;NR&#65533;&#65533;<&#65533;&#65533;)&#65533;&#65533; ?0&#65533;&#65533;&#65533;_P&#65533;&#65533;&#65533;&#65533;d&#65533;&#65533;D&#65533;8&&#65533;Q&'&#65533;+Aa&#65533;b&#65533;V&#65533;(:&#65533;jr&#65533;la&#65533;&#65533;^bi_&#65533;p&#65533;&#65533;pc&#65533;U&#65533;jEDP&#65533;#&#65533;I]5&#65533;#=&#65533;f&#65533;=p&#65533;E&#65533;&#65533;!&#65533;&#65533;&#65533;&#65533;&#65533;&#65533;4 >&#65533;(&#65533;H&#65533;%^E/&#23884;&#65533;&#65533;#&#65533;&#65533;*f&#65533;&#65533;!>&#65533;A&#65533;:&#65533;v&#65533;&#65533;&#65533;JA1k&#65533;&#65533;u&#65533;&#65533;I&#65533;>&#65533;*&#65533;W&#65533;0"1&#65533;&#65533;_<s&#65533;W&#65533;:&#65533;90&#65533;&#65533;KI&#65533;?0&#65533;B&#65533;{&#65533;Ru&#65533;=&#65533;&#1218;_8&#65533;U&#65533; &#65533;&#65533;J&#65533;&#65533;&#65533;;$q&:"&#65533;&#65533;'&#65533; Y&#65533;&#65533;d&#65533;&#65533;D,<&#65533;m&#65533;&#65533;&#65533;&#65533;v:&#65533;L&#65533;&#65533;&#65533;|&#65533;1;&#65533;&#65533;&#65533;q'hm&#65533;y &#65533;x&#65533; X(&#65533;&#65533;1&#65533;&#65533;wb&#65533;,&#65533;p&#65533;&#65533;18&#65533;6y&#65533;-&#65533;&#65533;R&#65533;5gs&#65533;l&#65533;&#65533;u&#65533;&#65533;e=&#65533;&#65533;&#65533;&#65533;&#65533;&#65533;J<&#65533;RF^&#65533;&#65533;r`(.&#65533;r/&#65533;@&#65533;&#65533;x&#65533;&#65533;4&#65533;&#65533;&#65533;Wj&#65533;P~*o&#65533;|pQ&#65533;&#65533;R&#65533;:&#65533;`r1&#715;
&#65533;l3&#65533;&#435;WU-[&#65533;&#65533;YH&#65533;&#65533;&#65533;2&#65533;'&#65533;&#65533;&#65533;;@.&#65533;$&#65533;8&#65533;i!VJ&#65533;r&#65533;&#65533;B&#65533;3&#65533;I&#65533;&#65533;&#65533;vI&&#65533;s&#65533;=s6&#65533;r!q&#65533;&#65533;&#65533;'CHf!E&#65533;&#65533;|t&#65533;&#65533;&#65533;l&#65533;dlj&#174;&#65533;&#65533;&#65533;&#65533;&#65533;a&#65533;Q&#65533;&#1811;Q93&#65533;&#1654;:&#65533;+&#65533;M&#65533;c&#65533;&#65533;j&#65533;I&#65533;&#65533;&#65533;&#65533;&#65533;p&#65533;'&#65533;&#65533;=&#65533;&#65533;&#65533;Puf&#65533;u&#65533;-`&#65533;&#1411;&#65533;&#65533;Q&#65533;G&#65533;j&#65533;&#65533;T(&#65533;&#65533; J&#65533;&#65533;&#65533;&#65533;HV&#65533;&#65533;/&#65533;&#65533;&#65533;,&#65533;&#65533;V&#65533;Z&#65533;p^&#65533;&#65533;Z&#65533;I&#65533;&#65533;7`4&#65533;&#65533;&#65533;N&#65533;r/&#65533;2&#65533;&#65533;&#65533;}&#65533;&#65533;&#65533; B&#65533;&#1047;&#65533;&#65533;&#65533;%bD&#65533;&#65533;!#&#65533;&#65533;7b&#65533;t&#65533;&#65533;x%P&#65533;&#65533;sDA"&#65533;&#65533;>z&#65533;P&#65533;;&#65533;&#65533;v&#65533;5I&#65533;'&#65533;&#65533;&#1093;R&#1683;&#65533;G&#65533;c7&#65533;*&#65533;&#65533;&#65533;YuW&#65533;;[&#65533;&#65533;{&#65533; &#65533;&#65533;&#65533;Idt{S#&#65533;&#65533;L4&#65533;'P[&#65533;S&#65533;=&#65533;I\&#65533;PpU&#65533;vC%@&#65533;&#65533;!&#65533;|&#65533; &#65533;WS&#65533;&#65533;D&#65533;;+&P$/&#65533; C&#65533;&#65533;@l"&#65533;&#65533;&#65533;&#65533;%&#65533;+3'&#65533;&#65533;Q&#1041;G&#65533;&#65533;g&#65533;'&#65533;(&#1192;>&#65533;\S&#65533;&#65533;&#65533;&#65533;&#65533;&#65533;&#391;&#65533;j~&#65533;P(z&#65533;&#65533;/hr
sj
&#65533;:#Hk&#65533;&#65533;&#65533;&#65533;L&#65533;&#65533;k#}c&#65533;&#1393;&#65533;&#65533;Y&#65533;+&#65533;b8&#65533;&#65533;&#65533; &#65533;&#65533;
&#65533;&#65533;&#65533;&#65533;&#65533;&#65533;fmF&#65533;&#65533;[&#65533;&#65533;&#65533;az&#65533;&#967;J&#65533;&#65533;&#65533;&#65533;;,
9$&#65533;&#65533;&#65533;L\&#65533;~[J&#65533;&#65533;QO&#65533;f&#65533;B|&#65533;9&#65533;&#65533; 6&#65533;d&#65533;&#65533;&#65533;&#65533;&#65533;a&#65533;&#65533;{\&#65533;9,&#65533;+u&#65533;W&#65533;&#65533;&#65533;&#65533; {"gS$I:&#65533;	&#65533;P&#65533;!!&#65533;"n&#65533;&#65533;&#65533;&#65533;9&#65533;*&#65533;&#65533;vo&#65533;R&#65533;Aq&#65533;F&#65533;&#65533;&#65533;A&#1243;&#65533;&#65533;R&#54486;&#1853;H&#65533;&#65533;&#65533;&#65533;&#65533;&#65533;1&#28972;&#65533;S&#65533;R&#65533;&#65533;&#65533;&#2034;v&#65533;Z&#65533;_&#65533;5w&#1460;E&#65533;&#65533;W&#65533;&#65533;#&#65533;g&#65533;&#65533;&#65533;&#65533;&#65533;&#65533;e2&#65533;&#65533;&#65533;%^i&#65533;&#65533;d9&#65533;&#65533;&#1061;Q&#65533;&#65533;&#65533;&#65533;(&#65533;lU&#65533;P{&#65533;&#65533;&#65533;Q}&#65533;P&#65533;3$&#65533;&#65533;&#65533;&&#65533;P&#65533;,&#65533;&#65533;&#65533;&#65533;&#65533;&#65533;@&#65533;g3^&#65533;&#65533;&#65533;&#65533;C&#65533;&#65533;&#65533;[ZV&#65533;&#65533;a&#65533;<J[&#65533;u5y&#65533;&#65533;P&#65533;&#65533;&#65533;!&#65533;&#65533;c&#65533;}p&#65533; &#1286;)UQ.&#65533;]&#65533;h&#65533;&#65533;&#65533;<&#65533;sx<&#65533;&#65533;&#65533;&#65533;&#65533;&#65533;p&#65533;&#65533;&#65533;&#65533;&#65533;q1&#65533;G+S&#65533;&#65533;&#65533;3p|&#65533;&#65533;&#65533;&#65533;R&#65533;4Z&#65533;&#65533;&#65533;A&#65533;	&#65533;&#65533;,&#65533;F&#65533;&#65533; P|&#65533;$&#65533;&#65533;6 z&#65533;&#65533;j['1&#65533;&#65533;R&#65533;<&#65533;&#65533;:&#65533;a4PUPh&#65533;&#65533;IPf&#65533;caU&#65533;&#65533;&#65533;&#65533;&#65533;&#65533;&#65533;&#65533;}&#65533;&#65533;W&#65533;@&#65533;-&#65533;&#65533;w{b&#65533;$&#65533;&#65533;P&#65533;9r&#65533;&#65533;;&#65533;&#65533;R
&#65533;'&#65533;'&#65533;nkz1&#65533;&#65533;=-&#65533;G&#65533;&#65533;y&#65533;ByQ3qQ&#65533;&#65533;'&+&#65533;&#65533;&#65533;&#65533;L&#65533;I V&#65533;&#65533; '`epa&#65533;&#65533;pVg&#65533;f&#65533;	]p&#65533;	&#65533;&#65533;r&#65533;&#65533;Uq/&#65533;&#65533;5$G_h&#65533;A&#65533;r&#65533;T&#65533;&#65533;qp&#65533;&#65533;E&#65533;&#65533;&#65533;&#65533;n&#65533;&#65533;&#65533;	&#65533;U&#65533;&#65533;&#1385;!EJM< &#65533;&#65533;{	,&#65533;&#1845;&#65533;`;&#65533;?5&#65533;&#65533; B&#65533;&#65533;Hj&#1252;&#2034;tj&#38414; &#65533;n+&#65533;&#65533;6|2&#65533;~A&#65533;#86
C[ V&#1738;&#65533;6j&#65533;WpQ&#65533;;^V2`&#65533;&#65533;0&#65533;&#65533;
A<j&#65533;N&#65533;r1l&#65533;&#65533;4X&#65533;]&#65533;&#65533;u&#65533;&#65533;&#65533;&#65533;R\&#65533;z&#65533;&#65533;&#65533;&#65533;&#65533;>&#65533;O&#65533;&#65533;&#65533;f"&#65533;G &#4097; =&&#65533;&#65533;A8h Qb	h&#65533;b&#65533;F&#65533;&#65533;@Cc5 &#65533;&#65533;"E&#65533;)
&#65533;0A&#206;&&#65533;&#65533;&#65533;bG&#65533;&#65533;t&#65533;"&#324;	5&#65533;&#65533;D&#65533;
&#65533;&#65533;&#65533;&#65533;&#65533;&#994;G&#65533;u&#65533;&#65533;a&#344;4&#65533;&#65533;&#65533;A&#65533;L	&&#65533;(&#65533;&#65533;&#462;=&#65533;&#65533;&#65533;!&#65533;r&#65533;&#65533;A&#65533;&#65533;2e&#65533;&#1344;&#65533;o`&#65533;(J&#65533;&#65533;&#65533;h&#1378;ABY
8T&#65533;P&#65533;r&#65533;&#65533; @&#65533;&#65533;&#65533; 8m &#65533;B&#65533;&#65533;&#65533;&#65533;&#65533;&#65533;&#65533;&#1204;m&#65533;k&#65533;:&#65533;&#65533;&#65533;X&#65533;i&#65533;&#65533;&#177;N&#65533;&#65533;&#65533;&#65533;	V&#65533;&#65533;&#65533;&#65533;:,n\&#65533; @
U&#65533;&#306;R!|&#65533;@@z&#65533;, &#65533;&#331;+I&#65533;o&#65533;r&#65533;46d&#65533;8A$4&#696;Bh&#65533; &#65533;JX&#65533;=&#65533;&#65533;n&#65533;&#65533;`&#65533;&#65533;&#65533; N@&#681;&#65533;<&#65533;&#65533;!&#65533;&#65533;& <&#688;&#65533;&#65533;@&#65533;(&#65533;&#65533;N<hD&#65533;l&#65533;&#65533;"&#65533;(8L&#65533;&#65533;p&#65533;0h&#65533;I &#65533;
r1&h&#65533;%&#65533;rH&#65533;&#65533;&#65533;k(&#65533;&#65533;&#65533;&#65533;&#65533;Jh*&#65533;&#65533;z&#65533;`&#65533;hZ&#65533;&#65533;&#65533;d&#65533;&#65533;Q(&#65533;&#65533;&#65533;N&#65533;i&#65533;	&#59929;:bs&#65533;&#65533;&#65533;!-&#65533;&#65533;&#65533;A&#65533;&#65533;z(&A&#65533;&#65533;"
&#65533;L&#65533;8&#65533;AT&#65533;&#65533;&#65533;&#65533;b&#65533;% &#65533;&#65533;&#65533;>&#65533;&#65533;&#65533;&#65533;&#65533;&#65533;kG&#65533;8&#65533;&#65533;:
&#65533;Cj=&#65533;&#65533;@2	.&#65533;	2&#65533;l 6&#65533;*K&#65533;&#65533;ls6&#65533;l &#65533;&#65533;v7&#65533;|c&#65533;O&#65533; &#65533;&#59919;h&#65533;&#65533;j&#65533;3)&#65533;&#65533;&#65533;&#65533;&#65533;e&#65533;&#65533;&#65533;v(&#65533;&#65533;zB&#65533;&#356;&#65533;&#65533;(&#65533;&#65533;[&#65533;&#65533;:Nx&#65533;&#65533;&#65533;{=p &#65533;N&#65533;@&#65533;&#65533; c&#65533;+tHBo&#65533;v&#65533;r&#65533;|&#65533;-&#65533;4p&#65533;	&#65533;H&#65533;&#65533;B&#65533;&#65533;&#65533;:&#65533;&#65533;'p&#1217;F&#65533;`&#65533;&#65533;|M&#65533;&#65533;|s&#65533;&#65533;&#65533;LbsO&#65533;Q(&#65533;&#65533;LQ&#65533;Kj&#515;$dH&#65533;&#65533;&#65533;<
&#65533;b&#65533;&#65533;&#836;&#65533;.hR&#65533;h&#65533;&#65533;H&#65533;&#65533;J!&#65533;fN&#65533;!&#65533;:&&#65533;&#65533;&#65533;Ph+&#65533;&#65533;p:A&#65533; EQ&#65533;)&#65533;&#747;&#65533;.&#65533;&#65533;-&#65533;&#65533;&#65533;&#65533;L&#65533;^&#65533;i&#65533;&#65533;&#65533;&#36360;&#65533;&#65533;+&#65533;&#65533;&#65533;Tl]&#65533;Vmu&#65533;&#65533;f&#341;2	<&#65533;&#65533;3&#65533;b&#65533;&#65533;X_QC&#65533;d&#65533;-m&#65533;UY;&#65533;7&#1984;&#65533;&#65533;&#1975;&#65533;-J&#65533;N&#65533;w&#65533;&#65533;&#65533;8&#65533;&#65533;&#65533;&#65533;&#65533;&#65533;&#65533;v&#65533;&#1763;&#1443;
&#65533;&#65533;&#65533;5&#65533;*&#65533;&#65533;&#366;&#65533;&#65533;e&#65533;&#65533;&#65533;sNB&#65533;(&#65533;>&#65533;&#65533;%l;!&#65533;&#65533;&#65533;7;&#65533;&#65533;f<&#544;&#65533;2&#65533;&#65533;D&#65533;
&#65533;&#65533;TN&#65533;./Z(&#65533;\4&#65533;x&#65533;5&#65533;=dd&#65533;&#65533;@&#65533;&#65533;4\ah&#65533;&#65533;&#65533;&#65533;&#65533;&#65533;ai&#65533;&#65533;L&#65533;&#1282;&#65533;	j&&#65533;C&#65533;&#65533;&#65533;&#65533;&#65533; :PK&#65533;j2&#65533;&#65533;P&#65533;k{1&#65533;Z&#1812;&#65533;%m&#65533;Q&#1760;L&#65533;A&#65533;e &r&#65533;x0D!&#65533;`Q1!&#65533;~4&#65533;&#65533;.%&#65533;]&#65533;8&#65533;&#65533;/ &#1374;&#65533;#&#65533;&#65533;U&#65533;&#65533;\h&#386;&#65533;WA&#65533;3&#65533;&#65533;&#65533;*+&#65533;&#65533;t&#65533;&#65533;&#65533;t&#65533;&#65533;&#1188;&#65533;4r&#65533;&#65533;J&#65533;&#65533;	'+&#1041;&#65533;&#65533;&#65533;@R8 P&#65533;&#65533;&#65533;eg&#65533;&#65533;2^ &#65533;"&#65533;&#65533;Kr&#65533;k&#65533;&Ip=;V&#65533;&#65533;&#65533;&#65533;'&#65533;&#65533;28!&#65533;d!	&#65533;&#65533;&#65533;pFD &#65533;&#65533;*I&#65533;&#65533;D&&#65533;&#65533;E&#65533;5K@Td&#65533;&#65533;
Y&#65533;C{&#65533;	&#65533;p&#65533;.\&#65533;#&#1538;&#65533;P-\&#65533; P	[2t&#65533;&#65533;&#65533;$91TT&#65533; &#65533;&#65533;&#65533;&#65533;&#65533;N&#65533;R&#65533;"nD&#65533;1&#65533;&#65533;FT<iUd,:&#65533;KI&#65533;R&#65533;!+%&#65533;&#65533;&#65533;.&#65533;&#65533;`g8&#65533;	&#65533;/&#65533;c@z~s W&#65533;f2&#65533;*&#65533;% &#65533;\&#65533;&#65533;2&#65533;yc&#65533;r&#65533;&#65533;&#1768;&#65533;6&#65533;&#65533;&#65533;&#65533;zS&#65533;&#1136;Y&#4836;&#65533; IC&#65533;y&#847;E+&#65533;&#65533;&#65533;<&#65533;z&#65533;pO<a&#65533;|7SA&#65533;&#65533;w&#65533;, &#65533;&#65533;*U&#65533;I!&#65533;&#65533;'R!&#65533;1D+#Qt&#65533;F"&#65533;xdFZa&#65533;/&#65533;&#65533;$&#65533;&#65533;l1&#65533;|P@&#1730;&#65533;&#65533;4&#65533;II&#65533;GV&#65533;&#65533;&#65533;>d A&#370;&#65533;&#65533;2&#65533;ge(AK&&#65533;&#65533;&#65533;&#65533;H`YK&#65533;p2@&#65533;E&#65533;&#65533;=&#1058;&#65533;@&#65533;&#65533;	L@d<&#1346;C.o~&#65533;&#1914;&#1174;!&#65533;&#65533;&#65533;E&#65533;'&#65533;&#65533;)&#65533;x&#38086;&#65533;&#65533;&#65533;&#65533;E/{&#65533;&#65533;W.C&#612;&#65533;&#65533;V&#65533;#&#65533;4'\,&#65533;&#65533;3&#65533;
&#878;&#65533;&#65533;&#65533;_&#65533;&#65533;u&#65533;*ii&#65533;&#65533;&#65533;&#65533;&#65533;&#65533;q&#65533;\v&#65533;&#1405;H&#65533;ty<&#65533;N&#65533;&#65533;3&#65533;xu&#65533;Wu&#65533;Q&#65533;&#65533;<&#65533;r]&#65533;*&#65533;&#65533;&#65533;&#65533;&#65533;hEl&#65533;&#65533;I&#65533;*&#65533;K&#65533;Id&#65533;X&#65533;&#65533;&#65533;"&#681;&#65533;I&#65533;&#65533;a&#65533;&#65533;&#21582;&#65533;&#65533;x	PX-R#&#65533;z&#65533;6H&#65533;&#65533;T&#65533;D$&#65533;Z&#65533;&#65533;E&#65533;0m&#65533;&#65533;R&#65533;&#65533;IA&#65533;	&#65533;&#65533;l-%&#65533;jN&#65533;2!&#65533;Pv\;H&#65533;ZPu&#65533;Ur &#65533;&#65533;@&#65533;&#65533;&#65533;{&#1416;E &#65533;&#65533;t@&#65533;F&#65533;!*&#1161;&#65533;&#65533;&#65533;&#65533;,&#65533;0Tt&#65533;M&#65533;3&#65533;&#65533;4&#65533;MGEs\&#680;1&#801;scj&#65533;;G&#65533;&#65533;&#65533;6&#65533;
V&#65533;&#65533;h&#65533;~bp&#65533;O3&#65533;-x6Im&#65533;"*VnG&#65533;&#65533;y  &#65533;A&#65533;&#65533;&#65533;2D!?/XN&#65533;&#65533; &#65533;n&#65533;&#65533;&#65533;&#65533;){&#65533;&#65533;E&#65533;|	&#65533;@!&#65533;P&#65533;<&#65533;DD&#65533;&#65533;&#65533; &#65533;&#65533;&#65533;&#65533;~&#65533;Y&#65533;&#65533;&#65533;U&#54822;&#65533;&#65533;QDc5&#65533;yP&#65533;&#65533;&#65533;b;&#65533; &#65533;&#38685;@&#65533;&#65533;&#65533;h 'b&#65533;cA5&#65533;&#65533;&#65533;(%&#65533;&#65533;IJp&#65533;&#65533;q&#65533;&#65533;2&#1353;M&#65533;G1&#65533;&#65533;j~=&#65533;V&#65533;&#65533;&#65533;O&#65533;&#65533;&#65533;-&#65533;wP&#65533;&#1298;&#65533;*b	^80&#65533;<0z&#65533;&#65533;&#65533;&#65533;&#65533;&&#65533;&#65533;&#65533;31&#449;W&#65533;&#65533;&#661;9&#65533;f_9&#65533;&#65533;&#65533;-&#65533;&#65533;g:&#65533;&#65533;&#65533;Z&#19318;&#65533;&#65533;&#65533;K&#65533;&#65533;I&#65533;&#65533;3z&#65533;G&#65533;:&#65533;&#65533;X&#65533;&#65533;P&#65533;5&#1313;&#65533;&#65533;(&#65533;&#65533;&#65533;&#65533;@&#65533;[XC&#65533;&#65533; nu&#762;&#65533;]e~k&#1724;T&#65533;E&#65533;-*&#65533;&#65533;&#65533;&#65533;X&#65533;~&#65533;&#65533;&#65533;&#65533;&#65533;W3&#65533;X&&#65533;&#65533;&#65533;>e&#65533;%#&#65533;UGhh&#65533;&#65533;e,&#65533;R&#65533;&#65533;)&#65533;,&#65533;&#605;&#65533;&#65533;&#1327;-njI\&#65533;&#65533;'&#65533;&#65533;s}&#65533;	&#785;D.&#65533;&#65533;,	&#65533;{&#65533;~2 &#65533;pp&#65533;Z&#65533;j,&#65533;&#65533;X&#1416;/&#65533;["&#65533;&#65533; .S&#1254;&#65533;E&#22388;d&#65533;&#65533;m^&#65533;bu&#65533;&#459;&#65533;E&#65533;e6&#65533;
W2&#65533;3&#65533;&#65533;@&#65533;+`]&#65533;6&#65533;&#65533;&#65533;&#65533;}3&#65533;&#65533;&#65533;=&#65533;&#65533;[vS&#65533;R&#65533;&#65533;&#65533;Eu&#65533;x&#65533;&#65533;A&#65533;%0&#657;lT&#65533;&#65533;4&#65533;&#65533; &#65533;&#65533;&#65533;&#65533;&#65533;&#65533;&#65533;&#65533;v&#65533;&#65533;V&#65533;&#65533;&#65533;&#65533;&#65533;&#65533;&#65533;&#65533;|&#65533;#&#65533;&#65533;&#65533;J&#65533;n&#65533;&#65533;&#65533;!A&#65533;&#65533;&#65533;&#65533;&#65533;?RJ@&#65533;P&#65533;&#65533;&#65533;&#65533;0X&#65533;+&#65533;&#65533;&#65533;&#1762;&#65533;&#65533;&#65533;4&#65533;*&#65533;*Y&#65533;&#65533;{%&#65533;J&#65533;&#65533;&#65533;&#65533; &#65533;&#65533;&#65533;e&#65533;b2&#65533;&#65533;"&#226;f[&#65533;&#65533;<&#65533;(&#65533;&#65533;x&#65533;&#65533;&#65533;,&#65533;!/&#65533;2(&#65533;&#65533;1&#65533;S&#65533;&#65533;&#65533; :&#65533;A&#65533; &#65533;7&#65533;	
(&#65533;&#65533; &#65533;&#65533;x&#65533;Zj&#65533;"&#65533; "&#65533;A&#65533;$>&#65533;&#65533;&#65533;z&#65533;&#65533;&#1100;&#736;&#65533;Y&#65533; &#65533;&#65533;&#65533;&#65533;&#65533;&#27320;&#65533;3>b&#65533;8&#65533;&#65533;3xq&#65533;&#65533;3&#65533;?&#65533;&#662;&#65533;k!&#65533;?&#65533;&#65533;&#1225;0 &#65533;?&#65533;@ ?&#65533;"&#65533;&#65533;Y&#65533;&#65533;&#65533; &#65533;&#65533;e&#65533;&#65533;+&#65533;Eh&#65533;h&#65533;&#65533;&#65533;h&#65533;K4&#65533;*&#65533;IM+&#65533;&#65533;&#65533;@V$&&#65533;&#65533;&#65533;&#65533;@&#65533;&#1194;&#65533;&#65533;+&#65533;>E&#65533; &#65533;` g[&#65533;&#65533;&#65533;^&#1269;&#65533;*&#65533;	s&#65533;&#65533;&#65533;&#65533;&#65533;&#65533;K&#65533;&#65533;'d&#65533;A&#65533;&#65533;T&#65533;>=[&#65533;rC&#65533;&#65533;;&#65533;r&#65533;Y'&#65533;&#65533;&#65533;,&#65533;&#1121;&#65533;&#65533;&#65533;k	 @-&#65533;&#1557;&#65533;&#65533;&#65533;&#65533;&#1719;&#65533;&#65533;&#65533;&#65533;&#65533;&#65533;x&#65533;c(s&#65533;&#65533;x&#65533;&#65533;&#65533;(2&#1213;5&#1164;&#65533;a&#65533;0&#65533;(&#65533;#&#65533;5#)&#65533; &#65533;&#65533;&#705;&#65533;.R&#65533;&#65533;"/&#65533;/KZ&#65533;J[&#65533;o&#65533;$&#65533;)&#65533;u&#65533;&#524;&#65533;&#65533;#10A&#65533;4&#65533;&#1331;&#65533;|&#65533;>Z&#65533;&#65533;xK&#17861;&#65533;3&#65533;&#181;&#65533;&#65533;m&#65533;&#65533;&#65533;
 &#65533;&#65533;Ys&#65533;&#65533;&#65533;i:@(&#65533; &#65533;&#65533;  &#65533;?&#65533;&#65533;&#65533;h&#65533;
aJ+ &#65533;&#65533;I1-&#65533;l&#65533;x&#65533;X&#65533;B&#1659;,G{&#65533;&#65533;&#65533;&#65533;&#65533;2E&#65533;&#65533;&#65533;&#65533;a&#65533;&#65533;*	 &#1788;A&#65533;@*&#65533;&#65533;&#65533;&#65533;&#65533;&#65533;&#65533;A4)(&#65533;X+ &#65533;G&#65533; &#65533;&#65533;&#65533;&#65533;&#65533;C>&#65533;"&#65533;&#65533;&#65533;&#65533;&#65533;&#65533;c &#65533;,&#65533;\&#1089;&#65533;&#65533;&#65533;Ca&#65533; &#65533;:&#65533;:|&#65533;&#65533;&#65533;&#65533;&#65533;&#65533;H&#65533;&#65533;&#979;&#65533;&#65533;1i9+bd&#65533;<t&#65533;<\%&#65533;&#65533;&#65533;&#65533;&#65533;z&#65533;&#65533;&#65533;t&#65533;&#65533;$&#1796;&#65533;Os$&#65533;)&#65533;&#65533;&#65533;&#65533;0@xb&#65533;Y&#65533;&#65533;&#65533;&#65533;b@&#65533;&#65533;&#65533;"`&#65533;B&#65533;&#65533;N
&#65533;&#65533;ni&#65533;P&#138;&#65533;c%&#65533;&#65533;&#65533;&#65533;;-&#65533;&#65533;&#65533;&#65533; &#65533;&#65533;*h&#65533;&#65533;&#65533;L&#65533;1&#162;&#65533;&#65533;&#782;&#65533;&#65533;&#867;&#65533;(c%&#65533;&#65533;&#65533;{E1, y
&#65533;&#65533;H&#65533;Mv&#65533;Z2&#1810;=&#65533;&#65533;0&#65533;y&#65533;&#192;D&#65533;&#664;&#65533;&#960;81>&#65533;z#&#65533;$&#850;&#65533;&#65533;p&#65533;&#65533;&#65533;&#65533;F,&#65533;P[D&#1131;&#65533;&#65533;4&#65533;&#65533;R&#65533;&#65533;&#65533;&#65533;&#65533;&#65533;&#65533;&#65533;8&#65533;D&#65533;&#65533;t&#65533;&#810;&#65533;;s&#65533;!B&#65533;&#65533;)JB%z&#65533;&#65533;&#65533;B&#65533;&#65533;$&#65533;&#65533;&&#65533;&#65533;&#65533;Ci&#65533;&#65533;(:Ys&#65533;0 +&#65533;R&#65533;o+ i&#65533;&#65533;	y&#65533;&#65533;&#65533;

mY&#65533;&#65533;&#65533;&#65533;&#65533;&#603;0 !4&#65533;&#65533;8&#65533;&#1082;&#65533;&#65533;D&#1724;P&#65533;&#65533;&#65533;L&#65533;&#760;Y&#65533;f&#65533;
D&#65533;7s1&#65533;&#65533;&#65533;(&#65533;&#65533;&#65533;&#65533;y&#65533;&#65533;&#65533;&#65533;&#178;&#65533;&#65533;8&#65533;&#65533;"x1	&#65533;&#65533;&#65533;&#65533;P&#65533;&#65533;&#1037;&#65533;L&#65533;&#65533;&#65533;L!&#65533;&#65533;&#65533;D7;>6+&#862;&#65533;6&#65533;&#65533;&#29932;^&#65533;.&#65533;>&#65533;5&#65533;&#65533;#&#65533;x9&#65533;G&#65533;&#65533;T%B&#65533;&#65533;&#51773;&#65533;@@&#65533;&#65533;A&#65533;&#1940;J&#65533;&#65533;7&#65533;!&#65533;g&#65533;&#65533;&#65533;R&#65533;&#65533;	&#65533;&#65533;&#65533;&#65533;(Sg&#65533;=&#65533;X9@k&#65533;!&#65533;ZK&#65533;&#65533;&#65533;|&#65533;&#65533;(a @ &#65533;B&#65533;&#65533;&#65533;B&#65533; &#65533;&#1404;&#65533;/&#65533;jM&#65533;$Ijt&#65533;	!3G%&#65533;&#65533;,&#65533;y3&#65533;K1&#65533;y&#65533;>&#65533;A&#65533;D&#65533;&#65533; &#65533;&#65533;2&#65533;0&#65533;L
&#65533;x&#65533;V&#65533;3&#65533;&#65533;7&#65533;)&#65533;&#65533;&#65533;@&#65533;&#65533;,&#65533;&#65533;{&#65533;&#65533;#8*>&#65533;&#65533;c+&#65533;	&#65533;-H  &#65533;&#65533;&#217;&#65533;&#65533;&#65533;&#65533;&#65533;*&#65533;&#65533;&#65533;&#65533;C&#65533;h&#65533;&#65533;@&#65533;8&#65533;&#65533; &#65533;H&#65533;I&#65533;
x&#1419;&#65533;$&#65533;|&#65533;tX&#65533;&#65533;3&#65533;&#65533;p&#65533;&#65533;&#65533;&#65533;,&#1182;&#65533;&#65533;&#65533;p,&#65533;&#65533;&#65533;4	B&#770;}&#65533;&#65533;69&#65533;y&#65533;&#65533;]&#65533;Q&#65533;&#65533;8F&#65533;J  &#65533;&#65533;eJ&#984; &#65533;iB&#65533;&#65533;&#65533;&#65533;&#65533;&#65533;&#65533;Q+ X&#65533;"&#65533;'&#65533;Q&#65533;"&#65533;$!5
A&#1634;&#65533;)]&#65533;2&#65533;A&#65533;&#65533;&#65533;!&#65533;HT
&#45752;(&#65533;&#65533;7&#65533;&#82146;&#65533;&#65533;&#65533;&#65533;&#65533;&#1675;&#65533;&#65533;&#65533;U&#65533;(xY&#65533;&#65533;Z1&#65533;&#65533;RU
&#65533;&#65533;U&#65533;YXm&#65533;&#65533;&#65533;&#65533;Yfa&#65533;d&#65533;0&#65533;\&#65533;&#65533;I&#65533;Fh&#65533;D&#65533;&#65533;D`&#65533;&#65533;qd&#65533;&#65533;&#65533;&#65533;&#65533;&#65533;&#65533; &#65533; &#65533;&#65533;?&#65533;&#65533;P&#65533;&#65533;8&#65533;5xZH&#65533;&#65533;y&#65533;&#65533;x&#65533;&#65533;&#65533;TQ&#65533;&#65533;&#65533;j&#65533;M&#65533;!&#65533;R&#65533;&#65533;&#65533;U&#65533;&#65533;&#65533;&#65533;9Wd+&#65533;&#65533;%1&#65533;Zz	&#65533;a&#65533;H&#65533;&#65533;4&#65533;!&#65533;#}&#65533;&#65533;/&#65533;&#65533;&#65533;&#65533;x&#65533;&#527;i&#9273;&#65533;(&#65533;&#65533; &#1025;&#65533;&#1024;=&#65533;&#65533;<V&#65533;&#65533;@(Q&#65533;&#65533;x&#65533;&#65533;&#65533;m&#65533;&#65533;u&#65533;1&#1757;&#65533;B-v&#65533;F&#912;B,&#65533;&#65533;)&#65533;&#65533;&#1754;&#65533;3&#65533;&#65533;CYO-&#65533;Ua&#1943;U&#65533;2k&#65533;&#776;&#65533;&#65533;#&#65533;&#65533;&#65533;Y&#65533;^c))&#65533;P&#65533;&#1513;&#65533;xy`	&#65533;&#65533;e[&#65533;&#65533;&#1853;&#65533;&#65533;{&#65533;&#65533;&#65533;5&#65533;Z&#65533;A&#65533; &#65533;A&#65533;&#65533;p&#65533;&#65533;?k&#65533;&#65533;&#65533;X&#65533;&#65533;&#65533;U&#65533;P&#65533;EP&#65533;5@2 |&#65533;&#65533;&#65533;&#65533;t&#65533;HG&#65533;&#65533;&#65533;&#65533;&#65533;&#65533;&#65533; MY&#65533;9&#65533;&#65533;&#65533;&#65533;	&#65533;@&#65533;&#65533;A
8&#65533;*&#65533;a&#65533; Ws&#65533;&#65533;F\9,1^N&#65533;&#65533;&#65533;$&#65533;&#65533;&#65533;rN&#65533;d&#65533;"x&#420;i&#65533;&#1026;e&#1666;&#65533;&#65533;&#65533;'p#D&#65533;&#65533;\I&#65533;K&#65533;"&#65533;&#65533;&#65533;8&#65533;&#65533;&#65533;&#65533;&#65533;"&#65533;&#65533;d&#1098;&#1867;&#65533;]&#65533;a&#65533;X&#65533;&#65533;1&#65533;&#65533;&#1399;&#65533;&#65533;T&#65533;-&#65533;3&#65533;&#65533;+2&#65533;0&#65533;.Z&#65533;&#2035;&#65533;R&#65533;&#65533;J&#65533;&#65533;&#65533;8&#65533;^&#65533;&#65533;&#799;]cyU>nQ>&#65533;F>b&#65533;&#65533;iI&#65533;h&#65533;&#65533;&#65533;>&#65533;$&#65533;&#65533;W}&#65533;&#65533; &#65533;&#65533;&#65533;&#65533;Y&&#65533;G&#65533;{i&#65533;	&#65533;?&#65533;E&#65533;(&#65533;gSd&#65533;#4&#1039;qF&#65533;&#65533;k&#65533;&#65533;RM&#65533;
&#65533;&#65533;&#65533;&#65533;&#1304;&#65533;&#65533;K{&#65533;N&#65533;&#65533;&#65533; &#65533;&#65533;&#1642;6U &#65533;&#65533;&#65533;\&#65533;&#65533;&#65533;&#65533;&#65533;&#65533;&#65533;Y&#65533;b&#65533;+&#65533;;&#65533;z&#65533;&#65533;&#65533;2&#65533;&#65533;$&#65533;Ij&#65533;*&#65533;&#65533;&#65533;2&#65533;&#879;&#65533;&#65533;J&#65533;	tB&#51827;u&#65533;q &#65533;=&#1300;%6&#65533;-&#65533;!&#65533;8b1&#65533;"(&#65533;7&#65533;&#65533;&#65533;*&#690;&#65533;&#65533;H7&#65533;&#65533;&#65533;h&#65533;&#65533;=&#65533;Y1SH=&#65533;p&#65533;&#65533;&#1618;&#65533;^&#65533;&#65533;&#65533;bu&#809;&#65533;&#65533;Z&#65533;0&#65533;`&#65533;i8'>:&#65533;F&#65533;&#65533;R&#65533;K{&#65533;&#65533;&#65533;&#65533;&#65533;&#65533;&#65533;&#65533;*&#65533;&#65533;H.&#65533;&#65533;"=c&#65533;&#1155;&#1713;'&#65533;&#65533;,&#65533;:(q&#65533; Am&#65533;{S&#65533;&#65533;0&#595;&#65533;MBJ&#350;&#65533;@&#65533;u&#65533;&#65533;&#65533;&#65533;!	0O&#65533;j-&#65533;m&#65533;&#65533;&#65533;R&#65533;t&#65533;&#65533;&#65533;&#65533;P8W$&#65533;&#65533;&#65533;&#65533;rh#&#65533;
&#65533;8T&#65533;&#33475;&#65533;,
N&#65533;&#65533;L5c&#65533;&#65533;&#202;&#65533;&#65533;9&#65533;U&#65533;&#65533;V&#65533;(S]&#65533;&#65533;>&#65533;&#592;&#65533;&#65533;&#65533;&#65533;&#65533;]&#65533;&#65533;n&#65533;e&#65533;&#65533;&#65533;&#65533;&#65533;&#65533;8<4r&#65533;~`&#65533;L&#65533;aU&#65533;&#65533;:r&#65533;&#1367;FBn&#65533;&oi&#65533;&#854;&#65533;&#65533;.&#65533;&#65533;&#65533;&#65533;t&#65533;7&#65533;x
&#65533;&#65533;&#65533;&#65533;&#65533;&#65533;&#65533;z&#65533;&#65533;,&#65533;,&#65533;:&#65533;H&#65533;@s&#65533;&#65533;k(9&#65533;&#65533;U	&#65533;&#65533;&#65533;&#65533;6TA&#65533;~&#65533;	&#65533;&#1740;	&#65533;C&#65533;&#65533;&#65533;D&#65533;&#65533;B&#65533;&#65533;&#65533;&#65533;&#65533;&#65533;&#65533;&#65533;\!&#65533;
&#65533;&#65533;&#65533;&#65533;>a&#65533;&#65533;	(z&#65533;&#65533;4&#65533;&#65533;&#65533;u&#65533;&#65533;&#65533;X&#65533;l&#65533;9&#187;d~&#576;&#45576;A!)&#779;H&#65533;&#65533;&#65533;&#65533;"}kh&#65533;r(,&#65533;&#65533;&#65533;Z&#65533;&#65533;e^1&#65533;&#65533;&#1895;&#980;^7&#65533;&#65533;c5&#65533;L&#1894;?v&#65533;&#65533;&#65533;&#65533;N&#65533;X&#65533;&#65533;NZ~&#65533;&#65533;6&#65533;$7n&#65533;fqO&#65533;w+&#1769;U&#65533;TJ&#65533;&#65533;Qn&#65533;&#65533;&#65533;&#65533;9#) &#65533;&#65533;w&#65533;&#65533;&#65533;0&#65533;4&#65533;&#929;&#65533;&#65533;&#33802;&#65533;&#65533;#&#65533;&#65533;Y-&#65533;&#65533;&#65533;&#65533;&&#65533;u&#65533;&#65533;&#65533;&#65533;&#65533;&#65533;&#65533;&#65533;h&#65533;&#65533;`\ &#65533;&#65533;- &#65533;&#65533;&#65533;&#65533;&#65533;&#65533;?h&#65533;&#65533;&#65533;*&#65533;|[5&#65533;]&#65533;u&#65533;&#65533;&#65533;?:&#65533;g&#65533; &#65533;x&#65533;&#65533;&#65533;&#65533;&#65533;&#65533;&#1948;&#65533;,JbS&#65533;&#65533;!D&#65533;&#677;&#65533;e&#65533;&#65533;k!&#65533;#I-&#65533;&#65533;*
3&#65533;&#65533;OQq3&#65533;P@&#65533;hV&#38682;=U&#65533;&#65533;&#65533;&#65533;q&#65533;SV&#65533;C!&#65533;&#65533;X&#65533;&#65533;&#65533;&#1618;&#65533;v&#65533;&#65533;&#65533;&#65533;&#65533;(	&#65533;lF&#65533;&#65533;GFnoGr,O&W&#65533;&#65533;&#65533;&&#65533;$&#65533;&#65533;$&#65533;qXr''&#65533;9&#65533;&#65533;q&#65533;Q&#65533;fv&#65533;&#65533;9&#46752;&#65533;&#65533;&#65533;&#65533;&#65533;R&#65533;x&#1731;&#65533;&#65533;6&#65533;&#65533;&#65533;&#65533;&#65533;&#65533;N&#65533;0O@W&#65533;&#65533;&#4683;_&#65533;W&#65533;&#65533;c-&#65533;j&#65533;g&#65533;&#65533;&#65533;-x&#65533;&#65533;H&#65533;&#65533;&#65533;-uA&#65533;"u&#65533;G&#65533;&#65533;&#65533;&#65533;/&#65533;0&#65533;h&#65533;4&#65533;!,a&#65533;&#65533;&#65533;f&#65533;{Ju&#65533; l&#65533;&#65533;&#65533;&#65533;&#65533;-&#65533;&#65533;]&#65533;8&#65533;(&#1163;&#65533;:&#65533;&#65533;&#65533;&#65533;&#65533;Q&#1224;q&#65533;&#65533;#c&#65533;U&#65533;&#65533;&#65533;&#65533;&#65533;!O&#65533;&#65533;&#65533;&#65533;&#65533;&#1912;&#65533;&#65533;&#65533;d&#65533;&#65533;&#65533;D&#65533;5Eg&#65533;&#65533;	6p&#65533;&#65533;&#65533;&#65533;

h&#65533;@&#65533;&#65533;&#135;	RDHQ&#65533;C&#65533;Z\&#65533;&#65533;&#65533;G&#65533;F"$&#65533;&#65533;&#65533;&#65533;&#65533;"M^&#65533;(@C&#65533;=&#65533;&#796;q&#65533;P&#65533;T8A&#65533;Hd2&#65533;&#65533;b&#462;;@`&#65533;zt&#65533;4&#65533;S&#65533;?c&#65533;r&#65533;&#65533;&#65533;T&#65533;:Mp&#65533;d&#65533;&#65533;&#65533;&#65533;&#1649;dP	V&#65533;>u&#65533;GK&#65533;2488Q&#65533;&#65533;-&#65533;6&#65533;&#65533;BW(z&#65533;@&#65533;&#65533;&#65533;&#65533;&#65533;&#65533; &#65533;-&#1548;*'
&#65533;&#65533;&#65533;&#65533;k&#65533;&#41768;&#65533;A&#1089;58`mY&#65533;&#65533;J&#1064;&#65533;Em6&#65533;&#65533;-bE&#65533;&#65533;/.|&#65533;&#65533;Qhh&#929;&#65533;r&#65533;'&#65533;E&#65533;R&#65533;&#65533;"@&#65533;@&#65533;;
&#263;&#65533;&#65533;]B&#65533;$&#65533;o>|&#65533;&#65533; &#559;O&#65533;9"<&#65533;0&#65533;&#65533;?&#65533;&#65533;_}9&#65533;&#65533;	&#65533;&#65533; u&#65533;&#65533;DH&#65533;&#65533;G&#65533;&#65533;&#65533;&#65533;%_&#65533;Mg&#65533;j&#65533;&#342;RO$&#65533;&#65533;&#65533;&#65533;dG&#65533;&#65533;&#65533;&#65533;Ydb&#65533;4&#65533;&#65533;&#65533;I&#65533;a&#65533;P	=&#65533;&#65533;#
&#65533;&#65533;&#65533;G&#65533;t&#65533;K&#65533;&#65533;@NL&#65533;&#65533;G	%&#65533;S&#65533;$jY4&#65533;l?&#65533;p
'&#65533;&#65533;&#65533;&#65533;5&#65533;L&#65533;E&#65533;&#65533;-&#65533;DWh`&#65533;&u
A	Z&#65533;E&#65533;&AL&#65533;&#65533;RIQg&#65533;a&#65533;bbWh&#65533;-0&#65533;I&#65533;&#65533; D&#65533;&#65533;$a&#65533;&#65533;	&#65533;jd Yk&#65533;&#65533;Fj&#65533;&#65533;Q&#65533;ZhqEI&#65533; &#65533;'&#65533;&#65533; &#65533;U&#65533;@&#65533;}&#65533;&#65533;eB&#65533; \s&#65533;&#65533;p&#65533;&#65533;Q@&#65533;&#65533;g&#65533;xp &#65533;z&#65533;G-&#65533;@&#65533;&#65533;&#65533; &#65533;R&#65533;&#65533;&#65533;G&#65533; "&#65533; &#65533;&#65533;w v:vj&#65533;&#65533;BXa&#65533;&#65533;M&#33930;;2P&#1046;B!&#1735;"&#65533;&#65533;SU&#65533;&#65533;&#65533;&#65533;&#65533;E'Y|&#65533;f&#65533;&#65533;#C&#65533;0&#65533;X@&#1419;M&#665;td$&#65533;X&#65533;bk&#65533;&#65533;&#65533;I&#65533;&#65533;&#65533;A&#65533;5<'&#65533;&#65533;}&#65533;&#65533;A&#1060;&#1317;	 &#65533;U	&#65533;P&#143;m&#65533;D&#1500;r&#65533;&#65533;&&#65533;&#65533;2l&#65533;X&#65533;&#65533;&#65533;a3Y9M&#65533;*&#65533;&#65533;)t+R&#65533;RQ&#65533;&#65533;&#65533;'&#65533;4&#65533;	(&#65533;@Ug&#65533;V&#65533;iNJ]&#65533;&#65533;
"k$BK(&#65533;.&#65533;#&#65533;7r&#65533;"q&#65533;&#65533;&#65533;F&#65533;oaE&#65533;&#65533;Cm?&#65533;&#65533;&#65533;	m&#65533;&#65533;h&#65533;[C&#65533;b7&#65533;v&#65533;q{:&#65533;&#65533;J&#65533;&#65533;x&#65533;&#65533;A}&#65533;&#65533;7&#65533;&#65533;&#65533;> }&#65533;+`&#65533;&&#65533;_&#65533;&#65533;K&#65533;C&#65533;&#65533;&#65533;&#65533;bz/&#65533;	&#65533;"&#358;eJ!&#65533; &#65533;d&#65533;B!z&#65533;}&#65533;&#65533;*&#65533;Jg&#65533;&#65533;&#65533;&#65533;7&#65533;&#65533;R&#65533;9$J*&#65533;&#435; &#65533;&#65533;&#65533;2&#65533;G&#65533;&#65533;&#136;&#65533;&#65533;Y&#65533;tY5R&#65533;&&#65533;&#65533;&#65533;Hf&#65533;AB&#65533;&#65533;&#65533;&#65533;d&#65533;D&#65533;&#65533;\J&#65533;&#65533;9&#65533;&#65533;A&#65533; &#65533;&#65533;&#65533;&#65533;y&#65533;&#65533;&#65533;&#65533;&#65533;&#65533;&&#65533;&#65533;&#65533;b&#65533;$-&#65533;&#65533;&#65533;N&#65533;(	E&%&#65533;&#65533;&&#65533;\2&#65533;bl<&#65533;+h&#65533;d8"q&#65533;F8b&#65533;pN|b(&#65533;F(BU&#65533;k&#65533;~&#1027;&#65533;tKYy&#65533;}&#65533;-&#65533;g&#65533;&#65533;z&#1411;:j&#65533;&#65533;\&#65533;&#65533;&#65533;|&#65533;e.-(\&#65533;&#65533;&#65533;;&#65533;	( ~P&#65533;&#65533;'&#65533;&#65533;	&#65533;^&#65533;c&#515;0u<&#65533;&#65533;kB&#65533;k$&#65533;&#65533;&#65533;&#65533;&#65533;FpA&#65533;l&#65533;3&#65533;&#65533;a&#65533;D&#65533;	&#65533;B9&#65533;&#65533;&#65533;&#65533;:)&#65533;H%X&#65533;D)2q
&#65533;&#1155;&#65533;d	5E&#65533;_&#65533;R&#65533;&#65533;fH&#65533;&#65533;R&#65533;!D*kq&#65533;<&#65533;&#65533;&#65533;&#65533;&#65533;`4_<&#65533; dV&#65533;&#65533;@f"&#65533;0<Io&#65533; &#65533;5 t0H%2m4&#65533;Y&#65533;L;q&#65533;Lp&#65533;&#65533;&#65533; '&#65533;&#312;&#65533;&#65533;&#65533;pDq&#65533;P&#65533;&#65533;v&#65533; s&#65533;4&#65533;&#65533;b&#65533;&#65533;+\ae@&#65533;!&#65533;DT&#65533;&#65533;&#65533;&#65533;(F&#65533;2&#65533;!&#7250;&#65533;&#65533;&#65533;&#65533;0&#65533;t&#65533;Yc{&#65533;&#65533;i&#65533;&#65533;&#65533;&#65533;j&#65533;&#65533;k@&#65533;&#65533;&#65533;&#65533;&#65533;&#65533;&#65533;&#65533;k (&#65533;&#65533; lJ&#65533;&#65533;2&#65533;{$v4:&#65533;&#65533; &#65533;H&#65533;&#65533;&#65533;&#65533;t&#65533;&#65533;&#65533;&#65533;&#65533;<&#65533;&#1532;&#65533;p&#65533;!&#65533;&#65533;X&#65533;&#65533;6P`Y&#65533;J&#65533;&#65533;&#65533;+&#65533;g&#65533;&#65533;d,cu[X.&#65533;&#65533;9&#65533;L.&#65533;&#65533;JP&#193;" &#65533;N2	 K&#65533;Fi&#65533;P8&#65533;XL&#65533;q1&#65533;&#65533;&#65533;^&#65533;&#65533;6&#65533;D&#65533;&#65533;D&#65533;`Y&#65533; _&#65533;&#65533;6&#65533;&#65533;&#65533;hTH&#65533;(&#65533;&#65533;H&)`3&#65533;&#65533;'VZK&#65533;&#65533;&#65533;&#1711;(&#65533;&#65533;!&#65533;&#65533;&#65533;&#65533;6*&#65533;&#65533;&#65533;C? &#65533;&#65533;&#1528;2T!&#65533;&#65533;
.g&#65533;&#65533;&#65533;[&#514;&#65533; &#65533;zv}#uV&#65533;X&#65533;-&#65533;&#65533;Zi&#65533;&#65533;&#65533;&#65533;.&#65533;&#65533;&#65533;&#65533;&#65533;]Q&#65533;#&#65533;<&#65533;@&#65533;&#65533;&#65533;A@x&#227; &#276;&#65533;&#65533;&#65533;&#954;.&#1296;f5&#65533;&#65533;:&#65533;&#65533;W#&#65533;&#65533;F"2`7z&#65533;&#65533;&#65533;!&#65533;&#65533;C%&#65533;&#65533;&#65533;B&#65533;=&#65533;L&#65533;_R	\hDK-&#65533;D&#65533;U&#65533;*&#65533;&#65533;&#65533;$&#65533;@DBJIb&#65533; ]~&#65533;|&#65533;&#65533;dV@G&#65533;&#65533;Z&#65533;&#65533;&#65533;^\&#65533;&#65533;[=&#65533;	&#65533;&#1694;J|&#65533;&#1423;|d&#65533;&#65533; &#65533;'..	&#65533;&#65533;&#65533;&#65533;&#65533;&#65533;&#65533;t"&#65533;]/&#65533;&#65533;&#65533;&#65533;kD&#65533;9&#65533;2?H&#65533;F/J&#65533;=_T1&#65533;g=&#65533;&#65533;&#65533;v&#65533;W&#65533;QH&#65533;&#65533;&#65533;D`&#65533;&#65533;&#65533;&#65533;x&#65533;&#65533;&#1171;~&#741;&#65533;{q&#65533;&#65533;&#65533;&#65533;&#65533;OT8&#745;N-&#65533;&#65533;&#65533;J &#65533;&#65533;N>~&#65533;o&#65533;n&#65533;&#65533;&#65533;X&#65533;&#65533;&#65533;&#65533;&#65533;&#65533;/}&#65533;>U&#65533;&#65533;&#65533;&#65533;&#65533;)H&#65533;z&#65533;|&#65533;)g&#65533;>&#65533;&#65533;&#65533;a&#65533;&#65533;U&#65533;&#65533;&#65533;}fCp&#65533;_&#65533;&#65533;$7-&#65533;MP&#65533;$&#65533;&#65533;%&#65533;&#65533;&#65533;r&#65533; &#65533;&#65533;&#448;h&#65533;&#65533;&#65533;&#65533;%
 &#65533;'&#65533;)Bc&#65533;b&#65533;&#65533;&#65533;&#65533;u&#65533;&#65533;&#65533;&#65533;&#65533;&#65533;Y&#65533;MK&#65533;&#632;&#65533;I&#65533;&#65533;&#65533;$';&#65533;&#65533;
&#65533; &#65533;&#65533;E&#65533;o&#26735;R&#65533;&#65533;r?&#65533;&#65533;&#65533;(ABah&#65533;&#65533;C&#65533;&#65533;8A&#65533;	&#65533;&#65533;&#65533;7&#65533;&#58894;Z,5&#65533;%&#65533;R5&#65533;>p&#65533;&#65533;e&#65533;< &#65533;&#65533;o&#65533;&#65533;Q3&#65533;=N7c&#65533;3&#65533;&#65533;B@=&#65533;&#997;Y&#65533;&#65533;&#65533;&#65533;>&#65533;&#65533;&#65533;&#65533;J&#65533;&#65533;&#65533;q&#65533;I'jP&#65533;{i&#65533;&#65533;&#65533;Y*&#65533;u&#65533;&#65533;&#65533;&#1336;;&#65533;\&#65533;&#65533;&#65533;&#65533;&#65533;T &#279;&#65533;&#65533;&#65533;w&#65533;Mn&#65533;!&#65533;q)5#e&#65533;&#65533;y&#65533;b!&#65533;c&#65533;S&#65533;&#65533;OH&#65533;:&#65533;=Ia &#65533;c"&#65533;&#65533;2&#65533;.&#65533;&#65533;R  &#65533;+&#65533;m&#65533;M&#65533;&#65533;&#65533;3&#65533;E&#65533;u&#65533;`]&#65533;&#65533;&#65533;K&#65533;&#65533;k&#65533;&#65533;&#65533;&#65533;(0&#65533;&#1225;
Y&#65533;&#65533;G&#65533;[&#65533;/&#65533;t&#65533;&#162;&#65533;rG&#65533;&#65533;&#65533;&#65533;3&#65533;&#65533;q&#65533;k$&#65533;&#65533;\-S9&#65533;&#65533;&#65533;fPN&#65533;q&#65533;&#65533;x=&#65533;:&#65533;&#65533;&#65533;-&#65533;J&#65533;&#65533;-=&#65533;y&#65533;#FS&#65533;+&#65533;GU&#65533;&#65533;&#65533;4&#65533;P&#65533;&#65533;&#65533;&#65533;&#65533;&#599;|,&#1404;X&#65533;_&#65533;4&#65533;&#65533; &#65533;&#65533;&#65533;&#65533;F<&#65533;&#65533;4H&#65533;&#65533;&#65533;&#65533;&#65533;X4&#65533;XyH&#65533;%Kq&#65533;T&#65533;&#65533;`Kh&#65533;&#65533;
&#65533;eI&#65533;&#65533;^&#65533;&#65533;&#65533;&#65533; &#65533;6&#65533;0&#65533;p &#65533;X	EEm&#65533;L&#65533;&#65533;&#65533;!&#65533;&#65533;D&#600;&#65533;Z&#65533;&#65533;&#65533;&#65533;D\&#65533;V&#65533;&#65533;<&#65533;&#65533;h&#65533;&#65533;&#65533;+&#65533;B&#65533;&#65533;&#65533;&#65533;&#65533;&#65533;&#65533;	IY&#65533;&#65533;E&#65533;t&#65533;&#318;&#65533;&#1907;4Z&#65533;&#65533;{&#65533;xy&#502;&#65533;N&#65533; @&#65533;&#65533;&#65533;{-&#65533;`N&#65533;K&#65533; P &#65533;&#65533;&#65533;&#65533;m&#65533;&#65533;&#65533;&#65533;e&#65533;&#65533;A&#65533;&#65533;&#65533;Q@&#65533;uG&#65533;=&#65533;TM&#65533;  &#65533;ZQu&#1706;&#65533;M&#65533; &#65533;W&#65533;%&#1387;&#65533;N&#65533;&#65533;&#65533;&#65533;&#762;&#65533;_&#65533;h B<&#963;i&#65533;&#65533;e&#65533;&#65533;,D#&#65533;&#65533;A&#65533;~Fq&#65533;&#65533;j&#470;4L&#65533;&#65533;&#65533;&#1965;O&#65533;&#65533;&#65533;U&#65533;&#65533;A&#65533;&#65533;&#65533;d&#65533;&#65533;q &#65533;&#65533;&#65533;-&#65533;&#65533;&#65533;&#65533;R&#65533;&#65533;j=&#65533;')&#279;E
&#65533;&#535;&#65533;&#65533;`&#65533;&#65533;&#65533;[eAT&#65533;&#65533;M&#65533;t8&#65533;&#65533;&#65533;&#65533;,&#65533;C!&#65533; &#65533;N&#65533;G&#65533;I&#65533;@&#65533;&#65533;@*&#65533;eH&#65533;&#65533;&#65533;D&#65533;&#65533;y0&#65533;&#65533;@&#65533;wT&#65533;v&#65533;&#65533;&#65533;q@O&#65533;" r&#65533;|&#65533;b&#65533;&#65533;%&#65533;G}&#65533;&#65533;&#65533;&#65533;&#65533;		#2bz&#65533;&#65533;&#65533;="&#65533;&#65533;&#65533;w&#65533;#&#65533;&#65533;_&#65533;h_&#65533;h&#65533;&#65533;$]&#65533;)vbO	&#65533;R&#65533;&#65533;K&#65533;%&#65533;Q&#65533;Q&#65533;&#65533;&#65533;a`U&#1783;M&#65533;"-&#65533;!&#65533;*O&#65533;&#65533;H>]L,@&#65533;&#65533;&#559;HS&#65533;&#65533;H&#65533;&#65533;V>&#65533;D&#65533;aL&#65533;E^a&#65533;&#65533;&#65533;&#65533;I%&#65533;&#65533;&#836;&#65533; &#65533;&#65533;&#65533;D OD@&#65533;.1&#65533;&#65533;L&#586;&#65533;&#65533;T@!&#1538;-`T%B!$bQ&#65533;R&#65533;xN}B&#65533;\AR&#65533;A&#65533;\OP&#65533;&#65533;&#865;#&#65533;&#2037;h&#65533;xT&#65533;&#65533;&#65533;&#499;&#65533;R&#65533;~&#65533;&#65533;&#65533;G&#65533;WNFKw&#65533;8b&#65533;}&#65533;$r&#65533;m&#65533;&#65533;gn_y8&#65533;#&#671;m
I#&#1185;&#65533;]&#65533;N&#65533;&#65533;H &#65533;&#65533;Q'&#65533;M)&#65533;&#65533;MUS5Q&#65533;&#65533;&#65533;&#65533;m]L&#65533;&#65533;+&#65533;TS0@&#65533;!X`@`&#65533;&#65533;&#65533;H&#65533;g&#65533;K&#65533;MPxN&#65533;ud&#65533;D&#65533;Z&#65533;&#65533;@p&#65533;&#65533;&#65533; px&#65533;&#65533;=c&#65533;&#65533;ZF&#65533;U&#65533;c&#65533;&#65533;T&#65533;&#65533;&#65533;&#65533;5d=EOE}&#65533;&#65533;A&#65533;L&#65533;&#65533;&#65533;   B!T&#65533;VB4&#65533;Bxy\&#65533;@v&#65533;eVfe
	&#65533;&#65533;$&#65533;&#65533;v&#65533;Q&#65533;Y&#65533;x&#65533;&#65533;xr{&#65533;&#65533;&#65533;t&#65533;b&#65533;&#65533;&#65533;T&#65533;M&#65533;W&#65533;&#65533;k&#65533;fNn&#65533;J&#65533;&#65533;L&#65533;&#65533;&#65533;&#65533;K&#65533;&#65533;g&#65533;&#65533;&#65533;&#65533;h&#65533;l&#65533;w&#65533;&#65533;If)p6&#65533;C&#65533;&#65533;&#65533;!H&#65533;&#65533;&#1676;&#65533;TSp&#65533;&#65533;
'zL&#65533;&#65533;"&#65533;&#65533;&#65533;~'&#65533;&#65533;&#65533;&#65533;I HV&#65533;&#65533;tV&#65533;&#65533;&#65533;Lxb&#65533;VQ&#65533;\G&#65533;,&#65533;&#65533;&#65533;&#65533;PI;}&#65533;&#65533;YYI=&#65533;jR&#65533;&#22892;\][&#65533;E&#65533;&#65533;8%&#65533;d&#65533;&#65533;a&#65533;^Qa<6&#65533;`E;&#65533;&#65533;N&#65533; &#65533;!&#65533;&#65533;(&#65533;B&#65533;@&#65533;Uzj&#65533;&#65533;&#65533;p&#65533;&#65533;&#65533;uKL&#65533;&#65533;h&#65533;&#65533;&#65533;P &#65533;&#65533;X$k&#65533;&#65533; &#65533;&#65533;&#65533;&#65533;T&#65533;x$&#65533;&#65533;&#65533;&#65533;I:&#65533;&#65533;&#65533;!&#65533;&#65533;&#65533;L&#65533;fC&#65533;G&#65533;&#65533;&#65533;zi&#65533;'m&#65533;&#65533;&#65533;&#65533;Gz&#65533;)&#65533;B&#65533;&#65533;&#38542;&#65533;	*z&#1318;&#65533;v&#65533;sHw&#65533;&#65533;u&#65533;&#1465;&#65533;%&#65533;&#65533;gSX"&#65533;h&#65533;&#65533;&#65533;"&#65533;8l"A&#65533;&#65533;<O&#65533;*&#65533;&#65533;&#517;&#65533;&#65533;{&#65533;&#65533;Pq&#65533;&#65533;@G=!&#65533;&&#65533;^c&#65533; [a&#65533;&#65533;&#65533;p&#278;`(&#65533;u,=V&#65533;YQy&#65533;&#65533;<&#65533;&#65533;&#65533;&#65533;*&#994;a&#65533;&&#65533;&#65533;Q_&#65533;&#65533;&#65533;&#65533;&#65533;&#65533;&#65533;&#65533;&#1021;&#65533;w|&#65533;&#65533;&#65533;&#65533;Na&#65533; t&#65533;K-&#65533;~x$&#65533;ld&#65533;\bm&#65533;*&#65533;&#420;&#65533;~&#65533;K&#65533;$&#65533;&#65533;-&#65533;&#65533;QL&#65533;&#65533;I&#65533;iq&#65533;&#65533;#zi$n&#65533;&#65533;&#65533;&#65533;&#65533;f&#65533;&#138;&#65533;&#65533;t&#477;&#65533;&#65533;M&#65533;&#65533;(>`&#65533;&#65533;wX!&#65533;&#65533;&#65533;d&#507;&#65533;&#65533;p&#65533;&#65533;S&#65533;&#65533;&#65533;0&#65533;F&#65533;&#65533;POn&#65533;&#65533;&#65533;Hxb*&#65533;d&#65533;&#65533;lpd &#65533;l@	^&#65533;&#65533;E@&#65533;O&#65533;&#65533;)&#65533;M&#65533;4&#65533;c4&#65533;&#65533;&#65533;#lh&#65533;c&#10033;(_dZf&#65533;&#65533;&#65533;j&#65533;&#65533;&#829;<&#65533;Qi&#1758;&#65533;z&#65533;{&#65533;&#65533;&#65533;
8&#65533;&#1390;Z~&#65533;'&#65533;w&#65533;&#65533;&#65533;fzt&#65533;&#65533;!&#65533;&#65533;&#65533;&#65533;/o&#65533;g&#65533;f&#65533;&#65533;d&#65533;&#65533;k&#31853;&#65533;&#65533;&#65533;x&#65533;&#65533;&#65533;N&#65533;b+&#65533;&#65533;g&#65533;&#1711;&#65533;G&#65533;&#65533;gr&#65533;_&#65533;&#65533;&#65533;&#65533;&#65533;J&#65533;&#65533;xi&#39101;&#65533;&#65533;&#65533;&#65533;$1U&#65533;8&#65533;&#648;TU&#65533;0&#65533;&#65533;&#789;y&#65533;&#65533;&#21908;\4j&#65533;&#65533;Nc&#65533;&#65533;]&#65533;&#65533;&#65533;}&#65533;lqY&#65533;&#65533;)d&#65533;&#65533;HV&#65533;l&#1029;&#688;&#65533;&#65533;&#65533;o&#65533;$&#65533;&#65533;l&#65533;&#65533;p&#65533;I&#65533;a&#65533;&#65533;&#65533;&#65533;t&#65533;v&#65533;&#65533;&#65533;&#65533;C&#65533;d&#65533;*/&#65533;&#65533;&#65533;:&#65533;&#65533;.&#65533;&#65533;&#65533;&#65533;&#65533;N&#65533;H&#65533;&#65533;&#1415;&#65533;@&#65533;	"&#65533;&#65533;&#65533;&#65533; &#65533;&#1265;&#65533;IJmy&#65533;&#65533;#&#65533;&qb&#65533;&#65533;v&#65533;>)&#65533;"&#65533;&#65533;&#65533;&#65533;&#65533;z&#65533;+&#65533;/&#993;x&#65533;qz&#65533;&#65533;&#65533;]];U!&#65533; &#65533;T&#65533;w&#65533;&#65533;&#65533;{&#65533;&#65533;#G&#65533;#S&#65533;S&#65533;$L	O.}T&#65533;&#65533;x&#736;&#65533;&#65533;h9&#65533;&#65533;L&#1519;v&#1327;Z&#65533;'I&#65533;ru&#65533;&#65533;d	&#65533;[&#65533;L&#65533;&#65533;&#65533;&#65533;l&#65533;&#65533;X%&#65533;Yj&#65533;QI&#65533;&#65533;@&#69016;o&#65533;&#902;&#65533;&#65533;~&#65533;2&#65533;&#65533;&#65533;&#65533;&#65533;&#65533;%&#65533;v&#65533;G&#65533;NK#"n&#1182;&#65533;&#1202;&#65533;#;k&#65533;a'&#65533;&#65533;&#65533;&#65533;j&#65533;&#65533;%&#65533;N&#65533;]N&#65533;m&#65533;Orfk&#1750;&#65533;&#65533;+&#65533;&#65533;&#65533;&#65533;r&#65533;&#65533;&#65533;+&#65533;r&#65533;&#65533;&#65533;&#1842;r&#65533;6&#371;&#65533;&#65533;&#65533;&#65533;M9K&#65533;&#65533;&#65533;&#65533;&#65533;&#1927;&#65533;&#65533;&#65533;&#65533;|D&#65533;T&#65533;9&#65533;&#65533;&#65533;NL&#65533;"]&#65533;&#65533;K&#65533;}&#858;A&#65533;&#65533;&#65533;&#272;^K&#65533;a&#65533;&#65533;9&#65533;*&#65533;&#65533;Zv&#65533;&#65533;n&#65533;&#65533;&#65533;&#65533;F&#65533;.&#65533;&#1162;I&#65533;M&#484;&#65533;&#65533;rsh&#65533;&#65533;&#65533;&#65533;&#65533;&#65533;&#65533;&#65533;&#65533;&#65533;~&#65533;&#65533; /&#789;&#65533;~&#65533;&#65533;7&#65533;S+K/&#65533;&#65533;&#65533;&#65533;&#65533;Z&#65533;&#65533;IZ&#977;&#1124;&#65533;l&#65533;D4&#65533;&#65533;K&#65533;&#65533;UP
&#65533;)&#65533;P&#65533;WQ
&#65533;&#65533;i&#65533;&#65533;d&#65533;&#65533;&#65533;&#65533;&#65533;&#65533;m)&#65533;v&#65533;d&#65533;&#65533;&#65533;k*cbS&#65533;&#65533;&#1357;&#65533;&&#65533;o!&#65533;iDe&#65533;&#65533;&#65533;;&#65533;4 /4"&#65533;N]&#65533;K&#65533;&#65533;&#65533;&#65533;)&#65533;&#65533;g&#65533;QGz(&#65533;%w]&#65533;>&#65533;z&#65533;&#65533;L&#65533;&#65533;&#65533;Hm&#65533;&#65533;&#65533;^&#65533;&#65533;P(&#65533;-&#65533;&#839;&#1164;&#65533;G=qu&#65533;&#1962;&#65533;&#4604;&#65533;[&#65533;r&#65533;&#65533;&#65533;&#65533;o%"&#65533;'&#65533;&#65533;&#65533;&#65533; &#65533;&#65533;&#65533;&#1528;H&#65533;&#65533;&#65533;D/&#65533;W"&#65533;i&#65533;&#65533;&#65533;\&#65533;&#65533;&#65533;&#65533;dP&#65533;|&#65533;N&#65533;&#65533;&#65533;&#65533;&#65533;`w-g&#65533;&#65533;t&#65533;&#65533;1&#65533;&#65533;&#65533;&#65533;&#65533;S&#65533;&#65533;O&#65533;&#65533;"&#65533;&#65533;h&#65533;fkr &#65533;&#65533;&#549;a2&#65533;&#65533;v&#65533;&#65533;&#65533;i&#65533;&#65533;&#65533;&#65533;"n&#65533;j3 z;&#65533;&#65533;
9&#65533;&#65533;&#65533;&#65533;&#65533;]&#65533;&#65533;&#65533;`&#65533;|&#65533;&#65533;H&#65533; &#65533;&#333;Zq*;&#65533;&#65533;&#65533;4S&#65533;F&#65533;(&#65533;@	&#65533;$&#65533;&#65533;&#65533;G&#65533;&#65533;&#65533;	&#65533;&#65533;&#65533;4&#65533;&#65533;&&#65533;h&#65533;(&#65533;&#65533;$u&#65533;&&#65533;x&#65533;yP&#65533;&#65533;&#65533;&#65533;%&#65533;Z &#65533;&#65533;&#65533;#&#65533;&#65533;&#65533;&#65533;v&#65533;&#2041;&#65533;&#65533;&#65533;NU|&#65533;&#65533;\&#1407;&#65533;Q&#65533;&#65533;yk&#65533;s,r3&#65533;&#65533;1`s&#65533;&#65533;&#65533;s&#65533;:&#65533;&#65533;&#65533;&#65533; &#65533;S-&#65533;&#65533;?:	&#65533;H&#65533;&#1125;&#65533;&#65533;&#65533;S8&#65533;Hx&#1025;&#65533;(&#65533;"&#65533;&#65533;&#65533;&#65533;~2(&#65533;j&#65533;&#65533;.+&#65533;r&#65533;&#65533;&#65533;@&#65533;G8&#65533; &#65533;@&#65533;&#65533;&#65533;t(&#65533;)&&#65533;*&#65533;&#65533;B&#65533;&#65533;&#65533;?IeU"&#65533;&#65533;yFL;JPI&#65533;tO&#65533;s&#478;&#65533;&#65533;&#65533;.&#65533;&#65533;&#65533;&#65533;&#65533;&#65533;!E&#65533;\;&#65533;X&#65533;&#65533;lN&#65533;$&#65533;&#65533;y&#65533;&#65533;Iy_&#1880;&#65533;"b&#65533;j&#65533;&#1141;&#65533;&#65533;&#65533;&#65533;&#65533;&#65533;&#65533;&#65533;-&#65533;I&#65533;\&#65533;&#65533;/s2`vn&#65533;&#65533;&#65533;9&#65533;&#1721;][&#541433;D&#65533;@#:&#65533;+&#65533;&#65533;1&#65533;&#65533;f&#65533;&#65533;&#65533;e&#65533;&#65533;Ka&#65533;&#65533;Q&#65533;&#411;&#65533;{&#65533;&#65533;&#65533;&#65533;&#65533;&#65533; &#65533;~O&#65533;&#806;'&#65533;&#65533;&#65533;&#65533;&#65533;&#65533;A &#65533;)&#65533;&#65533;&#65533;&#751;t&#65533;2&#65533;&#65533;G&#65533;Q
&#65533;&#65533;&#65533;S&#65533;&#65533;RP&#65533;&#65533;&#65533;T&#65533;z2&#65533;&#65533;|0&#65533;&#65533;^-YE&#65533;>V&#65533;&#65533;&#65533;A&#65533;&#65533;&#262;&#65533;&#65533;&#1471;&#431;&#65533;nV&#65533;l&#65533;U&#65533;)or&#65533;5&#65533;~&#65533;&#65533;&#65533;&#893;&#65533;&&#65533;Nr $[&#65533;&#65533;,&#65533;g&#65533;&#65533;&#65533;(&#65533;&#65533;&#1974;&#65533;;@&#65533;&#65533;&#65533;&#65533;1&#65533;&#65533;&#65533;q&#65533;&#65533;&#65533;%O&#65533;&#1694;&#65533;&#65533;{&#65533;v}&#65533;&#65533;&#65533;'&#65533;k&#65533;&#65533;{9&#65533;[&#65533;&#65533;&#65533;Ndo&#65533;&#65533;&#65533;y]&#65533;l|&#65533;S&#65533; 	p&#65533;&#65533;&#65533;"r&#65533;5&#65533;g;~OBKh&#65533;&#65533;#&#65533;:&#65533;&#65533;&#65533;&#65533;H&#65533;&#65533;&#65533;&#65533;$&#65533;~&#65533;}E&#65533;&#65533;m"&#65533;&#65533;&#65533;&#65533;&#1501;&#65533;2A&#65533;z&#65533;&#65533;R&#65533;&#65533;&#65533;W*&G&#65533;&#65533;`&#65533;&#65533;KWw&#65533;7&#65533;o&#65533;&#65533;&#65533;,&#11742;&#65533;&#65533;&#65533;W&#65533;I (+&#9759;&#65533;&#65533;<&#65533;u&#1178;&#65533;--&#65533;&#65533;&#65533;&#65533;&#65533;&#65533;7&#2016;&#456;&#65533;s&#65533;&#65533;&#65533;B&#65533;&#65533; @x`&#65533;&#65533;8&#65533;p@&#65533;&#65533;*D&#65533;&#65533;B&#65533;%|&#65533; &#65533;&#65533;@&#65533;$8$&#65533; &#65533;D&#65533;@&#65533;J&#65533;!9&#1251;&#464;&#65533;&#65533;/'H&#65533;?~&#65533;&#65533;&#65533;&#65533;G&#65533;E=:&#65533;&#531;&#65533;&#1097;!*&#65533;&#65533;&#1122;&#1317;J&#65533;B&#1402;&#65533;$&#65533;36&#65533;p&#65533;X&#65533;&#65533;&#65533;x&#65533;
o&#65533;r&#1057;&#65533;G&#65533;w&#65533; )R&#65533; @&#65533;&#65533;&#65533;&#65533;&#65533;&#65533;&#65533;&#65533;@&#65533;A&#65533;&#65533;"0&#65533;&#65533;&#65533;&#727;/s&#65533;lYs&#65533;&#65533;(h&#65533; Z&#65533;xyB	n&#65533;%pxM&#65533;4&#1552;#x&#65533;&#65533;6h&#65533;V&#65533;UB]R&#65533;<&#65533;&#65533;&#65533;&#65533;&#65533;&#65533;F&#65533;I9&#65533;&#65533;S&#65533; W&#65533;vs&#65533;&#65533;&#65533;^{&#65533;&#65533;&#65533;&#65533;sP&#65533;Ey&#65533;&#65533;m&#65533;n&#65533;2x&#201;V&#65533;G&#888;?l&#361;&#65533;-&#65533;&#65533;!&#65533;f*&#65533;&#65533;{
&#65533;(&#65533;t&#1161;&#65533;&#65533;&#65533;RpA&#65533;r
&#65533;&#65533;)&#65533;*#&#65533;&#65533;&#65533;N"&#65533;&#65533;&#65533;0&#65533;&#65533;&#687;&#65533;&#65533;&#65533;&#65533;&#65533;&#65533;&#65533; *&#65533;@&#65533;v&#65533;+&#65533;&#65533;&#65533;&#561;&#65533;&#65533;
&#65533;&#65533;G#&#65533;&#65533;B&#65533;&#65533;"Cl&#65533;&#65533;,s@(&#65533; &#65533;'K&#65533;l$&#65533;@&&#65533;&#65533;<&#65533;&#65533;`{k&#65533;0_&#65533;&#65533;&#65533;3&#65533;K&#65533;&#65533;&#65533;&#65533;&#65533;0&#65533;&#65533;NJ&#308;&#65533;&#1153;&#65533;&#65533;B&#65533;s&#65533;	,&#65533;&#65533;^&#65533;NL&#65533;&#65533;&#65533;&#65533;S<uh&#65533;P;C&#1021;:m/=&#65533;&#65533;z&#757;0e&#65533;5M&#65533;&#12908;&#65533;N&#65533;&#65533;>&#65533;D&#65533;*@&#65533;J&#65533;h&#65533;&#65533;z&#65533;&#65533;&#65533;&#65533;"&#65533;&#65533;U&#65533;#&#65533;&#65533;:+W&#65533;6&#65533;&#65533;V&#65533;&#65533;R&#736; G&#65533;&#65533;C&#65533;&#65533;&#819;Xe&#1840;OQ))6&#65533;`F&#65533;&#65533;&#65533;6[&#65533;&#65533;&#65533;[&#65533;<&#14343;"&#65533; &#65533;s&#65533;&#65533;&#65533;&#65533;rCR&#65533;NHA&#65533;&#65533;JSM&#65533;B&#1204;-&#65533;H+s&#65533;&#65533;&#685;&#65533;&#65533;&#65533;&#1678;7&#65533;<&#65533;&#65533;$9A&#65533;&#1970;NC#J&#65533;)=&#897662;&#65533;T&#65533;G&#65533;&#65533;&#65533;d&#65533;&#65533;&#65533;4&#65533;&&#65533;&#65533;6&#65533;Z~9KL&#65533;: &#65533;&#65533;BZ&#684;&#65533;\&#65533;&#65533;}&#65533;&#65533;(
}&#65533;&#65533;&#65533;H&#65533;&#65533;UqE&#65533;&#65533;(&#65533;F&#65533;&#65533;dO&#65533;D&#65533;&#65533;&#65533;oY&#65533;&#65533;Z&#65533;&#65533;&#65533;&#65533;&#65533;&#65533;&#65533;&#65533;&#65533;{7&#501;&#65533;(&#65533;Fm&#1793;&#65533;&#65533;l&#65533;R&#65533;+&#65533;s&#65533;("G&#65533;&#65533;H&#65533;&#65533;&#65533;-&#65533;@/+&#65533;&#65533;L&#1586;\&#65533;&#65533;&#65533;h.&#65533;&#65533;"V&#1671;l.&#65533;&#1414;&#354;&#65533;[
LB&#65533;@O*}&#65533;R&#65533;&#65533;h&#65533;e&#65533;&#65533;)N&#65533;NS&#65533;O&#65533;&#65533;&#65533;&#65533;z&#65533;m`&#65533;&#65533;.&#65533;KK&#65533;%&#65533;&#442;&#65533;&#1582;&#65533;&#696;D&#65533;&#65533;n&#164;q"&#65533;#^&#65533;0W&#65533;&#65533;&#65533;Y&#65533;&#65533;&#65533;&#65533;X&#65533;&#65533;&#65533;&#1642;&#65533;&#65533;&#65533;&#65533;&#1123;&#65533;&#65533;&#65533;&#65533;\&#65533;&#65533;&#65533;&#65533;v&#65533;&#65533;&#65533;&#65533;1&#65533;&#65533;P&#1567;&#65533;&#65533;R&#65533; 	&#65533;h/&#65533;&#65533;
&#65533;&#65533;&#65533;&#65533;	lq&#65533;&#65533;&#65533;&#65533;&#65533;;&#65533;%&#65533;9h&#65533;&#65533; &#65533;&#65533;3&#65533;&#65533;s&#65533;1S&#65533;f" &#65533;&#65533;&#65533;$&#65533;&#65533;MF%&#65533;&#65533;|&#65533;W&#65533;!V&#384;6&#65533;&#65533;&#65533;R&#65533;&#65533;&#65533;lfC2.&#65533;&#65533;&#65533;3&#65533;iS&#65533;&#65533;&#65533;&#65533;&#65533;gU@&#730;&#65533;v &#65533;\V6)&#65533;&#65533;&#65533;(ah|
&#65533;A&#65533;&#65533;=1"o&#65533;&#65533;b&#1416;&#65533;&#433;&#65533;h*<&#52945;&#65533;&#65533;5?9&#1199;~&#65533;&#65533;V&#65533;z02	&#65533;d%T&#65533;3&#65533;&#65533;FP&#65533;&#65533;&#65533;0&#65533; &#65533;XgET3<&#65533;&#65533;$&#65533;1)@DX&#65533;j&#65533;&#65533;2!&#65533;&#65533;&#65533;&#65533;-	+&#65533;RKU&#65533;&#1574;&#65533;&#65533;J%&#65533;LI&#65533;&#65533;P&#65533;?&#65533;&#65533;Wp&#65533;&#65533;\F7&#65533;&#65533;&#65533;&#65533;j&#402;%&#65533;&#65533;&#65533;&#65533;I&#65533;reAhz&#65533;&#65533;"&#65533;&#65533;&#65533; &#65533;&#65533;&#65533; 
&#65533;&5&#65533;&#65533;&#65533;2n&#65533;&#65533;?&#906;r&#65533;`y&#65533;{"Y&#65533;&#65533;&#65533;&#65533;F&#65533;&#65533;-&#65533;rL$&#65533;&#65533;&#65533;<&#65533;e&#65533;&#65533;=g&#65533;&#65533;&#65533;6&#65533;&#65533;[&#65533;2E&#65533;T&#65533;@/jH:(&#65533;&#65533;&#65533;2`&#65533; &#65533;N4&#65533;aEB&#1240;&&#65533;&#65533;I}&#65533;y%D{mra6UE&#65533;,R&#65533;ej&#65533;K&#65533;&#65533;K\z&#65533;&#65533;^2}&#65533;'b"g&L&#65533;X&#65533;*&#65533;S&#65533;9&#65533;&#65533;QA&#65533;+&#65533;@kc>&#65533;Y7&#65533;U^&#65533;:^&#65533;&#65533;' &#65533;&#65533;F&#65533;!&&#65533;@&#65533;&#259;&#65533;)>&#65533;&#65533;&#65533;&#65533;I&#65533;S&#65533;/&#65533;H&#65533;i&#65533;-t&#65533;&#65533;&#34845;&#65533;z&#65533;&#65533;0&#65533;PJ &#65533;W&#1316;&&#65533;-&#65533;D=&#65533;&#65533;IM&#65533;&#65533;"&#65533;OST&#65533;Q&#65533;eUS&#65533;&#519;5&#1373;&#348;$!&#65533;&#192;&#65533;X
%^RS&#65533;&#65533;"&#522;g&#65533;bGhbL&#65533;&#65533;*&#65533;_b	=[Vu _&#65533;&#65533;&#65533;b(&#65533;1j&#65533;+4&#65533;mm2&#65533;X'8V|&#65533;6&#65533;&#65533;&#65533;&#65533;iq&#65533;{1&#65533;"&#65533;&#65533;&#65533;&#65533;&#674;K|kH2&#65533;(j&#65533;&#65533;&#65533;r&#65533;&#65533;@t &#65533;|(a_&#65533;Bi&#65533;&#65533;5lE&#65533;IL"&#65533;%1y	&#65533;&#65533;IO&#65533;&#65533;>&#65533;jbXTx&#65533;2f&#65533;&#65533;Qip&#65533;3&#65533;&#65533;F&#65533;&#65533;&#65533;-&#65533;&#1186;F 7%,&#65533;D&#65533;K&#65533;&#65533;[*&#65533;#&#65533;&#65533;&#65533;,u&#65533;8&#65533;|&#65533;&#65533;:)q&#65533;&#65533;Y&#65533;(&#65533;&#65533;&#65533;&#65533;C;&#65533;&#492;*Q&#65533;&#65533;&#65533;;&#65533;]&#65533;5&#65533;&#65533;)12[wC9j&#65533;&'y&#65533;&#65533;x&#1181;,&#65533;B&#65533;q&#65533;&#65533;&#65533;&#65533;&#65533;^&#65533;F&#65533;D&#65533;;&#65533;@&#65533;&#65533;&#65533;d.&#65533;^&#65533;R&#65533;&#65533;&#65533;&#65533;?i&#65533;-5&#65533;&#65533;m&#65533;Y&#65533;&#65533;:o&&#65533;&#65533;r5&#65533;O&#65533;	J&#530;&#65533;&#65533;}&#65533;k]D4&#65533;%&#65533;&#65533;G&#65533;&#65533;&#65533;b&#65533;D!&#65533;&#65533;&#65533;&#65533;&#1123;/&#65533;&#65533;GK83&#65533;E&#65533;&#65533;'&#65533;&#600;&#1331;-o&#65533;&#65533;<"&#65533;.&#65533;&#65533;,t&#65533;Z&#65533;36C>-K~(&#65533;&#65533;$&#65533;&#65533;&#1813;]&#65533;&#65533;&#65533;&#65533;&#65533;5B&#65533;A&#65533; &#65533;&#65533;&#65533;&#65533;&#65533;]lA>&#65533;&#578;&#65533;u&#709;&#65533;&#65533;&#65533;&#65533;&#65533;Wm&#65533;&#1647;&#65533;5&#65533;Cj&#65533;f&#65533;&#65533;&#65533;4g&#65533;};&#65533;h.&#65533;@&#65533;&#65533;&#65533;,3u3%&#65533;&#1081;(Q&#65533;r&#65533;&#65533;g&#65533;D&#65533;&#65533;&#65533;&#65533;&#65533;&#65533;p&#65533;P&#65533;u
&#65533;(&#1681;GL&#65533;&#65533;F&#65533;&#65533;S;&#65533;fYHz"&#65533;&#65533;&#65533;&#65533;P&#841;n&#65533;u(&#65533;&#65533;&#65533; &#65533;["vZ6d&#65533;1&#65533;&#65533;a&#65533;&#65533;&#65533;&#65533;j&#65533;&#65533;T&#65533;&#65533;Vc&#65533;@&#65533;^A&#65533;~&#65533;&#65533;,`(&#65533;&#65533;`&#65533;&#65533;&#65533;LK&#65533;&#65533;o&#65533;&#65533;CE&#65533;&#65533;
vJP&#65533;&#65533;&#65533;Q#f.g2&#65533;#4&#65533;&&#65533;&#65533;
&#65533;&#65533;p&#65533;&#65533;r'&#65533;&#65533;4z&#65533;
&#65533;&#65533;Y&#65533;+>&#65533;&#65533;&#65533;N[&#65533;&#65533;&#829;&#65533;Ju&#65533;&#65533;&#65533;&#65533;&#65533;&#65533;&#65533;&#65533;=&#65533;	&#65533;O.&#65533;+[&#65533;%&#65533;&#65533;&#65533;A&#65533;&#65533;&#65533;&#65533;&#65533;Pe&#65533;e&#65533;&#65533;S&#65533;ir&#65533;&#65533;^iJ&#65533;&#65533;&#65533;&#65533;-$&#65533;&#65533;,]&#65533;&#65533;X&#65533;&#65533;&#28960;Pe&#65533;~&#65533;9v&#65533;.T&#65533;.&#65533;&#65533;(&#65533;	&#65533;0 Z&#65533;&#65533;&#65533;z&#65533;&#65533;&#65533;&#65533; &#65533;&#65533;I&#65533;s&#65533;&#65533;&#65533;.&#65533;D1I&#1571;_[2e~&#65533;&#65533;&#65533;}_&#65533;7&#65533;1z	-zBy]&#710;pU!nN	&#65533;&#65533;!6psR&#65533;&#65533;*Y&#65533;&#1784;f&#65533;&#65533;B\'&#65533; &#65533;r^e&#65533;(%t#.v`.$&#65533;.&#65533;&#461;&#65533;&#65533;ch&#65533;pI%xjt &#65533;#B&#65533;&#65533;&#65533;	$&#65533;)d^&#65533;_&#65533;&#65533;&#65533;`9&#65533;&#65533;"g7&#65533;&#65533;K&#65533;$&#65533;|% <&#65533;[&#65533;&#65533;&#65533;&#65533;&#65533;&#65533;j&#65533;& &#65533;&#65533;n&#65533;N&#65533;&#65533;~&#65533;4 &#65533;@&#65533;&#65533;`&#65533;&#65533;n&#65533;&#65533;&#65533;&#65533;&#65533;m&#65533;,	&#65533;&#65533;&#65533;&#894;*&#65533;&#65533;M&#65533;&#41711;&#65533;&#65533;&#65533;&#65533;&#65533;&#65533;&#65533;&#65533;&#65533;&#65533;&#65533;&#65533;&#802;&#1328;&#65533;&#65533;&#65533;b&#65533;&#65533;&#65533;&#65533;&#65533;f=&#65533;Bn&#65533;&#65533;r`.&#65533;&#65533;=*&#65533;uB|0K)&#65533;o|.&#65533;&#65533;&#65533;&#65533;&#65533;&#65533;"x&#65533;!&#65533;F&#65533;E[T&#65533;&#65533;&#65533;&#65533;l&#65533;T&#65533;N,&#65533;vhF8&#65533;
|&#65533;b{fL5&#65533;+0&#372;&#65533;+&#65533;&#65533;&#65533;&#65533;(m&#65533;n&#65533;&#4229;Eb&#65533;&#65533;d'v&#65533;\&#65533;6L#H&#65533;&#65533;&#65533;Fx&#65533;&#65533;&#65533;&#65533;`&#818;o&#65533;&#65533;&#65533;&#65533;+/&#65533;5	&#65533;R&#65533;8*&#65533;&#65533;p&#65533;4I/&#65533;&#65533;&#65533;k2&#65533;&#65533;&#65533;&#65533;&#65533;&#65533;&#65533;&#65533;&#750;&#65533;&#1846;N&#65533;F"&#1276;&#65533;@,dbG=&#65533;cx@&#65533;%&#65533;R&#65533;6&#65533;mB*k&#65533;8k'H&#65533;SFM&#1324;'9/&#65533;o6&#1315;[&#65533;&#65533;E'&#65533;!&#65533;&#65533;&#65533;z &#65533;&#65533;j$&#65533;&#294;&#65533;z@#	tB&#65533;kDQ&#65533;*L5$&#65533;fL&#65533;&#65533;&#65533;&#65533;&#65533;%&#65533;&#65533;&#65533;6&#65533;U&#65533;j 8@zh&#65533;&#65533;&#65533;.%&#65533;&#65533;i&#65533;.I& 4&#65533;&#65533;D&#65533;&#65533;l'&#65533;'&#65533;&#65533;&#65533;r&#65533;P&#65533;@b?&#65533;&#65533;
&#65533;&#65533;'+5&#65533;O&#65533;&#1007;&#65533;&#1760;&#65533;&#65533;&#65533;&#65533;&#65533;2J&#65533;&#65533;e&#928;&#836;&#65533;:B&#1018;@Sb&#65533;+&#65533;kA&#65533;e60E&#65533;&#65533;&#65533;&#65533;"u^&#65533;&#65533;B$&b'<&#65533;E&#65533;&G&#1670;8&#65533;&#65533;N&#65533;|z9|&#65533;.&#65533;"&#65533;g#&#65533;M&#65533;t&#65533;(&#65533;J&#65533;5&#65533;&#65533;`"&#65533;&#65533;&#65533;&#65533;h&#65533;&#10825;&#65533;&#65533;y&#65533;A&#65533;QL&#65533;/&#65533;&#65533;&#65533;&#65533;r#+&#65533;&#65533;&#65533;.b&#65533;6&#65533;&#65533;&#65533;&#65533;&#65533;&#65533;&#65533;HH&#65533;&#65533;l&#65533;b v`8&#65533;&#147;^*&#65533;&#65533;	&#65533;7+&#65533;&#65533;&#65533;&#65533;&#65533;/&#65533;&#765;&#65533;O&#65533;&#940;&#65533;&#65533;&#65533;&#65533;&#65533;&#65533;&#65533;&#850;&#65533;&#65533;&#65533;,&#65533;L &#65533;&#65533; ,&#65533;r&#65533;&#65533;#&#65533;"&#65533;&#65533;&#65533;&#65533;&#65533;b&#65533;L&#65533;4B&#65533;L&#65533;B1&#65533;|&#65533;/-KED"&#65533;&#65533;&#65533;.&#65533;&#65533;&#65533;&#65533;N%&#65533;&#261;l"&#65533;o&#65533;&#65533;&#65533;&G&#65533;e#=&#65533;&#65533;2*(l&#65533;BU&#65533;&#65533;G&#65533;l Vc&#65533;&#65533;&#65533;@&#65533;E&#65533;&#65533;&#65533; &#65533;&#65533;&#65533;.&#688; &#65533;#&#65533;.&#65533;&#65533;/&&#65533;2,&#65533;&#65533;'&#65533;&#65533;&#65533;n&#65533;&#65533;&#65533;&#65533;}&` z`0&#65533;@nP  &#1547;$&#65533;&#65533;,&#65533;&#65533;&#65533;=	&#65533;&#65533;&#900;&#65533;&#1658;&#65533;&#65533;&#760;&#65533;&#65533;&#65533;&#65533;&#65533;,&#65533;&#65533;&#65533;&#1722;&#65533;&#65533;zr&#65533;k&#65533;&&#65533;&#65533;@ 2&#65533;d!wUMG&#65533;&#65533;l&#65533;`O&#65533;&#65533;&#65533;-2&#65533;Z8'N=&#65533;"&#65533;FT4oQ7u&#65533;J&#65533;ID(&#65533;&#65533;(&#65533;} &#65533;!&#65533;&#65533;}&#65533;m&#65533;%S)Qn&#65533;&#65533;&#65533;"q#f&#65533;>&#65533;+&#65533;,&#65533;z&#65533;b0g&#65533;L&#1592;&#65533;B&#65533;&#65533;d&#65533;&#65533;e&#65533;&#65533;oH&#65533;&#65533;&#65533;&#1008;&#65533;&#1854;t&#65533;&#819;J&#65533;&#65533;&#65533;`4jt&#65533;&#65533;1J&#65533;!lKe&#65533;&#65533;&#65533;&#65533;B"&#65533;&#65533;&#1107;&#65533;R&#65533;&#65533;,&#65533;&#65533;&#65533;&#65533;&#65533;,&#849;&#65533;&#308;&#65533;"&#65533;L'&#65533;&#65533;&#1788;s&#65533;&#65533;&#65533;K{&#65533;&#65533;nKCJ&#65533;&#65533;^l$O&#65533;&#65533;0
&#65533;u`&#65533;d9&#65533;j&#65533;&#65533;2.\j$&#65533;&#65533;Q53&#65533;GQ&#65533;&#65533; &#65533;&#65533;O`F 2S)&#65533;].&#65533;]&#65533;m8&#65533;f&#65533;@&#65533;P1&#65533;I&#65533;dD&#65533;TUt&#65533;A &#65533;8>&#65533;&#65533; &#65533;j&#65533;^K&#65533;&#65533;|&#65533;&#65533;&#65533;:Q&#65533;&#65533;q&#1616;&#65533;K&#65533;&#65533;b&#65533;84&#65533;z&#65533;P&#65533;J&#65533;^N&#65533;~&#65533;
h@&#65533;&#65533;JL&#65533;&#65533;#L<&#65533;l&#65533;&#65533;&#1121;
&#65533;Gq&#65533;&#1838;&#65533;&#65533;&#65533;K&#65533;&#65533;;&#65533;&#65533;&#65533;nJ&#65533;M&#65533;&#65533;5,&#65533;6k&#373;7&#65533;N2&#65533;&#65533;2(&#65533;zJ&&#65533;@Q&#65533;&#65533;fd>!&#65533;&#65533;v`&#65533;N&#65533;&#1806;&#65533;:Q&#65533;&#65533;!&#65533;D=&#65533;&#65533;m&#65533;hm&#65533;'0&#65533;&#65533;c&#1094;\&#65533;PE&#65533;A&#65533;&#65533;&#65533;&#65533;&#65533;c&#65533;&#65533;@'I&#65533;&#65533;X&#65533;+ds&#65533;g&#65533;&#65533;Xg&#65533;&#65533;&#65533;*&#65533;,&#65533;&#65533;&#65533;kg&#65533;&#65533;v&#65533;&#65533;r&#65533;&#65533;(&#65533;&#65533;&#65533;&#65533;&#65533;
&#65533;Wh&#65533;J J &#65533;&#65533;
~&#65533;z&#65533;o&#65533;1&#65533;&#65533;T&#37813;&#65533;&#65533;w&#65533;&#65533;&#65533;&#65533;&#65533;N&#65533;2&#65533;&#751;&#1675;&#65533;4&#65533;R&#65533;&#65533;ovm&#65533;&#65533;&#65533;V&#65533;&#1151;J&#65533;H&#65533;&#65533;}&#65533;!&#65533;D2 &#679;
&#65533;&#65533;&&#65533;-&#65533;q!&#65533;'_5&#65533;(&#65533;O&#65533;&#384;&#65533;&#65533;Vk&#65533;&#450;Ja&#65533;&#65533;DqC4o &#65533;&#65533;,&#65533;O370@A&#65533;&#65533;!&#65533;&#65533;c+&#65533;{&#65533;&#65533;UikT&#65533;A&#65533;
&#65533;Z8&#65533;p&#65533;&#65533;&#65533;&#1277;&#65533;&#65533;j8*ul&#65533;n&#65533;&#65533;[&#65533;l&#65533;&#65533;
M&#65533;D&#65533;&#65533;&#65533;tx&#65533;4N&#65533;~@&#65533;&#65533;&#65533;&#65533;
&#65533; 	d < ^&#65533;&#65533;^&#65533;&#65533;&#396;Y&#65533;u{{&#65533;[3&#65533;&#65533;&#65533;cId&#65533;Z@|u&#65533;Y&#65533;Q3&#65533;&#65533;2&#65533;$c&#1726;j[&#982;&#65533;&#65533;&#65533;F&#65533;o&#65533;q&#65533;&#65533;4&#65533;&#65533;6Gmx*&#65533;VXK_&#65533;&#65533;o=&#65533;-&#1858;8&#65533;I_%&#65533;&#65533;B&#43470;&#1190;o U&#65533;\1P&#65533;&#18760;&#65533; &#65533;&#65533;c5&#65533;&#1032;,&#65533;_h&#65533;&#1866;&#65533;(@*&#65533;-hT&#65533;&#65533;<&#65533;em/%b2V&#65533;#k&#65533;&#65533;WH&#65533;&#65533;\&#65533;w&#65533;|u&#65533; X&#65533;&#65533;&#65533;&#65533;X&#65533;RN&#65533;J&#65533;4&#65533;&#65533;&#65533;J&#65533;&#65533;+ut&#65533;&#65533;&#65533;1@iw`44&#65533;&#65533;&#65533;h&#65533;	m&#65533;&#65533;&#65533;&#65533;L)O&#65533;;4`&#65533;&#65533;&#65533;%*&#65533;&#65533;ZO &#65533;&#65533;v;&#65533;&#65533;8&#65533;V &#65533;&#65533;&#65533;5&#65533;(&#65533;&#65533;A&#65533;3;&#65533;&#65533;&#65533;&#65533;&#65533;&#65533;xI&#65533;&#65533;&#65533;;&#65533;&#65533;&#65533;V&#65533;&#65533;&#65533;&#65533;&#65533;K"&#193;,&#65533;/&#65533;\&#65533;g&#65533;@&#65533;]&#65533;\&#65533;1&#65533;&#65533;edn&#65533;&#65533;p&#65533;pfNx&#65533;bK&#65533;&#65533;` E&#65533;%r5#@I|D&#65533;f&#330;z&#65533;euU1&#65533;A'&#65533;&#65533;)m&#65533;&#65533;&#65533;L&#65533;n46&#65533;&#65533;n&#65533;&#1368;&#65533;&#65533;\&#65533;q&#65533;&#65533;t G"&#65533;&#65533;&#65533;&#65533;p&#65533;&#65533;W&#65533;Q&#65533;&#65533;&#47921;&#65533;n&#65533;.&#65533;&#65533;Jji@&#65533;&#65533;
&#65533;&#65533;1&#65533;NCR&#1539;&#65533;&#65533;H=&#65533;5$.iR` &`&#65533;&#65533;g&#65533;&#65533;&#65533;&#65533;.&#65533;&#65533;&#65533;&#65533;&#65533;\28&#65533;o;)&#65533;&#65533;&#65533;&#65533;%&#65533;L)2&#65533;&#648;&#65533;n2&#65533;mM&#65533;&#65533;3I&#65533;&#65533;ZJZF&#65533;&#65533;ES+90>8~&#65533;d&#65533;&#65533;e0(&#65533;9EF$&#65533;!&#65533;&#65533;[&#65533;8X&#65533;qE&#65533;?&#65533;&#65533;*&#65533;>&#65533;KN"F&#967;&#65533;&#65533;&#1194;L&#65533;4&#65533;gi^&#65533;*&#65533;N&#65533;fw&#65533;&#65533;&#65533;&#65533;w&#65533;&#1149;&#65533;W4&#65533;&#65533;J&#65533;&#742;r&#872;ZH&#65533;&#65533;h&#65533;'&#65533;z&#65533;&#65533;&#65533;3&#65533;qX{s&#65533;&#65533;&#65533;2&#65533;&#273;Z&#65533;m'&#65533;&#65533;{&#65533;u C&#65533;D&#65533;.P@&#65533;G3&#65533;&#65533;N&#65533; &#65533;b&#65533;&#65533;+E&#65533;{&#1624;z&#65533;&#65533;&#65533;&#1249;&#65533;&#65533;&#65533;
&#65533;&#65533;&#65533;&#765;&#65533;&#65533;)&#65533;G&#65533;&#65533;-*&#65533;&#65533;&#65533;&#806;&#944;&#65533;&#65533;&#65533;1&#65533;&#65533;Q&#1704;s&#65533;&#65533;&#65533;1&#65533;<&#65533;r&#65533;&#65533;d6&#65533;$&#65533;=&#65533;b&#65533;&#65533;o.t"&#65533;&#65533;a&#65533;&#65533;@mOT&#65533;&#65533;N&#65533;&#65533;&#65533;&#65533;&#65533;R&#65533;#&#65533;C&#65533;0&#65533;u&#65533;J&#65533;bWb$&#65533;! z|_vX&#65533;)&#65533;q&#65533;|&#65533;&#65533;5&#65533;&#65533;+&#65533;&#65533;&#65533;&#65533;2&#185;I&#65533;&#65533;&#65533;&#65533;2&#65533;  oz@&#65533;&#65533;
&#65533;&#65533;&#65533;<{&#854;&#65533;&#65533;&#65533;&#65533;&#65533;&#65533;f&#65533;&#65533;&#65533;&#65533;&#65533;&#65533;&#65533;p&#65533;&#65533;&#65533;ToM&#65533;&#65533;n&#65533;&#1392;&#65533;O&#65533;&#65533;n&#65533;&#65533;@&#65533;&#65533;L&#65533;&#65533;&#65533;&#65533;vD}&#65533;&#65533;&#65533;i]&#65533;&#65533;.C&#1491;K&#65533;T&#65533;&#65533;&#65533;@&#1835;%{&#65533;&#65533;&#65533;&#65533;&#65533;v&#65533;&#65533;&#65533;)&#65533;&#65533;&#65533;Q&#65533;&#65533;! &#890;&#65533;EF&#65533;&#65533;(`-$X&#65533;e &#65533;l&#65533;tc&#65533;&#65533;m&#65533;&#65533;&#65533;&#65533;#&#65533;J&#65533;9&#65533;&#65533;B&#65533;N&#65533;"&#65533;*&#65533;H&#65533;&#65533;&#157;C&#65533;&#65533;L&#65533;&#65533;S&#65533;VX1&#65533;&#65533;B&#65533;&#162;9&#65533;mNx&#65533;v&#65533;&#65533;&#65533;&#65533;&#65533;|&#65533;&#65533;k&#65533;&#65533;&#65533;t3J&#65533;&#65533;&#65533;&#65533;[&#65533;&#65533;N&#65533;&#65533;&#65533;&#65533;&#65533;&#65533;&#65533;&#65533;E&#65533;i 	&#65533;&#65533;j&#65533;9;&#65533;&#65533;&#65533;t\H&#65533;:&#65533;gT&&#65533;&#65533;n&#65533;&#65533;&#65533;&#65533;&#65533;Ehv&#65533;&#65533;Y}nP&#65533;.e&#65533;&#1611;=`$&#65533;w&#65533;&#65533;nG=&#65533;Vw&#65533;Z&#1487;3&#65533;&#65533;1&#65533;&#33590;3&#65533;&#65533;]&#65533;&#65533;&#65533;q &#65533;&#65533;)&#65533;Y&#65533;&#65533;&#65533;)&#65533;&#65533;&#65533;&#65533;*`&#65533;&#65533;&#65533;LyI&#65533;&#65533;9&#65533;&#65533;&#65533;&#65533;&#1167;52&#65533;&#65533;,&#65533;$TS&#65533;'&#1798;[&#65533;s&#65533;&#65533;m6ws&#65533;&#65533;&#65533;&#65533;&#65533;&#65533;&#65533; j&#65533;&#65533;)&#65533;^	%rq)&#65533;&#65533;&#65533;*&#65533;\&#65533;*&#65533;&#65533;&#65533;&#65533;&?&#1626;G5%&#65533;&#65533;t&#65533;7&#65533;&#65533;&#65533;&#65533;&#65533;&#65533;&#65533;Y&#65533;&#65533;&#65533;n&#65533;&#65533;&#620;&#65533;&#65533;{&#65533;&#65533;,Zz&#65533;&#65533;&#65533;h&#65533;&#65533;&#65533;&#65533;&#65533;26&#65533;&#65533;R&#65533;i&#65533;&#65533;&#1099;&#65533;&#65533;&#849;H&#65533;&#65533;.%&#1037;N_&#65533;&#65533;8}&#65533;&#65533;&#65533;&#65533;&#65533;8&#65533;~d&#65533;&#65533;$&#65533;9`(&#65533;&#65533;O&#65533;nR@8{R&#65533;u}MBB&#65533;D &#65533;89&#65533;&#65533;&#65533;&#65533;Q&#65533;&#65533;l/$&#65533;&#65533;&#65533; &#65533;A&#65533;88&#65533;&#65533;A&#65533;:tX A&#65533;0&#65533;x1&#65533;zd !&#65533;Et&#65533;h&#65533; &#405;"Qx&#65533;&#65533;B8&#65533;&#65533;!;z )&#65533;P&#65533;&#65533;&#65533;=Z&#65533;P&#65533;&#65533;L&#65533;2MZH&#132;pJ08 B&#65533;(P&#65533;0 &#65533;W&#65533;&#65533;=H&#65533;&#1189;&#65533;&#65533;{;&#65533;&#65533;&#65533; &#65533;kW.&#65533;vR&#65533; &#65533; ]&#65533;z!&#65533;&#65533;p5&#65533;[&#65533;%:&#65533;8&#65533;qC&#589;'&#65533;p&#65533;a&#65533;'H&#65533;&#65533;Y"&#65533;&#65533;K&#65533;&#65533;Q&#65533;&#65533;4&#65533;&#65533;&#65533;&#65533;&#65533;>l&#65533;x&#65533;(,&#65533;&#65533;&#65533;&#198;&#65533;-?N&#1568;&#65533;&#65533;DE&#65533;A&#65533;nh&#65533;&#65533;&#65533;&#65533;&#65533;&#65533;&#65533;b&#65533;&&#65533;.&#65533; &#65533;w:&#65533;s&#65533;&#65533;c&#65533;&#65533;	&#65533;&#65533; &#1698;&#65533;&#1596;w&#65533;?&#65533;&#65533; ^w&#65533;4HA
T&#65533;&#65533;G&#65533;|	\'Sh&#65533;&#65533;&#65533;'&#65533;`&#65533;&#65533;-&#65533;&#65533;	&#65533;&#65533;&#65533;&#65533;p &#65533;&#65533;Q&#65533;!!u&#65533;&#65533;X&#65533;g&#65533;&#65533;Fa&#65533;&#65533;ML&#65533;Q&#65533;t&#65533;cI9z&#65533;&#65533;u0&#65533;H&#65533;&#65533;d &#65533;4&#65533;I&#65533;(&#65533;&#65533;SC&#65533;&#65533;&#65533;S^b&#65533;?\U%&#65533;ke&#65533;b&#65533;y5"m&#65533;u&#65533;U&#65533;&#65533;d\&#1029;&#65533;\&#65533;e'Z;&#65533;&#65533;&#1501;&#65533;&#65533;&#65533;_&#65533;&#65533;?P&#65533;&#65533;(h0&#65533;5&#65533; &#65533;&#65533;&#65533;	&#65533;&#65533;&#65533;&#65533;|&#65533;Q&#65533;&#65533;E&#65533;-]E&#65533;&#65533;&#405;&#1091;=&#65533;0A
&#65533;&#65533;&#65533;&#65533;&#65533;aGh&#65533;M&#65533;"E&9&#65533;&#65533;l&#65533;&#65533;&#65533;&#65533;d&#65533;&#65533;&#475;&#65533;&#65533;fQw[u&#65533;&#65533;&#65533;b&#65533;	&#65533;&#65533;{4d&#65533;&#65533;&#411;;&#65533;&#65533; &#65533;8&#65533;&#65533;9 ^C&#65533;&#65533;^
)p&#65533;b&#65533;&#65533;&#65533;&#65533;@"6`&#65533;&#65533;h$&#65533;Hd&#65533;&#65533;&#65533;&#65533; jk
;&#65533;&#65533;&#65533;C&#65533;&#65533;q&#65533;C&#65533;+9&#65533;&#65533;*t&#65533;E&#65533;]D&#65533;&#65533;&#65533;&#65533;&#65533;&#65533;&#65533;<&#65533;&#65533;,{w&#65533;h&#65533;&#65533;T&#65533;T&#65533;&#65533;&#65533;3&#65533;PM5e+V&#65533;&#65533;a	&#65533;a&#65533;&#65533;6&#65533;fVf&#65533;9PU!>&#65533;4&#65533;SE&#65533;&#65533;&#65533;&#65533;&#65533;&#65533;t&#65533;yW&#65533;u&#65533; &#65533;^&#65533;g&#65533;&#65533;&#65533;X&#65533;"&#65533;Xw8Z&#163;>&#65533;&#65533;D&#65533;&#65533;= &#65533;&#65533;&#65533;&#65533;&#676;&#65533;d&#65533;&#65533;N0&#65533;% D	&#65533;SsHn;&#65533;
&#65533;j&#65533;w&#65533;~&#65533;[~&#65533;]&#65533;&#65533;H&#745;&#65533;
%p&#65533;&#65533;	&#65533;8&#65533;&#1469;&#65533;&#608;&#65533;F;)&#65533;&#65533;&#65533;&#65533;&#65533;	&#65533;&#65533;&#65533;&#65533;	&#1340;[&#65533;(&#65533;+&#65533;|
&#65533;{sD}OH&#65533;a&#65533;&#65533;C&#65533;&#65533;P<y&#65533;BY&#65533;S&#65533;&#65533; &#1575;C&#65533;<&#65533;&#65533;b&#65533;&#65533;B&#65533;&#65533;&#65533;|T&#65533;&#65533;&#65533;&#674;&#65533;r&#1156;2k+i&#65533;&#65533;&#65533;,&#65533;&#65533;q$f&#65533;&#65533;&#1090;&#65533;S]a&#65533;5R&#65533;&#65533;&#65533;&#65533;&#65533;&Bp*&#65533;&#65533;&#65533;&#65533;&#65533;8%&#65533;]!&#65533;&#65533;&#65533;&#65533;8&#65533;DN&#65533;&#65533;b&#65533;&#1319;&#65533;&#65533;-l&#1118;&#65533;&#65533;'>&#65533;&#65533;O&L&#65533;?&#65533;&#1401;&#1176;,29&#65533;tB&#65533;Q&#65533;G&#65533;9U&#65533;D&#65533;,&#65533;&#65533;&#65533;8&#65533;1U&#65533;J&#65533;)m&#65533;4&#65533;&#65533;&#65533;&#65533;&#65533;&#65533;SQ'\GL&#65533;&#65533;,&#65533;&#65533;Y&#65533;F?q&#65533;>c*&#65533;x&#65533;J&#65533;2&#65533;P&#65533;#&#65533;&#65533;&#65533;&#65533;&#65533;``P&#65533;*y4&#65533;&#65533;~&#65533;&#539;&#65533;&#65533;o&#65533;&#65533;&#65533;t8&#491;&#65533;&#65533;q?&#65533;3&#65533;&#65533;"&#65533;&#65533;@&#65533; E&#65533;&#65533;T&#65533; &#65533;&#65533;^&#65533;&2 
&#65533; &#65533;&#65533;&#65533;P&#65533;&#308;+2&#65533;&#65533;&#65533;@&#1080470;`DJ$es>&#65533;t&#65533;&#65533;#:
&#65533;&#65533;&#65533;3&#65533;t$%*a&#65533;3&#65533;d^&#65533;b^1WM&#65533;M!&#65533;&#65533;JN&#65533;&#65533;&#65533;YM+X3&#65533;&#65533;&#1317;.j&#65533;x &#65533;H &#65533;&#65533;S(&&#65533;&#65533;&#65533;I7&#65533;!i&#65533;&#65533;#&#65533;&#65533;&#65533;wF&#65533;&#65533;\&#65533;&#65533;:Z &#65533;&#65533;V
&#65533;2y&#65533;9M&#65533;H&#65533;%&#65533; 	2&#65533;4&#65533;&#65533;&#65533; &#65533;}8H%M&#65533;_d&#65533;I&#65533;&#65533;P&#65533;E Bz&#65533;#%&#65533;&#65533;Y&#65533;&#65533;u&#1333;;	&#65533;&#65533;t<u&#65533;I@p&#65533;:&#65533;&#65533;S&#65533;&#65533;L&#65533; &#65533;&#65533;&#65533;F&#65533;&#65533;Y&#65533;&#65533;%=&#1108;&#65533;.&#65533;5&#65533;R&#65533;b&#65533;L{c+`eVbyW&#65533;&#65533; &#65533;_
&#825;&#65533;&#65533;&#1966;7&#65533;S&#65533;&#65533;&#1231;&#65533;[$&#65533;l\&#65533;&#65533;&#65533;&#65533;c&#65533;%&#65533;
P&#65533;&#65533;n&#559; &#65533;P!8"@aD&#65533;&#65533;XJ #&#65533;&#65533;&#65533;SiZ1&#65533;eET>&#65533;&#65533;i&#1316;&#65533;&#244;&#65533;$&#65533;	/,&#65533;&#65533;&#65533;f(&#65533;&#65533;&#65533;&#65533;}`&#65533;:Y&#65533;~ &#65533;&#65533;	@&#65533;&#65533;`&#65533;Hu[YszJ^1&#65533;B%&#65533;i&#65533;2&#65533;Z&#65533;s&#65533;&#65533;&#65533;&#65533;&#65533;&#65533;[&#65533;&#65533;d&#65533;&#65533;&#65533;&#65533; 	6&#65533;&#65533;0&#65533;F&#65533;&#1898;&#65533;&#65533;&#65533;&#65533;&#65533;&#65533;
 &#65533;&#65533;&#65533;kYkvX&#65533;&#65533;L&#65533;&#65533;&#65533;k&#65533;&#65533;q&#1344;&#65533;P&#65533;)&#65533;&#65533;&#65533;&#65533;&#65533;lk&#65533;&#65533;&#687;&#65533;&#65533;
Z(AC"J&#65533;&#65533;&#65533;!&#65533;&#65533;&#65533;&#65533;&#65533;&#65533;_&#65533;ziy&#65533;&#65533;A`&#65533;j&#65533;o&#65533;H&#65533;)#&#1729;&#65533;&#65533;X&#65533;y&#65533;&#65533;4&#65533;M&#496;&#65533;&#65533;&#65533;D?H&#65533;&I&#65533;&#65533;&#65533;&#65533;&&#65533;&#65533;&#65533;&#65533;&#65533;0&#65533;&#65533;I&#65533;&#65533;IW &#65533; T"!&#65533;u&#65533;$&#65533;>K&#65533;&#65533;X	&#65533;&#65533;Z;&#65533;&#65533;&#65533;_&#1227;&#65533;D&#65533;&#65533;&#65533;&#65533;%+:H'z&#65533;&#65533;s&#65533;&#65533;&#65533;&#65533;B&#65533;!(&#65533;  &#532;>&#65533;&#65533;&#65533;i.>&#65533;&#65533;m@&#65533;E&#65533;0&#65533;mx&#65533;&#65533;g&#65533;9&#65533;&#65533;*7&#65533;&#65533;Jp&#65533;&#65533;&#65533;&#65533;&#65533;&#65533;&#268;D&#65533;&#65533;&#65533;A	&#65533;7&#65533;&#65533;&Wy&#65533;9"A+&#65533;&#65533;&#65533;Iry&#65533;bs&#65533;&#65533;qK<&#65533;+&#65533;&#65533;&#65533;W&#65533;.&#65533;&#65533;&#65533;p<&#65533;&#65533;&#1056;
- XDY"&#65533;=&#65533;J&#65533;@&#65533;&#65533;rY&#65533;&#65533;(&#65533;N&#65533;&#65533;&#65533;&#65533;&#65533;&#65533;&#1025;D6i&#65533;&#434;&#65533;&#65533;&#65533;&#65533;&#65533;P&#65533;&#1961;IxH&#65533;|V3&#65533;&#65533;l!5&#65533;&#65533;F|&#65533;@&#65533;HV&#65533;Q&#65533;&#65533;g'&#65533;[ &#65533;&#549;]&#65533;C&#65533;&#65533;&#65533;Z&#65533; &#65533;&#65533;Zj&#65533;&#65533;B&#1462;&#65533;0/&#65533;s&#65533;&#65533;=@&#65533;m1_&#65533;ee%&#65533;&#65533;h&#65533;&#65533;&#65533;4l&#65533;&#65533;&#65533;b&#65533;&#65533;Gn_cX5&#65533;0&#65533;&#65533;  T&#65533;&#65533;3&#65533;&#65533;@&#65533;y&#65533;i&#65533;&#65533;&#65533;4&#65533;EQ&#65533;]5&#65533;Wi0oi&#65533;&#65533;&#65533;0&#65533;&#65533;&#65533;&#573;&=&#65533;|&#65533;&#65533;Q&#65533;&#65533;&#227;I&#65533;&#65533;Z_lL&#65533;@`&#1353;&#65533;@&#65533;'&#65533;&#65533;&#65533;U&#1947;&#65533;Xx&#65533;&#65533;%&#65533;&#65533;&#65533;vo&#65533;Y<^&#65533;&#65533;&#65533;K'<&#65533;&#65533;&#65533;&#65533;w&#65533;W&#65533;f&#65533;&#65533;&#65533;]W*&#65533;&#65533;Y&#486;&#65533;z&#65533;&#65533;	?&#65533;&#65533;&#65533;&#65533;&#65533;)&#65533;&#65533;&#65533;-"Q&#65533;iR&#65533; )&#65533;P&#65533;g&#65533;&#65533;&#65533;&#65533;&#65533;y&#1184;X&#743;>&#65533;s'9 &#65533;6&#65533;&#65533;sJ&#65533;x&#65533;&#65533;2D&#65533;Cj&#65533;&#65533;&#1691;"&#65533;&#65533;&#65533;2&#65533;&#65533;&#65533;U)&#65533;&#65533;Z>&#65533;	BQ&#65533;/(B&#65533;&#65533;&#65533;	&#65533;&#65533;{&#65533;&#65533;"0&#65533;&#65533;{&#65533;&#65533;%2`$P&#65533;&#65533;`&#65533;Ew&#65533;h&#65533;&#65533;^&#65533;&#65533; &#65533;U&#65533;g_@ 1Ep,vWReT&#65533;;&#65533;&#65533;,&#65533;b&#65533; w&#65533;[&#65533;Y<CAalb&#65533;l&#65533;8&#65533;&#65533;H&#65533;}&#65533;(&#65533;tL&#65533;tg`&#65533;!&#65533;'KWo"&#65533;bY&#65533;%HQ&#65533;&#65533;&#65533;4G&#65533;&#65533;&#65533;W8&#65533;2W6V&#65533;z&#65533;&#65533;e&#65533;L&#65533;'"&#65533;&#65533;&#65533;E@O ;&#65533;|&#65533;D'&#65533;09&#65533;& 0(!&#65533;Bna'}&#65533;N&#65533;r f(&#65533;&#65533;5c3'-&#65533;-&#65533;&#65533;&#65533;&#65533;_v&#65533;2,&#65533;,&#65533;&#65533;)'p7&#65533;&#65533;hdW&#65533;f&#65533;&#65533;QW WPdPG&#65533;&#65533;F&#65533;&#65533;}&#65533;k&#65533;&#65533;&#65533;D&#65533;q&#65533;Ce&#65533;&#65533;3&#65533;&#65533;O&#65533;S&#65533;&#65533;u&#65533;&#65533;&#65533;R&#65533;%&#65533;&#65533;H&#65533;v,	HS&#65533;&#65533;9&#65533;Fw&#65533;&#65533;&#65533;&#65533;*2 #&#65533;<p1&#65533;&#65533;$&#65533;g`1]F&#65533;&#65533;&#65533;&#65533;2&#65533;&#65533;W/&#65533;*&#65533;&#65533;&#65533;6PVo&#65533;'&#65533;a'&#65533;r$YD&#65533;C&#1761;c&#65533;X&#65533;&#65533;LS&#65533;(&'E&#65533;&#65533;&#65533;Ppd]h&#65533;&#65533;LVL&#65533;7 Cw!&#65533;&#65533;Z,&#65533;5$"&#65533;&#65533;Br&#65533;!R$o&#65533;+&#65533;!*&#65533;,&#65533;xn&#65533;<e*&#65533; &#65533;2&#65533;b-u&#65533;k&#65533;&#65533;!  G@Q6&#65533;1md&#65533;hpZ&#65533;&#65533;F#QHv&#65533;7&#65533;&#65533;q&#65533;&#65533;&#65533;P91&#65533;q:H-&#65533;&#65533;K9v&#65533;+d7Bk&#65533;8vG&#65533;ub&#65533; &#65533;x&#65533;|WA	&#65533;U&#65533;Y&#65533;&#65533;A5>$MP3&#65533;&#65533;?&#65533;&#65533;K&#65533;1$")&#65533;&#65533;A&#65533;a"Y&#65533;?~&#65533;y+&#65533;l&#65533;'?&#65533; &#65533;&#65533;&#65533;h@&#65533;Y&#65533;&#65533;!p&#65533;A&#65533;&#65533;@t<&#65533;&#65533;z&#65533;&#65533;3&#65533;&#65533;&#65533;P&#65533;&#65533;&#65533;_SZ &#65533;N&#65533;&#65533;4 &#65533;&#65533;0w&#65533;[ &#454;*&#65533;w&#65533;&#65533;'N(d&#65533;&#65533;&#65533;d|&#65533;&#65533;&#65533;&#65533;o&#65533;&#65533;&#65533;Y*&#65533;8H&#65533;2&#65533;&#65533;h&#65533;&#65533;"&#65533;&#65533;&#65533;&#65533; &#65533;r&#65533;E&#65533;2\4&#1046;[&#65533;&#65533;ZpQ&#65533;&#65533; &#65533;A&#65533;&#65533;F&#65533;&#65533;V.&#65533;&#65533;jms&#65533;6G&#65533;u|$ Y"G&#65533;!*&#65533;vG9y&#65533;5&#65533;&#65533;H&#65533;Y'&#65533;Y&#65533;&#65533; pQ&#65533;V&#65533;.q&#65533;&#65533;&#65533;}&#65533;&#65533;W+3G&#1794;)&#65533;&#65533;+&#65533;r&#65533;I@&#65533;{{&#65533;c&#953;&#65533;}y&#65533;&#65533;&#65533;&#65533;1J&#65533;C&#65533;d&#65533;&#65533;d&#65533;18+&#65533;p&#65533;0S&#65533;&&#65533;&#65533;&#65533;&#65533;w&#65533;{&#65533;eL&#65533;Bga&#65533;:&#65533;N^c&#65533;&#65533;6&#65533;U($Rz}a&#65533;XS}&#65533;&#65533;&#65533;&#65533;9&#65533;&#1108;&#65533;&#1116;*:&!$&#65533;kY&#65533;~;&#65533;&#65533;&#65533;&#65533;C&#65533;&.5&#65533;7`7&#65533;2`&#65533;&#65533;i&#65533;W`&#65533;eP&#65533;&#65533;e&#65533;&#1511;A.&#65533;Ae
rV"&#65533;2&#65533;&#65533;&#65533;&#65533;&#65533;h&#65533;q;&#65533;Q&#65533;&#65533;:&#65533;&#65533;b&#65533;e&#65533;M&#65533;&#65533;&#65533;&#65533;,&#65533;&#65533;&#65533;zS&#65533;&#65533;&#65533;4Qc%=&#65533;0!&#65533;T"5H&#65533;&#65533;&#65533;k&#65533;R"Y&#65533;&#65533;.%&#65533;&#65533;?=(&#65533;&#65533;t:a&#65533;&#65533;&#65533;&#65533;i&#65533;R#3* &#65533;&#65533;1R&#65533;I\JtNY	apg&#65533;dq&#65533;&#65533;&#65533;&#65533;&#65533;"`QN&#65533;&#65533;&#65533;)&#65533;g&#65533;oj}1rHOl&#65533;<&#65533;&#65533;&#65533;Ez
`Z&#614;,&#65533;&#65533; &#65533;= &#65533;&#65533;&#65533;@&#65533;W&#65533;&#65533;i&#65533;&#65533;!&#65533;&#65533;&#9088;z&#65533;&#65533;!&#65533;&#65533;&#65533;q%&#65533;T"k%&E&#65533;K&#65533;&#65533;.&#65533;0p&#65533;)&#65533;.&#65533;&#65533;~&#65533;*8&#65533;BJ&#65533;S]&#65533;~f&#65533;~Q? wS! &#65533;	&#65533;@&#65533;&#65533;&#65533;&#65533; &#65533;E&#65533;hFJ&#65533;H?T&#65533;8&#65533;Y4a"`&#65533;!>&#16587;	1&#65533;&#65533;	&#65533;&#65533;&#65533;HPZp&#65533;&#65533;&#65533;&#65533;i&#65533;2&#65533;&#65533;&#65533;&#65533;&#65533;&#65533;&#65533;&#65533;$A&#65533;G	&#65533;&#65533;1%&#65533;pBL&#65533;&#65533;&#65533;&#65533;'&#65533;Mq&#65533;'W6&#615;'`gw8&#65533;p&#65533;&&#65533;p&#65533;_&#65533;9E&#65533;&#65533;&#65533;n&#65533;&#65533;"b	a&#1061;&#65533;&#65533;&#65533;O&#65533;&#65533;Qbj UOd&#65533;9`w&#65533;&#65533;"&#65533;&#65533;9R&#65533;K&#65533;&#65533;&#65533;B?&#65533;&#65533;5k&#65533;&#65533;&#65533;v&#65533;&#65533;1&#65533;&#65533;&#65533;"+&#65533;&#65533;R&#65533;oW&#65533;(!A%&#65533;!&#65533;&#65533;i&#65533;<16`QE+&#65533;=#&#65533;5&#65533;#&#65533;&#65533;&#65533;&#65533;y&#65533;{s&#65533;TWa"S&#65533;c&#65533;5&#65533; :v&#65533;'&#65533;&#65533;H&#65533;P&#65533;&#65533;Y[&#65533;&#241;DEQ%Q4&#1033;&#65533;&#65533;(B&#65533;A&#65533;I&#65533;&#65533;g{&#65533;@&#65533;&#65533;&#65533;5K&#65533;&#65533;&#65533;&#1720;`9 &#65533;&#65533;0&#65533;~&#65533;Zr&#65533;Z&#65533;{*4C&#65533;&#65533;,&#65533;*&#65533;4n&#65533;7&#65533;.I&#65533;&#65533;r*9&#65533;&#65533;u&#65533;&#65533;k]&#65533;,#&#65533;&#65533;&#65533;ZPWpQ)`&#65533;YP&#65533;w&#65533;&#65533;&#65533;&#65533;\8Tdk&#65533;&#65533;&#65533;&#65533;S&#65533;]&#2008;U*&#65533;Q&#65533;Ar<&#65533;<&#65533;D&#65533;&#65533;J&#1491;&#65533;&#65533;&#65533;+&#65533;F*Jb[z&#65533;A/&#65533;8&#65533;(&#65533;*Z&#65533;^&#65533;&#65533;&#65533;U&#65533;&#1126;)4&#65533;.&#65533;	d&#65533;63&#65533;&#65533;~R5&#65533;&#65533;C&#65533;=&#65533;-&#65533;0@pg&#65533;y&#65533;x&#65533;&#65533;&#65533;&#65533;&#65533; &#65533;5^I`&#65533;&#65533;Q&#65533;h@&#65533;\&#65533;|&#65533;L&#65533;D&#65533;&#65533;[%&#65533;&#1149;7Q"b+A&#740;4&#65533;d&#65533;&#65533;&#65533;&#65533; &#65533;w&#65533;&#65533;&#65533;Y5%LZ&#65533;&#65533;&#65533;&#65533;;A"r&#65533;Nl'&#65533;&#65533;i&#65533;&#65533;&#687;&#377;opuz&#65533;7|O&#65533;&#310;&#65533;&#65533;&#2017;&#65533;h&#65533;6&#65533;71,&#65533;&#65533;h&#65533;2\-&#65533;&#65533;&#65533; d&#1601;&#65533;&#65533;&#65533;4&#65533;
-#84>&#65533;!1&#65533;&#65533;&#65533;h&#65533;	&#65533;&#65533;&#65533;&#65533;&#65533;S&#65533;&#65533;\&#65533;a.&#65533;&#65533;j&#65533;&#65533;F&#65533;S&#65533;v<&#65533;#&#65533;!+P&#65533;\Z&#65533;&#65533;&#65533;&#65533;&#65533;&#65533;&#65533;&#65533;xKHB)&#65533;&#65533;&#65533;&#65533;9&#65533;*D'HS&#65533;T&#65533;&#65533;c&#65533;K+&#65533;u,&#65533;&#65533;jyQ&#65533;&#65533;/&#65533;)C&#65533;&#65533;&#65533;&#65533;&#65533; &#65533;\&#65533;&#65533;9Y&#65533;R*&#65533;&#65533;&#65533;(&#65533;A GZ	&#65533;5"&#65533;Y&#1134;YCBg !&#65533;
 &#65533; ,    &#65533; &#65533; =`&#65533;`A &#65533;&#65533;XXp&#65533;&#65533;@	B&#65533;H&#65533;&#327;,Xp"E~i&#65533;C&#65533;#C&#65533;<iR&#65533;&#65533;"L&#65533;&#65533;&#65533;&#65533;J8a&#65533;&#65533;'&#990;7g&#65533;X&#65533;s&#65533;&#1112;8&#65533;&#65533;Ti2eEC&#65533;&#65533;#&#65533;3&#65533;^&#65533;&#65533;&#65533;+&#1367;^&#65533;j&#65533;&#65533;&#65533;!ggTU;&#1450;&#1641;p&#65533;r}&#65533;n&#65533;Y&#65533;&#65533;&#65533;dR&#65533;F&#65533;&#65533;<&#65533;2'&#65533;&#65533;?o"&#65533;	X&#1458;Y_V&#65533;&#65533;&#65533;m&#1720;m&#65533;V&#65533;&#65533;&#65533;&#65533;&#65533;O&#1066;}|&#65533;&#720;&#65533;&#65533;&#65533;61&#65533;&#339;&#65533;c&#452;&#65533;R&#65533;t1&#65533;L1&#65533;&#65533;&#65533;&#65533;2g&#65533;&#1289;&#65533;&#65533;s&#65533;&#65533;IsUm&#65533;&#65533;.X&#65533;Ci2}Ho&#65533;M&#65533;&#65533;R&#65533;zj&#65533;h&#65533;&#65533;&#65533;&#65533;&#65533;V&#65533;t&#65533;Z&#1900;6&#65533;&#1614;ZHh&#65533;&#65533;&#65533;"&#65533;O&#65533;o_ I&#65533; I&#65533;&#65533;E X&#65533;E,&#65533;D&#65533;O&#65533;&#65533;@&#65533;L&#180;&#65533;T0&#65533; P&&#65533;&#65533;L:&#65533;&#65533;Q<A(TB&#65533;&#65533;K&#65533;U&#65533;&#65533;X$&#65533;PV]c&#376;"iY&#65533; V*&#65533;&#65533;&#65533;z/~&#65533;&#65533;{>&#65533;E&#65533;z&#65533;&#65533;W_Q&#65533;`&#65533;&#65533;&#1555;&#65533;XKQ:&#65533;T&#65533;&#65533;U&#65533;M&#65533;{8F6&#65533;W)&#65533;&#65533;V&#65533;&#65533;^m4&#65533;&#65533;&#65533;i&#65533;&#65533;p&#65533;u3&#65533;0&#65533;&#65533;&#65533;&#65533;2&#65533;&#65533;I&#65533;&#65533;&#65533;&#65533;$&#65533;&#65533;aZMlQ&#65533;k&#65533;Q\o&#65533;&#65533;&#65533;&#65533;`ZEs&#65533;a&#65533;q&#65533;a1]o&#569;&#65533;w&#65533;&#65533;9'&#65533;&#65533;N&#65533;&#65533;r7&#65533;y&#65533;z&#65533;t&#65533;@U&#65533;1&#65533;8&#65533;F&#65533;5 DyD&#65533;&#65533;&#65533;&#2031;&#65533;&#65533;&#65533;M9&#65533;R&#65533;/&#65533;&#65533;&#65533;R79i&#65533;&#65533;.]h&#65533;Dm(&#65533;aI%E&#65533;P&F&#65533;&#65533;mQ
&#1424;$&#65533;&#65533;Xe&#65533;8&#65533;\&#65533;&#65533;G&#65533;&#65533;^d^&#65533;D&#1644;c&#36164; &#65533;&#65533;O&#65533;Z[&#65533;&#65533;&#65533;V)e&#65533;&#65533;5&#1440;{7&#65533;e&#65533;&#65533;&#65533;&#65533;&#65533;&#65533;&#65533;0&#65533;*&#65533;&#65533;5&#65533;&#65533;&#65533;&#65533;>6t&#65533;&#1626;&#65533;&#65533;O;&#65533;(sL,i4&#65533;D&#65533;Q&#65533;V&#65533;&#65533;&#65533;_&#65533;&#65533;F&#65533;y&#65533;&#37738;=&#65533;\t&#285181;q&#65533;&#65533;C`&#65533;&#65533;ij&#65533;&#65533;&#65533;&#65533;&#65533;gfZ&#489;&#65533;d&#1641;&#65533;\&#31416;&#65533;&#65533;&#65533;d&#65533;C&#65533;&#65533;&#65533;@&#65533;&#65533;&#65533;]&#65533;&#65533;He@&#65533;H&#65533;
{ JL9%-&#65533;&#65533;&#65533;/&#65533;A&#65533;4U&#65533;&#65533;&#65533;&#65533;xMJ&#65533;&#1752;&#65533;&#65533;[x&#65533;<&#65533;@&#1610;3&#65533;&#65533;&#61171;&#65533;&#65533;ri&#65533;&#25635;&#65533;>ZzZ&#65533;&#65533;&#65533;&#65533;M&#65533;7&#65533;%&#65533;|&#65533;&#65533;G,&#65533;U9,e`EM&#65533;!a)~9&#65533;*&#65533;U&#65533;c&#65533;&#65533;&#65533;.d5&#65533;I&#65533;q&#65533;A&#1101;|*&#65533;qC&#65533;/&#65533;&#65533;&#65533;L,o$Q2Z&#65533;&#65533;r&#65533;Ul!&#65533;]&#65533;V&#65533;q&#65533;&#65533;q&#65533;A?&#65533;lR&#1639;&#65533;&#65533;A&#65533;&#65533;&#65533;TU&#1060;&#65533;fP&#65533;SZH3&#65533;{&#65533;E&#65533;&#1175;&#65533;&#1152; &#65533;&#65533;&#65533;B&#65533;,&#493;&#65533;A&#65533;&#731;2 &#65533;&#65533;&#709;&#65533;C	&#65533;d&#65533;0&#65533;&#65533;0*&#65533;]&#65533;&#65533;C&#65533;=	.&#65533;&#65533;&#65533;&#65533;8.&#65533;&#65533;VrY&#65533;&#65533;,/&#65533;&#65533;m&#65533;J&#65533;&#65533;/&#65533;H/+&#65533;&#65533;&#65533;r&#65533;&#65533;&#65533;I"&#65533;&#65533;&#65533;&#65533;5Ha&#65533;&#65533;&&#65533;&#469;&#65533;zj&#65533;&#65533;&#65533;&#65533;9&#65533;H.&#65533;"&#65533;&#65533;4X&#65533;	&#65533;&#65533;&#65533;cna7&#1884;&8&#65533;V&#65533;C&#65533;&#65533;&#65533;)&#65533;q&#65533;7&#65533;F](o&#65533;W,Xa~&#65533;V&#65533;t&#65533;*h&#65533;&#65533;h&#65533;&#65533;&#65533;&#65533;&#65533;t&#65533;T&#65533;&#65533;&#65533;&#65533;&#65533;.4&#65533;kM&#65533;&#65533;&#65533;&#406;,x!pxCh&#65533;c&#65533;&#65533;^&#65533;&#65533;&#65533;0&#65533;A^&#65533;&#65533; &#65533;&#1772;n&#65533;&#65533;&#65533;0&#65533;&#65533;&#65533;&#65533;	&#65533;B&#65533;&#65533;m$2&#65533;g&#65533; 
&#65533;&#65533;mW&#65533;&#65533;&#65533;&#65533;T&#65533;B&#65533;&#1750;9&#65533;5&#932;[&#65533;&#65533;&#65533;N`&#65533;&#65533;&#65533;EMM&#65533;&#65533;$&#65533;)&#65533;&#65533;E&#65533;&#65533;#&#65533;&#308;%&#65533;&#65533;n&#65533;&#65533;&#65533;&#65533;#&#65533;&#65533;&#65533;p.&#65533;&#65533;	+&#65533;&#65533;6&#65533;0hT&#65533;&#65533;x&#65533;/&#65533;&#65533;Lvr&#65533;&#65533;TD6&#65533; HZY^X&#1026;8&#65533;&#65533;&#65533;&#65533;04&#65533;&#65533;&#65533;
+&#65533;&#65533;&#65533;&#65533;&#65533;&#65533;<&#65533;&#65533;8&#65533;lFAI&#65533;&#65533;,7&#1026;&{3+4&#65533;	C&#65533;&#65533;&#65533;@5J
&#65533;&#65533;&#65533;8*&#65533;;&#65533;lYK+&#65533;&#65533;&#65533;&#1668;&#65533;7v&#65533;6&#1371;/&#1057;&#65533;&#65533;>&#65533;yGU &#65533;&#65533;g&#65533;t&#65533; !&#65533;|&#65533;M?&#65533;&#65533;T&#65533;Mdu&#65533;&#65533;]&#65533;E&#65533;&#65533;q&#65533;PAt&#65533;&#65533;&#65533;D&#65533;&#65533;6&#65533; mR&#65533;Nt&#65533;&#65533;Q&#65533;&#65533;A&#65533;&#65533;Y
&#65533;6&#740;&#65533;M&#65533;-(&#65533;6&#65533;&#65533;V&#65533;&#65533;W&#65533;&#65533;(Q&#65533;~+Z&#65533;&#65533;&#65533;&#65533;&#65533;Q&#65533;&#65533;D0&#65533;&#65533;'WdE&#65533;&#65533;M&#65533;s&#65533;%$&#65533;p4&#65533;&#65533;-&#65533;+&#65533;&#65533;1&#65533;A^w&#65533;l&#65533;T&#65533;&#65533;Pq&#65533;I&#65533;S/&#65533;&#65533;&#65533;&#65533;ueh&#65533;&#65533;&#65533;&#65533;&#65533;7&#65533;&#65533;iXkm&#65533;R&#65533;&#65533;E&#65533;&#65533;&#65533;&#65533;&#65533;{&#65533;&#65533;jM&#65533;_&#65533;&#65533;/x!;6N&#65533;@RgT\&#65533;!.&#65533;&#65533;Yt"&#65533;M&#65533;%&#65533;&#65533;&#65533;&#65533;&#381;&#65533;&#65533;|dB&#65533;&#1594;&#877;&#65533;0&#65533;ToP&#65533;$@,&#65533;H&#65533;9&#65533;&#65533;3&#65533;&#65533;U&#65533;&#65533;'Z&#65533;&#65533;S&#65533;&#65533;&#65533;!&#65533;&#65533;&#65533;$&#65533;&#65533;&#65533;Z&#65533;Zm>w&#65533;&#65533;&#65533;&#65533;)v$&#65533;&#65533;jG9QP&#65533;&#65533;&#65533;Q&#65533;X&#65533;&#65533;'&#65533;4z^&#65533;Aq&#65533;C&#65533;4&#65533;1&#65533;MmG&#65533;&#65533;p&#65533;&#65533;./&#65533;&#65533;&#65533;&#65533;&3&#65533;&#37533;!&#733;&#65533;&#65533;w&#65533;{h&#65533;2	&#65533;jR&#65533;&#65533;&#65533;&#65533;&#65533;&#65533;	&#65533;&#65533;&#65533;p&#65533;&#65533;Xao&#65533;&#65533;8&#65533;X&#65533;^&#65533;Bh&#65533;&#1557;&#65533;b&#65533;K&#65533;&#65533;&#65533;3&#65533;&#65533;p&#65533;]&#65533;&#65533;@&#65533;'&#65533;iSY&#65533;&#65533;-&#65533;&#65533;I, 8&#65533;h&#329;&#65533;&l&#65533;a!:4&#65533;&#65533;&#65533;&#65533;R&#65533;&#65533;v&#65533;7!4&#65533;4&#65533; &#65533;.8&#65533;<&#65533;&#65533; 	&#65533;#&#65533;\&#65533;=;&#65533;&#1034;&#65533;*&#65533;&#65533;&#65533;&#65533;&#65533;&#65533;jYb&#65533;&#65533;kT&#65533;&#840;&#65533;u(B&#65533;&#65533;&#65533;&#65533;V&#65533;&#65533;9&#65533;&#65533;^&#1839;4Go&#65533;y&#65533;&#65533;%&&#65533;&#65533;@[X.ct&#65533;&#65533;XO&#65533;6&#65533;Fs&#65533;&#65533;<&#65533;&#65533;&#65533;T&#65533;d@&#65533;{&#65533;'&#65533;&#65533;<A&#65533;n&#65533;;df^O|&#65533;M&#65533;y&#65533;'T&#65533;	8&#65533;Ru3&#65533;$zac&#65533;&#65533;&#65533;&#65533;&#65533;&#65533;&#65533;&#65533;V&#204;&#65533;&#65533;&#65533;%&#65533;&#65533;6Eb&#65533;r&#1540;^&#65533;&#65533;^&#65533;t!r&#65533;&#65533;&#65533;@&#65533;RD%Bw"&#65533;&#65533;&#65533;&#65533;&#65533;&#65533;&#65533;#&#65533;&#65533;]
[&#65533;Nr&#65533;&#65533;&#65533;
&#65533;>sC&#65533;|&#65533;&#1425;g&#65533;xg40&#65533;&#65533;<9&#65533;E&#65533;w9&#65533;,&#65533;&#65533;&#65533;&#65533;&#65533;&#65533;&#1785;&#65533;-&#65533;&#65533;qJy&#65533;_&#65533;Oo&#65533;&#65533;s&#65533;s&#65533;&#65533;&#65533;&#65533;Boz&#65533;K&#65533;&#65533;&#65533;;A5&#65533;&#65533;n`%g&#548;&#65533;8&]&#65533;).&#65533;&#65533;t&#65533;&#65533;_&#65533;&#65533;&#65533;&#65533;&#65533;&#65533;&#65533;*f&#65533;#if&#65533;W&#65533;&#65533;&#65533;&#65533;4&#65533;&#1888;&#65533;&#65533;:&#65533;cf&#65533;8E(~H
&#65533;;&#65533;&#65533;B'&#65533;&#65533;d&#65533;F&#65533;&#5414;&#65533;pP&#65533;oPaD3)&#65533;&#65533;aq0_&#65533;&#65533; X5uj2XP&#65533;&#65533; &#65533;&#65533;	j`K`&#65533;X&#65533;&#65533;&#65533;
y&#65533;j &#65533;G&#65533;U&#65533;&#65533;KU&#65533;?ep&#65533;&#65533;&#65533;2&#65533;&#65533;5&#65533;2&#65533;&#65533;&#65533;&#65533; &#65533;&#65533;x&#65533;&#65533;+ 1=&#65533;Q*Pd&#65533;2 "y&#65533;&#65533;,&#65533;&#65533;Y
&#65533;MI6`%&#65533;Q`&#65533;rZ&#65533;2&#1911;]&#65533;Q&#65533;RrQDF&#1314;Fk&#65533;&#65533;"&#65533;&#65533;`&#65533;&#65533;H&#65533;&#65533;Ug&#65533;{$/#&#65533;&#65533;
&#65533;0k&#65533;&#65533;fE&#65533;w`&#65533;&#65533;|&#65533;ovrW&#65533;%mtF&#65533;&#65533;&#65533;0VO$U&#65533;p|&#65533;&#65533;&#65533;:&#65533;&#65533;<&#65533;/&#65533;&#65533;&#65533;@&#65533;&#65533;_0
&#65533;&#65533;&#65533;~&#65533;a&#65533;p&#65533;&#65533;&#65533;&#65533;'~2L$&#65533;J&#886;2&#65533;CKfsmP?&#65533;P&#65533;@&#65533; p&#65533;:&#65533;&#65533;	&#65533;@|b&#176;&#65533;&#65533;"&#65533;4&#65533;&#65533;&#65533;0D&#65533;
&#65533;p&#65533;&#65533;&#65533;&#1857;&#65533;&#65533;U?C&#65533;6Zpm2&#65533;4U&#65533;G&#65533;&#65533;Ph(c&#65533;&#65533;+&#65533;t,CA+&#65533;B&#65533;CAf&#65533;&#65533;U,&#65533;1&#65533;y&#65533;79&#65533;&#65533;<[&#65533;A&#65533;&#65533;G^&#65533;o&#65533;%%&#65533;T&#65533;ZJ!"&#65533;G&#65533;&#65533;D&#65533;&#65533;%&#65533;{g&#65533;q*i&#65533;fC&#65533;&#65533;`
mx&#65533;a&&#65533;H:2K`&#65533;q&#65533;&#65533;9&#65533;&#65533;zU&#65533;N&#65533;&#65533;\&#65533;tD&#65533;S&#65533;&#65533;U&#65533;PZq&#65533;&#65533;T&#65533;"J~&#65533;Ab&#65533;	i&#65533;&#65533;0&#65533;&#65533; i&#65533;0K&#65533;&#65533;&#65533;
&#65533;(xi&#65533;h&#65533;V34#9q&#65533;&#65533;&#65533;x&#65533;A&#65533;a[@
&#65533;`&#65533;0&#65533;&#65533;
&#65533;d&#65533;g&#65533;G&#65533;1&#65533;&#65533;h{RJ&#65533;Wp&#65533;I&#65533;&#65533;	&#65533;@m9X&#65533;&#65533;&#65533;@&#65533;AJu&#65533;&#65533;&#65533;q[ &#65533;d&#65533;&#65533;&#65533;&#65533;\CLI&#65533;{&#65533;&#65533;9&#1539;&#65533;&#65533;q&#196;&#65533; &#65533;&#65533;nIH,&#65533;$&#65533;&#65533;&#65533;B+!&#65533;&#65533;&#65533;&#65533;&#65533;L&#65533;EN&#1413;}&#65533;$&#65533;B)
S&&#65533;[&#65533;&#65533;&#65533;&#65533;&#65533;g&#65533;&#584;dqp&#65533;&#65533;vd*w=&#65533;2+&#65533;&#65533;b&#65533;&#65533;tZcg&#65533;<&#65533;&#65533;&#65533;R&#65533;&#65533;&#65533;Hy=EE]T&#65533;:L$@p@|&#65533;>&#65533;&#65533;&#65533;&#65533;
\&#65533;&#65533;&#65533;&#65533;a&#65533;h6&#65533;&#65533;{2&#65533;@&#65533;&#65533;`tV&#65533;#&#65533;&#65533;&#1510;Ux&#1265;u&#65533;&#65533;8&#65533;&#65533;	&#65533;&#65533;_Xq&#65533;@&#65533;&#65533; 
&#65533;5&#65533;'&#35138;[&#65533;&#65533;kY3w&#65533;&#65533;&#65533; &#65533;&#65533;&#65533;&#65533;tl&#65533;5)h&#65533;&#65533;&#65533;5&#65533;s8&#65533;=V&#65533;2&#65533; !4ca&#65533;x&#65533;&#65533;n&#65533;&#65533;U"1{Cd-&#65533; AQ.$A&#65533;7+E&#65533;Y&#65533;T&#65533;R&#65533;[4-&#65533;_&#539;a&#65533;&#65533;&#65533;,8&#65533;#|&#65533;}&#65533;Xh&#65533;&#65533;&#65533;9P&#65533;kW`I&#65533;oETw&#65533;&#65533;&#65533;X&#65533;&#65533;&#1168;	&#1657;&#65533;&#65533;3e=&#65533;C7&#65533;!NV!j&#65533;+u:b*&#596;&#65533;_&#65533;&#65533;g&#65533;mM&#65533;	&#65533;&#65533;&#65533;}&#65533;&#65533;&#65533; &#65533;jo &#65533; i&#65533;_&#65533;q_&#65533;&#65533; &#65533; &#65533;h&#65533;&#65533;H&#65533;&#65533;&#65533;&#65533;&#65533;&#65533;&#65533;D&#65533;&#65533;&#65533;u&#65533;&#65533;0(vU&#65533;6_&#65533;Z3&#65533;&#65533;5s3{ef)&#65533;&#65533;&#65533;i&#65533;&#2225;&#65533;	&#65533;)&#65533;&#65533;&#65533;&#65533;h&#65533;I&#65533;4&#65533;&#65533;If&#65533;b&#65533;&#65533;z+&#65533;2&#65533;&#65533;A
&#65533;7&#65533;b&#65533;N&#65533;&#65533;BSJ8&#65533;R.+a0&#65533;&#65533;n&#65533;&#65533;&#65533;1,&#65533;&#65533;$#WcV&#65533;E7&#65533;Z&#65533;d0&#65533;pXD=&#65533;D&#1687;&#65533;j&#65533;K&#216;&#65533;&#65533;s&#65533;&#65533;:]&#65533;_&#65533;Jd&#65533;?T&#65533;W&#65533;&#65533;=W&#65533;*i&#1152;
&#65533;Yp[&#65533;&#65533;UZy&#65533;0m&#65533;/&#65533;u:&#65533;2s5)p&P&#65533;Do0x&#65533;h&#65533;(is&#65533;&#65533;p&#65533;Et&#65533;&#65533;&#65533;&#65533;	&#65533;Q&#65533;&#65533;&#65533;&#65533;&#65533;Jjm@&#138;aq&#65533;]C&#65533;J&#65533;&#65533;6&#65533;Z&#65533;&#65533;f&#65533;&#65533;&#65533;&#65533;`&#65533;43&#65533;&#65533;	&#65533;6#&#65533;&#65533;"5&#65533;p&#65533;'&#65533;&#65533;sz&#10410; L&#65533;&#65533;=U5g&#65533;&#65533;&#65533;?&#361;&#65533;]&#65533;V)&#65533;&#65533;&#65533;&#65533;&#65533;pX>x, &#65533;&#65533;Hv&#65533;K&#65533;&#1748;&#65533;E&#65533;&#65533;U@V1&#65533;:&#65533;LT&#65533;t&#65533;,&#65533;.Z&#65533;&#65533;&#65533;&#65533;8&#65533;3p&#65533;"D%U&&#65533;&#520;&#65533;Fi&#65533;'.&#65533;&#65533;&#65533;&#65533;W&#65533;*x<@&#65533;&#65533;Z&#65533;7)&#65533;c#&#65533;&#65533;t&#65533;/&#65533;cFTc&#65533;N4Y!&#65533;H&Y&#65533;6&#1771;&&#65533;&#65533;0&#65533;D&#65533;
&#65533;&#65533;&#65533; jz&#65533;&#65533;&#65533;T&#65533;&#65533;0_&#65533;u&#656;&#65533;&#65533;&#65533;6W&#65533;&#65533;&#65533;@&#65533;@M&#65533;&#65533;m&#65533;V&#65533;T&#65533;k&#65533;R&#65533;$&#65533;_&#65533;f'UPK&#65533;a&#65533;&#65533;&#65533;&#65533;&#1045;&#65533;yj
&#65533;P&#65533;_&#65533;=&#669068;&#65533;&#65533;&#65533;&#65533;@&#65533;&#65533;&#65533;'&#65533;&#65533;&#65533;^S&#65533;]#aJ&#65533;@K&#65533;&#65533;&#65533;Wi&#65533;=&#1313;l289tQ&#65533;G&#65533;&#65533;e&#65533;*&#65533;7&#65533;9oKa&#65533;&#65533;&#65533;Tr1&#65533;!&#65533;&#65533;A&#65533;I:XD|&#65533;F&#65533;$&#65533;&#65533;Z&#65533;1O&#65533;&#65533;?D&#65533;n&#65533;&#65533;&#65533;Ai&#65533;&#65533;P &#65533;&#65533;&#65533;&#65533;t(TuHuj'n&#65533;i&#65533;&#65533;&#65533;&#65533;Yp&#65533;&#65533;&#65533;ip&#65533;"&#65533;&#65533;[&#65533;6&#65533;ZZ&#65533;L&#65533;e&#65533;&#65533;2&#65533;#(&#65533;]@&#65533;F&#65533;&#65533;
#&#65533;&#65533; &#65533; &#65533;0&#65533;P&#65533; &#65533;&#65533;&#65533;Q&#65533;W&#65533;B&#65533;&#1035;&#65533;0i
&#65533; IT&#65533;)&#65533;t&#65533;YCa&#65533;V?&#65533;&#65533;9&#65533;&#65533;&#65533;&#65533;q&#65533;&#65533;`^&#65533;O0	&#65533;&#65533;&#65533;&#65533;m&#65533;&#65533; &#65533;&#65533;&#65533;&#65533;&#65533;&#65533;$&#65533;&#65533;<&#65533;u&#65533;@F'I&#65533;&#65533;`&#65533;q&#65533;a&#65533;2&#65533;V9&#65533;K<BC&#65533;&#65533;&#65533;&#65533;+&#65533;&#65533;,OHo&#65533;R9s&#65533;*Y$&#65533;&#65533;&#65533;&#65533;b&#65533;&#65533;&#65533;&#65533;&#65533;&#65533;&#65533;)&#65533;k Zc&#65533;h&#65533;&#65533;t&#65533;T0&#65533;p&#65533;&#65533;&#65533;:P@p&#65533;	o@])Y3k&#65533;&#65533;)h&#65533;&#65533;H&&#65533;&#65533;&#65533;&#65533;Y &#65533;&#65533;-&#65533;5&#65533;&#65533;\&#65533;&#65533;O&#65533;&#65533;&#65533;w=&#65533;!f&#65533;&#65533;&#65533;&#1736;q 3&#672;
^&#65533;l&#65533;&#65533;&#175248;&#65533;v&#65533;&#65533; 	&#65533;&#65533;4&#65533;6M&#65533;&#65533;P&#65533;}&#65533;
&#65533;`&#65533;&#256;&#1665;i$)W&#65533;&#65533;&#65533;&#65533;UsgA&#65533;8&#65533;&#65533;{3d&#65533;&#65533;P>&#65533;&#65533;&#65533;&#1127;H&#65533;&#1045;&#65533;Kl&#65533;&#65533;J&#65533;Rp&#65533;&#65533;+?Z&#65533;&#65533;d[&#65533;g&#65533;&#65533;B&#65533;VU&#65533;&#65533;&#65533;'dy%&#65533;&#65533;&#65533;&#65533;&#65533;&#65533;&#65533;&#65533;&&#65533;O&#65533;9&#1202;c&#65533;&#65533;E%&#65533;dQ&#65533;&#65533;:&#65533;&#65533;<&#65533;&#65533;Q&#65533;&#65533;F &#65533; Cd%ns&#65533;&#65533;&#65533;&#65533;&#65533;&#1778;&#65533;&#65533;&#618; &#65533;&#65533;
^0'&#65533;&#65533;(o&#65533;S&#65533;Qw&#65533;&#65533;&#65533;&#65533;yXT&#65533;&#65533;&#65533;&#65533;j&#65533;--&#65533;&#65533;&#65533;&#65533;&#65533;FN2z&#65533;&#65533;&#65533;4&#65533;/&#65533;7=2:&#65533;[6&#65533;&#65533;	&#65533;p?3 	2Cj&#65533;K&#65533;&#65533;&#65533;&#1329;`&#65533;&#65533;D wAc&#65533;}&#65533;&#65533;&#65533;i&#65533; &#221;&#65533;&#65533;'&#65533;=&#65533;a@`@?RP&#65533;&#65533;&#65533;C&#65533;&#65533;R&#65533;&#65533;U&#65533;&#65533;&#65533;&#65533;l &#65533;,K	xY3&#65533;&#65533;}3F&#65533;c&#65533;&#65533;p&#65533;~R&#65533;#&#65533;j-&#65533;&#1233;&#65533;h&#65533;&#65533;={&#65533;k&#65533;Xu&#65533;&#65533;&#65533;n1&#65533;&#65533;&#65533;!oJ&#65533;&#65533;
{&#65533;MJ&#65533;&#65533;S6&#65533;&#65533;&#65533;L&#65533;&#65533;r&#65533;&#65533;&#65533;1&#65533;&#65533;&#65533;L&#65533;C&#65533;a&#65533;&#65533;&#65533;Z5&#65533;&#65533;{H&#65533;-+AC &#65533;p&#528;&#65533;0j^@Tp?T&#65533;`&#65533;&#65533;&#65533;&#65533;l&#65533;&#662;&#65533;&#65533;&#65533;c&#65533;g1&#65533;&#65533;-&#65533;Sx&#65533;&#65533;A&#65533;zWh&#65533;&#65533;mn&#65533;&#65533;bV)&#65533;Z&#65533;&#65533;&#65533;&#65533;]&#65533;&#65533;&#65533;&#65533;&#65533;&#65533; iU&#65533;	U&#65533;'m>i&#65533;&#65533;V&#65533;&#65533;&#65533;&#65533;	&#65533;&#65533;=&#930;&#65533;`n.&#65533;&#65533;[&#65533;u&#65533;vu24&#65533;&#65533;&#65533;t&#65533;j|U@O&#65533;f`
l&#65533;&#65533;	&#65533;&#65533;&#65533;&#65533; &#65533;A&#65533;X&#65533;&#65533;&#1909;&#65533;&#65533;&#65533;l&#65533;&#65533;@&#65533;&#65533;&#65533;&#1601;&#65533;&#1057;WEUVL&#65533;"E&#65533;&#65533;&#405;&#65533;&#65533;&#65533;&#65533;&#65533;L&#65533;ed&#65533;&#65533;&#65533;G.&#348;&#65533;&&#65533;&#65533;7&#65533;#&#65533;&#65533;}bC&#65533;+&#65533;P&#65533;*1b&#65533;<RE;!
?D&#65533;&#65533;f&#65533;&#65533;&#65533;|&#65533;?:O&#65533;	&#65533;@&#65533;0&#224;
&#65533;0&#65533;&#734;&#65533;&#65533;&#65533;@&#65533;&#65533;&#65533;&#65533;
\0&#65533;&#65533;*&&#1257;&#65533;&#65533;b&#65533;&#65533;&#65533;&#65533;Z&#65533;P&#65533;Gq[&#65533;/&#65533;6&#65533;W&#65533;^c2J;=&#65533;2&#65533;&#1897;g&#65533;v~&#65533;&#65533;&#65533;'F&#65533;&#65533;&#65533;J&#65533;i&#65533;
&#65533;p&#65533;&#65533;&#65533;&#65533;+&#65533;&#65533;&#65533;U`&#65533;@&#1793;<&#65533;&#65533;&#65533;t&#65533; (&#65533;6W&#65533;&#533;&#65533;R&#65533;K]@&#478;2&#65533;hxm&#65533;&#65533;Ug&#65533;L&#65533;&#65533;&#192;&#65533;&#65533;aK&#65533;	&#65533;~&#65533;@&#65533;0&#65533;S&#65533;p &#65533;&#65533;=&#65533;&#65533;&#65533;S&#65533;&#65533;&#65533;&#65533;B&#65533;{&#65533;&#633;q&#65533;&#65533;&#65533;+&#65533;H,&#65533;&#65533;&#65533;&#65533;&#65533;J&#65533;O&#65533;&#65533;8&#65533;&#65533;C&#65533;&#65533;&#65533;S)&#1326;&#65533;oB{0u&#65533;&#65533;j:&#65533;]f`&#65533;G&#65533;&#65533;&#65533;&#65533;&#65533;U&#65533;&#65533;&#65533;&#814;S&#65533;&#65533;&#65533;&#65533;
j&#65533;&#65533;@&#65533;@&#65533;&#65533;&#65533;&#65533;VLRn&#65533;&#65533;~h&#65533;2&#65533;n&#32976;U1s&#65533;&#65533;BY&#65533;;&#65533;%&#65533;&#65533;w&#1809;&#65533;h&#65533;&#65533;&#65533;qO&#65533;
V&#65533;&#65533;&#65533;&#1707;Q&#65533;&#65533;&#65533;&#65533;8&#65533;&#65533;0&#133;
&#65533;H&#65533; 1d(UY&#65533;&#65533;e&#65533;&M&#65533;|&#65533;TK&#65533;/&#65533;<i8&#65533;&#65533;!&#65533;&#65533;&#65533;8&#65533;&#65533;&#65533;*]&#65533;x9yc(;6&#65533;&#65533;E&&#65533;.[&#912;&#65533;uL&#65533;Nc&#386;i&#65533;"&#65533;P&#65533;&#65533;&#573;sw,&#65533;*8o&#65533;2&#65533;LY0OA=6&#65533;1C#)]`bt&#65533;&#1162;+.^&#65533;&#65533;1&#65533;G&#65533;Z&#65533;z&#65533;W&#65533;&#65533;r-X&#65533;&#65533;A&#65533;^&#65533;&#65533;&#65533;&#65533;A&#65533;&#65533;&#65533;C.&#65533;x&#65533;b&#262;&#65533;!F&#65533;0f&#1824;<9&#45932;/3&#65533;&#65533;b&#65533;rg&#65533;YE&#65533;&#65533;\yEe&#594;a&#65533;&#65533;&#65533;ud&#65533;C&#65533;&#65533;];&#65533;&#65533;&#1647;3S&#65533;&#1145;m[&#65533;X&#65533;b&#65533;&#65533;&#65533;&#65533;+8M&#65533;&#65533;"&#65533;*a&#142;I&#65533;*L&#65533;0e&#65533;B&#65533;&#65533;u&#65533;&#65533;&#401;$^|F&#65533;3`&#65533;&#65533;:fR8i&#65533;&#65533; &#65533;&#65533;^&#65533;i&#65533;&#65533;_&#65533;&#65533;&#65533;&#65533;&#65533;D&#65533; &#65533;&#65533;&#65533;&#65533;&#65533;&#65533;A&#65533;&#65533;&#65533;&#65533;4&#65533;&#65533;
n4&#65533;&#65533;&#65533;#w&#65533;qgw&#65533;&#65533;pd<&#65533;&#65533;x&#65533;9F&#65533;X&#65533;q&#65533;M<f&#65533;W&#65533;8K&#65533;!&#65533;(&#202;-&#65533;h&#65533;&#65533;&#552;&#65533; &#65533;h&#65533;&#65533;&#65533;zB
)&#65533;H&#65533;*&#65533;&#65533;&#65533;*&#65533;&#65533;B&#65533;&#65533;^&#65533;"&(X&#1698;&#65533;,n&#1157;&#65533;&#65533;&#65533;!&#65533;>&#65533;&#65533;'f&#65533;&#65533;&#65533;]&#65533;q&#65533;&#65533;b&#65533;&#65533;eb&#65533;{&#21328;&#65533;&#65533;&#65533;-1&#65533;&#65533;O&#65533;&#65533;)&#65533;&#65533;6KK8&#65533;&#65533;(&#65533;&#65533;&#65533;&#65533;&#45242; &#65533;K/&#65533;&#65533;&#65533;K&#65533;&#65533;&#65533;5&#65533;&#65533;&#65533;+&#65533;?&#65533;jX&#65533;&#65533;&#65533;&#65533;!&#65533;:jK@&#65533;&#65533;B&#65533;R+p&#65533;&#65533;|&#65533;&#65533;&#65533;v&#65533;6`m&#65533;,&#65533;&#65533;v&#65533;&#65533;-&#65533;Z&#65533;**<	F&#65533;4&#65533;&#65533;%:Ub&#65533;a~A1&#65533;;a&#65533;&#65533;N&#283;C X&#65533;|)Q&#65533;c&#65533;&#65533;&#65533;&#65533;&#65533;&#65533;J&#65533;&#65533;V&#65533;`&#65533;&#65533;&#65533;&#65533;&#65533;&#65533;&#65533;! m2s&#65533;&#65533;OU
&#65533;K&#65533;&#65533;"&#1901;&#65533;&#65533;&#65533; &#65533;&#65533;&#65533;!S&#65533;v&#65533;Q&&#65533;(&#65533;&#65533;c&#65533;&#65533;1&#65533;U&#65533;&#1166;&#65533;&#65533;&#65533;&#65533;
+&#65533;&#65533;)&5&#65533;&#65533;3&#65533;&#65533;&#65533;,>A&#65533;&#65533;N`	&O&#65533;&#65533;0#&#65533;/L&#65533;H"&#65533;"&#65533;+(&#65533;&#65533;B&#65533;.&#65533;X&#65533;W\	&#65533;7i,H&#65533;KzYGdR<<&#65533; H=B&#65533;&#65533;J&#65533;6j&#138;&#65533;&#65533;6&#65533;&#1850;?&#65533;H+&#65533;&#65533;&#160;&#65533;&#65533;&#1144;&#65533;&#65533;&#65533;&#65533;0&#65533;k&#65533;&#65533;k&#65533;&#65533;&#65533;B&#65533;0N+&#65533;W&#65533; &#65533;&#65533;j&#1066;&#65533;&#65533;&#65533;>A&#1074;&#65533;|=,&#1749;&#65533;&#65533;&#65533;+&#65533;6&#65533;f&#65533;X&#65533;&#65533;&#65533;X\+[&#65533;\&#65533;&#65533;&#1307;&#65533;&#65533;&#65533;x%ZY&#65533;h&#65533;b&#299;N&#65533;a<&#65533;$&#65533;&#65533;e&#65533;N&#564;&#65533;&#65533;'&#65533;h&#65533;e&#65533;~&#65533;&#65533;d&#65533;Z^y&#65533;&#65533;!&#65533;&#65533;C&#65533;U?&#65533;p!gM&#65533;D&#65533;HA&#65533;l~&#65533;&#65533;3&#1730;&#65533;&#65533;&#65533;&#65533;&:&#65533;&#65533;upHi&#65533;&#65533;"&#65533;z!&b&#770;p ;&#65533;AUD&#65533;-_hIF&#65533;&#65533;qAkD"&#65533;Y&#65533;&#1297;&#65533;&#65533;&#65533;<^h1&#65533;&#65533;d&#65533;bqP(&#65533;=&#65533;RxB&#65533;&#65533;&#65533;&#65533;1t&#65533;&f&#65533;&#65533;^&#65533;2.&#65533;&#65533;
YhC-&#65533;%&#65533;&#65533;uK&#65533;0&#65533;&#946;C &#41344;&#65533;&#65533;&#65533;6b&#65533;&#65533;&#65533;8&#65533;&#65533;&#65533;&#65533;&#65533;,&#65533;&#65533;&#65533;&#24745;&#65533;&#65533;10&#65533;1&#65533;
z&#65533;&#1732;&#65533;&#65533;J&#65533;a\&#65533;;^&#65533;&#65533;&#65533;&#65533;K e&#65533;&#65533;&#65533;EY&#65533;&#65533;&#65533;fRs&#65533;&#65533;&#65533;f&#65533;&#65533;&#65533;&#65533;]G,&#1912;&6&#65533;g&#159192;&#65533;
&#65533;&#65533;&#65533;0&#65533;X c&#65533;&#65533;f&#65533;&#65533;l&#65533;H&#65533;&#65533;&#65533;&#65533;&#65533;&#65533;&#65533;&#65533;&#65533;&#65533;3&#65533;hDM&#65533;&#65533;Z&#65533;&#65533;&#65533;&#65533;Mb&#65533;&#65533;&#65533;pf&#65533;&#65533;s&#65533;&#1115;&#65533;&#65533;&#65533;q&#257;V&#65533;&#65533;&#65533;^&#65533;&#1323;=k&#65533;&#65533;&#65533;&#65533;4&#65533;TfL&#65533;e (\x~q&#65533;ch&#134;gh#&#65533;@&#65533;&#65533;c&#296;JC&#65533;&#65533;&#65533;&#65533;&#65533;,W &#65533;&#65533;&#65533;&#65533;&#65533;&#65533;f&#65533;k&#65533;"&#65533;Bd ciXC&#65533;&#65533;&#65533;.&#65533;!&#65533;Jw&#517;6-Y&#65533;&#65533;p&#65533;+&#65533;aJSO&#65533;1O&#513;
&#65533;J&#65533;&#65533;+$&#65533;+!,&#65533;@:&#65533;'&#65533;&#65533;&#65533;4&#65533;\&#65533;&#65533;\&#65533;~&#65533;[&#65533;25U&#65533;n&#65533;T&#65533;&#65533;&#65533;c&#65533;&#65533;&#65533;v&#65533;&#65533;&#65533;&#65533;W&#65533;&#65533;B&#65533;<&#65533;A&#65533;&#65533;&#65533;&#65533;L&#65533;&#65533;|&#65533;&#65533;lV&#65533;+&#65533;&#65533;&#65533;u&#65533;qk&#65533;&#65533;&#65533;&#65533;&#65533;&#65533;@xsz0&#65533;1&#65533;WT&#65533;	&#65533;&#1029;/d&#65533;<e&#65533;&#65533;
&#65533;&#65533;&#328;!
\&#65533;&#65533;"&#65533;&#65533;1&#65533;&#65533;-&#65533;i#~2&#65533;E
&#65533;&#65533;&#65533;&#65533;&#65533;@&#65533; &#65533;&#65533;&#65533;* R&#65533;&#65533;&#65533;&#65533;G&#65533;`	Ht!Io&#65533;E&#65533;>r&#65533;&#230;&#65533;}&#65533;&#65533;PH&#65533;@&#65533;&#65533;&#65533;9&#65533;&#65533;&#65533;
:d	[EG&#65533;&#65533;&#65533;4&#65533;&#65533;&#65533;&#65533;+4&#1124;&#65533;&#65533;&&#65533;&#65533;BO&#65533;@&#65533;?	I)K&#65533;`&#65533;rH0&#472;&#65533;&#65533;0&#65533;&#65533;y&#65533;B&#65533;&#65533;P@&#65533;&#65533;5|&#65533;|&#65533;&#65533;&#65533;&#65533;&#65533;q&#65533;au E(B&#65533;	V&#65533;bT&#65533;<&#65533;&#65533;+$&#65533;	R&#65533;B&#65533;/&#65533;&#65533;h&#65533;&#65533;H&#65533;B&#65533;&#65533;&#65533;-#+
$&#65533;&#65533;9UR&#65533;&#65533;&#65533;&#65533;*&#65533;&#65533;P&#65533;u6W&#65533;G&#65533;&#65533;1&#65533;&#65533;&#65533;&#65533;&#1924;b&#65533;&#65533;&#65533;&#65533; Qk&#65533;&#65533;M&#65533;)6&#65533;&#65533;+m&#65533;:&#65533;H^&#65533;2&#65533;&#65533;z&#65533;J$O&#65533;l&#65533;]N&#65533;^&#65533;&#65533;&#65533;D&#65533;u`+X	*&#65533;a&#65533;&#65533;Iv&#65533;x&#65533;Bw&#654;&.&#1156;&#65533;-&#65533;0&#65533;pZk&#65533;+&#65533;&#65533;&#65533;Tfz&#65533;&#65533;&#65533;q&#65533;35&#65533;H &#65533;&#65533;.&#65533;&#65533;&#65533;P&#65533;&&#198;r&#65533;&#65533;|&#65533;&#1623;&#1888;0e,&#65533;C&#65533;&#65533;&&#65533;&#65533;r,&#65533;&#65533;q&#65533;&#65533;&#65533;&#65533;&#65533;#B&#65533;B@&#65533;	:1&#65533;&#65533;H&#65533;L&#65533;&#274;&#65533;&#65533;&#65533;"&#65533;$&#65533;&#65533;Je&#65533;[&#65533;&#65533;}&#65533;&#65533;/,&#65533;U!&#65533;&#65533;`&#65533;8&#65533;&#65533;+&#32438;G&#65533;&#65533;&#65533;&#65533;x&#65533;	9&#65533;&#65533;:b&#65533;&#65533;l&#65533;`&#65533;'<&#65533;
U&#65533;&#65533;1V&#65533;8&#65533;a
&#65533;P~N&#65533;\&#65533;&#65533;5`.2&#65533;K&#167;*9&#65533;]&#65533;W&#65533;&#65533;j&#65533;J;&#65533;n&#65533;&#65533;<&#65533;&#65533;&#65533; a&#65533;&#65533;[=&#65533;&#65533;{&#65533;|:&#65533;&#65533;&#65533;&#9452;+V-Y&#684;&#65533;&#665;2&#65533;3rK&#65533;#&#65533;&#65533;'\&#65533;
N\I&#65533;D2,&#65533;.+#:&#65533;hG&#65533;&#65533;!Y&#65533;"&#65533;S2`&#65533;-&#65533;&#65533;&#65533;B%&#44660;R&#65533;1&#65533;&#65533;&#65533;&#65533;&#65533;Al8&#65533;&#65533;R&#65533;&#65533;z&#65533;B&#65533;P&#65533;.,A&#65533;&#65533;L&#1502;C&#65533;&#65533;&#65533;&#65533;h&#65533;&#1476;WxHb&#65533;]&#65533;0&#1033;&#65533;s,&#65533;&#65533;&#65533;&#65533;&#65533;z&#65533;&#65533;sB}&#65533;DY(&#65533;M&#65533;&#65533;&#65533;&#65533;&#65533;0&#65533;&#65533;&#65533;&#65533;'&#65533;a&#65533;H&#65533;c&#65533;&#65533;7&#65533;&#65533;&#65533;&#65533;&#65533;&#65533;-Q&#65533;&#65533;&#65533;}&#65533;&#65533;&#65533;&#65533;4@&#65533;&#65533;&#65533;&#1656;GcF&#65533;&#65533;,m&#65533;B&#65533;&#65533;&#65533;&#65533;&#65533;5&#1537;&#65533;&#65533;1&#26890;M&#65533;4&#65533;&#65533;2&#65533;&#65533;i$&#65533;*U&#65533;&#65533;^.&#65533;&#65533;&#65533;&#65533;q/&#65533;&#65533;1db&#65533;r&#65533;p&#65533;S&#65533;A^ks&#65533;&#65533;@&#65533;2&#65533;\	&#65533;&#65533;4&#65533;)&&#65533;I&#65533;%[&#65533;&#65533;&#49643;^a&#65533;&#65533;&#65533;&#65533;&#65533;Y&#65533;&#65533;&#1098;&#65533;&#65533;1B6R:&#65533;	&#65533;c&#65533;4h&#65533;&#65533;9&#65533;&#65533;f&#65533;&#65533;dxO&#65533;:{r XPp&#65533;@]&#65533; >&#65533;&#65533;-&#65533;0&#65533;&#65533;&#65533;&#1274;&#65533;&#65533;:&#65533;C&#65533;&#65533;s&#65533;U)&#65533;8&#65533;i&#65533;&#514;&#65533;&#1538;,10&#65533;&#65533;&#604;.&#65533;,&#65533;A&#65533;;`w&#65533;&#65533;&#65533;r&#65533;'(&#65533;<w&#65533;&#65533;(&#65533;&&#65533;c&#65533;&#65533;&#65533;&#65533;$&#65533;&#65533;"&#65533;u0d&#65533;&#65533;&#1032;"&#1160;&#65533;&#65533;;&#65533;&#65533;&#65533;I&#65533;A&#65533;&#65533;h&#65533;"&#65533;&#65533;&#65533;&#65533;O&#65533;&#65533;!&#65533;&#65533;[&#65533;&#65533;&#65533;&#65533;,&#65533;&#65533;23&#65533;
vS&#65533;&#65533;&#1562;&#970;	&#65533;&#65533;&#65533;&#65533;<f&#65533;5`o)5S&#216;&#65533;4&#65533;l&#65533;&#65533;&#65533;&#65533;8&#65533;&#65533;	&#65533;&#65533;>`E7&#65533;&#65533;J&#65533;1&#65533;r&#65533;K&#65533;`&#1642;N&#6380; &#65533;^t&#65533;++1&#65533;R&#65533;.&#65533;&#65533;&#65533;*'M&#65533;9x&#65533;	&#65533;&#65533;&#65533;&#65533;YB[4&#65533;Z&#65533;&#65533;&#65533;&#65533;cY$&#1160;&#65533;&#65533;j&#65533;9 &#65533;cV&#65533;&#65533;Y`&#65533;&#65533;&#65533;&#65533;=&#722;4&#65533;d&#65533;&#65533;9p&#65533;rx&#65533;u&#65533;FP&#65533;d&#65533;5&#65533;&#65533;WX&#65533;&#65533;&#65533;!;&#65533;&#65533;&#65533;Q&#65533;&#65533;&#65533;&#65533;c&#65533;&#65533;&#65533;&#65533;&#65533;P+L&#65533;-&#65533;&#65533;&#65533;6 &#65533;-`&#65533;&#65533;9&#337;	&#65533;1&#65533;B&#65533;_X.&#65533;i&#65533;_x&#65533;/&#65533;u0 &#65533;x&#65533;&#65533;xBU&#65533;vs(R(&#65533;:&#65533;&#65533;$W&#65533;&#65533;&#65533;Y`v:N&#65533;(&#65533;1&#65533;&#65533;(&#65533;2&#1538;&#65533;0&#65533;507$&#65533;&#65533;&a	B&#65533;&#65533;&#65533;J&#65533;&#65533;&#65533;m&#65533;-s&#65533;b\&#65533;&#65533;&#65533;!&#65533;c&#65533;lM&#65533;V&#1680;&#65533;&#65533;Q(&#65533;D&#65533;&#65533;`&#65533;&#65533;&#65533;&#65533;&#65533;&#65533;3&#65533;&#65533;&#65533;&#65533;E#&#65533;&#65533;1 &#65533;SY`&#65533;]&#65533;&#65533;il,&#65533;&#65533;r{5&#65533;szzcQ&#65533;&#65533;&#1548;@&#65533;&#65533;&#1204;a?^&#65533;&#65533;&#65533;8&#65533;&#1037;]I?&#65533;QH#&#65533;&#65533;&#65533;&#65533;Fa&#65533;&#65533;&#65533;Y&#65533;&#65533;&#65533;,&#65533;&#65533;"&#65533;9(l&#65533;uh&A0S &#65533;6XU&#65533; U b&#65533;&#65533;&#545; &#65533;&#65533;!,`&#65533;&#65533;&#65533;&#65533;&#65533;&#65533;c[	&#65533;&#65533;&#65533;F&#65533;&#65533;&#65533;&#65533;8h&#65533;.2"&#65533;&#65533;&#65533;&#65533;&#65533;7`Q]&#65533;9`] &#65533;z&#65533;J
&#65533;*&#65533;&#65533;vPX&#65533;/&#65533;&#65533;8&#65533;yd&#65533;&#65533;j&#65533;"+h&#65533;/&#1542;yl&#65533;Mh&#877;&#65533;&#65533;&#16897;&#65533;&y&#65533;&#65533;
\&#65533;&#65533;&#65533;&#65533;&#65533;&#65533;&#65533; &#65533;@&#65533;&#65533;&#65533;

&#65533;&#65533;3J&#65533;&#65533;&#188;&#9218;P&#715;a&#65533;&#65533;Q*(2&#65533;C6&#65533;&#65533;/J&#65533;GyK&#65533;&#65533; &#65533;&#65533;+N&#65533;1&#65533;&#65533;&#65533;x&#65533;&#65533;?:*&#65533;&#65533;&#65533;&#65533;&#65533;#&#65533;s&#65533;q&#65533;&#65533;$&#65533;<&#65533;y&#65533;WP&#65533;+`X&#65533;M&#65533;&#65533;&#65533;I&#65533;|1n&#65533;&#65533;&#65533;&#65533;#z&#65533;L&#65533;1&#65533;&#65533;$&#65533;T&#65533;&#65533;&#65533;l&#65533;&#65533;N&#65533;&#65533;&#65533;&#65533;,&#65533;(`c`&#65533;s&#65533;&#65533;&#65533;J0`&#65533;-p&#65533;M&#65533;&#65533;&#65533;	&#65533;8H&#65533;&#65533;&#65533;!a&#65533;&#65533;k&#65533;T&#65533;&#65533;:q ;&#65533;Y&#65533;,&#65533; 6&#1354;Eh&#65533;&#65533;&#65533;&#65533;1&#65533;&#65533;t9&#65533;~&#65533;:s`&#65533;&#65533;&#65533;a/&#65533;&#65533;&&#65533;O&#65533;&#65533;&#65533;&#65533;{&#65533;&#65533;&#65533;&#65533;)hR &#65533;&#65533;t&#65533;FJ!&#1602;Zx&#603;k&#65533;DT&#65533;&#65533;&#65533;4&#65533;&#65533;W&#65533;5&#65533;&#65533;*&#65533;-&#65533;JJ&#65533;H&#65533;&#65533;&#65533;&#65533;&#65533;b,&#65533;&#65533;&#65533;s&#65533;&#65533;_&#65533;,&#65533;4&#65533;>9&#65533;&80&#65533;&#65533;B&#65533;&#65533;&#65533;9&#65533;9 &#65533;&#65533;&#65533;&#65533;&#21013;&#1288;&#65533;&#65533;&#65533;5&#65533;&#763;@#&#65533;&#65533; &#65533;`&#65533;&#65533;"&#65533;&#65533;&#65533; &#876;&#65533;&#65533;&#65533;H3&#65533;B?&#65533;&#65533;&#65533;EyP8X&#65533;
&#65533;&#65533;&#65533;&#65533;-&#65533;&#65533;&#65533;&#65533;D&#65533;$+S&#65533;H&#65533;\q&#65533;&#65533;1&#65533;F&#65533;p&#65533;&#65533;&#65533;&H&#65533;`&#65533;c 9x&#65533;A&#65533;&#65533;&#1604;_X\&#552;&#65533;:&#65533;&#65533;&#65533;(h&#65533;&#65533;&#65533;.&#65533;"&#65533;&#65533;0&#65533;&#1245;&#65533;8"&&#65533;|J8H3&#65533;4&#65533;@iR&#65533;/&#65533;&#65533;.(&#65533;&#65533;/&#65533;&#65533;!;&#65533; N&#65533;3e&#65533;!Y&#65533;4&#65533;x&#65533;&#65533;&&#65533;&#65533;*K&#65533;QwsNC&#1096;&#65533;&#65533;&#65533;&#65533;&#65533;5&#1634;&#65533;&#65533;&#65533;V&#65533;V&#65533;<&#65533;&#722;&#65533;&#65533;>&#65533;W(&#65533;&#65533;&#1102;7P&#65533;&#65533;/&#65533;&#65533;&#65533;)&#65533;&#65533;=b	5Y&#65533;-&#65533;.&#65533;&#65533;&#65533;&#21700;3&#65533;\&#65533;4:]&#65533;\&#65533;u&#65533;&#65533;&#65533;&#65533;&#65533;&#65533;*&#65533;6&#65533;"Aq&#65533;&#65533;&#65533;&#65533;Q&#65533;&#331;&#724;&#65533;&#65533;O5&#65533;&#1596;&#65533;&#65533;&#1180;G&#65533;&#65533;&#586;q&#65533;&#65533;E>a &#65533;a &#65533;`&#65533;&#1253;&#65533;C&#65533;&#65533;&#65533;0M&#65533;&#65533;BM&#65533;&#65533;2&#65533;8&#65533;&#65533;-&#65533;a&#65533;
&#65533;_&#65533;
cx/ 
;b&#65533;&#65533;_0&#65533;PT&#65533;&#65533;&#65533;&#65533;5&#65533;&#65533;&#65533;P&#65533;R&#65533;&#65533;&#65533;&#65533;&#65533;&#65533;&#65533; &#65533;&#65533;`t&#65533;,0&#65533;h&#65533;&#65533;y&#65533;&#65533;r-&#65533;&#65533;&#65533;&#65533;&#65533;s&#65533;&#896; &#65533;&#1485;&#65533;F&#65533;`&#65533;&#65533;}&#1115;V&#65533;&#65533;&#65533;m&#65533;+&#65533;]&#65533;d&#65533;&#65533;&#65533;&#65533;&#65533;&#65533;&#65533;RkX&#65533;9&#65533;Qb&#65533;&#65533;&#65533;&#65533;&#65533;&#65533;&#65533;&#65533;&#65533;l&#65533;W3`&#65533;&#65533;&#65533;&#65533;&#65533;u&#65533;6 e&#65533;(&#65533;z&#65533;#&#65533;&#65533;
&#65533;&#65533;%&#65533;Qtb&#65533;&#65533;F&#65533;&#65533;!&#65533;b(A&#65533;&#65533;-&#65533;&#65533;&#65533;&#65533;f&#65533;7:&#65533;&#65533;Q&#65533;b&#65533;&#65533;&#65533;&#65533;j&#65533;-&#65533;&#65533;1&#65533;Z@&#65533;&#65533;-H&#1976;`&#65533;&#65533;d#&#65533;aXK&#65533;#&#844;&#65533;&#65533;&#65533;&#65533;U&#842;&#65533;nj&#65533;Yl9&#65533;&#65533;B_&#65533;$,OP&#65533;&#65533;aD&#65533;&#65533;v1S&#65533;&#65533;$M3&#65533;KP&#65533;&#65533;I'W!^/ _&#65533;R07&#65533;&#65533;&#65533;4P&#65533;&#65533;N&#65533;&#65533;_&#65533;0&#65533;Vb+&#65533;2&#65533;.&#65533;:O&#65533;&#65533;.&#65533;f&#65533;&#65533;t&#65533;&&#516;&#65533;&#65533;A&#65533;&#65533;! Tl&#65533;[&#65533;&#65533;X&#65533;&#65533;&#65533;&#65533;&#1590;&#65533;&#1178;/&#65533;&#65533;6&#65533;"&#65533;X&#65533;&#65533;&#65533;&#65533;:&#65533;&#65533;&X&#65533;/&#65533;[&#65533;
Zv&#65533;
|&#65533;&#65533;(&#65533;&#65533;,&#65533;:&#65533;&#65533;&#65533;&#65533;&#65533;
z&#65533;&#65533;&#65533;.&#65533;&#65533;&#1651;&#65533;&#65533;=&#65533;&#65533;&#65533;ec!9&#65533;&#1499;&#1034;&#33444;&#65533;&#65533;&#65533;*&#65533;z&#65533;&#47222;I&#65533;&#65533;E6&#65533;&#65533;;/&#65533;0&#65533;Z &#65533;'&#65533;&#65533;&#65533;J&#65533;2&#65533;&#65533;&#65533;&#65533;I&#65533;@&#65533;&#1862;&#65533;&#65533;qT&#65533;xj"&#65533;&#65533;S&#1957;&#65533;Q&#65533;&#65533;&#65533;&#65533;&#65533;d&#65533;s&#65533;&#65533;&N&#65533;=&#65533;&#65533;&#65533;&#65533;&#65533;E&#65533;&#65533;&#22021;&#65533;&#1033;d&#65533;&#65533;`&#65533;&#65533;&#65533;&#65533;X&#65533;&#65533;&#65533;
&#65533;&#65533;&#65533;oB&#65533;&#1272;_&#65533;&#65533;&#65533;&#65533;K&#65533;&#65533;b_&#65533;&#65533;P&#65533;UN&#65533;>&#65533;0;Nx&#65533;&&#65533;
&#1524;&#65533;&#65533;9&#65533;&#65533;`&#65533;&#65533;&#65533;&#65533;&#65533;L&#65533;<&#65533;yHg`&f&#65533;&#65533;&#65533;&#65533;&#65533;(!(8&#65533;h&#65533;&#65533;&#65533;S30&#65533;	i&#65533;,&#65533;p&#65533;;&#65533;3dh&#65533;&#65533;&#65533;/&#65533;&#65533;&#65533;&#65533;&#65533;a&#65533;Q^&#65533;&#65533;&#65533;R&#65533;&#65533;&#65533;&#65533;n7&#44464;&#65533;&#65533;&#65533;4&#65533;l&#65533;&#65533;&#65533;&#1199;&#65533;&#65533;6db(&#65533;d&#65533;=&#65533;*&#65533;&#65533;rC&#65533;&#65533;&#65533;&#65533;&#65533;&#65533;4&#65533;s&#65533;(&#65533;}}&#65533;&#65533;&#65533;&#65533;c&#65533;92J&#65533;Z(&#65533;eP
Y&#65533;&#65533;&#65533;&#65533;Hja&#1028;&#65533;b&#44601;&#217;&#65533;&#65533;I(rc&#65533;I&#65533;4B#&#65533;I&#65533;K&#65533;EMiM&#65533;&#758;+&#65533;&#65533;&#65533;$&#65533;L&#65533;(&#65533;}&#65533;9&#65533;M&#65533;&#65533;	&#65533;&#65533;&#65533;Y&#65533;W&#65533;&#65533;`&#65533;k/&#65533;&#65533;&#65533;&#65533;&#65533;&#65533;YPc2m&#65533;&#1995;&#65533;}+#&#65533;&#65533;<@[Z@&#65533;`&#65533;G&#65533;Q.`&#65533;a8&#65533;&#65533;&#65533;&#65533;&#65533;L&#65533;
&#65533;o&#65533;&#65533;&#65533;e~&#65533;A&#65533;Nb&#65533;; {&#65533;&#65533;	&#65533;E&#65533;&#65533;&#65533;&#65533;&#65533;&#65533;&#65533;&#65533;k&#1890;*&#65533;&#65533;&#1354;&#65533;Q&#65533;&#65533;!&#65533;}:EB&#65533;h&#65533;&#65533;:@&#65533;f;&#65533;&#65533;R&#65533;&#65533;9n3&#65533;b
&#65533;R=&#65533;Y&#65533;&#65533;P&#65533;h&#65533;&#65533;&#1257;&#65533;p&#65533;HV&#65533;57&#65533;S@&#65533;&#65533;&#65533;&#65533;&#65533;(&#65533;W&#65533;&#65533;V`&#65533;&#65533;	&#269;&#65533;&#65533;A&#65533;&#65533;2&#65533;&#65533;&#65533;&#65533;9x.&#65533;@&#973;&#65533;&#65533;>&#65533;&#65533;)&#65533;&#65533;&#1395;&#65533;&#65533;PV&#65533;T&#65533;Nx,sc&#65533;J&#65533;X&#65533;&#65533;&#65533;&#65533;&#65533;p&#65533;&#65533;@T&#65533;&#65533;&#65533;&#65533;`^&#65533;u pw&#1965;V&#65533;M&#65533;^Y&#65533;&#65533;*hF&#65533;+&#65533;&#65533;&#65533;>qN&#65533;&#65533;&#65533;&#65533;&#65533;\_eV&#65533;]&#65533;Y8&#65533;kYX&#1540;7!$&#65533;&#65533;$&#65533;-&#65533;&#65533;"_B&#65533;&#65533;^&#65533;&#1009;&#65533;7 &#65533;&#65533;KM&#65533;&#65533;V&#65533;&#65533;&#65533;&#65533;j&#65533;4&#65533;
'yy&#65533;l((&#65533;.x&#65533;&#65533;h,&#65533;&#1093;&#65533;!o&#65533;&#65533;&#65533;&#65533;4hC&#65533;tffR&#65533;&#65533;&#65533;&#65533;jP&#65533;&#65533;&#65533;iA&#65533;/ &#65533;&#65533;*64&#65533;&#65533;&#65533;h&#65533;&#65533;lUt2u&#65533;0&#65533;r&#65533;,&#65533;h!&#65533;&#65533;&#65533;$&#65533;&#65533;x&#65533;6;&#65533;&#65533;Z&#65533;&#65533;&#65533;&#65533;&#65533;g#+&#65533;(b4&#65533;p&#65533;&#65533;6&#65533;03x&#65533;&#65533;j&#65533;&#65533;|9&#65533;jW&#65533;mv&#65533;W&#65533;M &#65533;s&#65533;P&#65533;&#65533;&#65533;&#65533;&#65533;uq3&#65533;&#65533;?-8S&#65533;z&#65533;5&#65533;&#65533;4`\&#65533;
|&#65533;&#65533;&#65533;&#65533;&#65533;&#65533;&#65533;lC	g&#65533;&#65533;&#65533;vX&#65533;I>&#65533;&#65533;d&#65533;W &#65533;&#65533;K&#587;&#65533;(RKr&#65533;P&#65533;`&#65533;&#65533;&#1557;&#65533;&#65533;w&#65533;eR&#65533;&#65533;Y&#65533;Qe8#&#65533;n:&#65533;y+Y&#65533;J&#65533;(&#65533;a&#65533;&#1036;&#65533;&#65533;&#65533;#&#65533;&#65533;K&#65533;e&#65533;&#65533;*X&#65533;(H^&#65533;N0/&#65533;X&#65533;&#65533;&#65533;Wu4&#65533;M&#65533;!r&#65533;XXp&#65533;&#65533;&#65533;XH&#65533;&#65533;&#65533;&#65533;&#65533;Y&#65533;W &#65533;8M&#65533;l:&#65533;&#51250;c&#65533;&#65533;&#65533;2c&#65533;C&#65533;&#41571;&#65533;$&#397;&#65533;pt&#65533;pH&#65533;b)YrK&#65533;&#1764;&#65533;&#65533;I&#65533;.`&#65533;t&#65533;e &#475;M:&#65533;&#1156;&#65533;;x&#65533;	f&#1048;&#65533;&#65533;P|&#1972;&#65533;&#925;2e&#724;{3&#65533;N(\&#65533;<&#65533;&#65533;&#65533;+&#65533;&#65533;MC&#65533;`&#65533;&#65533;&#65533;U&#65533;%&#594;Z&#65533;,&#65533;0OXnB&#65533;&#65533;EJ&#65533;&#65533;V&#65533;<&#65533;&#1604;l&#619;\&#65533;&#65533;&#65533;&#65533;H&#65533;&#65533;u&#65533;&#65533;&#65533;&#65533;&#65533;(r&#46337;&#65533;&#65533;)&#65533;&#65533;&#65533;M&#65533;&#65533;|9&#65533;1&#1663;6&#65533;<Y&#65533;&#65533;e-gLIN(,V'8j6&#65533;"6&#65533;&#65533;'5R&#65533;n&#65533;k&#65533;N&#65533;>qbyyV&#65533;\&#65533;&#65533;&#65533;&#65533;&#65533;&#65533;O_n&#65533;&#65533;u0|&#65533;&#65533;x0H&#65533;l&#65533;r&#65533;&#65533;&#65533;gh&#65533;8F&#65533;&#65533;&#65533;&#719;&#65533;&#65533;&#65533;*&#65533;p&#65533;&#65533;IU,E3&#65533;0&#65533;&#65533;&#65533;J(&#65533;&#65533;&#65533;&#65533;&#65533;L0&#65533;x"GY=1&#65533;&#65533;z&#65533;&#65533;H0&#65533;&#65533;F&#65533;y8&#65533; &#65533;&#65533;&#65533;} &#65533;&#65533;SCcQ&#65533;	,&#65533; &#65533;&#65533;0&#240;&#65533;&#65533;&#65533;o&#65533;+^&#65533;E^&#65533;,r@&#65533;&#65533;Tx&#65533;&#65533;/F&#65533;&#65533;&#65533;i&#65533;b&#65533;/&#65533;ZG&#65533;&#65533;&#65533;O&#65533;1&#65533;2&#65533;)&#65533;0i04RDUtQF)&#65533;_H0&#65533;4&#65533;]&#65533;5_0J^[|&#65533;Ekt&#65533;&#65533;Of&#65533;&#65533;&#65533;`&#65533;&#65533;UT&#65533;$&#65533;IW&#65533;&#65533;&#65533;&#65533;&#65533;#fT&#65533;x&#65533;&#65533;=&#65533;V&#65533;&#65533;&#65533;2&#65533;&#65533;6a>&#65533;vZV&#65533;2&#65533;F&#65533;5&#65533;Af9Gh&#65533;5&#65533;y~&#65533;m&#1314;K'-&#65533;&#65533;h^&#65533;&#65533;J9&#65533;D%&#65533;*o|$&#65533;M&#65533;&#65533;&#65533;XX0&#65533;&#65533;QP&#65533;&#65533;&#65533;&#65533;&#65533;&#352;C`ae@&#65533;&#65533;d&#65533;%&#65533;+&#65533;&#65533;&#65533;1&#65533;&#162;&#65533;&#65533;t!&#65533;&#65533;7q&#65533;o&a!&#65533;L](&#65533;&#65533;r&#65533;=&#65533;&#65533;r&#65533;1&#65533;&#65533;&#65533;i&#65533;]!&#65533;&#65533;L&#65533;&#10526;G&#65533;^&#65533;&#65533;&#65533;'|rL&#65533;x&#65533;
053&#65533;/&#65533;&#65533;&#65533;
&#65533;
&#65533;&#65533;+&#65533;&#65533;'sp&#65533;&#65533;O+n8&#65533;z)z&#65533;a&#65533;!&#65533;&#65533;^&#65533;&#29268;DG^pb1&#65533;&#65533;&#65533;0&#252;Fl&#546;K(_l&_l&#65533;&#65533;'&#65533;!&#65533;,'&#236;C&#65533;&>f&#65533;)&#65533;3&#65533;&#65533;b&#65533;k&#65533;yy&#65533;T&#65533;$cL2&#65533;(&#65533;&#65533;N5&#65533;&>&#65533;&#65533;C5`&#65533;Qy&#889;T&#65533;&#65533;&#65533;&#65533;-&#65533;&#65533;&#65533;_&#65533;&#65533;'&#65533;&#65533;&#65533;F&#746;D1&#65533;O\&#65533;&#65533;2&#65533;&#65533;&#65533;&#65533;YMZ&#65533;;&#65533;&#65533;;&#65533;&#65533;&#65533;&#65533;&#65533;&#65533;L&#65533;8{LR&#65533;&#180;&#65533;o&#65533;6&#65533;&#65533;&#65533;v&#245;&#65533;M&#65533;&#65533;$&#65533;yYKhh.&#65533;&#65533;&#65533;&#65533;&#65533;!&#65533;6&#65533;&#65533;&#65533;&#65533;y&#65533;(&#65533;&#65533;,2&#65533;&#65533;[^&#65533;&#65533;&#65533;&#65533;&#65533;^|&#65533;&#65533;&#65533;&#65533;&#65533;6&#65533;)VmAX&#16906;&#65533;&#65533;2&#65533;d<+&#65533;x&#65533;&#65533;/I&#65533;&#65533;3&#65533;&#1612;I&#65533;@0&#65533;lA
`&#65533;c&#65533;&#65533;Q:#&#270;v0&#65533;&#65533;|&#65533;b.&#65533;&#65533;@&#65533;%CIK&#65533;{b@&#65533;&#65533;i$&#65533;X&#65533;Dr$N B&#65533;&#65533;&#65533;<&#65533;%"h&#65533;y&#65533;&#65533;^U&#65533;85&#138;.&#65533;&#65533;&#65533;!&#65533;&#65533; &#65533;&#65533;&#65533;&#65533;&#65533;4:&#65533;e&#65533;82&#65533;Q5&#65533;&#65533;(\xC(Xa&#65533;-&#65533;&#65533;0fC&#65533;"&#65533;&#65533;&#65533;b&#440;&#65533;M&#65533;V&#65533;Bk&#65533;"6&#65533;&#65533;&#65533;&#65533;&#65533;&#65533;X&#65533;1Z&#65533;2c&#65533;#^P&#65533;&#65533;!&#65533;&#65533;Q&#65533;.@&#65533;j&#65533;&#65533;}&#65533;d|&#65533;N&#65533;&#65533;&#65533;%&#65533;a&#1960;&#65533;c&#65533;]&#65533;&#65533;V	N&#65533;&#65533;&#65533;&#65533;&#65533;8&#65533;h#&#65533;&#3903;<&#65533;,f&#65533;1&#65533;AeR&#65533;S&#65533;&#65533;&#65533;U&#65533;&#65533;a&#65533;-O@&#65533;&#65533;&#65533;&#266;z)C&#65533;&#65533;&#65533;&#65533;0&#65533;&#65533;&#65533;
Tp&#65533;7S&#65533;/&#65533;!^&#65533;&#65533;$2&#1098;&#65533;&#65533;&#65533;SAZ&#65533;/&#65533;e8ax&#65533;G{$XM0Hsi+3_&#1041;/&#65533;q&#65533;&#65533;&#65533;
K)&#65533;`&#65533; 	\&#65533;b2&#65533; U&#65533;&#65533;&#65533;Q&#65533;~^95H&#65533;,i/&&#65533;i&#65533;00B&#65533;-,&#65533;X&#308;#S&#65533;&#65533;&#65533;	&#65533;&#1156;'&#65533;&#1267;&#65533;&#65533;!&#65533;PxB$&#65533;&#1799;&#65533;Ds&#1687;&#65533;V&#65533;`&#65533;g&#65533;&#65533;D'B&#65533;PpBi&#65533;&#65533;&#65533;T1&#65533;W&#65533;&#137;&#65533;I\&#1012;E&#65533;&#65533;&#65533;<\&#65533;&#65533;#4&#65533;<O&#65533;0&#65533;2&#65533;&#65533;Y&#65533;&#65533;&#65533;&#65533;&#65533;&#65533;c&#65533;)&#65533;&#65533;&#333;|&#65533;&#65533;&#65533;#&#65533;&#65533;&#65533;_&#65533;&#65533;:H&#65533;z&#65533;&#65533;h<&#65533;w l&#65533;&#65533;t&#65533;&#65533;9*&#65533;&#1208;&#65533;<&#65533;a&#65533;&#65533;r1&#65533;M&#65533;&#65533;&#65533;&#1065;
&#65533;&#642;L&#65533;&#65533;&#65533;T!&#65533;@G:p&#4433;&#65533;&#65533;&#65533;&#65533;X&#65533;+&#65533;P&#65533;&#65533;DA&#65533;KXS&#65533;S&#65533;N&#65533;&#65533;&#65533; &#65533;/T')&#65533;&#65533;H&#65533;&#65533;y&#65533;4&#65533;&#65533;&#65533;&#65533;f)}&#65533;]&#65533;&#65533;&#65533;&#65533;He&#65533;V&#65533;[&#65533;&#65533;X&#65533;&#65533;7l&#65533;ihgA&#65533;:&#65533;Ao&#65533;&#65533;&#65533;&#65533;&#65533;&#65533;&#65533;&#65533;p&#65533;&#65533; &#65533;&#65533;&#65533;&#796;E&#65533;&#65533;&#65533;&#65533;\&#65533;&#65533;&#65533;P#id&#65533;H2&#65533;*&#65533;&#65533;thE>&#65533;&#65533;cTM&#65533;&#65533;at&#65533;X&#65533;&#65533;j{&#65533;&#65533;a&#65533;&#65533;&#65533;&#65533;&#65533;a
&#65533;s&#65533;&#65533; L&#65533;2&#65533;iwB &#65533;&#65533;3&#65533;&#65533;&#65533;&#65533;&#65533;&#65533;8&#65533;&#65533;j&#65533;hIK&#65533;
Lt&#65533;&#65533;&#65533;&#65533;&p&#65533; &#65533;#Ot&#65533;&#65533;&#65533;+X!&#65533;p&#65533;4^&#65533;&#65533;Do&#65533;3&#65533;&#65533;N6,j&#65533;X&#65533;&#65533;>@T&#65533;O&#65533; &#65533;&#65533;&#65533;/&#65533;,&#65533;p&#65533;4&#65533;AZ&#65533;&#65533;&#65533;^4b&#65533;"Q&#65533;&#65533;^&#65533;&#65533;	W&#65533;&#65533;
&#65533;&#65533;&#65533;c&#65533;y&#65533;&#65533;JRx&#65533;f&#65533;e&#65533;
&#65533;RETX&#65533;&#65533;-a&#65533; &#65533;h&#65533;HZ5&#65533;&#65533;&#65533;!!(&#65533;H&#65533;-,T&#65533; &#65533;&#65533;z&#65533;G><f&#65533;	c&#65533;&#65533;4I&#65533;&#65533;1b&#65533;Q&#65533;&#65533;g)_&#65533;B+&#65533;&#65533;R&#65533;&#1445;&#65533;&#65533;&#1569;&#65533;]&#65533;&#65533;S9&#65533;X&#65533;n &#65533;&#65533;^L6h;&#65533;5&#65533;xg^&#65533;&#65533;'3&#65533;!&#65533;v'&#65533;&#65533;@&#65533;r\&#65533;&#65533; &#65533;M&#65533;&#65533;&#65533;&#65533;&#65533;7?Y&#65533;Pn^^&#65533;K>:&#65533;&#65533;&#65533; &#65533;.^&#65533;&#65533;&#1187;d&#65533;&#65533;o&#152;ZzPP&#65533;&#65533;&#65533; &#65533;&#65533;&#65533;&#65533;&#65533;$&#65533;&#65533;&#65533;.&#65533;&#65533;&#65533;0&#65533;+&#65533;&#65533;5`HH &#65533;&#65533;&#65533;&#65533;<D&#65533;&#65533;&#65533;&#65533;D	&#65533;&#65533;&#65533;&#65533;&#65533;b&#65533;x'4&#65533;	)&#65533;T~&#65533;&&#65533;	 &#65533;koP&#65533;&#65533;C&#65533;2&#65533;&#65533;K6+YAT"&#65533;&#1894;&#65533;x&#65533;&#65533;'41&#65533;&#65533;&#65533;bk6&#65533;B<!G$}a&#65533;&#65533;1d>&#65533;&#65533;p&#65533;&#65533;&#65533;&#65533;&#65533;m&#65533;Z&#65533;&#65533;vql&#65533;b&#65533;)f:&#65533;'&#65533;&#65533;Y&#65533;"&#65533;&#65533;=D{&#65533;&#65533;&#65533;E1eq*&#65533;s&#65533;&#65533;
_&#65533;D&#65533;&#1030;/,&#65533;&#65533;&#65533;&#65533;&#65533;&#65533;&#65533;&#65533;&#65533;rh&#65533;&#65533;
'&#65533;	&#65533;&#65533;&#65533;&#65533;.&#65533;&#65533;WpJRP&#36552;&#65533;x$D&#65533;&#386;0&#893; &#65533;&#65533;&#54794;0&#65533;&#65533;\&#65533;1y!K&#65533;&#65533;&#65533;&#65533;&#65533;BZT W&#65533;Po;XIi&#65533;&#65533;S&#1585;&#65533;&#65533;&#65533;A&#65533;^Hp&#65533;&#65533;&#65533;K&#1285;cp&#65533;&#65533;1hC-YH\L&#65533;A0B&#65533;&#65533;&#65533;&#1381;q&#65533; &#65533;&#655;$Xc&#65533;&#65533;&#65533;&#65533;&#1802;&#65533;DL|A&#65533;(&#65533;J%&#65533;=J&#600;&#65533;&#65533;&#65533;
QL&#65533;&#65533;p&#65533;&#65533;&#65533;&#65533;m&#65533;&#65533;&#65533;&#65533;&#263;C,&#65533;&#65533;&#1874;&#65533;G&#65533;x&#65533;&#65533;&#65533;e&#65533;'@UN&#65533;B&#65533;&#65533;&#828;&#65533;&#65533;=&#65533;&#1513;&#65533;M&#65533;h&#65533;&#65533;&#65533;&#65533;&#65533;&#65533;&#65533;t&#65533;&#65533;&#1033;&#65533;&#65533;D`M0&#65533;&#65533;,H]&#65533;&#65533;&#65533;x&#65533;,&#65533;B+&#1281;&#65533;B1&#65533;&#65533;'&#65533;&#65533;{&#65533;U&#769;&hB( &#65533;&#65533;l&#719; &#65533;pX&#65533;&#65533;&#65533;%&#65533;0\^d&#65533;;&#65533;B4&#65533;&#65533;&#1705;&#65533;&#65533;hu&#65533;(&#65533;&#65533;&#65533;u&#65533;}&#1796;&#65533;&#65533;&#65533;$,&#65533;`&#65533;p}A&#65533;&#65533;&#65533;K&#65533;&#65533;&#65533;&#65533;B&#65533;&#65533;(&#65533;&#65533;f)E&#65533;1[&#65533;@&#65533;&#65533;0&#65533;&#65533;&#65533;&#65533;&#65533;&#65533;&#65533;&#65533;9<&#65533;1I<&#65533;&#65533;&#65533;&#65533;J&#65533;1&#65533;_7&#65533;A)n&#65533;&#65533;&#65533;&#65533;&#65533;EM0&#65533;&#65533;&#65533;pAI&#65533;c&#65533;A&#65533;A&#65533;&#65533;"xCP&#65533;_&#65533;X&#65533;*eL&#807;&#65533;#&#65533;V&#65533;&#65533;B&#65533;!&#65533;khB&#65533;%X&#65533;&#65533;&#65533;*&#65533;&#65533;&#65533;&#65533;`&#65533;8&#65533;&#65533;&#65533;&#65533;&#65533;&#65533;}&#65533;E&#65533;dO&#65533;x`@&#65533;&#65533;Xt$&#65533;&#65533;
UL&#320;G&#65533;&#65533;&#65533;&#65533;8&#65533;0p&#65533;0&#65533;,4T&#65533;&#775;$&#65533;H&#65533;GC&#65533;&#65533;&#65533;&#65533;&#65533;&#65533;&#65533;t&#65533;&#65533;t&#65533;*H&#65533;&#65533;&#65533;B&#65533;&#264;&#65533;qBAN]&#65533;&#65533;O&#748;&#65533;&#65533;&#341;&#484;)&#65533;&#65533;&#65533;i&#65533;^=&#65533;&#65533;&#65533;&#65533; 1C+&#65533;&#65533;&#65533;<&#65533;&#65533;Q&#642;&#65533;&#65533;,&#65533;/pB&#65533;&#65533;&#65533;P&#65533;+&#65533;&#65533;$&#65533;&#65533;bd`&#65533;&#65533;K&#65533;&#65533;#&#65533;&#65533;&#65533;X&#65533;_P&#65533;*h&#65533;.\&#65533;O,"t&#65533;4&#65533;&#65533;J&#65533;&#65533;&#65533; &#65533;&#65533;&#65533;&#65533;U&#65533;&#65533;N&#65533;&#65533;f&#65533;)&#65533;&#65533;&#65533;Dl&#65533;@#`&#65533;&#657;B&#65533;)&#65533;U&#65533;A2&#65533;Io&#65533;&#292;&#65533;&#65533;&#65533;;&#65533;&#65533;1&#65533;e&#65533;&#65533;u&#65533;Dp&#65533;:8&#65533;,8&#1337;&#65533;&#65533;&#65533;EI<&#65533;&#65533;&#65533;&#65533;&#65533;&#65533;&#65533;o4'L&#65533;	&#65533;&#65533;&#65533;&#65533;&#65533;&#65533;&#65533;`&#65533;V&#65533;&#65533;&#65533;A&#65533;8Z&#65533;&#65533;&#65533;_&#65533;&#65533;rK^&#65533;&#65533;\&#65533;&#65533;&#65533;&#65533;&#65533;/01&#65533;Bn&#65533;&#65533;r&#65533;&#65533;p^&#65533;c&#65533;&#65533;D>FL|&#65533;5&#65533;&#65533;@&#65533;&#65533;&#65533;&#65533;&#65533;&#65533;dF&#65533;&#65533;&#65533;&#65533; &#65533;J5@&#65533;&#65533;Px&#65533;@&#65533; y&#65533;&#65533;9&#65533;&#65533;&#65533;&#65533;&#65533;,&#65533;&#65533;K&#65533;&#65533;&#1045;G&#65533;&#65533;&#548;Hg&#65533;&#65533;&#65533;GP&#65533;&#577;O&#65533;G&#65533;&#65533;!Q&#65533;B&#65533;H!&#641;&#65533;&#65533;&#65533;)&#65533;J&#65533;&#65533;&#65533;}&#65533;&#65533;bU2Xe&#65533;HQ&#65533;&#65533;|&#65533;&#65533;	m&#65533;B+&#65533;e&#543;&#65533;&#65533;'&#65533;&#65533;ErB0&#65533;&#65533;,&#65533;M&#783;\`&#65533;&#65533;&#65533;A&#65533;Q&#65533;&#65533;&#65533;B&#65533;C&#65533;0D'D&#65533;b"8&#65533;&#65533;cFfOH&#65533;&#65533;&#65533;fhN&#65533;@&#65533;i&#65533;A&#65533;&#65533;R&#65533;&#65533;&#65533;x&#65533;C&#65533;&#65533;&#65533;&#65533;&#65533;&h&#65533;&#1481;&#65533;re&N|.&#65533;B(&#65533;&#65533;&#65533;h]&#65533;&#65533;&#65533;h&#1766;h&#65533;c&#65533;&#65533;&#65533;Q&#65533;,L&#65533;&#65533;y]d	&#65533;&#65533;&#65533;&#890;&#65533;&#65533;#&#65533;&#65533;&#65533;Vh!;&#65533;AH&#65533;&#65533;B&#65533;&#65533;&#65533;'&#65533;&#355;&#65533;a&#65533;&#1290;]&#65533;&#65533;&#65533;>*0x&#65533;&#65533;&#65533;&#65533;@$rx&#65533;c&#65533;&#65533;&#65533;&#65533;&#611;fD
&#65533;&#65533;&#65533;9"6&&#65533;&#1664;@&#65533;F^&#65533;r&#65533;&#65533;&#65533;Y@&#65533;&#65533;l({&#65533;&#65533;&#65533;R&#65533;&#65533;yB&#65533;&#65533;]&#65533;&#65533;&#65533;&#65533;&#65533;ZY&#65533;&#65533;&#65533;BP&#65533;'O)&#65533;&#898;&#65533;A&#65533;&#65533;%&#65533;d'&#65533;&#65533;,\&#65533;MqH%oP&#65533;R&&#65533;0&#65533;&#65533;`&#65533;&#65533;*&#65533;C'&#65533;+9*&#65533;&pi&#65533;&#321;,&#65533;%'&#65533;A&#65533;&#65533;+&#65533;&#65533;&#65533;(&#65533;&#65533;&#65533;T$&#65533;&#65533;O/&#65533;&#65533;,,&#65533;,&#257;MHT&#65533;&#65533;&#65533;&#65533;1&#65533;&#65533;1&#65533;&#65533;_l&#65533;&#65533;&#65533;4 rEf(&#65533;&#65533;&#65533;hS&#65533;N&#65533;A&#65533;A&#65533;&#65533;T&#65533;K0$&#257;e&#65533;M&#65533;&#65533;Ar&#65533;&#65533;d&#600;&#65533;&#65533;&#65533;&#65533;&#65533;&#65533;n2&#65533;&#65533;&#65533;c2&#65533;7%&#65533;&#65533;]&#65533;^lc22&#65533;0&#65533;&#65533;9g&#65533;&#65533;_&#65533;&#65533;&#65533;)T&#65533;1&#65533;&#175;&#65533;&#65533;~&#65533;&#863;D&#65533;&#65533;k&#65533;&#1458;.&#255;iB&#65533;&#65533;&#65533;D2$&#65533;&#65533;=#P&#1280;X&#65533;*$&#65533;q&#65533;E +&#65533;lEBJ&#65533;&#65533;r&#65533;+q&#65533;&#65533;&#65533; I&#13655;&#65533;~&#65533;&#65533;&#65533;&#65533;&#65533;kJ5&#65533;J&#65533;k&#188;&#65533;&#65533;$A\Axx&#65533;&#65533;<0QXz%'&#65533;&#65533;(&#65533;&#1195;&#65533;&#65533;~&#65533;H&#65533;&#65533;B&#65533;&#65533;\&#65533;&#65533;B&#65533;q&#65533;&#700;&#65533;&#65533;&#65533;U&#65533;&#65533;+&#65533;&#65533;&&#769; ^MJr&#65533;,&#65533;{I%V&#65533;&#65533;&#65533;&#65533;X&#65533;b&#65533;&#65533;&#65533;&#65533;&#65533;yK&#65533;]&#65533;&#65533;&#65533;+&#65533;&#65533;&#65533;&#65533;&#65533;|&#65533;;&#65533;&#65533;&#65533;&#65533;. &#65533;&#65533;S&#65533;2&#65533;&#65533;0&#65533;)^&#65533;&#65533;&#65533;T&#65533;&#65533;&#65533;+C7&#65533;&#65533;A2&#65533;C;&#65533;&#65533;WR=&#65533; &#65533;5&#65533;&#65533;=T&#65533;  eZ&#65533;WP&#65533;&#65533;_f&#65533;&#65533;&#65533;&#65533;a`&#65533;&#65533;h2B;%&#65533;&#65533;p&#65533;&#16969;0PA&#65533;8[TA1 &#65533;&#65533;&#65533;"X&#65533;&#65533;;&#65533;&#65533;:X^&#65533;8&#65533;&#65533;4cY&#65533;&#65533;&#65533;&#65533;*
fb&#65533;&#65533;&#65533;%&#65533;+&#65533;&#1012;D8&#1823;&#65533;@`&#65533;&#65533;"&#65533;&#65533;9&#65533;&#65533;&#65533;?&#65533;&#65533;&#65533; 	c&#65533;5}&#65533; 	&#65533;B>%Q C&#65533;&#65533;~Bd&#65533; &#65533;&#65533;&#65533;\L&#65533;&#65533; &#65533;c&#65533;Ex08&#65533;&#65533;J&#65533;&#65533;&#65533;;&#65533;&#65533;l/&#65533;&#65533;z&#65533;\&#65533;&#65533;k2&#65533;&#65533;&#65533;&#65533;i&#65533;&#65533;&#65533;&#65533;&#65533;&#65533;}h&#65533;&#65533;0&#65533;,&#65533;B:&#65533;T&#65533;X&#65533;&#65533;&#1124;&#65533;&#65533;&#65533;&#65533;&#1376;&#65533;bNea&#65533;&#65533;#&#65533;&#502;(<&#65533;&#65533;&#65533;n&#65533;&#980;&#65533;&#65533;&#65533;&#65533;C&#65533;"C(igepB&#65533;&#65533;&#65533;&#1833;d'd&#65533;&#65533;&#321;&#65533;0|K&#65533;~&#854;&#65533;&#65533;&#65533;x&#65533;4*C1x&#65533;&#65533;&#65533;&#65533;&#65533;Y0&#65533;Ay5A&#65533;&#65533;0 C2l&#65533;&#65533;&#65533;&#165;LE&#65533;&#65533;'$*,q?q;&#65533;X	tg&#2945;&#65533;&#1252;&#1037;&#65533;
Q&#65533;&#65533;VA,A&#65533;@&#65533;&#65533;h&#1252;	&#65533;&#65533;LSG&#65533;&#65533;&#65533;&#587;xX&#65533;&#65533;$bh&#65533;A/&#65533;&#65533;&#65533;&#65533;S&#65533;pFYl(&#65533;&#65533;04&#65533;6>&#65533;&#65533;&#65533;}&#65533;&#65533;&#65533;A+&#65533;&#65533;&#65533;&#65533;.&#65533;l&#65533;B&#65533;Z&#65533;Qt&#65533;#&#65533;B&#65533;D&#65533;&#333;&#65533;&#65533;D6F&#65533;{&#65533;&#65533;dXQ&#65533;Bb<&#65533;&#65533;.&#65533;&#783;&#65533;&#1093;M&#65533;5&#65533;D&#65533;|&#65533;S!&#410;&#65533;&#65533;c&#65533;_;&#65533;&#65533;
^ &#65533;q/&#65533;.&#65533;&#65533;&#65533;k&#65533;&#65533;O&#65533;&#65533;J&#65533;@&#65533;5&#65533;#&#65533;&#65533;z&#65533;H7&#65533;&#65533;&#65533;-&#65533;&#65533;"R&#2031;J%&#65533;<&#552;&#65533;&#65533;&#65533;N&#395;&#65533;&#65533;KP.%&#65533;&0B&#65533;>C&#65533;+&#65533;&#65533;p&#65533;&#65533;&#65533;&#65533;&#65533;&#65533;Je&#65533;A:/&#65533;&&#65533;Q&#65533;yB&#65533;zA&#65533;&#65533;EJK&#65533;&#1435;p&#65533;,&#65533;B/45&#65533;&#65533;MT&#65533;'|&#65533;&#65533;D&#65533;U&#597;D^&#65533;[&#65533;&#65533;&#65533;&#65533;&#65533;&#65533;A@&#65533;.pM9&#1652;C&#65533;&#65533;&#65533;Q&#65533;&#65533;@&#65533;&#65533;&#65533;@ &#65533;&#65533;	s&#65533;&#65533;&#65533;8&#65533;AR&#65533;tA,V&#65533;&#65533;R&#65533;&#65533;+L&#65533;d&#65533;BV&#65533;&#65533;K&#65533;&#65533;&#65533;&#65533;&#65533;P&#65533;&#65533;[&#65533;~)0$*Z&#65533;&#65533;p&#65533;\|&#65533;&#65533;mB&#65533;#&#65533;r&#65533;E6"$&#65533;'Q&#65533;&#65533; 	&#65533;&#65533;=>&#65533;&#65533;.$&#65533;B>&#65533;&#65533;&#65533;&#65533;a,'&#65533;@&#65533;2&#65533;&#65533;&#65533;A-HFm&#65533;&#65533;_&#65533;*c&#65533;J&#65533;,&#65533;&#293;&#65533;-q&#65533;S &#65533;&#65533;&#65533;&#65533;A&#65533;&#65533;0&#65533;&#1015;&#65533;&#700;Vh&#65533;&#65533; J&#65533;&#65533;spG&#65533;JT5k&#65533;&#65533;9&#321;n&#65533;&#65533;&#65533;&#65533;&#65533;^)a	U:	&#65533;/H&#65533;&#65533;&#65533;&#65533;=&#65533;3&#65533;&#386;zY&#65533;&#65533;&#65533;&#65533;Q&#65533;&#65533;&#65533;,@&#65533;IC&#65533;&#65533;V&#65533;&#65533;&#65533;&#65533;Mv&#65533;w&#65533;Dy&#1753;W&#65533;&#65533;&#65533;jUv&#65533;i92p:z&#65533;&#65533;A(&#65533;1&#65533; 	&#65533;&#65533;B&#65533;&#251;&#65533;_&#65533;x&#65533;&#65533;TIo&#65533;&#65533;&#65533;9J~&#965;lS;P&#65533;2&#65533;oO&#65533;L&#159;&#65533;&#65533;4BY&#65533;&#65533;Pp&#65533;>&#65533;&#65533;m&#65533;&#65533;'go&#65533;KTX&#65533;&#65533;&#1817;I&#65533;(|N&#65533;rE&#65533;<T&#65533;2&#65533;&#65533;&#65533;Z&#65533;&#65533;dx&#65533;e&#65533;u&#65533;&#65533;&#65533;&#65533;] &#65533;&#65533;&#65533;&#65533;&#65533;&#65533;zC&#65533;&#65533;&#65533;L&#65533;&#65533;&#65533;&#65533;M2C&#65533;uu.&#65533;&#65533;&#65533;&#65533;&#65533;&#65533;m+&#65533;&#65533;.&#65533;&#65533;&#65533;&#65533;a5&#65533;
7-&#65533;J&#65533;F &#65533;&#65533;9&#65533;	T&#65533;&#65533;&#65533;0=&#65533;A.&#65533;O&#65533;B&#65533;08&#65533;&#65533;p&#65533;&#65533;&#65533;&#65533;&#65533;&#65533;&#65533;.G2&#65533;&#65533;J1&#65533;&#65533;k&#65533;&#65533;&#65533;&#65533;G8&#65533;&#65533;&#65533;&#65533;AV5&#65533;S&#65533;AK&#65533;6&#65533; Z&#65533;&#65533;&#65533;h"q&#65533;SYz;&#65533;&#65533;K&#65533;<CaKU&#65533;A&#65533;1p&#65533;&#1369;&#65533;9&#65533;G9S&#65533;&#65533;ax?VrI&#65533;&&#65533;&#65533;0&#65533;B&#65533;`&#65533;o&#65533;"&#65533;V&#65533;A&#65533;&#65533;)&#65533;&#1633;&#65533;&#65533;/x3&#65533;HAr{;&#65533;&#65533;&#65533;.{&#65533;[R&#65533;b&#65533;&#65533;2C(`&#65533;&#65533;&#65533;7~#&#65533;&#65533;\	i|&#65533;&#65533;&#65533;&#65533;#&#157;|&#65533;G&#65533;"&#65533;&#65533;&#65533;&#1519;&#65533;0=AA&#65533;-&#65533;b&#65533;&#1319;&#65533;Q9&#65533;Cm&#65533;BG&#65533;1&#65533;&#65533;D-&#65533;%&#65533;y&#1470;&#65533;&#65533;&#65533;{k&#65533;5.&#65533;"]@,a&#65533;+2a&#65533;&#65533;4I&#65533;&#65533;&#65533;]&#65533;4&#65533;&#65533;&#65533;T9v&#65533;&#65533;D&#65533;&#65533;K)&#65533;x&#65533;&#65533;D
&#65533;X&#65533;&#65533;&#1386;&#65533;Y&#65533;N&#65533;z%&#65533;(]<z&#65533;&#65533;EJO(_&#1444;&#65533;&#65533;&#65533;&#65533;&#65533;r&#65533;%#&#65533;&#65533;&#65533;O<v&#65533;&#65533;&&#65533;&#65533;&&#65533;||&#65533;&#65533;&#65533;V.T&#65533;0r&#65533;1a&#65533;<&#65533;I&#65533;&#65533;&#65533;N&#65533;\l&#1668;&#65533;@&#65533;
0&#19776;&#65533;&#65533;.`&#65533;&#65533;&#65533;0&#65533;&B&#65533;!&#400;&#65533;l&#65533;&#537;&#65533;&#65533;&#65533;+X&#65533;Xmr&#65533;uH&#65533;&3Wq&#65533;&#65533;s&#65533;&#65533;OiQ
&#65533;7r6y&#65533;4&#65533;&#65533;K&#1775;*&#65533;b&#65533;&#65533;&#65533;+]&#65533;e&#65533;&#65533;5|Ye&#456;6&#65533;+;NFO&#65533;&#65533;Iu&#65533;&#65533;F&#65533;l&#65533;&#65533;&#65533;OTC&#65533;&#65533;*&#65533;/X&#65533;&#65533;&#65533;&#65533;\&#1436;&#65533;R&#65533;h6l&&#65533;8&#65533;&#65533;&#65533;eL&#65533;&#65533;)!&#65533;&#65533;YXy#@)&#65533;&#65533;&#280;ddI&#65533;&#65533;&#65533;&#65533;b_&#65533;a&#65533;,"J&#65533;&#65533;/&#65533;H.&#65533;&#65533;&#65533;n&#65533;2&&#65533;F&#65533;{&#65533;A&#65533;!&#65533;P&#65533;3&#1018;s,+&#65533;&#1168;&#65533;&#65533;4&#65533;&#65533;h:&#65533;&#65533;	9`a&#65533;eb&#65533;B"FH&#65533;&#233;&#65533;&#65533;&#65533;"&#65533;^&#65533;&#65533;O#&#65533;kh&#65533;&#65533;Hy'&#65533;&#65533;&#1976;&#65533;&#65533;&#65533;j&#65533;$,&#65533;L#e&#65533;&#65533;%&#65533;&#65533;$&#65533;	&#65533;&#65533;"&#65533;W\&#65533;M&#65533;&#65533;J&#65533;&&#65533;&#65533;&#65533;(&#65533;&#65533;&#65533;&#65533;e2&#65533;$0x&#65533;&#65533;O&#65533;&#65533;(i&#65533;.9Eb&#65533;&&#65533;^v&#65533;E&#65533;(&#65533;&#65533;)!&#65533;x&#65533;&#65533;&#65533;/&#65533;&#65533;i&#65533;/@&#65533;&#65533;&#65533;a|Q&#65533;&#65533;&#65533;&#35024;&#65533;	&#65533;&#65533;JR&#65533;'&#65533;&#65533;J
_&#65533;*&#65533;V&5U6&#65533;1&#65533;&#65533;&#65533;&#65533;0&#65533;K*&#65533;&#65533; /&#65533;&#65533;&#875;&#65533;i&#65533;&#65533;&#65533;B&#65533;&#65533;.&#65533;xc&#65533;9b&#65533;&#65533;7N&#65533;X#&#65533;&#65533; &#65533;M,&#65533;&#65533;&#65533;1&#65533;JS-&#65533;.&#1160;&#65533;M4	X&#65533;&#65533;f&#65533;&#65533;&#65533;&#65533;}&#65533;M&#65533;V\&#65533;%&#65533;`&#65533;&#65533;&#65533;&#65533;&#17667;&#65533;&#65533;5&#65533;d3!&#65533;&#65533;t&#65533;&#65533;&#65533;b&#65533;\t&#65533;*6y&#65533;9&#65533;&#65533;b&#65533;a&#65533;&#65533;&#65533;e&#65533;&#65533;&#65533;d&#65533;8&#65533;&#65533;P&#65533;he?_&#49154;&#65533;>;Mc6&#65533;*&#65533;*&#65533;&#65533;&#65533;&#402;B&#65533;&#65533;b>&#65533;U*z&#65533;&#65533;&#65533;&#65533;_#z&#65533;I&#65533;9&#65533;I&#65533;P&#65533;&&#65533;5&#65533;;&#65533;;/&#1410;(:&#65533;z&#65533;&#65533;!&#65533;q'*&#65533;&#65533;&#65533;&#65533;P&#65533;h&#65533;W&#65533;>	&#408;`&#65533;&#65533;*&#65533;&#65533;w&#65533;9N&#65533;&#65533;lS&#65533;&&#65533;xbc"f&#65533;&#65533;&#65533;B
&#65533;&#65533;&#65533;&#65533;YL
8&#65533;b&#65533;&#65533;E2&#65533;A&#1100;&#65533;5v&#65533;(&#65533;I
&#65533;&#65533;/ &#65533;&#354;v&#65533;1&#65533;\BY&#65533;*&#65533;`&#65533;	'E&#65533;~&#65533;&#65533;P,{&#21749;&#65533;&#65533;B&#1435;&#65533;&#65533;k!+}+.&#65533;&#65533;&#65533;:?Y&#65533;79rl&#715;-&#65533;j+)
&#65533;&#65533;&#65533;&#65533;<&#65533; &#65533;, &#65533;P&#65533;&#65533;&#65533;k+p&#65533;&#1792;&#65533;s&#65533;&&#65533;&#65533;&#65533;*8&#65533;&#65533;K5c:&#65533;g6&#65533;&#65533;&o&#65533;&#249;6&#65533;&#65533;X&#65533;`c&#65533;nH&#65533;&#65533;_,&#65533;a&#65533;&#65533;,&#65533;11b&#65533;e&#65533;`&#65533;.&#65533;1&#1004;&#65533;cC&#65533;&#533;&#65533;&#65533;&#65533;&#65533;
Q&#65533;+`&#65533;
8P&#65533;
rx&#65533;`&#65533;R&#65533;&#65533;f8&#65533;&#65533;$ QV&#65533;&#65533; EM&#65533;p2&#65533;{R`&#65533;,&#1424;&#65533;Y!&#65533;X1&#65533;+&#821;I!U&#65533;D"k&#65533;&#65533;c[&#65533;&#65533;J#&#65533;A&#65533;
N&#65533;&#65533;&#3494;/&#65533;ln&#65533;&#65533;1&#65533;&#65533;&#65533;v&#65533;&#65533;&#65533;BHa&#65533;7P!
B&#65533;B+&#1409;&#65533;&#65533;]&#65533;"&#65533;&#65533;&#65533;&#65533;&#65533;&#65533;Q9&#65533;+&#65533;&#65533;(&#65533;&#65533;s&#65533;&#65533;Xs&#65533;&#65533;	[pR&#65533;&#65533;ax&#65533;FR&#65533;t"&#65533;l&#65533;&#65533;<&#65533;*&#65533; &#65533;&#65533;&#65533;B&#65533;&#65533;J&#65533;&#65533;u&#65533;cH&#408;~&#65533;&#65533; &#65533;H&#65533;-&#65533;Id&#65533;6&#65533;Ap&#65533;&#65533;&&#65533;&#65533;(&#65533;&#65533;e'&#65533;[&#65533;5w&#65533;P&#65533;-T`:&#65533;&#65533;zb&#65533;&#291;T&#65533;&#65533;t&#65533;["&#65533;&#65533;&#65533;&#65533;0&#65533;-&#65533;-&#65533;`&#65533;/*&#65533;k&#65533;&#65533;De&#65533;&#65533;
N&#65533;at k&#1886;@6&#65533;&#65533;ag_T&#65533;&#65533;41&#65533;&#65533;&#65533;F&#65533;(!n<&#65533;&#65533;&#65533;&#65533;B*&#1285;+&#65533;&#65533;&#65533;&#1104;&#65533; &#65533;0&#65533;&#65533;c&#65533;&#65533;J9&#65533;&#65533;b}&#65533;DE|&#65533;'&#65533;&#65533;&#65533;&#1488;'f,c&#65533;X&#65533;&#1377;q&#65533;&#65533;,&#65533;&#65533;&#65533;P&#65533;&#65533;S&#65533;r&#65533;&#1208;&#65533;&#65533;a$h&#65533;^A&#65533;Y&#65533;ji&#65533;H&#65533;&#65533;k&#65533;&#65533;I`&#65533;&#1286;&#65533;*.V8q&#65533;8&#65533;X&#65533;G\&#65533;C;&#65533;&#65533;W&#65533;2T8I@!&#65533;M&#65533;&#65533;&#65533;&#65533;0k&#65533;9z]eL&#65533;<N+&#65533;W&#65533;b&#65533;e&#65533;&#65533;&#65533;:&&#65533;
*&#65533;G&#65533;&#65533;1In&#65533;&#65533;v &#65533;K&#65533;&#702;&#65533;z&#65533;&#65533;\&#65533;(&#65533;&#65533;z&#65533;&#65533;h&#65533;&#65533;I&#65533;p&#65533;m&#131;&#400;Y&#153;&#65533;XA&#65533;&#65533;&#65533;&#65533;&#65533;80&#65533;&#65533;{V&#65533;f&#65533;&#65533;"&#65533;/&#65533;&#65533;r&#65533;IMj&#65533;&#65533;&#6356;&#65533;&#65533;l&#65533;5&#65533;
.&#65533;&#65533;&#65533;i&#65533;&#65533;&#65533;k!X&#65533;a&#65533;&#65533;&#65533;e&#65533;L&#65533;&#65533;&#65533;&#65533;&#65533;&#65533;&#65533;&#65533;&#65533;p &#65533;
;\&#65533;6&#65533;&#65533;;c+&#65533;&#65533;&~&#65533;l&#65533;&#65533;
&#65533;,&#65533;&#65533;Uof&#65533;&#65533;^ U.|&#65533;,`V&#65533;&#65533;#&#65533;A&#65533;&#65533;t&#1812;1&#337;n!)~&#65533;$c (&#65533;a&#65533;&#65533;&#299;&#65533;`&#65533;&#65533;g&#65533;i&#65533;&#65533;'tA&#65533;^&#65533;&#65533;P'&#65533;&#65533;,d&#65533;Z&#65533;bM&#65533;&#65533;r&#65533;b&#65533;`&#65533;!&#65533;&#65533;&#65533;&#65533;&#65533;B&#65533;&#65533;J.T&#65533;&#65533;{&#65533;<NB&#65533;%YuT1O|)<&#65533;&#65533;`&#65533;&#65533;_&#589;G&#65533;&S(&#65533;!&#65533;N&#65533;b&#65533; &#65533;&#65533;CW0&#65533;&#65533;j&#65533;&#65533;A5&#65533;&#65533;nN&#65533;-3&#65533;&#65533;&#65533;&#65533;XL&#65533;{&#65533;;0K&#65533;w&#65533;&#65533;q&#65533;Y&#65533;&#65533;&#65533;9M&#65533;MPq&#65533;cKiNXy&#65533;&#65533;&#65533;&#65533;r&#65533;&#65533; &#65533;&#65533;&#65533;X&#65533;;&#1944;&#65533;7x(v&#65533;r&#65533;M>&#65533;&#65533;WP&#65533;,&#65533;TC&#65533;&#65533;&#65533;&#65533;&#65533;w'T&#65533;z&#65533;&#65533;&#65533;Py&#65533;&#65533;&#433;:q4Nv&#65533;&#65533;sTf&#65533;&#65533;&#65533;441&#65533;&#65533;&#65533;&#65533;&#65533;? Z&#65533;0&#65533;r&#65533;tb&#65533;&#65533;&#65533;&#65533;&#65533;&#65533;.D&#65533;-pa&#65533;&#65533;&#65533;bg &#65533;W&#65533;&#65533;nPC>&#65533;SU&#65533;B&#426;x&#65533;&#65533;s&#1691;&#65533;b&#65533;-&#65533;&#65533;eV&#65533;&#65533;	ce&#310;&#65533;TN&#65533;&#65533;*&#65533;i\R&#65533;CMg*&#65533;&#65533;&#65533;T C<1&#65533;&#901853;&#65533;p.\&#65533;I&#65533;&#65533;&#65533;=&#65533;i-HA<&#65533;9i`&#65533;&#65533;RB&#65533;$s&#65533;&#65533; F]y&#65533; >y&#65533;_<&#65533;&#65533;D&#65533;&#214;&#65533;3s8&#65533;R@&#65533;+&#65533;&#65533;&#65533;R&#65533;&#65533;4G&#65533;&#65533;&#65533;&#65533;&#65533;&#65533;V&#65533;.p&#65533;j=&#65533;&#65533;&#65533;&#65533;9&#65533;"&#65533;&#65533;&#65533;&#65533;>&#65533;";&#65533;cP&#448;&#65533;_Y&#65533;;&#65533;&#65533;&#65533;hF&#65533;&#65533;&#65533;&#65533;&#65533;&#65533;&#65533;v2b1%&#65533;&#65533;&#65533;#&#65533;R.`o&#65533;s&#65533;&#65533;Tv&#65533;&#65533;&#65533;&#65533;&#1759;t&#65533;9&#65533;&#65533;&#65533;`&#1312;Ui&#65533;T&#65533;&#65533;&#65533;&#65533;R&#65533;;&#65533;0&#65533;&#65533;&#65533;$&#65533;$U!U&#65533;&#65533;4-&#65533;&#65533;&#65533;&#65533;&#65533;&#65533;&#65533;mKs&#65533;&#65533;nI&#65533;`8x&#65533;&&#65533;&#65533;&#65533;G&#65533;*&#65533;&#190;e2&#65533;I&#65533;&#65533;:&#703;^&#65533;C&#65533;D&#65533;&#65533;&#270;&#65533;&#65533;JH&#65533;&#65533;N&#65533;&#65533;&#65533; 2DK:a&#402;&#65533;&#65533;`&#65533;&#65533;&#65533;T&T&#65533;&#65533;&#65533;&#65533;`&#65533;<&#65533;c&#65533;^"h&#65533;&#65533;$&#65533;J&#65533;`&#65533;qg5&#65533; T&#65533;&#65533;o&#65533;&#65533;@(p$e&#65533;a<&#65533;&#65533;
jB&#65533; 2&#65533;`&#65533;@&#65533;&#65533;|&#65533;@&#65533;DK&#1519;O&#65533;p&#65533;`aA&#65533;&#65533;B&#65533;aj&#65533;$&#65533;&#65533;S&#65533;&#65533;&#65533;&#65533;Sb&#65533;-&#65533;&#65533;&#65533;$!&#65533;&#65533;	d!&#514;&#65533;&#65533;&#65533;&#65533;@hz&#65533;p&#65533;Hc:h&#65533;
&#65533;&#65533;
|!&#65533;&#65533;&#65533;<&#65533;u@&#65533;&#65533;&#65533;B+&#65533; &#65533;t&#65533;G &#65533;&#65533;&#65533;&#65533;&#65533;k&#65533;&#65533;L	+&#65533;&#65533;YHB*&#65533;&#65533;&#65533;!&#65533;/qLI*:c!N&#65533;&#65533;&#65533;&#65533;vh&#65533;{xB&#65533;D&#65533;&#65533;R&&#65533;o#:&#65533;&#65533;h&#65533;&#65533;@$&#65533;:A&#65533;&#65533;&#65533;&#65533;&#65533;&#65533;&#65533;B&#65533;$&#65533;DQz&#65533;J&#65533;A&#65533;"6a&#65533;D&#65533;-&#65533;&#65533;+&#65533;&#65533;I&#65533;&#65533;i&#65533;v&#65533;
&#65533;&#65533;&#65533;&#65533;0"&#65533;&#65533;&#65533;&#65533;<&#65533;&#65533;&#65533;O&#65533;&#65533;+&#65533;o1c&#65533;N0$&#65533;&#65533;(J&#65533;&#65533;%\&#65533;`C&#65533;E=&#65533;]&#65533;&#65533;$(Cd&#65533;#&#65533;&#65533;&#65533;PL6:&#65533;>&#1025;Xn&#65533;t&#65533;b&#65533;-&#65533;&#65533;Z&#65533;&#65533;B&#65533;h&#65533;aj&#65533;<v&#65533;&#65533;&#65533;&#65533;'&#65533;J&#65533;Oc&#65533;C
6!&#65533;&#65533;Rd&#65533;&#65533;,Q&#65533;`&#65533;|A&#65533;&#65533;6a&#65533;#&#65533; &#65533;m&#65533;&#65533;&#65533;&#65533;b"&#65533;)&#65533;&#65533;dp&#65533;Q&#65533;u&#65533;&#65533;A&#65533;JL&#65533;&#65533;&#65533;&#65533;&#65533;
j
&#65533;&#65533;!,&#65533;&"&#65533;H&#65533;&#65533;&#65533;(&#65533;B&#65533;i6!tv&#65533;&#65533;,&#65533;&=&#65533;&#65533;&#65533;&#65533;:&#65533;&#65533;
&#65533; 
&#65533;&#65533;dA&#65533;&#65533;&#65533;1s&#65533;&#65533;&#65533;g&#65533;&#65533;R&#65533;{&#65533;&#65533;u@&#65533;&#1537;&#65533; Wb&#65533;'t'&#65533;ZaA&#65533;&#65533;&#65533;&#65533;#vm&#65533;8&#65533;A:e*d&#65533;yre`&#65533; &#65533;A&#65533;&#65533;n&#65533;-&#65533;&#65533;y&#65533;lK&#1921;&#65533;q~&#65533;&#65533;b&#580;{ &#65533;#&#65533;&#65533;X&#65533;&#65533;&#65533;,4Ay&#65533;"G&#65533;?&#65533; G&#65533;&#65533;&#65533; &#65533;&#65533;&#65533;T&#65533;) &#65533;0&#65533;#&#65533;-2Oh&#65533;&#65533;?&#65533;&#65533;)&#65533;&#65533;`&#65533;j[&L&#65533;&#65533;.&#65533;0&#65533;E\&#65533;&#65533;>p8&#65533;(&#65533;%&#65533;0&#65533;&#65533;&#65533;A&#65533;&#65533;|&#65533;:&#65533;e&#65533;0&#65533;&#65533;46&#65533;zT&#65533;7Nh&#65533;h&#65533;2F&#65533;&#65533;C&#65533;P&#65533;VHV&#65533;d&#65533;e&#65533; &#40175;f&#65533;F2&A|p&#65533;fa#&#65533;&#65533;&#65533;&#65533;&#65533;`&#65533;(yfg\!&#65533;p&#65533; Ba"&#65533;H!"&#65533;>|&#65533;9&#65533;'&#65533;&#65533;&#65533;
f&#65533;&#65533;fd&#65533;0&#65533;&#1580;"f!),&#65533;O&#65533;&J.&#65533;!&#65533;`&#65533;e&#65533;PH&#65533;&#65533;-(j&#65533;T&#65533;&#30752;Z&#65533;&#65533;R&#65533;&#65533;kra-Hb&#65533;@
I&#65533;&#65533;=&#65533;aJ&#65533;&#65533;r&#65533;&#65533;d!8a&#65533;&#65533;&#65533;^XcVtg&#65533;A\Q&#65533;I
&#65533; C&#388;!&#65533;&#65533;&#65533;Ib!&#65533;&#65533;#&#65533;&#65533;#VK(&#65533;&#65533;.&#65533;&#65533;&#65533;`&#65533;&#65533;&#65533;&#65533;&#65533;&#65533;C&#65533;@&#65533;&#65533;/&#65533;&#65533;4&#65533;(3&#65533;&#65533;&#1568;T&#65533;&#65533;A&#65533;b(0&#65533;#g;]&#65533;&#65533;zbs&#65533;M&#517;)&#65533;n&#65533;&#956;&#65533;&#65533;&#1268;&#65533;&#65533;"
&#65533;&#65533;L&#65533;Dv&#65533;&#65533;'&#65533;m?&#65533;u&#65533;#/&#65533;@/&#65533;&#65533;t1f $,1&#1125;As&#65533;%&#65533;&#65533;&#65533;2&#65533;&#65533;5K&#65533;M:&#65533;&#65533;&#65533;&#65533;2t*&#65533;V&#65533;7Z&#65533;bOHEG&#65533;%~C&x*t&#65533;&#650;cV&#65533;
&#65533;&#65533;&#65533;&#65533;&#275;O&#65533;O&#65533;z&#65533;&&#65533;&#65533;
M&#574;&#65533;&#684;,&#65533;&#65533;+&#65533;&#65533;9&#65533; \&#65533;&#65533;&#65533;&#65533;&#65533;&#364;LU&#65533;!6&#65533;J&#65533;&#65533;&#1953;&#65533;`&#65533;,1H&#65533;@&#65533;B"&#65533;&#65533;8aW$&#65533;4]&#65533;&#65533;&#65533;t&#65533;&#65533;`&#353;&#65533;q&#1184;da&#286;g&#65533;u&#65533;&#65533;&#65533;F&#929;N&#65533;L&#65533;&#65533;?&#65533;D&#65533;&#65533;k&#65533;&#65533;&#65533;&#65533;&#65533; H&#65533;1&#65533;I:&#65533;?&#65533;&#65533;&#65533;&#65533;$&#65533;o<&#65533;'&#65533;&#65533;&#980;&#65533;*&#65533; &#65533;&#65533;6&#65533;&#65533;&#65533;&#65533;&#65533;!h.&#65533;"&#65533;a&#65533;xZ&#65533;s6&#65533;8&#65533;&#65533;~&#65533;&#65533;&#65533;&#65533;*&#65533;3p&#149;&#65533;&#65533;&#65533;0&#65533;&#65533;A&#65533;&#65533;&#65533;&#65533;*pl&#65533; &#65533;+&#65533;&#65533;&#65533;aPe5&#65533;i&#65533;&#65533;&#65533;y&#65533;&#65533;>",&#65533;.i&#65533;c&#1969;&#65533;u'UAI&#65533;5z&#65533;&#65533;!>&#65533;T&#65533;&#65533;&#65533;&#65533;^&#65533;&#65533;(&#65533;&&#65533;[&#65533;g&#65533;1b`&#65533;"HSV!&#65533;&#769;&#65533;#&#65533;B&#65533;@fEh&#65533;	&#65533;&#65533;&#65533;4&#65533;ZNbU&#65533;V&#65533;z&#65533;2F&#65533;2S&#65533;&d9&#65533;8.&#65533;7 FP&#65533;4&#65533;[}Bk&#65533;&#65533;rj&#65533;$&#65533;@&#65533;&#65533;&#65533;!f6&#65533;B&#65533;Cp$&#65533;BA2Z&#65533;~!&#65533;VX&#65533;&#65533;&#65533;&#65533;D&#65533;&#65533;&#65533;"(&#65533;ei&#65533;b&#65533;&#65533;&#65533;2&#65533; =p&#65533;F&#65533;h&#65533;$&#65533;k#&#65533;WM3$&#65533;@&#65533;&#65533;&#65533;l&#65533;`c&#58039;&#65533;&#65533;&#65533;&#65533;y&#2028;&#65533;"%n&#65533;je+Z,&#672;&#65533;G&#65533;&#65533;&#65533;w&#65533;&#65533;F@&#65533;&#65533;045&#65533;&#65533;&#65533;"Wh&#65533;&#65533;&#65533;i&#65533;&#65533;w&#65533;&#65533;&#65533;lb &#65533;I&#65533;&#65533;&#65533;,&#553;&#65533;((86&#65533;D&#65533;&#65533;&#65533;HoD	K&#65533;E&#65533;n&#65533;&#65533;&#65533;&#65533;&#40448;&#65533;j&#65533;&#65533;&#65533;Dq&#65533;&#65533;52&#65533;&#65533;<&#65533;o&#65533;4mo&#65533;&#65533;&#65533;N&#65533;B4&#65533;@&#65533;&#65533;&#65533;&#65533;&#65533;&#65533;h&#65533;<&#1248;&#65533;
&#65533;5-&#65533;&#65533;b9+	.d&#495;&#65533;c&#65533;&#65533;a&#65533;&#65533; &#65533;&#65533;&#65533;&#65533;&#65533;y&#7589;[V@@.\&#65533;>h&#65533;&#65533;b!BE
i~W
&#65533;M&#65533;$\&#65533;Y&#65533;7$&#65533;b&#65533;&#65533;/#&#65533;X&#65533;MTxC&#65533;8&#65533;&#65533;t3&#65533;c94K&#65533;&#1474;hw{&#65533;!|'N&#65533;&#65533;#X4&#4678;amK&#357;&#65533;p&#1976;&#65533;&#65533;&#65533;>&#65533;&#65533;=&#65533;R&#65533;f&#65533;i&#1616;v&#65533;,Q&#65533;&#65533;l$&#65533;&#65533;&#65533;&#65533;&#65533;&#65533;
n&#1172;d&#65533;M&#65533;&#65533;&#65533;&#65533;M&#65533;a&#65533;)a8&#65533;Gx&#65533;&#65533;@&#65533;&#65533;&#608;g!&#65533;*&#65533;`&#65533;&#65533;V&#644;JK&#65533;	&#65533;&#65533;&#65533;&#65533;Uhr&#65533;FHAm&#65533;&#65533;o&#65533;-3&#65533;	 A&#65533;!^al&#65533;&#65533;&#65533;&#65533;p&#65533; &#65533;dk&#65533;U&#65533;&#65533;2r&#65533;@&#65533;3A&#65533;_TW@s&#65533;	{V#&#65533;&#1666;#&#65533;&#65533;&#137;
BiH&#65533;&#65533;)&#65533;h&#65533;&#65533;8g&#65533;&#162;V	&#65533;&#65533;/&#65533;&#65533;S\?"o!&#65533;\&#65533;'&#65533;&#65533;s&#65533;[&#65533;&#65533;5w&#65533;c`&#65533;&#65533;&#65533;&#65533;&#65533;*VL&#65533;&#65533;
&#65533;&#65533;E&#65533;x&#65533;|n&#65533;&#65533;'/<&#65533; ? &#65533;&#65533;r&#65533;&#65533;&#65533;e8&#65533;2&#65533;a,&8&#65533;&#65533;&#65533;N
A6*&#24609;&#65533;&#65533;%T!DW&#65533;2&#65533;a&#65533;6P&#65533;*&#65533;&#65533;&#65533;T&#65533;&#65533;&#411;&#65533;&#65533;C&#65533;=&#65533;&#65533;&#65533;4&#65533;&#65533;&#65533;DEnJ&#156;&#65533;&#65533;,Z&#65533;&#65533;&#65533;&#65533;
&#65533;B&#65533;&#65533;&#65533;&#65533;&#65533;;Z&#65533;&#65533;&#65533;&#65533;?&#65533;n&#65533;=&#65533;,&#65533;6@&#65533;@&#65533;XE&#65533;&#65533;&#65533;@&#65533;U&#1384;$&#65533;&#65533;N&#65533;&#65533;A&#65533;#&#65533; Ju&#65533;)x&#65533;+~&#65533;&#1028;z"Bq&#65533;'*&#65533;T&#65533;$&#65533;W&#65533;
&#65533;3(&#65533;&#65533;C&#65533;p&#65533;S$&#854;%&#65533;$&#65533;&#65533;w_/*J&#65533;a&#65533;&#65533;&#65533;A4&#65533;Br&#65533;$&#65533;&#65533;&#65533;n/T!&#65533;&#65533;&#65533;&#65533;&#65533;C m<h4&#65533;&#65533;$wT&#65533;+$&#65533;NP&#65533;
&#65533;q&#65533;&#65533;&#65533;U&#65533;
&#65533;&#65533;&#65533;'&#65533;&#65533;r&#65533;&#65533;&#65533;&#65533;+&#65533;&#65533;&#65533;H&#65533;&#65533;SZM&#65533;&#65533;&#65533;&#65533;&#65533;q&#65533;&#65533;,*&#65533;&#65533;T&#65533;&#65533;<&#65533;&#65533; z&#65533;x&#65533;&#65533; 4+	&#65533;&#65533;&#65533;&#1421;W2&#65533;&#65533;BBR&#65533;1&#65533;&#65533;&#1497;&#65533;Q[&#65533;yZ,&#65533;[&#65533;1|h&#65533;&#15812;&#65533;;&#65533;&#65533;fxv&#65533;&#1449;&#65533;'
&#65533;&#65533;&#65533;&#65533;&#65533;&#65533;!&#65533;~e&#65533;bW.&#65533;XE&#65533;&#65533;&#65533;z&#223;A63j#&#65533;s&#65533;GG&#65533;8&#65533;&#65533;&#65533;V[&#65533;&#65533;&#65533;&#65533;2&#1287;&#65533;W&#65533;b&#65533;&#65533;&#65533;~5&#65533;&#65533;2v&#65533;&#65533;&#65533;&#65533;&#65533;&#65533;&#65533;
&#65533;H&#65533;,&#1824;2&#65533;e&#65533;&#65533;&#65533;n&#65533;&#65533;&#65533;&#65533;&#956;`&#65533;&#65533;&#65533;?z'*6&#65533;&#65533;&#65533;A&#65533;&#65533;&#65533;&#65533;&#65533;&#65533;!&#65533;&#65533;a&#65533;&#65533;d&#65533;^&#65533;5&#65533;`&#65533;&#65533;&#65533;K&#65533;eD&#65533;&#65533;&#659;-&#65533;&#65533;&#65533;&#65533;A39&#65533;v&#65533;&#65533;&#65533;]&#65533;&#65533;;{&#183;0&#278;A!&#65533;&#65533;L&#65533;
&#65533;<&#65533;&#65533;#H&#65533;&#65533;^&#65533;K&#65533;L&#65533;&#65533;N"VP&#65533;&#65533;&#65533;6=&#65533;jLS&#65533;&#65533; &#65533;1&#65533;<&#65533;&#65533;Q&#65533;&#65533;&#65533;&#65533;\&#65533;W;&#65533;&#65533;&#65533;eZ9&#65533;&#531;&#65533;&#65533;&#65533;&#641;&#65533;[&#65533;&#65533; &#65533;h&#65533;&#65533;&#65533;&#65533;&#65533;&#65533;&#65533;I&#65533;P&#65533; G0&#65533;&#65533;As;sO-&#65533;&#65533;6&#65533;mWx&#65533;&#65533;&#65533;=&#65533;P
l&#65533;&#247;-L0,&#65533;[&#165;1&#65533;C&#65533;&#65533;I&#65533;	`&#65533;&#65533;&#65533;YeV&#65533;Xk't&#65533;+&#65533;&#65533;w&#65533;&#65533;1&#65533;6h&#65533;K&#65533;%&#65533;&#65533;&#65533;&#65533;&#65533;A&#65533;,&#65533;&#65533; Z&#65533;3&#65533;&#65533;%k&#65533;&#65533;&#65533;.&#65533;&#65533;&#65533;&#65533;K&#65533;&#65533;f&#65533;Txp>|&#65533;L,&#1937;H&#65533;&#65533;&#65533;o&#65533;&#65533;!L&#65533;e8&#65533;&#65533;&#65533;&#65533;&#65533;&#65533;&#65533;K&#65533;&#65533;0&#65533;&#65533;b&#65533;p&#65533;&#65533;O&#65533; &#65533;&#1729;f&#65533;&#65533;yh&#65533; ^&#65533;&#65533;`&#65533;&#65533;&#65533;V&#65533;+p&#65533;j&#65533;7@BB]-&#65533;&#65533;W &#65533;&#65533;&#65533;.\B&#65533;&#65533;//`&#65533;P&#65533;&#65533;.iZ&#65533;&#65533;&#65533;&#65533;&#65533;&#65533;(Rb&#65533;&#1540;/&#65533;&#65533;yJR&#65533;G/]"F&#65533;&#65533;N(R&#65533;@&#65533;&#65533;&#65533;&(M&#65533;P&#65533;El&#1906;e&#65533;^yQ)&#65533;&&#65533;&#65533;R&#65533;|&#65533;#k&#65533;e&#646;qZ&#1573;&#65533;@(^&#65533;x]&#65533;&#65533;T9vd&#1913;[&#65533;L&#65533;&#65533;4^&#65533;~1&N&#65533;/l&#1766;&#65533;&#1158;9v&#662;&#65533;JT&#65533;&#65533;8i&#1212;I&#65533;&#65533;Q/T&#65533;a&#65533;&#65533;&#65533;&#65533;&#65533;i&#65533;&#65533;el&#65533;2e&#452;&#65533;&#65533;&#65533;&#65533;&#65533;.Ph&#65533;&#65533;&#65533;&#65533;&#65533;&#65533;-&#65533;p&#65533;S&#65533;N2+h&#65533;&#65533;&#65533;&#65533;&,x&#65533;&#65533;&#65533;&#65533;&#65533;&#65533;"&#65533;&#65533;C&#65533;Dy&#924;M&#65533;&#65533;l&#65533;&#65533;	&#65533;0a&#198;&#65533;&#65533;&#65533;Jf&#65533;&#65533;-&#65533;&#1556;&#65533;S&#65533;&#65533;M&#65533;b&#1580;&#65533;&#65533;8i&#65533;&#65533;&#42346;&#65533;&#65533;_&#65533;5&#65533;.&#65533;t&#65533;&#65533;|&#65533;&#65533;&#65533;&#65533;/&#65533;&#65533;&#65533;	&#65533;&#65533;y&#65533;&#65533;,&#65533;C&#65533;.&#65533;&#65533;1Gh&#65533;Eq&#65533;z&#65533;&#65533;VZKo&#65533;71&#65533;&#65533;a&#65533;ix2&#65533;/&#65533;&#65533;E&#65533;CL/&#65533;&#65533;&#65533;&#65533;+&#364;&#65533;)_&#65533;E&#65533;*&#65533;K&#65533;&#65533;aG&#65533;&#65533;h&#65533;+&#65533;$&#65533;L1&#65533;&#65533;D&#65533;P&#65533;X&#65533; J!&#65533;&&#65533;&#294;K&#65533;q)&#65533;&#803;&#65533;>&#65533;P2&#65533;yM<&#65533;E[t&#65533;#c&#65533;&#65533;(&#65533;MM&#65533;Qx&#65533;<&#65533;&#65533;3&#65533;r1&#65533;&#65533;&#65533; O&#65533;2p0V[&#65533;q1&#65533;/&#65533;&#65533;&#65533;&#65533;QO,&#65533;
&#65533;&#65533;xb&#1703;&#65533;&#65533;t6qhX&#65533;&#65533;i&#65533;&#65533;&#65533;D+RM&#345;*,&#1908;gG&#65533;~QGTS&#65533;
rv&#65533;tF&#1685;)&#65533;S<&#65533;G&#65533;q&#65533;qhK&#335;T&#65533;&#65533;&#65533;(&#65533;;&#65533;P&#65533;&#65533;&#65533;&#65533;k&#65533;&#65533;n&#1910;Gbq&#65533;Q&#65533;a^&#65533;	.Aq&L,k&#65533;&#65533;E&#65533;!&#65533;&#65533;&#1703;X&#65533;&#65533;&#65533;1&#65533;&#65533;s2+$&#65533;&#65533;&#65533;&#65533;`&#65533;	`p1,`&#65533;o&#65533;&#65533;Ar&#65533;5&#65533;M&#65533;&#65533;u&#65533;Lw&#65533;&#65533;&#65533;L&#65533;&#1156;O4sE{&#65533; |&#65533;&#65533;7K}&#65533;B&#65533;&#65533;&#1985;&#65533;&#65533;B ,?8&#65533;/&#65533;&#65533;&#65533;&#65533;&#65533;&#65533;9&#65533;&#65533;&#65533;.&#65533;&#65533;&#65533;^SE^&#65533;&#65533;&#7076;	&#65533;&#65533;&#65533;&#65533;'0&#65533;xU&#65533;s&#65533;0&#65533;&#65533;&#65533;,Ac##vx&#65533;/&#65533;&#65533;&#65533;'&#65533;#&#65533;&#65533;y1G&#65533;%&#65533;&#65533;bL2&#304;2P&#65533;\l&#65533;&#65533;&#65533; &#1924;&#65533;&#65533;3+c&#65533;	&#65533;&#65533;&#65533;&#207;&#65533;&#65533;dq&#65533;j?&#65533;gW&#65533;}&#65533;&#65533;O&#65533;&#65533;-&#65533;HK&#65533;f&#65533;D0&#65533;c&#65533;O;&#65533;y&#65533;b&#65533;}q6&#65533;&#65533;C(b&#64146;M*m&#65533;&#65533;/&#65533;&#65533;IG&#65533;&#65533;&#65533;yq&#65533;&#65533;V&#65533;e&#65533;&#65533;y]&#65533;&#65533;&#65533;&#65533;~FvKIu&#65533;({&#65533;&#65533;Pp_&#65533;&#65533;&#65533;$&#65533;&#65533;%&#65533;&#65533;&#65533;(#&#65533;P&#65533;&#65533;0&#65533;Tf&#65533;I&#65533;.rhf(g&#65533;&#65533;0`&#65533;&#65533;&#65533;y5&1&#65533;j	&#198;7&#65533;&#4232;*CB&#65533;
&#65533;K&#65533;`&#65533;z&#65533;&#65533;&#65533;&#65533;&#65533;`O&#1538;H&#1099;u&#65533;c&#65533;&#65533;&#65533;>&#65533;&#65533;&#65533;| cNq8f&#4620;9\q&#65533;&#65533;&#521;&#65533;q&#65533;h-s&#65533;&#65533;X&#65533;8*&#65533;f&#65533;&#65533;H6&#65533;&#65533;&#65533;g &#65533;ut48&#65533;&#65533;a'^1`&#65533;&#65533;&#65533;&#65533;,B&#65533;&#65533;xB&#65533;&#65533;/fa&#65533;oF&#65533;iW:&#149;&#65533;&#65533;'\&#65533;&#65533;&#65533;S&#65533;a&#65533;B&#65533;y&#65533;0&#65533;&w&#65533;&#65533;&#65533;0;&#65533;&#65533;R0&#65533;,&#65533;&#65533;"89W.&#65533;:&#65533;'&#65533;6&#65533;Q&#130;r&#65533;hy\U&#65533;a&#65533;&#65533;Z&#65533;VT&#65533;MHRUM(&#217;Z&#65533;J&#65533;&#65533;-&#65533;&#65533;&#65533;J&#65533;&#65533;&#65533;&#65533;."&#65533;d&#759;&#65533;0&#65533;v&#65533;B&#65533;{&#65533;&2/&#65533;&#65533;{&#65533;1&#65533;&#65533;&#65533;&#326;C&#65533;&#65533;Q&#65533;(&#65533;(&#65533;&#65533;|s&#65533;90r&#65533;M&#65533;H+m&#65533;&#65533;jB&#65533;7&#65533;4&#65533;y&#65533;zd&#65533;&#65533;o3&#65533; &#65533;p&#65533;/&#65533;fv&#65533;&#65533;f&#65533;&#65533; Ni&#65533;(8&#65533;EQ*&#65533;&#65533;&#65533;g&#65533;)&#65533; 	q&#65533;&#65533;aV(&#65533;&#65533;&#65533;&#1461;&#65533;&#65533;\p&#65533;TC\C&#65533;&#65533;&#65533;&#65533;&#65533;&#65533;vb&#65533;
Mtm<.&#65533;&#65533;@&#65533;&#65533;&#962;m&#65533;&#65533;&#65533;Tl&#65533;#&#65533;f&#65533;ibp,P&#65533;&#1984;c&#577;&#65533;l&#1176;+&#65533;&#461;&#65533;y&#65533;&#65533;C!&#65533;&#65533;&#65533;*&#65533;&#605;M"&#65533;&#65533;9&#65533;G&#65533;&#65533;a#,&#1848;	M&#529;@p&#65533;&#65533;*:q&#65533;<&#65533;ci&#65533;&#65533;N(&#65533;&#65533;&#65533;A#k&#65533;P&#65533;`=&#1097;M<&#65533;Jc&#1752;&#65533;&#65533;&#65533;&#65533;&#1825;&#65533;.B&#65533;5&#65533;&#65533;u+&#65533;a<!&#65533;w&#65533;&#65533;&#65533;+&#65533;9&#65533;
p&#1051;/@Q'&#432;&#65533;&#65533;&#65533;&#65533;*&#65533;&#65533;W&#65533;&#65533;t&#65533;&#65533;6&#65533;d&#65533;&#65533;&#65533;&#65533;&#65533;&#1033;	&#65533;&#65533;%&#65533;2&#65533;3&#65533;AhXI&#65533;&#65533;"&#65533;&#65533;&#65533;&#65533;&#65533;&#65533;&#65533;d<k&#65533;&#250;&#65533;&#65533;	K)C#&#65533;h&#65533;+J&#65533;&#1142;&#65533;&#65533;&#65533;I&#65533;'&#65533;&#65533;./&#65533;y.&#65533;&#65533;Xd&#65533;%*&#65533;TS&#65533;&#65533;&#65533;b&&#65533;&#65533;&#65533;>u;&#65533;b&#65533;&#65533;D:/&#65533;j ^9&#365;|a&#65533;&#65533;~DV6&#65533;&#65533;&#65533;&#65533;&#65533;u&#65533;&#65533; &#65533; &#65533;/&#65533;&#1041;s&#65533;.t&#65533;&#65533;&#65533;&#65533;tq&#65533;&#65533;&#65533;	&#65533;&#65533;:&#65533;&#65533;R&#65533;!&#65533;1L0&#65533;!&#65533;&#65533;n&#65533;&#65533;5x&#65533;&#65533;&#65533;dC(\Q&#65533;~&#65533;Bj8AtH&#65533;j&#65533;&#65533;&#65533;;&#65533;&#65533;&#65533;&#1668;@&#65533;J&#65533;X&#65533;:&#65533;&#65533;&#65533;&#65533;,d!p&#65533;M&#11913;9`'&#65533;E{&#65533;fK&#65533;&#65533;PQI&#65533;&#65533;s&#65533; &#65533;7hbmj&#65533;&#65533;!kM&#65533;:&#65533;&#65533;)&#65533;&#65533; Y=&#65533;&#65533;&#65533;ct&#65533;&#65533;&#65533;&#65533;i&#65533;&#65533;*&#65533;&#65533;W&#65533;!&#65533;&#65533;&#65533;/W&#65533;&#65533;&#65533;	1&#65533;D&#280;&#65533;U&#65533; a07&#65533;o&#65533;+&#65533;ac&#65533;&#65533;l&#65533;CS}&#65533;
#&#65533;&#65533;
&#1173;&#65533;+G&#65533;*<q&#65533;&#65533;B&#65533;0&#65533;W&#65533;&#65533;&#65533;&#65533;V&#65533;]&#65533;t&#65533;&#65533;&#65533;:d&#65533;-&#1805;&#65533;&#1080;?&#65533;q&#65533;i&#65533;&#65533;&#65533;]6&#65533;Iu&#65533;&#65533;-&#65533;qE9@!F*tB
_0&#65533;&#65533;	&#65533;&#65533;&#65533;.&#65533;P&#65533;;&#65533;&#65533;:&#524;&#65533;&#65533;&#65533;(&#65533;&#65533;@5&#65533;o&#65533;t&#65533;&#65533;b&#65533;'&#65533;!&#65533;X&#65533;B&#65533;dI&#65533;A&#65533;&#65533;F&#65533;7dU&#65533;ff&#65533;&#65533;a&#65533;sj&#65533;,>x+d&#65533;&#65533;&#65533;G\R&#65533;&#65533;&#65533;&#65533;&#65533;&#65533;&#65533;qXhl&#65533;e&#65533;&#65533;&#65533;&#900;`&#65533;C&#65533;Zs&#65533;a&#65533;&#65533;&#65533;*&#65533;z&#577;^l&#65533;&#65533;}&#1369;&#65533;&#65533;&#65533;&#65533;&#65533;m2:&#65533;&#65533;t,wW&#65533;!j&#65533;Zg&#65533;1L0h&#65533;&#65533;&#250;&#65533;.&#1132;&#65533;&#460;3&#65533;!&#65533;&#65533;N&#65533;&#65533;91O&#65533;?&#65533;<1&#65533; 6`&#65533;(g&#65533;&#65533;p&#65533;X&#65533;&#65533;=&#65533;&#65533;&#65533;&#65533;:&#65533;{9&#65533;&#65533;:&#65533;&#1305;u &#65533;7:z>&#65533;N~RfW &#65533;&#65533;i&#65533;&#65533;JbD]&#65533;&#65533;q&#65533;&#65533;&#65533;GgrQ&#65533;&#65533;&#1718;c&#65533;&#65533;8&#65533;p&#65533;&#65533;j&#866;a&#65533;&#65533;&#65533;&#41582;'&#65533;@&#65533;z&#65533;r&#65533;\8e&#1952;&#65533;&#65533;&#65533;w'T &#65533;&#65533;>w&#534;&#65533;$0&#65533;&#65533;o&#65533;&#65533;	8l@&#65533;F@*&#65533;&#1442;u&#65533;&#65533;lA
&#65533; 
]&#65533;0&#608;<&#480;&#65533;01;A=&#65533; f&#65533;Pe&#65533;&#65533;&#65533;b&#65533;r&#65533;&#65533;s v[&#65533;'&#65533;#9&#65533; ;&#65533;iP3!&#65533;;&#65533;&#65533;E&#65533;b4qs;q6(&#65533;%Z&#65533;baV&#65533;t&#65533;&#65533;p&#65533;&#65533;C&#65533;$>'&#65533;,`&#65533;&#65533;&#1362;&#65533;&#65533;O&#65533;=xgSrp
&#65533;@&#65533;C%=&#65533;	j&#65533;&#65533;&#65533;&3&#65533;&#65533;&#65533;-`P'$t_&#65533;&#65533;&#65533;&#432;&#65533;awAi:tP&#65533;M&#65533;-&#65533;<&#65533;&#65533;x10&#65533;&#65533;&#65533;&#65533;PfE&#65533;&#65533;D&#65533;1&#65533;v&#65533;2&#65533;z3z&#65533;&#65533;&#65533;\&#65533;&#65533;46&#65533;p\&#65533;b&#65533;&#65533;&#65533;&#65533;3&#65533;&#65533;&#65533;g4Zr&#65533;	&#65533;Vj&#65533;gWL3|&#65533;
r&#65533;&#65533;&#65533;|J&#65533; &#65533;&#65533;&#65533;{EKr&#272;ks`<c&#65533;0&#65533;)1&#65533;
&#65533;&#65533;k&#65533;&#65533;L&#65533;&#65533;	&#65533;&#65533; 1$u&#65533;&#65533;&#65533;&#65533;X'Q@&#65533;a&#65533;)F&#65533;`J&#65533; z)^#6&#65533;QQ&#65533;	&#65533;e&#65533;W&#65533;#v&#65533;&#65533;r&#65533;&#65533;&#65533;&#65533;&#65533;&#65533;l=JW&#65533;&#65533;ywwTP&#65533;&#65533;i&#65533;&#65533;&#65533;r\&#65533;&#65533;&#65533;&#65533;&#65533;&#65533;&#65533;r
&#65533;&#65533;&#65533;&#65533;a&#65533;&#65533;t&#65533;&#65533;	r&#65533;&#65533;b&#65533;&#65533;&#65533;
j !q&#65533;Q BD&#65533;0&#65533;&#65533;8&#65533;p&#65533;K&#65533;&#65533;&#65533;&#65533;&#65533;&#65533;q1&#65533;A%&#65533;&#65533;+] &#65533;-)&#65533;UbV)&&#65533;&#65533;&#65533;i&#65533;g&#65533;&#576;Po&#65533;69&#65533;n v(&#65533;&#65533;&#65533;O@&#65533;&#65533;qe'&#65533;!&#65533;&#65533;tg&#65533;&#65533;&#65533;&#65533;p
&#65533;&#65533;x{&#65533;&#65533;&#65533;AVCyh&#329;&#65533;1100?&#65533;&#65533;x&#65533;`&#65533; &#65533;&#65533;WSS&#65533;&#65533;I&#65533;7H&#65533;&#65533;3&#65533;=&#65533;RF&#65533;
&#65533;gG&#65533;&#65533;Y&#65533;&#65533; &#65533;&#65533;&#65533;&#65533;&#65533;&#65533;	rH&#65533;&#65533;
&#65533;&#65533;|&#65533;]o#n&#65533;4&#65533;&#65533;&#65533;&#65533;
v =0&#65533;	&#65533;&#65533;&#65533;&#65533;QH&#65533; \j&#65533;J&#65533;&#65533;"&#65533;&#65533;	&#65533;&#65533;&#65533;&#65533;m&#65533;$&#65533;#&#65533;&#65533;`G&#65533;&#65533;&#65533;&#65533;&#65533;&#65533;`&#65533;vR&#65533;!&&#65533;&#65533;X"I0\!&#65533;&#65533;Q'&#65533;&#144;	&#65533;&#65533;&#65533;
tA&d$&#65533;F/u&#65533;wpG&#65533;y1&#65533;&#65533;8&#722;pi&#65533;&#65533;&#65533;	&#65533;&#65533;&#65533;PCX&#65533;&#65533;A3&#65533;&#386;,{&#65533;&#65533;&#65533;&#65533;&#65533;P,GR&#65533;6&#1686;&#65533;&#65533;cE8&#65533;&#65533;~&#65533;#Q@&#65533;&#65533;&#65533;S&#65533;&#65533;9a&#65533;&#65533;n&#65533;&#65533;aa;wT&#65533;&#65533;&#65533;&#65533; &#65533;&#65533;	z&#65533;!gi<&#65533;Bz&#65533;@&#65533;&#65533;S744/u0/r&#65533;B&#65533;Qa&#65533;&#65533;1&#65533;&#65533;_&#65533;&#65533;v&#65533;&#65533;\5&#65533;&#65533;&#65533;&#65533;`Nq&#65533;&#65533;&#65533;y6&#65533;&#65533;!VLdVh&#65533;&#65533;&#65533;&#65533;&#65533;h&#65533;!X&#65533;)z&#65533;&#65533;|&#65533;&#65533;&#65533;&#65533;
&#65533;&#65533;&#65533;&#65533;T X&#65533;&#65533;&#65533;&#65533;&#65533;&#65533;
|&#65533;
&#65533;&#65533;&#65533;&#65533;&#65533;
 &#65533;F&#65533;&#65533;4&#65533;H&#65533;zG&#65533;8&#65533;&#65533;6&#65533;&#541;&#65533;)&#65533;T&#65533;&#65533;(6&#65533;5&#1641;&#65533;&#65533;i&#65533;&#65533;&#65533;Xo&#65533;&#65533;v&#65533;e&#65533;&#65533;4&#65533;i&#65533;!&#65533;&#1225;p6$#&#2017;&#65533;&#65533;<&#65533;&#65533;&#65533;&#65533;3&#65533;'I &#65533;&#65533; 8&#65533;zA&#65533;O^&#65533;&#65533;&#65533;&#65533;&#65533;&#65533;&#41479;\Pt&#65533;&#65533; &#65533;`v&#65533;ir&#65533;hX&#65533;&#65533;&#65533;&#65533;=&#65533;R&#65533;&#65533;rA&#65533;&#65533;&#65533;&#65533; &#65533;Re&#1744;&#65533; &#65533;&#1426;&#65533;pa&#65533;&#65533;&#65533;&#65533;&#65533;p&#65533;&#65533; D&#65533;&#65533;v&$@&#65533;a&#65533;
&#65533;0@zbr&#65533;V&#65533;Y&#65533;&#65533;Z&#65533;&#65533;&#65533; LqN&#65533;c<&#65533;&#65533;&#65533;&#65533;&#65533;DM&#65533;rw&#65533;"&#65533;&#65533;A-&#65533;&#65533;d]A&#65533;t&#65533;u&#65533;&#65533;M&#65533;&#65533;&#65533;&#65533;lPj n &#65533;-&#65533;&#65533;)&#65533;r&#65533;aJwv.4t&#65533;$&#65533;X&#65533;&#65533;&#65533;?_Pm 
&#65533;<&#65533;Ph&#65533;&#65533;0#&#65533;hV&#232;&#65533;2&#65533;&#65533;&#65533;&#1519;&#65533;&#65533;&#65533;7z&#65533;&#65533;G&#65533;&#65533;
6(&#65533;1&#65533;&#65533;YH&#65533;tX&#65533;G&#65533;wj&#65533;&#65533;D3?&#65533;&#65533;&#65533;7&#65533;&#175498;GlF&#65533;&#65533;Y&#65533;)] &#65533;&#65533;K&#65533;&#65533;B&#65533;&#65533;&#65533;&#65533;&#65533;&#65533;	s&#65533;	N4&#65533;&#65533;\Z&#65533;:&#33381;&#65533;vt@&#65533;&#65533;K&#65533;&#65533;K&#65533;
R&#65533;
#	)&#65533;pq&#65533;&#1055;"&#65533;&#65533;p8&#65533;0&&#65533;Too&#65533;&#65533;"&#65533;v&#65533;&#65533;Pf&#65533;&#65533;&#65533;
&#65533;&#65533;@&#65533;&#65533;
&#65533; 
&#65533;&#65533;	&#65533;&#65533;
1&#65533;&#65533;8

&#65533;&#65533;&#65533;	&#65533;&#65533;
&#65533;&#65533;+
&#65533;&#65533;t	&#65533;&#65533;&#65533;Z&#65533;&#65533;
&#65533; 
t&#65533;
&#65533;p&#65533;&#65533;M!S&#65533;p&#65533;&#65533;&#65533;8&#65533;f&#65533;S&#65533;<[]&#65533;&#65533;&#65533;*O&#65533;QoI&#432;vA>X&#65533;&#65533;s&#65533;IA^(fMu&#65533;.&#65533;ks&#65533;
&#65533;&#65533;&#65533;&#480;
&#65533;V&#65533;&#65533;Af`u&#65533;&#65533;&#65533;@!&#65533;Ur&#65533;&#65533;sWwu&#65533;a&#65533;&#65533;&#65533;&#65533;@!D&#65533;wvel&#65533;)&#65533;&#65533;9Xy6&#65533;&#65533;NO
x&#65533;&#65533;"0&#65533;&#65533;&#65533;gHDy&#65533;&#65533;&#65533;f&#65533;C0i&#65533;{&#65533;*4&#65533;&#65533;&#65533;&#65533;qW&#65533;&#65533;&#65533;F&#65533;z&#65533;=&#65533;&#65533;&#65533;z&#65533;&#65533;&#65533;&#65533;&#65533;Gv&#65533;&#65533;K&#65533;&#65533;&#65533;hb&#65533;&#65533;&#65533;Gr&#65533;	&#65533;&#65533;&#65533;I7&#65533;&#65533;k)&#65533;&#1986;&#65533;&#65533;h&#65533;Fn&#1083;&#65533;U&#65533;&#65533;"&#65533;"in&#65533;	&#65533;s&#65533;&#65533;qY7Yz&#65533;&#65533;7&#65533;&#65533;| &#65533;X&#65533;&#65533;	&#65533;&#65533;&#65533;0&#65533;&#65533;u9 9&#65533;&#65533;&#65533;&#65533;&#65533;&#65533;&#65533;&#65533;&#65533;&#65533;\p
&#65533;`
&#65533;&#65533;&#65533;&#65533;&#65533;J&#65533;J*T&#65533;i&#65533;&#65533;Qu&#65533;&#65533;{W&#65533;&#65533;0&#65533;&#65533;&#65533;T&#65533;"&#65533;pR&#65533; &#65533;pY4]&#1074;jK=v=,qPm&#65533;&#65533;&#65533;&#65533;&#65533; &#65533;&#65533;1\&#65533;s	&#65533;}qg66&#65533;+-&#65533;&#65533;.1&#65533;4&#65533;k&#65533;#q@&#65533;&#65533;up&#65533;&#65533;
&#65533;l'
]&#65533;M'nSu D&#65533;`&#65533;&#65533;&#65533;wE&#65533;b&#65533;$'&#65533;&#65533;_&#65533;
Cc&#65533;/K\hiU&#65533;hL&#65533;I'&#65533;J
'&#65533;(&#65533;s&#65533;e&#65533;1&#65533;&#65533;&#65533;V&#65533;Qh&#65533;xi&#1441;hB
&#65533;
&#65533;&#65533;&#1412;&#65533;&#65533;&#65533;&#65533;i&#65533;&#65533;K&#65533;&#65533;td&#65533;&#65533;&#65533;&#65533;&#65533;	&#65533;&#65533;p&#65533;4&#65533;p&#65533; &#171;&#65533;&#1419;&#65533;&#65533;&#65533;&#65533;&#65533; b{&#1249;7&#65533;a&#65533;&#65533; &#65533;&#65533;&#65533;&#65533;GS&#65533;B&#65533;w4!&#65533;fo&#65533;&#595;UC&#65533;"&#65533;&#65533;m&#65533;&#65533;"4&#65533;
z&#65533;#&#65533;&#32206;&#65533;;&#65533;&#65533;&#65533;	&#65533;7@rF&#65533;&#65533;&#65533;&#65533;7&#65533;&#65533;p@9&#65533;C&#1667;c;6&#65533;q&#65533;Y&#849;Q&#65533;&#65533;&#65533;&#65533;&#65533;&#65533;`
&#65533;Pt0&#1888;pE&#1649;&#65533;6&#65533;c&#65533;&#65533;&#65533;&#65533; &#65533;p3&#65533;C&#65533;&#65533;&#65533;&#65533;P-&#65533;b&#65533;h&#65533;'\&#65533;&#65533;1c ,*&#65533;&#65533;&#65533;A&#65533;61&#65533;9^&#65533;p&#65533;S&#65533;&#65533;5&#65533;q&#65533;&#65533;&#65533;&#65533;5&#65533;8'Iv3;W_&#65533;&#65533;b&#65533;aG&#65533;@gq5G&#65533;&#65533;&#65533;(&#65533;S&#65533;_@&#65533;P&#65533;&#65533;&#65533;&#65533;&#65533;W&#261;a&#65533;&#65533;r&#65533;e&#65533;t0
7&#65533;T&#65533;/&#65533;&#65533;&#65533;&#65533;9=&#65533;&#65533;&#65533;&#65533;&#65533;=$&#65533;
&#65533; &#467;(&#65533;&#65533;&#65533;&#65533;vLyP4`&#1865;&#65533;I` &#65533;Z&#65533;&#65533;l&#65533;&#65533;t&#65533;y&#65533;k&#65533;&#65533;&#65533;&#65533;&#65533;&#65533;&#65533;v&#65533;&#65533;&#65533;&#65533;&#65533;&#65533;{&#65533;&#65533;2{&#1307;2&#65533;&#65533;hs&#362;&#65533;&#65533;&#65533;&#65533;&#65533;v&#65533;&#65533;k,&#65533;3&#65533;Ya&#65533;&#1614;&&#65533;&#65533; 
+"!&#65533;&#65533;&#65533;&#65533;"\&#65533;&#65533;&#10244;A&#65533;&#65533;&#65533;.k&#65533;.`&#65533;n&#1262;&#65533;sc[T&#65533;&#65533;
T&#65533;!&#65533;25&#65533;
_&#65533;Q\2&#65533;&#65533;]&#65533;es&#65533;	X6&#65533;p&#640;<&#65533;qt&#65533;u&#65533;I&#65533;T&#65533;&#65533;&#65533;&#65533;{t &#65533;l&#65533;L%&#640;q&#65533;&#65533;&#65533;&#65533;!&#65533;F
aU^`&#65533;&#65533;7Q&#65533;&#65533;&#65533;&#65533;&#65533;&#59221;\&#65533;&#65533;&#65533;&#65533;&#65533;&#65533;>J&#65533;k&#65533;&#65533;o	%&#128;&#65533;D&#65533;&#65533;UG&#65533;!&#65533;\$&#65533;Kqp&#65533;&#65533;@D&#65533;.&#65533;&#65533;b;&#65533;&#65533;0&#65533;&#65533;&#65533;&#65533;&#65533;&#65533;&#65533;v&#65533;yE&#65533;&#65533;&#65533;Z&#65533;=&#65533;w^&#65533;Al&#65533;
m&#65533;Htrr&#65533;&#65533;&#65533;s]&#65533;v&#65533;w&#65533;&#65533;Hd&#65533;&#65533;&#65533;s&#65533;&#1545;!&#65533;Wqp&#65533;&#1489;&#65533;&#65533;&#65533;;&#65533;Ul{ &#65533;&#65533;hC&#65533;Il!&#65533;&#65533;&#65533;&#281;X&#65533;&#1502;&#65533;&#65533;nd&#65533;&#65533;EYzt&#65533;k&#65533;Y&#65533;p`&#65533;F!&#65533;&#65533;3&#65533;&#65533;a&#65533;&#65533;&#65533;&#65533;&#65533;&#65533;%&#65533;,g-&#65533;f&#65533;&#65533;&#1476;&#65533;&#65533;&#65533;&#65533;A&#65533;Ae&#65533;~\W&#65533;&#65533;%-&#65533;&#65533;v(`&#65533;&#65533;LV&#65533;&#156;m&#65533;#c&#65533;&#65533;&#65533;?&#65533;L&#65533;s&#65533;&#65533;&#65533;&#65533;&#65533;&#65533;(&#65533;&#1947;/"G=<&#65533;&#65533;&#65533;&#65533;&#65533;&#65533;&#65533;	Y&#65533;&#65533;&#65533;&#65533;&#65533;"/)t`$~&#65533;6&#65533;(&#65533; &#65533;&#65533;&#343;5]0q&#65533;w6*&#65533;a&#65533;90&#65533;&#65533;G%
$d&#65533;,[ &#65533;&#65533;&#65533;&#65533;&#65533;&#65533;H&#65533;sT &#65533;`y_z&#65533;&#65533;&#65533;B}&#65533;&#288;&#65533;&#65533;&#65533;(&#65533;-&#65533;O&#65533;&#65533;&#65533;&#65533;&#65533;(J&#65533;&#65533;&#65533;{]&#197;&#65533;4&#65533;&#65533;&#65533;$.&#65533;X.&#65533;&#65533;&#65533;D&#65533;&#65533;JA(\&#65533;@&#65533;pa&#65533;'\&#65533;DTX1&#65533;m>&#65533;&#65533;!B&#266;&#65533;!>X&#65533;C&#65533;T&#65533;T&#65533;!D&#65533;P&#65533;H&#65533;gN&#65533;9&#65533;8&#65533;&#65533;I&#65533;'V&#65533;<&#65533;l1b&#65533;`&#65533;b&#65533;&#595;'U&#65533;&#65533;	Cl&#1452;&#65533;O=i&#1204;I&#65533;&#65533;M&#65533;49&#65533;&#65533;&#65533;YN&#65533;&#65533;@&#65533;9g&#65533;N&#65533;9_&#65533;&#65533;&#65533;j&#924;W&#65533;&#65533;|&#65533;$&#65533;0a&#65533;&#65533;;&#65533;,1X&#65533;&#65533;D&#65533;&#65533;f&#65533;*&#65533;&#65533;d&#65533;y&#65533;j&#65533;/Vo&#65533;P&#65533;3&#65533;&#65533;7l:&#65533;&#65533;M&#65533;&#65533;`&#1976;&#65533;g&#65533;&#65533;`&#65533;J&#65533;S0&#859;W&#268;&#65533;&#65533;Dj/T6}f&#65533;&R&#1208;2&#65533;&#65533;N)&#65533;&#65533;&#65533;&#65533;&#65533;&#65533;7^&#65533;h&#65533;&#65533;&#65533;&#65533;~&#7893;qBE;x&#65533;&#1957;o&#65533;&#65533;&#65533;&#65533;.`&#65533;lJo,&#65533;br&#65533;&#65533;y&#65533;k];c&#914;&#65533;&#65533;&#65533;
&#65533;"&#65533;S&#65533;)LM&#65533;&#65533;-&#65533;:&#65533;&#65533;&#65533;&#65533;(Za&#65533;&#65533;d&#65533;h&#65533;8B&#65533;M&#65533;4&#65533;qG`&#65533;;0S<&#65533;b&#65533;I&#65533;5N&#65533;B&#65533;&&#65533;&#65533;&#65533;.&#65533;&#65533;&#65533;}&#65533;&#65533;&#65533;bH)d*&#65533;&#65533;6a%(&#65533;X&#65533;&#65533;&#65533;&#65533;H&#65533;&#65533;&#65533;Ev&#65533;YfaTy&#65533;A&#65533;08.&#65533;8&#65533;&#65533;Q~Y/=y&#65533;9&O6&#65533;C&#1384;@&#65533;&#65533;!Q,&#65533;4&#65533;`&#65533;&#65533;&#65533;q&#477;e&#65533;&M+h;/&#65533;&#65533;&#65533;&#65533;&#65533;hH&#65533;&#65533;$z&#161;&#65533;%&#65533;&#65533;D&#65533;&#65533;<&#65533; F&#65533;,X&#65533;TW"&#1348;b&#65533;1886&#65533;#&#65533;&#65533;&#65533;C&#65533;&#65533;|&#65533;$/`&#65533;9j&#65533;t&#65533;j&#65533;`&#65533;B*&#65533;&#65533;`1&#65533;&#65533;N&#65533;&#1193;&#65533;&#65533;&#65533;&#65533;N&#65533;&#65533;D&#65533;&#65533;X&#65533;.98Q&#65533;&#65533;W&#65533;xL/&#65533;&#65533;&#65533;$&#65533;&#65533;&#65533;-L&#65533;&#65533;T&#65533;&#65533;&#65533;4~,V&#65533;&#250;&#65533;Xa#5&#65533;&#65533;[&#65533;^9*&#65533;~;&#65533;V8~{5N&#65533;&#65533;e(&#65533;`&#65533;(&#65533;&#65533;@-.&#65533;&#65533;&#65533;Y&#65533;`hR*Z1f&#65533;&#65533;&#354;&#65533;4:&#65533;&#65533;b8a&#65533;H6&#65533;&#65533;~&#65533;&#65533;&#65533;9&#65533;Io&#65533;_~1&#65533;c&#65533;&#65533;&#65533; &#1336;&#65533;@M<i&#65533;&#65533;&#65533;&#65533;&#65533;ge&#65533;y&#65533;FN&#65533;&#65533;&#65533;>qQ&#65533;eT&#65533;&#65533;7&#65533;&#65533;&#65533;	&#65533;B1&#65533;8z&#65533;	)&#65533; %&#65533;&#65533;&#343;Y&#65533;&#65533;E;	L1r&#65533;&Q&#65533;&#65533;&#65533;&#65533;&#65533;&#1102;&#142;%&#30754;&#65533;/%&#65533;Q#&#65533;&#65533;&#65533;d&#65533;&#65533;&#65533;'&#65533;&#65533;&#65533;V&#65533;~&#65533;&#65533;r&#65533;!&#65533;&#65533;W~T&#65533;c;&#65533;OFZ&#65533;&#65533;&#65533;5&#1219;&#65533;a&#65533;s&#65533;/&#65533;p&#65533;Q*$&#65533;&#65533;@:B&#65533;&#65533;Ao_F&#65533;C&#65533;&#1568;E&#65533;&#65533;&#65533; &#65533;d&#65533;&#65533;K7&#65533;&#65533;5
a&#65533;:ZA$&#65533;L"&#1380;&#65533;&#65533;He&#39191;fx"&#65533;z&#1386;#'sy&#65533;&#65533;ucAV&#65533;d&#65533;&#65533;]x1K&#65533;&#65533;V&#65533;&#65533;&#1195;&#65533;h%&#65533;NI&#65533;\&#65533;&#65533;-&#65533;&#65533;k(KEg&#65533;&#65533;9h"/&#65533;8F=Hb=&#65533;+C&#65533;,8&#65533;&#65533;&#65533;&#65533;N&#65533;s&#65533;9&#65533;j0&#65533;'&#65533;&#65533;#XxBJk@&#65533;8&#65533;BWdR&#65533;&#65533;'43%&#1355;G&#65533;&#65533;C&#65533;&#1156;&#381;&#65533;&#65533;Rr&#65533;c&#65533;&#65533;2&#1230;&#65533;`~&#65533;&#65533;&#65533;(Z&#65533;v&#65533;"Q&#65533;P&#65533;2<q4/&#65533;&#65533;gOS&#65533;&&#65533;A&#65533;u&#65533;g&#65533;X,8&#65533;&#65533;7&#65533;&#65533;+r`&#65533;Z&#65533;w&#65533;zz&#65533;&#65533;(*&#1537;&#65533; &#65533;&#65533;W&#65533;/@&#65533;{&#65533;e&#65533;&#65533;&#65533;N&#65533;&#65533;&#65533;5a-f&#65533;&#65533;&#65533;&#65533;&#65533;'`a&#65533;!&#65533;b&#65533;4#&#65533;L&#65533;o&#65533;/e&#65533;&#65533;6*#_:P&#65533;4&#65533;)&#65533;&#65533;X&#65533;&#65533;&#65533;&#65533;&&#65533;&#274;&#65533;&#65533;A
W&#65533;v&#65533;k&#65533;&#65533;&#65533;
M&#65533;&#65533;2&#65533;&#65533;&#780;&#65533;DM6&#65533;&#65533;&#65533;@&#1952;&#65533;w&#65533;)Q3s".&#157;I)${&#65533;\(dQ&#65533;&#65533;#+&#65533;<P&#65533;Q&#65533;jUPK&#65533;&#65533;&#65533;&#65533;,&#65533;&#65533;WN&#65533;+&#65533;&#65533;&#65533;\&#65533;&#65533;&#65533;Q&#65533;u&#65533;d&#65533;XX&#65533;"&#65533;&#65533;&#65533;&#65533;N&#65533;&#65533;)&#1666;&#65533;&&#898;&#65533;&#65533;&#65533;ENo	&#65533;:3&#65533;W&#65533;&#165;&#65533;&#65533;+&#65533;b&#65533;&#65533;&#65533;&#65533;P&#65533;&#65533;&#65533;&#65533;&#65533;&#65533;&#65533;,8&#65533;&#65533;&#65533;b&#65533;`&#365;&#65533; &#65533;Hfn&#65533;&#65533;&#65533;&#65533;&#65533;P0&#65533;V&#65533;Q&#65533;}3&#65533;&#65533;IC&#65533;&#65533;&#65533;&#65533;&#65533;&#65533;&#65533;&#65533;E&#65533;&#1413;Yy&#65533;qCjH&#65533;&#65533;_ &#65533;&#65533;&#1115;	&#65533;&#65533;~&#65533;#_&#65533;&#65533;+&#65533;&#65533;	&#65533;i&#65533;&#65533;x&#65533;&#65533;&#65533;&#65533;&#65533;a&#65533;&#65533;5xb&#65533;&#65533;x&#65533;&#65533;0%2&#65533;t&#65533;&#65533;+&#65533;&#65533;&#65533;&#65533;&#65533;7&#65533;&#65533;&#65533;e&#65533;&#65533;v(c&#1617;^&#65533;&#65533;`R&#65533;&#65533; &#65533;5PU4&#65533;5&#513;&#65533;&#530;0&#1242;=}&#65533;pEz&#65533;+&#65533;&#65533;%&#65533;3zC:+&#65533;e&#65533;f*&#65533;&#65533;&#65533;&#65533;&#65533;C&#65533;&#65533;q&#65533;&#65533;0
r 3o&#65533;v e^j&#65533;a&#65533;&#65533;&#65533;:jg;&#65533;&#65533;w&#65533;jFY.&#65533;i(#\&#1099;&#65533;&&#65533;t&#65533; &#65533;F'&#65533;0$.0&#65533; SC<\)&#65533;t,G&#65533;&#65533;E9Nr&#65533;R&#65533;J#&`&#65533;&#65533;L&#1152;X&#65533;U(&#9948;&#65533;gW&#65533;&#65533;&#65533;|&#65533;	V,Y&#65533;&#65533;1R&#65533;&#65533;&#65533;iI&#65533;B&#65533;&#65533;<eIay&#65533;N&#65533;|&#65533;&#65533;&#65533;.;&#65533;&#65533;N&#65533;&#65533;	&#65533;&#65533;&#65533;)&#65533;&#65533;&#65533;O&#65533;2I&#65533;vCe&#65533;&#65533;3&#65533;rI&#65533;2x&#365;x&#65533;Yh&#65533;r`&#65533;&#448;&#65533;&#65533;&#65533;&#65533;&#65533;E&#65533;+v9_gx&#65533;&#65533;,0&#65533;&#65533;&#868;&#65533;&#65533;XG]gBEH&#65533;n&&#65533;jt&#65533;&#65533;
#&#65533;BOc&#65533;&#65533;~&#1795;&#65533;Sp,~&#65533;&#65533;9&#65533;&#65533;pe&#65533;&#65533;u$&#65533;d&#65533;&#65533;&#65533;&#65533;a&#65533;DQ&#65533;knP&#65533;+&#1425;bt&#65533;^&#65533;&#65533;&#65533;/ &#65533;&#65533;&#65533;1&#65533;A&#65533;Z&#65533;&#65533;~&#65533;
;&#65533;&#65533;Apg&#65533;R&#65533;19&#65533;&#65533;&#65533;D&#65533;'n&#65533;&#65533;&#65533;~&#65533;
&#65533; &#65533;xc&#65533;,zrP&#65533;&#65533;t&#65533;&#65533;0&#65533;&#65533;zRA&#65533;K%)1&#65533;&#1776;U=m&#65533;I&#65533;&#65533;B ,q&#65533;]&#65533;7K&#65533;B&#65533;z&#65533;&#65533;8&#65533;%&#65533;z&#65533;&#65533;&#65533;&#65533;&#262;S&#65533;bm&#640;&#65533;;&#65533;&#65533;L&#65533;e&#65533;&#1169;&#65533;&#65533;B"&#65533;'dF_p&#65533;LR&#65533;T&#65533;&#65533;&#65533;&#65533;k&#65533;Z&#65533;&#65533;4Cb&#65533;&#65533;&#65533;c&#65533;&#65533;&#65533;\&#65533;R&#65533;&#1378;$&#65533;|&#65533;*&#65533;&#65533;&#65533;N&#65533;&#65533;Z&#65533;i&#65533;s&#65533;&#65533;h&#65533;3n&#65533;&#65533;Z&#65533;Y&#65533;i&#65533;&#65533;&#65533;i'&#65533;&#65533;`.l$&#65533;&#65533;&#65533;89d_k&#65533;&#65533;%&#65533;T&#65533;&#65533;h&#65533;&#65533;&#65533;fA&#65533;t.&#65533;&#65533;&#65533;go&#65533;&#65533;%l&#65533;M\Y&#65533;&#65533;&#65533;&&#65533;C8_g&#65533;88Ko&#65533;&#65533;0L&#65533;&#65533;z@&#65533;&#65533;N&#65533;/kUXy&#65533;<	b&#65533;&#134;&#65533;QC'&#65533;M&#65533;qJ]&#65533;&#65533;&#65533;&#65533;&#65533;$c&#65533;rXC&#65533;P&#65533;&#65533;v&#65533;E0wG	&#65533;&#65533;&#65533;y&#65533;q&#65533;&#65533;&#65533;&#65533;&#65533;&#65533;&#65533;c4&#65533;o]&#65533;&#65533;&#65533;Pq&#65533;&#65533;:&#65533;v&#65533;Hm&#65533;&#65533;:F&#65533;M&#65533;))Z&#65533;BR4&#65533;&#65533;&#65533;&#65533;&#65533;"	&#65533;&#65533;/(&#65533;6&#65533;Z&#1542;f&#65533;&#65533;&#65533;"-b@*;-&#65533;&#65533;&#65533;&#65533;I&#65533;&#65533;&#65533;&#65533;A&#65533;-19By&D&#65533;&#65533;S&#65533;&#65533; 5&#65533;[&#65533;I&#36997;&#65533;&#65533;i&#65533;&#65533;uZS&#65533;&#65533;Ah1&#65533;h&#65533;R&#38159;&#65533;&#65533; &#65533;!`/0&#65533;8&#65533;&#65533;&#65533;)&#65533;&#65533;:&#65533;&#65533;&#65533;&#65533;&#65533;p&#65533;&#65533;K
X&#65533;	U`j&#65533;h&#65533;&#65533;&#65533;&#65533;&#65533;&#65533;	 &#65533;qY
.k<&#65533;&#65533;&#65533;]`&#65533;_I&#65533;&#65533;&#65533;&#227;;DJ$w&#65533;g&#65533;D&#65533;&#65533;&#65533;&#65533;&#65533;&#65533;6&#65533;C&#65533;&#65533;&#65533;8&#65533;&#65533;k&#65533;&#65533;&#65533;8&#65533;ah&#65533;8&#1550;&#65533;&#65533;8@&#65533;&#65533;C&#65533;M&#65533;o
8*I&#65533;&#65533;c&#65533;&#65533;z(h&#65533;'&#65533;&#65533;&#65533;&#65533;7&#65533;&#867;&#65533;N`&#65533;Q&#65533;	&#65533;9&#65533;&#65533;P&#65533;1&#65533;WH&#65533;b&#65533;&#65533;&#65533;D&#65533;&#65533;4Px&#65533;:5&#65533;&#65533;9i&#65533;&#65533;&#65533;x &#65533;Z&#65533;&#65533;I&#65533;^h&#65533;&#65533;(&#65533;&#65533;: &#65533;^h&#65533;`&#65533;p#i&#65533;&#65533;&#65533;&#65533;&#65533;Ph2&#65533;eP>&#65533;(.&#65533;Z&#65533;wh&#65533;&#65533;37&#1368;&#65533;z&#65533;&#65533;&#65533;s89dP&#65533;P&#65533;&#577;&#65533;&#65533;&#65533;d0w @&#65533;&#65533;t&#65533;F&#265;V&#1029;p&#1164;E&#65533;u&#65533;#&#65533;`&#65533;&#65533;J&#65533;-b&#65533;W&#65533;&&#65533;9&#1107;QZ0&#65533;&#65533;r&#65533;&#65533;&#65533;&#65533;-)&#65533;.1&#65533;&#65533;.&#65533;&#65533;&#65533;"	1&#65533;q0Js(&#65533;&#65533;Q&#1657;c&#65533;&#65533;&#65533;&#65533;&#65533;hB&#65533;&#65533;&#65533;[&#65533;BN&#65533;&#65533;&#65533;< *&#65533;Y&#65533;B-&#1293;&#65533;&#65533;&#65533;&#65533;!)r&#65533;&#65533;&#65533;&#65533;9&#65533;3&#65533; &#65533;S&#65533;&#1546;	;Np&#65533;&#65533;&#65533;d&#65533;C&#65533;J&#65533;Xd y&#65533;&#65533;A1&#65533;@&#65533;&#65533;&#65533;&#65533;9&#65533;&#65533;:&#65533;&#65533;Y?&#65533;N8L&#65533;b&#65533;&#65533;&#65533;&#65533;&#65533;&#65533;=b`&#65533;~&#65533;/&#65533;%N4&#65533;!_&#65533;&#65533;d&#1688;R&#65533;&#65533;(HX&#65533;;&#1588;&#65533;h&#65533;<&#65533;/*&#65533;&#65533;Q@T&#1223;i&#65533;W&#451;&#65533;,x
 9&#65533;8&#65533;&#65533;#&#65533;&#65533;&#65533;"&#65533;&#65533;&#65533;&#65533;&#65533;Cu&#65533;&#65533;v&&#65533;&#65533;)0Z.&#1115;E&#65533;X&#65533;3&#65533;&#65533;x&#65533;&#65533;G&#65533;P&#65533;(&#65533;>&#65533;&#65533;&#65533;8&#65533;&#65533;&/&#65533;&#65533;&#65533;dp&#65533;v&#65533;&#65533;G&#65533;?u d&#65533;M uS&#65533;b&#65533;&#65533;8 &#65533;&#65533;2&#65533;&#65533;&#65533;8
&#65533;&#65533;C&#65533;>&#65533;W &#65533;&#65533;&#65533;p&#65533;)]&#65533;&#658;&#65533;&#65533;#&#65533;&#65533;:p&#65533;&#65533;&#65533;&#65533;-9&#65533;c&#65533;&#65533;D&#65533;&#65533;&#65533;&#65533;A&#65533;&#65533;J&#65533;L)&#65533;&#65533;&#65533;H1&#65533;@&#65533;&#65533; &#65533;&#65533;:@&#677;&#65533;&#65533;&#65533;&#65533;&#65533;Y&#65533;&#65533;&#65533;&#65533;&#65533;T:G&#65533;P&#1033; &#65533;J&#65533;X&#65533;&#65533;/&#65533;&#240;&#65533;JN&#65533;&#65533;q&#65533;45x&#65533;&#65533;V&#65533;&#65533;&#65533;&#65533;&#65533;/&#777;0&#737;m&#65533;`&#65533;o&#65533;BK&#65533;&#65533;&#65533;&#65533;&#65533;O&#65533;TA@4&#65533;P&#65533;&#65533;4D&#65533;&#65533;&#65533;T!3&#65533;6p&#65533;.M&#65533;&#65533;&#65533;p&#65533;&#65533;&#65533;&#65533;&#65533;&#65533;&#65533;&#65533;a &#65533;qR&#65533;&#65533;E*)&#65533;4*8&#65533;g&#65533;&#65533;5&#65533;`p&#65533;@&#65533;&#65533;&#65533;\&#65533;T&#65533;k0&#65533;:bH&#65533;&#65533;39&#1578;&#65533;`&#65533;&#65533;&#65533;&#1220;#RX&#65533;b,> a6&#65533;&#65533;&#65533;\&#65533;aA&#65533;7 &#65533;rH>&#65533;&#65533;&#65533; &#65533;&#65533;j&#65533;&#65533;A&#65533;e&#65533;&#65533;&#65533;y&#65533;&#65533;j6&#65533;&#65533;&#65533;M&#65533; &#65533;'%&#65533;&#65533;Sj&#65533;&#65533;,&#65533;\&#65533;&#65533;&#65533;&#65533;&#65533;wp&#65533;&#65533;&#65533;&#65533;&#65533;&#65533;&#65533;8&#65533;!&#65533;&#65533;&#65533;k&`2Du&#65533;F&#1624;&#65533;B&#65533;/&#65533;&#65533;tr&#65533;&#65533;&#65533;&#65533;&#1744;PG2&#65533;r&#65533;HE&#65533;=&#65533;5&#16355;&#65533;UH&#65533;&#65533;&#65533;|A&#65533;*&#65533;&#65533;&#65533;J&#65533;&#65533;j&#65533;&#65533;V&#65533;&#65533;&#65533;&#377;&#65533;1x	&#65533;l&#65533;&h&#65533;!X&#677;&#65533;&#65533;&#1228;8&#65533;&#65533;&#65533; &#65533;PH&#65533;&#65533;&#65533;&#65533;&#65533;&#65533;&#65533;"&#65533;&#1162;&#65533;&#1046;h10&#65533;&#65533;%&#65533;)%Q*&#65533;T&#65533;/t),&#801;&#504;J3&#65533; B&#65533;&#65533;MP6&#65533;&#65533;6&#65533;&#65533;w&#65533;d &#65533;Pp&#65533;&#65533;&#65533;3?&#65533;&#65533;9`&#65533;<&#65533;&#65533;&#1250;&#65533;&#65533;&#65533;&#65533;&#65533;C
W&#65533;E&#65533;&#65533;`8&#65533;H+Q&#65533;<&#1336;&#65533;Y!&#65533;&#65533;&#65533;78MvHV&#65533;T)&#65533;&#65533;l#b&#65533;&#65533;r9F&#65533;&#65533;&#65533;k&#65533;P&#65533;&#65533;9&#65533;&#65533;k&#65533;B&#65533;dhA&#65533;'&#65533;&#65533;&#65533;&#65533;3&#65533;v&#65533;9&#65533;&#65533;H&#65533;&#65533;&#1862;s(yxM&#34339;q&#65533;F&#65533;F9&#65533;L}&#65533;5&#65533;SV&#65533;\h&#65533;c&#65533;KZ3&#65533;&#65533;&#65533;&#65533;	&#65533;&#65533;&#65533;&#65533;&#65533;RWR&#65533;&#65533;9U8&#65533;&#65533;&#65533;0 &#65533;,&#65533;H/Y4=I&#65533;&#137;7&#65533;&#65533;wX\&#65533;&#65533;/&#65533;&#65533;&#65533;&#5901;&#65533;9H&#65533;&#65533;@&#65533;d&#65533;(&#65533;J&#1582;&#65533;v&#65533;8&#65533;&#65533;&#65533;&#65533;8&#65533;&#65533;N$&#65533;|&#65533;{&#11326;&#65533;+&#65533;&#65533;&#65533;U&#65533;u&#65533;&#65533;&#65533; &#65533;Q"&#65533;&#65533;&#65533;&#65533;&#65533;&#65533;&#65533;)&#65533;Ye&#65533;&#65533;Y &#1238;&#65533;e&#65533;&#65533;&#65533;&#65533;&#65533;$4<\@&#65533;&#65533;:&#65533;&#65533;&#65533;&#65533;&#65533;&#65533;pk&#65533;%&#65533;&#65533;&#65533;eD&#65533;&#65533;n&#65533;&#65533;f&#65533;:U&#65533;ZV&#65533;&#65533; 4&#65533;&#65533;X&#65533;4#&#65533;>\&#65533; N&#65533;&#1600;&#65533;&#65533;&#65533;&#65533;j4&#65533;&#65533;4p&#65533;:&#65533;
&#65533;&#65533;I&#65533;K&#65533;&#65533;F(&#65533;,B&#65533;:&#65533;&#65533;0Z&#65533;&#65533;&#65533;P&#65533;}&#65533;&#65533;&#65533;&#65533;TeX\V&#65533;c)&#65533;]H&#65533;&#65533;&#65533;:&#65533;S#pxF&#65533;ckI&#65533;m&#65533;d&#65533;&#65533;I&#65533;&#65533;B&#65533;d &#65533;&#65533;! y&#65533;2~&#65533;&#65533;@&#65533;&#65533;&#65533;&#65533;&#65533;/x&#834;`&#65533;&#65533;&#764;&#65533;80&#65533;5hu`&#65533;&#65533;&#65533;&#1410;&#65533;&#65533;0&#65533;X&#65533;&#65533;4&#65533;rX&#65533;&#65533;&#65533;0`%&#65533;%&#65533;&#65533;>\&#65533;&#65533;1"&#65533;Mf>&#65533;&#65533;&#65533;&#65533;78&#65533;r0-&#65533;0&#65533;&#65533;]&#65533;&#65533;P&#65533;&#65533;f:&#65533;&#65533;UP6&#794;&#65533;&#65533;s&#38743;;&#65533;T&#65533;vN&#65533;sV&#65533;&#65533;&#65533;&#65533;&#65533;>H&#65533;&#65533;/&#65533;u (&#65533;z&#65533;&#65533;Z&#65533;&#65533; 0&#65533;&#65533;&#65533;&#65533;&#649;&#65533;&#1303;e;"^&#65533;#m&#65533;&#65533;&#65533;&#65533;P`&#65533;%q&#65533;&#65533;<&#353;&#65533;:&#65533;x&#31800;&#65533;00&#65533;0-&#65533;&#65533;&#65533;&#1034;&#65533;&#65533;&Cb&#65533;&#65533;&#65533;u)&#65533;&&#65533;S&#65533;&#65533;;x&#65533;&#65533;W&#65533;UD&#65533;&#65533;&#65533;5!&#65533;X&#65533;/F&&#65533;[&#65533; &#65533;&#65533;&#65533;K&#65533;&#65533;4&#65533;,&#65533;&#65533;|)&#65533;7H+O&#65533;8&#65533;&#65533;&#157;&#65533;Mu&#65533;Yd&#65533;5&#65533;9&#65533;-a&#65533;`&#65533;&#65533;#&#65533;GN,p&#65533;'&#65533;&#65533;&#65533;&#65533;0&#65533;x2e&#65533;AQpb#ql&#65533;O4&#65533;Yh&#65533;9&#65533;u-&#65533;Y&#1981;&#65533;&#65533;F)90&#65533;&#30502;&#65533;&#65533;:&#65533;&#65533;6i&#65533;Y&#65533;&#65533;&#357;4 &#65533;&#65533;&#65533;&#1912;&#65533;&#65533;&#65533;Pc/&#65533;MvX3U(0&#65533;E7&#65533;&#65533;&#65533;&#65533;1&#65533;&#65533;&#65533;&#65533;yIH&#65533;&#65533;,&#685;&#65533;JE1&#65533;&#65533;&#65533;&#65533;n*fD&#65533;&#65533;F$G&#65533;A&#65533;3&#65533;&#65533;j&#65533;&#65533;&#65533;&#65533;&#65533;7H02A&#65533;&#65533;h}&#65533;&#65533;1&#65533;(H'\&#65533;&#65533;nh&#65533;&#65533;`&#65533;}1&#65533;&#65533;&p #&#65533;%&#65533;&#65533;&#65533;2&#65533;i&#65533;-=R&#65533;Q&#65533;%Q&#65533;&#65533;&#65533;&#65533;`&#65533;&#65533;1|i&#65533;&#65533;>&#65533;&#65533;7-U&#65533;&#65533;H&#65533;h&#65533;J&&#65533;	&#65533;~ u&#65533;J&#65533;&#65533;XP!8#$F-&#65533;5k&#65533;6&#65533;b&#65533;J&#65533;&#1224;&#65533;/&#65533;SOj4B+&#832;K&#65533; &#65533;-&#65533;&#65533;(S&#964;&#65533;3vXY(/O&#65533;&#65533;9_'&#65533;J&#65533;&#65533;"&#65533;O&#738;a&#65533;&#65533;\&#65533;&#65533;j#!&#65533;E&#65533;n&#1543;&#1612;&#65533;A&#65533;&#65533;&#65533;&#65533;&#65533;u&#65533;&#65533;&#65533;3&#65533;&#65533;&#65533;j&#65533;q&#65533;`0&#65533;a&#65533;7&#65533;&#65533;+&#65533;M&#65533;#&#65533;&#65533;[&#65533;U`&#416;&#65533;W0b&#65533;&#65533;&#65533;H8&#65533;}&#65533;x&#65533;n5&#65533;;Q&#65533;:&#65533;&#65533;&#65533;!&#65533;&#65533;&#65533;&#65533;&#65533;&#65533;&#65533;"&#65533;|&#65533;&#1528;&#65533;&#65533;&#65533;A!brm&#65533;&#65533;7&#65533;&#65533;9@[3H&#65533;&#65533;&#65533;&&#65533;Z&#65533;F\* &#65533;&#65533;&#65533;&#65533;gJ;&#65533;&#65533;&#65533;p>sy&#65533;;u"&#65533;&#34151;&#65533;&#65533;&#65533;]u&#357;H&#65533;&#65533;&&#65533;'&#65533;&#65533;&#65533;&#65533;m&#65533;^&#65533;"e	&#65533;hhXy	5&#65533;UQ &#65533;&#65533;&#65533;&#65533;&#65533;^&#65533;#w&#65533;e&#65533;&#65533;&#65533;&#65533;&p&#65533;K&#65533;!&#65533;&#1034;&#65533;q{&#65533;&#65533;A&#65533;5&#65533;&#65533;0&#65533;;&#65533;&#65533;0&#65533;fy&#65533;&C8<&#65533;r&#65533;v&#65533;&#65533;Sw&#65533;c@d8&#65533;P&#65533;w&#1133;W&#65533;&#65533;5&#65533;&#65533;-M8&#65533;&#65533;x&#65533;7&#65533;Z<u&#65533;`&#65533;&#65533;l39&#65533;&#65533; &#65533;&#65533;&#65533;&#65533;>&#65533;&#65533;&#65533;&#65533;E&#65533;&#65533;&#65533;&#65533;&#65533;&#65533;	&#65533;mq&#65533;G&#65533;&#65533;&#65533;&#65533;&#65533;ax&&#65533;M*&#65533;s@&#65533;&#65533;&#65533;Cp&#65533;&#65533;J\&#65533;6&#65533;d&#65533;&#65533;&#65533;O&#65533;&#65533;Q&#65533;&#65533;&#65533;&#65533;&#65533;&#65533;]0]b8&#65533;&#65533;&#65533;.)1&#65533;x&#65533;z5V&#65533;X&#65533;cs&#65533;w;P&#65533;&#65533;G1&#65533;t&#1543;w&#33499;8&#65533;EPN&#65533;&#65533;&#65533;_&#65533;0&#65533;-&#1070;&#65533;&#65533;n&#65533;}=&#65533;&#65533;&#65533;&#65533;_80&#65533;&#65533;&#65533;/1&#65533;0@8&#65533;&#1048;.H&#65533;1&#65533;&#65533;&#65533;c-&#65533;8@&#65533;/0&#65533;ZXy&#65533;}&#65533;&#65533;A&#65533;b&#65533;&#65533;]&#65533;&#65533;a&#1500;d\&#65533;@E&#65533;c&#65533;L&#65533;&#65533;&#65533;&#65533;&#65533;&#65533;_X&#65533;&#65533;&#65533;v&#65533; &#65533;r&#65533;r&#65533;&#65533;&#1096;&#65533;B&#65533;&#65533;o&#65533;&#65533;&(?q&#1482;r7w"&#65533;RO&#65533;&#65533;)&#65533;v&#65533;&#6600;&#65533;&#65533; a&#65533;X(&#65533;'&#65533;C#&#65533;&#65533;&#65533;	&#65533;2&#65533;9Q&#65533;	&#65533;&#65533;mY
o&#65533;/&#65533;W&#65533;&#65533;h6E&#65533;&#65533;x&#65533;&#65533;6&#65533;&#65533;&#65533;&#65533;M&#65533;9&#65533;&#65533;&#65533;&#65533;&#65533;)&#65533;&#65533;7&#65533;&#65533;&#65533;N7&#65533;^&#65533;H&#65533;&#726;4i<&#65533;&#65533;&#1035;6&#65533;|&#65533;3&&#65533;#&#65533;4&#65533;&#65533;&#65533;&#65533;&#65533;G0j&#65533;6&#65533;R&#65533;&#65533;.]&#65533;&#65533;&#6409;&#65533;)[&#65533;@&#65533;BEN0e&#65533;<&#65533;!&#65533;&#65533;&#65533;P&#65533;&#65533;a&#65533;&#65533;&#65533;&#65533;'O&#65533;DI&#65533;i&#65533;v&#65533;&#65533;&#65533;&#65533;&#1225;&#65533;2&#65533;&#65533;yj9&#65533;&#65533;19a&#65533;&#65533;2klh&#65533;/R&#65533;&#65533;&#65533;&#65533;&#1403;&#65533;&#65533;&#65533;z&#65533;K&#65533;&#65533;&#65533;&#1593;[&#65533;&#65533;&#65533;b&#393;&#65533;pI&#65533;&#65533;&#1851;d&#65533;&#65533;&#281;g&#65533;&#65533;&#65533;&#65533;Z&#65533;l&#65533;*T&#65533;&#65533;1&#65533;&#791;&#65533;_&#65533;&#65533;.&#65533;&#65533;MK0i&#65533;&#65533;>&#65533;N&#65533;7j&#65533;&#65533;I#gr*In&#65533;B:&#65533;&#65533;lpk&#65533;L&#65533;*8&#65533;i&#65533;&#65533;&#65533;3&#65533;&#65533;+[&#65533;&#65533;&#65533;Wo
&#65533;I&#65533;v;s&#65533;~&#65533;&#65533;U/u&#65533;&#65533;)&#222;'p&#65533;&#65533;ITA&#65533;&#65533;e&#65533; &#65533;\|&#65533;`r&#65533;E&#65533;1&#428;&#65533;N;&#664;&#65533;&#65533;
+x&#65533;A&#65533;&#65533;`&#65533;&#65533;,p!&#65533;&#65533;`sl&#137;'7&#65533;&#65533;
,;&#65533;&#522;'&#65533;&#65533;
(&#65533;&#65533;&#138;vp&#566241;&#1800;&#13235;e0&#65533;&#65533;&#137;&#65533;&#65533;&#65533;&#65533;p &#65533;&#65533;s&#65533;X&#65533;p4&#65533;&#599;&#65533;&#65533;&#65533;	&#65533;<&#65533;&#65533;	&#65533;&#65533;(9G&#65533;&#65533;KF&#65533;&#65533;B
&#65533;&#65533;1&#65533; z&#65533;0&#65533;C&#65533;0&#65533;&#65533;&#65533;1&#65533;&#65533;&#65533;&#65533;r&#65533;&#65533;&#65533;+v&#65533;YQ4',&#65533;&#65533;T&#65533;&#65533;/&#65533;P&#65533;&#65533;`&#65533;&#65533;/&#65533;&#65533;&#65533;'&#65533;&#65533;&#65533;o|&#65533;&#65533;nIr2&#65533;?&#65533;a&#65533;,&#65533;&#65533;&#65533;XRdF&#65533;MCS&#65533;&#1098;<Yie&#65533;!\@E&#65533;&#65533;&#65533;0f&#65533;&#65533;+&#65533;*s&#65533;&#65533;2&#65533;iB<&#65533;&#65533;a\+&#65533;&#65533;&#65533;&#65533;:&#65533;@]&#65533;&#65533;&#65533;;.Q&#65533;Y&#65533;Xr&#65533;&#65533;a#&#544;P&#65533;&#65533;N&#65533;&#65533;UQ}u&#65533;&#65533;v&#65533;&#65533;g#E|&#65533;T&#65533;N&#65533;&#65533;&#65533;hq	
)&#65533;&#65533;&#65533;.&#65533;|&&#65533;s&#65533;&#65533;&#65533;&#65533;&#65533;9&#65533;&#65533;&#65533;&#65533;1&#65533;l`m$&#65533;h&#65533;Q&#65533;:&#65533;&#65533;&#65533;&#65533;&#65533;&#343;\f W(v$'(&#65533;\x4< &#65533;&#1501;&#65533;H&#65533;&#65533;R&#65533;&#65533;1&#65533;&#65533;&#530;5;&#65533;&#65533;&#65533;&#65533;8&#65533;
!&#65533;&#65533;&#65533;&#65533;&#65533;A+~&#65533;C$&#65533;&#65533;5&#65533;cB&#65533;pB$'&#65533;&#65533;&#1144;}H&#65533;hc&#65533;&#65533;&#65533;&#65533;,&#65533; 3%,&#65533;&#65533;&#65533;&#65533;&#65533;#W&#65533;&#65533;`&#65533;&#65533;&#663;Xv&#65533;&#65533;&#599;&#65533;&#65533;&#65533;&'&#65533;&#65533;&#65533;&#65533;7&#65533;qF&#65533;&#65533;&#65533;&#614;&#65533;.&#65533;I,&#65533; &#42245;&#65533;&#65533;V2&#252;"&#65533;&#65533;&#65533;|_&#65533;&#65533;&#65533;+s&#65533;&#65533;&#65533;SrB&#65533;p&#65533;2&#65533;.&#65533;&#65533;$E&#65533;i&#65533;&#65533;k&#65533;Q&#65533;&#65533;/f&#65533;jj&#65533;&#65533;<uQUD&#65533;&#65533;|&#1612;M&#65533;{#&#65533;X&#65533;&#65533;{H&#65533;Za&#65533;.&#65533;Q&#65533;&#65533;	#&#65533;h&#65533;,&#65533;qwpR]ut&#65533;!w&#65533;&#65533;QpUfr]&#65533;&#65533; J&#65533;&#65533;&#1071;&#65533;&#65533;&#65533;o&#65533;Wf&#774;&#65533;'H&#65533;Z&#65533;&#65533;&#65533;jb&#65533;&#65533;&#65533;Padq`CRd&#261;*&#65533;	&#65533;&#65533;&#804;!&#65533; &#65533;x&#65533;z&#65533;!&#65533;q&#65533;C&&#65533;!&#65533;r&#65533;&#65533;&#65533;&#65533;C&#65533;N6&#65533;&#65533;&#65533;I&#65533;+&#65533;&#65533;&#65533;&#65533;&#65533;D&&#65533;&#65533;&#65533;FF&#65533;8&#65533;&#65533;IP7&#65533;98&#65533;&f0#H1&#65533;Q&#65533;+&#65533;t&#65533;M|&#65533;`DK&#1546;b&#65533;&#65533;&#65533;n~&#65533;D(pA&#65533;l@&#65533;&#65533;<T&#65533;&#65533;} oH&#65533;&#65533;V&#65533;&#65533;`1&#65533;&#65533;&#65533;5&#65533;&#65533;Fp&#65533;'&#65533;d&#65533;:&#65533;&#65533;&#65533;&#65533;&#65533;&#65533;p&#65533;&#65533;&#65533;&#65533;&#65533;&#65533;&#33059;F&#65533;	<]&#65533;J=C&#65533;*<&#65533;&#1145;&#65533;"&#65533;&#65533;&#1947;&#65533;t&#65533;&#65533;y&#65533;=rP&#65533;&#65533;fQ;N&#65533;Nf&#65533;&#294;&#65533;&#65533;B&#65533;x&#65533;&#65533;`z>I&#65533;T&#65533;&#65533;0<&#65533;5lJ&#65533;X&#65533;:>&#65533;&#65533;&#65533;e&#65533;j&#65533;&#65533;&#65533;&#65533;&#65533;&#65533;y&#65533;	&#65533;&#65533;&#1157;&#65533;]-&&#65533;&#65533;O&#65533;&#65533;M&#65533;$phIb &#65533;&#65533;	\&#65533;#+&#65533;&#65533;&#65533;&#65533;	&#65533;a$;p&#65533;&#65533;&#65533;&#65533;	&#65533;+nz&#65533;&#65533;&#65533;\&#65533;&#65533;&#65533;x&#65533;&#65533;` 	&#65533;<BNt&#65533;c&#65533;BJc&#65533;&#65533;&#65533;^&#65533;&#65533;3&#65533;Z&#65533;&#1566;&#65533;&#350;0B&#65533;H&#65533;&*Y&#65533;&#65533;z&#65533;PHR&#65533;]-3&#65533;Y;&#65533;!&#65533;,l&#65533;&#65533;&#65533;$&#65533;&#65533;y&#65533;&#65533;&#65533;&#65533;4&#65533;&#65533;9&#65533;i&#65533;&#65533;&#65533;&#65533;&#65533;=4*f&#65533;i&#65533;&#65533;&#65533;&#65533;&#65533;&#65533;M&#65533;)`&#65533;c&#65533;E&#65533;&#65533;&#65533;&#65533;(&#65533;&#65533;5a&#65533;&#65533;&#65533;&#65533;Y\&#65533;&#65533;&#65533;&#65533;&#65533;s&#65533;P&#65533;+t&#65533;-#n&#65533;`&#65533;0@D&#65533; ps&#65533;&#65533;.&#65533;&#65533;V&#65533;(A&#65533;J&#65533;&#818;	&#65533;&#741;&#65533;z&#65533;K`&#65533;&#65533;W*&#65533;&#1044;&#65533;&#65533;Us&#65533;r&#65533;&#65533;&#65533;&#65533;&#65533;N<&#65533;p&#65533;P&#65533;&#65533;c9+]&#65533;G/m&#65533;'D3&#65533;&#65533;&#65533;!O&#65533;&#65533;&#65533;&#65533;&#65533;k^&#65533;O&#65533;"F&#65533;U<&#65533;l&#65533;&#65533;&#65533;D}&#65533;&#65533;&#65533;(&#65533; &#65533;&#65533;gC&#65533;a&#65533;(&#65533;&#65533;+&#65533;&#65533;2&#65533;&#1862;*&#65533;a&#65533;:1b&#546;5Q&#65533;&#65533;&#65533;^Jy&#65533;f&#65533;&#325;&#65533;&#65533;!'&#384;o&y&#65533;N&#65533;"&#65533;XY)(t&#65533;b&#65533;&&#651;&#65533;/f&#65533;	8&#65533;&#65533;]gy&#65533;d&#65533;&#1545;7&#65533;j&#65533;&#65533;&#632240;&#65533;!&#65533;p&#65533;&#65533;*p&#65533;&#65533;E&#65533;&#65533;j&#65533;&#65533;&#65533;&#65533;<&#65533;H"Q&#65533;J/&#65533;&#65533;&#65533;&#65533;&#65533;H3&#65533;9&#65533;u &#65533;[&#1537;U&#65533;&#875;\ &#65533;%&#65533;&#65533;U?&#65533;&#65533;k&#65533;Oh&#65533;&#65533;;&#65533;&#65533;m&#65533;&#65533;x&#65533;y	f#lp&#65533;&#65533;&#412;&#65533;&#65533;&#65533;iqh&#65533;%n&#65533;&#65533;_&#1836;&#65533;q+{^&#65533;	5&#65533;&#65533;|h&#65533;2I&#65533;&#65533;P&#65533;"&#65533;&#1589;0&#65533;&#65533;)#2\;0b&#65533;&#65533;z&#65533;nw&#65533;&#65533;&#65533;\&#65533;&#65533;vo&&#65533;&#65533;N&#65533;&#65533;&#65533; n"&#65533;&#65533;&#65533;&#65533;-&#1384;&#65533;&#65533;d&#65533;&#65533;+&#65533;7t&#65533;F&#65533;&#65533;^&#65533;&#65533;Y#M&#65533;Ae&#65533;R&#65533;b&#65533;GM4i&#65533;&#65533;c&#65533;& &#65533;-G&#65533;	&#65533;&#65533;bAd$&#65533;P&#65533;&#65533;&#65533;&#65533; &#65533;&#25190;%&#65533; &#65533;/&#65533;&#65533;
9&#65533;&#65533;"&#65533;&#65533;&#65533;&#1042;O&#65533;%&#65533;&#167;&#65533;G&#65533;7,&#65533;&#65533;r&#65533;&#65533;~&#65533;&#65533;a&#65533;&#65533;g-yH&#65533;?),&#65533;X*&#65533;C&#65533;2C&#65533;&#65533;&#65533;"X&#65533;r&#753;&#65533;Nfi&#470;&#754;!X&#65533;|&#65533;=K&#587;[&#65533;U&#65533;&#65533;_&#65533;&#65533;Y&#65533;2r&#65533;b1&#65533;&#65533;&#65533;\&#65533;R&#65533;Zk8mxr!R2C,	-&#65533;6Y&#65533;WT&#65533;r,&#65533;)o0&#65533;&#1934;&#65533;V&#65533;&#65533;&#65533;&#65533;k&#65533;UI&#65533;|&#65533;&#65533; &#65533;&#65533;&#65533;&#65533;	0&#65533;F8&#65533;s&#65533;&#65533;/&#65533;d&#65533;<&#65533;*&#65533;.H&#65533;!&#65533;l8&#65533;1&#65533;&#65533;4a&#65533;&#65533;&#65533;&#65533;&#65533;&#65533;&#65533;r&#65533;&#65533;qG&#65533;&#65533; &#65533;|&#65533;&&#65533;&#65533;J&#65533;^0/&#65533;&#65533;&#65533;.^&#65533;e&#65533;&#65533;&#65533;'&#65533;4&#65533;q&#65533;&#1787;&#65533;&#65533;&#65533;&#65533;&#65533;[&#65533;~;&#65533;&#65533;&#65533;&#65533;A&#65533;R&#65533;&#65533;&#65533;&#65533;&#65533;&#65533;&#65533;^:&#65533;&#65533;h&#65533;&#65533;&#65533;25&#65533;&#65533;&#65533;-KE&#65533;S&#65533;&#65533;&#65533;%y&#201;&#65533;&#65533;&#65533;&#65533;&#484;&#65533;{&#65533;&#65533;&#65533;'&#65533;&#65533;'&#65533;	&#65533;&#65533;&#65533;C&#65533;DOB&#65533;H,JD&#770;*&#65533;&#65533;,&#65533;&#591;]&#65533;G&#65533;&#65533;&#65533;,&#65533;+&#65533;&#65533;l\&#509;:&#65533;&#65533;+&#65533;FG&#65533;
&#65533;&#65533;DRl&#65533;&#65533;+&#65533;S&#65533;&#65533;&#65533;& &#65533;J&#65533;X&#65533;&#65533;&#65533;1&#65533;+&#65533;&#65533;Ot&#65533;&#65533;&#65533;,8+T&#65533;&#65533;p&#65533;;<&#65533;&T&#65533;&#65533;&#65533;:8&#65533;&#65533;[&#95197;&#65533;0&#725;&#65533;&#65533;&#65533;e&#518;&#65533;&#65533;\&#65533;8&#65533;;h&#65533;.l9&#65533;B&#65533;0&#65533;o|&#65533;[h&#65533;&#65533;b&#65533;E&#65533;PE&#65533;&#65533;&#65533;i&#65533;&#833;Tt&#1309; &#65533;Y&#65533;&#65533;&#65533;9&#65533;&#65533;&#65533;&#65533;B&#65533;&#65533;&#65533;&#65533;&#65533;&#65533;i&#65533;)&#65533;C98&#65533;'&#65533; &#65533;/mQ&#65533;&#65533;&#65533;&#65533;&#65533;&#65533;&#65533;&#65533;C?&#65533;&#65533;o&#65533;&#65533;&#65533;&#65533;&#65533;&#65533;&#65533;&#65533;&#65533;^1A@&#65533;&#556;0&#65533;(&#65533;.&#65533;&#65533;L)&#65533;&#65533; &#65533;P&#65533;&#482;n&#65533;D&#65533;`(xR&#65533;&#65533;[&#65533;V&#65533;&#65533;n&#65533;Mn&#65533;&#65533;&#65533;4&#65533;M&#65533;a@&#65533;y&#65533;&#65533;a&#65533;OEs&#65533;&#791;&#65533;!&#65533;_&#65533;d+&#65533;&#172;&#65533;Nvi&#65533;&#65533;&#65533;	&#65533;I(&#65533;[&#65533;|	&#65533;&#65533;&#65533;&5N'&#65533;G&#65533;&#65533;&#65533;k&#65533;&#65533;2y&#65533;&#65533; &#65533;1&#65533;&#65533;&#65533;H&#65533;@&#65533;T&#65533;&#65533;&#65533;1&#65533;&#65533;&#1252;&#65533;&#65533;X&#65533;&#65533;&#65533;	&#65533;:&#65533;&#65533;&#65533;BD&#65533;B&#1807;YIL&#65533;`&#65533;&#65533;&#65533;&#65533;&#65533;'&#65533;&#65533;,lB&#65533;&#65533;&#65533;&#65533;&#65533;J&#65533;R&#65533; &#65533;&#65533;&#65533;B$&#65533;_&#65533;&#65533;&#65533;&#1601;&#65533;xAqh&#65533;&#65533;&#65533;<&#65533;C;&#65533;&#453;&#65533;&#65533;:&#65533;Pxx#&#65533;&#65533;/4&#65533;:L&#65533;,&#65533;&#65533;PTh&#65533;&#65533;QP&#65533;&#65533;iH&#65533;&#65533;B&#65533;(C&#65533;Lc &#65533;WX&#65533;&#65533;&#65533;&#65533;&#65533;!E&#65533;K&#65533;&#65533;X&#65533;9&#65533;1x&#65533;-&#65533;&#65533;&#65533;I&#65533;&#65533;&#65533;&#65533;&#1144;U&#65533;A&#65533;T0#&#65533;&#65533;h&
&#1105;&#65533;&#465;l&#65533;&#65533;&#65533;Gt&#37028;@&#65533;h&#65533;K&#65533;\Q&#65533;&#65533;:&#65533;&#65533;&#65533;E&#65533;$~	&#65533;&#65533;,i&#65533;&#65533;&#65533;)&#65533;&#65533;&#65533;&#65533;a&#65533;Gk&#65533;&#65533;o&#65533;&#65533;&#65533;&#65533;W&#65533;&#65533;&#65533;J&#65533;&#65533;MN!&#65533;&#65533;H&#65533;&#65533;&#65533;&#65533;&#65533;R&#65533;&#65533;&#65533;&#65533;M&#65533;Hc&#65533;T_5z&#65533;&#65533;} 4&#65533;&#65533;&#65533;&#65533;&&#65533;&#65533;9Z&#65533;&#65533;&#65533;'&#65533;#,0&#65533;&#65533;&#65533;&#65533;1}{&#65533;IA,&#65533;3&#65533;I|x&#65533;&#1059;&#65533;&#65533;&#65533;Q&#65533;&#65533;&#65533;G&#65533;N&#65533;:q&#65533;9a	DD&#276;T&#1822;&#65533;TI>v&#65533;&#65533;&#65533;&#65533;E&#65533;Ct&#65533;&#65533;&#65533;&#288;&#65533;Kh&#1799;u&#65533;&#65533;%&#65533;&#65533;&#65533;`&#65533;&#65533;H&#65533;X~X(@&#65533; C2&#65533;6&#65533;&#65533;+p+&#65533;&#65533;&#1537;&#65533;&#65533;&#65533;&#65533;p`&#65533;&#65533;M&#65533;Je=&#771;<&#65533;K'&#65533;<&#65533;E&#65533;m&#65533;9&#65533;
,&#65533;&#1568;&#18997;<&#65533;&#65533;(&#65533;d&#775;G&#65533;&#65533;&#65533;&#65533;C&#65533;1FK&#65533;c8D\&#65533;LR\&#65533;&#65533;&#65533;JBt%&#65533;&#65533;W&#1882;+&#65533;JAFp&#65533;&#65533;N&#65533;U&#65533;&#65533;'&#65533;O&#1885;&#65533;&#65533;d(&#65533;&#65533;0m_&#65533;&#65533;&#65533;R&#65533;$&#65533;<&#65533;`@&#65533;&#65533;&#65533;&#65533;h&#65533;&#65533;&#65533;L&#972;&#65533;*&#65533;&#65533;&#65533;&#65533;o&#65533;&#65533;&#65533;]&#65533;g&#322;5A&#65533;&#65533;&#65533;^&#65533;G&#1264;A+&#65533;&#65533;&#65533;&#65533;&#65533;&&#65533;^8Y`&#65533;<r"&#65533;&#65533;&#65533;D&#65533;sz&#65533;pU&#65533;p&#65533;&#65533;&#65533;vF&#65533;&#1064;G&#65533;ux&#65533;&#65533;&#65533;0&#65533;&#65533;&#65533;&#65533;&#65533;L	&#65533;&#65533;E&#65533;A'h&#65533;&	&#65533;{&#65533;&#65533;lh&#65533;h&#65533;&#65533;5&#65533;}&#65533;
&#65533;	C\D&#65533;P&#65533;Z&#514;&#65533;&#128;n&#65533;m&#65533;@	,tBr4H&#65533;D&#65533;d&#65533;CX&#65533;&#65533;~&#65533;&#65533;L&#65533;&#65533;&#65533;.&#65533;&#65533;$&#65533;&#65533;<F&#1926;K&#834;;&#65533;B_&#65533;&#65533;&#65533;&#65533;}L&#65533;&#65533;&#65533;&#65533;&#65533;&#65533;iA&#65533;&#65533;&#65533;)G+&#65533;X?&#65533;(&#65533;v&#65533;*&#65533;&#65533;&#1393;&#65533;S&#65533;AT&#65533;M&#65533;&#65533;&#65533;&#65533;b&#65533;:&#65533;&#65533;&#65533;&#65533;1&#65533;&#65533;< &#65533;Y&#65533;Z&#65533;&#65533;/&#65533;&#65533;1&#65533;C$ER`&#65533;&#65533;&#862;; &#65533;&#65533;&#1051;U&#65533;&#65533;&#65533;&#65533;O&#65533;&#65533;&#65533;M&#65533;&#65533;K.y&#65533;T&#65533;_&#65533;
j^dD&#65533;m&#65533;&#65533;D&#65533;&#65533;\&#65533;kJw&#65533;`&#65533;i&#65533;D&#65533;E&#65533;&#65533;&#65533;&#65533;A&#65533;,&#65533;}&#65533;HGyD&#65533;&#65533;&#65533;&#65533;&#65533;&#65533;&#40538;w4C&#65533;&#65533;&#65533;lB&#65533;-&#65533;&#65533;-&#65533;Y&#65533;&#65533;^w&#65533;bq&#65533;&#65533;&#65533;&#65533;&#65533;	&#65533;@t&#65533;&#65533;&#65533;V&#65533;&#65533;&#65533;&#65533;&#65533;&#65533;$k&#65533;F&#65533;&#65533;^&#65533;&#65533;&#65533;9&#65533;&#65533;+&#65533;&#65533;&#65533;&#65533;H&#596;&#65533;E&#65533;&#65533;&dke&#65533;&#65533;}&#65533;&#911;&#65533;&#65533;Mh&#65533;&#65533;&#65533;&#65533;x&#65533;|&#603;r`&#65533;&#65533;>E&#65533;&#65533;.&#65533;&#65533;&#65533;	&#560;&#65533;&&#65533;R&#65533;&#65533;&#65533;&#65533;0PQr&#65533;H&#65533;&#65533;&#65533;|&#65533;&#65533;TP&#65533;&#65533;&#65533;RH&#65533;S&#65533;OpP&#65533;Bv&#65533;&#65533;0&#65533;M&#65533;&#65533;O&#65533;&#65533;%f&#65533;&#65533;k&#65533;&#65533;&#65533;`h&#65533;,&#65533;`&#65533;\&#65533;&#65533;B&#65533;&#1155;8&#65533;&#65533;24&#65533;&#1217;&#65533;>jK&#65533;BJ&#65533;&#65533;@G&#65533;DA&#65533;&#65533;+D&#65533;&#65533;&#65533;H@Ax&#65533;
meX&#65533;&#1080;DOP&#65533;&#65533;v&#65533;&#65533;X&#65533;<&#65533;&#65533;0&#1350;&#855;&#65533;Im&#65533;tT&#65533;&#65533;@L&#65533;/$&#65533;&#65533;&#774;&#65533;o&#65533;m&#65533;&#65533;&#65533;H&#65533;&#65533;&#65533;&#65533;&#65533;&#65533;A(&#65533;&#65533;&#1776;&#509;J]m&#65533;K&#65533;U&#65533;&#65533;`*&#872;&#65533;&#465;&#65533;&#65533;l&#65533;&#65533;x&#65533;(D&#65533;/&#65533;&#65533;&#65533;&#1681;&#65533;]&#65533;&#783;o&#65533;&#65533;G&#65533;b&#65533;D&#65533;&#363;&#65533;;$&#65533;&&#65533;DK&#65533;&#65533;<&#65533;&#65533;&#65533;t.'sb&#65533;+&#65533;j&#65533;
&#65533;	 k&#65533;&#65533;&#65533;Rp&#65533;&#65533;LH&#65533;d2&#65533;&#65533;&#65533;B2&#65533;&#65533;&#65533;&#65533;n&#65533;v&#65533;(SkxL4y&#65533;rx&#65533;r&#65533;W{&#65533;&#65533;&#65533;)&#470;&#65533;8VNiXJ&#65533;&#65533;&#65533;&#65533;TP&#65533;lN&#65533;p&#65533;&#65533;$-A&#65533;&#65533;+tN&#65533;&#65533;(+p&#65533;&#65533;&#65533;"&#65533;D&#65533;&#65533;TJ@Y&#65533;`hK&#65533;&#65533;0&#65533;J&#65533;}OC&#65533;K&#65533;&#65533;j@x&#65533;v&#65533;Af,&#65533;a&#65533;&#65533;aQ&#65533;$1&#65533;L=&#65533;A(&#65533;&#65533;&#65533;a=$&#65533;2&#65533;L&#65533;&#65533;/&#65533;U&#1290;_&#65533;&#65533;Z&#65533;&#65533;&#65533;&#65533;k&#65533;d&#65533;&#577;&#65533;&#65533;&#65533;&#65533;&#65533;&#65533;X,&#65533;&#65533;!cXx&#65533;&#65533;&#65533;&#65533;G&#65533;Y(&#65533;D2&#65533;1&#65533;&#65533;U&#65533;R&#65533;D&#65533;&#65533;Hjl&#65533;F&#65533;A&#65533;&#65533;&#65533;0$&#962;&#65533;&#65533;X&#65533;&#65533;!&#65533;n&#65533;(	&#1348;&#65533;&#65533;&#65533;&#65533;(&#65533;&#65533;&#65533;n&#65533;&#65533;&#65533;&#65533;&#65533;&#65533;'`&#65533;dNn&#65533;u&#769;]&#65533;&#65533;&#65533;&#65533;E&#65533;w&#65533;Ss/&#65533;&#65533;+ (CgGlrl	&#65533;&#65533;<&#65533;&#65533;R&#65533;D_&#65533;&#65533;P_&#65533;Dg*U&#65533;&#65533;&#65533;H&#65533;D_&#65533;&#65533;Ai&#65533;V&#65533;&#65533;&#65533;&#65533;z&#65533;&`B&#65533;r&#65533;XSAdks&#65533;s|&#65533;6	.&#65533;&#65533;&#65533;r&#65533;&#935;&#65533;&#65533;p&#65533;.&#65533;s&#65533;2K&#65533;9&#65533;&#65533;&#65533;.&#65533;&#65533;$r`0&#65533;&#65533;&#65533;&#65533;6>1&#65533;(&#65533;o.L&#65533;7&#65533;J/&#65533;&#65533;&#65533;&#65533;8&#65533;f&#65533;P&#333;&#65533;JK&#65533;0&#65533;&#65533;QO4&#65533;} &#65533; &#65533;&H&#65533;&#65533;D&#65533;]&#65533;N#&#65533;&#143;&#65533;`+8&#65533;4&#65533;&#65533;F&#65533;HA&#642;&#65533;&#65533;a&#65533;&#65533;I&#65533;[eSA&#65533;&#65533;&#65533;&#65533;&#65533;0&#65533;j&#65533;&#65533;-&#65533;&#65533;&#65533;&#65533;&#65533;]&#65533;08G&#65533;&#65533;e&#65533;L&#65533;B&#65533;&#65533;&#65533;[P&#65533;&#65533;&#65533;&#862;&#936;&#65533;iN&#65533;0B(I!}&#65533;99&#65533;(&#65533;&#65533;&#65533;&#65533;&#65533;&#65533;&#65533;F}&#65533;&#65533;S&#65533;&#65533;&#65533;8
&#65533;F&#65533;q&#65533;&#958;K{&#65533;m&#65533;&#65533;,&#65533;f1&#65533;&#65533;Q,t&#65533;&#65533;0&#65533;M&#65533;gq&#23178;8&#65533;s&#65533;&#65533;&#1928;H&#65533;@&#65533;y
b&#65533;HA`|&#65533;N&#65533;&#65533;b;&#65533;&#65533;8&#65533;&#65533;g&#65533;o&#65533;P&#65533;&#65533;&#65533;&#65533;e&#65533;&#65533;bX^-&#65533;{&#65533;&#917;,&#65533;v3//&#65533;x&#65533;8x&#65533;H+T&#65533;* C&#65533;S&#65533;T&#65533;G&#65533;fA&#18053;l&#65533;&#65533;&#65533;ZH`\Th&#65533;&#65533;&#65533;&#65533;i&#65533;i &#65533;F&#65533;J&#65533;&#65533;&#65533;&#65533;&#65533;G&#65533;Bwx&#65533;&#65533;&#65533;xi&#65533;&#65533;/&#65533;&#65533;E&#65533;M&#65533;&#65533;.&#65533;GZe&#65533;X~k&#1540;Q&#65533;Bw&#65533;&#65533;4<,&#65533;&#65533;'&#65533;&#65533;/,&#65533;m&#1053;Y&#65533;&#65533;`7&#65533;&#65533;B&#65533;Y&#65533;*0&#65533;Y&#65533;X&#65533;
Q&#65533;&#65533;/&#65533;&#65533;.0&#65533;&#65533;&#65533;&#65533;B^&#65533;&#65533;&#65533;&#1035;5U&#65533;;(&#65533;aH&#65533;&#1652;t&#65533;&#335;_&&#65533;LI&#65533;A!B&#65533;S&#65533;&#65533;h9&#65533;k\&#65533;Zq,L&#65533;&#65533;&#65533;&#65533;&#65533;&#65533;B&#65533;&#860;N;ZH&#65533;&#1597;YG&#568;z<R&#65533;&#65533;F&#65533;&#65533;^&#65533;&#65533;&#65533;(&#65533;&#65533;'
2@&#65533;&#65533;`l&#65533;5;K&#65533;8&#65533;&#65533;B&#65533;&#65533;cE&#65533;&#65533;&#65533;flm&#488;*&#65533;n&#65533;&#65533;&#1589;]k_5&#65533;&#65533;&#65533;u&#65533;&#65533;*&#65533;G&#65533;&#65533;-aA<&#65533;&#65533;-&#65533;:&#65533;eh*4G&#65533;Dk&#65533;P/&#65533;0&#65533;&#65533;dk&#65533;&#65533; &#65533;D&#65533;&#65533;2&#65533;&#65533;,E&#65533;&#65533;h &#65533;&#65533;Aik%&#65533;(&#65533;`(:2&#65533;&#65533;&#65533;QgZm&#65533;&#65533;&#65533;&#65533;&#65533;Br&#1290;&#65533;r:8&#65533;3&#65533;P)&#65533;CC2&#65533;B(&#65533;&#65533;&#65533;=u&#65533;L&#65533;&#65533;{&#65533;A/	&#65533;m&#65533;/&#65533;'&#65533;&#65533;F$F&#65533;B&#65533;&#65533;U-&#65533;&#65533;L&#65533;&#65533;&#65533;&#65533;&#65533;?&#65533;&#65533;4&#65533;&#65533;+0&#65533;r&#65533;&#65533;&#65533;&#65533;&#65533;l&#65533;&#65533;[0&#65533;&#65533;&#65533;,(
&#65533;!&#65533;JsBa&#65533;&#65533;.&!cN^&#65533;&#65533;D&#65533;M&#65533;=&#65533;&#65533;&#1035;g&#65533;B&#1045;L&#65533;&#65533;&#65533;2m&#65533;J&#65533;.&#65533;&#65533;&#65533;ljXq2&#65533;& &#65533;&#65533;M&#65533;E&#65533;&#65533;)0&#65533; &#65533;&#65533;0&#65533;&#65533;HM+&#65533;&#65533;&#65533;Ge&#65533;&#65533;D*`&#65533;x&#65533;&#65533;e&#65533;+c&#65533;&#65533;)&#65533;&#65533;M&#65533;8&#65533;&#65533;&#65533;K:&#65533;t[&#494;&#65533;&#65533;c&#65533;^&#65533;I/Q&#65533;p&#65533;R0M0'&#65533;&#65533;&#65533;&#65533;X;x&#65533;v&#65533;t&#65533;&#65533;'&#65533;e&#65533;D
&#65533;&#65533;J&#65533;7j&#65533;&#65533;q&#65533;jTS?x&#65533;&#65533;CV.d&#65533;&#65533;&#65533;_&#65533;&#65533;&#65533;&#65533;"F&#65533;!Cb&#65533;&#65533;&#65533;&#65533;3'&#65533;PY3g&#65533;&#65533;sd~&#65533;&#65533;E'O&#65533;f&#65533;
l&#65533;W&#65533;&#65533;&#65533;&#65533;&#65533;i&#65533;7P&#65533;&#537;s9&#65533;`O&#65533;@&#65533;&#65533;&#65533;)o&#65533;M&#65533;&#65533;&#265;&#65533;w&#65533;&#65533;&#65533;&#65533;<&#65533;z%9&#65533;&#65533;X&#65533;&#65533;&#65533;&#65533;4G&#65533;5n&#65533;qC&#65533;&#668;W&#65533;&#65533;%&#65533;&#65533;p0X&#65533;&#65533;y&#65533;&#1515;&#65533;`&#65533;&#769;&#65533;5l+&#65533;^&#65533;l&#65533;E,&#65533;Pi&#65533;t&#65533;s}&#65533;k*R`2&#65533;&#65533;U&#65533;T4&#65533;J&#65533;&#65533;N&#65533;4&#65533;&#65533;O6&#782;&#65533;&#65533;&#65533;&#65533;2]&#65533;!&#65533;&#65533;&#65533;&#65533;HC:tyg&#65533;~$&#65533;gD&#65533;H#&#65533;4&#65533;&#65533;7&#65533;p&#587;7&#65533;&#65533;&#65533;V@:&#26143;&#65533;&#65533;%e&#65533;!&#65533;e`T&#65533;&#65533;&#65533;&#65533;&#65533;&#65533;w&#65533;QF&#65533;)&#65533; &#65533;(&#65533;&#65533;#Y&#65533;&#65533;&#605;W&#65533;p&#65533;&#65533;&#65533;&#65533;&#65533;q&.&#1944;&#65533;C.&#65533;,&#65533;&#65533;&#65533;J&`L&#65533;N
(&#65533;&#226;&#65533;/jQ&#65533;&#65533;e&#65533;f*&#65533;h&#65533;&#65533;b&#65533;&#907;:z&#65533;(&#65533;&#65533;&#65533;&#206;:&#65533;&#65533;KX&#1092;6&#65533;W&#65533;aHd&#65533;&#65533;$&#65533;&#65533;&2M&#65533;/&#65533;&#65533;k&#65533;V&#65533;ag'&#65533;<&#65533;+&#65533;&#65533;&#65533;<&#65533;M6&#65533;@&#65533;&#65533;e&#65533;&#65533;(O&#65533;(&#65533;&#65533;&#65533;t&#65533;&#65533;X&#65533;`&#65533;&&#65533;&#65533;i'(&#65533;|ug&#65533;&#65533;&#65533;"&#65533;W:9&#65533;&#65533;&#65533;&#65533;zj*&#65533;&#65533;&#65533;+,&#65533;J&#65533;hK&#65533;&#65533;>&#65533;-`h+&#1938;&#65533;0&#65533;&#65533;&#65533;:&#65533;"&#65533;&#65533;&#65533;&#65533;<y%1`S&#65533;7&#65533;xL&#65533;^b&#65533;&#65533;&#65533;&#65533;`&#851;P@q/M8&#65533;&#65533;&#65533;~9&#65533;-&#65533;&#65533;cU`&#65533;O>&#1602;&#65533;$&#65533;&#65533;T&#65533;29&#65533;&#65533;BUf#&&#65533;&#65533;a9l&#65533;&#65533;Nz&#65533;&#65533;W&#65533;&#65533;&#45081;&#65533;&#65533;&#65533;&#65533;&#65533;&#65533;&#65533;B&#65533;&#65533;)b&#65533;-=9&#65533;&#65533;X|&#65533;&#65533;&#65533;&#65533;&#65533;&#65533;d&#65533;&#65533;&#65533;&#65533;3&#65533;&#65533;EX&#65533;&#65533;@9fY&#65533;&#65533;"Z&#65533;8Z&#65533;P&#65533;~(4&#65533;&#65533;4&#65533;z&#65533; /Rz&#65533; &#65533;0&#65533;X)
N&#65533;v&#65533;&#65533;<Q&#65533;Y&#65533;=R&#63038;&#65533;B&#65533;9p"&#65533;$&#65533;V&#65533;&#65533;&#65533;&#65533;d!j'%	&#65533;&&#65533;\ &#65533;&#65533;&#65533;r%,&#65533;$G&#65533;FaQi&#65533;&{&#65533;&#65533;&#65533;-zQ&#65533;(G&#65533;,(&#65533;?&#31767;C9&#65533;^&#65533;8&&#65533;3&#65533;:.&#65533;O&#65533;`&#65533;Fi&#65533;FW&#65533;%&#65533;&#65533;`c&#65533;4&#65533;h&#65533;&#65533;_t&#65533;&#65533;O&#65533;~&#65533;&#65533;&#65533;&#65533;&#520;R&#65533;&#65533;5o52&#65533;M&#65533;e&#65533;&#65533;%.T&#65533;(Fn2&#65533;U&#65533;&#65533;	&#65533;&#65533;&#65533;*J&#65533;&#65533;&#65533;e&#65533;&#65533;&#65533;h&#65533;f&#65533;`&#65533;&#65533;&#65533;u&#65533;X&#65533;Za&#65533;&#65533;&h&#65533;&#65533;[3&#65533;&#65533;f&#1046;!@&#65533;M&#65533;&#65533;&#65533;0&#65533;&#65533;aXxB&#65533; &#65533;&#65533;Kb&#65533;Q&#65533;&#65533;&#65533;M&#65533;&#65533;&#65533;	o&#65533;'61Ox&#65533;`&#65533;&#65533;'&#50182;9&#65533;&#65533;&#65533;P&#65533;&XQ&#65533;P&#65533;&#65533;)&#65533;+&#65533;Px!&wT@&#65533;&#65533;&&#65533;#7&&#65533; &#65533;&#65533;S&#65533;&#65533;p'8&#65533;q&#65533;&#65533;f&#65533;`,&#65533;=>&#65533;x|
/&#65533;&#65533;&#65533;&#65533;&#65533;|Q&#65533;&#65533;&#65533;&#65533;h&#65533;@&#65533;Eb&#65533;4&#65533;&#1569;&#65533;(]&#65533;HC<h&#65533;0,&#65533;&#65533;&#65533;P&#65533;&#392;&#65533;&#65533;&#65533;6&#65533;&#65533;&#65533;&#65533;@&#65533;&#65533;qgD&#65533;&#65533;vrM &#65533;&#65533;r&#65533;N&#65533;&#65533;&#65533;Q&#65533;&#65533;&#65533;8&#65533;,&#1208;h&#65533;H&#65533;&#65533;&#1541;&&#65533;&#65533;%)A#&#65533;8&#32377;&#1385;&#65533;#
/'k&#65533;&#65533;^ E9&#1441;&#65533;ahb;&#65533;I&#65533;&#65533;&#65533;&#65533;&#65533;&#65533;2s&#65533;R|S?&#65533;&#65533;A>&#65533;&#65533;;t1;C&#65533;B&#65533;G:0\&#65533;&#339;&#65533;&#65533;.l&#65533;&#65533;H&#1099;&#65533;5&#65533;(&#65533;(8t&#65533;&#1121;&#65533;jG&#65533;&#65533;&#65533;*&#65533;&#65533;&#65533;A&#65533;H&#65533;T&#65533;T&#65533;&#65533;&#65533;:Hu&#65533;`&#65533;OF02&#65533;J&#65533;Ac@&#65533;0uV&#65533;L-&#65533;4&#65533;+&#65533;J&#65533;&#274;&#65533;&#65533;&#65533;&#65533;&#65533;nqK[V8~&#65533;h&#65533;Q&#65533;&#65533;&#65533;.`&#65533;	!b
^^A&#65533;&#65533;&#65533;p4&#65533;IC5C&#65533;7&#65533;A&#65533;q&#65533;XQ&#65533;M&#65533;:&#65533;("&#65533;&#65533;&#65533;&#65533;h&#65533;|&#65533;a&#65533;;&#65533;I&#65533;w*&#65533;&#65533;,&#65533;&#65533;&#732;&#65533;$&#65533;r&#65533;&#65533;2&#65533;&#65533;&#1066;Q&#65533;Kw&#65533;SY&#65533;up&#65533;&#65533;&#65533;S3&#65533;,&#65533;cA&#65533;&#65533;
&#65533;&#65533;'&#65533;&#65533;t&#1574;'	h&#65533;&#65533;X%&#65533;6Xc&#65533;&#65533;)2RPF&#65533;l&w&#65533;&#65533;S9&#65533;&#65533;&#65533;&#65533;O7&#65533;&#65533;&#65533;v$&#65533;/&#1211;QF~q$eh&#65533;n&#65533;]	&&#65533;&#65533;"O0S&#65533;&#65533;&#65533;&#65533;&#65533;&#65533;&#285;&#65533;*&#65533;Ci&#65533;<&#65533;&#65533;&#65533;&#1493;&#922;)&#65533;B&#65533;a&#65533;&#65533;"Xz&#65533;]z&#65533;4P&#65533;&#65533;&#65533;&#65533;&#359;&#65533;40&#65533;&#65533;&#65533;&#65533;F9^&#65533;1F&#65533;bS&#65533;k&#65533;0`&#65533;&#65533;&#65533;M&#1091;'$nM&#565535;&#65533;&#65533;&#65533;&#324;V+&#65533;M$&#65533;1&#65533;	A\r&#65533;&#65533;&#65533;&#65533;&#65533;&#65533;`Tu&#65533;C&#65533;&#65533;&#65533;x&#65533;"&#65533;d(&#65533;3&#65533;&#65533;&#65533;2&#1263;0&#65533;+(N&#65533;B
Z&#65533;*1B&#65533;&#1156;&&#65533;&#360;PP!&#65533;`&#65533;pB&#65533;_&#65533;VX&#65533;&#65533;SL]K&#65533;N9&#65533;&#65533;&#65533;?&#65533;&#65533;9&#65533;P0&#65533;&#65533;D<!&#65533;&#65533;I&#65533;U&#65533;&#65533;[/&P&#65533;e&#65533;hb?W&#65533;E&#65533;&#65533;O&#65533;zE(&#65533;&#65533;&#65533;&#65533;X%T&#65533;D&#1251;&#65533;&#65533;&#65533;S&#65533;i&#191;&#65533;&#65533;&#65533;8X.e&#65533;47&#65533;&#65533;U&#65533;6",> #&#65533;a&#65533;T&#65533;&#65533;.&#65533;y&#1687;&#65533;&#65533;p&#1349;&#65533;&#65533;P&#65533;&#65533;l&#65533;&#65533;&#65533;E&#65533;`)&#65533;&#65533;E&#65533;&#996;&#776;t-b&#65533;&#213;&#65533;&#65533;D;&#65533;&#65533;	b&#65533;o&#65533;&#65533;&#65533;&#65533;c&#65533;rHt&#65533;D7&#65533;&#65533;&#65533;&#65533;I]x&#65533;&#65533;&#65533;&#65533;&#909;{&#65533;u&#65533;&#65533;,&#65533;&#777;&#65533;I\&#65533;&#65533;&#65533;&#65533;
&#65533;&#65533;Oq1&#65533;&#65533;&#65533;9&#65533;QXX&#65533;&#1540;;'"=&#65533;\&#65533;&#65533;&#65533;|#jQ&#65533;#	&#65533;|&#65533;r&#65533;&#65533;&#65533;)&#65533;	&#65533;&#65533;&#65533;&#65533;+4&#65533;&#65533;&#65533;&#65533;S&#65533;j&#65533;&#65533; J&#65533;&#65533;&#65533;('&#65533;&#65533;L&#65533;&#65533;&#65533;X1&#65533;&#322;&#65533;.&#65533;&#1619;&#65533;&#65533;&#65533;&#65533;&#65533;F9&#945;&#65533;&#65533;&#65533;~&#65533;H&#1361;&#65533;>&#65533; [%&#65533;U&#65533;&#65533;N&#65533;&#65533;~&#65533;{&#1589;&#65533;&#65533;!a&#65533;V&#65533;r{&#65533;{&#65533;fvpC&#65533;&#65533;&#65533;N9&#65533;*&#65533;Bws&#65533;6_&#65533;_x&#65533;v&#65533;9&#65533;&#65533;$&#65533;t"&#65533;&#65533;&#65533;]&#65533;&#138;{&#65533;{1]&#65533;&#65533;&#721;Y`%&#65533;&#65533;&#65533;k %&#65533;aE,X&#65533;m&#65533;&#65533;h&#65533;~&#65533;&#65533;&#65533;&#65533;&#65533;S^&#65533;&#65533;&#65533;0G &#65533;$&#65533;&#65533;bMYy&#414;&#65533;&#65533;S2&#65533;&#65533;&#65533;&#65533;&#65533;&#65533;BoH&#65533;&#65533;a&#65533;&&#65533;&#65533;9&#65533;R&#65533;&#65533;D^&#65533;&#65533;&#65533;&#65533;VB&#65533;&#65533;S&#65533;&#65533;&#65533;s&#65533;&#65533;<-&#65533;V&#65533;#=&#65533;&#65533;&#65533;&#28115;q&#65533;Wa&#65533;%&#65533;&#65533;&X2&#65533;&#65533;&#65533;H:&#402;\o&#65533;&#65533;&#65533;&#65533;&#65533;C<&#65533; &#65533;
Z&#65533;&#65533;&#901;<z&#408;P
&#65533;`S&#65533;&#65533;K4&#65533;dN&#65533; &#65533;&#65533;'&#65533;&#65533;&#65533;x&#65533;&#65533;`B&#65533;1&#65533;&#65533;FL(&#65533;A0c7&#65533;L". &#65533;&#65533;N04n&#65533;DAhb&#65533;&#65533;&#65533;&#65533;&#65533;&#65533;&#65533;JD>fB:&#65533;#X&#65533;&#65533;!&#65533;&#65533;D&#65533;ja&#65533;&#65533;&#65533;Z&#65533;d&#65533;#&#65533;&#65533;&#65533;&#65533;&#65533;H&#65533;*0&#65533;&#65533;2&#65533;Y&#65533;e+&#65533;N+,&#65533;&#65533;&#65533;-&#65533;Z2&#65533;&#65533;0[>@&#65533;&#65533;n&#65533;&#65533;&#65533;&#65533;&#65533;C&#65533;4&#65533;c&#65533;&#65533;R&#65533;&#652;&#65533;	&#65533;&#65533;&#65533;&#65533;&#65533;&#65533;&#65533;&#65533;&#1354;&#65533;Xp&#65533;c&#65533;`r&#65533;~h&#65533;&#65533; &#1193;."&#65533;X&#65533;9&#65533;&#65533;&#65533;t&#65533;$&#65533;&#65533;&#65533;e|&#65533;&#65533;,&#65533;3:&#65533;t&#65533;'Vr&#65533;bT16&#65533;8R&#65533;&#65533;&#65533;b&#65533;&#65533;BM&#65533;&#65533;&#65533;:&#65533;&#65533;FR&#65533;$&#65533;Kf1&#65533;&#65533;&#65533;$&#65533;&#65533;&#65533;&#65533;>?&#1796;m&#65533;&#65533;&#65533;&#65533;f&#65533; u&#65533;&#65533;)&#65533;lOR&#65533;&#65533;&#65533;A8!
&#65533;@&#65533;Z&#65533;&#65533;&#65533;%&#65533;m%&#65533;fn&#65533; &#65533;&#65533;!zL&#65533;&#65533;&#65533;!0$"^&#65533;Jb	&#65533;|&#65533;@&#65533;
X&#65533;n&#65533;a&#65533; &#65533;I&#65533;k?&#65533;&#65533;&#65533;Tb@:&#474;&#65533;8&#65533;&#65533;&#1636;qL&#65533;X&#65533;a&#65533;d"&#65533;V&#65533;&#65533;&#65533;	&#65533;i&#65533;i&#65533;&#65533;&#65533;P&#65533;&#65533;&#65533;6&#65533;&#65533;a(&#65533;`&#65533;i"&#65533;&#65533;^4D|8e&#65533;ErrA&#65533;&#65533;&#65533;VB&#65533;N g&#65533;&#65533;&#65533;}&#65533;gx
&#65533;&#65533;i&#65533; &#65533;'~&#65533;&#65533;<&#65533;@&#65533;PB&#65533;P&#65533;x8b|&#65533;&#632;~&#65533;&#65533;B&#65533;&#65533;&#65533;+1&#65533;&#592;,&#590;&#65533;&#65533;&#65533;&#65533;&#323;&#65533;&#65533;/&#1582; &#65533;Ba&#65533;&#65533;&#65533;J&#65533;&#65533;&#65533;*fZC*{#'/&#65533;	&#65533;&#65533;&#65533;.&#65533;&#65533;" &#65533;&#65533; $f&#65533;&#65533;c&#65533;&#65533;&#65533;BD&#65533;&#65533;&#65533;&#65533;
&#65533;Pq&#65533;;fb;&#65533;&#65533;&#65533;)&#65533;&#65533;&#65533;&#65533;A;2b&#65533;Ro59&#65533;&#65533;2&#65533;Fr&#65533;2&#65533;&#65533;;&#65533;@7&#65533;I
&#65533;qRS5
&#65533;@&#65533;&#65533;#&#65533;
|&#65533;&#65533;<K&#65533; &#65533;&#65533;&#65533;]&#65533;&#65533;&#65533;"@&#65533;z&#65533;&#65533;&#65533;f&#1953;&#65533;g&#65533;&#65533;&#65533;&#65533;%&#65533;c 2&#65533;3r&#185;f!&#65533;&#65533;kOB&#65533;n&#65533;H&#65533;qS&#65533;%&#65533;D&#65533;&#65533;a&#65533;&#65533;&#65533;h&#65533;nQ&#65533;&#65533;&#65533;&#65533;` ?&#65533;&#65533;&#65533;&#65533;&#65533;&#65533;$4I&#65533;"&#1473;K~&#65533;Q&#65533;&#65533;&#65533;t&#167;&#65533;Sf&#65533;4z&#477;&#1440; x&#65533;7Z&#65533;&#14354;R0&#65533;@&#65533;iL&#65533;1 &#65533;&#65533;V&#65533;!T&#65533;&#65533;trAB>&#65533; l&#65533;&#65533;x&#65533;H8l&#65533;&#65533;&#65533;P$I&#65533;&#65533;)gLF&#65533;&#65533;&#65533;&#65533;4&#65533;V&#65533;&#65533;gW&#65533;$o &#65533;&#65533;&#65533;+&#786;&#65533;&#65533;&#65533;&#65533;&#65533;&H&#65533;t?@b&#65533;&#65533;`&#65533;b&#65533;&#65533;&#65533;&#65533;da&#65533;l&#65533;&#65533;&#65533;&#65533;	&#65533;&#65533;NY&#65533;L&#65533;&#65533;&#65533;
J(_&#65533;b7&#65533;&#65533;%q&#65533;_&#65533;&#65533;&#65533;&#37322;(6&#1674;R`f&#65533;&#65533;%=&#65533;7&#65533;1#.&#65533;&#65533;&#65533;&#65533;k&#65533;~L&#65533;a&#65533;&#65533;&#65533;c<f&#65533;:aR&#65533;&#65533;&#65533;&#65533;&#65533;68a&#65533;D
&#65533;&#41432;S&#380;C&#65533;XAh&#65533;1CX,)"&#65533;@Z
&#65533;&#65533;R&#65533;q!Z&#65533;~&#65533;&#65533;?Z&#65533;&#65533;A&#65533;&#65533;&#65533;!;CAL&#65533; &#65533; &#65533;I&#65533;f8U8	$&#65533;D&#65533;@&#65533;&#65533;&#65533;&#65533;&#65533;&#65533;D&#65533;&#65533;%&#65533;kH*MD&#65533;I&#677; d&#65533;&#65533;Ir&#65533;&#65533;V#t(^&#65533;B&#65533;&#65533;v(W&#65533;K&#65533;VD&#65533;$&#65533;@t'&#65533;o)Bdw&#65533;Ha&#65533;*6&#65533;|&#65533;2&#65533; NA7&#65533;&#65533;bx&#65533;@!@
&#65533;D&#65533;&#65533;&#1568;&#65533;&#65533;&#65533;&#65533;B!yL**&#65533;&#1380;&#65533;5&#1578;&#65533;X&&#65533;(&#65533;(^)&#65533;"%&#65533;g&#65533;&#1408;&#65533; \&#65533;&#65533;I&#65533;K&#65533;R+&#65533;&#65533;,&#65533;&#57440;&#65533;&#65533;0Z~&#65533;[&#65533;&#65533;U&#65533;`a&#65533;h&#65533;&#65533;&#65533;&#65533;&#65533;&#65533;N&#65533;&#65533;/&#65533; Dr&#65533;&#65533;&#65533;R3&#65533;42dB&#65533;&#65533;&#65533;&#65533;	#"&#65533;/&#65533;&#65533;&#65533;&#65533;&#65533; &#1449;&#65533;d!A&#1543; c&#65533;&#65533;0&#65533;?&#65533;U&#1474;a&#65533;&#65533;&#65533;&#65533;&#65533;(O&#65533;&#65533;FZ&#65533;I&#65533;&#65533;&#65533;&#65533;&#65533;&#65533;I&#65533;&#65533;I&#65533;V\&#893;&#65533;K&#65533;7a&#65533;&#261;qp&#65533; B&#65533;#>	w&#65533;^&#65533;!$D&#65533;&#65533;B&#65533;	R&#65533;pX&#65533;
&#65533;&#65533;&#65533;,g&#65533;&#65533;&#65533;GR&#65533;{&#65533;D&#65533;i&#65533;^!C<Dq&#65533;&#65533;i&#65533;k>D8[bn\&#65533;!&#65533;&#65533;n&#65533;c&#65533;&#65533;&#65533;&#65533;&#65533;&#65533;`p&#65533;D8&#65533;Xa&#65533;(&#65533;&#65533;d<&#65533;"&#65533;8&#65533;X&#65533;&#65533;F&#65533;t&#65533;+7&#65533;&#65533;N)&#65533;R&#65533;&#65533;&#65533;D&#65533;^NE}&#65533;&#65533;&#65533;N/&#65533;7B&#65533;2&#65533; b&#65533;&#65533;&#65533;)/zc&#65533;&#65533;1&#65533;d,tZ%&#65533;&#65533;&#65533;t1&#65533;&#65533;&#65533;&#468;&#65533;HhU&#65533;6&#65533;&#65533;&#65533;'.`&#65533;PEW&#65533;&#65533;&#65533;&#65533;jw&#65533;,&#65533;&#65533;,&#65533;&#65533;*&#65533;&#65533;&#65533;&#65533;B &#65533;&#65533;p-&#65533;L"D&#65533;&#65533;&#65533;&#65533;&#65533;-&#65533;&#65533;&#65533; q&#1970;&#65533;&#65533;&#65533;	&#65533;@&#65533;v&#65533;'o&#65533;&#65533;:o&#65533;&#65533;&#65533;O&#65533;p7&#65533;&#65533;T"2&#65533;
&#65533;&#65533;&#65533;&#65533;&#65533;G1&#65533;&#65533;M&#65533;&#65533;&#1980;&#65533;&#65533;&#65533;&#454;&#65533;&#65533;OTA<&#65533;&#65533;&#974;!=&#65533;&#65533;/<wbBW&#65533;*&#65533;:h&#65533;g&#65533;Q&#65533;<&#65533;7&#65533;&#65533;&#65533;&#65533;S8&#65533;f&#65533;U&#65533;@Q&#65533;bmu&#1216;<B&#65533;&#65533;&#65533;!&#65533;x&#65533;&#65533;*&#30240;J&#65533;tYLd"Y&#65533;n &#65533;DK&#65533;&#65533;\&#65533;%&#65533;&#65533;	:&#65533;&#65533;xC&#65533;&#65533;%&#65533;&#65533;&#65533;&#65533;&#65533;&#65533;g&#65533;&#849;B&#65533;Aed&#65533;Is
u&#1440;@&#65533;&#65533;.B%h&#65533;&#65533;&#65533;&#65533;\AbfBo"*+%&#65533;Q&#65533;;&&#65533;&#65533;BA`V^`D&#65533;	7&#65533;&#65533;^&#65533;T0&#65533;*)&#65533;&#65533;
&#1644;d-cR&#65533; vTG&#65533;&#65533;QX.&#65533;&#65533;QfSFj&#229;FX&#65533;&#65533;Q&#65533;&#65533;`&#65533;&#65533;&#65533;&#65533;JX&#65533;&#65533;&#65533;x&#65533;F&#65533;Atj H&#65533;&#65533;B&#65533;&#65533;&#33335;.k&#65533;b&#65533;z&#65533;*D&#65533;L&#65533;&#65533;&#65533;&#65533; &#65533;&#65533;l&#65533;&#1422;&#688;&#65533;&#688;`&#65533;.&#65533;&#1294;&#65533;. &#65533;&#65533;0&#65533;8_6&#65533;C&#65533;8#JvI&#65533; &#65533;&#65533; m1&#65533;Q&#65533;W&#65533;&#65533;&#65533;$&#65533;J&b&#65533;f8&#65533;&#65533;f&#65533;Od&#65533;W&#65533;&#65533;Y5&#65533;&#65533;s&#65533;&#65533;&#65533;&#65533;p&#65533;qW&#65533;&#65533;p&#65533;&#65533;:&#65533;&#467;&#65533;&#65533;&#65533;&#65533;>lB&#65533;&#65533;&#65533;q<&#65533;&#65533;D&#65533;S|"XN
&#65533;&#646;&&#65533;%&#65533;&#65533;&#65533;F&#65533; F&#65533;&#65533;2&#65533;)##&#65533;3&#65533;&#65533;c&#65533;&#65533;	&#65533;&#1401;&#65533;&#65533;&#65533;}X&#65533;&#65533;&#65533;/
L&#65533;F&#65533;&#65533;
&#65533;GF&#65533;o@&#65533;&#65533;&#65533;`&#65533;&#65533;&#65533;&#65533;~{D&#65533;p&#65533;-:&#65533; 8&#65533;C"&&#65533;&#65533;&#65533;g|d&#65533;SF&#65533;C&#65533;&#65533;&#65533;zA|!1`)S>&#65533;&<&#65533;&#65533;	"#Do&#65533;&#65533;s&#65533;4&#65533;?&#65533;&#65533;(&#65533;&#65533;"&#65533;$&#65533;&#65533;)gV&#65533;a&#65533;(&#65533;I&#65533;AO&#65533;&#65533;#'.&#65533;&#65533;Z&#65533;0b&#65533;&#65533;&#65533;&#65533;&#65533;&#65533;&#65533;&#65533;+&#65533;n&#65533;&#65533;&#65533;Y&#65533;&#65533;L&#65533;:&#65533;&#65533;\Fx&#65533;:(m&#65533;x&#65533;&#65533;&#65533;U&#65533;&#65533;&#65533;&#65533;\~d&#65533;&#65533;&#65533;2&#65533;&#65533;_&#65533;&#65533;62B)z&#65533;&#65533;u&#65533;U&#65533;5&#2412;N&#65533;a&#65533;&#65533;y&#65533;'&#65533;}&#65533;D&#65533;&#65533;&#65533;\&#65533;X&#65533;&#65533;L&#65533;&#65533;m	v6!&#65533;&#65533;&#65533;&#65533;p&#65533;bj&#65533;	N&#65533;h&#65533;&#65533;79&#65533;&#65533;&#65533;n&#65533;&#65533;|&#65533; /&&#65533;&#714;&#65533;ud&#65533;&#1671;D<&#65533;&#65533;R&#65533;&#65533;N&#65533;&#65533;N!
&#65533;`LH&#65533;&#65533;&#65533;#&#65533;&#65533;&#65533;R>u&#65533; &#65533;S&#65533;&#65533;a&#65533;Q&#65533;d&#65533;&#65533;WR&#65533;y&#65533;dn&#65533;	&#65533;&#65533;Dt&#491;!b&#65533;U&#65533;f&#65533;&#65533;$z&#65533;&#65533;&#65533;&#65533;&#65533;lFOG&#65533;&#65533;&#65533;&#1409;U&#65533;WA^&#927;&#65533;`K&#65533;&#65533;Q&#65533;g&&#65533;&#65533;{H&#65533;B&#65533;&#65533;$&#65533;2&#65533;&#65533; &#65533;jpa&#65533;'
f&#65533;7&#1568;&#65533;q&#65533;&#65533;y&#65533;&#65533;&#65533;y&#65533;'Ev&#65533;M&#65533;5&#65533;Q&#65533;)_YXd&#65533;!&#65533;&#65533;&#65533;&#65533;&#65533;&#65533;%S&#65533;&#65533;<&#65533;2"<+j&#65533;&#65533;q&#65533;&#65533;+&#65533;j?&#65533;&#65533;L&#65533;. &#65533;&#65533;&#65533;?&#65533;&#65533;"&#65533;&#65533;&#65533;&#771;&#65533;&#65533;&#1262;&#674;XMo &#732;&#65533;	&#65533;#
r&#65533;&#65533;p#&&#65533;_&#65533;&#65533;&#65533;J&#1193;&#65533;&#65533;:oO&#65533;]&#65533;&#65533;&#65533;7&#65533;&#407;&#65533;m&#65533;h&#65533;lF&#65533;&#65533;
vb&#65533;_Vu&#500;&#65533;V&#65533;ChF&#65533;&#65533;&#65533;9&#65533;gg&#65533;o&#65533;&#65533;c&#132;=&#65533;&#65533;&#65533;CCX&#65533;&#65533;&#65533;,&#65533;&#65533;&#1242;
lw&#65533;&#25527;&#1952;&#65533;&#65533;&#65533;&#65533;l&#276;a&#65533;!&#65533;&#65533;&#65533;&#65533;wy&#65533;&#65533;	P&#65533;&#65533;N&#65533;Y&#65533;&#65533;&#1981; 6a2&#65533;0&#65533;8!&#65533;&#65533;!6}Dx+&#65533;&#65533;{&#65533;#&#65533;d&#65533;8&#65533;YU&#65533;&#1982;&#65533;N&#65533; yf&#65533;&#65533;`]&#65533;`d@&#65533;&#65533;&#65533;&#65533;e_&&#65533; eAj&#65533;&#65533;N&#65533;O8&#65533;Ba@2&#65533;}&#65533;&#65533;r&#65533;g&#65533;u&#65533;&#65533;%&#65533;'&rRG.bOA&#65533;&#65533;&#65533;&#65533;u&#65533;d&#65533;&#65533;nX&#65533;)&#65533;'&#65533;n&#65533;&#472;&#65533;G&#65533;&T&#65533;0&#65533;f&#65533;&#65533;&#65533;c&#65533;&#65533;@&#562;&#65533;&#65533;&#65533;"kM@&#65533;x&#65533;Y~Z&#65533;X&#65533;&#65533;&#65533;-&#65533;4&#337;&#65533;&#65533;&#65533;8h&#65533;&#65533;&#1567;&#65533;4rR&#65533;4&#65533;(/$&#65533; /&#65533;&#65533;efd Tm&#65533;&#65533;K&#65533;7i&#65533;&#65533;I&#65533;&#21207;&#65533;&#65533;P&#65533;B&#65533;&#65533;&#65533;^&#65533;t&#65533;&#65533;cE(=;&#65533;&#65533;&#65533;2b&#65533;&#65533;4L#&#65533;&#65533;Y&#65533;&#65533;<i&#65533;f,a&#65533;8]&#65533;&#65533;&#65533;&#65533;a&#65533;&#65533;&#65533;&#65533;&#65533;&#65533;&#65533;`&#65533;&#65533;P&#65533;
&#1307;W&#266;&#834;&#65533;&#65533;8T&#65533;&#65533;&#65533;&#65533;&#610;)_&#65533;&#65533;b1MY5	s&#65533;&#1449;z&#65533;&#65533;&#65533;&#65533;&#65533;K(]&#65533;&#65533;&#65533;&#65533;I&#65533;R&#65533;Z&#65533;{&#65533;g/
B&#65533;3&#65533;,&#65533;v&#136;&#65533;&#65533;&#65533;&#65533;K_&#65533;&#1717;{E&#65533;a/Q&#65533;|&#65533;&#773;
&#65533;&#65533;&#65533;9:$
&#65533;;w&#724;&#65533;"&#65533;&#65533;&#65533;&#65533;&#65533;&#65533;Py&#65533;N&#1650;d&#65533;&#65533;T&#65533;-Q!&#65533;V&#65533;&#65533;&#65533;
N&#65533;`&#65533;{I&#65533;&#65533;e&#65533;&#65533;&#65533;&#65533;&#65533;p&#65533;&#65533;8u&#1840;&#65533;h[&#65533;&#65533;&#65533;|&#65533;
&#65533;
&#65533;;s&#65533;&#521;#T&#65533;w&#65533;&#65533;*CK)&#65533;9r&#65533;AB&#65533;&#65533;
.&#24355;l&#65533;&#65533;'r&#65533;&#65533;H+&#65533;&#65533;l&#65533;,&#65533;[&#65533;c&#65533;&#65533;&#65533;&#65533;&#65533;0&#65533;x&#65533;B&#65533;6CM'n}F4bPB&#65533;X&#65533;&#65533;(&#65533;@&#65533;4p&#65533;&#65533;9b&#65533;&#65533;&#65533;H&#65533;&#65533;&#65533;&#65533;&#65533;O&#65533;&#65533;&#65533;
1&#65533;0&#65533;C4QeYb&#65533;D&#65533;^fy&#65533;3&#65533;0C3&#65533;9&#65533;&#65533;i&#65533;1&#65533;&&#65533;p2&#65533;A&#65533;&#65533;&#605;sX&#65533;	'&#65533;A&#65533;p&#65533;&#65533;+&#65533;S&#65533;,&#65533;&#65533;&#65533;&#65533;T&#65533;Equq&#65533;&#65533;F]|u[m\8&#65533;)&#65533;A&#65533;'&#65533;%&#65533;&#65533;I&#65533;0:&#65533;&#65533;RP&#65533;&#65533;0&#65533;cO<&#65533;&#1259;@&#65533;&#65533;&#65533;_ix2&#65533;+&#1125;A_6&#65533;&#65533;&#65533;PQPaF&#65533;&#65533;*s F&#65533;&#65533;&#65533;&#65533;Y0iDE&#65533;&#65533;&#65533;J)&#65533;&#65533;&#65533;=&#1044;a+z&#65533;&#65533;&#65533;|&#1877;.&#65533;}&#65533;*W&#1397;Ire&#65533;&#65533;&&#65533;S&#65533;&#65533;h&#65533;N0o<TZh&#65533;%+&#65533;ix5&#65533;Qi&#65533;BL2&#65533;&#65533;R&#65533;W&#65533;v&#65533;:&#65533;"&#65533;
	'Du&#65533;Sl&#65533;xGk&#65533;QQw&#65533;&#65533;s&#65533;2j&#65533;&#65533;&#65533;B
&#65533;QG&#65533;&#65533;u&#65533;&#65533;<f&#65533;
'&#65533;&#65533;r&#65533;{s &#65533;X&#65533;a&#65533;ss&#65533;&#65533;f&#65533;&#65533;&#65533;[_-&#65533;&#65533;&#65533;`&#65533;&#65533;!&#65533;t&#65533;&#65533;&#65533;&#65533;&#65533;p&#65533;a&#65533;&#65533;&#65533;,&#65533;THL&#65533;&#65533;h&#65533;&#65533;p/;DoB&#237;h&#65533;E&#65533;y&#65533;$``&#65533;@6&#65533;&#65533;&#65533;=y&#65533;&#65533;Hb&#65533;&#65533;&#65533;{&#65533;&#65533;N&#65533;&#65533;A!&#65533;&#65533;y0&#65533;@5t&#65533;%&#65533;&#65533;&#65533;I&#65533;3&#65533;&#65533;&#65533;&#65533;c&#65533;&&#65533;x&#65533;
'rd&#65533;&#65533;&#65533;&#65533;&#1243;&#65533;5:&#65533;&#65533;&#65533;&#65533;Rh0&#65533;#:+]]&#65533;&#65533;Nv&#65533;{&#65533;L<U&#65533;O`z&#65533;=&#65533;+&#65533;s&#65533;1&#65533;&#65533;	C&#65533;&#65533;&#65533;zi&#65533;&#65533;&#65533;0j&#1018;<o&#65533;BL&#65533;&#65533;&#65533;&#65533;/&#65533;&#65533;&#65533;B&#65533;&#65533;&#65533;&#65533;,\&#65533;&#65533;&#65533;%&#65533;9jU&#65533;a&#65533;,&#65533;#&#65533;4<A8&#65533; 	.J1q&#65533;&#65533;3&#65533;&#65533;&#65533;&#65533;x&#65533;	&#65533;^
c&#65533;&#65533;+S&#65533;&#65533;ZYf&#65533;&#65533;vC&#65533;yE~&#65533;"&#65533;d&#65533;a&#1674;Qk&#65533;&#65533;&#65533;%b&#65533;&#65533;&#65533;0&#65533;&#65533;"N=d2&#65533;1&#65533;"&#65533;&#65533;&#65533;!&#65533;&#65533;&#65533;2&#65533;`l&#65533;1&#65533;t&#65533;P2&#65533;(c&#65533;&#65533;ZC&#65533;&#65533;&#65533;&#65533;Ai8D&&#65533;&#65533;c&#65533;B&#65533;&#65533;O&#65533;&#65533;`&#65533;&#65533;&#65533;&#65533;:[+&#65533;2&#65533;O&#1025;&#65533;&#65533;&#65533;n&#65533;`&#65533;V&#65533;"A'&#65533;Z&#65533;&#65533;&#65533;]cfS&#1678;&#65533;Wl&#65533;&#65533;&#65533;/&#65533;&#65533;Np&#65533;3&#65533;iH&#65533;&#65533;&#65533;&#65533;p7&#65533;&#65533;&#65533;pT&#65533;&#65533;- GB&#65533;&#1103;f&#65533;"%&#65533;&#65533;&#65533;&#1106;$g&#65533;&#621;@JOA&#65533;4&#65533;&#65533;+5aL_&#1877;&#65533;t&TIu&#65533;&#65533;C&#65533;^1&#65533;&#65533;&#65533;&#1732;&#65533;&#65533; &#65533;&#65533;&#65533;&#65533;&#65533;+`&#65533;
Q&#65533;@&#65533;&#65533;&#1084;!tz&#65533;l&#65533;&#65533;:"&#65533;&#65533;&#65533;&#65533;/&#65533;&#65533;&#65533;<&#65533;&#65533;&#65533;&#65533;&#65533;&#65533;&#65533;|&#65533;&#65533;a&#65533;	&#65533;&#65533;&#65533;a&#65533;"&#65533;&#65533;&#65533;fA_&#65533;Ao&#65533;&#65533;/&#65533;&#65533;&#65533;P&#65533;&#65533;&#65533;&#65533;&&#65533;&#65533;Fq&#65533;%&#65533;0&#65533;IfC*t&#9336;&#65533;D&#65533;&#65533;1&#65533;&#65533;	U&#65533; &#65533;2&#65533;K
;&#65533;j5&#65533;&#65533;e&#65533;&#65533;<&#65533;O(#&#65533;x&#65533;n&#65533;&#65533;Xd&#65533;"&#65533;&#65533;ah&#65533;0&#65533;4f&#65533;&#65533;TQ&#65533;&#1435;&#65533;&#65533;&#867;.&#65533;N(|&#65533;&#65533;:&#65533;&#65533;s&#65533;&#65533;&#65533;m&#65533;`&#65533;\&#65533;&#65533;h&#65533;t&#65533;&#65533;U9&#65533;&#65533;&#65533;&#65533;&#65533;&#65533; &#65533;:&#65533;&#65533;t &#65533;)z&#65533;OhB :&#65533;B&#65533;cF&#65533;&#65533;&#65533;&#65533;&#65533;2&#65533;c4m
&#65533; r.&#65533;a&#65533;-&#65533;f&#65533;&#65533;D(&#65533;&#65533;T&#65533;G&#65533;&#65533;W&#65533;Nb&#65533;pv&#65533;&#65533;8&#65533;&#65533;&#65533;&#65533;F&#65533;8)H&#65533;&#65533;@&#65533;|&#65533;8!-p%&#512;L`#YWrPr&#65533;B09&#777;&#65533;J&#65533;&#274;&#65533;&#388;&+&#65533;&#65533;&#65533;&#948;&#65533;&#65533;&#65533;	j.*&#65533;&#65533;L&#65533;6&#65533;&#65533;&#65533;1&#65533;oPC{&#65533;7&#65533;&#65533;&#65533;xE(&#65533;&#65533;(A/O S=&#65533;O(X&#65533;	M&#65533;Q&#65533;+/&#65533;$2&#65533;&#65533;@&#65533;+D&#65533;/&#65533;/+&#65533;@+&#764;*|&#65533;x&#65533;m&#65533;&#65533;c&#65533;w&#65533;'&#65533;a]`&#65533;3&#65533;E(<$&#65533;&#65533;A&#65533;Y&#65533;&#1036;04&#65533;V&#65533;t&#65533;&#65533;&#65533;&#65533;&#65533;&$8K&#65533;B&#65533;&#65533;`ta&#65533;y&#65533;yBTI/&#65533;,e&#65533;t&#1102;c&#65533;&#65533;	&#65533;0<&#65533;
&#65533;&#700;&#65533;2&#65533;&#65533;&#65533;'&#65533;&#65533;"&#65533;U&#65533;&#65533;&#65533;;Dt&#65533;&#33207;	I&#65533;&#65533;8&#65533;K&#65533;&#65533;&#65533;E
&#65533;
k!c;&#65533;&#65533;*R&#65533;&#65533;]g&#65533;&#65533;&#65533;B&#65533;&#198;:0A&#21514;c&#65533; &#65533;A&#65533;]{&#65533;&#65533;&#49903;&#65533;l&#65533;&#65533;&#65533;5&#65533;Ad&#65533;&#65533;&#65533;&#65533;L&#65533;&#65533;&#65533;e&#65533;1&#65533;&#65533;	m&#65533;&#65533;&#65533;&#65533;E&#65533;&#65533;&&#65533;:K7&#65533;&#65533;H*&#65533;J&#65533;-&#65533;
X.,G8&#65533;5iJ&#65533;e&#65533;&#65533;&#65533;(m7sT&#65533;&#65533;&#65533;JG&#65533;v&#65533;&#65533;J&#65533;Sz&#65533;&#65533;:Mx&#65533;&#65533;r&#65533;- &#65533;7p!Yi8QV~&#65533;^B*&#65533;&#65533;&#65533;&#1244;&#65533;&#65533;z&#65533;N&#65533;_&#65533;&#65533;;&#65533;&#65533;&#65533;T
/&#65533;&#65533;&#65533;&b+Qu&#65533;}&#65533;&#65533;*&#65533;&#65533;U6&#65533;pGl2_&#65533;B&#65533;&#65533;&#65533;&#65533;&#65533;g&#65533;&#65533;a&#40003; &#65533;

Y|H&#65533;^&#65533;^1&#65533;)*&#65533;Sh&#65533;*&#65533;&#65533;YPp&#65533;YH&#65533;6TwY&#65533;&#65533;3q&#65533;&#65533;&#65533;&#65533;Z~jV&#65533;0^&#65533;&#65533;`P&#65533;	)\&#65533;&#65533;Lc&#65533;&#65533;_^,&#65533;&#65533;&#65533;&#65533;&#65533;&#65533;&#65533;&#65533;&#65533;&#65533;&#3130;&#65533;&#65533;n`&#65533;n&#65533;W&#65533;	d&#65533;&#65533;&#65533;&#65533;P&#65533;Y4g&#65533;~~&#65533;*&#65533;e@&#65533;&#65533;!c&#65533;&#65533;&#65533;&#65533;&#65533;&#65533;c@&#65533;&#65533;&#65533;&#866;?&#65533;&#65533;:&#65533;"<&#65533;@&#65533;!&#65533;i`&#65533;(p&#65533;&#65533;&#65533;k&#65533;&#65533;&#65533;-9&#65533;H&#65533;C &#65533;@[Y:&#545;&#65533;z&#65533;&#65533;&#65533;&#65533;N&#65533;yEx$&#65533;Z[H&#65533;&#65533;~&#65533;&#65533;&#65533;a&#65533;&#65533;&#65533;u?0&#65533;&#65533;O&#65533;&#1811;c&#65533;w74&#65533;.MUJ&#65533;y9&#65533;:&#65533;c&#65533;&#861;&#65533;&#65533;&#65533;@&#65533;Ns&#65533;vr'&#65533;#'<'
&#65533;&#65533;4q&#65533;&#65533;#e_&#65533;&#65533;%&#65533;&#65533;d=&#65533;.&#65533;&#65533;N&#65533;p@t$1*&#65533;&#65533;&#65533;&#65533;PI&#65533;&#65533;	`&#65533;&#65533;&#65533;0&#65533;0+&#65533;&#65533;&#1218;Cq -PAT&#65533;b&#65533;&#65533;0vi&#65533;&Y&#65533;Qi&#65533;` 
&#65533;t!4&#65533;
&#65533;&&#65533;.D&#65533;.&#65533;@.3&#65533;%{&#65533;A&#65533;.&#65533;s&#65533;&#65533;`~&#65533;;&#65533;&#65533;&#65533;
`6*eQRQ&#65533;B&#65533;&#65533;e0&#129;F&#65533;&#65533;&#65533;w&#65533;tCr&#65533;s&#65533; |Ji5i&#65533;0;&#65533;&#65533;iW&#65533;il '*&#65533;&#65533;!&#65533;7y&#65533;&#65533;&#65533;&#65533;Mb&#65533;Q&#65533;@&#65533;0v&#65533;W0(&#65533;&#65533;qz&#65533;&#65533; &#65533;p
&#65533;&#65533;	n&#65533;b&#65533;2&#65533;&#65533;&#65533;q'&#65533;&#65533;&#272;k&#65533;&#65533;&#65533;Ed&#65533;%u 
&#65533;&#65533;
&#65533;%HN&#65533;3E&#65533;;&#65533;&#65533;#\7&#65533;&#65533;&#65533;}&#65533;K<&#65533;m@&#65533; &#65533;u&#65533;$&#65533;+ n&#65533;d&#65533;&#65533;mO&#65533;]!`"&#65533;90 V&#65533;nM&#65533;n[&#65533;L&#65533;&#1422;&#65533;7&#65533;&#65533;1"5&#65533;&#143;oro 9N&#65533;&#65533;
&#65533;#g&#65533;&#65533;(&#65533;CMvP&#65533;&#65533;NH=I&#65533;(O&#65533;tuM&#65533;Ate&#65533;&#65533;+&#65533; &#65533;&#65533;1&#65533;R'&#65533;q&#65533;( Q'&#65533;&#65533;)-&#65533;T&#65533;P&#65533;&#65533;C&#65533;!&#886;\ t)&#65533;o&#65533;y&#65533;0+&#65533;	Y&#65533;e&#65533;!8wQ&#65533;S	6:v&#65533;POTe/&#65533;&#65533;uXpR&#65533;&#65533;H&#65533;`&#65533;lR-&#65533;0&#1905;"&#65533;&#65533;AEP&#65533;V.
&#65533;4&#65533;	g&#65533;&#65533;e"2v&#65533;&#65533;h&#65533;i&#65533;&#65533;K&#65533;#B&#65533;&#65533;.2m&#65533;&#65533; &#65533;&#65533;&#65533;[&#65533;?&#65533;r
&#22537;&#65533;&#65533;&#65533;h`&#65533;u&#65533;K&#65533;&#65533;&#65533;&#65533;5B&#65533;C
&#65533;0&#65533; -q&#65533;&#65533;&#65533;&#65533;i&#65533;&#65533; R"`&#65533;x*&#65533;!^&#65533;p&#65533;&#65533;&#65533;_q&#65533;i&#65533;@
&#65533;&#65533;&#65533;Pllp&#65533;2&#65533;=&#65533;&#65533;0&#1190;-&#65533;#&#65533;&#65533;J=K&#65533;'$&#65533;8&#65533;~&#1333;&#65533;(]F"]&#65533;F9&#65533;&#65533;]&#65533;&#206;&#65533;&#65533;%5pC&#65533;%&#58910;"0&#65533;&#65533;X%Pflp|&#65533;uo&#65533;&#65533;_&#65533; &#65533;&#65533;&#65533;&#65533;&#65533;H<&#65533;&#65533;
&#65533;&uRw`d&#65533;S&#65533;(:j`P)OZ&#65533;.!"*!&#65533; -&#65533;(Bq+&#65533; 
#dPp&#65533;w&#65533;&#65533;ea_/&#65533;1:1^`&#65533;&#65533;&#65533;&#65533;
&#1905;o&#65533;`!&#65533;0&#576;!&#65533;1h$	RH.\`&#65533;T&#65533;`TB&#65533;&#65533;aO&#65533;&#65533;&#65533;B)"&#608;&#65533;&#65533;P&#65533;-&#65533;@&#65533;i&#65533;o&#65533;&#65533;v&#65533;&#65533;!8&#65533;c&#65533;K&#65533;&#65533;&#65533;&#1553;&#65533;B'l&#385;j&#65533;@E&#65533;p&#65533;&#65533;jqp	&#65533;&#65533;
&&#65533;plQ&#65533;f&#65533;&#65533;&#65533;U{haxuP&#65533;&#65533;y&#65533;hys"F&#65533;x_@>&#65533;&#65533;f`	&#65533;&#38644;#r
-z2T&#65533;%&#65533;;&#65533;&#65533;	D'*&#65533;fI&#65533;f&#65533;d|&#65533; 	&#65533;p&#65533;Wlr&#65533;&#65533;iq[&#396;x&@&#65533;t}&#1414;\9&#65533;8&#65533;&#65533;}&#65533;I]&&#65533;&#65533;&#65533;&#65533;$&#65533;$&#65533;&#65533;$&#1353;]Q&#65533;~&#65533;&#65533;C &#65533;&#65533;&#65533;9&#65533;&#65533;&#65533;&#65533;&#65533;Lj"&#65533;!g&#65533;c<&#65533;&#1041;o+&#65533;&#65533;	#&#65533;&#65533;&#65533;&#65533;&#65533;&#65533;&#65533;&#65533;jLx&#65533;:&#65533;h&#65533;&#65533;T&#65533;BN&#65533;EQ&#65533;&#65533;=&#65533; &#65533;&#65533;&#65533;
&#65533;&#65533;@&#65533;&#65533;&#1218;,&#65533;q0N+/q'q&#65533;)Q&#65533;&#65533;-&#65533;t&#1058;&#65533;&#65533;&#65533;&#65533;gi&#65533;
*&#65533;B&#65533;&#65533;
&#416;&#65533;&#65533;<&#65533;&#65533;&#65533;P&#65533;&#65533;&#1711;N&#65533;.&#65533;$q&#65533;&#65533;v&#65533;&#65533;!q@u0M&#65533;&#65533;&#65533;)"&#65533;&#65533;(&#65533;`&#65533;!*&#65533;&#65533;0&#65533;&#65533;&#65533;&#65533;y&#65533;2&#65533;EmZ6p*,a	&#65533;&#65533;&#65533;Fr&#65533;g&#65533;QETC i&#65533;3&#65533;&#65533;&#65533;+&#65533;f^C&#65533;&#65533;&#65533;iP&#65533;p&#65533;&#65533;&#65533;&#65533;`Eb{_p&#65533;&#65533;&#65533;&#65533;&#65533;5&#65533;u&#65533;P&#65533;&#65533;("t Z&#65533;tZ&#65533;7&#65533;&#65533;&#65533;&#65533;[q&#65533;o&#65533;&#65533;&#65533;)&#65533;1&#65533;&#65533;P&#65533;p
&#65533;&#65533;	"&#65533;x*"&#65533;&#65533;nY&#65533;b\&#458;\&#65533;3KC2&#65533;0&#65533;4B9&#65533;i9&#65533;&#65533;KLR&#65533;&#65533;&#65533;$`$&#65533;&#65533;&#65533;&#65533;9&#65533;F%&#65533;&#222;&#65533;*&#65533;h&#65533;&#65533;*&#65533;e^&#65533;,#&#65533;&#65533;&#65533;Op&#65533;
&#18158;&#65533;&#65533;#&#65533;Z:&#65533;vL&#65533;d:&#65533;c`&#65533;C&#65533; &#65533;%&#65533;+&#65533;5g&#65533;`&#65533;9&#65533;R&#65533;Ja&#65533;&#65533;&#65533;&#65533;
u&#65533;<O0Q&#65533;&#65533;*P&#1025;&#65533;&#65533;&#65533;#T&#65533;	&#65533;&#65533;	oP&#65533;&#65533;P&#65533;&#65533;
&#65533;&#65533;&#65533;B	l&#65533;@&#65533;	WCTP&#65533;&#65533;J)5eY8:M	BM&#65533;&#65533;w&#65533;u&#65533;)&#65533;b&#65533;D&#65533;dSxp 7J0&#65533;&#65533;&#65533;&#65533;&#65533;&#65533;T&#65533;&#65533;&#65533;(V
&#1457;Gh=E&#65533;%;3&#480;	"&#65533;&#65533;&#65533;&#65533;&#65533;&#65533;r&#65533;
uky&&#65533;n	&#65533;&#65533;&#65533;f!y&#65533;&#65533;!&#65533;&#65533;&#65533;	&#65533;&#65533;+&#1026;&#65533;x` f&#65533;&#65533;&#65533;J&#65533;R&#65533;&#65533;&#65533;g&#65533;,&#65533;i&#65533;w2&#65533;&#65533;E&#65533;4NR&#65533;q&#65533;&#65533;I&#65533;gk`:SGM&#65533;&#65533;0
&#65533;p
&#65533;X&#65533;&#65533;,&#65533;&#1140;.R&#65533;&#1659;&#1750;&#65533;&#65533;&#65533;&#65533;&#65533;g$&#65533;~&#65533;96&#65533;K&#65533;UnN&#65533;]!&#65533;K+ +`&#65533;Ub&#65533;&#65533;HL&#1451;9&#65533;&#350;3&#65533;9VH&#65533;&#65533;&#65533;&#65533;_&#65533;&#65533;b&#65533;&#65533;&#31391;
'a^&#65533;&#65533;eb:&#65533;&&#65533;&:&#65533;dL&#65533;&#65533;AX&#65533;&#65533;9ct&#65533;7P&#65533;n4&#65533;	&#65533;0&#65533;
&#65533;\&#65533;P&#65533;&#65533;&#65533;5&#65533;PuJ&#65533;Q,?&#65533;;
&#65533;&#65533;lq`&#65533;"&#65533;&#65533;&#65533;&#65533;!.&#65533;&#65533;&#65533;&#65533;@	c O4[&#65533;H:E:&#65533; &#65533;&#65533;&#65533;uY&#65533;)\&#65533;YW&#65533;w&#65533;&#689;Y&#65533;&#65533;a&#65533;&#65533;&#65533;&#65533;&#65533;&#65533;&#65533;&#65533;DW&#231;&#65533;&#65533;;&#65533;c&#65533;&#65533;&#65533;	&#1523;{&#65533;iMA!I&#65533;!&#65533;I
r&#65533;/J&#65533;&#65533;&#65533;&#65533;:
&#65533;&#65533;!&#65533;&#65533;p&#65533;C i:e0
&#65533;@1&#65533;&#65533;5&#65533;&#65533;&#65533;}&#65533;&#65533;&#65533;j`&#65533;4&#65533;	`&#65533;H3&#65533;!&#65533;&#65533;I&#65533;2&#65533;Y&#65533;&#65533;M&#65533;&#65533;&#65533;&#65533; &#65533;5 &#65533;&#674;&#65533;&#65533;u&#65533;6&#65533;&#65533;\&#65533;&#65533;}&#65533;&#65533;+$&#65533;[\&#65533;&#65533;$P&#362;$&#65533;&#65533;&#65533;&#65533;Un&#65533;&#65533;&#380;9&#65533;&#65533;&#1930;&#65533;&#764;&#65533;&#65533;&W&#65533;&#65533;&#65533;&#65533;&#1361;&#144;&#65533;&#65533;
'&#65533;&#65533;p&#65533;&#65533;&#65533;&#65533;#^&#65533;7&#65533;j&#65533;:i&aB&V &ZG&#65533;&#65533;!&#65533;&#65533; >&#65533;&#65533;&#65533;@%&#65533;0&#65533;&#65533; V@	|&#1011;R&#65533;y1Q&#65533;&#65533;:&#65533;&#65533;Dc&#65533;|&#65533;eD
>&#65533;Q&#65533;@&#65533;0T7&#65533;&#65533;^P&#65533;&#65533;&#65533;&#65533;I&#65533;&#877;&#65533;Y2Z&#65533;A{a7&#65533;&#65533;&#65533;&#65533;7F&#65533;|&#65533;&#65533;G&#65533;(u&#65533;Zy&#65533;&#65533;A&#65533;AL&#65533;&#65533;&#65533;}&#65533;&#65533;&#65533;&#65533;&#65533;&#65533;1&#289;&#65533;&#65533;&#65533;&#65533;	f&#65533;q&#65533;gu&#65533;&#65533;y('&#65533;F&#65533;x&#65533;&#65533;&#65533;3\5;qDG6&#65533;&#65533;&#65533;$&#65533;m=v&H&#65533;_&#65533;
t&#65533;Hnm -&#666;%&#65533;&#65533;&#865;&#65533;&#65533;eFv&#65533;d>
&#65533;&#65533;&#65533;&#65533;t&#65533;=&#65533;&#65533;#s&#65533;o`\?&#65533;8&#65533;&#65533;Cr&#65533;&#65533; 4&#65533;}&#65533;&#65533;75&#65533;$&#65533;&#65533;K&#65533;f9&#65533;S9&#65533;S&#65533;&#316;&#797;&#65533;&#1674;&#65533;&#65533;&#65533;&#65533;9&#65533;:OpP&#65533;d(&#65533;&#65533;&#1776;r&#65533;v&#65533;&&#65533;HIpLY:&#65533;D&f&#65533;n&#65533;&#65533;h^&#65533;&&#65533;3q&#65533;!P
*&#65533;!!&#65533;&#65533;&#65533;&#65533;*)C&#65533;&#65533;s&#65533;&#65533;,6?1&#65533;C&#65533;m=&#65533;&#65533;,
t4Z&#65533;h&#65533;B&#65533;0BY&#65533;&#65533;i0	&#1424;&#65533;0<
6&#65533;&#65533;&#65533;.&#65533;&#65533;&#65533;&#65533;&#65533;dR&#65533;\&#65533;&#65533;&#65533;&#65533;&#65533;	U)&#65533;&#65533; &#65533;&#65533;(!
y&#65533;D&#65533;.&#65533;Y&#65533;"&#65533;q&#65533;&#65533;&#65533;*!\&#65533;&#65533;y,&#65533;C4&#65533;&#65533;[&#65533;
&#65533;&#65533;&#65533;TE&#65533;Z&#65533;x&#65533;&#65533;&#65533;54&#65533;y&#65533;&#65533;&#65533;&#65533;&#65533;i&#65533;&#65533;_;3&#65533;g$ r &#65533;\	c1&#65533;&#65533;P&#65533;&#65533;&#65533;&#65533;I&#65533;&#65533;j_&#65533; r&#65533;&#65533;&#65533;E&#65533;&#65533;&#65533; &#65533;&#65533;	o&#65533;&#65533;QfdFdN&#65533;&#65533;&#65533;
&#65533; 7e&#65533;&#65533;&#65533;b&#65533;&#65533;&#65533;P&#65533;&#65533;&#333;&#65533;&#65533;#D&#65533;8w&#65533;&#65533;S&#65533;&#65533;&#65533;&#65533;c&#65533;&#65533;&#572;&#65533;&#65533;m&#65533;&#65533;&#332;&#65533;&#65533;&#65533;&#65533;&#65533;&#65533;&#65533;&#65533;&#65533;W]@,&#65533;I<j&#65533;	l0 &#65533;&#65533;&#65533;&#65533;~&#65533;&#65533;&#65533;>&#65533;r&#65533;&#1797;/&#65533;&#65533;D&#65533;&#65533;tp@Q&#65533;{o&#65533;&#65533;&#65533;&&#65533;&#65533;2&#65533;&#65533;
&#65533; &#65533;`&#65533;&#65533;+&#65533;&#65533;&#65533;&#65533;:&#65533;&#65533;2&#65533;@_ UQ)&#65533;e&#65533;Av&#65533;
&#65533;@&#65533;Pa&#65533;&#65533;&#65533;&#65533;&#2030;&#65533;&#65533;wR&#65533;&#65533;&#65533;M	Y&#65533;&#65533;O&#65533;&#65533;&#65533;&#65533;&#65533;&#65533;&#65533;q&#65533;&#65533;X&#65533;[Y&#65533;&#65533;d&#65533;&#65533; &&#65533;&#65533;TD&#65533;q&#65533;&#335;&#65533;&#65533;&#65533;Bq&#65533;&#65533;&#65533;-n0&#65533;&#65533;
e&#65533;T&#65533;&#65533;uw%&#65533;&#65533;h3o &#65533;j0&#65533;&#65533;&#65533;&#65533;Yp&#65533;&#65533;W1&#65533; Q&#65533;6&#65533;4&#609;#&#65533;&#65533;B;r&#1828;IC%&#65533;/&#65533;&#65533;&#65533;[&#65533;&#65533;0Or&#65533;x&#65533;&#65533;%&#65533;V&#65533;t&#65533;z&#989;&#65533;&#65533;&#65533;D&#65533;&#65533;&#65533;M&#65533;&#65533;c&#65533;Ti
&#65533;k];e6&#65533;&#305;#p&#65533;&#1057;&#65533;!&#518;&#859;&#65533;Q&#65533;8&#65533;&#65533;&#65533;&#723;&#65533;U&#65533;@i&#65533;&#65533;&#65533;T&#65533;&#65533;Xa&#65533;&#65533;6P`&#65533;&#65533;&#65533;j&#65533;bPp&#65533;&#65533;YJ&#65533;&#347;&#65533;&#199;<&#65533;&#65533;&#65533;&#65533;&#65533;&>^B&#65533;
"`4v&#65533;&#65533;c&#65533;0`&#312;cF&#65533;R&#65533;&#65533;&#65533;&#65533;&#65533;U&#65533;`&#65533;e&#65533;&#65533;&#65533;&#65533;G/]&#65533;,&#65533;qc&#65533;&#65533;1b&#65533;&#65533;<&#65533;!&#65533;5k&#65533;};&#65533;&#65533;3&#65533;2&#65533;&#595;&X&#65533;tI&#65533;i1b&#65533;f[&#65533;R&#65533;&#65533;d&#65533;&#65533;&#65533;&#65533;%&#65533;NV,\&#65533;
&#65533;*&#65533;r)X&#65533;x&#65533;lNk)"C3+&#65533;(\AnBI&#65533;w&#65533;&#65533;&#65533;W&#65533;&&#65533;M&#65533;&#65533;&#65533;&#65533;&#65533;Jk&#65533;&#65533;Gf&#65533;P&#65533;&#65533;&&#65533;&#65533;&#65533;r&#300;&#65533;&#65533;B
&#65533;&#65533;&#1035;/&#65533;&#65533;&#65533;v&#65533;&#65533;y&#65533;*/~QI&#65533;UZI*&#65533;&#65533;&#65533;'&#65533;&#65533;"H*&#65533;&#65533;&#65533;.&#65533;&#65533;&#65533;&#65533;'&#65533;&#65533;&#344;d&#65533;&#1124;&#65533;(&#65533;&#65533;B
#&#65533;&#65533;&#65533;&#65533;u&#65533;YFdbIC
&#65533;&#65533;h&#65533;H.(E&#65533;b&#65533;"&#65533;&#1544;#9~&#65533;S&#65533;7&#65533;&#65533;d&#65533;9&#65533;&#65533;4&#65533;&#65533;&#1230;Vp&#65533;%O>c&#526;8&#65533;&#65533;&#65533;*&#65533;0&#13707;2Z&#65533;K8&#65533;T/&#65533;8&#65533;_.Ri&#65533;&#65533;&#65533;D&#65533;tfr&#486;&#65533;&#65533;&#65533;&#65533;&#65533;vR&#65533;&#65533;&#65533;&#65533;Pd;&#65533;&#65533;#&#65533;8&#1168;&#65533;&#65533;!&#65533;X&#65533;)x&#65533;&#65533;	.&#65533;&#65533;

&#29492;2"jp!&#65533;&#65533;&#786;+&#65533;&#65533;&#65533;R&#65533;&#65533;&#65533;]&#748;,&#65533;&#65533;&#1787;&#65533;"k&#65533;&#65533;0 &#65533;&#65533;&#65533;&#65533;0&#65533;&#65533;&#65533; &#65533; k&#65533;2&#65533;&#65533;1&#65533;&#65533;&#65533;&#65533;&#65533;&#65533;!&#65533;&#65533;&#65533;Ob&#65533;eX@	3&#65533;!&#65533;&#65533;j&#65533;z&#65533;&#65533;68&#65533;l&#65533;g&#65533;&#65533;7~u&#65533;&#65533;7&#65533;&#65533;kbC&#65533;`&#65533;(&#65533;?c&#65533;Qfw&#65533;&&#65533;c&#65533;&#65533;&#65533;
N<&#65533;
&#65533;&#65533;Q_&#65533;&#65533;%e&#65533;&#65533;B&#65533;a|&#65533;&#65533;&#65533;&#65533;&#1976;oO&#65533;S*&#65533;B)x$&#65533;&#65533;4`&#65533;&#65533;&#65533;Pl&#65533;&#65533;.&#65533;@&#65533;{&#65533;&#65533;&#65533;&#65533;*2\N99&#65533;&#65533;9&#65533;&#65533; &#953;.&#65533;&#65533;bDe&#65533;&#65533;b&#65533;/Bn&#65533;rd&#65533;&#65533;
c&#65533;&#65533;&#65533;
X^]IM&#65533;&#65533;1&#65533;4X&#65533;&#1193;0[&#1258;&#65533;8&#65533;YdT	2&#65533;a?&#65533;$W&#65533;&#65533;&#65533;&#65533;7&#65533;&#65533;&#65533;L&#65533;&#65533;&#65533;C&#65533;&#65533;c&#65533;&#65533;O&#65533;&#65533;56&#65533;&#65533;&#65533;W|&#65533;&#65533;M&#65533;p&#65533;&#65533;&#65533;4&#65533;H&#205;&#65533;C&#65533;e&#65533;&#65533;:&#65533;#&#1119;&#65533;&#65533;&#65533;>R&#65533;&#65533;(#&#65533;&#65533;0S&#65533;&#65533;Z5&#408;u&#65533;qG&#65533;c&#65533;i&#65533;&#65533;ELE&#65533;&8:&#65533;vz&#65533;&#339;8f&#65533;&#65533;&#903;"&#65533;&#65533;)&#65533;&#65533;
&#65533;&#65533;&#65533;&#65533;(&#65533;J!:&#1136;&#65533;`&#65533;3la5&#65533;&#65533;.&#65533; &#65533;&#65533;[&#1754;`&#65533;&#65533;&#65533;H&#65533;\&#65533;K&#757;.x&#388;&#65533;KD&#65533;&#65533;&#65533;4f&#65533;&#65533;Lf&#65533;&#65533;J&#65533;P,^Q;e&#519;&#409;&#65533;&#65533;0S&#65533;&#65533;h&#65533;3&#65533;&#65533;&#65533;&#65533;!&#65533;@8&#65533;&#65533;P&#65533;&#65533;&#65533;.&#65533;,&#65533;&#1550;2&#65533;b&#65533;&#65533;2F(D&#134;5$X&#65533;|&#65533;4&#65533;4&#65533;&#65533; &#65533;/8&#65533;&#65533;&#65533;&#65533;&#65533; 'D'#^5&#65533;jV3F($&#65533;&#65533;&#65533;7@&#65533;9P<&#65533;G&#65533;v&#65533;&#65533;ap&#65533;P&#65533;f 8&#65533;&#65533;	[&#65533;[&#518;v&#65533;/lAYC&#65533;B&#65533;&#65533;/&#65533;aK&#65533;xE4&#320872;DU&#65533;Qd&#65533;dh&#65533;)o&#65533;&#65533;&#65533;&#65533;&#65533; &#65533;PT&#65533;&#65533;&#65533;&#65533;$/&#65533;a&#65533;XGT&#65533;&#65533;&#65533;&#65533;PHC/&#65533;a&#65533;W&#769;zTx&#65533;&#65533;&#1792;&#65533;9&#65533;B'+{&#65533;&#65533;v'\&#929;&#65533;`&#65533;1v&#65533;Np&#65533;l&#65533;&#65533;~E]&#65533;&#65533;&#65533;&#65533;&#65533;&#65533;&#65533;O&#65533;h2&#65533;&#486;4&#65533;a&#65533;8M&#65533;&#1481;Q&#65533;<&#65533;&#65533; J&#65533;Ad?g&#65533;[T&#65533;K&#65533;&#65533;*RhL&#65533;&#65533;u&#65533;h&#65533; hpM&#1061;iQ&#65533;&#65533;&#65533;A&#65533;&#65533;e.x&#65533;^&#65533;&#65533;&#65533;|00&lW&#65533;#T&#328;@&#65533;-&#65533;L&#65533;6f&#65533;&#65533;spC&#1940;c1&#65533;5&#65533;bH\&#65533;&#65533;&#65533;`&#65533;2&#65533;&#65533;	&#65533;&#65533;&#65533;&#65533;&#1328;n&#65533;&#65533;&#65533;H&#65533;dd&#65533;&#65533;&#65533;C,j&#65533;&#65533;"&#65533;(&#65533;X&#65533;&#65533;&|1&#65533;W&#65533;+&#65533;{&#65533;&#65533;6&#65533;8&#65533;R&#65533;&#65533;&#65533;~&#65533;&#65533;M&#65533;j&#65533;`<&#65533;&#65533;"}&#65533;#Q&#65533;bT&#65533;	1Rm&#65533;&#65533;&#1574;&#65533;&#65533;&#65533;
Hz&#65533;q&#65533;&#65533;,.&#65533;F&#65533;&#65533;&#1663;L&#65533;&#65533;T&#65533;v&#65533;&#65533;J&#65533;&#65533;=x &#65533;HE&#65533;&#34402;&#65533;
&#65533;x	f&#65533;&#65533;&#65533;&#65533;2%&#65533;&#65533;&#65533;;&#65533;&#65533;&#65533;G&#800;&#65533;&#1436;&#65533;)i&#65533;w&#65533;&#65533;&#65533;&#65533;&#65533;	&#597;@q&#65533;&#65533;&#65533;$Ae&#65533;&#65533;p&#65533;&#65533;,C&#65533;E;&#65533;&#65533;*&#65533;|A"o`D=
%aYW$&#65533;&#65533;;&#567;&#342;&#65533;!qX&#65533;%&#65533;qv&#65533;&#65533;&#280;&#65533;.X&#1422;&#65533;&#65533;&#65533;S&#65533;&#735;.+&#65533;l&#65533;&#65533;R&#65533;8G
&#65533;&#65533;
V&#65533;`&#65533;K@&#65533;Z&#65533;&#65533;Y&#65533;BA&#65533;&#65533;e&#65533;x_&#65533;b&#65533;&#65533;&#65533;\8f&#65533;&#65533;.x&#65533;&#65533;"8&#65533;b&#65533;&#65533;&#65533;zu_&#65533;aj&#65533;x ~&#810;&#65533;&#65533;&#65533;
$&#65533;&#1389;jL`&#1906;oSe&#65533;RR+oM0&#65533;&#65533;`]&#65533;&#65533;&#65533;F+&#65533;@&#65533;&#65533;&#65533;-Ir&#65533;&#65533;'&#65533;p,&#65533;5!&#65533;&#65533;,&#65533;&#65533;&#65533;!
o&#65533;&#65533;,&#65533;c$&#65533;l&#65533;&#65533;&#65533;&#65533;:&#65533;!&#65533;&#65533;<S+`;-V&#65533;&#65533;&#65533;jPH&#65533;&#65533;B&#530;&#65533;&#65533;&#65533;YC&#65533;&#65533;&#65533; &#65533;&#65533;&#65533;qa&#593;br&#65533;u&#65533;TI&#65533;p*&#65533;&#65533;'`&#1604;7&#65533;"&#65533;&#224;&#65533;&#65533;&#65533;&#65533;,.&#65533;&#65533;&#65533;(_[_&#65533;&#65533;0K&#65533;&#869;@r`&#65533;x5&#65533;&#65533;	w`&#65533;'\I&#65533;&#65533;&#65533;&#65533;&#65533;%&#65533;&#65533;&#65533;&#65533;&#65533;q&#65533;d &#65533;&#65533;&#65533;X3W&#65533;|]&#65533;D&#65533;/&#65533;a&#65533;&#65533;,2&#65533;&#1489;9&#65533;&#65533;&#65533;h&#1195;&#65533;&#65533;E&#65533;&#65533;k&#65533;&#65533;R#O &#65533;(d)>Q&#65533;&#65533;R&#65533;&#65533;jP&#65533;&#65533;U&#65533;`
S&#65533;&#65533;50]f&#65533;&#65533;mY&#65533;Z&#65533;&#65533;\&#65533;r&#65533;H&#65533;&#65533;#&#65533;&#65533;&#65533;&#65533;b&#65533;&#65533;0A%&#65533;QaX/&#464;@&#65533;O<"m.&#65533;12g&#65533;c&#65533;s&#65533;&#65533;c&#65533;k&#65533;&#65533;J&#65533;r&#65533;{"MBA"s&#65533;c&#65533;8C&#65533;&#65533;&#65533;&#65533;&#65533;&#65533;&#65533;vF?&#65533;A&#65533;&#65533;qN^&#65533;Wx&#65533;&#65533;v&#65533;1t&#65533;	l&#65533;&#65533;l&#1029;&#65533;&#65533;N&#65533;&#65533;B&#65533;&#65533;&#65533;T<&#65533;FNS&#65533;&#65533;B$A&#65533;t&#65533;,&#669;|d&#65533;b&#736;R&#65533;	&#65533;P&#65533;2&#65533;&#65533;&#65533;Rir/M&#65533;a&#65533;&#65533;&#65533;G\p&#65533;4+uX&#65533;&#65533;&#65533;Rq&#65533;&#65533;&#59708;&#65533;0S&#65533;&#65533;g&#65533;,L&#1205;&#65533;&#65533;j!&#422;&#65533;&#65533;&#65533;)&#65533;|&#65533; &#65533;&#65533;&#65533;Pw&#65533;&#65533;0`a&#65533;Ey&#65533;&#65533;1v&#65533;&#65533;&#65533;{+&#65533;&#65533;.."`wl&#65533;F&#65533;&#65533;&#65533;&#65533;A&#65533;b'&#65533;j&#65533;2^&#1102;,%N&#65533;&#65533;/&#65533;h&#65533;&#65533;&#171;K1&#65533;i&#65533;&#65533;K;&#65533;3 `&#65533;mi l&#65533;1nq&#65533;&#65533;&#65533;)&#65533;&#65533;&#65533; &#65533;&#65533;&#65533;o&#65533;)&#65533;x&#65533;0!";%&#65533;z&#65533;&#65533;&#65533;&#65533;&#65533;&#65533;&#65533;&#744;&#65533;1&#65533;8&#65533;(&#65533;&#65533;x&#65533;&#65533;R&#65533;&#65533;&#65533;2&#65533;&#652;&#65533;&#65533;&#65533;}&#1138;&#65533;&#1768;&#65533;)j&#65533;&#65533;:N&#65533;&#65533;8&#1267;W&#65533;WHr&#65533;&#65533;&#65533;)&#65533;9PE&#65533;&#65533;`&#65533;aX&#65533;9&#65533;&#65533;&#65533;NH=x0&#65533;M&#1028;aX&#65533;^`6&#65533;&#2559;Y&#65533;ci&#65533;M&#65533;4&#65533;&#65533;&#65533;&#65533;$&#65533;&#65533;2&#65533;Z9-&#65533;5VC&#65533;&#65533;&#65533;&#65533;&#65533;9&#65533;&#65533;c&#65533;&#65533;i&#65533;c,&#65533;{&#65533;&#65533;h&#65533;&#49669;(`dy;&#65533;&#65533;&#65533;ac&#537;.&#65533;&#65533;`&#65533;a4&#65533;y&#65533;11i&#65533;&#65533;&#65533;&#65533;\&#65533;&&#65533;p&#65533;k&#65533;wX&#65533;d&#65533;U&#65533;&#65533;&#65533;C&#65533;5&#65533;&#65533;&#65533;i&#65533;c&#65533;&#65533;S&#65533;	&#65533;#r&#65533;,JQ/&#1538;3&#65533;6 0&#562;&#65533;&#65533;Q]&#65533;:&#65533;&#65533;P&#65533;&#65533;,&#65533;&#65533;0&#65533;lZ&#65533;Z&#65533;&#65533;&#65533;&h&#65533;$&#65533;&#65533;k+ &#65533;&#65533;J&#65533;ay&#65533;&#65533;+"pj&#65533;1
&#65533;&#65533;&#65533;k h)&#65533;&#65533;&#65533;9&#65533;B&#65533;&#65533;H&#65533;&#65533;&#65533;1&#65533;+&#65533;$cA&#&#65533;&#65533; 3&#65533;p&#65533;&#65533;&#1037;&#1536; r:"t&#65533;&#65533;A&#65533; &#65533;&#65533;&#65533;&#65533;&#65533;*}&#65533;:&#944;&#65533;&#65533;I&#65533;&#65533;&#65533;ab&#65533;&#65533;`&#65533;&#65533;7&#65533;B,&#65533;:K&#665;aa+&#65533;&#65533;&#65533;&#65533;&#65533;9&#65533;]&#65533;5&#65533;&#65533;P&#65533;u&#65533;+&#450;&#65533;b&#1028;8\&#195;&#65533;L&#65533;&#65533;&#740;.&#65533;4{@I&#514;&#65533;&#65533;&#65533;&#65533;B&#65533;&#65533;&#65533;&#65533;.-&#65533;&#65533;&#65533;&#65533;&#65533;<M=&#65533;X8&#65533;H&#65533;&#65533;`{&#65533;&#65533;&#65533;K&#65533;&#65533;0&#65533;&#65533;M'O&#65533;U&#65533;+&#65533;&#1106;d8&#65533;|&#65533;/&#65533;&#65533;8&#65533;&#65533;0/y&#65533;&#65533;&#65533;&#550;m&#65533;8&#65533;&#65533;i&#65533;: PP0&#65533;Nr&#65533;e|&#65533;Ox&#65533;o&#65533;?&#65533;&#65533;&#65533;I	&#65533;:UP&#65533;3A#~&#65533;&#65533;m&#65533;#o&#65533;?]&#597;9&#65533;O(&#65533;` &#65533;X&#65533;&#65533;&#65533;&#65533;&#65533;&#65533;;&#65533;p=&#65533;N&#65533;91&#65533;Y&#65533;Vk|&#65533;&#65533;6&#65533;&#65533;&#65533;&#65533;3h3&#65533;"&#65533;&#65533;&#65533;&#65533;&#65533;	&#65533;&#65533;
z&#65533;&#65533;&#192;&#65533;CH&#65533;(&#65533;&#65533;&#1046;&#65533;&#65533;&#65533;&#65533;&#65533;Hs&#65533;&#65533;<&#65533;xYA&#65533;H&#65533;&#65533;&#65533;&#65533;"&#65533;&#65533;&#65533;&#65533;*!&#65533;&#65533;p&#65533;&#65533;&#65533;&#65533;*&#65533;x&#65533;!&#65533;!&#65533;&#65533;*&#65533;"D&#65533;P&#65533;a&#65533;&#65533; &#65533;c@&#65533;&#65533;6H#Y&#65533;!&#65533;&#65533;W&#65533;&#65533;aP4&#65533;&#65533;8 &#65533;d &#65533;&#65533;&#65533;&#65533;/&#1067;&#65533;&#65533;&#65533;Y&#65533;8c&#65533;3&#65533;!&#65533;&#65533;&#65533;G&#65533;@M\`&#65533;c&#65533;.0&#65533;j@Kk&#65533;&#65533;*h&#65533;&#65533;!&#65533;&#65533;KV+8&#65533;
&#65533;i&#65533;&#65533;$T&#65533;"&#65533;&#65533;]&#65533;,\s&#65533;a&#65533;&#609;&#65533;&#65533;LaH%}=.&#65533;&#65533;&#65533;&#65533;&#65533;"&#65533;&#65533;)&#65533;{&#65533;L&#65533;:03`&#65533;&#65533;ck&#65533;&#985;39&#1615;lR&#65533;9`&#65533;V&#65533;j&#65533;&#65533;7&#65533;&#65533;B&#65533;FHM&#65533;&#65533;&#65533;&#65533;&#1716;&&#65533;?&#65533;Q&#65533;F&#65533;&#65533;&#65533;&#65533;&#65533;3&#65533;WX&#65533;&#65533;&#1839;&#65533;y&#65533;&#65533;`&#65533;!&#65533;34&#65533;8&#65533;&#65533;]&#65533;&#65533;.&#65533;&#65533;&#65533;&#65533;&#65533;&#65533;@@&#65533;&#65533;&#65533;&#65533;
&#65533;t&#65533;i5(&#65533;G/(&#65533;/&#65533;&#65533;&#65533;&#65533;&#65533;h&#65533;3&#65533;	&#65533;)&#65533;&#1020;&#65533;&#65533;k&#65533;&#65533;&#65533;jH&#65533;&#65533; &#65533;2&#65533;&#65533; &#65533;0!y&#65533;&#65533;&#65533;(&#65533;&#65533;2&#65533;&#65533;&#65533;&#65533;&#65533;|&#65533;&#65533;&#65533;&#65533;&#65533;&#65533;&#392;&#65533;&#65533;&#65533;&#65533;&#65533;T&#65533;&#65533;I&#65533;
MzVP&#65533;&#65533;&#1659;)&#65533;&#65533;X&#65533;&#65533;&#1109;VH&#65533;&#65533;&#65533;3&#65533;Wx&#714;&#65533;&#65533;&#65533;ueYXX&#65533;&#65533;&#65533;&#65533;&#65533;)&#65533;(0`&#65533;S`&#65533;Cxz&#65533;&#65533;i&#65533;D2&#65533;&#1538;"W&#65533;&#65533;4&#65533;&#65533;&#65533;&#65533;Hj&#65533;q,&#65533;[&#65533;&#65533;PH	&#65533;&#65533;&#65533;i?9C2&#65533;y&#65533;&#65533;C&#65533;&#65533;/)&#65533;Y&#65533;&#65533;&#65533;Q&#65533;M&#65533;?+&#65533;&#65533; &#65533;&#65533;L&#65533;p&#65533;&#65533;*T&#65533;
i&#65533;&#65533;&#65533;B&#65533;?3XP`&#65533;S&#65533;&#65533;&#295;P&#65533;;Y&#65533;&#65533;K}&#65533;&#65533;x}&#65533;/&#65533;&#65533;h|&#65533;&#65533;&#65533;Uw&#65533;(U&#65533;	?	=&#1876;K6&#65533;&#65533;&#65533;07J1&#65533;&#65533;&#65533;8&#65533;s&#65533;1mV&#65533;&#65533;0O&#65533;&#65533;&#65533;&#65533;&#65533;m1&#562;&#65533;1CWqWr&#65533;9&#65533;&#967;,&#65533;u&#65533;&#65533;&#65533;&#65533;&#65533;&#65533;H5!{&#65533;&#65533;&#65533;&#65533;&#496;&#65533;&#151;&#65533;*&#65533;&#65533;&#65533;&#65533;z&#65533;X&#65533;|A,&#65533;&#65533;UB&#65533;,&#65533;~D3X&#65533;&#65533;1O&#65533;A/&#1614;dX&#65533;&#65533;&#65533;M&#65533;&#65533;dh&#65533;u&#237;&#65533;N&#65533;+&#65533;&#65533;Y8&#65533;,&#65533;Jb&#65533;&#65533;&#65533;Mc&#65533;&#65533;/&#65533;+&#65533;Yz&#65533;&#65533;j&#65533;&#65533;e*&#65533;#&#314;&#65533;&#65533;Z&#65533;&#65533; &#65533;S&#65533;&#65533;$&#65533;&#65533;:h&#65533;&#65533;&#65533;&#65533;&#65533;-&#65533;De@&#65533;&&#26122;&#65533;	&#65533;(&#65533;&#65533;+&#65533;&VX&#65533;d`L&#65533;;<&#65533;&#65533;\[&#65533;u&#65533;&#65533;&#65533;&#65533;u\&#65533;&#65533;&#65533;I&&#65533;;&#65533;&#65533;4&#65533;&#65533;&#65533;]&#65533;V&#345;M&#65533;&#65533;&#1117;&#65533;&#1101;&#65533;&#65533;&#65533;'8&#65533;'&#65533;&#65533;T&#65533;,N&#65533;,&#65533;&#65533;&#1681;&#65533;&#65533;S&#65533; &#65533;Y&#65533;w&#65533;N&#65533;&#65533;+&#65533;A&#65533;&#65533;)&#65533;&#65533;&#65533;&#993;&#65533;-X&#65533;4&#65533;&#65533;&#65533;&#65533;o&#65533; s&#65533;&#65533;&#65533;&#2425;0Wm&#65533;&#65533;&#240; q&#1145;&#65533;:"&#65533;TN&#65533;&#65533;&#65533;h&#65533;&#65533;&#1520;J&#65533;&&#65533;$&#65533;z	&#1538;]&#65533;{&#65533;&#65533;&#65533;
+`&#65533;&#65533;&#65533;&#10273;J&#65533;!)&#65533;C&#65533;5&#65533;&#65533;&#65533;X&#65533;&#65533;&#65533;&#65533;v&#1083;9(&#65533;&#65533;`&#65533;%A
 O&#65533;&#65533;Y&#571;Y&#1028;+b&#65533;(8c&#65533;_&#65533;&#65533;yV	&#65533;&#65533;&#65533;&#65533;&#65533;&#65533;`z Z&#65533;&#65533;&#65533;&#65533;&#65533;g&#65533;&#65533;&#65533;&#65533;&#65533;$&#65533;a}&#65533;&#65533;4&#65533;"C&#65533;&#65533;1&#65533;&#65533;&#65533;&#1956;&#65533;R&#65533;v&#65533;b(&#65533;c&#65533;&#65533;/&#65533;b&#65533;?U.&#65533;)&#65533;&#65533;&#65533;&#65533;Y&#65533;De*&#65533;>&#65533;&#65533;&#65533;y&#65533;7&#65533;&#65533;&#695;&#65533;&#65533;&#65533;b&#65533;G&#65533;&#65533;b	_p&#65533;W&#65533;^qg&#65533;:&#65533;?&#65533;&#65533;&#65533;6&#65533;&#65533;&#65533;8&#65533;(&#65533;&#65533;&#65533;&#65533;P&#65533;&#65533;&#65533;N&#65533;U`*?&#65533;&#65533;&#65533;B&#65533;&#65533;&#65533;Vy&#65533;;&#65533;&#65533;3&#65533;E&#65533;&#65533;&#1380;&#65533;&#65533;&#65533;&#65533;2pdZ&#65533; &#65533;&#65533;l&#65533;V
&#65533;ki&#65533;z&#65533;&#65533;"&#65533;&#65533;&#65533;&#65533;&#65533;&#65533;&#224;&#65533;o&#4832;&#65533; ,P&#65533;MP&#65533;&#65533;^&#65533;&#65533;D&#65533;&#65533;&#1492;&#791;^NI&#65533;&#65533;\n2"I&#65533;R&#164;&#65533;&#65533;O&#65533;y&#65533;M&#65533;`(&#65533;&#65533;&#65533;D&#65533;&#65533;&#65533;k&#65533;&#65533;d&#65533;&#65533;&#65533; &#1092;Yp&#65533;&#1192;&#65533;&#65533;&#65533;r&#65533;&#65533;&#65533;&#65533;&#65533;G)Z]&#65533;y&#65533;&#65533;cZ&#675;*.&#65533;&#65533;rgA4&#65533;F5&#65533;a&#65533;&#65533;&#65533;&#65533;&#1227;&#65533;&#65533;Xp&#65533;cH&#65533;&#65533;3&#65533;-j&#65533;&#65533;&#65533;8,&#65533;:/`&#65533;Y&#65533;d&#65533;&#65533;w:<&#65533;i&#65533;&#65533;&#65533;&#660;&#65533;&#65533;P&#65533;&#65533;J&#65533;&#65533;&#65533;a
>}io&#65533;FvH&#65533;_(b 8I&#65533;F&#65533;_&#65533;ub&#65533;=&#65533;8A&#65533;^8&#797;&#65533;&#65533;&#65533;&#65533;&#65533;&#65533;	Op;!&#65533;5 ]9h&#65533;&#65533;&#65533; )ANV-q&#65533;&#65533;&#65533;'h&#65533;6(- "&#65533;&#65533;&#65533;&#65533;)&#65533;&#65533;)&#65533;&#65533;&#65533;&#65533;&#907;&#65533;&#65533;P~k&#65533;&#65533; &#65533;&#65533;pQ^&#65533;p^&#65533;&#65533;v&#65533;&#1983;^W&#65533;&#65533;&#65533;&#65533;-U)&#65533;\vA&#65533;nl&#65533;&#65533;&#65533;&#65533;%&#65533;&#65533;X[6&#65533;`h.O&#1028;&#65533;dPY]&#65533;&#65533;6&#65533;cX#&#65533;&#65533;a@v&#65533;Jp&#65533;IV&#65533;`&#65533;&#65533;&#65533;&#1093;;Q&#65533;&#65533;v&#65533;-&#65533;R&#65533;&#65533;m&#1728;"&#65533;&#65533;&#1061;&#65533;&#65533;1&#1360;Q#5A&#65533;"(&#65533;&#65533;&H&#65533;&#65533;0&#65533;3&#65533;&#65533;&#65533;&#642;&#65533;nx&#65533;&#65533;&#65533;&#65533;1&#65533;^(&#65533;a&#65533;&#65533;< G9&#65533;!&#65533;&#65533;&#65533;t&#65533;&#65533;e&#1076;&#65533;&#65533;&#65533;5`&#65533;x&#65533;&#65533;&#65533;&#65533;%&#65533;X&#1181;63x&#65533;m&#65533;&#65533;&#65533;Y&#65533;] 8&#65533;&#65533;E&#65533;&#65533;&#65533;&#65533;&#65533;&#65533;&#65533;VpB;PB)&#65533;&#65533;i&#65533;&#65533;c&#65533;Ro&#65533;&#65533;&#65533;&#65533;&#65533;&#65533;&#65533;&#65533;&#65533;y&#65533;y&#299;l&#65533;]q&#65533;|&#65533;&#65533;&#65533;+S.&#65533;G&#65533;*l&#65533;&#65533;j&#65533;1J&#65533;)&#65533; n&#65533;d&#65533;&#65533;@&#65533;&#65533; &#65533;&#65533;&#65533;$&#65533;&#65533;d&#65533;2&#65533;&#65533;&&#65533;k&#65533;**z&#65533;&#65533; 1&#31915;SI&#65533;6&#65533;L&#65533;&#65533;<y&#65533;&#65533;eX&#65533;e&#65533;Nt7`5W&#65533;&#65533;:dh+xhb&#65533;&#65533;5&#65533;ah38&#65533;&#65533;h&#65533;&#65533;&#65533;&#65533;&#65533;OX&#65533;&#65533;8&#65533;'80)-(&#65533;&#65533;&#65533;&#65533;F&#65533;G&#65533;&#65533; &#65533;&#65533;&#65533;Z6&#65533;Wc:0&#65533;&#65533;&#65533;&#65533;&#65533;&#65533;&#65533;&#65533;&#65533;&#65533;P&#65533;&#65533;3&#65533;&#65533;&#65533;3&#65533;&#65533;TOU&#488;'&#65533;nV&#65533;0&#65533;S1&#65533;"&#65533;&#65533;r&#65533;J=k&#65533;+)&#65533;&#65533;&#65533;&#65533;b&#65533;
&#65533;s&#65533;&#65533;;&#65533;&#65533;/&#65533;&#65533;&#65533;V?e<: $&#65533;`&#65533;\aWp`d&#65533;%&#65533;&#65533;&#65533;&#65533;N&#65533;&#65533;N \pQ&#65533;&#610;
&#65533;&#65533;&#65533;(T&#65533;&#65533;&#65533;&#65533;&#65533;3&#65533;m&#65533;a&#65533;&#65533;&#65533;d&#65533;na&#186;q&#65533;25&#65533;2R &#65533;&#65533;bq,X&#65533;&#65533;]&#65533;&#65533;&#65533;&#65533;&#65533;X&#65533;&#65533;&#65533;~Kvk&#65533;&#65533;&#65533;`HP&#65533;`^&#65533;&#65533;&#65533;v1&#65533;&W&#65533;&#65533;W&#65533;&#65533;*R&#65533;&#65533;&#65533;&#65533;,&#65533;&#65533;&#65533;&#65533;&#65533;&#65533;Z2&#65533;&#1952;!&#65533;5&#65533;&#65533;X&#65533;P&#65533;P&#65533;&#65533;'O&#65533;&#65533;&#65533;z&#65533;&#65533;&#65533;&#65533;d&#65533;&#65533;)3&#65533;0a&#65533;&#65533;&#65533;&#16984;&#65533;&#65533;&#65533;y&#65533;&#201;&#65533;&/M&#65533;&#65533;&#65533;&#65533;P&#65533;&#65533;<i&#1202;&#65533;&#65533;!Mf&#65533;b&#65533;{&#65533;$-&#65533;#&#65533;<&#65533;Q&#65533;&#65533;)&#65533;&;&#65533;&#384;&#594;&#65533;&#1190;7&#65533;6]&#65533;s&#65533;&#65533;P&#65533;&#65533;&#65533;&#65533;&#65533;&#16988;u&#65533;	&#65533;&#1390;&#65533;;w&#65533;&#65533;Qq&#65533;E&#65533;)\&#65533;&#65533;&#65533;Lc/\&#65533;H&#65533;&#65533;&#65533;/iBc&#65533;,9&#65533;&#65533;p&#65533;&#65533;K&#65533;7i&#65533;pN&#65533;&#65533;5r&#1840;y&&#65533;&#999;&#65533;h&#65533;&#65533;&#65533;&#65533;&#1569;~&#65533;S&&#65533;*i&#65533;&#785;C%&#924;P&#65533;p&#1094;&#65533;&#65533;,V&#65533;&#65533;&#589;k\Y&#65533;W	;&#65533;&#65533;&#65533;j1a&#65533;Ti&#65533;&#65533;[&#65533;g7i&#65533;x&#65533;&#65533;KT(V&#65533;w/N&#65533;&#65533;6&#65533;&#65533;&#489;&#65533;&#65533;N&#65533;Ot6&#65533;?Pj&#65533;&#65533;R&#65533;+&#65533;@R&#65533;UA&#65533;
\&#65533;&#65533;>&#65533; (`b&#65533;&#65533;\&#65533; &#65533; j(&#65533;&#65533;^&#65533;A	\P&#65533;x&#65533;&#65533;&#65533;&#65533;	0~&#65533;&#65533;2&#65533;x&#65533;!&#65533;&#1059;&#65533;?z&#65533;E&#65533;p$Y&#65533;4&#65533;1 	C&#65533;1)&#65533;SN&#65533;&#65533;SV)B&#65533;])&#65533;&#65533;0&#65533;0&#65533;QN&#65533;&#65533;&#65533;1&#65533;SQ&#529;&#65533;v&#65533;v&#65533;#D&#65533;c&#65533;&#65533;v.&#65533;,eH&#65533;h}k&#65533;&#65533;Eq&#65533;rJ&#65533;A&#65533;&#65533;&#65533;E&#65533;&&#65533;<&#65533;PK&#65533;&#65533;TRc*5jS&#65533;1&#65533;S
:&#65533;&#1386;[%&#65533;T~&#65533;&#65533;&#65533;0\H&#65533;,r)&#65533;&#65533;2&#953;&#65533;C\@&#65533;&#65533;^\`&#65533;&#65533;_&#65533;PQa{!&#65533;(&#65533;&#65533;&#206;2&#65533;l]&#65533;{qAG+&#65533;&#65533;&#65533;n&#65533;*&#410;g&#65533;&#65533;&#65533;&#65533;T&#65533;&#65533;&#65533;&#65533;&#65533;&#65533;&#65533;&#65533;&#65533;:mB&#65533;&#1405;&#65533;&#637;&#65533;&#65533;O\&#65533;`&#65533;&#65533;Zq)&#65533;2&#65533;h4&#65533;ns$&#65533;l&#65533;QF&#65533;q&#65533;~&#65533;&#65533;&#65533;1{RD&#65533;&#65533;M&#65533;&#65533;W&#65533;&#65533;2%&#65533;&#65533;+&#287;M&#65533;X)&#65533;@&#65533;&#65533;X&#304;&#65533;\h&#65533;Va&#65533;`&#65533;&#65533;+V&#65533;a&#65533;":&#65533;b&#65533;&#65533;P"&#65533;4b&#65533;Wc&#65533;&#65533;&#65533;7i&#65533;&#65533;^w&#145;+)*V&#65533;&#65533;&#65533;$&#65533;VZ&#65533;&#65533;&#65533;+&#65533;@%&#65533;PB$&#65533;X&#65533;&5e&#1306;&#65533;&#65533;&#65533;&#65533;WP&#65533;k&#65533;u&#65533;l2K&#65533;&#65533;&#65533;g,&#65533;c&#65533;&#65533;&#65533;L&#65533;&#65533;&#65533;&#1577;J,&#65533;&#65533;2+&#65533;&#65533;&#65533;\0$&#65533;&#65533;&#65533;E6a&#65533;&#65533;&#65533;O&#65533;iP&#65533;H&#65533;E&#35786;*&#65533;\t&#65533;&#65533;&#65533;7t&#65533;&#65533;[&#65533;&#65533;&#65533;SS5&#65533;1&#65533;c&#65533;@rC0&#65533;rK]&#65533;mA&#65533;^&#65533;P{&#65533;*i&#65533;&#378;a&#65533;&#65533;R&#65533;;&#65533;"#'&#65533;&#65533;&#65533;a&#65533;CL0&#65533;&#65533;hk&#65533;&#65533;?&#65533;&#65533;k&#65533;&#65533;8&#65533;&#65533;Q&#65533;&#65533;2&#65533;Qrq&#65533;tx`-&#65533;&#65533;&#65533;&#65533;&#65533;e!&#65533;&#65533;&#65533;&#65533;A&#65533;,&#65533;FI<&#65533;&#1008;]"&#65533;&#65533;X +&#65533;&#65533;&#&#65533;&#65533;|&#65533;&#65533;&#65533;E&#65533;>O(&#65533;&#65533; &#65533;&#65533;&#65533;&#65533;&#65533;&#65533;&#65533;+Z&#65533;:&#65533;	5h&#65533;&#65533;&&#65533;}&#65533;&#65533;hJZ&#65533;&#65533;&#65533;
Y&#65533;R&#65533;&#1192;&#418;]&#65533;g0&#65533;Q&#65533;v&#65533;5&#65533;&#65533;a&#65533;Q&#65533;&#65533;t&#65533;&#65533;&#65533;*b2[&#65533;`07&#65533;qi]&#65533;#&#65533;&#65533;d&#65533;&#65533;&#65533;lt&#65533;&#65533;Q&#65533;*&#65533;]%&#65533;O M&#65533;&#65533;M&#65533;byEvTA&#65533;l&#65533;!&#65533;yC:&#65533;a,&#65533;&#65533;xC&#65533;&#65533;2),l&#65533;_X&#65533;U&#65533;&#65533;L&#65533;&#65533;=l&#65533;&#65533;+(h*&#65533;&#65533;%O&#65533;&#65533;&#65533;&#65533;$)I&#65533;r&#65533;-&#65533;&#65533;&#65533;&#65533;&#65533;+,&#65533;&#65533;,<&#65533;'<a&#65533;h&#65533;A`&#65533;D[]&#65533;9&#1553;&#65533;d&#65533;B|{y_~&#65533;>&#65533;=F2&#65533;C&#65533;\&#65533;&#194;&#65533;&#65533;v&#65533;&#65533;(&#65533;&#65533;4&#65533;&#65533;&#65533; &#65533;@@P&#1537;&#65533;&#65533;&#65533;4&#65533;5x&#65533;t&#65533;&#65533;&#65533;&#65533;)&#65533;&#885;,&#65533;Wq		D&#65533;!
>F&#65533;&#65533;&#65533;&#65533;&#65533;&#65533;x&#65533;&#65533;b&#65533;&#65533;V&#65533;&#65533;:&#65533;&#65533;	&#1532;K&#65533;s&#65533;&#65533;&#65533;&#65533;u&#65533;+&#65533;W&#65533;&#65533;3&#65533;
u0)B&#65533;P&#65533;&#65533;&#65533;&#65533;A&#65533;&#65533;)&#65533;C&#65533;b&#65533;,&#65533;!&#65533;-uDPQS345e&#65533;&#65533;\&#65533; &#200;&#65533;&#65533;,od&#1168;&#65533;d&#65533;#&#65533;M)&#65533;&#65533;&#13796;d%&#65533;&#65533;-ns&#65533;&#65533;&#65533;&#65533;&#65533;&#65533;?&#65533;M&#65533;e&#65533;&#65533;S&#65533;&#65533;1&#65533;q&#65533;T&#65533;&#65533;"C&#65533;D&#65533;&#65533;&#65533;'&#65533;&#65533;&#65533;YT&#65533;1K&#65533;&#65533;b&#65533;"
3X&#65533;N.;&#65533;/&#65533;&#65533;&#65533;'&#65533;&#65533;Ly&#65533;& %&#65533;&#65533; &#65533;.&#1524;Q&#65533;Jx/iJ/&#65533;6*6&#65533;J)j&#229;R&#65533;&#65533; h o&#65533;&#1029;2&&#65533;v &#65533;=&#178;U(&#65533;&#65533;nJ&#65533;<&#65533;&#65533;&#65533;Qj)0&#65533;&#65533;V&#65533;&#65533;&#65533;V0$	&#65533;&#882;<&#65533;(&#65533;4&#65533;&#65533;F&#65533;&#65533;:&#65533;&#65533;&#65533;&#65533;1&#65533;&#65533;/&#1192;&#65533;&#65533;&#65533;&#65533;&#65533;8&#65533;!0&#65533;4&#65533;&#65533;"&#65533;qn&#65533;
X&#770;&#65533;f\&#65533;!
ra&#65533;&#12867;&#1280;&#65533;&#65533;F'({NJJ&#65533;&#65533;&#65533;L&#65533;#YJW&#65533;C&#65533;P
fRq0j&#65533;W"&#65533;LYS&#65533;&#65533;&#65533;&#65533;D-&#65533;xiN&#65533;R&#65533;H"&#65533;j&#65533;jZ&#721;&#65533;p&#309;&#1320;Fe&#1744;&#65533;d&#65533;'9&#65533;&#65533;3&#65533;&#65533;&#65533;&#65533;8&#65533;<&#65533;&#65533;!0&#65533;&#65533;&#65533;G2&#65533;(K|S&#65533;~&#65533;*&#65533;0&#65533;&,&#65533;&#65533;&#65533;Y.&#65533;D'r&#65533;&#65533;8X&#65533;&#65533;&&#65533;&#65533;H6&#65533;=&#65533;B<\&#65533;&#1203;=(&#65533;&#65533;&#65533;5%3&#65533;@&#65533;&#65533;&#1902;&#65533;+&#65533;S&#44040;%&#65533; $&#65533;&#65533;/&#65533;&#65533;K&#65533;&#1280;&#65533;k#n&#65533;&#65533;&#65533;&#65533;B&#65533;&#65533;A&#65533;0&#65533;&#65533;&#65533;m<&#65533;&#65533;&#65533;E&#65533;n}&#65533;&#20527;&#65533;&#65533;%,&#65533;~!&#65533;`Nc&#65533;&#65533;&#65533;3lfC':&#65533;	&ci&#65533;&#65533;&#65533;:&#65533;B&#65533;&#65533;&#65533;@=&#65533;&#65533;a&#65533;H&#65533;:f&#65533;c&#65533;B&#65533;p&#65533;&#65533;&#65533;&#65533;9&#65533;&#65533;&#65533;A02&#65533;&#65533;m&#65533;&#65533;&#65533;&#65533;o]&#65533;2&#65533;?&#65533;&#65533;|&#65533;&#65533;1&#65533;&#65533;&#65533;&#65533;0M&#752;&#65533;&#1617;N&#65533;&#65533;&#65533; &#65533;CDeb0&#65533;&#358;)uEK&#1905;&#65533;<&#65533;q-VUG=r&#65533;p&#65533;&#65533;&#65533;&#65533;&#65533;=2c&#65533;&#65533;&#65533;&#24105;1JG2
/&#65533;t7:&#65533;&#1102;&#65533;&#65533;
&#65533;J&#65533;.&#65533;Hl5&#65533;&#65533;&#65533;&#26536;&#65533;&#65533; &#65533;&#65533;&#65533;$&#65533;&/&#65533;b&#65533;Fr&#65533; &#65533;&&#65533;&#65533;&#65533;,@&#65533;&#65533;&#65533;&#65533;O&#65533;&#65533;&#65533;R&#65533;&#65533;&#65533;%&#65533;&#65533;G=&#65533;&#65533;&#65533;&#65533;&#65533;;&#65533;&#65533;-j&#65533;&#65533;a&#65533;U&#65533;&#65533;e&#65533;&#65533;&#65533;
f&#65533;Y&#65533;&#65533;&#65533;&#65533;&#65533;=G)&#65533;&#65533;+~Mx&#65533;&#4802;5c&#65533;u&#65533;a&#65533;	L_&#65533;{v&#65533;&#65533;8&#65533;&#65533;Le>&#65533;6&#65533;&#65533;&#65533;0&#65533;n&#65533;&#65533;5@&#65533;&#65533;&#65533;p&#65533;.f&#65533;,&#65533;&#403;&#65533;&#65533;&#65533;&#65533;-&#65533;qy8F#&#65533;`&#952;c&#65533;	&#65533;T&#65533;&#65533; &#65533;&#65533;&#65533;r&#65533;&#65533;b|&#65533;&#65533;R&#65533;7a&#65533;6&#65533;&#65533;&#65533;&#65533;[&#65533;N&#65533;&#65533;&#65533;&#65533;&#65533;&#65533;&#65533;1&#65533;&#65533;]P&#65533;?&#65533; &#65533;&#65533;AR*&#65533;V45&#65533;{&#65533;&#65533;T&#65533;&#65533;&#65533;=&#65533;Q&#65533;&#65533;&#65533;UY&#65533;&#65533;&#65533;&#65533;&#65533;&#65533;&#65533;}Q&#65533;&#65533;&#1809;&#65533;&#65533;&#65533;&#65533;\&#65533;m	&#1900;&#65533;&#65533;&#1807;&#65533;&#65533;&#65533;&#1805;\m&#65533;&#65533;p`&#65533;&#65533;&#65533;&#65533;&#65533;l&#65533;J$&#65533;&#65533;IB&#65533;&#777;&#65533;&#65533;&#65533;&#65533;&#65533;| &#442;&#65533;&#65533;|&#65533;&#65533;N&#65533;&#65533;&#65533;-&#65533;&#65533;H&#65533;&#65533;&#65533;&#65533;&#65533;4&#1055204;&#65533;&#65533;&#65533;,,l&#65533;&#65533;&#65533;&#65533;&#65533;	&#65533;	 S0&#65533;&#65533;}&#65533;&#65533;&#65533;&#65533;
<&#65533;&#65533;+<&#65533;ep&#1803;&#65533;t&#65533;2&#258;lLa&#65533;Y,&#65533;:$I|&#65533;7!&#65533;&#65533;C;&#65533;On&#65533;V&#65533;&#65533;^x(&#65533;&#65533;&#65533;x&#65533;g(B&#65533;&#65533;&#65533;&#65533;1@F&#65533;&#65533;&#65533;&#65533;&#65533;&#65533;0&#65533;(&#65533;&#65533;;&#65533;&#65533;y&#65533;&#65533;=&#65533;FH&#65533;x&#65533;D&#65533;&#65533;a&#65533;&#65533;&#65533;&#65533;tK&#65533;G~&#65533;&#65533;&#448;J&#65533;&#65533;,&#65533;b&#65533;&#65533;U(&#65533;&#692; &#65533;]&#65533;&#65533;d&#65533;S4	&#65533;&#65533;&#65533;&#65533;,&#65533;&#65533;_&#65533;&#65533;@&#65533;Y@&#65533;)&#65533;3j&#65533;&#65533;&#65533;&#65533; &#65533;UY&#1359;&#65533;&#65533;&#65533;&#65533;H&#65533;&#65533;M(`&#65533;}&#65533;&#65533;&#65533;&#65533;&#65533;&#65533;&#900;	&#65533;U[&#65533;&#65533;&#65533;&#65533;&#65533;&#65533;&#65533;&#65533;|`&#65533;&#65533;N.&#65533;&#65533;&#65533;&#65533;V&#65533;bODT&#65533;+h&#65533;J&#65533;&#65533;&#65533;g&#65533;A&#65533;4A\&#65533;W&#65533;&#65533;LJ&#65533;T&#65533;T&#65533;&#65533;P&#65533;8&#65533;&#65533;3 !L=&#65533;K]&#65533;&#65533;V&#65533;&#65533;&#65533;cJb&#65533;&#65533; &#65533;^(&#65533;&#65533;E&#65533;&#65533;s &#65533;+h(&#65533;&#65533;Ax&#65533;&#65533;C&#65533;&#65533;&#65533;'`^&#65533;&#65533;E&#65533;&#180;&#65533;
s&#65533;&#65533; ~&#65533;R&#65533;E&#65533;&#65533;a &#65533;uqA!&#65533;&#65533;w&#65533;S&#65533;&#65533;&#65533;&#65533;F&#65533;:@&#65533;0PGs)&#513;f&#65533;&#65533;(&#65533;&#65533;2&#279;+&#65533;&#65533;&#1606;&#65533;x&#65533;&#65533;Al8&#65533;3&#65533;c&#65533;&#65533;&#65533;&#65533;&#65533;&#65533;`&#65533;&#65533;&#65533;!&#65533;&#65533;&#65533;&#492;&#65533;&#65533;&#1104;JUJ&#65533;&#65533;G&#65533;&#65533;&#65533;L&#65533;&#1618;&#65533;&#65533; &#65533;&#65533;>&#65533;&#65533;@QQ&#65533;hFM&#65533;&#1055;h&#1439;&#65533;5&#65533;	&#65533;&#65533;l&#65533;&#65533;`&#705;&#65533;<&#65533;8&#65533;&#853;q&#65533;ZZnI&#65533;&#65533;M&#65533;&#65533;,[g&#65533;&#65533;&#65533;\&#65533;S&#65533;&#65533;F2&#65533;&#65533;\f?&#65533;b^&#65533;gP&#65533;&#65533;b&#65533;&#65533;)eV~&#984;&#65533;)1&#65533;&#65533;&#65533;&#65533;&#65533;hS&#65533;t&#65533;G>&#65533; &#65533;x&#344;&#65533; &#65533;&#790;Q&#65533;YY&#65533;&#65533;&#65533;Q	&#65533;&#65533;9&#65533;&#65533;gM&#65533;A/&#65533;DP&#65533;:&#65533;&#190;$&#65533;+&#65533;&#65533; &#65533;2$CQ&#65533;E&#65533;`&#65533;$&#65533;4)&#65533;$&#65533;Ze|&#65533;e&#65533;&#65533;/0&#65533;m&#65533;&#65533;n	&#65533;D&#65533;C2L&#2032;&#65533;&#65533;&#65533;A&#1537;xP&#65533;I7yT&#65533;G&#65533;F&#65533;&#65533;)&#65533;%&#237;Q&#65533;F&#65533;a&#65533;&#65533;&#65533;%&#65533;1`&#65533;c&#769;u&#65533;&#65533;d&#65533;&#65533;&#65533;&#65533;a&#65533;gT&#65533;&#65533;z&#65533;b&#65533;&#65533;&#65533;&#65533;&#1945;D&#65533;&#65533;&#65533;B&#65533;&#65533;&#65533;&#65533;m&#65533;d&#65533;h&#65533;&#65533;a&#65533;LM8#&#65533;]&#65533;d&#522;(&#65533;&#65533;&#65533;&#65533;&#65533;&#65533;&#65533;&#65533;&#65533;&#65533;U&#65533;)&#65533;&#65533;&#65533;&#65533;&#65533;&#65533;7 &#65533;&#65533;&#65533;&#65533;M&#65533;&#65533;&#65533;^`&#65533;&#1315;=&#65533;f&#65533;;&#65533;&#65533;&#65533;&#65533;]%I&#65533;&#1792;F&#65533;J&#65533;&#65533;cDO&#65533;&#65533;	&#7692;&#65533;[&#65533;e&#65533;I&#65533;'K&#65533;&#65533;U&#65533;&#65533;&#65533;&#65533;&#65533;gx&#65533;<<&#65533; &#65533;eVw6&#65533;&#65533;d&#337;\!&#65533;&#65533;&#65533;dj&#65533;m&#65533;&#65533;&#65533;_&#65533;BYN&#65533;s&#65533;&#65533;+&#65533;&#65533; &#65533;:&#65533;&#65533;+(&#239;lB@(&#65533;&#65533;(&#65533;&#65533;&#65533;&#65533;^
&#65533;&#65533;&#65533;,x&#65533;mh&#65533;&#65533;&#65533;E&#65533;&#65533;0C&#65533;&#65533;z&#65533;&#65533;)&#514;xF09PD&#65533;&#65533;&#65533;mF&#65533;&#1410;&#65533;m&#65533;&#65533;OT&#65533;^)&#65533;
[j&#65533;&#65533;&#65533;H&#65533;&#65533;&#65533;&#65533;&#65533;%&#65533;&#65533;&#65533;&#65533;~&#546;&#65533;&#65533;b~&#65533;&#65533;$+&#65533;X&#65533;&#65533;,Te&#65533;&#65533;Z&#65533;&#65533;&#65533; 6&#65533;X&#1115;.U&#65533;H&#65533;&#361533;f&#65533;&#65533;&#65533;l&#954;&#65533;&#65533;mM&#65533;zInR`&#65533;5&#65533;;&#65533;&#65533;&#65533;}	&#65533;&#65533;&&#1254;&#65533;&#1928;I&#65533;&#65533;&#65533;R^&#65533;	&#65533;&#65533;Q&#65533;&#65533;&#65533;&#65533;&#65533;u&#65533;&#65533;tiDrS&#65533;M&#65533;jO,&#65533;&#65533;&#65533;"EH&#65533;8&#65533;*&#65533;&#65533;&#65533;&#65533;&#65533;&#65533;&#65533;&#65533;d&#65533;i&#65533;"IS&#65533;U-&#65533;&#65533;M&#65533;&#65533;&#65533;`P&#65533;&#65533;!&#65533;&#65533;&#65533;&#65533;e&&#65533;&#65533;&#65533;Y&#65533;2&#65533;&#65533;&#65533;$Q&#65533;&#65533;&&#65533;t&#65533;?&#65533;&#65533;0&#65533;A:&#65533;&#65533;`T&#65533;&#65533;&#65533;'lBn&#65533;F&#65533;9&#65533;&#314;e6&#65533;&#642;&#65533;&#65533;&#65533;a&#65533;&#65533;&#65533;9&#65533;&#65533;VO@Q=]&#65533;&#65533;&#65533;&#65533;;&#65533;&#65533;f|&#65533;&#65533;&#65533;TDi&#65533;DM$&#65533;&#65533;&#65533;K&#1360;sv&#65533;&#65533;&#65533;&#65533;&#65533;&#65533;&#65533;1&#65533;M&#65533;&#65533;L&#65533;&#65533;)&#65533;&#65533;&#65533;l&#65533;&#65533;_&#65533;&#1119;&#65533;l&#65533;&#65533;&#65533;\U&#65533;i&#65533;tQ&#65533;*&#65533;&#1574;&#65533;&#65533;&#65533;
k&#65533;&#65533;&#65533;&#65533;,&#65533;&#65533;&#65533;&#50257;u&#65533;9&#65533;&#65533;W=-&#65533;&#65533;X&#65533;&#65533;&#65533;&#65533;&#65533;&#1259;1YjkE&#65533;&#65533;&#65533;)&#65533;&#65533;&#65533;&#65533;W&#65533;&#65533;&#656;&#65533;&#245;&#65533;&#65533;&#65533;G&#65533;&#65533;@ 8&#65533;&#65533;d&#65533;&#65533;&#557;m&#65533;&#65533;v&#65533;=&#65533;&#65533;&#65533;La/1&#1648;&#65533;&#65533;e:dL&#65533;L&#65533;&#65533;&#65533;&#65533;&&#65533;<CA5&#65533;&#65533;`&#65533;n5&#65533;^&#65533;&#65533;Y@&#65533;&#65533;NI&#65533;&#65533; &#65533;h"&#65533;&#65533;&#65533;&#65533;&#65533;&#65533;&#65533;&#65533;p&#65533;'&#65533;&#65533;`T`B'|A<&#65533;6D&#65533;c,&#65533;k`K`|&#65533;&#65533;=&#65533;6W&#65533;L&#65533;&H&#65533;&#65533;&#65533;&#65533;&#65533;&#65533;&#65533;&#577;b/y(&#65533;&#65533;&#65533;u_&#65533;&#1124;&#65533;&#65533;&#65533;D&#65533;&#65533;b&#65533;Sx&#65533;&#65533;&&#65533;&#65533;&#65533;S&#65533;&#65533;&&#65533;xHQ]&#65533;&#65533;&#65533;i&&#65533;)&#65533;|m&#537;n&#65533;TUU&#65533;&#648;&#65533;&#65533;/V&#65533;f&#65533;7z&#65533;-&#65533;f&#65533;&#65533; &#65533;&#65533;R&#65533;&#65533;&#65533;#	&#65533;Q9&#65533;&#1158;&#65533;&#65533;]~ &#65533;&#65533;D0J{&#65533;&#65533;&#65533;&#65533;Vm&#65533;&#65533;&#65533;j&#65533;G&#65533;&#65533;Pk&#65533;-&#65533;&#65533;>B&#65533;K&#65533;&#65533;&#65533;&#65533;<4&#65533;&#65533;&#65533;}S&#65533;&#65533;&#65533;&#150;l&#598;&#65533;\Z&#65533;&#65533;g&#65533;&#65533;mrZ&#65533;e&#162;
&#65533;C&#65533;&#65533;:&#65533;+1&#65533;B(&#513;Y&#472;!!&#65533;&#65533;1 u&#65533;&#65533;&#65533;h&#65533;_xB`&#65533;.&#65533;4&#65533;&#65533;&#65533;&#65533;f(y&#65533;y&#65533;&#65533;-&#65533;;&#65533;C&#65533;m<,z&#65533;&#65533;&#65533;&#65533;&#65533;&#65533;&#65533;D&#65533;bu(&#65533;[&#65533;&#65533;]&#65533;G-&#65533;&#65533;&#65533;a^EK&#65533;L&#65533;&#65533;&#65533;&#65533;H&#65533;,&#65533;ui&#65533;bE&#65533;&#642;r&#65533;U&#1024;V&#65533;\&#65533;Ni&#65533;&#65533;&#65533;a&#65533;YK#&#1328;&#65533;&#1468;&#65533;&#65533;2&#65533;&#65533;&#65533;xM&#65533; m&#65533;ZY:&#65533;V&#65533;A&#65533;&#65533;[&#65533;&#1158;MW&#65533;&#65533;&#65533;&#1998;I3oA&#65533;	&#65533;&#65533;&#65533;&#2004;&#65533;s&#65533;K&#65533;&#65533;V&#65533;#&#65533;&#65533;N&#65533;d&#65533;}W&#65533;ggu&#65533;&#65533;sT&#65533;&#65533;M&#65533;&#65533;84&#65533;&#65533;&#65533;&#65533;&#65533;J&#65533;v&#65533;,shs&#65533;&#2017;&#65533;&#65533;=	K&#65533;@YQ&#65533;b
&#65533;&#65533;,&#773;&#1445;A9&#65533;OB&#65533;&#65533;L;8&#65533;Qk&#65533;b&#65533;u&#65533;&#65533;&#65533;$$&#65533;5&#65533;?q&#1264;qK<&#65533;&#65533;&#65533;&#65533;&#65533;y&#65533;&#65533;&#65533;&#65533;&#65533;&#65533;&#65533;&#65533;y&#65533;g$b`t%)Tn&#65533;&#65533;&#65533;?U&#65533;&#65533;/&#65533;B&#65533;E&#65533;&#65533;&&#65533;zyFC&#65533;f&#65533;J&#65533;&#65533;|\&#65533;HIo&#65533;LS&#65533;&#65533;T&#65533;$&#65533;1q&#65533; &#65533;V&#65533;Q]&#65533;&#65533;&#65533;&#65533;&#65533;L&#65533;&#65533;95Y?&#65533;}&#65533;4RU&#65533;&#65533;X[&#65533;x&#65533;b&#65533;\{&#65533;
6&#1604; /un&#65533;&#65533;&#65533;&#65533;&#65533;5&#65533;] n&#1458;&#65533;pI&#65533;&#65533;&#65533;S0&#65533;&#65533;&#65533;&#65533;'&#65533;Y&#65533;&#65533;&#65533;&#65533;}&#65533;$N&#65533;E&#65533;&#65533;&#65533;m!&#65533;]M&#65533;w&#65533;&#65533;g&#65533;&#65533;&#65533;&#65533;&#65533;@8&#65533;3&#65533;&#65533;&#65533;&I&#65533;&#65533;&#1171;,&#65533;F&#65533;3=&#65533;&#65533;X)&#65533;=.^&#65533;&#65533;&#65533;N&#65533;&#65533;'P&#65533;'&#65533;&#65533;,&#65533;1&#65533;AM@1&#65533;\s&#65533;A&#65533;&#65533;R&#65533;2&#65533;&#178;&#65533;Y&#65533;$&#65533;&#65533;J&#65533;h&#65533;&#65533;v&#65533;A6a&#65533;&#65533;&#65533;&#65533;&#65533;u&#65533;&#172;0&#65533;&#65533;&#65533;&#65533;y;X&#384;&#65533;x/&#65533;&#321;M&#247;&#65533;&#65533;&#65533;&#65533;]&#65533;&#65533;&#65533;&#65533;u&#65533;&#65533; &#65533;
%2&#65533;&#65533;b&#65533;$&#65533;)H&#65533;s&#65533;&#65533;x&#65533;U;&#65533;&#65533;d&#65533;&#65533;~&#65533;W&#65533;M&#65533;&#65533;&#65533;	&#65533;&#65533;&#65533;&#65533;iYO&#65533;&#65533;&#65533;&#65533;&#65533;RUk&#65533;x&#65533;&#65533;5&#65533;`&#65533;&#65533;d&#65533;\&#65533;\&#65533;&#65533;#&#65533;|&#65533;&#65533;&#65533;@&#65533;&#65533;u&#65533;'&#65533;&#65533;&#65533;&#65533;&#65533;&#65533;&#65533;v&#65533;&#65533;cw6s&#2032;<g-&#1837;&#65533;+&#65533;&#65533;bTlAs&#65533;&#65533;&#65533;&#65533;&#614;&#65533;&#65533;Kd'01&#65533;&#65533;&#65533;|y&#65533;&#65533;&#65533;&#781;&#65533;&#65533;Il&#65533;g&#65533;l&#65533;Vl&#65533;=&#65533;sd&#65533;&#65533;&#65533;&#65533;wb&#65533;ds&#65533;k0&#65533;!H&#65533;&#65533;&#65533;#PP&#65533;H'&#65533;a@&#65533;6h&#65533;F&#65533;&#65533;D&#65533;&#65533;&#65533;&#65533;`&#257;+t&#65533;K&#1774;&#65533;O_&#65533;+}&#65533;&#65533;&#65533;"J4&#65533;&#65533; &#65533;"H&#65533;t&#65533;&#65533;p&#65533;m&#65533;n&#65533;J &#65533;&#65533;&#65533;J)2o_&#65533;&#65533;n&#65533;y@Vo&#65533;&#65533;pS&#65533;H	|&#65533;&#65533;?TI&#519;`2T&#65533;&#65533;EP{&#65533;&#65533;'_&#65533;M&#5112;&#65533;kM&#65533;f&#65533;+&#65533;&#65533;&#65533;l:`m&#65533;Q`<&#65533;H&#65533;&#65533;&#539;c&#65533;&#65533;-&#65533;&#65533;&#65533;Q`*\&#65533; &#65533;&#65533;&#1107;&#65533;&#65533;&#65533;&#65533;;p&#65533;&#65533;G^&#65533;RI~J&#65533;[&#65533;d'&#65533;{&#65533;&#1194;&#65533;Vf5Img&#65533;B&#65533;&#65533;&#65533;&#65533;/&#65533;&#65533;&#65533;/;YY&#65533;&#65533;&#65533;&#65533;&#65533;3&#65533;	&#65533;&#65533;~&#65533;8&#65533;1&#1629;&#65533;%&#65533;T&#65533;&#65533;&#65533;&#65533;1&#65533;kB
z&#65533;&#65533;&#65533;0hz&#65533;&#65533;&#65533;Bm&#65533;+&#65533;?.&#65533;Es&#65533;@@y"&#65533;	/&#65533;aJ&#1456;X&#65533;&#65533;&#65533;B&#65533;K&#65533;P&#65533;ta&#65533;&#65533;&#65533;e&#65533;4Q&#65533;&#65533;&#65533;&#65533;4i &#65533;Kv&#65533;&#65533;:e&#65533;6&#65533;&#65533;&#65533;&#65533;1e&#65533;&#1849;[&#65533;n&#65533;;e&#516;&#65533;&#1172;&#65533;)D&#65533;4Q&#65533;T)&#65533;L&#65533;4&#65533;eH&#65533;C&#65533;T&#65533;&#65533;&#65533;&#65533;&#65533;Cf&#65533;&#65533;&#65533;U,X&#65533;R&#838;&#65533;&#65533;&#65533;L|&#65533;&#65533;&#65533;w\h&#1078;&#65533;&#65533;{=|&#65533;!&#65533;	&#65533;!5N`&#65533;Pb&#65533;^&#65533;&#65533;*P&#65533;A&#65533;^&#65533;&#65533;&#65533;&#65533;&#65533;&#65533;&#65533;&#65533;&#65533;&#65533;&#65533;&#65533;b<d(!&#65533;C&#65533;&#65533;!&#65533;>&#65533;&#65533;[.l&#65533;"V&#65533;&#65533;-7k&#65533;&`&#65533;B&#65533;n!r1&#65533;6r&#65533;c&#65533;&#65533;]cH&#65533;!7b&#65533;&#1069;F&#65533;&#65533;3&#65533;&#65533; cFv&#65533;&#65533;g&#65533; &#65533;I&#65533;/X&#65533;x>{v&#65533;&#65533;&#65533;&#65533;&#65533;&#65533;&#65533;/_&#65533;&#65533;&#65533;&#65533;n&#65533;m&#65533;&#65533;0q&#65533;&#65533;&#65533;&#65533;&#65533;n&#65533;f&#65533;;&#65155;A&#65533;*&#65533; AC&#65533;&#65533;B3&#65533;O&#65533;&#65533;&#65533;
&#65533;'&#65533;&#65533;J)*By&#65533;9&#65533;p&#65533;	R&#65533;&#65533;&#477;c<&#1124;&#65533;`&#65533;A&#403;'&#65533;|&#65533;4&#65533;e&#65533;W4&#65533;b.&#65533;`&#65533;(&#65533;&#65533;&#162;'&#65533;&#65533;&#65533;(/&#65533;&#65533;&#65533;6&#65533;E(V@&#587;,&#65533;&#65533;b/&#65533;he&#65533;&#65533;&#65533;&#65533;-&#65533;&#65533;&#65533;(P&#65533;9f]&#657;g&#65533;Y:y&#65533;K&#65533;&#65533;&#65533;I&e&#65533;&#65533;I&#65533;&#65533;&#65533;
)&#65533;&#65533;B&#65533;&#65533;&#65533;&#65533;&#65533;)&#65533;&#65533;&#65533;&#1290;&#65533;&#65533;&#65533;&#65533;&#65533;&&#65533;KT&#65533;&#65533;&#65533;&#65533;Q&#65533;J&#65533;,&#65533;<&#65533;&#65533;.&#65533;&#60587;&#65533;&#65533;&#65533;&#65533;&#65533;D&#65533;&#65533;&#65533;-&#65533;&#65533;a&#65533;&#65533;&#65533;5V&#65533;$&#224;/&#65533;.&#65533;&#65533;eG&#65533;,4&#1312;&#65533;&#65533;&#65533;fc-&#65533;&#65533;|[&#65533;&#65533;&#1428;sa&#1824;&#65533;-&#65533;&#65533;&#65533;&#65533;.D&#65533;r&#65533;7&#65533;&#65533;&#65533;&#65533;&#65533;}0&#65533;&#65533;Q;&#65533;&#65533;&#720;&#65533;P&#65533;&#65533;&#65533;Nb&#65533;'&#65533;&#65533;-P&#65533;+/C&#65533;(&#65533;&#65533;a&#65533;&#65533;"&#65533;z3&#65533;!&#65533;&&#65533;&#65533;c&#65533;&#65533;&#65533;!:!&#65533;&#10899;&#65533;\&#65533;&#1394;Pas&#65533;#AK&#65533;&#1083;&#65533;&#65533;;&#65533;0&#65533;&#65533;&#65533;O&#2452;&#65533;&#65533;&#65533;&#65533;QE9&#65533;&#65533;&#65533;wb&#65533;r!N&#65533;"&#65533;*&#65533;H&#41537;&#65533;&#65533;&#65533;&#65533;&#8354;4&#65533;8&#65533;&#65533;Q~F&#65533;9&#65533;&#65533;R
.&#65533;&#65533;s\&#65533;I`&#65533;&#1044728;&#65533;&#65533;c&#65533;!Gy&#65533;)&#403;7N&#65533;&#65533;NX&#65533;d&#65533;afa&#65533;&#65533;p*M&#65533;&#65533;H&#65533;&#65533;K&#65533;&#65533;Q+&#65533;Z/-&#65533;&#65533;&#65533;&#65533;S&#65533;6&#65533;|&#65533;&#65533;@&#65533;&#65533;*&#65533;&#65533;&#65533;j,/&#65533;o]AW,
&#65533;&#65533;&#65533;\&#65533;&#65533;u&#65533;Z&#65533;=32&#65533;&#65533;3&#65533;6&#65533;&#65533;&#65533;JsK&#65533;&#1646;&#65533;v.&#1564;L&#65533;o&#1509;^&#65533;V &#65533;9u&#65533;&#65533;0ft&#65533;[&#65533;&#65533;&#65533;BxP&#65533;&#65533;j(&#65533;c|&#65533;&#65533;&#65533;.2/&#65533;&#65533;&#65533;?&#65533;r&#65533;&#65533;&#65533;&#65533;&#65533;&#65533;&#65533;&#65533;&#65533;H`&#65533;&#65533;&#65533;dB&#65533;&#65533;pdlcz&#65533;&#65533;n&#65533;&#65533;&#1920;&#65533;BU&#65533;&#65533;&#65533;&#266;s&#65533;Xa	#&#65533;&#65533;&#65533;&#821;?&#65533;&#65533;g0&#65533;&#65533;&#65533;&#65533;w&#65533;&#65533;&#65533;&#65533;	T
&#65533;v4&#65533;&#65533;m&#65533;H&#65533;&#65533;H&#65533;&#65533;u&#65533;p&#65533;HT&#65533;&#1075;&D&#65533;	^p&#65533;&#65533;5%~&#65533;k.&#545;&#65533;c&#65533;Ik^H&#65533;&#65533;8&#1314;&#65533;X2&#65533;&#65533;}&#65533;&#65533;&#65533;+Z&#65533;&#65533;v&#65533;&#65533;<d&#65533;&#65533;&#65533;&#65533;&#321;O&#65533;&#65533;&#65533;&#65533;&#65533;3&#65533;\&#65533;)Cp&#65533;R&#65533;&#65533;&#65533;J	R&#65533;&#65533;B&#65533;&#65533;F%&#65533;&#65533;}eTRId&#65533;&#65533;&#65533;hk5&#512;.&#65533;&#1797;uz&#65533;B &#65533;&#65533;&#65533;&#65533;.`[j&#65533;Y&#65533;V&#65533;q &#65533;I&#65533;&#65533;x&#65533;"jN&#65533;J&#65533;&#65533;5&#65533;&#1814;\&#65533;/u&#65533;6&&#65533;&#311;&#65533;&#65533;&a&#65533;&#65533;&#65533;&#65533;)c"S]&#1785;&#65533;&#65533;&#65533;5!&#65533;&#65533;j[pvd&#65533; &#65533;eJ&#65533;&#65533;
Z&#65533;&#65533;/&#65533;&#65533;/f&#65533;&#65533;&#65533;&#65533;0&#65533;(lB&#65533;&#65533;&#65533;&#65533;0&#65533;&#65533;c5p&#65533;tB&#65533;!H&#65533;b	&#65533;&#65533;&#65533;P&#65533;&#65533;&#65533;\&#65533;&#65533;f}V*&#65533;Lig&#65533;&#65533;&#65533;(q!9&#65533;
nr&#65533;0&#65533;&#1028;-&#65533;h&#648;&#65533;2&#676;`&#65533;H&#65533;&#65533;1<A3p&#65533;&#65533;v &#65533;1&#65533;!&#65533;W&#65533;!&#65533;\ &#1198;&#65533;&#65533;&#65533;5&#65533;&#65533;P&BF2&#65533;$&#65533;&#65533;1&#65533;N&#65533;!G"#&#65533;&#65533; /4.K5&#65533;&#942;&#65533;&#65533;&#65533;>n&#65533;S[Y&#65533;&#65533;Lu&#65533;&#65533;=Rs&#65533;&#65533;H&#65533;&#65533;\&#65533;Z&#65533;&#768;	&#65533;%O>&#65533;/&#65533;&#65533;A~&#65533;R&#65533;%X&#65533;&#65533;&#65533;$&#65533;&#1239;&#65533;, x&#65533;j&#65533;g&#65533;&#65533;,&#776;&#65533;Y&#65533;lLpf&#65533;&#65533;&#65533;&#65533;&qx&#65533;&#65533;w=&#65533;8"&#65533;C/&#65533;@&#65533;]h'&#306;&#65533;&#65533;&#65533;!&#65533;&#65533;@&#65533;GC^&#65533;Br+&#65533;&#65533;p&#65533;>
&#65533;&#65533;zp0&#65533;I&#65533;&#65533;x&#65533;0A&#65533;&#65533;B&#65533;#[&#1800;O77X$v1&#65533;&#1931;Ce&#1541;)@&#65533;&#65533;&#65533;&#65533;&#65533;&#65533;k&#65533;Th&#30060;&#65533;&#65533;fM&#65533;&#65533;&#65533;&#65533;&#65533;7}Do&#1540;.&#65533;&#65533;`&#65533;4&#65533;&#65533;G;r*O4&#65533;	V&#65533;|&#65533;T&#65533;u&#65533;C&#65533;x'&#65533;&#65533;4&#65533;&#65533;a&#65533;X&#65533;&#65533;&#65533;S&#65533;t&#65533;H\(&#65533;.q/&#65533;&#65533;x&#65533;'&#65533;@&#65533;&#65533;&#65533;kHC@
Vl"&#65533;O&#65533;&#65533;&#65533;&#65533;#&#65533;&#65533;qSr&#65533;	&#65533;$&#65533;pe)&#65533;S&#65533;V2g&#65533;&#65533;"&#65533;&#65533;&#65533;3&#65533;[&#579;&#65533;&#65533;&#65533;/&#65533;<&#65533;]&#215;&#65533;&#65533;&#65533;&#65533;&#65533; 2c&#65533;&#65533;&#65533;&@&#65533;^&#65533;&#65533;&#65533;PYX@$&#65533;\Y&#12614;&#65533;&#65533;&#65533;&#820;2&#65533;K\r&#65533;&#65533;&#65533;qK&#65533;&#65533;&#65533;&#65533;\O{&#65533;9&#65533;&#65533;&#65533;!&#65533;&#65533;^|&#65533;&#65533;&#65533;&#65533;&#65533;A&#65533;=&#65533;9&#65533;&#65533;G>I&#65533;u&#1538;&#65533;&#65533;2&#65533;&#65533;}g&#65533;&#65533;{t&#65533;&#65533;G&#65533;od&#65533;>&#65533;&#65533;&#65533;&#65533;&#65533;K&#65533;t&#65533;&#65533;&#65533;&#65533;,&#65533;W&#65533;X&#65533;&#65533;r&#65533;G<D1&#65533;&#65533;&#65533;&#65533;&#65533;=T9&#606539;?.&#65533;BG/&#65533;&#65533;/&#65533;e&#65533;"
q&#65533;;r&#65533;(&#65533;&#65533;t*,zp&#65533;AavPx&#65533;&#65533;&#65533;&#65533;&#65533;&#65533;&#65533;&#65533;&#65533;0	&#65533;Uh&#65533;H&#65533;X:a&#65533;2&#65533;8&#65533;ah\&#65533;&#65533;L&#65533;-))&#65533;&#65533;&#65533;GZ&#65533;V-'&#65533;&#615;5&#65533;&#65533;f &#65533;&#65533;@9tk&#65533;6q&#65533;\&#65533;&#65533;&#65533;&#65533;&#661;&#65533;&#65533;&#65533;&#65533;&#1845;4x)l&#65533;4&#65533;&#65533;&#65533;|.&#65533;&#441;^&#65533;&#1405;R1&#65533;K&#65533;L#&#65533;iv&#38101;Vi>&#65533;K&#65533;&#65533;&#65533;3&#65533;|h&#65533;S&#1564;N&#65533;&#65533;\&#65533;s&#65533;|qg&#1763;^&#65533;&#65533;&#65533;@&#65533;y:?&#65533;&#65533;&#65533;&#65533;:&#65533;&#321;&#65533;&#65533;
&#65533;&#65533;E&#65533;&#51471;;&#65533;q&#65533;=a@5}&#65533;
&#65533;&#65533;&#65533;D&#65533;&hL&#65533;&#65533;&#1082;&#65533;&#65533;L&#65533;&#65533;&#65533;:",&#65533;&#65533;&#65533;&#65533;g&#48125;&#65533;&#65533;ms&#65533;&#65533;&#65533;&#65533;&#65533;&#65533;J+r&#65533;&#65533;&#65533;&#65533;&#65533;&#65533;&#65533;9t&#65533;n&#65533;c]&#65533;O&#65533;&#65533;&#65533;
N&#65533;&#65533;&#65533;N}N&#65533;&#65533;C6&#65533;&#65533;&#65533;`R&&#65533;&#65533;&#65533;&#65533;.&#65533;&#65533;hG&#65533;c/n&#65533;&#65533;&#65533;[&#65533;R&#1522;&#65533;6g&#65533;tZ&#65533;&#65533;$&#65533;&#65533;&#65533;&#65533;&#586;Q&#65533;6ZC&#65533;&#65533;&#65533;&#65533;U&#65533;*&#65533;&#65533;&#65533;&#65533;W*&#65533;&#65533;&#65533;qF&#65533;\L&#65533;&#65533;(&#403;&#65533;V&#65533;0&#65533;5&#65533;"&#65533;&#65533;&#65533;&#65533;&#65533;l/&#65533;l2\&#65533;&#65533;&#65533;w&#65533;4l&#65533;&#65533; P4&#65533;&#65533;3&#65533;'Z&#65533;.&#65533;&#65533;&#65533;p&#65533;&#65533;&#65533;8FK8&#65533;&#65533;:(F;v.&#65533;&#65533;8\ &#65533;&#65533;G=&#65533;&#65533;|&#65533;&#65533;\&#65533;B&#65533;&#65533;<H&#65533;&#16800;Jm&#65533;	&#65533;&#65533;f&#65533;&#65533;&#65533;&#65533;G^P&&#65533;&#65533;&#65533;&#65533;c&#65533;&#65533;&#65533;&#65533;4&#65533;&#65533;&#65533;&#65533;&#65533;V`~&#65533;;&#1317;|H@&#65533;#&&#65533;h&#65533;&#65533;*&#65533;&#65533;rl&#65533;:&#65533;@&#162;/'&#65533;&#65533;
\h&#65533;A4JnH`H&#65533;Hza&#65533;&#65533;r$&#65533;vb'&#65533;&#65533;D&#65533;&#65533;&#65533;&#65533;"&#65533;0BM&#65533; &#65533;&#65533;0'&#65533;#@j&#65533;&p&#65533;&#65533;&#65533;&#65533;$)&#65533;&#65533;$&#65533;`c,ML&#65533;&#65533;P(#&#65533;m,&#65533;"&#65533;i&#65533;Vn&#65533;&#65533;c&#65533;&#65533;/&#65533;c&#65533;JQ>D&#65533;/&#65533;g.&#65533;d&#65533;&#65533;V&#65533;&#65533;&#65533;&#65533;&#65533;8&#65533;2&#1698;2&#684;T&#65533;/.&#65533;&#65533;`&#597;&&#65533;&#65533;&#65533;q4B&#65533;&#65533;&#65533;&#65533;2&#65533;&#65533;&#65533;ZJ+&#65533;b&#65533;&#65533;H&#65533;b&#65533;^&#65533;&#65533;{&#65533;-<&#65533;&#65533;&#65533;&#65533;n&#65533;&#65533;Bb&#65533;8<&#65533;,&#65533;&#65533;KT&#65533;t&#65533;b&#65533;L&#65533;&#65533;Na&#65533;&#65533;e&#65533;&#65533;&#1366;)&#65533;
&#65533;Q&#1270;g&#65533;&#65533;aa&#65533;&#65533;b&#65533;b&#65533;N: D;&#65533;cB2&#65533;&#65533;&#65533;&#65533;C]&#65533;z&#65533;&#65533;dGe&#65533;K@&#65533;b*&#65533;	&#65533;&#65533;8'gZ&#65533;&#65533;&#65533;&#65533;%$&#1920;&#1748;!(T&#65533;&#65533;<!
&#65533;\&#65533;|!&#65533;&#65533;&#65533;/&#65533;Qt&#65533;s"&#65533;&#65533;J,r&#65533;`&#65533;&#65533;s**qb&e&#65533;&#65533;`&#65533;&#65533;&#65533;&#65533;&#65533;b&#65533;&#65533;&#65533;.&#65533;&#65533;,&#65533;$	#&#65533;&#65533;&#65533;&#65533;&#65533;&#600;"&#65533;:'&#65533;o&#65533;&#1799;&#65533;&#65533;&#65533;&#65533;RE*,&#65533;3Z&#65533;-&#65533;%m&#65533; &#65533; Ig&#65533;&#556;V(&#65533;&#65533;.`&#65533;&#65533;&#65533;wP&#65533;&#972;&#65533;&#65533;&#65533;&#65533;&#65533;n&#1068;&#65533;&#65533;&#65533;6x&#65533;[&#65533;c&#65533;&#263;s&#65533;_ J4&#65533;&#65533;FF<&#65533;l4&#65533;j* I&#65533;BD3&#65533;&#65533;C&#65533; &#65533;&#65533;&#65533;&#65533;&#65533;n>&#65533;)X@^*F&#65533; 2|&#65533;&#11752;&#65533;bF&#65533; &#65533; &#65533;a!c&#65533;[l&#65533;&#65533;J&#65533;|&#65533;#Td&#65533;&#65533;&#195;&#65533;	 &#65533;k^&#65533;-&#65533;,t&#65533;&#65533;&#65533;&#646;&#65533;6&#65533;<&#65533;`)&#65533;`&#65533;A&#65533;M&#65533;a&#65533;&#65533;A&#65533;&#65533;&#65533;&#65533;&#65533;&#65533;r&&#65533;&#65533;&pB&#65533;&#65533;2@&#65533;a&#65533;&#65533; 
&#65533;dnAb&#65533;!&#65533;A=b&#65533;&#65533;"&#65533;&#65533;&#65533;*1fjn&#65533;&#65533;&#65533;&#65533;najA-H/#&#65533;&#65533;&#65533;dqTF&#65533;R&#65533;E&#65533;l_Z&#65533;&#65533;&#65533;U&#65533;#E&#65533;&#65533;.&#65533;&#65533;&#22533;&#65533;8iY'/V&#65533;G&#65533;&#65533;&#65533;n&#65533;ut&#65533;&#65533;&#65533;&#65533;\&#65533;&#65533;%&#65533;,+#&#65533;2/30&#65533;y&#65533;c&#65533;c&#65533;4&#65533;C&#65533;&#65533;&#65533;&#65533;G|&#65533;&#65533;K&#65533;M+;Jd&#65533;!&#696;0&#65533;&#65533;&#65533;L&#65533;cjM^0$|&#65533;&#65533;!a &#992;&#65533;&#65533;4&#65533;xc&#65533;&#65533;s!&#65533;O&#65533;&#65533;&#65533;c&#35190;<H;&#65533;&#65533;&#65533;&#65533;"&#65533;T,,E*&#65533;&#65533;&#65533; tD&#65533;j+%&#65533;&#65533;R&#65533;b&#65533;&#65533;v&#65533;&#65533;&#65533;&#65533;#b&#65533;&#65533;&#65533;& &#65533;'&#65533;&#65533;<A&#65533;&#65533;UY@g2q<a&#65533;<b&U&#65533;|&#65533;&#65533;&#65533;#vD&#65533;&#65533;i&#65533; &#65533;@&#65533;&#65533;&#65533;&#65533;&#65533;0&#65533;.&#65533;pa&#65533;&#65533;)&#65533;#2&#65533;&#65533;&#16242;&#65533;-ct\&#65533;&#65533;F&#65533;&#65533;E&#65533;y&#65533;5&#65533;&#65533;&#65533;&#65533;$#09&#65533;-&#65533;&#65533;&#65533; s1&#65533;uPY&#65533;1&#65533;$Z KJiI&#65533;2&#65533;&#65533;f)3&#65533;5&#65533;EKK&#65533;&#65533;B&#65533;-K&#65533;C9&#65533;CL&#65533;&#65533;9&#65533;&#65533;&#65533;)&#65533; &#65533;&#65533;&#1707;Mws?,Hb&#65533;GT&#547;c`&#65533;;4o&#65533;@&#65533;eC&#65533;&#65533;&#65533;~&#65533;z59&#65533;&#65533;!&#65533;&#65533;<"&#65533;#8&#65533;_&#65533;i&#65533;&#65533;8&#65533;s7&#65533;C~D&#65533;v&#65533;`,B&#65533;+&#65533;UU65U$'&#65533;l&#65533;A&#65533;^A&#65533;&#65533;&#65533;&#65533;'vUk('&#65533;&#65533;&#65533;'N&#65533;^UG&#65533;&#65533;&&#65533;&#65533;&#65533;A&#65533;M'$4&#65533;@&#65533;&#65533;&#65533;AmMj&#6688;k&#1824;l&#65533;&#65533;&#932;H&#65533;&#65533;&#65533;@"&#65533;&#65533;&#65533;
RNt&#65533;Nn&#65533;&#65533;&#65533;\&#757;\K&#65533;;u&#65533;\q,&#65533;&#65533;xiY&#65533;&#65533;2&#65533;&#65533;&#65533;*&#211;.&#65533;^/c1&#65533;&#65533;H&#65533;t2&&#65533;V&#65533;1&#65533;&#65533;E&#65533;>&#65533;&#65533;&#65533;&#1330;0pJI&#65533;&#1082;eB&#65533;QKr&#65533;7&#65533;&#65533;E&#1094;&#65533;&#65533;&#65533;&#65533;&#65533;59&#65533;dr&#65533;cg@: &#65533;&#65533;&#65533;&#1012;.&#65533;@&#65533;%!#&#65533;q@L&#65533;&#65533;oP&#65533;K{&#65533;Ic&#65533;0KE&#65533;:Xs&#65533;&#65533;c&#65533;7&#65533;&#1196;
&#65533;&#65533;
&#65533;&#65533;&#65533;B&#65533;T&#65533;o\gT&#1731;&#65533;|"*e/Q&#65533;&#65533;&#65533;&#65533;&#65533;&#65533;'d&#65533;*o
F&#65533;>&#65533;&#65533;m&#65533;&#65533;XWU&#65533;&#65533;0BUp&#65533;&#65533;$@&#65533;&#65533;&#65533;&#65533;&#65533;&#65533; Db&&#65533;&#411;&#65533;d&#65533;L2&#65533;&#65533;&#65533;g&#65533;oJj&#65533;[Yq&#65533;&#65533; &#65533;@&#65533;\S&#912;&#65533;*,&#65533;G&#65533;2,&#65533;&#65533;&#65533;R&#65533;&#65533;&#65533;&#65533;/&#65533;TY&#65533;&#65533;X&#65533;B/H7&#65533;&#65533;Hk&#65533;&#768;&#65533;&#65533;V&#65533;Z&#65533;&#65533;/3)&#65533;s3&#65533;5&#65533;"K&#65533;&#65533;&#65533;&#65533;h`a%v&#65533;~&#38336;#|&#65533;&#65533;[&#65533;3&#65533;&#65533;%] &#65533;N&#65533;&#65533;&#65533;D&#65533;&#65533;&#65533;ah&#65533;d:-
&#65533;1C&#65533;|j&#65533;N&#65533;&#65533;
*&&#65533;j#&#65533; &#65533;&#65533;R&#65533;Cz&#65533;&#65533;-=&#65533;&#65533;]&#65533;&#65533;R&#65533;&#65533;;g`	j&#65533;&#65533;4&#65533;E&#65533;5)&#65533;&#65533;&#65533;&#65533;&#65533;&#65533;NBG&#65533;&#65533;&#65533;&#65533;&#65533;	&#65533;>{&#65533;&#65533;\&#65533;&#65533;vA&#65533;&#65533;&#758;1&#65533;&#65533;f&#65533;&#65533; 
&#65533;&#65533;l%M&#65533;g&#65533;&#65533;&#1030;&#65533;j&#65533;?|fS&#65533;X,&#65533;  a>&#65533;REcQt&#65533;2sc4%&#322;t&#65533;ZBw&#65533;&#65533;bt&#65533;&#65533;u&#65533;y1&#65533;&#65533;u!C1&#65533;V&#65533;&#65533;&#65533;u5&#65533;1&#65533;n&#65533;,K&#65533;&#65533;12+p`&#65533;[H&#65533;&#65533;&#65533;c&#65533;ea&#65533;9&#65533;&#65533;&#65533;1|@0]&#65533;t&#65533;&#65533;&#65533;&#65533;q;&#65533;k&#65533;(~E5	Ci&#369;A&#65533;f&#65533;&#65533;
&#65533;&#785;-:&#65533;'&#65533;&#65533;&#65533;&#65533;7`:&#65533;-e&#65533;{9&#65533;#&#65533;&#1364;@&#65533;&#65533;P$&#65533;&#65533;&#65533;6&#65533;&#65533;&#65533;T&&#65533;)"d&#65533;:&#65533;Mt&#65533;&#65533;&#65533;
&#65533;@pbA&#65533;k*&#65533;&#65533;6:&#65533;&#65533;&#65533;W&#65533;b&#65533;3'&#65533;&#65533;N&#65533;&#65533;Q&#65533; &#431;F&#65533;J&#65533;-*&#65533;&#65533;l&#65533;X&#65533;&#65533;@=V&#65533;&#65533;&#65533;G7{&#65533;rY&#65533;&#65533;&#65533;y&#65533;&#65533;'&#65533;B&#65533;,,&#65533;&#65533;\#u&#65533;&#65533;X0&#65533;&#65533;xQYJ&#65533;^&#65533;&#65533;2HW&#65533;&#65533;b&#65533;w&#65533;&#65533;&#58123;a	&#65533;Q&#65533;`-&#65533;v+&#65533;&#65533;&#65533;&#65533;:+6&#65533;&#46149;&#65533;&#65533;)&#65533;&#65533;&#65533;#.x.Q&#65533;+&#65533;&#65533;&#65533; &#65533;&#65533;_&#65533;d&#65533;&#65533;&#65533;C&#65533;&#65533;|&#65533;&#65533;&#65533;&#65533;&#65533;`3&#65533;{&#65533;&#65533;6` &#65533;&#65533;fa&#65533;&#65533;&#65533;&#65533;&#65533;&#65533;NO9&#1155;1&#65533;&#65533;&#65533;t&#65533;*<&#65533;&#65533;
 &#65533;<p&#65533;E-&#65533;I)&#65533;&#65533;N&#65533;$
&#65533;&#65533;XMJ&#65533;&#65533;F&#65533; &#65533;&#65533;(&#65533;+j&#65533;&#65533;&#65533;VG&#65533;&#65533;!&#65533;|&#65533;&#65533;T!6&#65533;&#65533;&#65533;'bA&#65533;&#65533;&#65533;F&#1538;&#65533;&#65533;F>&#65533;&#65533;&#65533;&#65533;&#65533;&#65533;-&#65533;&#65533;&#65533;E&#65533;&#65533;&#65533;G&#65533;MsVnO&#65533;&#65533;0&#65533;.S&#65533;&#65533;H&#65533;G%VNc&#65533;N&#65533;1:1&#65533;9_&#65533;&#65533;&#65533;&#65533;&#65533;1&#65533;e&#65533;&#65533;&#65533;V;&#65533;l&#65533;1&#65533;&#65533;a&#65533;Y&#65533;&#65533;EJI&#65533;&#65533;%.&#65533;&#65533;A&#65533;8&#65533;&#65533;&#65533;&#65533;ZvW&#65533;q&#65533;=&#65533;C*RgR&#65533;#&#65533;&#241;&#65533;*:&#65533;J&#1620;W &#65533;.&#65533;u&#65533;&#65533;&#65533;&#65533;&#65533;&#65533;&#65533;&#65533;&#65533;{P}@&#65533;&#65533;&#65533;&#65533;'r]&#291;&#65533;Z7&#65533;&#65533;8%&#65533;[8&#65533;JE#&#704;&#65533;&#65533;&#65533;&#65533;&#65533;+
&#65533;F=&#65533;)&#65533;"&#65533;H&#65533;=AA&#65533;jV&#65533;&#65533;&#65533;&#65533;
&mWUH&#65533;&#65533;z&#65533;k&#65533;&#65533;&#65533;&#65533; TUG&#65533;&#65533;&#65533;&#65533;&#65533;&#65533;
'>B&#65533;l)Z&#65533;*&#65533;&#65533;$&#65533;&#65533;O&#65533;?N&#65533;&#65533;&#65533;&#65533;/&#65533;gt&#65533;&#65533;&#65533;&#65533;&#65533;&#65533;&#65533;9&#1606;&#65533;=$yt&#65533;&#65533;&#65533;b&#65533;&#65533;T&#1805;&#475644;wH;&#65533;:&#625;n%&#65533;&#65533;4&#65533;n4b{2qix`&#65533;&#65533;&#65533;x[N&#65533;&#65533;&#65533;&#827;x3s &#65533;v.&#65533;z::W8&#65533;B&#65533;9&#65533;&#65533;&#65533;&#65533;&#65533;CFz&#65533;&#65533;>&#65533;&#65533;a&#65533;&#1364;C7&#65533;&#65533;C&#65533;&#65533;9=&#65533;6&#65533;&#65533;b+&#65533;&#65533;&#65533;&#65533;w&#65533;&#65533;h&#65533;&&#65533;&#1094;p;f&#65533;
&#65533;&#65533;
q>&#65533;&#65533;*.&#431;im &#65533;&#65533;&#65533;lc&#1353;d&#65533;&#65533;&#65533;2jP&#65533;w$&#65533;&#65533;&#65533;&#65533;&#65533;?o&#65533;$`&#65533;&#65533;&#65533;^A^a&#65533;&#65533;'^"&#65533;R)&#65533;m&#65533;j&#65533;&#65533;&#65533;&#65533;&#65533;&#65533;&#65533;&#65533;@-&#65533;&#610;&#65533;K/T&#65533;=,&#65533;}>&#65533;C&#65533;&#65533;&#65533;&#65533;&#65533;b&#65533;&#65533;O&#65533;&#65533;&#65533;&#65533;	Z/(&#65533;2&#65533;%&#65533;#&#65533;&#65533;H&#65533;-&#65533;}&#65533;&#65533;&#65533;&#65533;_&#65533;xm2&#65533;.&#65533;&#65533;}&#65533;&#65533;6V&#65533;&#65533;&#65533;%\60w&#65533;8Q&#65533;|&#65533;6K&#65533;&#65533;j&#65533;9H&#65533;3&#65533;&#65533;:h&#65533;o;2&#64162;D&#65533;L&#65533;&#65533;8d&#65533;C&#65533;&#65533;&#65533;&#229;8&#65533;&#65533;&#65533;&#65533;|&#65533;tb^L&#65533;G:y&#65533;&#65533;&#65533;!&#65533;#&#65533;&#65533;&#65533;&#65533;c;&#65533;&#65533;
&#65533;&#65533;^B&#65533;&#65533;&#1104;X1&#65533;&#65533;I)&#65533;&#65533;&#65533;&#65533;&#65533;"8
4r&#65533;&#65533;&#65533;W5&#65533;]&#809;~&#65533;&#65533;&#65533;&#65533;&#65533;&#145;&#65533;&&#65533;&#65533;#&#65533;rA&#65533;p&#65533; &#65533;'/M&#65533;&#65533;hr
&#65533;'C&#65533;4y&#65533; &#65533;&#65533;6&#65533;&#65533;&#65533;&#65533;&#65533;P&#65533;&#65533;&#65533;1b&#65533;&#65533;K&#65533;A&#65533;I&#65533; c|&#65533;&#65533;&#65533;F&#65533;0f&#65533;d9&#65533;c&#65533;5a&#65533;lp&#65533;&#65533;b&#65533;pT(&#65533;&#65533;m&#65533;A&#65533;&#65533;&#65533;BX&#65533; kW&#65533;.&#65533;j&#65533;)&#1257;^&#65533;Z&#65533;&#65533;&#65533;BS&#65533;J&#65533;(U&#65533;a&#65533;&#65533;&#65533;&#65533;mzT&#65533;&#1401;u&#65533;&#65533;=Z&#65533;&#65533;"b&#1816;	C&#65533;&#65533;m<7&#65533;&#65533;+`&#65533;x&#65533;x&#65533;&#65533;&#65533;&#65533;C&#65533;&#65533;B&#65533;&#65533;&#65533;I&#65533;&#65533;X&#65533;&#65533;*&#65533;&,"&#65533;&#65533;&#1012;i&#65533;Cvb&#1637;&#65533;1&#65533;L+/D&#65533;&#65533;&#824;&#65533;&#65533;A.I&#65533;&#65533;	&#65533;&#65533;Q&#65533;&#65533;,;{&#65533;&#65533;-S&#65533;&#65533;&#65533;&#65533;&#65533;&#1969;&#65533;A&#65533;&#65533;!0&#65533;n&#64765;&#65533;3c8D&#65533;?"&#65533;!X.bLC<&#632;&#65533;;&#65533; &#65533;QxAG/&#52771;L,&#65533;h`;&#692;O&#65533;&#65533;,a'&#65533;&#65533;bL;"&#65533;t&#65533;#"2&#65533;&#531;&#65533;2&#65533;&#65533;&#65533;&#904;&#65533;&#65533;&#65533;E&#65533;t&#65533;O&#65533;T[L&#65533;PG;N&#65533;&#65533;y&#65533;RC>b1F@B&#65533;&#65533;I+&#65533;&#65533;&#65533;g&#65533;&#65533;p&#65533;L&#65533;&#65533;&#65533;T&#65533;deMV&#65533; \DE&#65533;M&#65533;&#65533;S
&#65533;&#65533;P%u&#1435;ba&#65533;&#1307;Xa&#65533;&#65533;Vx&#65533;&#65533;&#65533;o	e&#65533;j&#1413;&#65533;\u&#65533;&#21986;HE&#65533;`&#65533;&#65533;V&#65533;I&#65533;&#342;&#65533;c&#65533;I6&#65533;+&#65533;&#65533;&#65533;e&#65533;ijB&#65533;s&#65533;:Z+&#65533;&#65533;&#65533;	&#65533;Q&#65533;e&#65533;&#65533;&#65533;eT&#65533;Xv&#65533;&#65533;&#65533;&#65533;{&#65533;&#65533;&#65533;&#65533;v&#65533;QJ&#65533;r7&#65533;E&#65533;]&#65533;&#65533;
1&#65533;&#65533;$&#65533;&#65533;&#65533;,&#65533;&#65533;-GY&#65533;&#1385;:&#65533;&#65533;&#65533;&#65533;So&#65533;&#65533;&#65533;&#65533;&#65533;)&#65533;&#65533;&#65533;&#65533;n|>&#65533;&#65533;~!&#65533;dC8Q&#65533;"ot&#65533;
;&#65533; &#65533;&#65533;&#65533;3K'&#65533;&#65533;N&#65533;&#65533;&#65533;&#65533;J&#65533;&#65533;&#65533;&#65533;&#65533;@x1&#65533;X&#65533;2&#65533;&#65533;&#65533;;&#65533;&#65533;rK:,B<1&#65533;&#65533;hR#F=4&#1102;A&#65533;&#1540;&#65533;&#65533;&#65533;c
q&#65533;&#65533;Y,aPC8k&#65533;U&#65533;&#65533;&#65533;}&#65533;}D%H&#65533;&#65533;D&#65533;4&#65533;&#65533;eO1&#65533;&#65533;&#65533;M&#65533;'U&#65533;h&#65533;Rx&#65533;e&#65533;T{&#65533;AP|&#65533;&#65533;TXe]@&#65533;fY&#65533;Z&#65533;&#65533;&#65533;&#65533;g&#65533;U&#65533;UMy&#65533;&#65533;]&#65533;&#1445;5&#65533;&#65533;V&#65533;&#65533;g&#65533;e&#65533;)Q}&#65533;&#65533;B&#65533;&#65533;&#65533;6X&#65533;&#65533;&#65533;&#1706;c&#65533;&#65533;&#65533;&#65533;q&#65533;&#65533;g&#65533;&#65533;n&#65533;&#1431;&#1774;&#65533;&#65533;&#65533;o&#65533;QW&#65533;g&#65533;&#65533;&#65533;y&#65533;&#65533;)+&#65533;&#65533;*b&#65533;&#65533;&#65533;&#65533;&#65533;&#65533;-i&#65533;y &#65533;&#65533;&#65533;&#65533;\{&#65533;A&#65533;x&#65533;&#65533;&#65533;k&#65533;&#65533;&#65533;.|VO&#65533;+&#65533;&#65533;&#65533;&#65533;x&#65533;Ji&#65533;b0&#65533;&#65533;!&#65533;+&#65533;a&#65533;&#65533;&#65533;L&#65533;B,&#65533;;/&#65533;h&#65533;&#65533;&#65533;&#65533;F&#65533;d&#65533;&#65533; *&#65533;&#65533;PE&#65533;&#65533;#&#65533;X&#65533;"P&#65533;&#145;,B49p!1{&#65533;&&#65533;BXtH&#65533;&#65533;p&#65533;q&#65533;J.&#65533;&#65533;|\RB1&#65533;	1&#64585;&#65533;l&#65533;&#65533;&#65533;&#65533;g&xS&#65533;&#65533;d&#65533;&#65533;--o&#666;&#65533;\&#65533;s[&#65533;&#65533;d&#65533;&#65533;0%(&#65533;ZP&#65533;R&#65533;&#65533;e&#65533;
&#65533;&#65533;&#65533;&#65533;8@.|c&#65533;&#65533;&#65533;I&#65533;&#65533;0&#65533;&#65533; s&#65533;&#65533;&#65533;&#65533;y&#65533;&#65533;fL5T&#65533;
q&#65533;2M&#65533;X%&#65533;l&#65533;u[paks&#65533;P&#65533;=&#65533;Z&#65533;i&#1077;&#65533;&#65533;QY&#65533;Q&#65533;&#65533;&#65533;G&#65533;&#65533;	&#65533;s^n2&#65533;FM&#65533;a 5&#65533;Tr&#65533;,M	o\&#65533;&#1613;&#65533;&#65533;&#302;&#65533;G&#65533;&#65533;I&#65533;&#65533;&#65533;&#65533;&#65533;&#65533;d&#65533;&#65533;&#65533;&#65533;&#65533; &#65533;&#65533;&#65533;&#65533;P&#65533;&#65533;!&#65533;}&#65533;#&#65533;&#65533;1&#65533;&#65533;&#65533;d&#65533;&#65533;K&#65533;&#65533;&#65533;%`X|&#65533;&#65533;@&#65533;8&#65533;b&#65533;&#65533;f,^&#65533;	]&#65533;I4{&#526;&&#65533;$&#65533;Ld&#65533;q 4&#65533;$B\&#65533;%&#65533;&#65533;;&#65533;&#65533;&#65533;P&#65533;&#65533;&#65533;&#65533;	&#65533;U%&#65533; =[b!!c&#65533;G4k&#65533;CT`&#65533;&#65533;HE*K&#65533;&#65533;&#65533;;e&#65533;m{JX&#65533;T7(&#65533;e&#65533;R&#65533;-Z&#65533;&#65533;.&#673;P&#65533;&#1321;,3&#65533;&#1228;&#65533;y.&#1369;R&#65533;&#65533;Q&#65533;j&#65533;q&#65533;&#65533;MI&#65533;&#65533;&#1144;&#65533;X&#65533;d&#65533;&#65533;T&#65533;
7&#65533;vr&#65533;m&#65533;&#65533;.>&#65533;iCc&#65533;,&#65533;.&#65533;A$M!&#65533;&#65533;1&#65533;&#65533;1&#65533;M5U&#65533;&#1621;&#65533;g&#804;&#65533;J&#65533;-&#65533;Fv&#65533;Z&#65533;&#65533;xu&#65533;&#65533;&#65533;&#65533;	&#65533;\I&#65533;&#65533;&#65533;&#65533;?&#65533;&#65533;&#1990;&#65533;&#65533;0y&#65533;&#65533;T&#65533;'&#65533;MP&#65533;&#65533;E2x&#65533;&#65533;R&#65533;&#65533;}&#65533;d!&#65533;(Pa&#65533;Q&#65533;&#65533;<r&#65533; &#65533;,&#65533;&#65533;e&#65533;&#65533;4&#918;a&#65533;
exD+&#65533;&#65533;|&#65533;&#65533;%&#65533;}f &#65533;&#65533;&#65533;&#65533;tL{*+&#65533;z&#65533;&#65533;&#65533;&#65533;&#65533;A&#65533;K&#65533; s&#65533;&#65533;\&#65533;mj&#65533;h&#65533;&#65533;D&#65533;&#65533;0q*=&#65533;&#34650;&#65533;&#378;Uq-%-&#65533;&#65533;,J'&#65533;rQQGA&#65533;&#65533;"W&#65533;&#65533;\&#65533;&#65533;&#65533;&#65533;&#65533;&#65533;(&#65533;CU&#65533;n*Ne9&#65533;&#65533;&#65533;&#65533;b&#65533;&#65533;&#65533;u&#65533;&#65533;&#65533;UA&#65533;3&#65533;&#65533;PG<&#65533;,&#65533;Uy&#65533;&#65533;&#65533;&#65533;&#65533;jX&#65533;%&#65533;&#65533;5&#977;&#65533;&#65533;&#65533;#&#65533;&#65533;<&#65533;F&#65533;&#65533;&#65533;B&#65533;&#65533;1&#65533;0IL&#65533;&#65533;n&#65533;&#65533;&#1730;&#65533;&#65533;&#65533;&#65533;1&#65533;A&#65533;Y&#65533;&#65533;&#65533;&#65533;&#65533;&#65533;*<AePH&#65533;<&#65533;
Ul&#65533;
|&#65533;v&#65533;#&#65533;&#65533;&#65533;!&#65533;&#65533;}LA&#65533;8H`n&#65533;&#726;&#65533;&#65533;1&#65533;&#65533;&#65533;&#65533;2&#65533;"&#65533;&#1728;
&#1477;&#65533;&#65533;	&#65533;XY_!T5&#65533;&#608;&#65533;&#65533;&#65533;XT&#65533;Q&#65533;I&#65533;&#65533;<&#65533;Me&#65533;&#1710;bE&#65533;IMz&#65533;&#65533;&#65533;*]&#1968;h1&#65533;%&#65533;"^&#65533;r&#65533;DF(&#65533;Uc(&#30241;X &#65533;i&#65533;d&#65533;&#65533;U&#65533;/j&#65533;N&#65533;&#65533;&#65533;J&#65533;C&#1831;&#65533;&#1707;X&#65533;&#65533;&#65533;&#65533;9p&#65533;]H&#1920;k&C&#65533;W&#65533;&#65533;&#65533;K&#65533;&#65533;p&#65533;&#65533;"P&#65533;&#65533;:&#65533;&#65533;\"1jV&#65533;S&#65533;tu&#270;A&#65533;&#65533;&#65533;3\&#65533;g9}^em&#65533;C&#65533;&#65533;&#65533;Dh&#65533;&#65533;WIT&#65533;(@&#65533;
^&#65533;B8&#65533;
\&#65533;&#65533;A&#65533; &#65533;-&#65533;&#65533;&#65533;&#1645;C:&#65533;o&#65533;h&#65533;G&#65533;-&#65533;&#65533;&#287;&#65533;&#65533;5f-B`&#65533;&#65533;&#65533;h&#65533;C&#65533;&#1324;&^&#65533;x&#65533;&#65533;T&#65533;]&#65533;&#65533;*
&#65533;mL&#65533;&#741;&#65533;&#65533;&#65533;&#65533;&#65533;le&#65533;&#65533;&&#65533;%]&#65533;&#65533;&#65533;&#1902;&#65533;&#65533;&#65533;w&#65533;&#65533;&&#65533;&#65533;&#65533;&#371;&#1029;o&#65533;&#65533;&#760;D&#65533;U5&#65533;r&#65533;&#65533;&#65533;M&#65533;3&#47176;&#65533;S&#65533;L4&#65533;)&#65533;&#1457;&#58660;&#65533;[&#65533;&#65533;}&#65533;i&#65533;&#65533;&#65533;}fh8&#65533;&#65533;&#65533;<&#65533;&#65533;&#65533;&#65533;&#65533;&#65533;&#65533;K&#65533;&#65533;B&#869;b&#65533;k3&#65533;&#1341;&#65533;/~G&#65533;u:&#65533;&#65533;&#65533; &U&#65533;z&#1274;&#236;.;&#65533;qW&#65533;&#65533;y&#65533;&#65533;!&#65533;&}~F&#991;6t&#65533;"O&#65533;&#65533;&#65533;&#65533;d"&#65533;	IC&#65533;&#65533;&#65533;&#65533;J&#65533;&#65533;&#65533;N&#65533;`&#65533;&#65533;E&#65533;II&#65533;H&#65533;e&#65533;&#65533;&#65533;&#65533;&#65533;*!L~&#65533;&#65533;&#65533;&#65533;-&#65533;a&#65533;Z&#65533;u&#65533;|Pq&#65533;&#65533;&#65533;&#65533;&#1865;r4&#65533;P&#65533;SF&#65533;&#65533;6&#65533;(znv&#65533;[U&#65533;{&#65533;&#65533;I&#65533;G&#65533;&#65533;&#65533;&#65533;b&#65533;If&#65533;&#65533;Z^&#65533;r(jH9&#65533;5j&#65533;%&#65533;([s&#65533;&#65533;&#65533;C&#65533;sv&#65533;&#65533;jEq&#65533;&#65533;&#65533;R&#65533;al&#65533;AF&#65533;a&#65533;qP@&#65533;&#65533;&#65533;&#65533;&#65533;b!&#65533;&#65533;p	Y`s&#65533;&#65533;&#65533;&#65533;<&#65533;JqW=&#65533;&&#65533;c-&#65533;a6aH+v}&#65533;&&#65533;!/]6/{5/Gp&#65533;&#65533;e3&#65533;p&#65533;&#65533;pY&#65533;e^V&#65533;&#65533;&#65533;H&#65533;pO&#65533;Z&#65533;&#65533;$<&#65533;&#65533;&#65533;q&#65533;V,&#65533;4_&#65533;r[B)$}=&#65533;.&#65533;r5&#65533;":&#65533;}&#65533;&#65533;iE7N6&#65533;hK&#65533;&#65533;e'm&#65533;iI$&#65533;&#65533;6d&#65533;&J&#65533;i&#65533;&#65533;t&#65533;7R#%u{#&#65533;&#65533;&#65533;&#65533;8&#65533;Ji$&#65533;&#65533;&#65533;)]g_&#65533;6&#65533;&#65533;v*IQ*&#65533;h*&#65533;(9&#65533;!&#65533;&#65533;yy&#65533;*&#65533;!:&#65533;&#65533;-&#65533;*MC+&#65533;&#65533;&#65533;|&#65533;+&#65533;&#65533;YJ<%2X*4&#65533;)&#65533;&#65533;)98*&#65533;QMe&#65533;2&#65533;{&&#65533;\&#65533;Z&#65533;&#65533;{&#791;&#65533;#&#65533;zE&#65533;p|%B&#65533;vZ&#65533;&#65533;#M&#65533;p&#65533;&#65533;&#65533;&#65533;&#65533;#3&#65533;=&#65533;&#65533;&#65533;85&#65533;&#65533;W8v#U&#65533;Y|9&#65533;TR5&#65533;3:2\~&#65533;\&#1671;}&#65533;&#65533;}&#65533;1(&#65533;&#65533;}&#65533;&#65533;&#65533;asD&#1877;RJ&#65533;'o"@&#65533;h&#65533;&#65533;Qm&#65533;&#65533;2&#65533;Q&#65533;twCE&#65533;5E&#65533;&#65533;&#65533;jz&#65533;7&#65533;&#65533;CI&#65533;*&#65533;&#65533;v&#65533;&#65533;_&#65533;&#65533;F&#65533;&#65533;Fe&#65533;jEk&#65533;&#65533;v&#65533;vD&#65533;@Y99&#65533;&#65533;&&#65533;bGp&#65533;&#65533;!,t5=&#65533;a.&#65533;#aaZ&#65533;&#65533;ab&#65533;&#1026;&#65533;F&#65533;4&#65533;S[W&#65533;&#65533;8`&#65533;n&#65533;#jo&#65533;<&#65533;2+C S*fJ&#65533;&#65533;*&#65533;&#65533;y&#65533;g&#49687;Y%
&#65533;f&#65533;W&#65533;!G&#65533;&#65533;&#65533;&#65533;&#65533;Q&#65533;2&#65533;4y&#65533;&#65533;'!X+&#65533;7H&#65533;W&#65533;et&#65533;&#65533;&#65533;LuBOU=w&#65533;I&#65533;&#65533;&#65533;a&#65533;A&#65533;&#65533;&#65533;R:&#65533;&#65533;&nQDW&#65533; &#65533;6b1Q?&#65533;&#65533;=wD&#65533;]OQ&#65533;q&#65533;&#65533;&#65533;&#65533;~&#65533;i&#65533;(I&#65533;&#65533;&#65533;i&#65533;i&#65533;"uI&#65533;7&#65533;&#65533;&#65533;Aj&#65533;&#65533;CAIu&#65533;_&#65533;)&#65533;&#65533;j&#65533;&#65533;8&#65533;&#541;&#65533;6v&#65533;&#65533;&H)&#65533;oWQ),&#65533;fJ*3&#65533;_&#65533;V&#65533;Y&#65533;&#65533;&#65533;.&#65533;&#65533;&#65533;&#1536;&#65533;!G *#F`&#65533;D&#65533;&#65533;&#65533;Vj&#65533;&#65533;,T2&#65533;&#65533;teW&#65533;&#65533;J&#65533;&#65533;[&#65533;Z&#65533;{&#65533;&#311;=!&#65533;f&#65533;&#65533;{&#65533;j&#65533;Y&#65533;&#65533;j%&#65533;&#65533;F&#65533;$WY&#65533;&#65533;&#65533;&#65533;q8C&#65533;g{V:&#65533;&#65533;-&#65533;r@X&#65533;&#946;D&#65533;6&#65533;&#65533;sBd&#65533;&#65533; %	7a&#65533;z&#65533;Q&#65533;DJt&#65533;&#65533;&#65533;P&#65533;~y#7xq&#65533;$uEv&#65533;&#65533;we&#65533;I&#65533;<9k&#65533;8.&#65533;&#65533;&#65533;h&#65533;&#65533;&#1209;&#65533;&#65533;B&#65533;Ci*A&#65533;&#65533;&#882;up&#65533;-&#65533;2,&#65533;R,&#65533;ag&#65533;TDP7&#65533;&#65533;&#65533;&#65533;x^IS&#65533;&#65533;q4&#65533;&#65533;&#65533;&#65533;&#65533;g
.&#65533;x&#65533;V&#65533;r&#544;wUB Q&#65533;a&#65533;I&#65533;$U&#65533;&#65533;[&#65533;U&#65533;6&#65533;&#65533;T&#65533;Zw&#65533;G%&#65533;&#65533;&#65533;&#65533;e:ayU(*?0&#65533;Y#&#65533;jP&#65533;Q=&#65533;&#65533;g<&#65533;}&#65533;d&#65533;&#65533;W=0&#65533;6I&#1680;=&#65533;7j1G&#65533;&#65533;&#65533;&#65533;sy&#65533;'@&#65533;Q&#65533;&#65533;QD&#65533;D^&#65533;&#65533;QJ(F&#65533;&#50661;iq&#65533;&#65533;&#65533;()&#65533;7&#65533;3(p&#65533;^&#65533;VTg_~&#65533;&#65533;&#65533;v<Y&#65533;V&#65533;&#65533;&#65533;&#65533;&#65533;j&#65533;(&#65533;&#65533;&#65533;wx1VT&#65533;&#65533;O&#65533;A mp	D`&#65533;`I&#65533;&#65533;&#65533;x&&bq&#65533;,.e&#65533;&#65533;B!U&#65533;&#65533;&#65533;&#65533;&#533;&#65533;&#65533;&#65533;&#1752;?&#65533;&#65533;&#65533;&#65533;Qr4&#65533;7r&#65533;v#:&#65533;&#65533;&#65533;&#65533;4RK&#65533;A7&#65533;JH&#65533;B&#65533;q&#65533;gk&#65533;&#65533;'&#65533;&#65533;1&#65533;&#65533;y&#65533;&#65533;&#65533;bQ&#65533;&#65533;@&#65533;DP&#65533;C&#65533;s|"6&#65533;&#65533;&#1370;~R(&#65533;6&#65533;&#65533;Lh&#65533;)sb&#65533;2wEyx&#65533;sj&#65533;&#65533;(*&#65533;CQ&#65533;&#65533;h&#65533;Eq*&#65533;H&#65533;&#65533;"&#65533;&#65533;Fk&#65533;&#65533;5&#65533;&#65533;&#65533;&#65533;&#65533;(e&#65533;moy-&#65533;&#65533;;&#65533;AF>qe@3&#65533;aOy+&#65533;i&#65533;SD&#65533;&#65533;&#65533;w&#65533;&#1436;&#65533;:&#65533;&#65533;*&#1473;%&#65533;&#65533;&#65533;&#65533;&#65533;&#65533;&#65533; &#65533;&#65533;'&#65533;%V&#65533;8&#65533;&#65533;&#65533;=
&#65533;&#65533;&#65533;H&#65533;"$&#65533;%&#65533;2&#65533;&#65533;&#65533;B&#65533;y%&#65533;&#65533;*&#65533;.&#65533;dP&#65533;e&#65533;&#218;YE,&#65533;&#65533;)&#65533;;-&#65533;.@'&#65533;&#65533;W+Dl&#1269;@&#65533;CS&#65533;U&#65533;'&#65533;&#65533;D&#65533;	&#65533;GD&#65533;&#65533;&#65533;&#65533;&#65533;&#65533;&#1746;&#65533;&#1361;&#65533;&#65533;&#65533;&#65533;J6M&#65533;^a&#65533;&#65533;&#65533;&#65533;9&#65533;&#65533;&#65533;&#65533;&#65533;&#65533;&#65533;&#65533;&#65533;f*k&#65533;&#65533;F&#65533;&#65533;I&#65533;*&#65533;&#65533;&#65533;aU&#65533;V0e&#65533;7&#65533;&#65533;&#65533;sm 	D9&#65533;&#65533;[99&#65533;&#65533;&#65533;&#65533;&#65533;&#65533;)5&#65533;&#65533;^&#65533;&#962;Ul&#65533;;RK&#65533;&#65533;J&#65533;O&#65533;&#65533;$&#65533;g&#65533;O&#65533;y&#65533;IB&#65533;7&#65533;&#65533;#j&#65533;&#65533;"qH&#65533;&#65533;&#65533;0&#1175;&#1314;&#65533;R&#65533;`&#1511;&#65533;&#65533;&#1213;&#65533;&#65533;&#65533;&#65533;<|&#65533;y&#65533;[V&#65533;&#389;&#65533;&#65533;&#26366;&#65533;&#65533;&#65533;&#144;&#65533;&#65533;>D&#65533;&#65533;&#65533;th&#65533;&#65533;k^&#65533;t&#65533;D&#65533;)&#65533;PD&#65533;&#65533;x(&#65533;)&#65533;&#65533;}q&&#65533;&#65533;&#65533;;&#65533;:&#1646;&#65533;9&#65533;&#65533;;&#65533;&#65533;6<&#65533;&#65533;_&#65533;&#65533;yuU7`+3&#65533;f&#65533;&#65533;D&#65533;*&#65533;.&#65533;;&#65533;4)G&#65533;&#349;&#65533;&#65533;&#65533;&#247;&#65533;&#65533;&#65533;9h&#65533;&#65533;;&#65533;+&#65533;&#65533;&#65533;&#65533;&#65533;5&#65533;&#65533;Z&#65533;Dq&#65533;&#65533;&#65533;&#1513;z&#65533;\"&#65533;J&#65533;&#65533;Ak&#65533;B&#65533;&#65533;&#65533;&#65533;xr5&#65533;&#65533;&#65533;&#65533;%P3Cyv&#65533;<*&#65533;&#65533;&#65533;&#65533;F&#65533;&#65533;-&#65533;Q&#65533;&#65533;X&#65533;k|'&#65533;&#65533;&#65533;&#65533;&#65533;J]&#65533;:s_&#65533;&#65533;&#65533;i&#1863;&#65533;U&#65533;CH&#65533;&#65533;KiX&#65533;&#65533;j&#65533;\%E&#65533;p!&#65533;r&#65533;Q&#65533;&#65533;&#65533;&#65533;&#65533;&#65533;&#65533;t{&#65533;	&#65533;5vx&#615;&#65533;u&#65533;&#65533;@9&#65533;c&#65533;v&#65533;H&#65533;&#65533;x-&#65533;=Z&#65533;K`ag0}Wx&#65533;{	U&#65533;&#65533;&#65533;&#65533;&#770;j.&#65533;&#65533;&#65533;&#65533;m4&#65533;&#65533;&#65533;*>Q:88=\=&#65533;,&#65533;&#65533;&#65533;&#65533;&61f&#279;&#65533;&#65533;&#65533;&#65533;&#1321;&#65533;&#65533;&#65533;I<&#65533;&&#65533;&#65533;&#65533;;&#65533;M&#65533;&#65533;(!5MR%&#65533;Q%Ms&#65533;
,&#5698;&#65533;Q&#65533;J&#65533;&#65533;w&#65533;b&#65533;<&#65533;&#65533;RV&#65533;&#65533;|&#65533;[+Q^&#65533;&#65533;j&#65533;&#65533;&%`D
&#65533;K&#65533;C&#65533;&#65533;&#65533;;(&#65533;&#65533;&#65533;&#65533;&#65533;&#65533;&#65533;&#65533;&#65533;&#65533;^&#65533;j&#65533;&#65533;tRz(&#65533;&#65533;&#65533;&#65533;&#65533;&#65533;{&#746;&#65533;5&#65533;8B	`&#65533;&#65533;9&#65533;d9&#65533;&#65533;*&#65533;A&#65533;&#1611;&#65533;La&\A&#65533;&#65533;&#65533;&#1673;A&#65533;).0*&#65533;&#65533;&#65533;n&#65533;&#65533;W&#65533;V&#65533;&#65533;&#65533;&#65533;&#65533;r&#65533;1Tu%&#65533;z&#65533;qp&#65533;c&#65533;&#65533;5&#65533;&#65533;G&#65533;&#65533;WgC&#65533;&#65533;&#65533;o7pwB&#65533;&#65533;B(&#65533;%M&#65533;
/v%{&#65533;t%&#65533;&#65533;&&#65533;&#65533;=;	&#65533;&#65533;&#65533;U&#65533;&#556;d&#65533;&#65533;&#65533;]&#65533;&#65533;\G&#65533;Co&#65533;/X&#65533;&#65533;&#65533;v&#65533;&#65533;&#65533;}2&#65533;@&#65533;&#65533;&#65533;&#65533;B&#65533;n&#65533;&#65533;&#65533;Qh&#65533;&#468;&#65533;
&#65533;(Q&#65533;&#65533;
&#65533;}R&#678;&#65533;m&#65533;j+&#65533;:y&#65533;&#65533;&#65533;Yv~&#65533;&#65533;)&#65533;(&#65533;v&#65533;qv&#65533;&#1574;GA&#65533;1x&#65533;&#65533;w&#65533;y&#65533;$&&#65533;?&#65533;&#65533;&#65533;&#65533;&#65533;&#65533;&#65533;&#65533;*G&#65533;a&#65533;&#65533;&#65533;&#65533;A&#65533;mX%&#65533;FX&#65533;*&#65533;&#65533;+&#65533;&#65533;Bui&#65533;Cp&#65533;&#65533;OFsO=P&#65533;w&#65533;&#65533;'\&#65533;*&)K%b.5&#65533;&#65533;4&#65533;J55&#65533;&#65533;&#65533;q&#15809;&#65533;D&#65533;3f\&#65533;kC=&#65533;&#65533;!.&#65533;b&#65533;&#65533;U&#65533;&#65533;&#65533;&#65533;D&#65533;e&#65533;&#65533;K&#65533;z]C&#65533;E&#65533;*]U&#65533;/kBa&#65533;&#65533;	&#65533;K&#65533;%&#65533; &#65533;&#65533;s&#65533;FD&#65533;&#65533;&#65533;9&#65533;&#65533;&#65533;&#960;&#65533;^&#65533;&#1610;]&#65533;&#65533;R&#65533;&#65533;7&#65533;]Sk*&#65533;&#65533;)-&#65533;RV'&#65533;.	&#65533;vS|v2&#65533;_iI0&#65533;&#65533;&#65533;P)S&#65533;n&#65533;&#65533;&#65533;&#65533;&#65533;&#65533;,&#65533;&#65533;&#65533;&#65533;G&#65533;&#65533;D &#65533;&#65533;&#65533;6&#65533;cT&#65533;&#1564;&#65533;'&#1991;c(&#65533;P&#65533;zV &#65533;&#65533;&#65533;&#65533;BXm&#65533;&#65533;&#65533;&#65533;&#65533;4$&#65533;+&#65533;(&#65533;PS&#65533;Mul&#65533;&#65533;&#65533;I&#65533;d&#65533;&#65533;n&#65533;".<~y&#65533;b&#65533;M&#65533;p&#65533;'&#65533;&#65533;&#65533;b&#65533;&#65533;&#65533;&#65533;&#65533;5&#1805;S;&#65533;8a&#65533;C&#2021;]s2D?&#65533; -&#65533;&#65533;z&#65533;&#1173;(&#65533;&#65533;&#65533;l&#65533;&#1977;&#46525;&#65533;&#65533;&#65533;&#65533;&#65533;N&#65533;&#65533;&#65533;&#65533;
&#65533;&#65533;k&#65533;&#65533;&#65533;&#65533;q&#65533;&#65533;N&#65533;&#65533;z&#65533;&#65533;l&#65533;K&#65533;&#65533;a9g 	C@&#65533;>U*&#65533;&#65533;&#65533;&#65533;&#65533;*?P&#65533;&#65533;&#65533;q&#65533;f&#65533;&#65533;&#65533;&#65533;V&#1547;y&#65533;&#65533;\&#65533;&#65533;&#65533;3fW C&#65533;<&#798;9&#65533;&#65533;&#65533;&#65533;f&#65533;&#1923;q}Ns=s&#65533;%c&#65533;P&#65533;\&#65533;.6&#65533;&#65533;R&#65533;&#882;hH	*<&#65533;&#65533;<&#65533;A&#65533;&#65533;&#65533;b&#65533;&#65533;&#65533;c&#65533;'"&#65533;&#65533;&#65533;5&#65533;,6G&#65533;&#65533;&#65533;%&#65533;Dx&#65533;6&#1674;&#65533;&#1237;&#65533;&#65533;&#65533;&#65533;Y+&#65533;&#65533;Ou{!]s{&#65533;&#65533;&#65533;E&#65533;!N&#47270;b&#65533;7&&#65533;&#65533;>&#65533;&#65533;*&#65533;&#65533;&#65533;8s&#65533;&#65533;GY&#65533;c0&#65533;f&#65533;W.&#65533;S&#65533;.V&#65533;~&#65533;&#65533;&#65533;&#65533;&#65533;X&#65533;K*&#65533;&#65533;j&#65533;A-&#65533;&#65533;&#65533;&#65533;b&#65533;"C&#65533;R&#65533;E&#65533;&#65533;n&#65533;(&#65533;&#65533;&#65533;&#65533;&#65533;&#65533;u&#65533;&#65533;/kxB&#65533;5'$f&#1816;&#65533;`$b &#65533;q&#65533;&#65533;C&#1432;c&#65533;&#65533;&#65533;1fT,X C&#65533;$Y&#65533;&#65533;&#65533;#Q&#65533;&#65533;&#65533;&#65533;&#65533;$&#662;,_&#65533;4&#65533;2&I(&#65533;&#65533;&#65533;&#65533;&#65533;&#65533;
&#65533;&#65533;l`A&#65533;&#65533;>&#65533;.Z&#65533;&#65533;&#65533;Q)&#65533;&#65533;&#362;D<\&#1065;&#65533;&#65533;&#65533;:&#65533;r&#65533;&#65533;&#1198;&#65533;`&#65533;&#65533;&#65533;m&#858;5&#65533;&#65533;B&#1911;<&#1333;;W&#65533;&#65533;|&#65533;b&#65533;&#65533;&#65533;&#65533;^&#65533;y=,&#1083;&#65533;m&#65533;z7&#65533;&#65533;-&#65533;&#464;g&#65533;|&#65533;&#65533;&#65533;&#65533;n3&#65533;&#65533;&#65533;&#65533;&#65533;&#1193;M&#65533;&#416;&#65533;&#65533;&#65533;%&#65533;&#65533;&#65533;A2*If&#65533;&#65533;&#65533;&#65533;&#65533;
&#1449;&#65533;&#65533;l&#65533;&#65533;&#65533;&#65533;Q&#65533;p&#65533;&#65533;f&#65533;&#65533;-&#65533;~X&#6278;&#65533;(&#65533;&#65533;&#65533;&#65533;d&#65533;&#65533;!\&#65533;&#65533;!H&#65533;&#65533;oT&#65533;hp&#528;&#65533;?&#927;&#65533;pa&#65533;&#65533;T9N&#65533;Hq&#65533;F&#65533;&#65533;&#65533; &#65533;H&#65533;(&#65533;&#65533;&#65533;K"&#65533;&#65533;&#65533;0&#65533;&#65533;&#1256;"&#65533;6&#65533;(&#65533;&#65533;&#65533;+)&#65533;&#65533;n&#65533;i&&#65533;TR	&#65533;G4&#65533;&6&#65533;
)&#65533;Zl&#65533;)&#65533;,&#65533;&#37023;`&#683;&#466;[&#65533;&#65533;&#65533;&#65533;&#65533;"&#65533;4&#65533;&#65533;>L&#65533;)&#65533;&#65533;z&#10920;&#65533;0&#65533;&#65533;&#65533;&#65533;2+&#65533;&#65533;&#65533;r.&#65533;&#65533;&#65533;+/&#65533;&#65533;`1&#65533; &#65533;K0&#65533;l&#65533;&#65533;&#828;&#65533;2&#65533;&#65533;&#65533;K&#65533;&S&#816;&#65533;&#65533;&#65533;3&#65533;*S&#65533;&#65533;&#65533;&#65533;&#65533;[T5&#65533;~&#65533;&#65533;&#65533;!&#65533;&#65533;.&#65533;``&#65533;~X&#65533;Z&#65533;Q&#65533;&#65533;~s:|+EA?(N*&#65533;|&#65533;&#65533;9&#65533;#&#65533;D&#65533;&#65533;c0$XZa&#65533;*&#65533;&#65533;h&#65533;&#65533;&#65533;h>&#65533;&#65533;&#65533;?&#65533;2&#65533;h&#65533;&#65533;4&#44386; !&#65533;&#65533;>&#65533;&#65533;>&#65533;40&#65533;&#65533;&#65533;U&#65533;Bf&#65533;&#65533;&#65533;&#65533;&#65533;@&#65533;&#65533;U]&#65533;0&#1813;>&#65533;&#65533;9&#65533;&#65533;}&#65533;&#65533;&#65533;&#65533;*&#65533;&#65533;&#65533;&#65533;&#65533;Q&#65533;k&#65533;&#1953;(&#750;&#65533;!&#65533;&#32906;8&#65533;X#&#65533;*f ,&#65533;&#65533;&#65533;]&#65533;&#65533;&#65533;&#65533;&#65533;&#65533;b&#65533;RQ&#65533;&#65533;k2&#1332;&#65533;Xc6&#65533;&#1803;1&#65533;#L&#65533;&#186;DSN@)&#65533;&#1266;&#65533;0K,&#65533;&#65533;\&#65533;3&#65533;&#65533;@[s&#65533;&#65533;BE.&#14050;&#65533;n&#65533;&#65533;&#65533;&#65533;m9&#65533;|S&#65533;4&#65533;	&#1401;&#65533;\&#65533;-&#65533;&#65533;9&#65533;&#65533;&#65533;:&#65533;l&#65533;:t&#65533;&#65533;)&#65533;&#65533;DV&#65533;V@&#65533;,&#65533;&#65533;<j&#65533;[l&#65533;&#65533;6v#cJ#&#65533;&#65533;&#65533;&#65533;&#65533;&#65533;&#1542;&#65533;^!j&#65533;&#65533;"&#65533;&#65533;A&#65533;$&#65533;mWq&#65533;DtOr&#65533;\&#65533;b2&#65533;7vG&#65533;&#65533;J&#65533;&#65533;yZ&#65533;`'&#65533;&#65533;&#65533;	&#65533;/p&#65533;O&#65533;D&#65533;&#65533;&#65533;4&#65533;&#206;8&#65533;&#65533;"&#65533;j&#65533;&#743;&&#65533;]&#65533;&&#65533;&#146;&#65533;&#65533;8&#65533;&#65533;&#65533;&#65533;&#65533;*s&#65533;&#65533;.0J&#65533;&#65533;3&#65533;&#65533;&#65533;&#65533;<30&#65533;&#65533;Gsf=Gn&#65533;dLC{&#65533;N&#65533;&#65533;/&#65533;2&#1478;{*&#65533;&#65533;l&#65533;&#65533;&#65533;C@&#65533;H&#65533;&#1050;&#65533;&#65533;&#65533;K&#65533;&#65533;S&#65533;&#65533;&#65533;8&#65533;i&#65533;&#65533;v&#65533;Oq&#65533;U&#65533;B&#610;>6&#65533;D&#65533;A&#65533;2&#65533;Fj&#1069;&#65533;&#65533;`a[&#65533;&#65533;vu&#65533;#&#65533;&#65533;&#1076;&#65533;v&#65533;n1&#65533;&#65533;&#65533;&#65533;
&#65533;&#65533;&#65533;&#65533;JoE&#65533;&#65533;jnC&#65533;	&#1514;R"" &#65533;jr49&#1144;BP&#65533;&#65533;&#65533;E&#65533;&#65533;&#65533;&#65533;&#65533;&#65533;F&#65533;&#210;V&#65533;&#1379;5&#65533;avv&#65533;&#65533;&#65533;&#65533;&#65533;&$*KL&#65533;R&#65533;&#418;D&#65533;&#65533;h+-&#65533;&#65533;&#304;&#65533;&#65533;&#65533;X&#65533;1r&#65533;X/c&#65533;,`d&#65533;&#65533;L&#65533;>&#65533;&#65533;&#65533;&#65533;/O cYcV&#65533;&#65533;&#65533;Yfi&#65533;&#65533;Z[(&#65533;&#65533;&#65533;XQz&#65533;&#65533;&#65533;w&#65533;H&#65533;5&#65533;&#65533;q*E&#65533;L&#65533;&#65533;QQ&#65533;u&#65533;&#65533;&#65533;&#65533;%*&#65533;&#65533;I&#65533;P&#65533;r&#367;6"h&#65533;&#1660;%&#65533;&#1440;`&#65533;&#1103;=8&#65533;&#65533;&#65533;l&#65533;$&#65533;&#65533;,%&#65533;W&#65533;d&#65533;/]&#65533;&#65533;&#65533;a&#65533;[&#148;&#65533;0&#65533;&&#65533;p+&#65533;&#65533;&#65533;G&#65533;&#65533;=&#65533;\,Mt&#65533;&#65533;m&#65533;a5&#65533;&#65533;&#65533;Z&#65533;:'*%&#65533;6&#65533;&#65533;&#65533;&#65533;PE
T&#65533;&#65533;8&#65533;&#65533;&#65533;ua&#65533;\F&#65533;&#65533;&#65533;.I&#65533;#&#791;&#65533;&#65533;Oj&#65533;zx&#65533;h&#65533;7&#65533;&#65533;&#65533;z&#65533;&#65533;&#65533;&#65533;N'4&#65533;)|#&#65533;&#65533;a&#65533;wRP&#65533;TO&#65533;&#65533;hp&#65533;h&#65533;15&#65533;d&#65533;&#65533;&#65533;&#1284;b&#65533;&#65533;(&#65533;@&#65533;	:&#65533;<&#65533; '%D&#65533;&#65533;9&#65533; 4+IVdK&#65533;-&#755;7[b&#65533;&#65533;&#65533; &#65533;&#65533;&#65533;&#65533;&#65533;!&#65533;&#65533; &#65533;jp&#65533;kuP&#65533;}#&#65533;HJ&#65533;&#65533;r&#520;?"Y"@&#65533;d-ti&#65533;&#65533;&#65533;"&#65533;H&#1117;ZZZq &#65533;/&#65533;a]&#65533;&#65533;?&#65533; &#65533;/&#65533;gp&#65533;&#65533;"G&#65533;h&#1312;Y&#65533;&#65533;"&#65533;%<&#65533;t0&#65533;&#65533;d@&#26959;v&#65533;d&#65533;&#65533;&#65533;&#65533;iH&#65533;&#406;&#65533;x&#65533;!I
&#65533;&#65533;&#65533;LT&#65533;&#65533;&#65533;&#65533;d's~ &#65533;&#65533;Bm8&#65533;S&#65533;,r&#65533;&#65533;NB&#65533;@&#65533;2&#65533;%&@&#65533;&#65533;i&#1799;\&#65533;Be<&#65533;&#65533;\[&#65533;%!&#65533;`&#65533;lT&#65533;&#65533;&#65533;&#65533;&#65533;c&#65533;W&#65533;b&#65533;/&#65533;%&#1418;x&#65533;M&#65533;&#65533;U&#851;&#65533;>V2&#65533;]37NU&#65533;w&#65533;&#65533;&#65533;(%&#65533;&#65533;&#65533;&#65533;.b<&#65533;DO&#65533;&#837;4&#65533;"xf &#65533;4(&#65533;&#65533;&#65533;g&#65533;&#65533;&#65533;!&#65533;&#65533;.4*&#65533;&#65533;t/=oad&#65533;RiH&#65533;T&#65533;K&#65533;&#65533;E9f&#65533;89&#65533;/ e&#65533;&#65533;43&#65533;&#65533;q&#65533;&#65533;y&#65533;IU&#65533;&#65533;&#65533;92&#65533;&#65533;du&#65533;&#65533;&#65533;
&#65533;d&#65533;(&#65533;&#65533;LE&#65533;&#65533; m&#65533;&#65533;a&#65533;n/g&#1911;&#65533;S+&#65533;.&#65533;&#65533;&#65533;s~-*&#65533;&#65533;H&#65533;&#65533;&#65533;6&#65533;<&#65533;&#65533;y3&#65533;&#65533;ny&#65533;W(&#65533;s{&#65533;
&#65533;&#65533;A&#1221;&#614;&#65533;jx&#65533;&#65533;&#65533;&#65533;[&#1957;k&#65533;&#65533;<WG&#65533;&#65533;&#65533;&#65533;&#65533;&#65533;=&#65533;&#65533;&#65533;&#65533;E-&#65533;"<&#65533;e&#1408;F~&#65533;&#65533;&#65533;&6&#65533;&#65533;M&#65533;!_&#65533;&#65533;EDu&#65533;&#65533;&#65533;^sa&#65533;&#65533;&#65533;9&#65533;&#65533;%&#65533;#&#65533;h&#65533;=&#65533;fdt&#65533;lk&#65533;'&#65533;y&#65533;N&#65533;3l{J&#65533;5&#65533;&#65533;&#65533;&#65533;~&#65533;&#65533;&#1050;X@&#65533;&#1827;&#65533;r	-P;&#65533;$&#65533;&#65533;&#65533;&#65533;9S&#65533;p&#65533;&#65533;&#65533;7&#65533;eK`&#65533;(&#65533;vS&#65533;&#65533;t&#65533;w&#65533;Zg:&#1259;&#65533;&#18167;&#65533;&#1986;&#65533;&#65533;f&#65533;&#65533;U&#65533;&#65533;&#65533;w&#65533;n&#65533;&#65533;&#65533;?JG\&#65533;&#65533;\tU4%aC&#65533;&#65533;&#65533;&&#65533;&#65533;&#65533;&#65533;I&#65533;&#65533;1&#65533;H&#65533;&#65533;X;&#65533;&#65533;v^&#65533;&#65533;&#65533;%aV&#65533;E&#65533;&#65533;E&#65533;&#65533;&#65533;&#65533;U&#65533;b&#65533;Fh]&#65533;&#65533;&#65533;Q<&#65533;Qek&#65533;&#1950;3&#65533;!?r&#65533;{)#&#65533;;&#65533;&#65533;&L&#65533;V&#65533;&#65533;tZ"4"|d<-Q&#65533;	L&#65533;d+Rm5&#65533;&#724;r*&#65533;?&#65533;T&#650;.&#65533;&#17633;9z&#65533;&#65533;\r.	Dnp&#65533;WM&#65533;&#65533;'&#65533;&#65533;?b&#65533;&#65533;&#65533;&#65533;&#65533;&#65533;&#65533;&#65533;&#65533;&#65533;`&#65533;P&#65533;&#65533;s&#65533;BB&#1168;&#65533;&#65533;p&#65533;&#65533;b4&#65533;&#65533;Z&#65533;&#525;&#65533;%&#65533;&#65533;&#65533; &#65533;&#424;&#65533;&#65533;&#65533;I'&#65533;t&#65533;L&#65533;&#65533;&#65533;&#65533;&#65533;Q&#65533;v&#65533;4&#65533;&#65533;_&#65533;&#65533;bM=&#65533;&#65533;m&#65533;
 iIX&#65533;&#65533;`&#65533;&#65533;+&#65533;?K[&&#65533;&&#65533;&#65533;e&#65533;a&#65533;&#65533;&#65533;&#65533;&#65533;&#65533;*&#65533;#j&#65533;>[>y?&#65533;H&#65533;gv&#65533;6b&#65533;&#65533;^&#65533;&#65533;&#65533;&#65533;*&#65533;&#65533;%v@f&#1184;&#65533;R&#65533;&#65533;&#65533;K&#65533;v&#65533;&#65533;&#65533;0&#65533;&#65533;8&#65533;MR&#65533;Iqq&#65533;hG&#65533;&#65533;&#65533;!&#65533;8&#147;*&#65533;{|&#65533;Z4&#65533;&#65533;7&#65533;K&#1702;&#65533;&#65533;B&#65533;&#65533;&#1608;m&#65533;{4&#65533;+&#65533;&#65533;I&#65533;$&#65533;&#65533;&#65533;	Z:&#65533;!&#65533;&#65533;&#146;wzyr=vB&#1161;&#65533;h&#65533;6&#1202;&#65533;&#65533;'&#65533;&#65533;8&#65533;&#65533;M&#65533;"U&#65533;&#65533;&#65533;+&#65533;X=&#65533;r&#65533;#yw1&#65533;&#65533;i&#65533;&#65533;x&#65533;3&#65533;P&#65533;&#65533;&#65533;H&#65533;&#65533;&#65533;&#65533;&#65533;>:!&#65533;&#65533;&#65533;-&#65533;{&#65533;fc&#65533;f&#65533;k&#65533;L&#65533;&#65533;&#65533;&#65533;&#65533;&#65533;&#65533;&#65533;&#65533;x&#65533;&#65533;&#65533;
"&#65533;q&#65533;B&#65533;&#65533; &#65533;$@&#65533;>)&#65533;A&#65533;&#65533;8&#65533;&#65533;&#65533;&#65533;X&#557;&#65533;;z&#65533;(&#65533; &#65533;&#65533;&&#65533;i7#&#65533;&#65533;&#65533;&#65533;8$&#65533;;&#65533;<_"|{&#65533;&#65533;&#65533; W&#65533; &#65533;*)&#65533;&#65533;kA!&#65533;PbA&#65533;&#65533;&#65533;&#65533;&#65533;	&#1760;uY&#65533;&#65533;6&#65533;xr&#65533;&#65533;&#65533;&#65533;&#65533;&#65533;&#65533;&#65533;&#65533;##&#65533;&#65533;Y&#65533;/H&#65533;~Z,&#65533;Y5.&#65533;&#65533;&#65533;&#65533;&#65533;B&#65533;&#65533;	&#65533;+&#65533;&#65533;&#65533;&#65533;+&#65533;&#65533;2i:i[1&#65533;&#65533;&#65533;1&#65533;5y&#65533;&#65533;6&#984;#?&#12266;2&#65533;&#65533;&#65533;X&#65533;'&#65533;&#65533;+3&#65533;&#65533;	&#65533;&#1090;n@S&#1541;qX1&#65533;=@&#65533;&#65533;&#65533;&#65533;hJL&#575;&#65533;&#65533;NI&#65533;&#65533;&#619;G&#65533;&#65533;&#65533;B&#65533;p&#65533;+G&#65533;&#65533;&#65533;r&#65533;&#65533;&#65533;b&#65533;&#65533;B&#320;	&#65533;&#65533;E&#1660;&#65533;`&#65533;&#65533;&#65533;&#65533;&#65533;r&#65533;uA&#65533;&#65533;{4&#65533;p&#65533;&#65533;j&#65533;q&#65533;&iw&#65533;(&#65533;&#65533;&#65533;S h&#65533;k&#65533;F&#65533;&#440;&#65533;&#65533;x&#65533;	&#65533;&&#65533;-G;H,&#65533;&#65533;/q 1&#65533;&#1064;&#65533;&#65533;&#65533;&#65533;B'+(&#65533; &#65533;&#65533;&#65533;S9&#65533;&#65533;G@&#65533;(&#65533;q&#65533;!&#65533;&#192;&#65533;&#65533;&#65533;&#1676;fs$M&#65533;&#65533;S&#65533;&#65533;&#65533;&#65533;&#65533;&#65533;&#65533;$-&#65533;&#65533;t&#65533;&#65533;qh&#65533;K&#65533;LD&#65533; 8$&#65533;&#65533;&#65533;&#65533;&#65533;&#65533;s&#65533;&#65533;&#65533;&#65533;&#65533;&#65533;LQ&#65533;sr&#65533;&#65533;h&#65533;&#65533;&#9936;0&#65533;Y&#65533;&#65533;t3&#65533;&#52702;,&#65533;X&#65533;m&#65533; 9&#65533;&#65533;&#65533;E!&#65533;&#65533;&#65533;Ic&#65533;7X&#65533;sz&#65533;I&#65533;&#65533;y&#65533;D&#65533;&#65533;&#65533;&#65533;`&#412;&#65533;&#65533;&#65533;x&#65533;&#65533;&#666;'&#65533;&#1737;u&#65533;Fl&#65533;&#65533;&#65533;&#65533;&#65533;&#65533;&#65533;&#65533;!@&#65533;8&#65533;Ss&#65533;4(G&#65533;&#65533;$&#65533;9-I&#65533;*J&#65533;&#65533;8-&#65533;G&#65533;-;
&#65533;>&#65533;#&#65533;&#65533;jS&#65533;&#65533;B&#65533;>&#65533;jL&#65533;&#65533;&#65533;&#65533;$&#65533;&#65533;X?H&#65533;&#65533;&#694;3&#65533;v&#65533;&#65533;Z(H&#65533;&#65533;q&#65533;ES&#65533;I &#65533;&#65533;&#65533;&#65533;&#65533;)&#65533;&#1852;&#65533;&#65533;&#65533;&#65533;0{&#65533;&#65533;M&#65533;&#282;&#65533;X&#65533;&#65533;&#65533;&#65533;&#65533;`F&#65533;PZ&#65533;&#65533;&#65533;&#579;&#65533;V&#65533;&#65533;n&#65533;&#65533;&#65533;@nS&#65533; @k&#65533;&#65533;&#65533;<<B*&#65533;&#65533;&#65533;WZ&#65533;&#65533;1O,&#65533;&#65533;*O&#65533;I
3b&#65533;&#65533;?&#1330;|"&#65533;&#65533;4y&#65533;&#65533;.&#65533;
+&#65533;&#65533;&#65533;&#65533;~a&#65533;m&#65533;&#1649;KWC12&#65533;&#65533;&#1772;)yG&#65533;0&#65533;&#65533;&#65533;&#65533;&#65533;&#65533;&#65533;&#65533;&#65533;G5	&#65533;&#65533;R9U}L&#65533;D&#65533;9&#65533;-Ly&#65533;X&#65533;&#65533;&#65533;h)&#65533;y&#65533;&#65533;<&#65533;3{&#65533;2X&#65533;&#65533;&#65533;&#65533;3&#65533;S(&#65533;E8&#65533;q&#65533;5&#65533;@0DB&&#65533;\&#65533;G&#65533;.0&#65533;&#65533;&#65533;&#65533;P&#65533;:&#65533;&#65533;&#65533;&#65533;&#65533;b&#65533;&#65533;&#65533; &#65533;&#65533;?BNZ&#65533;&#65533;&#65533;
&#65533;&#65533;&#65533;&#65533;&#65533;&#65533;&#65533;m&#65533;&#65533;[j3n&#65533;
X&#65533;&#241;Y&#65533;!&#65533;+&#65533;A'=,C&#65533;&#65533;&#65533;&#65533;&#65533;&#65533;s&#65533;&#65533;&#65533;&#65533;&#65533;&#65533;K@&#65533;4&#1619;O&#65533;&#65533;&#65533;a(&#65533;C#&#65533;&#65533;$&#65533;~&#65533;O&#1617;&#65533;&#65533;7&#65533;9O9&#65533;&#65533;&#65533;0&#65533;5&#65533;&#65533;a&#65533;J&#65533;&#720;&#65533;:&#65533;:r&#65533;9H&#65533;&#65533;#&#65533;&#65533;1&#65533;&#65533;C&#65533;&#65533;>&#65533;&#1625;&#65533;y&#65533;\&#65533;&#65533;&#1291;^&#65533;&#65533;&#65533;d&#65533;&#65533;H0&#65533;8(&#65533;]&#65533;&#65533;s&#65533;3&#65533;5e&#65533;B&#65533;&#65533;&#65533;SOb&#65533;&#65533;	&#65533;9B&#65533;&#65533;.&#65533;&#65533;&#65533;M&#65533;&#65533;&#65533;&#65533;_&#65533;p}&#65533;(&#65533;Y&#65533;&#65533;\&#65533;&#65533;[rEwu&#65533;&#65533;u&#65533;p&#65533;&#65533;`&#65533;R&#65533;&#65533;!&#65533;&#65533;A&#65533;O[)33&#65533;&#65533;M&#65533;0&#65533;"2&#65533;&#65533;r&#65533;(Ky&#65533;&#65533;A&#65533;
&#65533;&#65533;( M#&#65533;'&#65533;&#1588;&#65533;Bl3I~&#65533;&#65533;4&#65533;O&#65533;]V&#65533;&#65533;M&#65533;&#65533;4&#1538;%x.&#65533;1&#65533;&#65533;&#65533;&#65533;xY&#65533;Q&#65533;k#&#65533;&#65533;7:&#65533;3&#65533;b&#1768;&#65533;{L&#65533;-&#65533;&#65533;&#1282;:Q*Q&#65533;*&#65533;&#65533;l[n&#65533;^&#65533;W&#65533;	&#65533;&#65533;&#65533;\&#65533;& ;&#65533;&#65533;s&#65533;&#65533;E&#65533;Z&#65533;M&#65533;L&#65533;Q=&#1537;&#65533;;;&#65533;&#65533;&#65533;J&#65533;M?&#65533;&#65533;&#65533;&#65533;=&#65533;&#65533;t&#65533;&#65533;S&#65533;sA&#437;&#65533;&#65533;J	&#65533;&#65533;&#65533;&#65533;&#65533;	\&#65533;&#65533;I&#65533;|&#65533;&#65533;&#65533;&&#65533;X!~&#65533;&#65533;t&#65533;X&#65533;I&#65533;u&#65533;&#65533;&#65533;&#1235;&#65533;^&#65533;&#65533;&#1116;&#65533;=R&#65533;&#65533;&#65533;&#65533;\` &#1093;&#65533;&#1611;'z&#65533;&#65533;&#65533;&#65533;&#65533;&#65533;&#65533;.&#65533;&#65533;&#65533;j&#65533;78&#65533;&#65533;&#65533;80, &#65533;&#65533;&#65533;],i&#260;*^&#65533;h&#65533;&#65533;&#65533;b&#65533;`>&#65533;V=-&#65533;@:y&#224;&#65533;P&#65533;l&#65533;&#65533;*&#1109;&#65533;l?T&#1750;q&#65533;2h&#65533;!X&#65533;&#65533;&#1026;8&#65533;&#65533;&#65533;&#65533;! RX&#65533;rH&#65533;Z&#65533;&#65533;]0&#65533;z`&#65533;n&#65533;&#65533;&#65533;&#1347;FT&#65533;&#65533;&#65533;&#65533;&#65533;*[K&#65533;_Q9%&#65533;E&#65533;&#65533;6&#65533;)&#65533;&#65533;cA&#65533;&#65533;&#65533;&#65533;&#65533;&#1775;+&#65533;&#65533;dU&#65533;&#65533;&#65533;YZ&#65533;&#65533;Pd&#65533;db|\&#65533;&#65533;ErI&#65533;&#65533;&#65533;&#65533;Xn&#65533;&#2018;5&#65533;0&#65533;&#65533;<&#65533;k
&#65533;&#65533;a&#65533;&#65533;&#1569;0&#65533;[&#65533;&#65533;(&#133;,&#65533;Y&#65533;4&#65533;&#65533;m,3(&#65533;p&#65533;P&#65533;#&#65533;1&#786;[&#65533;&#65533;4B&#65533;|#i&#65533;&#65533;;U.9L&#65533;iU=&#65533;CB&#65533;#C&#65533;/*&#65533;[&#65533;F&#65533;(&#65533;s&#65533;2X&#65533;0&#65533;&#1538;P&#65533;0J&#65533;h&#65533;&#65533;P&#65533;9h&#65533;s&#65533;&#65533;S8&#65533;@H&#65533;}&#65533;&#65533;&#65533;&#65533;&#65533;&#65533;&#65533;&#65533;;&#65533;&#65533;M&#65533;.7&#65533;d5%&#65533;u=&#65533;C&#65533;6&#65533;&#65533;,&#65533;0&#1872;&#65533;&#65533;![&#65533;-&#65533;&#65533;&#65533;O&#65533;[&#1850;&#65533;`m&#65533;J&#65533;&#65533;_&#65533;&#65533;&#65533;&#65533;&#65533;L1&#65533;`	&#65533; &#65533;)&#65533;&#65533;i'&#65533;&#65533;F&#65533;=T(q&#65533;&#65533;i&#65533;&#65533;&#65533;L&#65533;&#65533;&#65533;h&#65533;h~&#65533;fV&#65533;')$3.&#65533;&#1908;T&#65533;3#	&#65533;7&#65533;(&#65533;&#65533;C	UC>&#65533;>&#65533;!&#65533;e!3H&#65533;yU&#65533;&#65533;&#65533;'&#65533;M0t%&#1227;-&#65533;&#65533;!@dsIY`&#65533;-&#65533;&#65533;hh&#65533;H&#65533;^&#65533;PH&#65533;Kx&#65533;~&#65533;SHYi&#516;&#65533;p&#65533;$&#65533;&#65533;&#65533;2cfU&#65533;&#65533;4&#65533;m&#65533;O$0>W&#1958;&#952;&#65533;+&#65533;`M&#65533;&#65533;&#65533;&#65533;&#65533; &#65533;&#65533;&#65533;&#65533;d&#65533;-&#65533;&#65533;&#65533;DY&#65533;&#65533;JD&#65533;&#65533;&#65533;&#65533;MR&#65533;4&#65533;KL&#65533;&#65533;&#65533;\=&#65533;;&#65533;&#1245;&#65533;w&#65533;&#65533;!15Bc&#65533;&#65533;&#65533; '(x8 &#65533;&#65533;!&#65533;&#65533;-&#514;H&#65533; 0 Z&#65533;G&#65533;@9&#65533;&#65533;d&#65533;?y&#65533;P&#65533;-1&#65533;:1&#65533;u&#65533;d&#254;&#1426;&#65533;&#65533;&#65533;&#65533;B&#65533;&#65533;&#65533;&#65533;&#65533;&#65533;Ia=&#65533;&#65533;	&#65533;!&#65533;Mx&#65533;W&#65533;:X&#65533;&&#65533;
&#65533;B&#65533;&#65533;&#65533;]p&#65533;88&#65533;}&#1542;m&#65533;&#65533;%&#65533;q&#65533;- &#65533;_.[&#65533;i&#65533;&#65533;&#65533;&#1736;&#65533;&#65533;0&#65533;&#65533;5&#65533;4S&#65533;)O&#65533;n&#65533;|&#65533;&#65533;R&#65533;Z&#65533;&#65533;&#65533;WH&#65533;&#65533; "&#514;&#65533;&#65533;[&#65533;mvy&#65533;J&#65533;&#65533;{&#65533;x&#65533;&#65533;&#65533;Y&#65533;s&#65533;&#65533;&@&#65533;{&#65533;&#65533;~&#65533;)Z&#65533;&#65533;6&#65533;&#1491;&#65533;&#65533;&#65533;&#65533;z&#65533;&#65533;l&#65533;5$&#65533;&#65533;&#65533;F&#65533;&#65533;'&#65533;0,&#65533;&#65533;&#65533;&#65533;&#65533;&&#65533;,R-.F&#65533;+Bo>&#65533;S&#332;7&#65533;&#65533;&#65533;B&#65533;p&#65533;)&#65533;&#65533;6&#65533; l>1&#65533;S&#65533;&#65533;&#65533; a&#65533;&#65533;&#65533;&#65533;"x(&#65533;UP&#65533;W&#65533;&#65533;W`&#65533;8&#65533;&#65533;XjLq/&#65533;;&#65533;W&#65533;QB&#65533;q&#1541;&#537;&#65533;&#65533;&#65533;	&#65533;&#65533;&#65533;&#65533;&#65533;${[&#65533;&#65533;&#65533;9s&#65533;5&#65533;&#65533;0 &#65533;&#65533;J&#65533;&#65533;&#1926;&#65533;bA&#65533;"w&#65533;X&#65533;)>8&#65533;/(&#65533;9&#65533; &#65533;&#65533;&#65533;&#65533;&#65533;<&#65533;&#65533;&#65533;D&S9&#65533;aQ}&#2020;SZb&#65533;99&#65533;D9&#65533;"&#65533;&#1240;'^&#65533;
&#65533;e'&#65533;XG&#65533;~&#65533;-B&#65533;&#65533;&#65533;7&#65533;!YN &#65533;&#65533;@&#65533;(&#65533;S&#65533;&#65533;"&#65533;@y&#65533;&#596;&#65533;y5K&#65533;&#65533;&#65533;-V&#65533;&#65533;c&#65533;&#65533;&#65533;D&#65533;&#65533;=9&#65533;U&#1860;H&#65533;6&#65533;&#65533;&#65533;	B&#65533;&#65533;&#65533;&#65533;5&#65533;&#65533;W&#65533;&#65533;Y&#65533;&#65533;&&#65533;_*&#65533;&#65533;&#65533;-&#65533;&#65533;s&#65533;&#65533;k~1H&#65533;t&#65533;&#65533;&#65533;1&#65533; &#65533;4
0{(&#65533;c&#65533;ws&#65533;l?&#65533;&#65533;X&#65533;&#65533;&#65533;&#65533;A&#65533;3iM&#65533;+-nMf&#403;&#65533;&#65533;7P&#65533;&#65533;F[&#65533;&#665;&#65533;&#65533;0&#65533;&#65533;ejo&#65533;&&#65533;&#65533;
:tC"&#65533;K&#65533;&#65533;d=y	&#65533;&#65533;&#65533;&#155;&#65533;&#65533;&#65533;&#65533;&#65533;X&#65533;&#1866;*Ft'&#65533;s&#65533;&#65533;V`&#65533;V&#65533;x3&#65533;&#65533;&#65533;&#65533;&#65533;&#65533;&#65533;&#65533;&#65533;&#65533;'AL&#65533;M&#65533;&#65533;&#65533;&#65533;&#65533;O5gwFG&#65533;W&#65533;&#65533;!$&#65533;C2&#65533;&#65533;R&#65533;&#65533;id&#65533;Rc5&#65533;&#65533;6n&#65533;&#65533;&#65533;&#65533;f&#65533;I&#65533;&#65533;&#65533;/&#65533;O`&#65533;' 3&#65533;&#65533;A&#65533;&#65533;:x(&#65533;&#65533;q.&#65533;&#65533; &#65533;qp&#65533;9&#65533;~&#65533; &#65533;B&#65533;&#65533;&#65533;&#65533;p&#65533;&#65533;&#65533;A&#65533;&#65533;+`&#296;&#65533;&#65533;&#65533;@
&#65533; q&#65533;@&#65533;B0&#264;&#65533;!&#462;E&#65533; b$I&#65533;+
&#65533;4Xr%&#726;+/&#65533;iB&#65533;&#65533;V_Jv&#1336;&#1123;&#65533;=H&#65533;&#65533;!&#354;3&#65533;&#65533;&#1283;&#65533;&#65533;B&#65533;b&#65533;j&#65533;'&#289;%ZXpa&#65533;&#65533;&#65533;&#65533;*&#65533;&#65533;&#65533;&#45425;&#65533;&#65533;j&#65533;&#65533;k&#65533;rUP&#65533;&#65533;&#65533;&#65533;r&#65533;6&#65533;&#65533;W&#61929;.&#65533;&#65533;&#65533;&#65533;&#65533;&#65533;0f<I&#65533;+U&#65533;^&#65533;
UgK&#65533;&#65533;J&#65533;eU&#65533;&#65533;l&#65533;F&#65533;&#65533;&#65533;-&#65533;&#65533;	3L&#65533;!&#65533;&#65533;@%&#65533;v&#65533;&#65533;h/ }&#65533;0&#65533;&#65533;j&#65533;&#65533;]&#65533;6T&#65533;?&#65533;&#65533;ux|&#65533;&#65533;f&#65533;%|
]&#65533;&#65533;&#65533;&#65533;&#756;q=&#65533;Z&#65533;&#65533;I&#65533;DHL&#65533;M&#65533;&#65533;0&#65533;9j&#65533;I]&#65533;p&#65533;&#65533;&#65533;PO>4&#65533;2&#65533;
K&#65533;&#65533;=&#65533;>&#65533;p&#65533;&#65533;h&#65533;6&#65533;@.&#65533;&#65533;&#65533;`&#65533;C&#65533;%H&#65533;R?q&#65533;SF:]&#274;H&#65533;&#65533;H)&#65533;&#1313;K'&#65533;&#65533;!G&&#65533;&#65533;B&#65533;&#65533;&#65533;Rj%&#65533;R&#65533;=&#65533;&#65533;T&#65533;6Q&#65533;SYdBEB	&#65533;Zr@>&#65533;#V&#65533;&#65533;vVgZ9&#65533;&#65533;Vt&#65533;&#65533;\s&#65533;'&#65533;[Q&#65533;EWWvu&#65533;@r&#23895;k1D&#65533;j&#65533;dC@&#65533;c&#65533;&#65533;&#65533;
+v&#65533;&#65533;&#65533;
%li%&#65533;P&#65533;&#65533;cXZYY(ZQ&#65533;&#65533;j&#65533;6D&#65533;&#65533;&#65533;&#65533;Fq&#65533;)7&#65533;@I&#65533;&#65533;m&#65533;&#65533;M&#65533;S>J&#65533;&#65533;f&#65533;&D	
&#65533;]&#65533;	Cvxw&#65533;)&#65533;&#65533;w&#65533;
~`$&#65533;&#65533;0&#65533;'&#65533;1,$&#65533;&#1932;&#65533;&#65533;%&#65533;xs&#65533;4&#65533;x#F7&#65533;&#65533;&#65533;tS&#65533;qj[&#65533;V&#65533;&#65533;C9y&#65533;&#65533;N"&#65533;&#65533;vC&#65533;$&#65533;$&#65533;&#65533;a&#65533;,&#65533;hcF&#65533;&#65533;&#65533;&#65533;&#1720;OJ&#65533;&#65533;\mA}&#65533;PB&#65533;:&#65533;&#65533;XU)t}~&#65533;&#65533;hR:&#65533;&#65533;XrfZP%w&#65533;f]&#65533;5&#1432;
&#65533;\W^n&#65533;WTs&#65533;&#65533;`h}&#65533;^&#65533;&#65533;*u&#65533;&#65533;J(v|&#65533;De&#65533;ALqn&#65533;&#65533;e&#65533;RZ&#65533;ZII&#65533;rU&#65533;&#65533;&#65533;&#65533;&#65533;u6o&#65533;5	um&#65533;&#65533;&#65533;&#65533;q&#65533;^&#65533;AR&#65533;&#1145;&#410;`a&#65533;&#65533;&#65533;&#65533;pf@B&#65533;)&#1176;&#65533;&#65533;&&#65533;&#65533;Cu&#65533;"]&#65533;/C"&#65533;9&#65533;&#1297;&#65533;9&#65533;t&#1229;7&#65533;&#65533;s&#65533;7dA&#65533;5&#65533;&#65533;&#65533;&#65533;&#65533;HT&#65533;JZ&#65533;&#65533;&#65533;&#65533;&#65533;L5&#65533;1D&#65533;&#65533;&#955;&#65533;&#65533;j&#65533;F&#65533;&#632;&#65533;K&#65533;K&#65533;EB9z(&#65533;g &#65533;&#65533;	$&#65533;&#65533;&#65533;&#65533;&#65533;&#1120;&#65533;X&#65533;q&#65533;&#65533;&#65533;&#65533;&#65533;Tia&#65533;&#65533;\$c&#65533;&#65533;^*W&#65533;&#65533;j!&#65533;BP&#305;&#65533;*&#65533;&#65533;&#65533;&#65533;&r|QE!l&#65533;&#65533;&#65533;Z&#1815;&#65533;9&#65533;2R&#65533;8&#65533;$,&#65533;l6@&#65533;&#65533;&#65533;4F0&#65533;&#65533;k&#65533;&#65533;	mbCp&#1638;G&#65533;&#65533;&#1662;&#65533;&#65533;&#65533;=D&#65533;&#65533;\@=&#65533;`K&#65533;BH&#65533;A&#65533;,&#65533;&#65533;V&#65533;
&#65533;&#65533;Op&#65533;1Rx&#65533;&#65533;0&#65533;&#65533;`C&#65533;1&#65533;0-o&#65533;!&#65533;Bk&#65533;&#65533;&#65533;&#65533;~X&#65533;&#65533;k`&#65533;;&#65533;N\Y&#65533;&#65533;&#65533;&#65533;U&#65533;&#65533;0)!Q&#65533;p&#65533;&#343;&#65533;u&#65533;W&#65533;V&#65533;&#65533;,E9&#65533;	&#65533;&#65533;"&#65533;&#65533; O:i&#65533;
&#65533;&#65533;<.&#65533;F+&#65533;)&#65533;&#65533;rS&#65533;&#65533;$&#65533;.H&#65533;e&#65533;'/y&#65533;.ya&#65533;&#65533;"&#65533;&#65533;&#65533;&#65533;c&#65533;&#65533;&#65533;$8l&#65533;f&#65533;a+8Q&#65533;/&#1033;
Xx&#65533;A&#65533;r&#65533;&#65533;A &#65533;&#65533;&#65533;&#65533;&#65533;SOk`&#65533;4H0&#65533;k&#65533;&#65533;&#836;2&#65533;&#65533;&#65533;(P&#65533;&#65533;&#1062;4&#65533;}@&#65533;+XNf%&#65533;&#65533;&#65533;KX&#65533;&#65533;&#65533; p&#65533;'O&#65533;D(a&#65533;&#65533;&#65533;&#65533;!UP&#65533;&#65533;&#65533;&#65533;&#65533;&#65533;&#65533;&#65533;&#65533;&#1201;&#65533;!f(YA&#65533;x;,&#65533;j&#65533;&#65533;&#65533;u&#65533;E&#65533;&#65533;1'&#65533;&#65533;F&#65533;F&#65533;&#65533;&#65533;WD+&#65533;&#1229;&#65533;L&#65533;&#65533;Szg&#65533;IeI&#65533;B&#65533;t&#65533;&#65533;?YZgG&#65533;\&#65533;&#65533;&#65533;&#65533;IV&#65533;L3&#65533;RY&#65533;
&#65533;&#65533;4&#65533;z&#65533;,&#65533;&#65533;&#65533;"&#65533;&#65533;T&#65533;&#65533;\&#65533;R&#65533;2&#65533;@4&#65533;o&#65533;*X1&#65533;Ppb7&#65533;&#65533;&#65533;&#65533;&#65533;&#65533;&#65533;&#65533;&#65533;k&#65533;V&#65533;&#65533;0&#65533; lmOst^s@&#65533;aI3 E&&#204;&#65533;<&#65533;UTA&#65533;&#65533;&#65533;
&#1699;h&#65533;&#65533;&#65533;&#65533;%Lq&#65533;LXB&#65533;
,&#212;&#65533;&#65533;&#65533;a4&#65533;&#65533;&#65533;	Yx&#65533;N&#65533;d&#65533;B2G&#65533;&#65533;&#65533;QXB/&#65533;&#65533;&#65533;&#65533;XD&#65533;&#65533;F&#65533;'ot&#65533;+JB&#65533;8;&#65533;&#590;_%&#65533;-&#65533;JQ&#65533;&#65533;&#65533;m&#65533;&#65533;.&#65533;&#65533;E&#65533;U&#65533;}&#65533;&#65533;&#65533;&#65533;\&#65533;&#65533;5&#65533;&#65533;&#65533;&#65533;&S&#65533;m&#65533;yV&#65533;K&#380;&#65533;Sb&#65533;>&#65533;dW&#65533;2&#65533;JZ`|B=&#65533; W+:&#65533;trJ%&#65533;d&#65533;
N&#65533;a&#48909;h&#65533;&#65533;&#2028;LmYmN0&#65533;#&#65533;&#65533;X&#19616;m&#65533;&#65533;d3&#65533;&#65533;s&#65533;=&#65533;&#65533;&#65533;|&#65533;K&#65533;&#65533;&#65533;Zj&#65533;&#65533;T&#65533;`&#65533;^`&#65533;&#65533;&&#65533;hdB(&#65533;&#65533;&#65533;1&#65533;&#65533;&#65533;D(&#65533;c=&#65533;U&#65533;&#65533;%&#65533;G&#65533;V&#65533;AS	&#65533;&#65533;)&#65533;!&#65533;&#65533;*U<&#65533;&#65533;&#65533;&#65533;&#65533;&#1024;[&#65533;&#65533;&#65533;&#65533;&#65533;V^%&#1478;f&#65533;;&#65533;VdM&#65533;&#65533;n@&#65533;X&#65533;&#65533;&#65533;&#65533;K&#65533;x&#65533;&#65533;`&#65533;P&#65533;&#65533;VY9>+&#65533;%&#65533;QY,&#65533;&#65533;&#65533;&#65533;&#65533;&#65533;d&j&#65533;&#65533;"&#65533;&#65533;&#65533;&#1294;&#65533;!&#65533;a&#65533;&#65533;9&#65533;B&#65533;&#65533;&#65533;&#65533;`&#65533;&#65533;m&#65533;,j&#65533;jh s&#65533;&#65533;Z)&#65533;~&#65533;N&#65533;d&#378;&#65533;" ei&#65533;6&#65533;&#65533;lqe&#65533;&#65533;6&#65533;&#65533;Kg&#65533;&#65533;mr&#65533;,!t&#65533;&#65533;)v&#65533;kK&#65533;@"5&#65533;&#65533;A,!I\&#65533;5&#65533;A&#65533; N&#65533;&#65533;&#65533;!&#65533;@&#65533;&#65533;&#65533;&#65533;7&#65533;&#65533;&#65533;h-&#65533;&#65533;5T2J9&#65533;&#65533;&#65533;&#65533;v&#65533;&#65533;&#65533;m&#65533;&#65533;&#394;&#10740;=&#65533;I&#65533;j&#65533;&#1762;Fw&#65533;fm&#65533;/#&#65533;&#65533;4E&#65533;&#65533;&#65533;K&#65533;&#65533;ri2[z&#65533;Y&#65533;&#65533;&#65533;)}&#65533;&#65533;.&#65533;aZS,Y&#65533;&#65533;&#65533;&#1361;&#1677;4w&#65533;&#65533;6&#65533;zh-hb6*0u&#1130;&#65533;&#65533;&#65533;`&#65533;z&#65533;c&#65533;&#65533;K&#65533;1p&#65533;A&#65533;&#65533;l&#65533;M&#65533;"&#65533;&#65533;E&#65533;	\U&#65533;~'4&#65533;>&#65533;&#65533;X&#65533;&#65533;fj<%"_&#65533;&#65533;&#65533;&#65533;&#65533;&#65533;&#65533;&#65533;D&#65533;&#65533;6Y&#65533;V&#65533;&#65533;5&#65533;`&#65533;n&#65533;Hlc&#65533; &#65533; &#65533;@&#65533;x&#65533;><B&#65533;;e&#916;&#65533;5&#65533;&#65533;N&#65533;&#65533;|2&#65533;&#65533;,=V&#65533;&#65533;p]&#65533;B&#65533;}-&#65533;&#65533;n.&#65533;\m&#65533;wK&#65533;&#65533;s&#65533;&#65533;&#65533;&#65533;6KO)&#65533;l&#65533;a&#65533;&#65533;&#65533;bz>I&#65533;+@)&#65533;r&#65533;7&#65533;&#65533;K[&#65533;9&#65533;*&#65533;po&#65533;&#65533;G&#65533;UY\$.&#1943;&#65533;c&#65533;&4&#65533;&#65533;&#65533;&#1307;&#65533;&#65533;&#65533;N^ &#65533;&#65533;&#65533;&#65533;&#65533;&#65533;}a&#65533;I&#65533;&#65533;&#65533;&&#65533;&#65533;&#65533;&#65533;&#65533;B6N&#65533;j&#65533;&#65533;&#65533;C.&#65533;:v&#65533;(&#65533;&#65533;pS&#65533;;&#65533;XX&#65533;&#65533;&#65533;"&#65533;P&#65533;&#65533;&#65533;u`D&#65533;&#65533;8#&#65533;#&#65533;B/l&#65533;6&#65533;	m&#65533;	d&#65533;&#65533;&#65533;z&#65533;&#65533;A &#65533;&#65533;*e&#65533;&#65533;&#65533;&#65533;&#65533;&#65533;D&#65533;q&#65533;D<M&#65533;E^&#65533;&#65533; &#65533;&#65533;`&#65533;F&#65533;&#65533;&#260;&#65533;&#65533;&#65533;&#65533;p rt&#65533;&#65533;&#65533;G&#65533;&#65533;M&#65533;U&#65533;S&#65533;&#65533;&#65533;0&#65533;&#65533;&#65533;&#65533;&#65533;^&#65533;&#65533;H&#65533; aZ&#65533;Rs&#65533;&#65533;&#65533;x&#65533;&#65533;I[&#65533;Y&#65533;&#65533;&#65533;&#889;&#65533;&#65533;i&#65533;^]|&#65533;&#65533;HX&#65533;&#65533;	p|&#65533;&#65533; &#65533;A&#65533;&#65533;&#65533;+x&#65533;&&#65533;&#65533;,D&#65533;&#65533;&#65533;	&#65533;P&#65533;/9&#65533;&#65533;&#65533;[&#65533;`$&#65533;&#65533;`&#65533;&#65533;&#65533;T&#65533;&#65533;%&#65533;1&#65533;&#65533;&#65533;MY&#65533;X&#65533;&#1373;&#65533;&#65533;&#1606;&#65533;A&#65533;&#65533;&#65533;&#65533;t&#65533;Fi&#1136;&#65533;&#65533;&#65533;&#1287;,x&#65533;)&#65533;&#65533;&#65533;h&#65533;@&#65533;A/&#65533;$&#65533;&#65533;&#65533;&#65533;\&#65533;X&#65533;)&#65533;@i&#65533;&#65533;h&#65533;(Om&#65533;&&#65533;&#65533;&#65533;} &#65533;XT&#65533;&#65533;&#65533;&#65533;N&#65533;`k&#65533;&#65533;O>%	U\^k4&#65533;&#1448;^&#30285;&#65533;&#65533;&#65533;H_&#65533;&#65533; &#65533;f| &#65533;&#65533;VhtIY`&#65533;fTWwI&#1823;m\xn)GL&#65533;&#788;&#65533;^O&#65533;O[&#65533;&#65533;&&#1627;A&#65533;!{9&#65533;{&#65533;&#65533;4A#Ua&#65533;&#65533;&#65533; &#65533;&#65533;C&#65533;i&#65533;&#65533;&#65533;3JM&#65533;`	&#65533;l&#1958;`1&#65533;F1&#65533;&#65533;D&#65533;!&#65533;&#65533;I)S&#65533;q X(&#65533;B|&#65533;&#768;L&#65533;Hj&#65533;!&#65533;&#65533;&#65533;(&#65533;B9&#65533;&#65533;&#65533;&#65533;&#65533;&#65533;/&#65533;&#65533;.&#65533;B+0!0A&#65533;$&#65533;N6n&#65533;&#65533;$&#65533;&#65533;&#540;&#65533;&#65533;&#65533;&#65533;	&#65533;`&#65533;k&#65533;N&#65533;L&#65533;1&#65533;c&#65533;&#65533;&#65533;&#65533;&#65533;FQt_&#65533;&#65533;5F&#678;@Y%&#65533;&#65533;&#65533;V&#65533;!q &#65533;l&#65533;!}&#65533;g
\&#65533;IP&#65533;i&#65533;EC&#65533;&#264;&#65533;&#65533;k@&#65533;&#65533;&#65533;&#65533;[&&#65533;dSlT&#65533;@&#65533;	&#65533;R&#65533;&#65533;&#65533;&#65533;&#65533;`Ad$&#914;[&#65533;&#65533;s&#65533;&#65533;&#65533;&#65533;#&#65533;&#65533;Q&#65533;&#65533;]&#65533;&#65533;1qd&#65533;@&#65533;&#65533;e&#65533;&#65533;x&#65533;&#65533;	U&#65533;% j)
&#65533;+&#65533;x)&#65533;&#65533;&#59912;tXB4&#65533;&#65533;&#65533;A`&#65533;&#65533;h&#65533;&#65533;&#65533;/&#65533;&#65533;Q&#65533;9&#65533;&#65533;6&#65533;&#65533;&#65533;&#65533;&#65533;&#65533;&#65533;&#65533;@]&#65533;&&#65533;&#65533;&#65533;&#65533;&#1628;&#65533;&#65533;&#65533;/&#65533; E&#65533;&#65533;D&#65533;&#65533;&#65533;UTZ&#65533;bf&#65533;&#65533;*&#1060;&#65533;&#65533;r4EI&#65533;Uf&#65533;&#65533;.&#65533;&#65533;Q&#65533;8>&#1816;&#65533;&#65533;>N&#65533;\&#65533;W&#65533;&#65533;&#65533;@&#520;&#65533;Wa&#65533;I&#65533;&#65533;	&#65533;vE&#65533;&#65533;#ma&#65533; &#65533;j &#65533;1&#65533;pA&#65533;cpBl&#65533; ]Z&#65533;e&#1512;u&#65533;&#65533;&#65533;&#65533;1&#65533;&#65533;&#65533;&#65533;&#245;&#65533;&#65533;-&#65533;&#65533;&#65533;&#65533;`&#65533;&#65533;	&#65533;&#65533;p&#65533;&#65533;vFE&#65533; &#65533;&#65533;&#65533;&#65533;D+xN&#65533;|&#65533;I$
&#65533;m&#65533;&#65533;&#65533;P&#65533;i&#65533;&#65533;&#65533;&#65533;&#65533;,x&#65533;&#65533;>&#65533;&#65533;.&#65533;+0&#65533;&#65533;YF&#65533;&#65533; &#65533;&#65533;&#65533;6&#65533;&#1102;&#65533;\Ct&#65533;&#65533;PVOH!
&#65533;&#65533;&#65533;y54ED2&#65533;"qikX&#402;r$&#65533;&#65533;&#1638;&#65533;&#65533;&#65533;&-&#65533;&#65533;&#65533;&#65533;f&#65533;&#1622;&#65533;Y&#65533;&#65533;&#65533;&#65533;hi&#65533;E&#65533;&#65533;&#65533;&#65533;&#303;&#65533;@&#65533;&#65533;>f&#851;l&#65533;&#65533;&#65533;&#696;E&#65533;&#65533;DWbPzy&#65533;&#65533;&#65533;O)&#65533;dA&#65533;t&#65533;j&#65533;E&#820;&#65533;&#65533;&#65533;&#1627;J&#65533;&#65533;iq&#65533;o&#65533;&#65533;&#65533;&#65533;rX&#65533;R&#65533;&#65533;Y_*&#65533;dA`&#65533;!&#145; F:G,D&#65533;&#65533;&#65533;&#65533;B/&#65533;&#65533;t&#65533;&#65533;&#65533;&#65533;
p&#65533;91&#65533;&#65533;1&#65533;Q"&#65533;)&#65533;&#65533;&#65533;&#65533;&#65533;Vh^&#65533;aYG	T&#65533;&#65533;&#65533;&#65533;&#1919;&#65533;e&#65533;&#65533;NGP&#65533;&#65533;&#65533;&#65533;&#65533;&#65533;%&#65533;9&#65533;4&#65533;T&#65533;&#65533;&#65533;&#65533;&#65533;&#65533;&#65533;&#65533;>M&#65533;&#537;&#65533;E&#65533;&#65533;&#65533;&#65533;j&#65533;b&#65533;A&#65533;&#65533;4A&#65533;&#65533;&#65533;&#65533;hnl!&#65533;@&#65533;f&#65533;8&#65533;Q1R&#65533;'&#65533;&#65533;&#65533;mB&#65533;At&#65533;&#1280;
&#65533;&#65533;Vkt=&#65533;&#65533;&#65533;&#65533;hh&#65533;DA| nn&#65533;iD&#65533;&#65533; f1&#65533;&#65533;&#65533;&#1771;a &#65533;TA#*&#65533;-&#65533;P&#65533;&#478;&#65533;F}@l&#65533;&#65533;9&#65533;&#65533;8H&#65533;8 [&#65533;U&#65533;@4&#65533;H4&#65533;&#65533;,C&#65533;&#65533;.&#65533;B/&#65533;B(0B&#65533;@&#65533;BW&#65533;&#65533;&#945;&#65533;v&#65533;&#65533;!Z&#65533;	&#65533;bT2&#65533;&#65533;&#65533;&#65533;|&#65533;2R &#65533;Ux&#65533;&#65533;z&#65533;r&#65533;&#65533;&#65533;"&#65533;&#65533;%&#65533;&#65533;&#65533;&#65533;&#65533;&#65533;&#65533;&#65533;&#1642;jw9@O V&#1374;Y4@&#65533;&#65533;a&#65533;&#65533;&#65533;&#65533;&#65533;&#65533;[&#65533;&#65533;hE&#573;&#65533;>&#65533;W&#65533;&#65533;&#1507;&#65533; j&#65533;L&#65533;&#65533;9&#65533;'&#65533;a&#65533;]^!&#65533;~&#65533;T&#65533;R&#65533;QYnR&#65533;&#65533;&#65533;&#65533;&#65533;j&#65533;G&#65533;&#65533;&#65533;y&#65533;&#65533;a&#65533;&#65533;&#65533;m&#65533;TAL&#65533;Lu^&#65533;&#65533;M&#1688;&#65533;T&#65533;@N&#65533; &#65533;,&#65533;&#65533;)&#65533;&#65533;)t&#65533;!(&#65533;&uD&#65533;&#65533;&#65533;x 	&#65533;+&#65533;&#65533;,&#65533;B&#65533;&#65533;&#65533;&#65533;B&#40065;+r&#65533;1I&#47713;&#65533;&#65533;.&#65533;&#65533;j]V&#65533;&#65533;d&#65533;&#65533;&#65533;&#65533;F&#65533;&#65533;&#65533;H#r&#65533;`rid&#65533;h&#65533;&#65533;&#65533;&#674;&#65533;&#65533;Zk&#805;&#65533;se&#65533;&#65533;>\\&#65533;I&#65533;&#65533;&#65533;&#1309;&#65533;&#241;&#65533;&#65533;a&#65533;&#65533;&#65533;q&#65533;>&#65533;&#65533;&#65533;bF&#65533;NAa&#65533;E0F&#65533;&#65533;&#65533;F`&#65533;'hm&#65533;&#65533;$>MP&#65533;&#65533;&#65533;&#65533;./&#65533;&#65533;&#65533;.&#65533;&#65533;+-&#65533;&#65533;<&#65533;&#65533;F&#65533;&#65533;&#65533;&#65533;Nl&#65533;Vp&#65533;B&#65533;5&#65533;&#1017;&#65533;E&#65533;F &#65533;!&#65533; p&#65533;&#65533;G&#65533;&#65533;"&#65533;&#65533;E&#65533;&#65533;@B&#65533;AP"
&#65533; &#65533;&#65533;&#65533;+&#65533;B0&#65533;&#65533;nR&#65533;&#65533;"\&#65533;&#65533;&#65533;N&#65533;pd&#65533;>&#65533;Y1k&#65533;&#65533;s&#65533;)&#65533;`&#65533;,@2&#65533;&#65533;&#65533;Qr&#65533;&#65533;s&#65533;&#65533;T&#65533;(O&#1640;'9&#65533;!A$ Ik6&#65533;Uz(\&#530;&#65533;&#65533;&#65533;VTA-vq&#65533;JR&#65533;s&#768;&#65533;6A&#65533;&#65533;&#280;&#65533;&#65533;Ta&#65533;(&#65533;I&#65533;&#65533;&#65533;&#65533;O &#65533;R&#65533;&#65533;&#65533;B&#65533;pB&#65533;N@&#65533;&#65533;&#1714;Y&#65533;&#65533;&#65533;F&#65533;n&#65533;P&#65533;&#65533;E&#65533;&#65533;(&#65533;&#65533;r$&#65533;J&#65533;&#65533;Fr&#65533;&#65533;&#65533;&#65533;(&#65533;&#65533;~&#65533;pYQZz&#65533;,B\&#65533;&#65533;@B&#65533;&#65533;"lAT&#65533;&#65533;&#65533;r(&#65533;&#65533;&#65533;A &#65533;!Bam&#65533;c&#65533;&#65533;,sG&#194;,&#65533;.)&#65533;A3&#65533;&#65533;&#65533;QiJ&#65533;&#65533;&#65533;&#65533;5&#65533;r]!&#65533;&#65533;&#65533;"j&#65533;&#65533;&#867;&#65533;&#65533;I&#65533;,&#65533;V&#65533;,M&#65533;&#65533;&#850;&#65533;b#I&#65533;oTp@&#65533;e&#65533;,UOPP9&#65533;o]&#65533;
&#65533;?&#65533;&#65533;&#65533;Ef&#65533;&#65533;&#65533;&#65533;&#65533;&#65533;&#65533;&#65533;&#65533;&#65533;&#1175;&#65533;J&#65533;]|\&#65533;l&#65533;P&#65533;&#65533;i&#65533;4K&#65533;&#65533;@cm+t&#65533;&#65533;&#897;l&#65533;&#263;&#65533;Ha&#65533;&#65533;&#550;&#65533;&YU&#65533;&#65533;[&#65533;&#65533;&#65533;&#65533;y&#65533;&c
``&#65533;$W&#65533;(&#65533;A&#65533;(&#65533;a&#65533;&#65533;&#65533;&#65533;m&#65533;&#65533;&#65533;r(X&#65533;a8&#65533;&#65533;.O&#65533;KB&#65533;"&#65533;&#65533;6&#65533;4E$&#65533;0{&#65533;&#65533;%&#65533;2&#65533;d&#65533;r&#65533;&#65533;&#65533;J3ji)&#65533;&#65533;&#65533;&#65533;&#65533;&#65533;e&#65533;<&#65533;&#224;&#65533;/n&#65533;O&#65533;&#65533;&#65533;U&#65533;&#1316;&#65533;&#65533;`&#65533;*&#65533;&#65533;&#65533;ts&#65533;%&#65533;&#65533;t&#65533;&#65533;w&#65533;&#65533;&#65533;b &#65533;t&#65533;&#65533;|&#65533;3&#65533;&#65533;&#65533;e&#65533;&#791;&#793;&#1130;&#65533;	&#65533;-&#65533;&#65533;x&#65533;#&#65533;&#65533;&#288;T&#65533;]&#1454;&#65533;!=Ax&#65533;&#876;\&#65533;A&#65533;&#65533;&#65533;&#65533;c&#65533;&#65533;&#65533;e&#65533;RsP&#65533;&#65533;S&#65533;I&#65533;&#65533;&#65533;&#134;0&#65533;5&#65533;!&#65533;n&#65533;&#1333;&#65533;&#65533;T&#65533;\&#65533;g&#65533;&#855;U&#15876;&#65533;&#65533;&#65533;&#65533; %&#65533; '&#65533;&#65533;&#65533;&#65533;&#65533;&#65533;&#65533;&#65533;4&#65533;&#257;2'&#65533;(&#65533;&#65533;2&#65533;&#65533;EE4&#65533;20 C&#65533;&#65533;&#65533;B[&#65533;&#65533;&#65533;Ez&#65533;&#65533;&#65533;&#65533;T&#65533;a&#1847;$88&#65533;&#2036;&SpN&#65533;&#456;&#65533;&#65533;W_{&#65533;&#65533;HKo_n&#65533;qG&#65533;F&#65533;EX&#65533;&#65533;TA`&#65533;`A?)&#271;&#148;\h&#65533;_&#65533;K	&#65533;iK-wY&#65533;R&#65533;&#65533;i&#65533;&#2016;N&#65533;&#65533;&#65533;&#637;&#65533;&#65533;&#65533;h-)H&#65533;v&#65533;&#65533;:3&#65533;&#65533;&#65533;^&!g&#65533;&#65533;jv&#65533;$J&#65533;&&#65533;&#65533;&#65533;r_o{1T&#65533;@S&#65533; &#65533;![L7&#1774;&#65533;@<&#65533;c &#65533;&#65533;&#65533;&#65533;I&#65533;A&#65533;y&#65533;&#65533;$(&#65533;"&#65533;&#65533;#&#65533;t1&#1520;&#65533;&#65533;&#65533;).&#65533;B&#65533;7&#65533;x&#65533;&#65533;	i&#65533;&#65533;L5&#65533;&#65533;&#65533;&#65533;"h&#65533;kz&#65533;L&#65533;	&#65533;h&#65533;oP&#23550;&#65533;&#65533;b1&#65533;&#1234;&#65533;&#65533;&#1094;&#65533;,iU&#65533;>&#65533;\&#65533;C&#65533;@&#65533;:&#65533;&#65533;&#11694;>f&#65533;&#65533;&#65533;_hk@&#65533;&#65533;;&#1955;O&#65533;&#65533;&#65533;&#65533;&#65533;&#65533;&#65533;FK&#65533;r'&#65533;q&#65533;'8F0&#514;T7&#65533;z@&#65533;&#65533;cR&#65533;&#65533;&#65533;h@
&#65533;&#65533;g@cJ&#65533;&#65533;rl9&#65533;&#65533;&#65533;&#65533;~c&#65533;K&#65533;&#65533;[F&#65533;+&#1043;&#65533;m&#65533;&#65533;&#65533;&#65533;zy&#65533;!&#65533;&#65533;&#65533;&#65533;&#65533;&#1606;a&#65533;&#65533;&#65533;&#65533;#(&#65533;&#183;&#65533;T&#65533;&#65533;&#65533;7&#65533;&#65533;B,x&#65533;1&#65533;&#65533;&#65533;&#65533;X&#65533;!.&#65533;&#65533;&#65533;&#65533;m&#65533;p#W&#65533;&#65533;&#65533;&#65533;&#366;4j6&#65533;&#65533;jUP&#65533;&#65533;&#65533;&#65533;&#65533;ObSAPs&#65533;&#947;&#65533;&#65533;C&#65533;&#65533;+&#65533;O&#65533;&#65533;>&#65533;&#65533;B$B&#65533;@lK&#1236;oP&#65533;a<I&#65533;1&#65533;E&#65533;&#65533;zYh}g@&#2005;&#65533;5#&#65533;&#65533;&#65533;&#65533;Lz0&#65533;,&#65533;&#65533;P&#65533;&#65533;&#65533;Z&#65533;e@_&#65533; .,&#65533;pP&#65533;&#65533;&#65533;z@h&#65533;&#65533;&#65533;=8&#65533;Pq&#65533;&#65533;&#65533;r&#65533;&#65533;a&#65533;G&#65533;
$y&#65533;&#65533;&#65533;h	1&#65533;dF2Ar&#65533;h&#65533;C!Jx&#65533;&#65533;b&#327;3&#65533;&#65533;&#65533;&#65533; &#65533;@&#65533;?&#65533;&#304;b&#403;7&#65533;6q*#P&#65533;&#65533;&#65533;R&#225;O&#65533;x&#65533;m&#65533;Y&#65533;&#65533;&#65533;&#65533;Xq%\&#65533;*&#65533;&#65533;&#65533;&#65533;&#1802;t&#65533;&#65533;u&#65533;A&#65533;&#65533;&#65533;}&#65533;5&#65533;b&#65533;&#65533;=&#65533;&#65533;&#65533;&#65533;i&#8914;Qb(&#65533;2)&#65533;&#65533;/[y&#65533;2&#275;;L&#65533;&#65533;&#65533;4A
\&#65533;&#65533;&#65533;5&#65533;&#65533;
&#288;`A&#1488;?&#65533;X&#65533;wp&#65533;B?d8&#65533;[&#65533;&#65533;&#65533;1&#65533;&#65533;!&#65533;&#65533;&#65533;f&#65533;&#65533;u&#65533;&#65533;&#65533;&#65533;nAz&#65533;%&#65533;&#65533;&#65533;&#65533;b&#65533;!O&#1596;&#65533;k&#65533;Mv&#65533;`&#65533;&#65533;I&#65533;&#65533;&#65533;\&#65533;&#65533;&#65533;&#65533;&#65533;&#65533;.&#65533;P".&#65533;&#65533;&#65533;&#65533;>RH&#65533;&#65533;&#65533;"C;&#65533;&#65533;&#65533;&#65533;&#65533;&#65533;,B&#65533;K&#203;&#65533;h2&#65533;Z&#65533;&#65533;&#65533;VpA0&#65533;&#65533;3)'&#65533;C&#65533;&#65533;&#65533;H&#65533;;8&#65533;c+H &#65533;&#65533;&#65533;1&#65533;&#65533;!&#65533;HH&#65533;UfI&#65533;Y&#65533;(l/&#65533;T&#65533;K&&#65533;s&#65533;/&#65533; &#65533;&#809;&#65533;&#65533;*&#65533;&#65533;1&#65533;&#65533;\&#65533;&#65533;.3&#65533;&#65533;&#65533;&#65533;$&#65533;<0-?ABh&#65533;+&#65533;O&#65533;&#65533;&#65533;,&#65533;=&#65533;&#1825;&#65533;=A&#65533;&#65533;&#65533;&#65533;&#65533;&#65533;&#65533;&#65533;&#65533;.8&#65533;Q%&#65533;T&#65533;&#65533;(B&#65533;D-&#65533;&#65533;&#65533;&#65533;&#65533;5&#65533;DeM &#1848;#H!&#65533;\sM:&#65533;:%N&#65533;&#65533;r&#65533; &#65533;&#65533;6&#65533;&#65533;Up%&#65533;/f&#65533;/&#65533;D#&#65533;&#65533;t&#65533;&#65533;

&#65533;54&#65533;rUP/7&#65533;&#65533;&#65533;&#812;O&#65533;t&#65533;">&#65533;&#806;&#65533;BQ&#65533;&#768;"&#65533;>A|$&#65533;&#65533;&#65533;"&#65533;&#41101;&#53252;&#65533;:&#57700;&#65533;3&#65533;HW&#65533;&&#65533;&#65533;&#65533;Y&#1426;#,&#65533;&#65533;&#1686;.u/&#65533;&#65533;&#65533;&#65533;&#65533;&#65533;&#65533;3k&#1585;0/Rx&#65533;&#65533;%&#65533;&#65533;&#65533;&#65533;&#65533;&#65533;&#65533;Le&#65533;&#65533;:&#65533;&#65533;&#65533;4Oj9&#65533;&#65533; ]qJ;(&#65533;Gi&#65533;)&#65533;&#65533;&#65533;n&#65533;&#65533;>&#65533;&#65533;&#65533;J&#65533;M&#65533;D
4E&#65533;&#65533;&#65533;1&#65533;@&#65533;&#65533;&#65533;&#65533;I&#65533;&#65533;NE&#65533;6&#65533;&#65533;k&#65533;'&#65533;&#65533;&#65533;3&#65533;&#65533;&#65533;"&#65533;9n&#65533;&#65533;=X8I&#65533;&#65533;RRm&#65533;&#65533;wc"&#65533;,&#65533;cO&#65533;&#65533;&#65533;&#65533;Ri&#65533;'&#65533;&#65533;&#65533;l1&#65533;)&#65533;~&#65533;&#65533;2
5&#65533;!&#65533;Wr&#65533; \&#65533;&#65533;&#147;5IFi&#65533;9&#65533;Vxb&#65533;7&#65533;&#65533;1GP&#65533;&#65533;&#65533;T`H=/6yaj\X\>&#65533;=&#65533;&#649;7&#201;M1&#65533;d&#65533;&#1373;&#65533;K-&#65533;m&#642;&#65533;&#65533;&#65533;&#65533;?#&#65533;&#65533;Z&#65533;9&#65533;&#1286;&#65533;&#65533;X4&#65533;e&#65533;e&#65533;UE&#65533;YS&#65533;.x?e&#65533;&#65533;&#65533;@&#65533;`&#65533;X&#65533;4&#65533;&#65533;&#65533;&#65533;FW7&#65533;&#65533;Q<s&#65533;L&#1373;&#65533;	K7&#65533;&#65533;NN&#65533;&#65533;&#65533;E"&#65533;[&#65533;&#65533;&#65533;7$	&#65533;&#65533;&#65533;'6&#65533; &#65533;U&#65533;h\#l9*)&#65533;&#65533;&#65533;&#65533;t&#65533;&#65533;EV8&#65533;	&#65533;&#65533;&#65533;]&#65533;q&#662;&#65533;F$&#65533;&#65533;&#65533; !8&#65533;#B&#65533;&#65533;8UNY&#65533;&#682;&#65533;8&#1130;	i&#65533;&#65533;&#65533;@&#65533;/|qe?&#65533;&#65533;S&#65533;&#1028;&#65533;&#65533;&#65533;<&#65533;&#65533;&#576;B&#65533;e&#65533;`zB&#65533;0&#65533;)B&#65533;&#65533;O&#65533;&#65533;&#65533;&#65533;o.&#65533;!&#65533;&#65533;W,&#65533;&#65533;){&#65533;&#65533;SBF&#65533;&#65533;q@!&#65533;qBE&#65533;&#65533;&#65533;U3I&#65533;&#65533;@&#65533;U!g$&#65533;&#60866;&#65533;Y&#65533;}&#65533;&#65533;&#1754;&#65533;&#65533;&#65533;f?]&#65533;&#65533;F&#65533;&#65533;&#65533;&#65533;S&#65533;"&#65533;&#65533;&#65533;&#65533;!&#65533;PR,&#65533;c&#65533;-A04A&#65533;@&#65533;&#65533;&#65533;(&#65533;[&#65533;&#65533;&I&#65533;!%&#65533;&#65533;O&#65533;&#65533;$&#65533;99&#65533;s+;&#65533;	5&#65533;&#65533;%&#65533;k&#65533;@($&#65533;&#65533;&#65533;c`&#65533;^Ye&#65533;Dr7&#65533;&#65533;&#65533;TA&#65533;&#65533;bD&#65533;|&#65533;3&#65533;&#65533;&#386;&#65533;J&#65533;&#39292;TI[&#65533;GZ&#65533;&#65533;A&&#65533;&#65533;&#1545;&#65533;(&#65533;Q&#65533;,B&#65533;LP&#65533;~&#65533;J>&#65533; <&#65533;&#65533;S&#65533;&#65533;3R:&#65533;&#65533;&#65533;2&#65533;&#65533;&#65533;&#65533;&&#65533;&#65533;[m&#65533;C &#65533;&#65533;L&#65533;6iKN&#65533;&#65533;|&#65533;
O&#1540;2&#65533;&#65533;;&#65533;J&#65533; &#65533;&#65533;@F9@7x&#65533;Q&#65533;&#65533;&#65533;24,!&#65533;&#674;&#65533;Yx"[&#65533;AG\c&#65533;`&#65533;&#65533;[@&#65533;
@&#65533;&#65533;&#65533;&#65533;&#65533;T&#65533;x&#65533;&#65533;&#65533;U(&#65533;&#65533;&#65533;&#65533;&#65533;&#65533;0&#65533;{&#65533;f&#65533;&#65533;&#65533;PR(&#65533;&#65533;&#65533;% &#474;&#65533;\Jd&#65533;R
Z&#65533;7&#65533;Rl(&#65533;&#65533;&#65533;&#65533;
7&#65533;&#65533;0B&#65533;d&#65533;B](&#65533;&#65533;&#65533;)&#65533;!&#65533;&#65533;c&#65533;'&#65533;2qC(&#203;n&#65533;&#65533;&#65533;(@&#65533;&#65533;&#65533;SOc&#928;&#65533;&#65533;&#65533;&#65533;&#65533;*Q9&#65533;.'&#65533;Y&#65533;&#65533;Z &#65533; &#65533;&#65533;&#65533;
D&#542;&#65533;&#65533;&#65533;>&#65533;&#65533;&#65533;
H&#65533;&#65533;\sM&#65533;`"&#65533;&#4621;&#65533;y&#65533;&#65533;&#65533;0]&#65533;&#65533;3 &#65533;&#65533;s&#65533;/&#65533;&#65533;&#65533;&#65533;&#65533;hl&#65533;&#65533;&#65533;H&#65533; &#65533;&#65533;&#65533;&#65533;&#65533;&#65533;D]3&#65533;&#65533;&#1074;&#65533;&#65533;&#65533;&#65533;&#65533;&#65533;A&#65533;RL&#65533;3&#65533;&#65533;.I&#65533;&#65533;&#65533;G&#65533;&#65533;&#65533;&#65533;DC&#65533;&#65533;&#65533;eAbfX&#65533;"C&#65533;q&#65533;&#65533;&#65533;&#65533;&#65533;&#65533;&#65533;&#65533;k9&#65533;&#1286;b&#65533;Z->i/a"r&#1481;&#65533;4*Qh&#65533;&#1811;&#65533;7J&#65533;&#8473;.S&#65533;A&#65533; &#65533;&#288;&#65533;&#65533;i%I&#65533;&#65533;&#65533;2&#65533;Y&#65533;	&E&#65533;D&#65533;*1&#65533;&#65533;A&#65533;@&#65533;&#65533;&#65533;[&#65533;e^aR&#65533;&#65533;H&#65533;&#65533;bTr&#65533;&#65533;&#65533;g"&#65533;&#65533;&#65533;M&#65533;A
qx&#65533;@&#65533;&#65533;p&#492;X&#65533;&#65533;&#65533;p"l&#1092;N&#65533;BT&#65533;&#65533;p&M&#65533;Q&#65533;D&#65533;W&#65533;&#65533;&#65533;6&#65533;%&#65533;&#65533;`&#65533;e&#65533;p]o&B\&#65533;&#65533;x&#65533;&#65533;C&#65533;-5k]%&#65533;&#65533;B&#65533;&#65533;&#65533;We~LQ&#65533;&#65533;	{&#65533;FoSw4&#65533;&#65533;&#65533;*
H&#65533;1&#65533;&#65533;&#19725;&#65533;M&#65533;&#65533;&#65533;&#65533;&#65533;$5i&#65533;!&#65533;&#65533;?#d&#65533;&#65533;sP&#65533; '&#65533;&#65533;>|S\P&#65533;&#65533;&#65533;&#65533;&#65533;_ol9&#65533;&#65533;&#65533;4&#65533;s&#65533;&#65533;&#65533;&#65533;.&#65533;6&#65533;&#65533; P&#65533;&#65533;,j}&#833;&#65533;&#65533;)&#65533;&#65533;8&#2034;	M&#65533;&#65533;
&#65533;&#65533;,&#65533;&#65533;(CX&#65533;hv&#65533;T&#65533;5=&#65533;&#65533;4&#65533;&#65533;A&#65533;fF&#65533;1&#65533;3a&#65533; ,J&#65533;[&#65533;*&#65533;&#65533;r&#65533;s/'&#65533;&#65533;s}&#65533;&#65533;&#789;&#65533;&#65533;&#65533;@Ea_&#65533;&#65533;^H&#65533;8;&#65533;>&#65533;&#65533;&#65533;s&#65533;BNo&#65533;&#65533;&#65533;&#65533;&#1629; &#65533;&#65533;&#65533;|&#65533;'&#65533;4&#65533;&#65533;&#65533;&#65533;&#65533;Sz&#65533;&#65533;9?-&#65533;v&#860;=&&#65533;P&#65533;M&#65533;0&#65533;&#544;&#65533;J&#65533;&#65533;&#65533;:&#65533;`|'&#65533;&#65533;&#65533;.&#65533;&#65533;&#65533;B&#65533;CjR&#65533;&#65533;f'&#985;s&#65533;,_&#1595;&#65533;X$&#65533;	&#65533;Nn&#65533;6&#65533;&#65533;&#65533;B&#65533;&#65533;&#65533;wf&#65533;j &#65533;&#989; c&#1393;&#65533;&#65533;&#65533;&#65533;&&#65533;&#65533;Vt&#65533;&#65533;Z)&#65533;je&#65533;&#65533;&#65533;0&#65533;&#65533;$&#65533;%&#65533;&#65533;H &#65533;&#65533;&#65533;,r7&#65533;B&#65533;}/84\O)&#65533;=sd&#518;&#65533;$&#65533;&#65533;&#65533;&#65533;5&#972;mW,cF&#65533;&#65533;&#65533;
&#65533;&#65533;&#912;x8 {bI^\m&#65533; &#65533;9&#65533;eL^&#65533;&#65533;&#65533;&#65533;&#65533;&#485;"9E7.c&#65533;f&#65533;&#65533;\*Vxf&#65533;&#1959;&#65533;&#65533;npjB&#65533;&#65533;&#65533;i&#65533;.&#65533; &#65533;
{&#65533;B&#65533;b)&#65533;\Fl&#65533;B&#65533;	&#65533; &#65533;&#65533;&#65533;&#65533;	V&#65533;V`&#65533;&#65533;&#65533;k`&#65533;&#65533;M&#65533;"&#601;&#65533;&#65533;&#65533;R&#65533;&#65533;&#65533;H&#65533;&#65533;&#65533;&#65533;b?@&#65533;&#65533;&#65533;O&#36368;&#65533;^No&#65533;&#65533;I$&#65533;&#65533;&#65533;&#65533;&#65533;f&#65533;L	"`&#65533;	&#65533;&#65533;@&#65533;&#65533;@On*%&#65533;in&#65533;&#65533;#&#65533;&#65533;e&#65533;*&#65533;"&#65533;?&#65533;&#14746;&#65533;&#65533;0&#65533;Md&#65533;Z&#65533;j&#65533;&#65533;DK"&#65533;4&#65533;"&#65533;.g!2C'&#65533;&#65533;&#65533;&#65533;e,DP&#65533;&#65533;"e$&#65533;%&#65533;&#65533;1z|&#65533;&#65533;R1&#65533;n&#65533;_&#65533;&#65533;r&#65533;&#65533;,O&#65533;>&#65533;2D&#65533;D/<&#65533;&#65533;&#1132;&#65533;BHO&#65533;&#65533;&#65533;&#65533;k &#65533;t&#65533;C
&#65533;et&#65533;&#65533;`&#65533;+~IE&#906;&#65533;&#65533; 2&#65533;@&#65533;&#65533;&#779;X|&#65533;F2)&#65533;Z&#65533;!hbX&#65533;&#65533;O&#65533;&#65533;&#65533;jz&#65533;m&#65533;&#65533;]d&#65533;
&#65533;&#65533;gJ(o&#65533;E&#65533;&#65533;o&#65533;&#65533; v&#65533;N&#65533;"#N&#65533;&#65533; &#65533;&#65533;+qD&#65533;&#65533;4#&#65533;f&#65533;A. &#65533;&#65533;&#65533;<@&#65533;&#65533;&#65533;&#65533;BB&#65533;&#65533;&#65533;.Hd&#65533;&&#65533;"'&#65533;&#65533;&#65533;oY&#65533;&#65533;&#65533;&#65533;&#65533; Be8 +&#65533;x
D&#65533;yP%M&#65533; ['z&#65533;&#65533;&#65533;qR&#65533;&#65533;&#65533;F&#65533;&#65533;9&#65533;c&#65533;x&#65533;9p&#65533;&#65533;&#785;&#65533;&#649;p&#65533;z&#65533; Do&#65533;&#65533;&#65533;TS&#65533;&#65533;'&#65533;9&#65533;&#65533;a&#65533;#&#65533;@&#65533;|&#65533;+&#65533;&#65533;7&#65533;&#65533;&#65533;&#65533;&#65533;&#65533;,2 &#65533;d&#65533;57&#65533;&#65533;OZ&#65533;8^0&#65533;]&#65533;e7^&#65533;M&#65533;&#65533;.3&#65533;&#65533;0&#65533;&#1969;&#65533;$&#65533;;&#65533;q;&#65533;&#65533;&#65533;+&#65533;&#65533;m&#65533;XM&#65533;&#65533;'3&#65533;p2C&&#65533;i&#65533;~`f&#65533;&#65533;&#65533;&#65533;o0&#65533;&#65533;Z&#1076;&#65533;%2&#65533;&#65533;O&#65533;&#65533;&#65533;&#65533;&#1068;&#65533;@
~&#65533;&#65533;$&#65533;&#65533;&#65533;	&#65533;&#1996;&#65533;z+&#65533;&#65533;2L`&#65533;b1``kf&#65533;&#65533;&#65533;jrP&#65533;fP&#65533;&#65533;&#65533;6Hg&#65533;,&#1096;&#65533;$&#65533;F}0ig 9&#65533;&#65533;&#65533;JC&#1088;2(yN7N ,Q&#65533;_ZJ^&#65533;&#65533;	&#65533;`&#1270;@Z&#65533;x&#65533;&#65533;&#1000;S&#65533;&#65533;Lz&2&#65533;&#65533;J&#65533;&#65533;&#65533;"|&#65533;A&#685;!&#65533;h$[&#65533;&#65533;&#65533;-&#302;F2&#65533;&#65533;n&#65533;&#65533;=+Q&#65533;#s&#65533;&#65533;m&#65533;&#65533;L&#65533;&#65533;~ro&#65533;Y&#65533;%&#65533;&#65533;@c&#65533;&#65533;-&#65533;&#65533;-&#65533;&#65533;"Z&#65533;x&#65533;0f4$< !&#65533;
 &#65533; ,    &#65533; &#65533; =`&#65533;`A &#65533;&#65533;XP8p&#65533;&#65533;B|&#65533;a&#65533;C&#65533;^&#65533;&#65533;&#8655;?&#65533; "&#65533;&#65533;"R&#65533;C&#65533;&#530;0U&#65533;&#65533;)3e&#786;6E&#65533;&#65533;"&#863;l&#65533;|9r&#65533;K>u&#65533;&#65533;#&#65533;3&#65533;>u&#65533;*S&#65533;V&#65533;R&#65533;
&#65533;&#65533;!_g4&#65533;&#1385;&#1509;h&#65533;R=iVeK+&#65533;fy&#65533;(&#65533;&#65533;9g&#65533;&#65533;&#65533;R&#65533;&#1750;I&#65533;&#65533;)&#65533;&#65533;[&#65533;1f&#1832;&#690;J&#65533;d&#230;-[&#65533;&#65533;&#1646;d&#65533;&#65533;&#65533;&#65533;&#65533;&#65533;P&#65533;l&#65533;6&#65533;&#65533;$O&#65533;&#65533;y%L&#65533;*5P>&#504;&#65533;&#662;2_&#65533;@	{&#65533;
n3i&#65533;4&#65533;,W&#342;&#65533;&#65533;&#65533;&#65533;s,&#417;&#65533;&#1156;:&#65533;&#65533;0&#65533;&#65533;Re&#65533;&#274;&#65533;&#65533;Jn&#65533;T&#65533;K&#65533;^&#65533;&#65533;|&#50178;&#65533;&#65533;&#65533;&#65533;&#65533;;&#65533;X&#65533;>&#336;&#65533;qT&#65533;&#65533;9&#65533;&#65533;F}&#65533;[W]&#65533;RO;&#65533;B_-&#65533;&#65533;SOJ&#65533;&#65533;&#65533;P0&#65533;&#65533;&#131;{%R%&#65533;Da&#65533;1&#65533;&#65533;XR&#65533;0Vb'i&#65533;U3r&#65533;&#65533;f_&#65533;&#1356;N&#65533;&#65533;&#65533;0&#65533;&#65533;`&#65533;0&#65533;&#65533;BS>&#65533;uH>&#65533;P&#65533;(&#65533;&#65533;R&#65533;)=&#65533;W&#65533;~K~&#65533;t&#65533;I&#65533;&#65533;eV&#65533;-&#65533;xb&#65533;&#65533;&#65533;*&#65533;C\&#65533;&#65533;Y&#65533;5qg\D&#65533;&#65533;f&#65533;%&#65533;&#65533;(&#65533;&#65533;0&#65533;&#65533;![S&#65533;5&#65533;&#65533;f_U&#65533;&#65533;_x&#65533;v&#65533;A&#65533;&#65533;&#65533;P<&#65533;\&#65533;q&#65533;EV4&#65533;p&#65533;&#1145;XM&#65533;YV_&#1129;&#65533;v&#65533;&#65533;&#1640;f&#65533;&#65533;1&#65533;&#65533;_e}-D_G&#65533;EY0&#65533;&#65533;RH	&#65533;&#65533;S&#65533;-^Sz&#65533;&#65533;I=F&#65533;&#65533;&#65533;tXR&#65533;{"&#65533;&#65533;&#65533;*T5&#65533;&#65533;&#65533;&#65533;X&#65533;&#65533;&#65533;q&#65533;&#65533;&#65533;&#65533;k
	0&#65533;o&#65533;R&#65533;[mJ.&#296;&#65533;]Nj&#549;R|]YSNWRi&#65533;I&#65533;&#65533;aKV&#65533;&#65533;&&#65533;&#65533;&#65533;&#65533;&#65533;&#65533;\&#65533;Ym.&#65533;&#65533;&#65533;SpyU&#65533;&#17015;t&#65533;PXMx&#65533;&#65533;;&#65533;,s&#65533;0p&#65533;&#65533;7`&#65533;EXL&#65533;]>7&#65533;t*&#65533;qi&#65533;A
)&#1072;J&#359;CT1&#65533;]l&#65533;&#65533;&#65533;s&#65533;i&#65533;p&#65533;&#65533;&#65533;&#1899;v*&#65533;&#65533;Tk&#65533;;&#65533;X&#65533;&#65533;j&#65533;&#65533;&#65533;b&#65533;&#65533;H&#65533;&#65533;&#65533;&#65533;&#65533;&#65533;_&#65533;&#65533;z&#1202;&&#65533;4a\5&#65533;hY&#65533;:mY&#65533;&#65533;h}Y&#65533;&#65533;7N&#65533;&#65533;3}&#65533;a&#65533;0&#65533;&#65533;&#1221;&#65533;&#65533;&#65533;&#65533;&#65533;&#65533;&#65533;&#65533;Tg&#65533;&#65533;U8&#65533;=&#65533;&#65533;i&#65533;c&#65533;;&#65533;&#65533;&#65533;&#65533;:u&#65533;&#65533;&#65533;&#65533;&#65533;z&#65533;&#65533;"<&#65533;!&#65533;&#65533;&#65533;&#65533;8M&#65533;&#65533;-&#65533;=Z&#65533;&#65533;b&#65533;&#65533;&#65533;e&#65533;b&#65533;&#65533;&&#65533;x1D&#1007;z5&#65533;h&#65533;&#65533;Y&#65533;&#1649;N;&#65533;&#65533;&#65533;0swC&#65533;7Xq&#65533;Rp6&#65533;&#65533;So[i&#65533;&#65533;J&#65533;&#65533;&#65533;u!O/&#65533;&#65533;0&#65533;& i&#65533;2&#65533;&&#65533;&#65533;&#65533;&#65533;T3 &#1372;&#65533;c&#65533;&#65533;&#65533;h=&#65533;&#65533;W.&#65533;,&#65533;!&#65533;&#65533;D&#65533;&#65533;x &#65533;&#65533;&#65533;&#65533;&#65533;f&#65533;&#65533;#"\Qg+&#65533;	&#65533;B&#65533;n^&#65533;:t!/m&#65533;[&#65533;&#65533;&#65533;J&#65533;&#65533;&#65533;m:&#65533;&#65533;y@&#65533;&#65533;&#65533;&#65533;4&#65533;&#65533;&#65533;&#65533;&#65533;&#65533;&#65533;*&#65533;&#65533;&#65533;&#65533;$L	I&#65533;&#65533;K&#65533;xR&#65533;'&#65533;&#65533;0&#65533;&#65533;&#1032546;&#65533;(lJc&#65533;r&#65533;&#65533;&#65533;,&#65533;EQaIV&#65533;&#65533;1&#65533;&#65533; 
&#65533;2&#65533;(0&#65533;F&#65533;&#65533;w&#65533;4&#65533;W&#65533;	&#65533;01^&#65533;cC&#65533;Ko>U&#65533;&#65533;lmR\`&#65533;&#65533;&#65533;q&#65533;&#65533;hE&#65533;6&#65533;&#65533;m&#65533;T&#65533;t4&#65533;tG;&#65533;&#65533;&#65533;&#65533;&#34052;&#65533;&#65533;G~q&#65533;^&#65533;&#65533;+&#65533;Pn&#65533;&#65533;OL&#65533;&#65533;&#65533;'}&#65533;F&#65533;5&#65533;&#65533;Y&#65533;&#65533;&#1778;d&#65533;f&#65533;&#1095;d&#65533;c&#65533;(&#480;&#65533;\+K&#65533;&#65533;%&#65533;@&#65533;C&#65533;&#65533;&#65533;&#65533;&#65533;U&#65533;{&#65533;+Vh&#65533;&#65533;Xg&#65533;&#65533;&#65533;hu&#65533;&#65533;&#65533;gt&#65533;1b&#65533;x&#65533;&#65533; &#65533;&#65533;Cp&#65533;\&#65533;U9w&#65533;&#65533;`&#65533;&#65533;&#65533;&#65533;&#65533;&#65533;&#65533; &#65533;d&#970;4c+U&#65533;&#65533;_g&#65533;&#65533;&#65533;Rs&#65533;Y(c8u&#65533;0&#65533;`5&#65533;&#65533;@4v"&#862;pd,dR&#65533;&#65533;d&#65533;x&#65533;+&#65533;,6&#65533;&#65533;&#65533;&#65533;&#65533;&#65533;&x&#65533;<Z8&#65533;)j&#65533;^z&#65533;&#65533;t&#65533;v8&#65533;&#65533;&#65533;&#65533;j
+&#820;&#65533;%&#65533;/&#65533;s&#65533;&#65533;&#65533;&#65533;&#65533;,`&#65533;9!
yE&#65533;	&#65533;&#65533;?prh&#65533;&#65533;&#65533;&#65533;-,&#65533;D&#65533;&#65533;&#65533;&#65533;$'&#65533;&#65533;&#65533;&#65533;Qv:_fr&#65533;f&#65533;&#1389;:&#1188;&#65533;&#65533;_TB&#65533;&#65533;X&#65533;,ba&#65533;@c&#65533;Z&#65533;&#65533;4k
&#65533;!c&#65533;&#65533;0%d&#1730;KV&#65533;&#65533;I&#65533;Cn.&#65533;9<;r&#65533;&&#65533;3&#65533;q&#65533;d&#65533;&#65533;I&zr&#65533;&#65533;q&#65533;&#65533;E&#65533;MH&#65533;;&#65533;&#65533;&#65533;&#65533;X&#65533;^&#65533;*&#65533;&#65533;&#65533;&#65533;NX &#65533;1&#65533;1&#65533;&#65533;&#65533;Bu&#65533;&#65533;&#65533;h9&#65533;&#65533;&#823;:4Tn&#65533;B\_0&#65533;(&#65533;U~*6&#65533;[&#65533;&#40104;v&#65533;g&#65533;J&#65533;V&#65533;*&#65533;&#65533;
]&#65533;&#65533;]&#65533;:&#65533;<3&#65533; 4&#65533;3&#65533;(f~5P&#65533;&#65533;&#65533;8o&#65533;&#65533;&#65533;&&#65533;OD&#65533;&#65533;&#65533;&#65533;HA&#65533;D&#65533;&#65533;"&#65533;&#65533;En&#65533;&#65533;Sb`&#65533;&#65533;&#65533;&#65533;.qZp&#65533;&#65533;&#65533;T&#65533;&#65533;k&#65533;qbm&#65533;^&#743;**c&#65533;"&#65533;|&#65533;&#65533;1&#65533;%.&#65533;)|&#65533;8R	&#65533;&#65533;r&#65533;&#65533;&#65533;&#65533;&#65533;&#24925;&#65533;&#65533;&#65533;c2&#65533;&#65533;Z&#65533;&#65533;+&#65533;d&#65533;&#65533;C0&#65533;f&#65533;&#65533;1&#1665;&#65533;XxO&#65533;&#388;
&#65533; +&#65533;78C-~AiX&#65533;&#65533;&#65533;J&#1002;
&#65533;U&#65533;i&#65533;&#65533;&#65533;&#65533;b&#65533;&#65533;&#65533;3|!	>"h$((PhNe`&#65533;N&#65533;&#65533;&#65533;Sf&#65533;(:*\g&#65533;&#65533;JS&#65533;\&#302;&#65533;$&#65533;+w&#65533;
Sx&#65533;&#65533;&#65533;&#65533;1&#65533;A\&#65533;&#1543;&#65533;GY&#65533;&#65533; b3P&#65533;2&#65533;&#65533;&#65533;TPP&#65533;&#65533;'&#65533;&#500;k'e;
y&#65533;&#65533;&#65533;r&#65533;]&#65533;&#65533;&#65533;b50Nv&#65533;|&#65533;T^&#65533;B&#65533;&#65533;&#65533;=&#65533;&#65533;&#65533;Ma&#65533;&#65533;v\1&#65533;9Dnq&#65533;&#24323;&#65533;&#65533;&#65533;&#65533;s&#65533;^&t&#65533;&#65533;MWM&#65533;&#65533;&#65533;&#65533;x&#65533;&#65533;&#65533;]Q&#65533;&#65533;h&#65533;;&#65533;
6&#65533;&#65533;:&#65533;&#65533;&#710;&#65533;&#65533;
p&#65533;&#65533;0&#65533;&#65533;	W&#65533;i&#65533;Zh#&#65533;@@U&#65533;&#65533;&#65533;&#65533;&#1250;&#65533;@'.T&#65533;:V`&#1306;&#65533;P&#65533;@ &#65533;t&#1649;S&#65533;9xbi&#32897;*^&#65533;w&#65533;&#65533;&#65533;!F&#65533;Xt&#65533;&#65533;&#65533;ePic)&#65533;R&#65533;;>NB&#1958;l&#65533;&#65533;]p&#65533;K&#65533;`&#65533;&#65533;&#65533;&#65533;&#65533;0&#65533;/&#1307;&#65533;&#65533;&#65533;&#65533;X&#65533;#Yg&#65533;g;3Y-&#65533;&#65533;&#65533;&#65533;&#65533;&#65533;&#65533;&#65533;I&#65533;NT&#65533;5&#65533;&#65533;ka&#65533;xk+&#65533;&#65533;Z&#65533;&#65533;O&#65533;&#65533;+ &#65533;&#65533;&#65533;0Tq'&#65533;q&#65533;n&#65533;pKd&#65533;&#65533;&#65533;)p+&#65533;&#65533;9&#65533;&#65533;q&#65533;tk7r&#65533;&#65533;q1&#65533;&#65533;Wm&#65533;&&#65533;&#65533;l&#65533;&#65533;G;`&#65533;&#65533;'&#65533;A&#65533;&#65533;n43*`rB7&#65533;'&#65533;&#65533;&#65533;L&#65533;
W`&#65533;sh&#65533;O&#65533;	i&#65533;C|&#65533;5N&#65533;KNX&#65533;i&#65533;TT/3NU&#65533;p
&#65533;&#65533;
rp@R&#65533;&#65533;&#65533;K&#65533;3&#65533;&#65533;b 	&#1136;&#65533;P(\&#65533;JL&#65533;`&#65533;&#65533;:cQ[&#65533;x&#65533;+~'7&#65533;A<&#65533;+&#65533;+c&#65533;B &#65533;x&#65533;x &#65533;&#65533;3ND#&#65533;32&#65533;&#65533;Y&#65533;r/&#65533;"&#65533;#$m&#65533;D&#65533;q0&#65533;&#65533;&#65533;dO&#65533;&#65533;,iR #>&#65533;&#65533;o&#65533;&#65533;z&#65533;/3&#65533;&#65533;p	&#65533;&#65533;5&#65533;6gR*&#65533;e&#65533;&#65533;&#65533;p&#65533;&#65533;P&#65533; l&#65533;%&#65533;c-&#65533;5%hv&#65533;&#65533;&#65533;&#65533;&#65533;od[&#65533;&#65533;E&#65533;&#65533;l0&#65533;&#65533;&#1639;&#65533;&#65533;Vl(&#65533;P'S&#65533;@q0&#65533;&#65533;&#65533;&#65533;&#65533;
e#Yr&#65533;&#65533;4&#65533;Vs&#65533;&#65533;] 
&#65533;&#65533;
&#1859;Q&#65533;?&#65533;Z&#65533;^&#65533;
&#65533;&#65533;	&#65533; HcI&#65533;&#65533;&#65533;`	&#1328;&#65533;&#65533;&#65533;&#65533;&#65533;"vA&#65533;=gWA&#65533;!&#65533;&#65533;	&#65533; 
r@q&#65533;&#65533;&#65533;W&#65533;&#65533;.&#65533;&#65533;\\&#65533;a0&#65533;&#65533;a&#65533;&#65533;#2/&#65533;x&#65533;&#65533;7&#65533;5M&#65533;Q8.a.!n
&#65533;!fBy&#65533;A&#65533;p&#65533;:^&#65533;[	&#65533;&#65533;xXO&#65533;c9&#65533;s&#65533;&#65533;8"&#65533;&#65533;L3Q&#65533;&#65533;Z&#65533;&#65533;s'&#65533;:&#65533;&#65533;qP[&#65533;70)V&#65533;_CP2'&#65533;&#65533;K&#1030;&#65533;&#65533;D %&#65533;#&#65533;d&#65533;of|&#1970;&#65533;&#65533;&#65533;ddbp&#65533;&#65533;3&#65533;c:5)'&#65533;&#65533;T&#65533;	&#65533;&#65533;	&#65533;\P&#65533;&#65533;&#65533; j&#65533;	&#65533;&#65533;P`&#65533;&#65533;]&#65533;&#65533;&#65533;&#432;&#65533;T@&#65533;&#65533;&#65533;KP&#65533;[&#65533;&#65533;j&#65533;&#65533;&#65533;&#65533;&#65533;&#65533;	T&#65533;&#65533;(5p&#65533;
&#65533; &#65533;p3&#65533;&#65533;&#65533;}p&#65533;&#65533;h	&#65533;p-W4@&#65533;&#65533;4&#65533;a^&#65533;R5ep&#65533;&#65533;f&#65533;S3v&#65533;&#65533;4&#65533;D/]Q&#65533;gHC&#65533;W&#65533;1&#65533;&#65533;l&#65533;X {&#65533;x&#65533;&#65533;&#65533;%8>&#65533;9&#65533;&#65533;&#65533;6&#65533;&#65533;.$&#65533;a&#65533;C}Vrn&#659;&#65533;RO&#65533;`R!&#65533;&#65533;&#65533;Wk&#65533;&#65533;J.&#65533;o&#400;&#65533;rUM&#65533;f&#65533;&#65533;^&#65533;aL&#65533;Y&#65533;iS|00&#65533;&#65533;P
L&#65533;&#65533;&#65533;A|&#65533;Eq(A|&#51463;&#65533;=&#65533;&#65533;K&#65533;&#65533;Z&#65533;}wr&#65533;*&#65533;$&#65533;x&#65533;&#65533;~&#65533;	&#65533;&#65533;&#65533; &#65533;&#288;&#65533;&#65533;kP_&#65533;&#65533;&#65533;&#65533;&#65533;&#65533;&#65533;&#65533;&#65533;>&#65533;T6h&#65533;)&#929;5&#65533;&#65533;f&#65533;
&#65533;&#65533;
n&#65533;)&#65533;&#65533;A&#65533;a&#65533;&#65533;7&#65533;&#672;q&#65533;s&#65533;25&#65533;&#65533;`	&#65533;&#65533;Q&#65533;^@i&#65533;&#65533;OP&#65533;&#65533;Itg k&#65533;)&#65533;&#65533;V&#65533;@&#65533;&#65533;(&#65533;f6`&#65533;J
&#65533;+pBo&#65533;&#65533;X&#65533;&#65533;Y&#65533;&#65533;&#65533;4&#18700;wd&#65533;1&#1396;3&#65533;EP
&#65533;6>f.&#65533;&#65533;&#65533;<&#65533;&#65533;&#65533;&#65533;&-!&#65533;#,&#65533;ZUA&#65533;!'&#65533;6Tfw'&#65533;)]&#65533;f&#65533;DS6&#65533;Y5h+&#65533;Vy&#65533;&#65533;2&#1417;
&#65533;&#65533;!b&#65533;c&#65533;%?D9|d&#65533;E1&#65533;#&#65533;Y#.bI&#65533;&#65533;O&#65533;uH&#65533;&#65533;8&#65533;S&#65533;0&#65533;&#65533;&#65533;&#65533;P"&#65533;&#65533;&#65533;	O&#65533;&#65533;Y'&#65533;	&#65533;3Q0
&#65533;&#65533;&#65533;&#65533;2&#65533;&#65533;Q?Z&#65533;&#65533;)&#65533;&#65533;qPk&#65533;h^&#65533;Kc&#65533;&#65533;&#65533;&#65533;]&#65533;!*(&#160;	Q&#65533;5?C&#65533;f`/:>)&#65533;&#65533;&#65533;	&#65533;6&#65533;&#65533;&#65533;@&#65533;X&#65533;'6
&#65533;&#65533;&#65533;D&#65533;K&#65533;5|&#65533;+!&#65533;&#65533; 17&#65533;&#65533;7H,&#65533;&#65533;9&#65533;&#65533;W&#65533;K&#65533;W<q&#65533;&#65533;F2&#65533;:&#65533;&#65533;"Ag&#65533;!P&#65533;O I&#65533;B&#411;?2:&#65533;q'`3&#65533;&#65533;&#65533;_&#65533;4q&#65533;&#65533;P&#65533;&#65533;_&#65533;KU`?rV&#65533;&#65533;O&#65533;*&#65533;Rc$HK`&#1280;&#65533;&#65533;I&#65533;&#65533;4&#65533;&#487;{&#65533;O&#65533;E9&#65533;&#660;2j;^&#65533;4P&#65533;	&#65533;P3&#65533;Z&#65533;&#65533;UU#&#65533;&#65533;I&#65533;&#65533;
pT~&#65533;&#65533;&#65533;I&#65533;&#65533;k&#65533;&#65533;>X	&#65533;E
h%*?&#65533;R &&#65533;:&#65533;&#65533;X`&#65533; &#65533;&#65533;&#65533;z&#65533;&#65533;zG&#65533;?&#65533;T0&#65533;&#65533;qy3&#65533;&#65533;&#65533;&#65533;`B&#1240;&#65533;^&#65533;z>&#65533;b5QV&#65533;`M0&#65533;&#65533;&#65533;c{&#65533;B&#65533;&#65533;&#65533;1&#65533;&#65533;&#65533;	y +.&#930;&#1825;y&#65533;&#65533;e&#65533;&#65533;e|6}&#65533;&#65533;x&#65533;!&#65533;#%|&#65533;&#65533;7&#65533;9&#65533;y-=&#65533;&#65533;&#65533;4eJ&#65533;&#65533;&#65533;:k&#65533;au&#65533;V6~TI&#65533;&#65533;&#65533;&#65533;5&#65533;{&#65533;&#65533;&#65533;&#65533;i&#65533;G&#65533;eo&#65533;Ci&#65533;#Erf+t&#65533;:&#65533;&#65533;ZT&#65533;A&#65533;&#65533;&#65533;&#65533;]&#65533;@&#65533;`&#65533;:5U@Y&#65533;uP\&#1058;&#65533;&#65533;`&#65533;Tw&#65533;&#65533;f&#65533;&#65533;&#65533;&#65533;w&#65533;_&#1249;&#65533;&#65533;&#65533;&#65533;&#65533;&#65533;&#65533;&#65533;&#65533;&#65533;yf &#65533;}T&#65533;I&#65533;&#65533;&#65533;&#65533;
i&#65533;&#65533;&#65533;&#65533;r &#65533;0&#65533;&#65533;H&#65533;&#65533;&#65533;&#65533;&#65533;&#65533;I&#65533;*k&#65533;$6&#65533;iVe&#65533;[*&#65533;BX0<&#65533;+0&#65533;&#65533;[,Pjmy&#65533;7&#65533;&#65533;X'&#65533;"1!&#65533;&#65533;Ke2&#65533;&#65533;&#65533;q&&#65533;2&#65533;O&#65533;S1yQ0&#65533;"R8&#65533;YR&#65533;8*eZ&#1185;&#65533;&#65533;&#65533;z
:&#65533;)Sap:O &#65533;&#65533;S&#65533;&#65533;!kUI&#65533;bUW&#65533;gMQ&#65533;&#1856;
&#65533;&#65533;&#65533;&#65533;&#65533;&#271;S<&#65533;&#65533;&#65533;&#65533;i&#65533;|&#65533;L&#65533;RH.Uk&#65533;O&#65533;&#65533;&#65533;	&#65533;ZA&#65533;3&#65533;&#65533;&#65533;&#65533;&#65533;Vyp&#65533;&#65533;&#48282;&#65533;_t&#65533;&#65533;&#65533;&#65533;	&#65533;(&#65533;&#65533;s&#65533;P&#65533;'>&#65533;3sK'A&#65533;&#65533;JN	&#65533;&#65533;&#65533;w&#65533; &#65533;&#65533;
&#65533;`&#65533;s&#65533;&#65533;&#65533;&#65533;u &#65533;]&#65533;&#65533;&#65533;&#65533;jUIS&#65533;&#65533;&#65533;[&#65533;t&#65533;Z'kl&#65533;4&#65533;.u&#65533;*8)!&#65533;D&#65533;&#65533;K&#65533;&#65533;&#65533;&#65533;7&#65533;&#65533;W8:&#65533;&#65533;&#65533;&#65533;W&&#65533;&#65533;Z#&#65533;Z&#134;E&#65533;&#65533;&#65533;&#65533;&#65533;&#65533;?&#65533;Q&#65533;&#65533;n&#65533;&#65533;&#65533;Dg&#65533;zwZV&#1083;`&#65533;&#65533;&#65533;&#65533;&#65533;g&#65533;&#65533;&#65533;jR 
Z5&#65533;&#65533;J&#65533;1s&#65533;ho&#65533;&#65533;&#65533;&#65533;&#65533;&#65533;Y@&#65533;?&#65533;nJ&#65533;cJ&#65533;&#65533;&#65533;*%3]&#65533;cU&#1633;LP&#65533;	&#65533;p&#65533;&#65533;&#65533; w&#65533;
&#65533; &#240;	K&#65533;&#65533;@&#65533; &#65533;&#65533;	t&#65533;_q&#65533;&#65533;&#65533;)6]&#65533;&#65533;&#65533;&#65533;7s":&#65533;lI&#65533;k^Y&#65533;mkJ&#65533;h^[+&#65533;fP&#65533;&#65533;&#65533;",&#65533;&#65533;` &#65533;p&#65533;hH
&#65533;r&#65533;X&#65533;z&#65533;&#694998;4&#65533;&#65533;&#65533;@3&#65533;@&#65533;u$M&#65533;.S&#65533;&#65533;bJO &#65533;&#65533;!C<&#264;&#65533;&#65533;&#65533;&#687;&#65533;&#65533;&#65533;:nkO*&#65533;Z&#65533;&#65533;&#65533;&#263;&#65533;&#65533;|&#65533;&#65533;R&#65533;q &#65533;f&#65533;&#65533;IDq&#65533;uz&#65533;Tad&#65533;-@&#65533;&#65533;&#65533; 
A%4_!&#65533;&#65533;&#65533;o $^&#65533;&#65533;*D&#65533;&#65533;&#65533;b67`&#65533;(&#65533;&#65533;&#65533;TLY&#65533;J![&#65533;&#65533;&#65533;&#65533;:&#36998; {)&#65533;&#65533;&#65533;R&#65533;
&#65533;&#65533;8&#65533;&#65533;&#65533;&#65533;&#1893;&#65533;&#1681;&#65533;&#65533;&#1327;&#65533;&#65533;NMsC0t0&#130;&#65533;f&#65533;&#576;&#65533;=&#65533;&#65533;&#65533;&#65533;&#65533;&#65533;&#65533;&#65533;&#65533;&#65533;I4k&#65533;&#65533;d&#65533;&#65533;&#65533;S&#65533;5&#65533;&#65533;@36&#65533;^Z&#65533;&#65533;&#65533;&#65533;&#1314;"*up&#65533;H&#826;&#65533;&#65533;\&#65533;?&#65533;2&#65533;&#65533;)N&#632;&#65533;&#65533;u8r&#198;}L!>5&#65533;&#280;-&#65533;vB&#65533;&#65533;M74&#65533;&#65533;\8E&#65533;Xj)4&#65533;&#65533;J&#65533;&#65533;:&#65533;p#&#65533;&#65533;&#65533;Y|g:&#65533;tTzm&#65533;d&#65533;&#65533;&#65533;j&#65533;&#65533;&#65533;&#65533;&#65533; o&#65533;&#65533;&#65533;;&#65533; &#528;&#65533;&#65533;	&#129;&#65533;5LP&#65533;]&#65533;_&#65533;J&#65533;&#65533;v&#65533;&#1245;sY&#65533;&#65533;n&#65533;sy&#65533;A&#65533;^.&#65533;u."P&#65533;&#65533;
&#65533;&#65533;&#65533;&#65533;:%\&#65533;&#1976;J4&#65533;&#384;&#65533;&#65533; P@\&#65533;&#65533;P&#65533;&#65533;&#65533;&#65533;&#65533;&#65533;Ph&#65533;&#65533;	&#65533;&#65533;!&#65533;!4C&#65533;&#65533;85&#65533;]&#65533;SSsT&#65533;@3&#65533;X&#65533;t&#65533;p&#65533;&#65533;&#65533;o&#65533;&#65533;Z&#65533;x&#65533;&#65533;&#65533;p&#65533; &#65533;&#65533;&#65533;	&#65533;&#65533;D&#65533;t&#673;&#65533;HT&#65533;!&#65533;jmk?l&#65533;0Qm&#65533;&#65533;6G&#65533;yC&#65533;7y&#65533;&#65533;<4?&#65533;&#1470;y&#65533;&#65533;&#65533;OC&#65533;d&#65533;yYHxq]&#65533;f&#65533;=d51!&#65533;&#65533;&#65533;&#65533;C&#65533;&#65533;&#65533;Z&#65533;s0R&#65533;&#65533;&#65533;&#65533;0&#65533;&#65533;u&#65533;&#65533;&#65533;M&#65533;	&#65533;7&#65533;&#65533; J&#65533;M~0K&#65533;V&#65533;&#65533;&#65533;&#65533;U0&#65533;&#65533;`bpQw&#65533;P&#65533;&#65533;e+&#65533;d&#65533;"K~&#65533;\A&#65533;&#65533;&#65533;$r&#65533;&#1845;]z&#65533;]8&#65533;&#65533;&#65533;&#65533;:&#65533;	T &#65533;&#65533;&#65533;`S&#65533;&#65533;&#65533;&#65533;&#65533;q&#65533;&#65533;&#65533;'&#65533;Af`&#65533;&#1226;&#65533;M&#65533;&#65533;lUv&#65533;&#65533;3V&#65533;&#65533;]&#65533;hl&#65533;&#65533;&#65533;&#65533;&#65533;&#65533;&#65533;&#65533;&#65533;&#65533;Z&#65533;&#65533;p&#65533;H_&#65533;1&#65533;&#65533; &#65533;&#65533;1a_ 	&#65533;p&#65533;7&#65533;	`&#65533;'[#v	&#65533;&#65533;&#65533;eU6&#65533;&#65533;?&#65533;&#1702;mP&#65533;&#65533;,&#65533;&#65533;C=&#65533;&#65533;L,z&#65533;[&#65533;Cy&#65533;VK"&#65533;&#65533;w~:md&#65533;i&#65533;o!\&#65533;eqw&#65533;&#65533;&#65533;&#65533;W&#65533;%&#65533;0&#65533;&#65533;	P&#65533; &#65533;&#65533;
&#65533;0&#65533;p&#40445;&#65533;&#65533; &#65533;&#65533;&#65533;&#65533;
\ &#65533;@&#1089;&#65533; $U +&#65533;&#65533;/P&#65533;%&#65533;Ix&#65533;&#65533;&#65533;.&#65533;OyVQ5 [k&#65533;yL&#65533;&#65533;&#1128;&#65533;&#65533; &#65533;&#65533;&#65533;&#65533;P3&#65533;&#65533;P&#65533;&#65533;0(&#65533;&#656; A,&#65533;;e&#65533;|&#65533;i2&#65533;1&#65533;&#65533;t&#40069;&#720;&[d&#65533;K&#65533;L&#1574;&M&#65533;t&#65533;J&#516;	)R4&#65533;&#65533;&#65533;/_\z&#65533;&#65533;$&#65533;&#531;P&#65533;t&#65533;Yg&#65533;;w&#516;&#65533;R#&#65533;&#65533;_&#65533;

&#65533;&#65533;E$(r&#65533;&#65533;&#65533;&#65533;)J&#65533;,&#65533;z&#65533;Svl&#65533;&#144;!o&#276;",2&#65533;8ydZ&#65533;7&#1030;D&#65533;&#65533;&#65533;&#65533;!0&#65533;h`&#65533;&#65533;&#65533;{&#65533;z &#1539;&#65533;&#65533;?x&#65533;&#65533;&#65533;C&#65533;!3~&#65533;X&#65533;&#65533;&#65533;W&#65533;&#65533;&#65533;F36s&#65533;&#65533;1cF&#65533;!&#65533;&#65533;&#65533;9-&#65533;&#1190;E&#1016;&#1146;&#65533;g$8c&#65533;,"s&#1882;3&#65533; x&#65533;"&#65533;/&#65533;&#65533;&#65533;o&#1051;&#65533;&#141;&#65533;V&#65533;&#65533;&o^6KN&#65533;X&#65533;|&#65533;Q%&#65533;0d&#65533;&#65533;&#65533;$L&#65533;:]&#65533;&#65533;)&#65533;&#65533;&#65533;&#65533;sK&#65533;/zv&#65533;38&#65533;&#65533;&#65533;q&#65533;1D2&#65533;&#65533;3&#65533;D&#65533;&#65533;&#65533;&#65533;:&#65533;&#65533;&#65533;&#65533;8&#65533;&#65533;	&#65533;v&#716;>&#65533;&#65533;[0&#65533;&#65533;:s&#65533;$&#65533;&#65533;D&#65533;X&#65533;&#65533;&#65533;B&#65533;b &#65533;x&#65533;q'&#65533;Y^yE&#65533;u&#65533;&#65533;&#65533;( Q&#65533;&#65533;&#65533;&#65533;	&#65533;x
"&#65533;&#65533;&#65533;xB&#65533;-&#65533;x&#65533;&#65533;&#65533; &#65533;b&#65533;&#65533;#+Q&#65533;&#65533;$&#65533;&#1026;&#65533;4&#65533;#*\"&#65533;.fj&#138;:R	
&#65533;&#65533;&#65533;E&#65533;v&#65533;&#65533;&#65533;&#65533;
5&#65533;p+&#65533;&#65533;&#65533;I!R&#65533;a&#65533;&#65533;&#65533;z&#65533;&#65533;&#65533;4&#65533;e&#65533;&#65533;Jh&#65533;6e&#65533;&#65533;&#65533;$LbK&#65533;&#65533;,e&#65533;&#65533;&#65533;&#65533;K&#1277;+0<&#65533;&#65533;0&#65533;&#748;1&#65533;&#65533;l&#65533;&#65533;&#65533;m&#65533;&#65533;&#65533;&#65533;&#65533;
K&#65533;&#65533;&#65533;6&#65533;T&#65533;&#65533;c v&#65533;&#65533;z&#65533;-7&#65533;n8&#65533;&#65533;&#65533;7=#&#65533;9&#65533;P*&#65533;>'B&#65533;#`&#65533;&#65533;%&#65533;4^!&U^F&#65533;c&#65533;I&#aby&#65533;F&#65533;x%c8:&#65533;>.ez&#65533;>&#65533;6m&#65533;&#65533;H&#65533;a&#65533;)&#65533;&#65533;&#65533;&#65533;_&#65533;x&#65533;&#65533;&#65533;&#65533;&#65533;&#65533;q&#65533;&#65533;xV&#65533;b&#65533;&#65533;bY&#65533;Pb&#65533;:zd&#65533;Ay&#65533;cT&#65533;&#179;*zq&#65533;c^&#65533;&#65533;/&#1584;qH`&#65533;&#65533;&#65533;Oc~&#65533;ve!&#65533;!&#65533;#&#65533;&#65533;&#65533;&#65533;
,&#65533;&#65533;&c&#65533;R&#65533;&#65533;&#1324;&#567;&#65533;.&#65533;&#343;w5I&#65533;&#65533;&#65533;H&#65533;&#65533;&#434;j7&#65533;0&#212;r&#65533;&#65533;JO<!+&#65533;:1{&#65533;* )&#30572;~R&#65533;
6\!#&#65533;&#65533;J	&#65533;&#65533;l&#65533;&#8817;&#65533;&#65533;"&#65533;I&#65533;&#65533;&#65533;&#65533;&#65533;`&#65533;	&#65533;&#65533;bzO7&#65533;&#65533;&#65533;G=,0&#65533;F5&#65533;&#65533;^&#65533;&#65533;&#65533;&#65533;_e5&#65533;&#648;+&#65533;vY5"D&#65533;("+K&#65533;4|&#65533;&#65533;&#65533;&#65533;&#65533;X&#1936;&#65533;&#65533;9e&#65533;&#65533;g&#65533;=V&#65533;&#65533;<k-6&#65533;JB)
*&#1160;B
N&#65533;&&#65533;WD&#65533;&#147;)&#65533;&#65533;&#65533;c&#65533;&#65533;Q&#65533;&#65533;&#65533;&#65533;%&#65533;$<Y&#65533;&#65533;F[C&#65533;,J&#65533;_&#65533;&#65533;fX&#65533;&1pB?&#65533;&#65533;z&#65533;&#65533;&#65533;L4&#65533;&#65533;#&#65533;&#65533;0&#65533;*`
&#65533;&#518;&#65533;&#65533;&#65533;&#65533;&#65533;0r<b&#65533;&#65533;X@_(&#65533;c&#65533;&#65533;&,a	t&#65533;&#65533;&#65533;&#65533;7&#65533;!qH&#65533;&#65533;\ab&#65533;b*&#65533;j&#65533;&#65533;P&#65533;4&#65533;IN&#65533;&#65533;&#16693;X.-P&#65533;&#65533;/&#1669;&#65533;&#65533;&#65533;ai&#65533;&#65533;J&#65533;&#65533;&#65533;&#65533;5aiIR	N &#65533;&#65533;]&#65533;&#65533; Z&#65533;0&#65533;a&#65533;uc&#65533;@j&#65533;&#1030;[&#65533;&#65533;o&#65533;P&#65533;*`&#65533;F&#65533;&#65533;&#65533;H&&#65533;&#65533;\&#65533;4&#65533;`A
O&#65533;Tj*G&#65533;&#65533;T&#907;
9[&#65533;&#65533;&#65533;9I&#65533;e0&#65533;
&#65533;%&#65533;&#65533;&#65533;,z&#65533;%&#65533;:&#65533;4&#65533;3&#65533;	&#1967;&#65533;6&#65533;&#65533;'$&#65533;&#65533;}&#65533;&#65533;&#65533;KZ&#65533;&#65533;L&#65533;&#65533;&#65533;&#65533;!&#65533;7$(%&#65533;&#65533;&#65533;&#65533;&#65533;&#65533;`&#65533;	j&#65533;DT&#65533;&#65533;&#65533;&#65533; #\MH&#65533;,2r&#65533;`&#65533;'&#65533;&#65533;0&#65533;&#65533;.e&#65533;"&#65533;<F2^A&#65533;&#65533;&#65533;&#65533;,V`bG&#65533;$&#65533;&#65533;F4 8&#65533;&#65533;&#65533;jE5&#65533;&#65533;lr&#65533;?&#65533;!&#65533;&#65533;&#65533;&#1663;&#65533;C&#65533;h&#65533;*X&#65533; -&#65533;&#65533;&#65533;C&#65533;2dhbf&#65533;&#65533;&#65533;:1&#65533;&#65533;,!&#65533;&#65533;&#65533;0&#65533;&#65533;&#321;&&#65533;&#65533;&#65533;6&#65533;@&#65533;&#65533;&#65533;,'&#65533;&#65533;&#1477;.&#65533;&#65533;#&#65533;)\&#65533;&#65533;Re&#65533;&#65533;&#65533;&#65533;&#33109;@R&#65533;&#65533;i&#1270;&#65533;K&#65533;&#65533;LV&#65533;&#4689;>&#65533;	U&#65533;&#65533;%&#65533;t&#65533;&#65533;k,&#65533;q&#184;.z&#65533;4&#65533;&#65533;&#1317;(<&#65533;&#65533;&MP&#65533;&#65533;^4&#65533; I&#693;/&#65533;U&#&#65533;&#65533;W&#65533;&#25914;e`cS~&#65533;&#65533;3&#65533;Y&#65533;&#693;&#65533;&#65533;W&#65533;&#65533;&#65533;W&#65533;Y&#65533;2Z&#65533;S&#65533;e{cJ&#65533;&#65533;&6IP&#65533;Z&#65533; X&#65533;)&#65533;&#65533;1&#65533;&#65533;;tD&#65533;&#65533;&#65533;,J&#65533;&#65533;`&#65533;),&#65533;&#65533;`3&#65533;&#65533;:?&#65533;&#65533;E.&V&#65533;I&#65533;&#65533;*&#65533;&#65533;&#65533;| <&#65533;&&#65533;z&#65533;!&#65533;Q%&#65533;r&#65533;&#65533;&#1090;7&#65533;Q&#65533;U&#65533;zk&#65533;&#65533;&#65533;&#1841;&#1922;&#65533;C&#65533;&#712;&#65533;Ey&#65533;a&#65533;&#65533;"W(&#65533;+B&#65533;&#65533;i&#65533;$PxCz&#65533;&#305826;e"(&#65533;&#65533;&#1208;&#65533;$/l'&#65533;&#65533;R&#65533;&#65533;&#65533;&#65533;.&#65533;+&#65533;BJ&#1540;&#65533;&#65533;&#65533;&#65533;&#65533;l&#65533;&#65533;!&#65533;&#65533;3&#65533;&#65533;*>]1fAU)&#65533;&#65533;#Xm&#65533;)~&#65533;&#65533;*&#65533;h&#65533;&#1028;@&#65533;rV&#65533;<'a&#65533;&#65533;",&#65533;5&#4547;&#65533;1&#65533;p&#65533;@&#637;4&#65533;%&#65533;&#65533;^2&#65533;&#65533;&#176;J1&#65533;I&#65533;fP5&#65533;Pv&#1199;&#65533;aoN&#65533;!}=&#65533;,N{9&#65533;Y&#65533;&#65533;V&#65533;&#65533;h3f_^V&#65533;&#65533;A-F&#65533;&#65533;&#1575;$&&#65533;Bz&#65533;!&#65533;X&#65533;&#65533;&#65533;pB&#65533;&#65533;&#65533;:&#65533;!&#65533;x&#65533;5&#65533;&#65533;&#65533;&#65533;&#442;`&#65533;N&#65533;&#65533;&#65533;kBQ%&#65533;:I$U&Z&#65533;[&#65533;z&#65533;#&#65533;>&#65533;&#65533;WV&#65533;N&#65533;UOi5($&#65533;&#1029;P&#65533;"
q&#65533;ghbj	K@&#65533;&#65533;&#65533;|!Q&#65533;&#65533;&#65533;&#65533;&#65533;&#65533;0&#65533;&#65533;&#1112;	C&#1115;KC+B&#65533;c&#65533;&#65533;$&#65533;(&#65533;H&#65533;&#65533;:&#65533;	q&#65533;&#65533;x&#65533;H&#65533;&#65533;&#65533;&#65533;&#65533;&#1746;&#65533;&#65533;d O&#65533;&#65533;&#65533;&#65533;&#65533;J&#65533;JX&#65533;X&#65533;0b3@&#65533;&#65533;&#65533;E/d&#65533;Pl&#65533;&#65533;f)&#65533;&#65533;&#1034;&#65533;$#&#65533;&#65533;}&#65533;&&#65533;0&#65533;&#65533;&#65533;&#65533;d1d&#65533;&#65533;&#65533;&#65533;W-%a&#65533;&#65533;&#65533;&#65533;L&#65533;&#65533;y&#65533;&#65533;1i&#65533;&#1597;&#65533;y&#769;n&#65533;&#65533;eP*g7r&#65533;/C&#65533;&#65533;_&#65533;&#65533;	R8S&#65533;&#65533;N&#65533;1Pw&#65533;&#65533;M&#65533;43gce9Y&#65533;&#1196;&#65533;K&#65533;a&#65533;Vz&#65533;*&#65533;&#65533;dZ&#65533;&#65533;&#65533;@&#65533;7&#65533;]&#65533;Kq2&#65533;&#65533;>r)&#65533;&#65533;0_V8&#65533;4AdI_&#65533;&#65533;Z&#65533;C&#65533;&#65533;`A&#65533;&#65533;&#65533;t&#65533;&#65533;cWwD&#65533;3x&#65533;QX<f&#65533;`-dab&#65533;]&#65533;&#1968;&#65533;&#65533;v&#1739;&#65533;&#65533;&#65533;2&#65533;&#65533;&#65533;/9&#65533;&#65533;_e&#65533;&#65533;&#65533;V&#65533;b&#65533;&#65533;&#65533;&#65533;&#65533;.&#65533;B&#736;"'>+0&#65533;&#65533;\&#65533;&#1099;vC&#65533;&#65533;&#65533;&#65533;&(&#65533;B&#65533;rS&#65533;&#65533;&#65533;K&#65533;&#65533;h&#65533;&#65533;&#18857;&#65533;[I+&#65533;(ZX&#65533;&#65533;&#65533;x&#65533;&#65533;&#65533;&#65533;&#65533;,&#65533;&#65533;	H&#65533;&#65533;&#65533;&#668;r&#65533;&#65533;&#65533;8&#65533;&#65533;&#65533;&#65533;I&#65533;Nq9&#176;&#65533;&#65533;2&#65533;&#65533;2P&#65533;:&#65533;&#65533;2U&#65533;+&#65533;&#65533;&#65533;&#65533;3&w&#65533;	.&#65533;/&#65533;	/a&#65533;&#65533;Z`&#65533;&#65533;&#65533;&#65533;&#65533; &#65533;&#65533;X^&#65533;$&#65533;A;&#65533;&#65533;S&#1722;~-&#65533;x&#65533;&#65533;Xc &#65533;N&#65533;&#65533;0&#65533;&#65533;&#65533;E&#65533;e&#65533;"d&#65533;W0&#65533;P&#65533;v`&#65533;_&#65533;&#65533;a&#65533;&#65533;Yh&#65533; &#65533;.B3&#65533;&#65533;&#65533;2&#65533;+8&#65533;&#65533;1&#65533;&#65533;q&#65533;y&#65533;&#65533;&#65533;@&#65533;&#65533;&#65533;:&#65533;S&#65533;3&#65533;A&#65533;	&#65533;&#817;&#65533;Fr(;&#65533;(b&#65533;+&#65533;PM&#65533;&#65533;rxe&#65533;&#65533;(&#65533;&#65533;5&#65533;&#65533;N&#65533;c&#65533;#@J.p&#1155;X&#65533;&#65533;&#65533;{6&#599;/&#65533;w`&#65533;9&#65533;?&#65533;&#65533;6&#65533;&#65533;*&#65533;Hh&#65533;WX)&#65533;&#65533;&#65533;&#65533;&#65533;&#65533;&#65533;&#65533;&#65533;&#65533;+&#65533;&#65533;&#65533;%!&#65533;&#65533;PE&#65533;#&#65533;&#65533;s&#65533;o&#65533;4 &#65533;[B9&#65533;&#65533;&#65533;&#65533;&#65533;oR&#65533;&#65533;8B&#65533;p&#65533;&#65533;2&&#65533;p'F&#65533;&#65533;&#65533;q&#65533;q&#65533;&#65533;&#65533;9&#65533;%&#65533;&#65533;&#65533;[&#65533;c&#65533;9u&#1331;&#65533;H&#1984;&#65533;&#65533;&#65533;&#574;4x&#65533;9&#575;4&#65533;l&#65533;&#65533;8Ia&#65533;7\&#65533;&#65533;&#65533;9&#65533;&#65533;&#826;&#65533;&#65533;&#65533;A&#65533;[&#65533;?&#65533;H9&#65533;c&#65533;&#65533;`&#65533;&#65533;&#65533;J3u:&#65533;'&#65533;_&#65533;	&#65533;&#65533;T&#65533;q&#65533;vxWP&#65533;&#65533;&#65533;_x&#65533;./:3&#65533;&#212;&#65533;&#65533;&#65533;1(&#65533;yH&#65533;5T&#65533;^&#65533;<8&#65533;&#65533;&#65533;E0&#65533;1&#65533;6&#65533;&#65533;s&#65533;&#65533;Y&#65533;Er&#65533;V&#65533;&#65533;X&#1073;!X6&#65533;!eH&#65533;^(&#65533;:&#65533;M&#65533;&#65533;&#65533;&#65533;&#1050;&#65533;s&#65533;7&#65533;.&#65533;&#663;G&#65533;&#65533;3E&#65533;`!&#65533;s&#65533;p&#65533;/&#65533;!*&#65533;&#65533;;&#65533;sF/8&#65533;&#65533;&#65533;\C&#65533;1&#65533;&#65533;&#65533;&#65533;IU<&#65533;&#65533;&#65533;3y&#65533;$\&#65533;&#65533;p&#65533;v[37&#65533;&#65533;&#65533;y&#65533;SN&#65533;c&#65533;>d&#65533;v&#9178;&#65533;(&#65533;@&#65533;&#65533;&#65533;'&#65533;&#65533;(&#65533;L&#1700;&#65533;2&#65533;&#65533;&#65533;$&#65533;pGg&#65533; &#65533;&#65533;&#65533;&#65533;9y,&#65533;&#65533;&#65533;&#65533;M8V&#65533;&#788;&#65533;&#65533;&#65533;&#65533;*	&#65533;&#65533;&#65533;&#65533;%&#65533;&#65533;N&#65533;0%&#65533;&#65533;'$[&#65533;>&#65533;&#65533;&#65533;!a&#65533;&#65533;&#65533;I&#65533;@(&#65533;N&#65533;&#65533;&#65533;&#65533;6HV&#65533;B&#65533;z\&#65533;XP&#65533;_&#65533;rQ&#65533;I&#921;K&#65533;4+&#65533;	3D&#65533;4\&#65533;&#65533;A&#65533;I&#65533;	&#65533;&#1192;30+h&#65533;8P&#65533;&#65533;&#65533;r&#65533;&#65533;&#65533;&#65533;&#65533;&#65533;&#65533;&#65533;!+&#65533;B#!&#65533;@&#65533;&#65533;&#65533;&#65533;&#65533;L&#65533;r&#65533;d&#65533;E`&#65533;4&#65533;(&#65533;&#457;&#65533;C&#65533;&#65533;&#65533;&#65533;^&#65533;!o"&#65533;&#65533;l5&#65533;&#65533;&#65533;	4)*&#65533;9:(_L&#65533;&#65533;D&#65533;&#65533;9"&#65533;IA	&#65533;&#65533;&#65533;&#65533;&#65533;&#65533;h&#65533;s)&#65533;C&#65533;E&#65533;V&#65533;&#65533;a&#1574;mJ&#65533;x0P&#65533;K&#65533;X9&#65533;&#65533;%&#65533;R!&#65533;&#65533;`M&#65533;&#65533;){M&#752;i&#65533;&#65533;R&#65533;&#65533;1&#65533; &#65533;4&#65533;&#65533;M<&#47057;&#65533;*&#65533;&#65533;&#65533;a &#65533;Y&#65533;<:=r&#65533;&#65533;&#65533;k&#65533;&#65533;&#65533;i&#65533;&#65533;&#65533;&#165;&#65533; &#65533;&#65533;p&#65533;d;&#65533;.&#65533;&#65533;m0&#65533;&#65533;&#65533;'@$&#65533;&#65533;e&#65533;V&#65533;&#65533;2&#65533;G)T&#65533;r&#65533;6&#65533;XH&#65533;&#65533;&#65533;&#65533;9&#65533;=HA"&#65533;`J/&#65533;&#65533;&#1538;3&#65533;&#65533;
&#65533;&#65533;&#65533;wR&#1232;h&#65533;.&#1596;:0&#65533;&#65533;&#65533;&#65533;p&#65533;&#65533;&#65533;5s&#65533;B&#65533;M,H&#65533;Z&#65533;%&#65533;&#65533;&#65533;&#65533;&#65533;Y&#65533;!&#65533;w&#65533;&#65533;?&#65533;'&#65533;Q&#65533;&#65533;0&#65533;+&#65533;:;&#65533; &#65533;&#65533;h	&#65533;&#65533;D&#65533;&#65533;&#65533;Q&#65533;!&#65533;k&#65533;C:49&#65533;&#65533;"7&#65533;L&#65533;t&#65533;&#65533;+nLs;&#65533;!&#65533;;&#65533;&#65533;dH&#65533;&#65533;&#65533;	`P8&#65533;&#65533;&#52420;&#65533;&#65533;&#65533;a9KQ2&#65533;$&#65533;&#65533;&#65533;&#65533;]&#65533;&#65533;&#804;	&#65533;2&#15404;&#65533;&#65533;&#65533;&#65533;P&#65533;f&#65533;M&#65533;p&#65533;&#65533;&#65533;%&#65533;&#65533;&#65533;hF&#65533;u)&#65533;` &#65533;&#65533;&#65533;7&#65533;&#65533;F&#65533;+/M&#65533;&#65533;N&#357;&#65533;:&#65533;`&#65533;&#65533;kA&#65533;&#65533;y&#65533;8pc&#65533;PLG)X&#65533;`7 &#65533;N&#65533;&0&#65533;&H&#65533;&#65533;y&#65533;.&#65533;&#65533;&#65533;9&#65533;a&#65533;&#65533;&#65533;&#65533;&#65533;q&#65533;&#65533;	=&#65533;;&#65533;*h&#65533;&#65533;|&#65533;I&#65533;5|&#65533;&#65533;0&#65533;5+&#65533;&#65533;&#65533;[F&#65533;&#65533;5K&#65533;&#65533;Y+ <&#65533;&#65533;&#65533;&#65533;p&#65533;'x&#65533;&#65533;(&#65533;&#65533;%h&#65533;b&#65533;&#65533;#&#65533;W&#3510;&#65533;&#507;&#65533;m$&#65533;&#65533;&#65533;&#65533;&#65533;&#65533;&#65533;V&#65533;&#65533;)&#65533;)+&#65533;&#65533;*x8&#65533;r-&#65533;>)&#65533;>&#65533;2v+&#65533;S&#65533;&#65533;i	&#65533;X&#65533;&#65533;&#65533;X&#65533;&#65533;&#65533;X&#65533;&#65533;7&#65533;&#65533;;&#65533;&#65533;&#65533; &#65533;&#65533;Z'&#65533;
;&#65533;&#65533;+&#65533;&#65533;&#65533;&#65533;'&#65533;	sS&#65533;89]&#65533;&#65533;+&#65533;p&#65533;&#65533;&#65533;9&#65533;X(rG&#65533;&#65533;&#65533;&#65533;'[z\&#65533;5&#65533;&#65533;X&#65533;&&#65533;&#65533;&#65533;`&#65533;Z<&#65533;M&#65533;&#65533;&#65533;Y&#65533;`&#65533;&#65533;&#65533;s&#65533;&#65533;&#65533;&#65533;&#65533;&#65533;&#65533;&#65533;/S&#65533;k&#65533;&#65533;&#65533;&#65533;W&#65533;&#65533;Yh&#65533;z&#65533;&#65533;&#65533;&#65533;&#65533;;&#65533;bh&#65533;}C&#65533;&#65533;X&#65533;&#65533;x9 v&#65533;&#65533;&#65533;H&#65533;&#65533;&#65533;P&#65533;&#65533;&#65533;,0h&#65533;&#65533;p&#65533;CX&#65533;6&#65533;&#65533;(&#65533;&#12478;.&#65533;&#65533;6`S&#65533;P&#65533;p&#65533;#&#65533;P&#65533;&#65533;&#65533;JY(&#65533;O &#65533;W&#1558;&#65533;h&#65533;Rd&#65533;v&#65533;cb&#65533;n&#14132;&#65533;&#65533;9c&#65533;&#65533;&#65533;)&#65533;P&#1308;&#65533;&#65533;E&#65533;2"49&#65533;.&#65533;aZ&#406;@A&#65533;&#65533;g&#65533;0&#65533;U2&#65533;%&#65533;2&#65533;&#65533;&#65533;j+c&#65533;&#65533;&#65533;&#65533;,`&#65533;w&#194;8H&#2000;&#65533;&#65533;V>I'|J&#65533;&#65533;&#65533;&#65533;&#730;&#65533;&#65533;&#65533;&#65533; &#65533;X R)G&#65533;RMs&#811;&#65533; &#65533;&#65533;&#65533;&#1139;&#65533;&#1125;&#65533;&#65533;\Yy&#65533;&#65533;|&&#65533;&#65533;9`&#65533;&#65533;P&#65533;&#65533;&#65533;HG&#65533;X&#65533;&#65533;7&#65533;&#65533;&#65533;c&#65533;#&#65533;.8&#65533;G&#65533;,&#65533;&#65533;&#65533;(%|&#65533;&#65533;@_&#65533;I.8&#65533;W`&#65533;:&#65533;&#65533;E'&#65533;&&#65533;&#65533;&#65533;&#65533;&#12578;&#65533;OC:7y&#65533;'&#65533;&#65533;V(&#65533;u&#65533;9&#65533;&#65533;5I&#65533;&#65533;&#65533;&#65533;p&#65533;l&#65533;&#65533;@&#65533;&#65533;)&#65533;+&#65533;&#65533;&#22798;&#65533;&#65533; &#65533;E&#65533;6&#65533;|&#65533;&#65533;q&#65533;&#65533;:&#65533;&#65533;4&#65533;
&#65533;&#1065;!&#65533;r&#65533;&#65533;&#65533;E%xH&#65533;BP,&#565;r`b&#65533;&nL&#65533;&#65533;B&#65533;#:&#65533;&#65533;&#65533;&#65533;-H&#65533;&#65533; +O&#65533;&#65533;&#65533;&#65533;&#65533;&#549;&#65533;&#65533;Jd&#65533;	U&#65533;&#65533;$jF&#65533;&#65533;&#1970;Q&#65533;&#65533;&#65533;&#65533;&#65533;",&#65533;6&#65533;&&#65533;R&#65533;J&#65533;G:&#65533;v3&#65533;V0&#65533;@&#65533;&#65533;!4&#65533;{&#65533;-r+n5&#65533;H&#65533;&#65533;&#65533;&#65533;sr&#65533;7&#65533;&#65533;^&#65533;e&#65533;&#1412;S&#65533;:&#65533;;&#65533;6,HbY&#65533;&#65533;&#65533;&#65533;T`ZzC&#65533;x&#65533;W &#65533;&#65533;8{Q-p&#65533;&#65533;&#65533;V&#65533;Mx5&#65533;&#65533;-g&#65533;d 9&#65533;&#65533;<&#65533;d&#65533;ZU&#65533;&#65533;&#65533;&#1205;&#65533;L(&#65533;&#65533;Y&#65533;;H&#65533;$
08&#65533;&#65533;&#65533;.q&#65533;E$	5/l&#65533;ClF(&#65533;;8"&#65533;+&#65533;&#65533;&#578;@&#65533;bW&#65533;b&#65533;P\&#65533;]&#65533;&#65533;Q&#65533;8XH	&#65533;A&#65533;9&#65533;&#65533;/ 2&#65533;&#65533;+&#1042;&#65533;&#65533;R&#65533;	:&#65533;&#65533;&#65533;cX&#1073;&#65533;j&#65533;:0&#65533;`&#65533;&#65533;B.&#65533; >&#65533;&#65533;&#65533;$&#65533;%!&#65533;&#65533;>F&#65533;B&#65533;4&#65533;@"^&#65533;Z&#65533;k&#65533;&#65533;>&#65533;M^&#65533;&#65533;2&#65533;&#65533;3s%&#10416;(&#65533;&#65533;&#65533;..&#65533;x&#65533;8&#65533;&&#1026;-&#65533;Q&#65533;c/b&#65533;]&#65533;]x&#65533;3&#65533;	*&#1055;&#65533;&#65533;&#65533;&#65533;&#65533;C&#65533;&#65533;&#65533;@&#65533;&#65533;&#65533;&#65533;&#65533;]N&#65533;lR&#65533;&#65533;&#65533;&#1593;&#65533;&#65533;yTf1&#65533;&#65533;&#65533;&#65533;w6&#65533;&#65533;&#65533;FU&#65533;m&#65533;b(&#65533;_&#65533;&#65533;Y@s&#65533;AO&#65533;&#65533;O&#65533;&#65533;& :&#65533;{V&#65533;&#65533;G&#65533;&#65533;TZ&#65533;&#65533;&#65533;&#65533;&#65533;H&#65533;>9&#65533;&#65533;&#65533;V84P&#65533;^7a&#65533;&#65533;`&#65533;&#65533;&#65533;&#65533;9pW&#65533;%&#65533;&#65533;>&#1948;&#65533;y&#65533;&#65533;&#65533;=&#65533;;d/\&#65533;&#65533;&#65533;,0&#65533;&#65533;&#65533;&#65533;*&#65533;b&&#65533;&#65533;K&#65533;$&#65533;@&#65533;.pP&#65533;&#65533;&#65533;d&#65533;&#1372;+&#65533;
&#65533;&#65533;&#1886;8dX&#65533;`&#65533;o&#65533;uP&#65533;&#65533;v&#65533;>+Y&#65533;&#65533;&#65533;&#65533;&#65533;&#65533;&#65533;)&#65533;&#65533;W&#65533;&#65533;&#65533;V &#65533;)&#65533;&#65533;/(&#65533;r`&#65533;&#65533;#/*0@B&#65533;1&#65533;#2A/&#65533;&#65533;u&#65533;	2a7&#65533;V&#65533;%?&#65533;&#65533;0m&#65533;Z&#65533;i&#65533;&#65533;N&#65533;: \x&#65533;x5&#65533;&#65533;&#65533;&#65533;&#65533;!&#1813;n%&#65533;u&#65533;&#65533;s2'[ :U&#65533;p &#65533;&#65533;x&#65533;&#65533;SP&#65533;8]Z&#65533;m&#65533;[Yg&#65533;R&#65533;&#65533;&#65533;&#65533;&#1340;_&#65533;&#65533;&#65533;&#65533;)&#1638;5"&#65533;_&#65533;Y&#65533;&#65533;&#65533;sAsX&#65533;[&#65533;i'z&#65533;&#65533;&#65533;JL=&#65533;&#65533;&#65533;&#65533;x7P&#65533;&#65533;Z&#65533;P(* &#65533;^&#65533;&#65533;&#65533;^&#65533;&#65533;&#65533;9&#65533;&#65533;/&#65533;&#65533;-&#65533;&#65533;	%&#65533;IRcR&#65533;V#_h&#65533;&#65533;&#65533;&#65533;+&#65533;V&#65533;b|(u&&#65533;b
&#65533;&#65533;C"&&#637;[&#65533;&#65533;/&#65533;!$&#1602;:&#65533;%&#65533;&#65533;&#65533;&#65533;1&#873;&#65533;|&#65533;v(?&#65533;	3 i_&#65533;H&#65533;&#65533;w4[&#65533;&#65533;}&#65533;&#65533;Q&#65533;&#65533;&#65533;&#65533;/&#1656;D&*j&#65533;&#65533;&#65533;&#65533;p*&#65533;D&#65533;&#65533;z0&#65533;&#65533;&#65533;&#65533;]\&#65533;K>NO&#65533;~	&#65533;L?&#65533;&#65533;{&#65533;&#65533;P&#65533;&#65533;*&#65533;&#65533;N&#65533;&#65533;&#65533;a3#*"&#65533;&#65533;&#65533;&#65533;&#65533;&#65533;5.&#65533;
&#65533;/P X '&#65533;&#65533;&#65533;&#65533;x&#65533;&#65533;&#65533;&#65533;&#65533;R&#65533;&#65533;&#65533;c&#65533;&#65533;&#65533;n&#65533;
&#65533;&#65533;&#65533;Z&#65533;r&#65533;&#1148;&#65533;&#65533;Ns&#65533;&#65533;1&#65533;]&#65533;&#65533;V&#65533;P&#65533;@X&#65533;&#65533;&#65533;&#65533;&#656;&#65533;3&#65533;&#65533;&#65533;p&#264;c&#824;1q&#65533;a`&#65533;Ab#&#65533;)Bl8&#65533;&#65533;&#65533;4&#65533;&#65533;;&#65533;U,a&#65533;X&#65533;i&#65533;&#65533;/Yk&#65533;4&#65533;&#65533;,b&#65533;8=&#65533;"E&#65533;&#65533;7s6&#65533;IS&#65533;&#65533;'MxF&#65533;&#65533;s*&#65533;&V&#65533;r&#65533;6LW&#65533;/M&#65533;B&#65533;%&#65533;T&#65533;O6\bH&#65533;y&#65533;&#65533;,&#65533;ab&#392;v&#1502;&#65533;2$K&#65533;&#65533;(&#65533;4a&#65533;&#65533;&#65533;,k&#65533;,F&#65533;&#65533;mc&#65533;&#65533;S3Dj,q\&#65533;&#65533;&#65533;U'c&#65533;`nB
^;w&#65533;)C&#65533;j&#65533;&#65533;!<&#65533;t&#65533;&#65533;&#267;&#65533;Mp&#65533;&#65533;:&#65533;&#65533;&#65533;'&#65533;N&#65533;&#65533;)V,U5&#65533;Z&#65533;&#1701;&#65533;T,'yV)CJ&#65533;/_&#65533;&#65533;&#1030;&#65533;&#65533;8s&#65533;&#65533;&#65533;&#65533;6V&#65533;&#65533;	&#65533;*&#65533;/&#65533;k'&#65533;=Z&#65533;O,P&#65533;&#65533;&#65533;L&#65533;df[@&#65533;&#65533;;&#65533;#&#65533;*p&#65533;&#65533;V&#65533;&#65533;bLk&#65533;&#65533;&#65533;&#65533;<Y&#4357;3H&#65533;YBY&#65533;&#65533;<q&#65533;,p&#65533;':&#65533;"&#65533;x&#65533;&#65533;&#65533;x&#65533;&#65533;&#65533;A&#65533;y&#65533;`R5d&#65533;3h&#65533;E&#65533;@&#65533;FI&#65533;0$	&#65533;pDS&#65533;&#65533;	L&#65533;31Y&#65533;&#65533;&#65533;+&#65533;&#65533;
l&#65533;&#65533;&#65533;+V&#65533;b&#1030; &#65533;&#65533;PEmJ&#65533;Fxu&#65533;&#65533;B&&#65533;fB&#65533;A&#65533;I0&#65533; &#65533;1&#65533;\9h6Q&#65533;X(&#65533;&#65533;&#65533;5GY^x&#65533;&#65533;&#65533;&#65533;&#65533;JP<Q&#65533;Tm&#65533;	&#65533;&#65533;Ev&#65533;BL/&#65533;pQ&#65533;q&#65533;&#290;	>&#65533;&#65533;&#65533;!&#65533;&#65533;#&#65533; ?&#65533;&#65533;E&#65533;&#1957;&#65533;Tyh&#65533;fd&#65533;E&#65533;&#65533;C&#65533;pP6&#65533;	<&#65533;@&#65533;IU&#65533;&#65533;&#65533;V|&#65533;&#65533;&#65533;&#65533;&#65533;ms&#65533;&#563;;&#65533;(&#65533;&#65533;2&#65533;&#65533;6ZV\&#65533;&#65533;+&#65533; #&#65533;&#65533;&#65533;&#65533;&#65533;OC&#65533;&#65533;&#65533;&#65533;&#65533;sL2&#65533;&#65533;A&#65533;&#65533;]&#65533;W&#1734;&#65533;uQ&#65533;&#65533;&#65533;&#65533;iO]`&#65533;#&#65533;l&#65533;R&#65533;tTt&#65533;N2&#65533;b\&#65533;&#65533;Si&#65533;\y&#65533;&#65533;6&#65533;3&#65533;4&#65533;&#65533;&#65533;&#65533;0&#65533;x&#65533;U}&#643;&#65533;&#65533;&#65533;l&#65533;&#65533;Jqc&#1659;&#65533;`&#65533;v&#65533;@&#65533;x&#65533;&#65533;,&#65533;"&#65533;)z&#65533;&#65533;&#65533;3&#65533;hc9&#65533;%"fy&#65533;)Q&#65533;0&#65533;&#65533;Gq&#65533;$G$&#65533;%&#65533;IPTZ&#65533;W&#65533;&#65533;e(&#65533;&#65533;&#65533;&#65533;T&#65533;r&#65533;&#65533;)&#65533;C|&#65533;=&#65533;Eg&#65533;&#65533;8GC&#65533;eRB'Q&#65533;&#65533;0&#65533;d&#65533;W&#65533; ZVs&#65533;&#65533;mfX&#65533;;&#65533;,r&#65533;(&#38458;&#65533;KG&#65533;4U&#65533;&#65533;2T}&#65533;&#65533;R/&#65533;&#65533;1&#65533;M&#65533;K&#65533;'&#65533;h&#65533;&#65533;&#65533;JI&#65533;&#65533;7&#65533;&#65533;&#65533;&#65533;&#65533;&#65533;l&#65533;]&#65533;E/&#65533;&#65533;g&#65533;&#65533;&#65533;/Q&#65533;5&#65533;+&#65533;&#65533;1&#65533;T{&#65533;o&#65533;&#65533;&#65533;&#65533;&#65533;&#65533;&#65533;&#65533;+[&#65533;&#65533;Z2&#65533;0t&#65533;TF&#65533;TG9&#65533;1/8&#65533;@e&#65533;&#65533;&#1000;T&#65533;b&#65533;&`k&#65533;&#762;&#65533;&#65533;0$&#65533;&#65533;E,^&#65533;&#65533;&#65533;&#65533;&#65533;\8&#65533;!jq&#65533;4@
#J(dArE(&#65533;1&#65533;&#65533;H&#367;&#65533;&#65533;&#65533;i*&#65533;
&#65533;&#418;Hl&#65533;f&#540860;@6&#65533;&#65533;&#65533;P&#385;TA&#65533;&#65533;h&#65533;10;&#582;&#65533;f&#65533;<M)&#65533;&#1673;&#65533;V&#65533;&#65533;Y&#65533;F2&#65533;&#65533;&#65533;pT&#65533;!&#65533;&#65533;&#65533;&#65533;&#65533;&#65533;d&#65533;&#800;i;R&#1746;&#65533;&#65533;=.O&#146;B&#65533;+c~|&#65533;'X&#65533;Px&#65533;i&#65533;B&#65533;TO&#65533;&#65533;l&#65533;c&#65533;&#65533;&#521;Mv&#65533;&#541;,b&#497;<!&#65533;&#65533;,Tq%b&#65533;&#65533;		&#65533;&#244;4p&#65533;R&#65533;&#65533;&#65533;s&#65533;&#65533;&#65533;a&#65533;&#65533;&#65533;
&#65533;&#65533;&#65533;&#65533;(c&#65533;bv&#65533;&#65533;&#65533;&#65533;&#65533;@&#65533;&#65533;X&#65533;;&#65533;&#65533;&#65533;Q.qXP&#65533;~&#65533;&#65533;&#65533;&#65533;i-Q&#1299;P&#65533;.&#65533;&#65533;&#65533;&#65533;&#65533;&#65533;&#65533;&#65533;&#65533;&#65533;&#65533;F3&#65533;V&#65533;C&#65533;0&#65533; 4b&#65533;Q&#65533;&#65533;&#65533;&#65533;,d)&#65533;&#432;&#65533;p&#65533;&#65533;&#65533;&#65533;&#65533;`&#65533;2&#65533; &#65533;&#65533;&#814;&#65533;&#65533;&#65533;+&#65533;&#65533;&#65533;d&#65533;b9&#65533;&#65533;Bs$&#65533;&#65533;&#65533;u&#65533;&#65533;H&#444;b&#65533;&#1728;&#65533;&#65533;&#65533;&#65533;&#65533;-J&#65533;&#65533;L=&#65533;(^`&#259;&#65533;&#65533;vD&#65533;=&#65533;&#65533;z&#65533;&#65533;&#65533;&#65533;t?F1&#65533;EU&#65533;E&#65533;&#65533;&#65533;J&#65533;&&#1952;9t&#65533;u&#65533;90`&#65533;*&#65533;&#65533;	&#65533;&#65533;*&#1890;&#65533;&#65533;&#65533;a`j]&#65533;*&#65533; #&#65533;}&#65533;7
E&#65533;&#65533;&#65533;1qb&#65533;!&#65533;B,I9&#65533;IGC&#65533;QI&#65533;&#65533;&#65533;O&#65533;b&#65533;&#65533;E0.&#65533;	&#65533;u"&#65533;&#65533;'&#65533;@&#65533;M(&#65533;&#65533;&#65533;D&#65533;&#65533;&#65533;&#842;G&#65533;{I&#65533;7&#591;&#65533;1#&#65533;&#65533;&#65533;&#65533;>OhbY&#65533;E&#65533;P!.H&#65533;
i Cm&#65533;&#65533;O&#65533;&#65533;&\&#65533;&#65533;&#65533; ]&#65533;Q>)
n&#65533;N&#65533;j6&#65533;&#65533;OK&#65533;5&#65533;cL&#65533;&#65533;hG;`&#65533;&#65533;&#65533;
&#65533;&#65533;&#65533;&#65533;rE96&#65533;&#65533;WPTZ&#65533;&#65533;&#65533;&#65533;2\m&#65533;&#65533;&#65533;&#65533;p&#65533;c&#65533;	V&#65533;a&#65533;a&#65533;h&#65533;&#65533;M&#65533;a&#65533;&#65533;&#65533;]&#65533;&#65533;p&#65533;.f+&#65533;	&#65533;	&#65533;]THq&#65533;eC&#65533;Q~&#65533;&#65533;2/&#65533;"&#65533; '&#65533; &#65533;&#65533;&#65533;e&#65533;&#65533;&#65533;&#1035;#"&#65533;@p&#65533;&#65533;k&#65533;SB,&#65533;b&#65533;&#65533;&#65533;Z&#65533;3mM,&#65533;&#65533;&#65533;(=&#65533;j8&#65533;&#929;&#65533;&#65533;&#65533;&#65533;&#65533;&#1222;Z&#65533;&#65533;&#65533; =&#65533;
&#65533;"QB&#65533;q&#65533;U&#65533;2*&#65533;&#65533;1~FT"`&#65533;b&#65533;&#65533;&#65533;&#65533;&#65533;50&#65533;13&#65533;&#856;H&#65533;zJA&#65533;&#65533;&#65533;($:&#845;&#65533;l&#65533;&#856;.&#65533;&#65533;?z&#65533;&#1029;&#65533;3+X&#65533;&#65533;O&#1713;;#&#65533;t6Y&#65533;&#666;&#65533;"&#65533;&#65533;l&#65533;&#65533;4&#65533;h&#65533;/*{C,&#65533;[h&#65533;#&#65533;&#65533;&BQMA&#450;&#65533; ,&#1920;b!ZP&#65533;&#65533;xe&#65533;&#65533;0&#65533;b&#65533;v&#65533;
Jl&#65533;&#65533;&D&#65533;&#65533;X&#869;f!c&#65533;&#65533;!&#65533;y&v&#65533;&#65533;\M&#65533;GO&#65533;&#65533;&#65533;x"&#1956;mhgXD&#65533;$&#65533;&#65533;,D&#65533;&#65533;&#65533;&#65533;}L&#65533;W&#545;S &#65533;&#65533;D&#65533;&#720;&#65533;&#65533;4X&#858;&#65533;&#65533;+Mlt4&#65533;&#65533;&#65533;lB&#65533;&#65533;*&#65533;'O&#65533;p_&#65533;P&#65533;5&#512;&#41744;&#65533;Hg>&#65533;BF&#65533;d &#65533;&#65533;m&#65533;P&#65533;&#65533;&#417;&#65533;`&#65533;&#65533;&#65533;p&#65533;&#65533;&#65533;&#65533;\8S&#65533;&#65533;2&#65533;&#65533;GR&#65533;&#355;^&#65533;&#1500;m&#65533;&#65533;&#904;&#65533;z +&#65533;&#65533;58{&#65533;&#65533;pC&#65533;&#65533;*&#65533;&#65533;&#65533;c0&#65533;}jR&#65533;&#65533;W&#65533;h&#65533;}&#65533;&#65533;l&#65533;&#65533;f&#65533;*&#65533;&#65533;Ufz&#65533;b&#65533;j&#65533;K&#65533;&#65533;&#65533;&#65533;[]&#65533;2/&#769;J&#65533;&#65533;+<&#65533;&#65533;C&#65533;&#65533;&#65533;wOt':&#65533;	N&#65533;A&#65533;|&#65533;b&#65533;2Ug&#65533;'!&#65533;&#65533;$&#65533;&#65533;&#65533;$&#65533;&#65533;	#v9$&#466;&#65533;Y&#65533;&#1521;WR$f&#65533;9&#65533;B&#65533;&#65533;x&#65533;.&#65533;%Y&#65533;!&#65533;%&#65533;n&#65533; &#65533;&#65533;[&#65533;&#65533;7&#65533;&#65533;N&#65533;&#65533;&#65533;&#65533;,&#216;&#65533;/&#65533;9&#65533;5&#65533;&#65533;&#65533;mhhWq&#934;n&#65533;&#65533;&#65533;fXD&#65533;`&#65533;-,A&#65533;&#65533;$&#65533;&#65533;&#65533;.D&#65533;aD9&#65533;&#65533;
/&#65533;&#65533;>M&#65533;&#65533;P&#65533;&#65533;&#65533;[&#65533;Va&#65533;:&#65533;&#65533;Ne$c>&#65533;&#65533; &#65533;&#65533;=&#65533;&#65533;&#65533;&#65533;2&#65533;&#65533;&&#65533;&#790;a&#65533;)J&#65533;&#65533;&#65533;&#65533;0x&#65533;G&#65533;&#65533;K|&#65533;&#65533;&#65533;&#65533;&#65533;y&#65533;&#65533;B &#65533;&#65533;v&#65533;T&#65533;D&#65533;&#65533;&#65533;\&#65533;yy&#65533;&#65533;&#65533;&#65533;+&#65533;1&#65533;&#65533;&#65533;&#65533;1&#65533;"&#65533;&#65533;/@&#65533;&#245;&#65533;&#65533;%1&#65533;&#65533;!&#65533;&#65533;G&#65533;&#65533;H&#65533;&#453;S&#65533;&#65533;Xw&#65533;A&#65533;X&#65533;&#65533;\bMWA&#65533;&#1524;&#65533;&#65533;n&#65533;V&#65533;&#65533;&#65533;,pBM&#987;&#65533;@fYR&#65533;&#18000;&#65533;&#679;&#65533;]&#65533;9V'&#65533;N&#1641;&#65533;&#65533;&#65533;B0&#65533;.&#65533;&#65533;'&#65533;&#65533;&#65533;&#65533;"	V&#65533;m&#65533;H&#65533;&#65533;&#65533;&#65533;eL5=&#975;&#65533;	G&#65533;"&&#65533;&&#65533;&#65533;iN{x&#65533;*p&#65533;&#65533;Jp&#65533;_&#65533;&#65533;\b&#65533;Bg&#65533;&#65533;&#65533;&#65533;!1~&#65533;&#65533;'&#65533;&#65533;&#65533;&#65533;&#65533;&#65533;'H&#65533;2&#65533;bG2&#65533;&#65533;tm&#65533;&#65533;=L&#65533;L&#922;&#65533;&#65533;ClJa&#65533;&#65533;K@$&#65533;&#65533;&#65533;|A@#&#65533;L&#65533;&#1567;&#65533;$F&#65533;B&#65533;&#65533;&#65533;&#65533;A&#65533;&#65533;&#65533;eFi<'d	0&#65533;&#65533;Fe&#65533;&#65533;,&#353;&#65533;: &#65533;0T&#65533;5QVl&#358;8&#65533;&#65533;B&#65533;&#65533;&#1092;j1&#65533;IP&#65533;&#65533;At&#65533;"&#65533;B %&#65533;&#65533;&#65533;%&#65533;&#65533;&#65533;&#1281;&#65533;&#1834;`&#65533;0&#65533;S!&#252;(G}&#65533;@B&#65533;&#65533;&#65533;MT0 !5&#65533;&#65533;T&#65533;U&#65533;&#65533;=y&#65533;SykQH&#65533;&#65533;\&#65533;&#65533;&#65533;La&#65533;&#65533;&#65533;&#65533;&#65533;&#65533;A&#65533;&#65533;]L1&#217;&#65533;A&#65533;$&#65533;&#65533;8&#65533;E&#65533;TvHoxApB:S&#65533;A&#65533;&#65533;&#65533;F'(&#65533;&#65533;&#65533;+&#65533;&#65533;{&#65533;&#65533;4&#65533;_&#65533;&#65533;H%w&#65533;#&#65533;&#65533;&#65533;&#65533;&#605;lX&#65533;24&#65533;vH
t&#65533;&#65533;+p&#65533;&#65533;&#65533;(&#65533;1&#514;&#65533;&#65533;Q&#65533;&#65533;B-&#65533;&#65533;&#65533;Y&#65533;&#65533;e&#65533;&#65533;&#65533;&#65533;&#65533;p&#65533;2&#65533;C2lKF&#65533;&0&#65533;/&#65533;&#65533;I,AB&#65533;&#65533;4&#65533;&#65533;=0&#65533;4Q&#65533;&#65533;U&#915;&#65533;&#65533;&#65533;^&#65533;&#65533;b&#65533;)&#65533;As\&#65533;,cj&#65533;&#65533;&#65533;P&#1830;p&#65533;_&#322;&#65533;0&#65533;@&#65533;&#65533;&#65533;+&#65533;&#65533;&#65533;&#65533;h&#65533;&#65533;,&#65533;LEM\Tl&#65533;E&#65533;&#65533;1&#65533;&#65533;\&#65533;&#65533;&#65533;H.&#65533;1&#65533;B&#1158;&#65533;&#65533;B*d&#65533;&#65533;&#65533;&#65533;%4<&#65533;&#65533;HmY&#65533;&#65533;&#65533;&#65533;$W&#65533;m&#65533;&#65533;!m|\4&#65533;B/&#65533;&#65533;G%&#65533;&#65533;&#65533;ce&#65533;&#65533;&#65533;&#65533;&#65533;&#65533;&#65533;&#65533;&#65533;&#1239;M&#65533;K&#65533;&#65533;&#65533;`]\TMh&#65533;&#65533;&#65533;H&#65533;&#65533;@XE4&#65533;&#65533;pB&#65533;eIS&#65533;'h&#65533;&#65533;QI&#65533;&#349;&#65533;&#65533;&#65533;&#65533;&#65533;&#65533;P
&#65533;&#65533;&#65533;;Y&#65533;&#1309;&#65533;U0dGY&+0Ea&#65533;%&#65533;&#65533;h&#65533;t\&#65533;&#65533;&#65533;&#65533;&#65533;\&#65533;&#65533;$"&#65533;r&#65533;&#65533;&&#65533;b2(&#65533;&#65533;&#65533;Y&#65533;&#65533;m+&#65533;&#65533;BzPbv&#65533;v&#65533;&#701;&#65533;&#65533;B-@B&#65533;&#65533;|&#65533;E&#65533;&#65533;&#65533;5!Op&#65533;;&#65533;HExi&#65533;A^i&#65533;!`=&#65533;&#65533;45h&#65533;&#65533;&#65533;l&#323;-qp&#65533;F2&#65533;"l&#966;0
#&#65533;&#65533;&#65533;&#65533;L&#65533;0B&#65533;	&#65533;+&#65533;&#65533;q5B| )&#65533;&#65533;U&#65533;Pf&#65533;&#65533;&#65533;-&#65533;d&&#65533;~A/&#65533;&#65533;&#65533;&#65533;&#65533;&#65533;&#65533;&#65533;&#838;&#65533;&#65533;A&#65533;'D&#65533;&#65533;&#65533;|&#65533;m&#65533;0=&#65533;(<&#65533;z*G&#65533;M&#65533;&#65533;d&#65533;&#65533;^&#65533;<&#65533;BM}&#65533;&#65533;YI=G&#65533;#&#65533;&#65533;,&#811;,&#65533;&#65533;&#65533;u&#65533;U&#65533;s(k~ &#65533;&#65533;u&#65533;O&#338;&#65533;&#65533;hfQ&#1308;&#65533;&#65533;H&#65533; <IXA&#65533;Z&#1947;&#65533;Q&#65533;hN&#65533;&#65533;D'B^&#65533;D&#65533;H&#65533;$&#65533;&#65533;Z&#65533;&#65533;&#65533;&#65533;'&#65533;D(V'h&#65533;&Z&#65533;&#65533;&#65533;&#65533; &#65533;&#65533;&#1309;&#65533;K$&#65533;0h&#65533;&#65533;&#65533;BY&#65533;MZ&#65533;E&#65533;&qW5jL	 &#65533;&#1899;J&#65533;~T&#548;&#65533;&#65533;&#65533;&#65533;&#65533;APC1&#65533;&#65533;%&#65533;&#65533;&#65533;/&#65533;B&#65533;G&#65533;lBt&#65533;P&#65533;TEypB.~f&#65533;.&#65533;*s&#65533;&#65533;{&#65533; &#65533;&#65533;R*l&#1681;i&#65533;&#65533;@E &#65533;&#65533;Ih_&#65533;&#65533;&#65533;&#65533;8%_d&#65533;BzA&#65533;&#65533;&#65533;&#65533;&#65533;,C,w&#65533;t`K*O@&#65533;&#65533;&#65533;9&#65533;C
&#65533;p&#65533;!PT@B&#249;&#65533;&#1165;&#65533; N&#65533;&#65533;d+9Q2&#65533;D-&#65533;&#65533; &#65533;I&#65533;&#65533;f&#613;A&#65533;&#65533;&#65533;F&#65533;&#1808;&#65533;e&#65533;Q&#65533;&#65533;D&#65533;&#65533;C&#65533;A&#65533;&#65533;&#65533;&#65533;&#65533; %n&#65533;ASS&#65533;V&#65533;&#65533;D&#65533;&#65533;&#664;&#65533;&#65533;&#65533;KMJ&#65533;&#65533;lO~U&#162;Y&#65533;fSfTA&#65533;&#384;&#65533;&#168;Rb	&#65533;&#65533;B&#65533;AU&#65533;UD&#65533;aG&#65533;&#65533;lL0V,&#65533;&#65533;&#65533;^a&#65533;l&#65533;&#1885;&#1515;&#65533;&#1601;[]&#65533;R2&#65533;&#39233;`&#65533;&#65533;&#65533;&#65533;&#65533; f&#65533;Dl&#65533;9KO&#65533;L&#65533;&#65533;&\0+&#65533;&#149;&#65533;^&#65533;V|HJ&#65533;&#65533;&#65533;&#65533;&#48402;.&#65533;]&#65533;&#1104;&#65533;&#65533;&#65533;&#65533;&#262;M&#65533;]&#65533;y&#177;%&#65533;L&#65533;*<+@&#65533;&#65533;p&#65533;&#65533;&#65533;"&#65533;&#65533;&#65533;&#65533;JZO&#65533;&#65533;|&#65533;t&#65533;&#65533;&#65533;`&#65533;Ax4E6&&#65533;&#65533;&#65533;&#65533;&#65533;/lkkV&#65533;iD&#65533;r&#65533;&#65533;&#65533;&#65533;b&#65533;~&#65533;9&#65533;&#65533;&#258;&#65533;&#65533;&#65533;&#65533;&#65533;b&#65533;A&#1379;k&#65533;&#65533;&#65533;N&#65533;s&#65533;&#65533;A+&#65533; &#65533;IJAnJ|&#65533;&#65533;6}&#65533;S&#65533;&#65533;9 T2&#1363;&#65533;&#65533;\&#9673;&#65533;&#65533;%J&#65533;&#65533;(&#65533;zR&#65533;\&#65533;&#65533;&#580;H&#65533;&#65533;	&#65533;&#65533;T&#65533;&#65533;&#65533;&#65533;
&#65533;N&#65533;$&#65533;A&#65533;&#65533;&#65533;&#65533;&&#65533;&#65533;x&#65533;&#65533;&#65533;@&#65533;&#65533;&#65533;N&#65533;U&#65533;cC&#65533;4&#65533;&#65533;&#65533;$&#65533;&#65533;F&#65533;&#65533;E&#65533;&#65533;&#65533;&#65533;"E&#65533;&#65533;I&#65533;&#65533;&#65533;&#65533;&#1917;&#65533;(&#65533;e_&#1633;,|	'&#65533;]L&#1043;P&#65533;D&#65533;I&#65533;&#65533;ee-&#65533;&#65533;,&#65533;c&#65533;t&#65533;&#65533;&#65533;&#897;YX&#65533;&#65533;&#65533;&#65533;A&#65533;&#65533;&#65533;&#65533;A(&#65533;B<&#65533;&#65533;``&#65533;	E&#65533;,%&#65533;/&#65533;&#65533;&#141;&#65533;B&#65533;&#65533;&#65533;T&#65533;-N&#65533;&&#65533;&#65533;0,&#65533;g&#65533;&#65533;5U&#65533;&#65533;x,&#65533;	4&#65533;`&#65533;&#65533;&#65533;Tl&#65533;ki'btAx(CE1)L&#65533;:%&#65533;B&#65533;:&#65533;&#65533;j&#65533;&#65533;2`&#65533;&#65533;&#65533;G%&#65533;t&#65533;&#65533; &#65533;:&#65533;sF&#65533;*&#65533;&#65533;"&#65533;n2t&#65533; &#65533;S&#65533;H&#65533;&#65533;0&#65533;s&#1537;+hP&#273;&#65533;&#65533;&#65533;)&#65533;q&#65533;&#65533;#l&#65533;&#65533;&#65533;&#65533;&#65533;H&#65533;&#65533;&#65533;P&#65533;&#65533;&#65533;&#65533;&#65533;8>&#65533;\&#65533;*y &#65533;R&#65533;&#65533;&#65533;P&#65533;\a&#65533;&#65533;U$&#65533;&#65533;&#65533;&#65533;&#65533;V&#65533;1&#65533;o&#1308;(&#65533;|U&#65533;&#65533;E&#65533;&#65533;&#65533;&#65533;D&#65533;&#340;&#65533;&#65533;&#65533;h&#65533;$Jx&#65533;0&#65533;&#65533;T &#65533;a3}&#65533;k&#65533;m&#65533;&#65533;&#65533;&#65533;]&#65533;Z&#65533;3+&#65533;s&#65533;mI+&#65533;&#65533;<&#65533;&#65533;&#1171;0&#65533;&#65533;+&#65533;&#65533;5~&#65533;X8&#65533;&#65533;q&#65533;@&#65533;&#65533;x&#65533;&p&#65533;0&#65533;&#65533;&&#65533;&#65533;&#65533;0hG'&#65533;+&#65533;)&#65533;&#65533;&#65533;A(&#65533;&#65533;a&#65533;&#65533;&#65533;A0&#791;)Q&#65533;a&#65533;,&#65533;u\&#65533;&#65533;&#65533;}&#65533;,4{Cg&#65533;}&#65533;KVqk&#65533;&#65533;&#65533;^2&#65533;&#65533;E&#65533;&#65533;EnAnlA&#65533;&#65533;&#65533;&#65533;&#65533;1&#65533;&#65533;&#65533;(h&#65533;&#65533;}K&#65533;;$&#65533;!r&#65533;&#65533;&#65533;&#65533;&#65533;,?&#65533;&#65533;u'&#65533;&#65533;&#65533;&#65533;&#65533;X&#65533;&#65533;t&#65533;A(&#514;z&#65533;c&#65533;&#65533;.&#65533;L&#65533;A'H&#65533;J-R&#65533;pt&#65533;g'&#65533;`s&#65533;&#65533;T&#65533;ULv~&#65533;y&#65533;&#1032;&#65533;TM&#65533;&#65533;&#65533;b &#65533;2f;M&#65533;&#65533;b&#65533;&#65533;&#65533;F&#65533;,&#65533;&#65533;&#65533;&#65533;&#65533;!&#65533;v&#65533;*&#65533;N&#65533;/&#65533;&#65533;
p&#65533;E&#65533;@L&#65533;&#65533;&#65533;&#65533;T&#65533;K&#65533;!T@&#65533;&#1563;&#1713;&#65533;p&#65533;&#65533;}&#29089;&#65533;&#993;:&#65533;&#65533;&#65533;\&#65533;&#65533;B~+)&#65533;v&#65533;Z&#65533;9*Ml&#65533;&#65533;&#65533;B&#65533;&#1658;lH&#65533;y&#65533;,&#65533;&#65533;&#65533;&#65533;`0&#65533;&#65533;&#65533;&#65533;*&#42801;AF&#65533;&#65533;pB&#65533;=&#65533;aP'&#65533;&#65533;V&#65533;CA&#65533;&#65533;&#21378;#&#65533;&#65533;/&#65533;&#65533;@&#65533;K&#65533;&#65533;o`&#65533;&#65533;E&#65533;"R&#65533;&#65533;/&#65533;&#426;&#65533;b&#65533;n&#65533;&#65533;&#65533;B~"&#65533;&TA6&#65533;&#65533;&#65533;l&#65533;&#65533;B&#65533;&#65533;&#65533;)
&#65533;(&#65533;&#65533;M&#65533;&#65533;0&#65533;&#65533;&#65533;&#65533;&#65533;&#65533;H
d&#65533;O)k&#65533;{bF&#65533;&#65533;&#65533;$!&#837;Z&#65533;&#65533;&#65533;vdN%&#65533;R&#65533;\&#65533;b<&#65533;#&#65533;&#65533;6&#65533;&#65533;2&#1336;/xB&#65533;Z&#65533;jM&#65533;L:f&#65533;&#65533;&#65533;y&#65533;AKJ&#65533;D&#65533;&#65533;|@&#65533;&#65533;V&#65533;:G&#65533;&#65533;/&#65533;&#65533;&#65533;I&#65533;L&#65533;&#65533;Dmj[&#65533;&#65533;*s&#65533;h]&#65533;&#65533;&#65533;&#65533;eF<s&#65533;&#65533;R&#65533;&#1429;D(&#65533;&#65533;\o&#65533;&#65533;&#65533;&#65533;&#65533;U&#65533;n&#65533;&#65533;&#897;^&#65533;Ji_&#65533;&#65533;q&#65533;&#65533;&#65533;&#65533;&#65533;&#65533;&#65533;+&#65533;Q0&#65533;z&#65533;&#65533;w&#65533;&#65533; *&#65533;&#65533;&#65533;&#65533;m&#65533;&#65533;&#65533;a&#65533;WpB&#65533;&#65533;&#65533;W&#65533;B&#65533;d&#65533;&#65533;,(&#65533;&#65533;)+&#1562;X6&#65533;&#65533;B2&#1298;&#65533;K&#65533;Q&#65533;A&#65533;&#65533;N&#65533;D&#65533;&#65533;Li&#65533;2,&#65533;&#65533;&#65533;C;&#65533;&#65533;&#65533;&#65533;&#65533;L&#65533;5&#65533;Ck"jR&#65533;&#65533;&#65533;&#65533;e/l&#65533;&#65533;`K&#65533;&#1807;j(&#65533;'(J6&#65533;&#65533;&#65533;sP&#65533;&#65533; &#65533;&#65533;)y/&#65533;&#65533;2C&#65533;&#65533;*&#65533;}&#65533;&#65533;&#65533;&#65533;n&#65533;&#65533;&#65533;&#65533;w&#65533;:1&#65533;0o&#65533;&#65533;&#65533;N&#65533;&#65533;&#65533;sE$@x&#65533;"J&#65533;.RJy&#65533;J,O&#65533;&#65533;!E&#65533;<e&#65533;&#1581;&#65533;&#65533;&#65533;)&#65533;.\&#65533;x&#65533;&#65533;&#65533;&#65533;&#65533;/i&#65533;&#65533;1&#232;&#65533;:v&#660;%&#65533;'X&#65533;&#65533;&#133;&#65533;&#65533;P&#65533;&#65533;&#65533;&#723;';mJ&#65533;&#65533;(^&#65533;P&#65533;&#65533;&#17875;`N&#65533;le&#65533;X {a&#65533;&#1518;f=&#65533;U&#65533;&#65533;&#263;+V&#65533;%&#65533;&#65533;8s&#65533;x&#65533;&#65533;j&#65533;W&#65533;&#65533;|&#65533;&#1188;&#65533;&#65533;C
&#65533;&#65533;&#65533;&#65533;&3fI2d!&#65533;.o&#65533;&#65533;&#65533;&#65533;&#65533;&#65533;&#65533;&#65533;&#65533;&#65533;&#65533;z&#65533;Ii&#65533;&#65533;a&#65533;R-&#65533;&#65533;+]&#65533;`#v&#65533;X0&#65533;s&#65533;&#65533;d8&#65533;!&#65533;&#1924;w&#65533;&#65533;a&#1994;w&#65533;I&#65533;/X&#65533;&#65533;&#65533;4l,;&#65533;&#65533;&#65533;nL&#65533;0q&#65533;&#65533;&#6411;&#65533;.&#65533;&#65533;	&#65533;+&#65533;1N&#65533;&#65533;O&#65533;IW&#65533;/
2&#65533;&#65533;&#65533;X&#65533;&#65533;^`&#65533;j"_\z&#65533;;l&#65533;/&&#65533;&#65533;z&#65533;&#65533;d	&#65533;31&#65533;x"&#65533;&#65533;BJC&#65533;&#65533;\(&#65533;&8i&#65533;c&#65533;i&#65533;8&#65533;&#65533;&#65533;P&#65533;&#65533;	&#65533;&#65533;&#65533;&#65533;&#65533;&#65533;yc!.{H&#65533;&#65533;Hygw&#65533;y&#65533;#)&#65533;&#65533;m+&#65533;&#65533;&#65533;$&#65533;&#65533;I&#65533;&#65533;&#65533;&#65533;&#138;&&#65533;&#65533;b.&#65533;&#65533;&#65533;&#65533;&#65533;&#65533;&#65533;&#65533;&#65533;&#65533;&#587;&#65533;&#65533;0&#65533;&#65533;u`B&#65533;&0&#65533;*	>&#65533;&#65533;J&#1187;5H&#65533;&#65533;w.Z&#65533;Y&#65533;j03&#65533;2&#65533;*&#65533;&#65533;0&#65533;&#65533;r\RFE`8&#65533;P)&#65533;z*hI&#65533;&#65533;:
&#65533;&#65533;
"H&#65533;&#65533;4&#65533;&#65533;=T)&#65533;&#65533;&#65533;&#65533;&#65533;j&#65533;&#65533;&#65533;&#641;&#65533;XM&#65533;-&#65533;DX&#65533;&#65533;&#65533; &#65533;96!&#65533;a=&#65533;&#65533;&#65533;&#65533;&#65533;{"&#65533;&#65533;z&#65533;b&#65533;&#65533;&#65533;&#65533;&#65533;"5&#1792;&#65533;3&#966;U&#65533;&#65533;N+&#65533;&#65533;&#65533;T&#1253;5]|&#65533;%&#65533;a&#65533;i&#65533;6_tae*\r&#65533;d&#754;&#65533;&#65533;(3&#65533;!.NZ&#65533;7>y&#65533;&#65533;7&#65533;&#65533;&#65533;
O|F&#65533;&#65533;&#65533;&#65533;n&#65533;&#65533;&#65533;;X&#65533;&#65533;PrB&#65533;
0X&#65533;&#341;8B(
*&#65533;Hc))P&#65533;"
O&#65533;Y&#469;4&#65533;@3&#65533;P\q&#65533;72H&#65533;&&#65533;hP&#65533;{&#65533;&#65533;0&#65533;&#65533;&#65533;&#30782; &#65533;&#65533;4&#65533;&#65533;i&#65533;&#65533;&#65533;&#65533;x&#65533;&#65533;$&#65533;v&#65533;&#65533;	.&#65533;&#205;&#65533;l&#65533;&#65533;F&#65533;&#1092;&#65533;&#65533;&#65533;&#65533;r&#65533;:&#65533;Yfa6&#65533;&#65533;&#65533;&#1934;|Cc^F&#65533;&#1884;&#65533;N&#65533;C&#65533;78&#65533;&#65533;&#65533;b&#65533;SE&#65533;&#65533;&#65533;:&#65533;9!b&#65533;&#65533;/&#65533;&#34680;&#65533;&#65533;&#65533;M&#65533;8sJ)G&#554;C&#65533;&#65533;&#65533;_U&#65533;aT&#65533;&#65533;R)r&#65533;&#65533;'.8&#65533;&#65533;nK&#65533;&#65533;76yE&#65533;&#65533;5&#65533;tT5W&#65533;V&#65533;2&#65533;&#65533;&#65533;&#65533;`&#65533;h&#65533;5&#65533;&#65533;9;`&#65533;=&#65533;&#65533;8&#65533;c&#65533;&#65533;
+&#65533;G&#65533;p1
&#65533;&#65533;Z&#65533;&#65533;&#1060;&#65533;&#65533;*&#65533;/bO&#65533;?5_~a.&#65533;&#65533;f]&#464;&#65533;1&#65533;3&#65533;&#1537;fw[&#65533;&#65533;2%&#869;0&#65533;!&#65533;&#65533;p!o&#65533;&#65533;x&#65533;7t&#65533;a&#65533;&#65533;D&#65533;&#65533;q&#65533;v`$&#65533;&#1034;&#65533;&#65533;P#&#65533;&#65533; &#65533;9a&#65533;HC|<&#65533;(l&#65533;&#65533;&#65533;&#65533;&#65533;&#1171;&#65533;E)SkB&#65533;&#65533;&#65533;YCBIs&#65533;&#65533;a&#65533;&#148;/l&#65533;&#65533;&#65533;&#65533;&#1413;&&#1569;&#256;E&#65533;&#65533;&#65533;"&#65533;@" &#65533;]&#65533;&#65533;&#65533;&#65533;(#Qh&#140;&#1463;,&#289;Q&#152;&#65533;P&#65533;+&#559;&#65533;&#65533;X&#467;&#65533;&#65533;	2D&#65533;&#65533;$(&#65533;&#65533;$&#65533;&#65533;#NlH|&#65533;E&#65533;-&#65533;&#65533;&#65533;*&#1920;&#65533;&#65533;&#65533;&#65533;&#65533;&#65533;&#65533;P&#65533;r&#65533;&#65533;h&#65533;0|&#65533;3Yf$KH&#65533;B&#65533;&#65533;&#65533;I0&#65533;&#65533;*T6&#65533;&#65533;g &#65533;1&#65533;y&#65533;&#65533;t&#65533;i&#65533;&#65533;+&#65533;!&#65533;&#65533;x"F&#65533;+&o[&#65533;j{n&#65533;&#65533;&#65533;.0&#65533;&#65533;n&#65533;^xNl&#65533;&#65533;&#65533;&#65533;&#65533;&#65533;`Up&#65533;#&#65533;e'F&#380;&#65533;\&#65533;&#65533;R&#65533;&#65533;N&#65533;&#65533;~W&#65533;&#65533;&#65533;&#65533;_&#65533;\d&#65533;&#65533;2&#65533;A&#65533;"q&#65533;`&#65533;B&#65533;1e4q&#65533;&#65533;gv<&#65533;`<&#65533;)T8I&#1187;&#65533;Y&#65533;&#65533;&#65533;
&#65533;&#65533;
&#65533;q&#65533;u&#65533;&#65533;&#65533;4&#65533;
R&#1281;^HH&#65533;T&#65533;&#65533;=A&#65533;Y&#65533;6&#65533;l&#65533;D&#65533;&#65533;Q1J&#65533;/&#65533;B&#65533;&#65533;&#65533;&#65533;&#65533;0&#65533;&#292;O&#65533;[8&#65533;&#65533;"&#738;(&#65533;&#65533;C&#65533;&#65533;&#65533;Rec&#65533;&#65533;V&#65533;`&#65533;P&#65533;.
OI&#65533;+&#1358;:&#65533;&#53315;!&#65533;sD&&#65533;&#65533; i&#65533;&#65533;&#65533;&#65533;(&#65533;&"f0[p&#65533;&#65533;FG&#65533;&#1643;$&#65533;&#65533;S&#65533; &#65533;&#65533;l&#65533;&#1057;2&#65533;L&#65533;&#65533;&#65533;&#65533;H+&#65533;&#65533;C&#65533;,&#65533;g]H]v&#65533;jWP&#65533;&#65533;&#65533;&#65533;&#65533;'He&#65533;&#65533;&#65533;&#65533;*?&#65533;ODr&#65533;&#65533;&#65533;&#65533;r&#65533;&#65533;.&#65533;$:&#65533;9 &#65533;#&#65533;b&#65533;&#65533;n&#65533;&#65533; "p&#65533;&#65533;&#65533;&#30062;&#65533;sU&#65533;&#65533;&#65533;&#65533;`P&#65533;&#65533; &#65533;&#65533;&#65533;&#65533;,f&#65533;
Vi!&#65533;&#65533;&#65533; Xiq
(&#65533;&#65533;&#65533;5T&#65533;&#65533;&#65533;*

&#65533;N&#65533;&#65533;`|&#65533; &#65533;E&#65533;HJt&#65533;fd&#65533;&#65533;&#65533;@]&#65533;Y&#65533;&#65533;&#65533;n&#65533;9&#65533;B&#65533;Y&#65533;%T&#65533;&#65533;&#65533;&#65533;&#65533;aPK&#65533;^Q&#65533;u&#65533;q&#65533;&#65533;&#65533;&#65533;b&#65533;B&#65533;&#65533;YP&#65533;&#65533;+&#65533;Be&#65533;H&#65533;,&#65533;&#65533;&#23486;x&#1604;SQE(MIe&#65533;P
qL&#65533;&#65533;H;&#65533;b"K}&#65533;i9&#65533;&#65533;p|&#65533;&#65533;-&#65533;&#65533;&#65533;x&#65533;&#65533;
P+*=n&#65533;[&#65533;p&#65533;&#65533;&#65533;&#65533;G2&#65533;!)&#65533;&#65533;BTrv(&#65533;&#65533;&#65533;d&#706;&#65533;&#65533;&#65533;p&#65533;/&#65533;&#65533;K&#65533;&#65533;&#65533;,w&#65533;&#65533;Xa&#65533;*;JSHy&#65533;/L&#65533;*i&#65533;&#65533;*?&#65533;X&#65533;&#65533;&#65533;&#65533;js=55xfo&#65533;&#65533;&#65533;+&#65533;&#1524;&#65533;&#65533;n$O&#65533;&#65533;&#65533;&#65533;&#65533;)&#65533;`q&#65533;,`&#65533;O&#65533;S;A&#65533;"&#65533;b&#65533;P&#65533;&#65533;(',&#65533; D;&#65533;&#65533;r&#65533;&#65533;V0&#65533;x&#65533;&#65533;&#65533;&#65533;&#65533;ym&#65533;&#65533;M[&#65533;&#65533;&#65533;J&#65533;&#1959;Q&#65533;zA&#65533;X&#65533;&#65533;&#65533;N&#65533;
&#65533;&#65533;&#65533;&#65533;g&#65533;=&#65533;Y(&#65533;&#65533;i0\b&#65533;/s&#65533;&#65533;`&#65533;&#65533;&#65533;&#65533;&#65533;!L
&#65533;0&#65533;&#65533;W&#65533;&#65533;RI&#65533;&#65533;&#65533;
&#65533;&#65533;/&#65533; &#394;&#54290;8&#65533;ao&#65533;E-HA&#65533;&#65533;<>&#65533;ew&#65533;&#65533;AP&#65533;&#65533;&P&#65533;&#65533;&#65533;&#65533;&#65533;&#65533;I&#840;(&#65533;&#65533;&#65533;&#65533;@&#65533;1Hyh&#1552;&#65533;q&#65533;P&#65533;=me3&#165;1+&#65533;&#65533;&#65533;\&#65533;&#65533;MP9&#65533;X&#65533;&#65533;q&#65533;&#65533;F(&#65533;&#65533;&#65533;&#65533;&#65533;&#65533;&#65533;C&#65533;&#65533;G&#65533;&#65533;&#65533;s&#65533;x&#65533;<&#65533;&#65533;Ny&#65533;&#65533;&#65533;8F,x&#438;*]&#65533;&#65533;&#65533;;&#65533;L&#65533;&#65533;&#65533;(%C&#65533;&#65533;&#1013;&#65533;&#65533;!&#65533;&#65533;&#65533;&#463669;&#65533;&#65533;
r&#65533;#&#65533;k&#65533;&#65533;IeT&#65533;I&#65533; &&#65533;&#65533;,&#65533;&#65533;hVGo0i-&#65533;0\N&#65533;L&#65533;^&#65533;&#65533;nyK&#65533;&#65533;/TR
&#65533;A&#65533;sr/W&#65533;v&#65533;&#65533;&#65533;&#65533;]t&#65533;&#65533;2&#65533;
D0&#65533;&#65533;&#65533;&#65533;t&#65533;y&#65533;&#65533;7T&#65533;1&#65533;&#65533;&#65533;&#65533;&#65533;e&#65533;4&#65533;&#65533;C&#65533;&#65533;+&#65533;&#65533;o/&#65533;.W+&#65533;&#1132;T6&#65533;	&#65533;+&#65533;&#65533;&#65533;$	&#65533;&#65533;K&#65533;Qp*L&#65533;!&#65533;A&#1132;&#65533;s&#65533;&#10208;&#65533; <&#65533;&#65533;&#65533;&#65533;&#65533;&#65533;C#&#65533;&#65533;&#65533;`@&#65533;@&#1409;t&#65533;&#65533;&#65533;&#65533;&#65533;&#65533; &#65533;^*&#65533;<E&#1914;d&#65533; 0iF&#65533;&#65533;&#65533;&#65533;&#65533;&#65533; &#65533;fZ&#65533;&#35626;&#65533;,&#65533;0n&#65533;!&#65533;!&#65533;&#65533;f&#65533;ix&#65533;g }&#65533; &#65533;A&#65533;&#65533;&#65533;<&#65533;&#65533;&#65533;&#65533;,&#65533;&#65533;&&#65533;&#65533;&#65533; aDD&#65533;&#65533;&#65533;&#65533;&#1537;&#65533; ?&#65533;&#65533;&&#65533;ArTA&#65533; &#65533;&#65533;b&#65533;&#65533;")&#65533;&#65533;&#65533;	&#65533;&#65533;>V?pIX\4a&#65533;&#65533;xbe"%p	&#65533;&#65533;&#65533;&#65533;&#65533;s&#65533;&#65533;&#65533;a,
&#65533;&#65533;&#65533;&#65533;&#65533;&#65533; R&#65533;B&#65533;&#65533;&#65533;%&#65533;&#65533;&#65533;j&#65533;Ll&#65533;&#65533;'P&#65533;j&#65533;T<&#65533;F&#65533;*&#65533; 38&#65533;&#65533; ML&#934;d74&#65533;(v&#65533;&#65533;V &#65533;&#65533;U&#65533;&#65533;z&#65533;&#65533;V&#65533;k{``P'3&#65533;&#65533;&#65533;&#65533;&#65533;&#65533;&#65533;&#65533;&#65533;n&#31934;&#65533;8"
f&#65533;4 &#65533;~&#65533;g|&#65533;G\&#797;&#65533;&#65533;^&#65533;\&#65533;e|&#65533;&#1023;&#65533;E&#65533;&#65533;/dF &#65533;
;E&#65533;Xf&#65533;&#65533;&#65533; 8&#65533;h&#65533;&#65533;&#65533;H&#65533;t>&#65533;&#65533;1=&#65533;&#65533;%&#65533;`=mc\L&#65533;ce&#65533;"&#65533;&#65533;`:b&#264;e<&#65533;&#65533;V&#65533;X&=&#65533;&#65533;cq&#65533;&#65533;j&#65533;&#65533;&#65533;&#34176;!0&#65533;&#65533;&#65533;;&#65533;&#65533;~jR"(8nS&#65533;<&#65533;&#65533;A&#65533;&#65533;*&#65533;&#65533;j&#65533;@!)&#65533;&#65533;&#65533; Ut&#65533;N&#65533;pb&#65533;&#65533;x&#65533;&#65533;&#65533;x&#65533;&#3156;^A&#65533;&#65533;&#65533;&#65533;b !&#65533;ar&#1968;&#65533;&#65533;Q)R&#65533;&#65533;&#65533;&#65533;&#65533;`&#65533;&#65533;`&#65533;&#65533;;&#65533;&#65533;&#65533;&#65533;`&#65533;
#&#1409;&#65533;X!e&#65533;&#65533;&#65533;X&;&#65533;%&#65533;&#65533;&#65533;#&#65533;$|h &#65533;&#65533;q&#65533;;`Q^j&#65533;&#65533;H&#65533;0&#65533;&#65533;&#65533;	L&#65533;&#65533; &#65533;&#65533;h1m{xd&#65533;X&#65533;z&#65533;&#65533;Ht&#65533;&#65533;K&#65533;*;<&#65533;&#65533;&#65533;6&#65533;&#65533;`&#65533;&#45972;&#65533;(pB&#65533;&#65533;0&#65533;`(&#65533;&#65533;&#293;4LcX&#65533;8=&#65533;&#65533;+&#65533;&#65533;&#65533;&#65533;&#65533;l&#65533;'&#65533;&#65533; &#65533;/&#1923;
e#&#65533;L&#65533;RpFt&#65533;n&#65533;&#65533;&#65533;^a&#1699;:&#65533;o&#65533;C0&#65533;&#26629;,&#65533;&#513;&#65533;&#65533; }&#65533;&#65533;t&#65533;&#1440;&#65533;s`!&#65533;f&%&#65533;@b&#65533;&#65533;G
(&#65533;&#65533;:&#65533;&#65533;&#65533;X&#65533;&#65533;&#65533;&#65533;'&#640;&#65533;&#65533;A(&#65533;&#65533;&#65533;&#65533;^&#65533; @&#65533;q&#65533;	hSA0&#65533;(&#65533;&#65533;H&#65533;&#65533;+j<"&#1408;sH!&#65533;&#65533;"&#65533;rA&#65533;&#65533;^<&#65533;&#65533;d&#65533;w&#65533;G&#65533;&#65533;&#65533;&#65533;p&#5122;r&#65533;&#65533;&#65533;&#1016;&#65533;
&#65533;r&#65533;&#65533;D&#65533;b$&#65533;wPg-&#65533; `ab&#65533;a&#65533;a&#65533;.&#65533;f&#65533;*&#65533; %X&#65533;2&#65533;&#65533;s`&#65533;;Z!&#65533;&#65533;&#358;&#65533;&#65533;4&#65533;2j&#65533;&#65533;V&#65533;&#65533;.y,N&#65533;&e'&#65533; R&#65533;&#65533;&#65533;&#65533;<Rj&#65533;-dH4Adik&#393;v&#65533;&#65533;&#65533;3)&#65533;&#65533;h14&#65533;&#65533;&#65533;I&#65533;&#65533;&#65533;b{D@b&#65533;{2/8!fa&#65533;/&#65533;ZI&#65533;Y&#65533;#3&#65533;q&#65533;8&#65533;'&#65533;kY&#65533;&#65533;B&#65533;&#65533;Ed&#65533;1&#65533;T&#65533;a$&#65533;:&#65533;`&#65533;&#65533;&#65533;&#65533;&#65533;&#65533;&#65533; &#65533;t&#65533;zcAyG&#65533;b&#65533;9u&#65533;V-K7&#134;P&#65533;W8N@&#65533;&#65533;P&#65533;@&#65533;u&#65533;&#65533;&#65533;\]S&#65533;ZA&#65533;0C&#65533;&#65533;&#65533;&#65533;&#65533;>N&#65533;S&#65533;Q &#65533;<;&#65533;&#65533;#&#65533;!B)!&#65533; vf&#65533;xd&#65533;>&#65533;&#65533;B&#65533;&#65533;&#65533;(&#65533;&#65533;Dq&#65533;&#65533;&#65533;&#65533;l'&#65533;&#65533;&#65533;&#65533;sZ&#65533;%&#65533;7&#65533;h7'\&#65533;sV$A&#65533;&#65533;&#65533;|&#65533; &#65533;&#65533;&#65533;P4&#65533;qOI&#65533;d&#928;H&#1604;n&#65533;&#65533;R2&#65533;L&#65533;&#65533;&#65533;@a&#65533;f&#65533;`&#65533;&#65533;&#821;&#65533;&#65533;W&#65533;
&#1568;H&#65533;&#65533;&#65533;q&#65533;&#65533;>k&#65533;M&#65533;&#65533;&#65533;#&#65533;`o&#1537;O~iTze1&#65533;&#65533;F&#65533; &#65533;&#65533;i&#65533;"&#65533; &#288;&#65533;&#65533;jb&#65533;&#65533;] &#65533;&#65533;.3@&#65533;J&#65533;&#65533;n&#65533;3&#65533;4&#65533;b4&#65533;b&#65533;&#65533;i&#65533;@U1FT&#65533;&#65533;Ju&#65533;&#65533;&#65533;Jl9v8zd.&#65533;B:&#65533;%<&#65533;/&#65533;&#65533;&#65533;&#65533;vU8&#65533;3t&#65533;Gda9O&#65533;><&#65533;5&#65533;&#65533;&#65533;&#65533;6p&#65533;-[.&#65533;&#65533;&#65533;&#65533;&#65533;&#65533;(&#65533; [&#65533;&#65533;D&#65533;>&#65533;E&#65533;A&#65533;`P&#65533;R*&#65533;+&#65533;
Ed&#65533;0%&#65533;&#65533;a8A&#65533;&#65533;&#65533;/&#65533;&#65533;3`&|@&#65533;&#65533;&#65533;b&#65533;XrJ&#65533; 
&#65533;&#65533;&#65533;&#65533;B	u.&#65533;&#65533; @(!&#65533; &#65533;8,<&#65533;$&#65533;4bN.Y&#65533;&#65533;&#65533;!&#65533;&#65533;	@&#65533;@j&#65533;&#65533;'f+ &#65533;@!F]!<&#65533;&#65533;&#65533; j&#65533;L&#65533;&#65533;&#65533;Av&#65533;)MPI,&#65533;!&#65533;@&#65533;anjv(&#65533;e&#65533;&#65533;d&#65533;&#65533;&#462;&#65533;N0&#65533;$&#65533;6n&#65533;F&#1312;i,&#65533;F&#65533;<&#65533;df&#65533;&#65533;&#65533;&#65533;6%&#65533;&#65533;>&#65533;&#65533;&#65533;&#65533;P:&#65533;J#&#65533;%&#65533;Av %*&#65533;Qh5dLo$^&#65533;&#65533;L&#65533;Q&#1856;d&#65533;&#65533;d&#65533;,m2
&#65533;kJ&#65533;&#65533;w5&#65533;BpU&#65533;Ur&#65533;p&#65533;&#65533;z'&#65533;GT&#65533;&#65533;qY!&#65533;&#1067;/4&#65533;C,g'&#65533;"q|&#65533; &#65533;x&#65533;a&#65533;%&#65533;W4&#65533;&#65533;3&#65533;&#65533;/`Au&#65533;G8;AWWw|&#65533;&#65533;uOUe&#65533;9&#65533;@&#65533;&#65533; &#65533;Kf&#65533;&#65533;Us
o02&#65533;b&#65533;&#65533;FC&#65533;&#65533;#"*!&#65533;&#65533;~4+p&#65533;V&#65533;*8&#65533;L&#65533;	&#65533;d&#65533;2(:&#65533;"I&#65533;&#65533;N&#65533;&#65533;|&#65533;&#65533;pGqF&#65533;5&#128;h&#65533; &#65533;&#65533; &#65533;a&#65533;&#65533;#9&#65533;&#360;&#65533;'&#65533;GM-&#641;&#65533;&#1847;k]T&#65533;&#65533;F&#65533;&#65533;Zs-&#1408;&#65533;&#65533;2&#65533;b!PP&#65533;&#65533;! &#65533;Bg&#962;&#65533;oB
H&#65533;MdG&#65533;&#65533;v:*I&#65533; &#1545;2/#&#65533;&#65533;$&#65533;%0BnnK;uL*&#65533;&#65533;&#65533;&#65533;&#1825;&#65533;&#65533;aM&#65533;j&#65533; &#65533;J&#65533;P&#65533;&#65533;/&#65533;&#65533;&#65533;&#65533;a&4&#65533;Z&#65533;&#65533;&#65533;&#65533;&#65533;&#202;dn&#65533;&#65533;XRq\c&#1108;&#65533;&#65533;&#65533;C@"Z&#65533;R]Ka6&#65533;&#65533;P&#65533;&#65533;X&#65533;&#65533;{&#65533;b&#65533;&#65533;&#65533;-@uB&#65533;D&#65533;&#65533;6&#65533;Y&#65533;&#65533;&#65533;XL'&#580;7}&#65533;Z6&#65533;[&&#65533;&#65533;&#65533;&#65533;q|&#65533;&#65533;\VWVOCW_AFY&#65533;N&#65533;&#65533;&#65533;k&#65533;eJ0T&#65533;d&#65533;yJ{&#65533;&#65533;&#65533;&#65533;&#65533;&#65533;&#65533;&#65533;'*&#65533;@k&#65533;&#65533;:&#65533; &#65533;&#65533;'Z&#65533;z&#65533;/'&#65533;PJRW&#65533;&#65533;
5&#65533;@&#65533;L&#65533; &#65533;X&#65533;&#65533;&#65533; (0&#65533;&#65533;&#65533;&e0&#65533;d`F#&#65533;&#65533;&#65533;&#65533;&#65533;9`&#65533;&#65533;	&#1184;P&#65533;&#803;W&#65533;SeB&#65533; &#65533;!p&#65533;&#65533;.&#65533;^j&#65533; PA"X	&#65533;&#65533;:"%&#65533;"&#65533; d&#65533;"&#65533;&#65533;fI"9x&#65533;h%&#65533;&#65533;&#65533;:&#65533;&#65533;&#65533;0*1M&#65533;$&#65533;v&#65533;&#65533;&#1492;&#65533;o,&#65533;#2;H!fx&#65533;fM&#65533;&#65533; F$P&#65533;&#65533;8&#65533;f&#65533;`7&#65533;*&#65533;`L&#65533;&#65533;&#65533;&#640;p&#65533;&#65533;&#65533;&#65533;g&#65533;VKo&#65533;;&#65533;&#65533;&#65533;im&#65533;e&#65533;I&#65533;&#65533;&#65533; &#65533;&#65533;&O&#65533;&#65533;8&#65533;ca^&#65533;&#65533;'&#65533;&#65533;&#1150;&#65533;&#65533;(&#65533;&#65533;&#65533;&#65533;&#65533;Lu&#65533;4w&#1103;&#65533;&#65533;&#1312;&#65533;&#65533;&#65533;&#65533; w]&#65533;0&#65533;&#65533;S,&#65533;f&#65533;&#65533;8&#65533;&#65533;'Y&#65533;&#65533;Kt&#65533;&#65533;x&#65533;	9&#65533;'&#65533;.YS#&#65533;&#65533;&#65533;`C&#65533;&#65533;&#65533;jY^B&#65533;&#65533;,[&#550;t&#65533;&#65533;#d$&#65533;L/&#65533;&#65533;&#65533;&#65533;R&#65533;fY&#65533;q&#65533;@&#65533;&#65533;xT&#65533;\&#1741;f&#65533;2:B&#65533;/F%(&#65533;Q&#65533;c&#65533;t&#65533;&#65533;z&#65533;6&#65533;`&#65533;&#65533;&#65533;Z^&#65533;}&#65533;&#65533;&#65533;&#65533;&#65533;&#65533;&#65533;&#65533;~&#65533;&#65533;&#65533;~&#65533;f&#65533;&#65533;&#65533;&#65533;Xk7.M &#65533;^&#65533;&#65533;a&#65533;
&#65533;;&#65533;&#65533;isM&#65533;&#65533;&#58174;&#65533;)s
N&#65533;^&#65533;UO'&#65533;&#65533;&o&#65533;&#65533;&#65533;[&#65533;D&#65533;&#65533;!*i&#65533;:=+&#65533;&#65533;&#65533;R8VxnNh&#65533;&#65533;i&#65533;jXb&#65533;Z&#37511;&#65533;]&#65533;&#65533;_/
&#65533;``&#65533;D:\&#65533;h&#65533;&#65533; &#65533;&#65533;S&#65533;&#65533;Eb&#65533;`]L &#1216;<&#65533;&#65533;&#65533;D&#65533;d&#65533;U,&#65533;6&#65533;$A&#65533;S$n&#65533;&#65533;. &#65533;&#65533;&#65533;\-w-&#65533;WD &#65533;
&#65533;QT&#65533;&#65533;&#65533;&#65533;i,e&#65533;a&#65533;%&#65533;&#195;A">F&#65533;&#805;)ra!&#65533;&#65533;&#65533;l&#65533;&#891;&#383;&#65533;&#65533;8&#65533;M&#65533;&#65533;\&#65533;&#423;/&#65533;"kC:eI*B#&#65533;&#65533;&#65533;&E;Nu&f7&#65533;O6&#65533;P3C&#65533;"&#65533;&#65533;&#65533;V}&#65533;H!
&#65533;E&F&#65533;&#65533;&#65533; &#65533;|a^&#65533;&#65533;;&#65533;&#65533;{&#47113;&#65533; &#65533;&#1182;8!w&#65533;&#65533;&#65533;&#65533;&#1827;Y]&#65533;d=$)&#65533;&#65533; &#65533;&#65533;#&#65533;&#65533;+&#65533;&#1366;NF:&#65533;&#65533;&#65533;y&#1441;&t&#65533;'B&#65533;"&#65533;a&#65533;.&#65533;vA&#65533;&#65533;&#65533;&#65533;&#614;bR&#65533;W&#65533;&#65533;/lo&#65533;&#65533;T]&#65533;ZjA&#65533;&#65533;:]&#65533;!&#65533;@G&#65533;&#65533;&#65533;&#65533;&#65533;I&#65533;M&#65533;#&#65533;r	&#65533;>D&#65533;&#1184;&#65533;!l&#65533;Nn&#65533;&#65533;v^:&#65533;&#65533;&#65533;=j&#65533;&#65533;LkK&#65533;&#65533;K&#65533;&#65533;&#65533;T&#65533;C1&#65533;]I&#65533;iS&#65533;&#65533;CS-&#65533;$&d&&#65533;&#65533;&#65533;M)\&#65533;py&#1156;K(O&#65533;|&#65533;&#65533;I&#65533;1e"VT!"&#263;&D`&#65533;`&#65533;&#65533;&#65533;"=|&#65533;rc&#65533;3f&#65533;&#65533;&#65533;8s6m&#65533;&#65533;&#65533;&#1259;Y&#200;&#65533;&#65533;&#65533;*T&#65533;&#65533;]&#65533;&#65533;&#65533;A.]&#65533;tR0a>g&#65533;&#65533;&#65533;&#614;&#65533;W\&#65533;v&#65533;:K&#65533;N`&#65533;&#65533;&#65533;L&#65533;M`&#65533;&#65533;
&#65533;&#65533;g0XB&#65533;xI&#65533;%/)0&#65533;x!&#1701;K&#65533;4&#65533;&#65533;&#65533;+&#65533;&#65533;MT&#1960;v&#65533;&#65533;8T&#65533;&#769;E,&#65533;&#65533;^&#65533;1&#65533;4&#65533;&#65533;/&#65533;^&#65533;&#65533;"fL&#65533;&#65533;^&#65533;l&#65533;e&#65533;&#1500;&#65533;y&#65533;p&#65533;E&#65533;&#65533;+&#65533;*R&#65533;b&#65533;r&#65533;X1NJ&#65533;&#65533;"&#65533;;v&#65533;Xy9^&#65533;&#65533;h&#65533;&#65533;&#65533;&#65533;Fi&#65533;/&#65533;s&#65533;rL^&#65533;
&#65533;4&#65533;-&#65533;&#65533;&#65533;N&#65533;&#65533;)&#65533;D%&#65533;:8&#65533;&#65533;&#65533;&#65533;NY;v&#65533;&#65533;&#65533;&#65533;&#65533;Q&#65533;O&#65533;&#228;&#65533;&#65533;&#65533;&#65533;&#65533;&#65533;i&#65533;&#65533;1&#65533;=!F&#65533;&#65533;&#65533;B]H&#65533;Fo0&#65533;Q&#65533;A&#65533;M&#65533;&#65533;E/&#65533;-&#65533;2&#65533;&#65533;WzF=&#65533;&#65533;`&#562;;,"&#65533;J5&#65533;WS`&#65533;1T&#65533;&#65533;&#1230;;&#216268;{&#65533;&#65533;&#65533;&#65533;_|&#65533;q&#305;^Dr&#65533;)&#65533;(&#65533;&#65533;2&#65533;4&#65533;2&#65533;&#65533;2&#464;U	wD&#65533;)&#469;q&#65533;E&#65533;&#65533;L&#1294;{&#65533;$&#65533;\&#65533;&#65533;AE}-&#65533;DCMtG(&#65533;&#65533;&#65533;
+&#65533;&#65533;E*}&#65533;&#65533;&#65533;&#65533;&#65533;H%y&#65533;F11&#65533;_o&#65533;A&#65533;Msp&#65533;,&#65533;&#65533;F&#65533;/&#65533;&#65533;2&#65533;&#65533;&#65533;&#65533;
&#65533;5&#65533;'QM5L0V&#65533;&#1161;MdyBl&#65533;&#65533;&#65533;d+d&#65533;jZ&#65533;d&#65533;&#65533;+&#65533;&#65533;&#147;1&#65533;3&#65533;+&#65533;&#65533;m
&#65533;&#65533;&#65533;q&#65533;5&#65533;&#618;&#65533;&#65533;&#65533;,&#65533;&#65533;q&#65533;1&#65533;&#65533;2'&#65533;&#65533;bs&#65533;&#65533;&#65533;Y&#65533;&#65533;&#65533;bo&#1906;&#65533;,o&#65533;F&#65533;3'it'&#65533;3&#65533;#z&#65533;&#65533;&#65533;dF&#65533;'&#65533;&#65533;e&#65533;&#65533;(&#65533;1&#65533;D&#65533;TMj4&#65533;&#65533;s]v\TI&#65533;Q_&#65533;&#65533;&#65533;sH&#65533;&#65533;&#65533;&#65533;,&#65533;&#65533;+&#65533;&#65533;F&#65533;L}&#65533;:&#65533;%&#65533;&#65533;s&#65533;&#65533;&#65533;R&#65533;&#65533;c &#65533;y&#65533;X&#65533;&#65533;;&#65533; &#65533;k8&#65533;&#65533;&#65533;&#65533;&#65533;JY&#1545;&#65533;9&#65533;$&#65533;;&#65533;xB&#65533;&#65533;&#65533;_&#65533;R/&#65533;&#65533;G&#65533;I&#65533;7xCf&#65533;&#65533;&#65533;&#65533;&#65533;&#65533;&#65533;&#65533;$&#65533;&x&#65533;%xiI&#65533;Il&#65533;&#65533;&#65533;)&#65533;&#65533;&#65533;&#65533;M&#65533;&#65533;&#65533;&#65533;o&#65533;QYk&#65533;&#65533;&#65533;&#65533;&#65533;^Tp~&#65533;/&#65533;&#14267;&#65533;j&#65533;&#65533;&#65533;d&#65533;&#1087;&#65533;-&#65533;1F&#65533;i&#65533;qj&#65533;X`i&#65533;(m&#65533;KC&#65533;HE&#65533;&#65533;&#65533;&#617;&#65533;&#65533;&#65533;*&#65533;&#65533;b&#65533;G}m&#65533;]o&#65533;&#65533;&#65533;&#65533;R	&#65533;-,&#65533;fe&#65533;&&#65533;&#65533;o&#65533;V&#65533;[&#65533;I';&#65533;+]&#65533;&#65533;Yl&#65533;&#65533;&#65533;fk&#65533;&#65533;P&#65533;]XC&#65533;&#65533;&#65533;9y!HL<1_(&.&#65533;&#65533;&#65533;0&#65533;&#65533;&#65533;&#65533;d&#65533;a&#65533;`G9z
&#1008;&#65533;&#65533;&#65533;&#65533;&#65533;/;&#65533;&#65533;J&#65533;&#65533;&#65533;&#65533;+&#65533;&#65533;'&#65533;_&#65533;&#65533;&#65533;.p"&#65533; &#65533;&&#65533;S&#65533;&#65533;f&#576;&#65533;&#65533;d&#65533;.&#65533;l,&#65533;%&#65533;&#65533;8&#65533;&#65533;|j&#65533;&#65533;r>&#65533;
&#65533;&#65533;&#65533;&#65533;&#65533;&R!&#65533;&#65533;&#65533;/&#65533;&#1289;4&#65533;&#65533;&#65533;&#65533;&#65533;w&#65533;&#65533;&#65533;&#65533;PD`&#65533;P&#47118;&#65533;&#65533;"PYHk&#353;&#65533;&#65533;F&#65533;"H`&#65533;&#65533;!&#65533;d&#65533;&#65533;&#65533;&#65533;&#65533;B&#65533;&#65533;&#65533;&#65533;(&#65533;&#65533;@&#65533;(AZ^&#65533;&#65533;%&#65533;&#65533;cL.&#65533;&#65533;&#65533;&#65533;/&#65533;&#65533;Ju`&#65533;b&#1529;_&#65533;IL&#65533;`&#65533;2&#65533;!&#65533;W&#65533;!vU*&&#65533;&#1968;90&#65533;A&#65533;&#65533;&#65533;&#65533;j7&#65533;2+sfe&#65533;v&#65533;&#65533;4&#65533;!]h&#65533;+&#561;&#65533;)#R&#65533;&#1224;&#65533;g&#65533;&#65533;&#65533;R(i'&#65533;&#65533;&#65533;&#65533;4&#1316;&&#65533;b&#65533;UT&#65533;&#65533;9pC&#65533;\Ho&#65533; 8&#65533;&#65533;&#65533;FA&#65533;&#65533;bkr(&#65533;&#65533;'P&#65533;]&#65533;&#65533;,X_&#65533;B[&#65533;&#65533;&#65533;&#1938;_dE&#65533;k&#65533;6)&#65533;&#65533;4
&#65533;(aa&#65533;a&#65533;B1&#65533;!1el&#65533; G+&#65533;&#65533;&#65533;9&#65533;&#65533;2]w&#65533;&#65533;&#65533;&#65533;&#65533;KY&#65533;&#65533; en&#65533;3F+&#65533;,h&#65533;0&#65533;&#65533;IO&#65533;D&#65533;&#65533;d&#65533;	P&#65533;&#65533;hP&#65533;&#1600;&#65533;V&#65533;&#65533;&#65533;&#65533;&#65533;z\&#65533;&#65533;&#65533;&#65533;&#65533;hG2|&#65533;(&#65533;&#65533;&#65533;&#65533;&#65533;&#65533;P&#65533;-&#65533;&#65533;&#65533;&#65533;R&#65533;&#65533;W&#65533;&#65533;&#65533;A&#65533;ei&#65533;D&#65533;&#65533;&#65533;&#65533;&#65533;(&#65533;GB&#65533;
\(;~&#65533;	J!&#65533;bC&#65533;Z&#65533;c&#65533;!A&#1675;&#65533;W&#65533;:&#65533;&#65533;&#65533;s&#65533;&#65533;M&#65533;&#1735;&#777;&#65533;&#65533;\&#926;&#65533;A&#65533;6&#65533;G&#65533;^PZ&#65533;&#65533;9&#65533;r&#65533;a&#65533;0&#65533;&#65533;&#65533;R)vW"ib&#65533;&#65533;6QaJq8&#349;&#65533;C:KRa&#65533;&#65533;&#65533;A
&#1360;2@&#65533;&#65533;2>`&#65533;Hed#&#33566;M&#65533;NJ}&#65533;%&#65533;&#617;6aTqB'\&#65533;&#65533;&#65533;E&#65533;[&#65533;F&#1874;'Y&#65533;&#65533;&#65533;EZ&#65533;&#65533;':&#1050;&#65533;A2&#65533;&#65533;W&#65533;&#65533;?&#65533;&#65533;B&#65533;&#65533;&#65533;[&#65533;&#65533;&#65533;U&#65533;Jaix&#65533;&#52153;&#65533;&#65533;&#65533;&#65533;&#65533;&#65533;V&#65533;+U&#837;&#65533;&#65533;Y&#65533;,B&#65533;&#65533;8 &#65533;&#65533;Z(&#65533;&#65533;l
&#65533;&#640;&#65533;
&#65533;`&#65533;Y&#65533;&#65533;C&#65533;&#65533;&#65533;B&#65533;b\UD&#65533;hf&#65533;Q&#65533;0>&#65533;c&#65533;&#65533;&#65533;D&#65533;&#65533;&#65533;&#65533;4&#65533;P&#65533;8Lij&#65533;1&#65533;xR&#65533;:&#65533;&#65533;|^&#65533;B'&#1665;h&#65533;&#65533;PR&X&#65533;&#65533;:;&#65533;&#65533;&#65533;&#65533;&#65533;Q&#65533;&#65533;:&#65533;&#65533;@&#65533;&#65533;O&#65533;p&#65533;&#65533;&#65533;&#65533;pEr&#65533;&#65533;&#322;,D)|K&#65533;4A&#65533;&#65533;&#65533;D9&#929;NX&#65533;&#658;&#65533;&#65533;d&#65533;]m@&#1099;Vy&#65533;C&#65533;9&#65533;I&#65533;&#65533;&#65533;&#65533;&#65533;2&#65533;&#65533;vk&#65533;&#65533;&#65533;&#65533;&#65533;&#65533;P:xi&#65533;&#65533;&#65533;rc&#65533;:diN`@&#65533;&#65533;@%"	.&#65533;6F2"&#65533;&#65533;&#65533;&#65533;&#65533;/1*&#65533;&#65533;&#65533;3&#65533;&#65533;&#65533;I:&#65533;1` &#65533;&#65533;[d&#65533;&#65533;&#65533;&#65533;&#65533;&#65533;v&#65533;&#65533;+&#65533;ABb&#65533;&#65533;MpO+&#65533;P>s3nkr&#65533;&#65533;&#65533;&#65533;&#65533;WD%&#254;J&#65533;B&#65533;b&#65533;&#65533;&#65533;-&#2043;&#65533;&#65533;&#65533;&#65533;-&#65533;&#65533;E&#65533;&#65533;&#65533;'&#65533;&#65533;
U&#65533;q&#65533;&#1924;&$^q&#65533;e&#65533;&#65533;j&#65533;&&#65533;'&#65533;7h&#65533;&#65533;&#65533;]&#645;&#65533;&#65533;+Y&#65533;&#65533;pE&#65533;&#65533;&#18360;B&#65533;&#65533;y&#65533;l2&#65533;&#65533;&#65533;&#65533;&#1918; &#65533;&#65533;&#65533;0&#65533;&#65533;Ym&#65533;6&#65533;N`&#65533;&#65533;&#545;&#65533;1Ba&#65533;5&#65533;
&#65533;&#65533;&#65533;=&#65533;Li&#65533;bs&#65533;&#65533;jv&#65533; &#65533;&#65533;&#1893;)&#65533;&#65533;&#65533;&#65533;D&#65533;c&#65533;sSk&#65533;{6 &#65533;j&#65533;C(A&#65533;1|&#65533;6E&#65533;4>1&#65533;/L8!X&#65533;&#65533;.~&#65533;&#65533;O&#65533;&#65533;&#65533;)&#65533;Pd&#65533;&#65533;&#65533;x&#65533;IG&#65533;&#65533;
-%/&#65533;I&#65533;H&#65533;>&#65533;&#65533;&#65533;41!1&#65533;&#65533;"&#65533;&#65533;&#65533;J&#65533;E&#65533;&#65533;
&#65533;&#65533;&#722;t&#65533;&#65533;X3&#65533;&#65533;\)&#65533;&#65533;&#65533;&#65533;&#65533;WH\&#65533;s&#65533;N&#65533;&#65533;b&#65533;l`&#65533;&#628;D&#65533;U &#65533;/&#65533;SJ&#65533;&#65533;["[&#65533;&#65533;&#65533;GL&#65533; 1 
&#65533;&#65533;&#707;%&#65533;&&#65533;_'&#65533;&#65533;"3&#65533;3&#65533;q8&#65533;=6G,oATr1&#65533;20&#65533;F&#65533;&#65533;c"&#65533;>&#65533;&#65533;?&#65533;	&#65533;&#65533;PU6&#65533;u#&#65533;	&#65533;0&#65533;&#65533;?;&#65533;*2&#65533;&#65533;&#65533;&#65533;A&#65533;0&#65533;&#65533;d&#65533;&#65533;20&#65533;&#65533;C&#65533;&#65533;-o&#65533;&#65533;&#65533;
&#65533;&#65533;&#65533;&#65533;C4&#65533;&#65533;`I&#65533;&#65533; &#65533;&#65533;E5
`hmRA&#65533;3&#65533;&#65533;&#65533;T&#65533;B&#65533;0;&#65533;&#65533;&#65533;PPq&#65533;!&#65533; Q&#65533;&#65533; &#65533;!&#65533;vyD~X5|A&#65533;&#65533;&#65533;@g&#65533;0&#65533;&#65533;&#65533;Z&#65533;^i&#65533;M&#65533;!&#65533;&#65533;
&#65533;&#65533;	&#65533;&#65533;dK&#65533;D$T
&#65533;&#65533;$&#65533;P&#65533;&#65533;&#65533;&#65533;9&#65533;&#65533;&#65533;W &#65533; &#65533;&#65533;{`&#65533;!&#65533;pZMRIT&#65533;A&#65533;HtR&#65533;y&#65533;&#65533;
j`&#65533;1J&#65533;H&#65533;&#65533;3[&#65533;
&#65533;&#65533;cV&#65533;F^@#	&#65533;d#&#65533;Wn]&#65533;4k
&#65533;&#65533;j@'D'A&#65533;w&#65533;%k&#65533;&#65533;&#65533;#;&#65533;$&#65533; &#65533;x%&#65533;7$&#65533;lUD2;&#65533;i&#65533;p&#65533;oQE&#65533;&#65533;a (&#65533;&#65533;&#65533;6&#65533;4N+ &#65533;&#65533;&&#65533;&#65533;N&#65533; &#65533;NV7&#65533;&#65533;&#65533;&#65533;l&#65533;`.&#65533;?D?~+&#65533;&#65533;&#65533;&#65533;Q!&#65533;Qr.&#65533;a&#65533;&#65533;@4&#65533;&#434;?8(Q-6;q&#65533;
&#65533;&#65533;0&#65533;&#65533;&#65533;E&#160;.&#65533;vt&#65533;s,&#65533;	&#65533;&#65533;	&#65533;m&#65533;u#'q&#65533;	;&#65533;&#65533;Pvu_&#65533;-i &#65533;@
cy1&#65533;QVT
g$&#65533;%n&#65533;s&#65533;1&#433;	&#304;&#65533;&#65533;c&#65533;&#65533;&#65533;&#65533;@&#65533;&#65533;&#65533;&#65533;P_&#65533;@_Fsf$&#65533;&#65533;+
&#65533;&#65533;	&#65533;&#65533;	&#65533;S%&#65533;l&#65533;&#65533; 5&#65533;
kp&#65533;@D&#65533;b&#65533;i&#65533;p&#65533;P&#65533;@
&#65533;pH&#65533;&#65533;&#65533;&#65533;&#65533;@]&#65533;v&#65533;&#65533;&#65533;/&#65533;&#65533;&#65533;&#65533;&#65533;&#65533;J.&#65533;&#65533;6%Eq(n~&#65533;WDh$r.6$&#65533;&#65533;;&#65533;1%Dr%`&#65533;&#65533;C3j0*&#65533;Jl&#65533;F&#65533;yTC&#65533;&#65533;@&#65533;&#65533;&#65533;Kg&#65533;	s v0&#65533;X&#65533;&#65533;/&#65533;&#65533;&#65533;&#65533;&#65533;&#65533;(&#65533;L&#65533;g&#65533;&#65533;&#65533; R(Z&#65533;&#65533;&#65533;8&#65533;u_&#65533;_&#65533;cp&#65533;_&#65533;C&#65533;&#65533;3&#65533;5qr &#65533;6'&#65533;9XP&#65533;@M+%e&#65533;h&#65533;,&#65533;&#65533;&#65533;-&#65533;B,&#65533;&#65533;@&#65533;&#65533;&#65533;cq.&#65533;*&#65533;-Bu&#65533;As(@@qs&#65533;!&#65533;&#65533;y&#65533;a,&#65533;,&#65533;&#65533;&#65533;&#65533;q&#65533;As&#65533;	Xu&#65533;&#65533;-_We&#65533;&#65533;
tR%o&#65533;&#65533;l&#65533;P&#65533;&#65533;>&#65533;&#65533;&#65533;29&#65533;s1&#65533;o&#65533;-&#65533;3o &#65533;R&#65533;&#65533;&#65533;G&#65533;0&#65533;H&#65533;U&#65533;I&#65533;&#65533;&#65533;&#65533;&#65533;3&#65533;&#65533; E&#65533;&#65533;x&#65533;&#65533;
&#65533;P&#65533;	{&#65533;.6&#65533;P&#65533;&#65533; ]&#65533;A3&#65533;&#65533;&#65533; &#65533;&#65533;_p	&#65533;&#65533;&#65533;lH%&#65533;PfPf &#65533;P&#65533;&#65533;&#65533;&#65533;&#65533;Zs&#512;&#65533;&#65533;0&#65533;%&#65533;s&#65533;&#65533;DH&#65533;&#65533;M&#65533;F2&#65533;&#65533;	&#1092;NT&#65533;""&#65533;&#65533;GXE&#65533;&#65533;&6&#65533;~&#65533;) &#351;g&#65533;J&#65533;UA&#342;8i&#65533;VP&f&#65533;
&#65533;&#65533;&#65533;&#65533;}&#65533;&#65533;&#65533;T&#65533;&#65533;y&#65533;&#65533;&#65533;&#65533;&#65533;&#65533;&#65533;Q&#65533;&#65533;&#65533;]&#65533;Z&#65533;&#65533;&#65533; &#65533;(&#65533;#&#65533;R&#65533;$&#65533;p&#65533;&#65533;)&#65533;&#65533;pO&#65533;8A?&#65533;"s&#65533;$-$u&#65533;CEd&#65533;&#1106;;&#65533;,&#65533;&#65533;?&#65533;&#65533;
&#65533; &#65533;(?&#65533;0&#65533;Eqe&#65533;	&#65533;&#65533;,:&#65533;&#65533;X&#65533;	:d&#65533;&#65533;p&#65533;&#65533;&#65533;&#65533;Q&#65533;&#65533;dRC&#1605;&#65533;&#65533;&#65533;&#65533;rc&#65533;&#65533;&#65533;&#65533;j&#65533;	fT&#65533;00&#65533;9;&#65533;&#65533;q&#65533;"vUc&#65533;&#65533;lyT&#65533;	&#240;&#65533;&#65533;&#65533;&#65533;_P&#65533;&#65533;&#65533;A"&#65533;&#65533;\xZ&#65533;&#1904;E]0^&#65533;G&#65533;p&#65533;X&#65533;tP&#65533;
&#65533;&#65533;&#65533;
C&#65533;&#65533;&#65533;&#65533;3&#65533;P&#65533;&#1174;&#65533;P&#65533;I&#65533;r&#65533;;&#65533;^&#65533;O&#65533;cd&#65533;&#65533;u@V&#65533;l&#65533;X&#65533;Q&#65533;	&#65533;&#65533;;&#65533;e&#65533;e&#65533;b+f&#65533;&#65533;&#65533;
Y`&#65533;&#65533;t!'&#65533;&#65533;1%&#65533;j%$&#65533;&#65533;&#65533;&#65533;&#65533;j&&#65533;F&#65533;&#65533;~&#65533;&#65533;&#65533;&#65533;&#65533;P y&#65533;"Q&#65533;&#65533;&#65533;&#65533;H&#65533;&#65533;&&#65533;&#65533;&#65533;g4&#65533;L&#65533;&#65533;&#65533;Q&#65533;<&#65533;4&#65533;&#65533;&#272;&#65533;&#65533;_&#65533;<&#65533;&#65533;p0`&#65533;M1&#65533;.&
&#65533;&#65533;	&#65533;&#65533;<&#1330;s
$vdyt&#65533;PP&#65533;?&#65533;s?&#65533;&#65533;aK,&#65533;-&#65533;s7&#65533;?&#65533;b:H<yQ&#65533;&#65533;AEh&#65533;&#208;G&#197;GZh6&#65533; &#65533;dj&#65533;\@&#272;]&#65533;	DJkW&#65533;&#65533;&#65533;aa&#1415;7;&#65533;@TP%;Dw&#65533;`q&#65533;1&#65533;&#65533;&#65533;&#65533;&#65533;J_&#65533;&#65533;p{
&#65533;Y&#65533;&#65533;&#65533;&#65533;&#65533;-&#65533;&#65533;
&#65533;`
&#65533;&#65533;PKe\&#65533;
&#65533;&#65533;iPU&#65533;&#65533;&#65533;
&#65533; 
&#65533;&#65533;&#65533;&#65533;r&D&#65533;V!8$sC&#65533;&#65533;e&#65533;8v EQ(R&#65533;y`"]VAF19&#65533;&#65533;i&#65533;&#65533;;m&#65533;h"vP/&#65533;SQ&#148;&#65533;U&#65533;("&#65533;&#65533;G&#65533;I&#65533;C%w&#65533;~&#65533;Y%vP<9r&#65533;&#65533;v&#65533;&#65533;&#65533;&#65533;E~&#65533;[ &#65533;&#65533;e&#65533;&#65533;&Wh&#65533;Y&#65533;&#65533;	&#65533;P&#65533;
&#42927;t&#65533;&#65533;V&#65533;JA!B&#65533;M&#65533;yz&#65533;&#65533; '&#1340;_=!a `&#65533;1p&#65533;&#65533;b&#65533;B&#65533;&#65533;&#65533;&&#65533;,=&#1570;-&#65533;t[&#65533;&#65533;&#65533;s&#65533;L&#65533;&#65533;&#65533;*B&#65533;a&#65533;&#65533;@&#65533;BM3!P&#65533;&#65533;&#65533;&#65533;&#65533;&#65533;%&#1328;\&&#65533;
&#65533;b&#65533;L9&#65533;&#65533;+&#65533;PK/&#65533;
'&#65533;<&#65533;&#65533; Q&#65533;&#65533;&#212;&#65533;&#65533;&#65533;g:jC&#65533;R9D&#65533;&#65533;	&#65533;&#65533;-ig-&#65533;&#65533;io &#65533;W&#65533;cf&#65533;BUl&#65533;GY&#65533;&#65533;&#65533;&#65533;
_&#65533;&#2001;(q }&#65533;&#65533;&#65533;V&#65533;&#65533;&#65533;&#65533;*&#65533;&#65533;&#65533;&#65533;h&#65533;&#65533; &#65533;&#65533;"&#65533;&#65533;Q&#65533;&#384;F&#65533;&#65533;oP>&#65533;w&#65533;T 0N&#65533;A~&#65533;0&&#65533;u&#1055;&#65533;&#65533;-AVQ&#65533;&#65533;&#65533;&#65533;I&#65533;&#65533;YEQ"&#65533;&#65533;5`r&#65533;&#65533; &#65533;&#1147;&#65533;F!&#65533; &#65533;&#65533;!&#65533;7$&#65533;&#65533;&#65533;&#65533;|&#65533;&#65533;
n&#65533;n&#65533;07`&#65533;z&#65533;[&#65533;\&#65533;&#1083;$&#65533;&#65533;5
&#65533;&#65533;&#65533;qG&#65533; &#65533;Xc&#65533;&#65533;I&#65533;&#65533;&#65533;'7&#65533;&#65533;&#65533;&#65533;&#65533;&#65533;f&#65533;&#65533;&#65533;&#65533;&#65533;U&#65533;8&#65533;&#65533;)=&#1315;&#1404;w&#65533;7&#65533;.&#65533;&#65533;&#65533;&#65533;	?)Qp&#65533;&#65533;s&#65533;
&#65533;E&#65533;T&#65533;++,&#65533;&#65533;	?&#65533;P5:&#65533;&#65533;&#1826;&#65533;&#65533;%6O7w&#65533;G-&#65533;rf&#65533;q
&#65533;&#65533;&#11508;Y&#65533;5;+;&#65533;&#65533;
R&#65533;*&#65533;7;sXe#&#65533;op&#65533;p&#65533;&#65533;&#65533;m&#65533;&#65533;JY&#65533;&xQ&#65533;_K|.=7&#65533;s&#65533;4&#65533;&#65533;v( s&#65533;(&#65533;A&#65533;'&#65533;!Q&#65533;1&#65533;&#65533;&#65533;Z&#65533;&#65533;P
c&#65533;i&#65533;&#65533;H&#65533;Cg%&#65533;&#65533;&#65533;Pq&#65533;P&#292;	&#65533;&#65533;`D&#65533;&#65533;&#65533;Q&#65533;
i,!&#65533;$&#65533;WRmQ`&#65533; &#448;&#65533;&#65533;&#65533;&#65533;&#65533;&#65533;Y&#65533;&#65533;&#65533;$t=m&#65533;vq&#65533;&#65533;&#65533;&#65533;&#65533;p&#65533;&#65533;&#65533;Y2&#65533;I&#65533;&#65533;&#65533;&#176;&#65533;&#65533;C&#1560;c&#65533;&#65533;&#65533;6}Z&#65533;n&#65533;E^J&#65533;M:&#65533;vl&#65533;8&#65533;&#65533;_0&#65533;	&#65533;4*&#65533;p&#65533;&#65533;wM&#65533;\&#65533;&#65533;&#65533;#y&#65533;]&#65533;&#65533;&#65533;[&#65533;&#65533;1&#65533;Q&#65533;B&#65533;&#65533;@
&#65533;+a&#65533;_ &#65533;&#65533;"&#65533;V&#65533;/&#65533;d92&#65533;`9&#65533;&#65533;&#65533;05!
&#65533;&#65533;+F&#65533;&#65533;&#65533;X&#65533;a4&#65533;.&#65533;\!&#65533;&#65533;&#65533;=kA&#574;&#65533;7&#65533;+5&#65533;O&#65533;
0+&#65533;>&#65533;>cD&#65533;&#228;[9&#65533;&#65533;&#65533;r@-sAchgq&#1714;>&#65533;F&#65533;]6&#65533;&#65533;T%Y&#65533;d&#65533;"&#65533;&#65533;	lB&#65533;a>2&#65533;9&#65533;&#65533;*&#65533;&#65533;U&#65533;4&#65533;&#65533;v&#65533;&#65533;y&#65533;&#65533;0&#65533;Y&#65533;&#65533;&#65533;{&#65533;j&#65533;G&#65533;&#65533;a&#65533;S&#65533;&#65533;&#432;$&#65533;&#65533;B&#65533;:s
&#467;&#65533;xqX``&#1462;&#65533;xi3&#65533;&#65533;Y&#65533;&#65533;pZ&#65533;0H&#65533;&#65533;&#65533;&#65533;e&#65533;&#65533;&#65533;&#65533;"@&#65533;&#65533;&#65533;(8&#65533;~&#480;
T&#65533;&#65533;b7&#65533;vK<&#65533;}&#65533;&#65533;&#65533;G%&#65533;&#65533;G9&#65533;#&#65533;&#65533;L&#65533;&#65533;eP'&#65533;&#65533;&#65533; Q9v 
&#65533;&#65533;&#65533;&#65533;O&#65533;&#65533;9&#65533;i;&#65533;&#65533;J&#65533;)&#65533;d3M&#65533;&#65533;_5b&#65533;v&#65533;&#13615;&#65533;&#65533;%&#65533;p&#65533;&#65533;&#65533;&#65533;&#65533;v|Qc&#65533;v*&#65533;`[Qq,&#65533;q%&#65533;"7&#65533;qS);?&#65533;&#65533;&#65533;&#65533;&#65533;&#65533;	&#65533;&#65533;@W@&#65533;&#65533;&#65533;.&#65533;*&#65533;&#65533;&#65533;&#65533;]&#65533;&#65533;&#65533;&#65533;7&#65533;a&#65533;&#1036;_&#65533;=&#65533;S&#65533;0&#1746;&#65533;&#65533;NL>&?&#447;&#65533;&#65533;l&#65533;&#65533;&#65533;y&#65533;&#65533;V&#65533;&#65533;K&#65533;eW|Z&#65533;	0&#65533;&#65533;&#65533;!s&#1062;H&#65533;&#65533;A&#65533;&#65533;,}&#65533;&#1285;y&#65533;&#65533;!5wC&#65533;&#65533;R&#65533;:&#65533;`<&#65533;@&#65533;&#65533;Jp0C&#65533;&#1413;&#65533;&#65533;&&#859;4^&#65533;&#65533;&#65533;&#65533;&#65533;2Uj&#65533;D&#65533;&#65533;&#65533;/C&#65533;S&#65533;)\&#65533;@&#65533;&#1189;N&#65533;:P&#65533;02&#65533;n&#65533;&#65533;&&#65533;&#65533;Qa/x&#726;&#65533;D&#65533;&#65533;/#&#65533;4&#65533;&#65533;&#65533;K]&#65533;&#65533;%KvL)R&#65533;D&#65533;*&#65533;&#65533;)Q&#65533;&#65533;Z&#65533;T&#1574;4`&&#65533; *vz&#65533;c&#65533;&#65533;&#65533;&#65533;Wp&#65533;PQ&#65533;c&#65533;&#65533;&#65533;1&#65533;&#65533;s&#65533;&#65533;;x&#65533;&#65533;;&#65533;&#1254;9s&#65533;&#65533;&#65533;*]&#65533;&#65533;&#65533;&#65533;&#65533;&#65533;&#1594;v&#65533;);&L&#65533;Q&#65533;p&#65533;8z4(&#65533;&#65533;pY-&#65533;F&#65533;~S"&#65533;"p&#65533;&#65533;&#65533;&#65533;&#65533;>X&#65533;&#65533;&#65533;&#65533;q&#65533;n&#65533;h&#65533;&#65533;9v&#65533;&#65533;&#65533;&#65533;iNuO&#65533;8yb&#65533;=0`&#136;&#65533;,X&#65533;&#65533;&#65533;l&#65533;&#65533;Y&#65533;<&#65533;G&#65533;	&#65533;&#65533;M&#65533;4i&#65533;4>&#65533;MX&#65533;;8&#65533;&#65533;D&#65533;98	E&#65533;_&#65533;%&#65533;&#65533;^&#407;`^&#65533;Da2&#65533;e&#65533;&#65533;2&#65533;&#65533;U&#65533;f&#467;&#65533;8&#65533;x%&#65533;&#65533;81&#65533;8T!&#65533;&#65533;7&#65533;{ec&#65533;&#65533;&#65533;&#65533;z&#65533;X&#65533;kH0&#65533;&#65533;+&#65533;b&#343;a^y!&#65533;2&#65533;&#65533;$cdI$)&#65533;&#65533;c|&#65533;&#65533;,&#65533;&#65533;&#65533;
M&#65533;	&#65533;&#65533;&#65533;&#65533;**F&#615;8&#65533;&#65533;&#65533;&#65533;`&#65533;<&#65533;{&#65533;5&#1184;&#65533;V~&#1093;&#65533;&#65533;&#65533;&#65533;3)x&#65533;&#65533;19R&#65533;C7&#65533;H&#65533;e&#65533;i&#65533;4&#65533;&#65533;&#65533;:&#65533;&#526;a&#65533;1&#484;J&#65533;	, 1%.&#65533;M&#65533;B&#65533;.&#65533;0&#65533;&#65533;/&#1160;&#65533;v&#65533;A&#65533;)&#65533;&#65533;J%,&#65533;&#65533;&#65533;&#65533;|&#65533;&#65533;&#65533;@ZsX=&#65533;&#65533;&#65533;-e8&#65533;d&#65533;/&#65533;&#65533;&#65533;$&#65533;&#65533;&#65533;jurJ&#65533;&#65533;&#65533;&#65533;&#65533;h5&#65533;5&#65533;`&#65533;\~Q&#65533;&#65533;&#65533;i&#65533;3&#65533;&#65533;@&#65533;O*J&#65533;&#1355;&#564;&#65533;&#65533;_0sG&#65533;_?&#65533;&#65533;&#65533;0&#65533;&#65533;&#65533;@&#65533;5&#1438;@u5&#65533;&#65533; E&#65533;&#65533;&#65533;&#65533;&#65533;-&#65533;z&#65533;&#65533;&#65533;&#65533;2(&#65533;8&#65533;S7,&#65533;x#&#65533;&#65533;#&#65533;&#65533;&#65533;&#65533;X&#65533;fbF&#1285;&#65533;`&#65533;KF&#65533;&#65533;&#65533;&#65533;&#65533;<&#65533;<&#65533;&#65533;9&#65533;&#65533;0&#65533;&#65533;$V&#65533;&#65533;YIL;&#65533;&#65533;&#65533;&#65533;&#65533;&#65533;7&#65533;#&#65533;a|&#65533;%O:&#65533;&#65533;&#65533;;{&#65533;d&#65533;&#65533;&#65533;&&#65533;HCEg	&#364;7
<&#65533;9&#65533;&#65533;&#65533;Fc&#65533;&#65533;S9&#65533;&#65533;%&#65533;&#65533;&#65533;&#65533;&#2032;i&#65533;9&#65533;&#65533;&#65533;7z&#65533;d&#65533;d&#65533;IL)&#65533;p&#65533;&#65533;LO%)Op$&#65533;&#65533;&#65533;&#65533;]&#1932;&#65533;&#65533;L=Q&#65533;&#65533;u&#65533;&#65533;&#160;Wt&#65533;&#65533;'&#65533;&#65533;x&#65533;&#65533;&#65533;&#65533; &#65533;&#65533;Xu&#65533;]&#65533;`:&#65533;h&#65533;x&#1793;%&#65533;&#65533;&#46115;&#65533;V&#65533;e&#65533;1g&#65533;&#65533;R&#65533;xbw&#65533;*H&#65533;&#65533;&#65533;fP&#65533;&#65533;&#65533;WU(c&#65533;&#65533;@u*.Bi	&#65533;d&#65533;&#65533;H&#65533;&#65533;&#65533;&#577;
&#65533;`&#65533;C&#65533;&#65533;&#65533;&#65533;&#65533;q&#65533;&#65533;(~&#65533;el&#65533;0&#65533;&#65533;IBB0&#1200;&#65533;&#65533;&#65533;&#65533;&#65533;%&#65533;z%V&#65533;&#65533;&#65533;MBB&#65533;&#65533;|&#65533;5&#65533;&#65533;Lf&#65533;&#65533;d#&#65533;"&#65533;&#65533;&#65533;e&#65533;&#65533;&#65533;j5XxBI&#65533;&#65533;6&#65533;B&#65533;&#65533;&#65533;rB&#65533;&#65533;&#65533;M&#65533;Mq&#65533;&#65533;&#65533;e*S&#65533; /&#65533;&#65533;:qHPb&#65533;&#65533;5&#65533;lGB:&#413;z&#65533;&#65533;&#65533;&#65533; &#65533;.&#65533;&#65533;1p&#1540;&#65533;&#65533;&#65533;M&#65533;j&#65533;&#65533;&#1667;&#65533;v&#65533;M&#65533;Al&#65533;3,BQ&#65533;Y&#65533;,&#65533;&#1028;&#65533;&#65533;qLV&#65533;3m&#65533;;8s&#65533;&#65533;&#65533;B_&#65533;c3&#65533;&#65533;R&#65533;&#65533;&#65533;&#65533;&#65533;p&#65533;&#65533;t&#65533;_&#65533;(^H\&#65533;X&#65533;-&#65533;&#65533;a&#65533;C&#65533;&#65533;M&#65533;A.&#65533;{'&#65533;&#65533;&#981;&#65533;	M&#65533;&#65533;d&#65533;&#65533;.&#65533;i$$y&#65533;,8b'&#1605;V&#65533;&#65533;7&#65533;&#65533;}H&#65533;s0F&#65533;&#65533;&#65533;kQ&#65533;&#65533;y&#65533;&#65533;E&#65533;&#1869;e&#65533;T&#65533;&#65533;&#65533;<F&#65533;/0&#65533;&#65533;&#258;&#65533;
.&#65533;
&#65533;`G[&#65533;&#65533;&#65533;&#65533;&#65533;Xqh(&#65533;&#65533;&#65533;$&#65533;i`C(&#65533;&#65533; &#65533;)&#65533;&#65533;IIRc&#65533;&#65533;UJ&#65533;&#1540;T&#65533;&#65533;:5&#65533;:kI;&#65533;&#65533;&#65533;2t&#65533;&#65533;&#65533;P&#65533;p&#65533;#&#65533;&#65533;&#65533;&#65533;&#65533;.&#65533;&#65533;&#65533;	&#65533;U/&#65533;#&#65533;&#65533;&#65533;Lvg&#65533;&#65533; L!4,X;&#65533;q0w&#65533;&#65533;3&#65533;&#65533;&#65533;
&#65533;&#1301;&#65533;&#65533;&#65533;F&#65533;&#65533;&#65533;HE&#65533;&#65533;&#65533;&#65533;&#65533;9Y[/@&#65533;&#65533;ld&#65533;&#65533;F\VH&#65533;qfg&#65533;&#65533;&#65533;&#65533; `pH&#65533;<#&&#65533;3]&#65533;&#65533;AI&#65533;Wb^6H&#65533;]'&#65533;&#65533;&#65533;&#65533;&#65533;:&#65533;
C&#65533;&#65533;Lc&#323;f&#65533;&#65533;NH&#534;&#65533;15&#65533;&#65533;LZ&#65533;Ztl&#65533;&#65533;&#65533;&#65533;&#65533;"&#1092;&#65533;&#65533;&#65533;	7&#65533;!m&#65533;&#65533;eFj&#65533;Vx&#65533; &#65533;&#65533;&#65533;&#65533;M`&#65533;C&#65533;H'&#65533;&#65533;b&#65533;!$ i&#65533;B&#65533;R&#65533;@A&#65533;&#65533;V1&#65533;5&#65533;&#65533;&#65533;&#1932;&#65533;=&#65533;&#65533;]&#65533;&#65533;[ab&#65533;&#65533;`<&#65533;&#65533;&#65533;T&#65533;&#65533;I&#65533;vR&#65533; &#65533;&#65533;+cO4*v&#65533;C&#65533; &#65533;P&#65533;&#65533;&#65533;x.FU&#65533;A&#65533;&#65533;	kh&#65533;&#65533;&#65533;S[`&#65533;Br&#65533;SH&#65533;4v&#65533;&#65533;`&#65533;&#65533;u&#65533;)&#65533;&#65533;&#65533;
u(W=&#65533;&&#65533;P@tu&#65533;&#65533;0-1Z&#65533;I>G&Y&#65533;&#65533;)]&#65533;&#65533;L&#65533;'8&#65533;S&#65533;gx&#65533;)v&#65533;&#65533;&#65533;&#65533;^&#664;dbv&#65533;&#65533;&#65533;c&#65533;K&#65533;&#65533;&#1102;&#824;#'&#65533; F'<E&#1513;&#65533;4C&#65533;j,&#65533;f.D&#65533;5&#65533;(&#65533;p&#65533;c hkq&#65533;Ep&#65533;&#65533;&#65533;A@&#65533;&#65533;&#65533;a&#65533;&#65533;&#65533;&#65533;f&#65533;B&#65533;h&#65533;&#65533;&#65533;I&#65533;&#65533;&#65533;P&#65533;*&#65533;&#65533;N&#65533;?&#65533;&#65533;&#65533;u(&#65533;
&#65533;i&#65533;&#65533;&#65533;q&#65533;"W H&#65533;&#65533;&#65533;K&#1672;&#65533;&#65533;.&#65533;!&#65533;&#65533;&#65533;}&#1098;&#332;-b&#65533;&#49203;;&#578;5&#65533;&#65533;0`	&#65533;/&#65533;vFp39&#65533;&#150;W&#65533;[&#65533;&#65533;&#65533;&#65533;8W&#336;.&#65533;&#65533;&#65533;:&#65533;V&#65533;`Q-_&#1024;V&#65533;&#65533;x&#65533;&#271;{@&#65533;&#65533;0(&#65533;]O>d&#65533;&#1540;aVtl(b&#65533;9&#65533;
&#65533;BW&#65533;C&#65533;P&#65533;b&#65533;&#65533;>5&#65533;&#65533;&#65533;&#65533;&#65533;, &#65533;`d&#65533;&#65533;^&#65533;&#65533;&#65533;&#65533;c&#65533;R-&#65533;&#65533;&#65533;c"&#65533;,C&#65533;o&#65533;&#65533;&#60841;e&#65533;&#65533;&#65533;C&#65533;`&#65533;&#65533;&#65533;&#65533;T&#65533;&#65533;&#65533;&#65533;'&#65533;&#65533;e0W`&#65533;yL&#1920;&#65533;8d.&#65533;&#65533;0y&#65533;&#65533;:t&#65533;IfhC_&#65533;&#65533;&#65533;&#1291;&#448;&#65533;v6&#65533;&#65533;&#65533;&#65533;&#65533;e&#65533;Qe&#65533;n&#65533;&#65533;&#798;J3IH&#65533;&#65533;m&#65533;
bz3Y&#65533; CF&#65533;8[&#65533;&#65533;&#65533;&#65533;.p&#65533;,&#65533;le"XA&#65533;a&#65533;&#65533;Qfu&#1550;u&#65533;&#65533;&#65533;&#65533;8&#65533;AA&#65533;&#65533;1&#65533;G&#65533;&#65533;g>&#65533;&#65533;Ob&#65533;/DA&#65533;45+^!&#65533;&#65533;.&#65533;&#65533;XCu%Y&#65533;bp&#65533;([\6Q&#65533;&#65533;V&#65533;X}&#65533;&#65533;&#65533;&#65533;&#65533;&#65533;hC&#65533;&#65533;&#65533;&#65533;&#65533;>&#65533;qb6&#65533;&#65533;&#65533;&#65533;U&#65533;T0C&#65533;|&#65533;&#65533;&#65533;&#65533;X&#65533;&#65533;(&#65533;,&#65533;@S&#65533;x&#65533;&#208;.I&#65533;R&#65533;&#65533;&#65533;&#65533;&#65533;i&#65533;&#65533;&#65533;d<8(&#65533;B&#65533;&#753;8&#65533;&#65533;h&#65533;&#65533;XOP&#65533;(&#65533;1&#65533;&#65533;&#65533;`&#65533;)X&#65533;&#65533;P]&#65533;X&#65533;&#65533;&#65533;q8&#65533;K&#65533;2r@!b&#65533;&#65533;&#65533;7&#65533;&#65533;V8Wx&#65533;&#65533;&#521;&#65533;b&#65533;&#65533;xuy&#65533;&#65533;d&#1028;&#65533;h&#65533;4&#65533;Wx1&#65533;&#65533;7&#65533;&#65533;&#65533;&#65533;&#65533;&#65533;&#65533;&#65533;&#65533;&#65533;&#65533;[&#1804;&#65533;y&#65533;M&#65533;%&#65533;&#65533;&#65533;b&#65533;V&#65533;a&#65533;U8&#65533;&#1048;&#65533;&#65533;K&#65533;&#65533;&#65533;&#65533;4`r`&#65533;&#65533;&#65533;&#65533;uH&#65533;.&#65533;&#65533;&#65533;&#65533;&#65533;&#65533;&#65533;&#65533;x&#1124;&#65533;9&#65533;k9)&#65533;`&#65533;&#65533;&#251;&#1312;&#65533;&#65533;+&#65533;&#65533;	6&#65533;&#65533;&#65533;@&#65533;&#65533;&#192;&#65533;&#65533;&#65533;&#65533;&#65533;&#65533;&#459;&#65533;&#65533;&#65533;/&#65533;?>R&#65533;c&#65533;+&#65533;B#&#65533;&#65533;+:&#65533;#&#65533;&#65533;&#65533;&#65533;&#65533;N&#65533;&#65533;&#1259;&#65533;y>)&#65533;&#65533;95&#65533;&#65533;&#65533;j&#65533;&#65533;&#65533;]&#1050;&#65533;&#65533; &#1604;Y&#65533;&#65533;$]3]&#65533;dR@&#65533;8&#65533; !&#65533;&#65533;&#65533;&#65533;&#1745;&#65533;%&y&#65533;&#65533;i&#65533;P&#65533;!%)h&#65533;W&#65533;&#564;&#65533;2&#65533;HV8&&#969;&#65533;&#65533;&#65533;&#65533;9x&#65533;&#65533;&#65533;&#65533;!	9&#1029;&#65533;&#1087;a&#586;7&#65533;y&#65533;&#65533;{&#65533;&#65533;&#65533;b &#65533;(&#65533;d&#65533;&#65533;j&#65533;#&#65533;x&#65533;&#65533;x&#65533;&#441;?&#65533;&#1040;&#65533;&#65533;/&#65533;&#65533;S&#65533;&#65533;_&#65533;&#46664;&#65533;P &#65533;VPWP&#65533;d &#65533;2&#65533;&#65533; 
.&#65533;
xh&#65533;&#65533;D&#65533;&#65533;&#65533;&#65533;&#65533;A&#65533;Y&#65533;#:"/&#65533;&#65533;&#65533;U &#65533;C&#65533;&#65533;"&#65533;2T
&#65533;&#554;X`&#65533;&#65533;&#1556;&#65533;h7&#65533;W`e&#65533;&#65533;>I&#65533;&#65533;8&#65533;&#65533;0:&#65533;&#65533;&#65533;`
&#65533;&#65533;_&#65533;&#65533;gL&#65533;&#65533;Q &#65533;&#65533;&#65533;&#65533;&#65533;\&#65533;^&#65533;2&#888;&#65533;Ra&#65533;C&#65533;&#65533;&#65533;
	&#65533;D1&#65533;&#65533;&#65533;B&#65533;&&#65533;&#65533;&#65533;1&#65533;*&#65533;3>&#65533; '&#65533;&#65533;&#65533;&#65533;&#65533;!&#65533;&#65533;&#65533;&#452;&#65533;&&#65533;&#65533;&#65533;X&#65533;G[&#65533;&#65533;L&#65533;&#1596;&#65533;&#65533;:&#65533;)&#65533;;&#65533;&#65533;&#65533;&#65533;S&#783;&#65533;88G&#65533;x&#65533;&#65533;P&#65533;c&#65533;y&#65533;Xx&#65533;&#65533;&#65533;H*&#65533;&#65533;4^4&#65533;&#65533;@Xd&#65533;&#65533;&#65533;*&#65533; &#910;&#65533;&#65533;A&#65533;&#65533;&#65533;&#65533;N&#65533;&#65533;&#65533;j&#65533;7H&#65533;N;&#65533;&#65533;&#65533;X ?k{&#65533;8&#65533;&#65533;d0&#65533;&#65533;&#65533;7Gc&#65533;Mp&#560;P.&#65533;/	D,@G&#65533;&#65533;&#65533;&#1211;7&#65533;&#65533;JO&#65533;&#65533;&#65533;4&#1081;~&#65533;&#535;&#65533;&#65533;N&#65533;&#65533;&#65533;&#65533;X0-&#65533;&#65533;&#65533;A&#65533;i~&#677;&#65533;&#65533;P8\&#65533;
&#65533;&#65533;&#65533;&#65533;7&#65533;6x&#65533;i&#65533;&#65533;&#65533;H&#65533;5`KH&#65533;&#65533;&#65533;X&#65533;&#65533;&#65533;=&#65533;&#65533;^x&#65533;&#65533;b&#65533;B&#65533;&#65533;&#65533;^&#65533;&#65533;@&#65533;&#65533;(	3&#1560;2TC<&#65533;&#65533;H&#65533;H7IjI&#65533;&#65533;&#153;&#65533;&#65533;!1&#65533;&#1560;&#65533;&#65533;MHVX&#65533;&#65533; &#65533;&#65533;&#65533; $t&#65533;&#65533;a&#65533;0&#65533; &#65533;&#1697;.&#65533;&#720;(&#65533;&#65533;+6]3&#65533;&#65533;&#65533;,&#65533;&#65533;<<Ft&#65533;Ht&#65533;/"&#65533;!p&#65533;&#65533;&#500;?&#65533;&#65533;&#65533;&#65533; &#65533;	&#65533;&#65533;&#65533;i&#65533;q&#65533;l5I&#65533;&#65533;&#65533;&#65533;qC&#65533;&#1069;&#65533;&#65533;?*Ux=&#65533;&#65533;3&#65533;Ox&#65533;X&#65533;&#65533;&#1625;9&#65533;&#65533;&#65533;&#12074;&#65533;KN_ P`&#65533;i&#65533;UQ&#65533;T`&#65533;&#65533;&#65533;-&#65533;&#65533;m$W&#65533;&#65533;&#65533;&#65533;4V`&#65533;&#65533;`&#65533;a&#212;&#65533;`%a+)&#65533;iJ&#65533;ddU&#65533;&#65533;&#65533;&#65533;(>L&#65533;&#65533;&#65533;f&#65533;&#65533;w&#65533;O8&#65533;ph&#65533;(&#65533;XY&#65533;&#65533;&#65533;4&#65533;&#65533;&#65533;&#65533;&#65533;v&#65533;&#65533;R&#65533;M&#65533;0&#65533;Cq&#65533;&#65533;&#1240;^t&#65533;&#65533;hP)&#65533;}&#65533;&#65533;QLq&#65533;8&#65533;&#65533;5h&#65533;^&#65533;&#65533;}&#65533;&#65533;&#65533;&#65533;&#65533;&#65533;&#65533;&#65533;&#65533;U&#65533;&#65533;&#65533;&#65533;.&#65533;IH(&#65533;&#65533;P&#65533;lJ&#65533;u&#65533;&#65533;@&#65533;W&#65533;,&#65533;&#65533;l&#65533;:2&#65533;2&#65533;&#65533;&#65533;C&#65533;&#65533;&#1196;&#65533;&#65533;&#65533;X6&#65533;&#65533;&#65533;#1P{&#65533;&#65533;P&#65533;&#65533;I&#65533;u&#65533;(&#65533;&#65533;S&#65533;_&#65533;$9&#65533;&#65533;&#65533;&#65533;&#65533;&#65533;&#65533;/( &#65533;L+`A,&#65533;&#65533;p"&#65533;&#355;"&#65533;):&#65533; &#65533;S&#65533;d&#65533;ez&#65533;& &#65533;&#65533;6O@T&#65533;&#65533;L&#1531;&#65533;&#906;&#65533;&#65533;i#
&#65533;&#65533;&#65533;x&#65533;N&#65533;&#65533;&#65533;PS&#65533;&#668;yMHU&#1667;&#65533;U&#65533;&#867;Q	,V8#&#65533;+#&#65533;>&#65533;%&#65533;&#65533;7*;&#65533;p&#65533;&#65533;a&#65533;w&#65533;&#65533;Y&#65533;&#65533;1&#65533;&#1380;&#65533;-@%&#145;&#65533;N&#65533;&#65533;c}&#65533;8x&#533;&#65533;NX&#65533;&#65533;T&#65533;d&#65533;&#65533;&#65533;&#65533;&#65533;p&#65533;kMV(^)&#65533;&#483;[&#65533;&#65533;yp&#65533;&#65533;q&#65533;GpI&#65533;&#37828;sb &#65533;&#65533;&#65533;@&#65533;&#65533;&#65533;&#65533;{&#65533;&#65533;&#65533;=&#65533;B6&#65533;R3#_R/ &#65533;^&#1604;R1&#65533;C1&#65533;&#65533;r&#65533;&#65533;iP&#65533;&#65533;Y&#65533;&#65533;I%&#65533;&#65533;8
r(Yd&#65533;&#65533;&#65533;C&#65533;\&#65533;&#65533;Pp&#65533;&#65533;&#65533;0&#65533;A&#65533;#&#1173;&#65533;&#65533;&#65533;#=Jv&#65533;;M&#65533;`&#65533;&#65533;&#65533;&#65533;#&#65533;$r&#65533;&#65533;XM&#65533;&#65533;}&#65533;&#65533;: &#65533;0&#65533;8G:x&#65533;I`x&#65533;&#65533;"&#65533;3	55&#65533;K &#65533;KA&#65533;4h&#65533;&#435;&#65533;A&#65533;&#65533;S[>&#65533; /j&#65533;E3&#65533;&#65533;&#65533;]5p#&#65533;,&#65533;R&#65533;&#65533;&#65533;&#65533;&#65533;[&#65533;&#65533;bQ-&#1825;&#65533;,&#65533;p&#65533;2Z&#65533;&#65533;M&#345;&#65533;M&#693;&#65533;&#65533;&#65533;&#65533;&#65533;>&#65533;&#65533;5&#65533;&#65533;&#65533;9F&#65533;&#65533;&#65533;j9&#65533;;&#65533;&#65533;M0&#65533;&#65533;$&#65533;U&#65533;&#65533;TQ:5 &&#65533;H&#1152;&#65533;q&#65533;&#65533;!&#65533;&#65533;YH&#65533;uX&#65533;8&#65533;&#65533;&#65533;Mf9&#65533;M&#65533;d&#65533;&#65533;4(p&#65533;d&#65533;VV@&#65533;d&#65533;d&#65533;	&#65533;&#65533;&#65533;&#65533;^y &#65533;r&#65533;&#65533;&#65533;&#65533;F1#&#65533;&#65533;>3*&#65533;&#65533;x&#65533;&#65533;&#65533;D&#1092;7$&#65533;J&#65533;&#65533;v&#65533;&#65533;~&#65533;
&#65533;&#65533;Z&#65533;OQw=&#137;p&#65533;&#65533;&#65533;P&#65533;Wr&#65533;&#65533;Y&#65533;H&#65533;UZ&#65533;&#65533;t&#65533;&#1800;^!)$!&&#65533;&#65533;&#65533;\
&#65533;^
t&#65533;&#65533;#2&#65533;"U42,&#65533;&#65533;@&#65533;b&#65533;&#65533;&#65533;:_(,&#65533;&#65533;&#65533;N&#65533;&#65533;E&#65533;&#65533;&#65533;&#65533;t&#65533;&#65533;&#65533;:0&#65533;&#65533;I&#65533;8&#65533;&#65533;&#65533;W5&#65533;&#65533;&#65533;&#65533;&#65533;&#65533;&#1128;	&#65533;)&#65533;%&#65533; pb=S&#65533;/&#65533;0&#65533;&#65533;&#65533;$1&#65533;/>T q=T&#65533;&#65533;&#65533;
&#65533;&#65533;&#65533;U&#65533;Xc&#65533;N&#65533;7&#65533;B6&#65533;&#65533;4&#65533;T&#65533;&#65533;&#65533;&#65533;&#65533;&#65533;&#65533;&#65533;&#65533;O,l&#1796;Xh#&#65533;&#65533;&#1720;&#65533;&#65533;&#65533;&#65533;&#65533;@&#65533;&#65533;-I&#65533;&#65533;7&#65533;I&#65533;&#65533;&#65533;&#65533;j&#65533;A$&#65533;Lv&#65533;P&#65533;f$&#65533;&#65533;4&#65533;$&#65533;&[&#65533;6qK&&#65533;@M&#65533;&#65533;&#65533;&#65533;&#65533;&#65533;@O&#65533;TN&#65533;&#65533;&#65533;9(u&#65533;&#65533;~&#65533;j&#65533;&#65533;&#65533;<&#65533;&#65533;&#65533;b&#65533;&#65533;r&#65533;0Sff&#65533;&#65533;/[&#65533;&#65533;&#65533;]&#65533;96&#65533;vx&#65533;&#65533;}qN$&#65533;_h&#65533;&#65533;&#65533;&#65533;&#65533;&#65533;&#65533;&#65533;$&#65533;f&#65533;&#65533;&#65533;4&#65533;T0&#65533;&#65533;p&#65533;&#65533;&9N&#65533;d&#65533;xXvi:$&#65533;&#65533;&#65533;&#65533;&#1404;P&#65533;.Q]&#65533;&#65533;8&#65533;&#65533;&#65533;&#65533;&#65533;8&#65533;&#577;&#65533;t&#65533;&#16903; &#65533;y&#65533;G&#65533;']i&#65533;:&#65533;a!&#65533;I+&#65533;&#65533;&#65533;&#65533;&#65533;P_&#609;&#65533;&#65533;&#65533;&#65533;;&#65533;yr&#65533;?}&#65533;&#65533;x&#65533;%&#65533;'.&#65533;&#65533;&#65533;&#65533;&#65533;&#65533;jV&#65533;4&#65533;y&#65533;&#682;j&#65533;&#65533;&#65533;&#1213;&#65533;&#65533;#&#65533;U&#65533;GU&#65533;&#65533;xI&#65533;T&#65533;\=&#65533;&#65533;&#65533;+&#65533;&#65533;M&#65533;&#65533;&#65533;&#65533;#&#65533;&#65533;j3	&#65533;X&#65533;&#65533;&#65533;&#65533;&#65533;&#65533;>&#65533;`&#65533;$&#65533;&#65533;
&#65533;&#65533;&#65533;&#65533;&#65533;&#65533;#O&#65533;#&#65533;&#65533;&#65533;	&#65533;3&#65533;7&#65533;&#65533;&#65533;&#65533;&#65533;q&#65533;&#65533;&#65533;&#65533;&#65533;&#65533;&#1110;&#65533;&#65533;&#65533;aX_&#65533;&#65533;h&#65533;&#65533;(Y&#65533;Vi&#65533;i&#65533;&#65533;fN(&#65533;w &#65533;{&#65533;&#65533;&#65533;^;l2&#65533;&#65533;Rm&#65533;&#65533;&#1077;j&#65533;>&#65533;1M('e&#65533;&#65533;&#65533;&#65533;w 3&#65533;&#65533;W&#65533;&#65533;9&#65533;7&#65533;#a>&#65533;&#65533;"&#65533;\p&#65533;&#1429;+&#65533;5&#65533;	5&#65533;&#65533;&#65533;	&#65533;{&#65533;`&#65533;i&#65533;\7&#65533;&#65533;&#65533; nA&#65533;&#65533;&#65533;:&#65533;&#597;&#65533;Zo&#65533; &#65533;&#65533;Jh&#65533;&#65533;&#65533;&#65533;&#65533;5&#65533;&#65533;[&#1065;&#864;K|&#65533;&#65533;Ga&#65533;&#65533;|X&#65533;&#65533;&#65533;6:&#65533;8Y&#65533;&#65533;&#65533;&#65533;v0$&#65533;7&#1521;4&#65533;38&#65533;4&#65533;4B&#300608;V&#1029;h&#65533;h<&#65533;&#65533;8ED&#65533;q/&#65533;G&#65533;A&#65533;F&#65533;E&#65533;+M$&#65533;^q&#65533;,X&#65533;&#65533;R"&#65533;G&#65533;&#65533;&#65533;qF&#65533;&#65533;&#65533;f&#65533;@\L&#65533;&#65533;B&#163;&#65533;&#65533;,T%&#65533;&#65533;w&#65533;\(O&#65533;&#65533;j!&#65533;&#65533;&#65533;9Q&#65533;&#65533;F&#65533;&#65533;;&#65533;&#65533;0&#65533;0&#65533;&#65533;M&#65533;&#65533;]&#1169;M&#65533;&#65533;&#65533;H&#65533;&#65533;>0H:&#65533;&#65533;&#65533;x%_&#1566;x&#65533;9&#65533;b t&#65533;)&#65533;&#65533;&#65533;&#65533;&#65533;&#65533;1&&#65533;&#65533;&#65533;&#1693;&#65533;WE&#65533;/&#65533;%2K&#65533;$*&#1220;`&#65533;28Z&#65533;&#65533;&#65533;&#65533;m&#65533;&#65533;&#65533;&#65533;YRv&#65533;&#65533;N8Hw&#65533;&#65533;&#65533;&#65533;&#65533;+&#579;ynb&#65533;&#65533;E &#65533;j&#65533;&#65533;y&#1414;&#65533;I)&#65533;&#65533;&#65533;&#65533;&#65533;&#65533;&#65533;&#65533;&#156;Y&#65533;%*&#65533;&#65533;&#65533;R&#65533;B9&#65533;4;8]Z&#65533;O&#65533;Q&#65533;*&#65533;&#65533;`k&#65533;&#65533;&#65533;jHX&#65533;SL&#65533;CF&#65533;&#65533;&#65533;0&#65533;v&#65533;P`:&#65533;:x&#65533;x&#65533;&#65533;e(&#65533;&#65533;_&#65533;0&#65533;
&#65533;&#65533;&#65533;#&#65533;&#1008;&#65533;&#1559;>&#1157;_x&#65533;&#65533;s&#65533;&#65533;i&#65533;o"0&#65533;i&#65533;/&#65533;c&#65533;&#65533;&#65533;&#65533;&#65533;&#65533;&#65533;
PP=&#65533;&#65533;+&#65533;&#65533;&#65533;{&#65533;/U&#65533;g&#65533;9&#65533;&#65533;&#65533;&#65533;I&#924;M&#32537;&#65533;&#595;'N6|q&#65533;&U&#65533;`&#65533;&#65533;3&#65533;&#1259;W&#65533;l&#65533;k,Nc&#65533;%&#65533;SM&#65533;&#65533;)&#65533;&#65533;&#65533;&#65533;0b&#65533;&#65533;&#65533;&#65533;&#65533;n+9n&#65533;&#65533;&#65533;k&#1451;9T&#65533;&#65533;&#65533;l&#65533;0X&#65533;&#1188;&#65533;4k&#65533;,&#65533;_&#65533;Py&#65533;J&#65533;*]&#65533;x&#65533;&#65533;&#65533;&#65533;4R&#65533;&#65533;&#65533;5L&#65533;S/P&#65533;&#65533;&#65533;&#266;S/P&#65533;@&#65533;&#65533;Q&#65533;&*R&#65533;H&#65533;v1e&#65533;<A&#65533;&#65533;&#65533;m&#65533;r&#65533;&#65533;&#65533;&#65533;&#1487;&#65533;=i&#65533;Z&#65533;
&#65533;J&#65533;&#65533;v&#65533;&#65533;&#65533;Kb&#65533;Nc&#65533;&#65533;7&#65533;&#65533;&#65533;S&#65533;N&#65533;8i&#65533;&#417;&#65533;%k+b&#46397;&#65533;&#65533;K&#65533;&#65533;Q&#65533;&#65533;&#65533;&#65533;L&#65533;Q(\C&#65533;&#65533;:e&#582;&#65533;)j&#65533;8u&#65533;2&#65533;3v&#65533;`&#65533;p&#4279;K.&#65533;&#65533;&#65533;y&#65533;&#65533;m&#65533;7i&#1592;&#65533;^&#462;&#65533;9&#65533;8&#65533;gXR&#65533;|n&#65533;7&#65533;P&#65533;&#65533;L;&#65533; &#65533;'&#65533;)&#65533;&#65533;`p&#65533;]f&#65533;B&#65533;r&#704;&#65533;&#65533;14&#65533;a&#65533;&#65533;wu&#65533;&#65533;&#65533;)&#65533;&#65533;&#65533;.&#65533;&#292;2&#188;&#65533;&#65533;}&#65533;}qZGYh&#65533;Rx&#65533;(&#65533;&#65533;S&#65533;&#65533;&#65533;+&#65533;t&#65533;	+&#65533;&#65533;&#65533;:+`&#65533;eZ~`&#65533;`&#65533;&#65533;a&#65533;&#65533;P|&#65533;&#65533;p"&#65533;E&#65533;&#65533;"&#65533;+&#65533;&#65533;&#329;u&#65533;&#1631;&#65533;&#65533;C&#65533; zQGo&#65533;b&#65533;@&#65533;Bl&#65533;Dr&#65533;&#65533;	C&#65533;&#513;&#65533;'}j&#65533;	&#65533;&#65533;d&#65533;&#65533;Gs&#65533;2&#65533;&#65533;y&#65533;&#65533;/&#65533;&#65533;&#65533;&#65533;+&#65533;(I&#65533;M&#65533;&#1300;;;&#65533;"&#65533;_&#65533;&#65533;&#65533;+q|&#65533;&#65533;C&#65533;0E&#1914;&#65533;TU&#65533;&#65533;Ep&#65533;&#65533;'C&#65533;&#65533;&#65533;T&#65533;rxLIo\&#65533;&#65533;p&#65533;&#65533;&#65533;bxy&#65533;&#65533;R&#65533;&#65533;&#65533;{D&#65533;1G0&#65533;&#65533;&#65533;&#65533;Q`Q&#65533;&#65533;/&#65533;E6>&#65533;&#65533;.&#65533;&#65533;&#65533;1&#65533;&#65533;&#65533;&#65533;!&#65533;i&#65533;x&#65533;&#65533;&#65533;&#65533;&#1319;&#65533;+&#65533;&#65533;'h&#65533;W_&#65533;&#65533;&#609;&#65533;:&#65533;&#65533;&#65533;&#65533;QG&#65533;+&#48403;&#65533;'Q&#65533;&#65533;\`P&#65533;
&#1257;&#65533;N&#65533;&#65533;<X&#65533;&#65533;&#65533;&#65533;x&#65533;&#65533;2&#65533;Cr&#65533;&#65533;z&#65533;u&#65533;&#399;&#65533;&#65533;&#65533;&#65533;&#65533;\&#65533;8&#65533;t&#65533;&#65533;D&#65533;Fw&#65533;&#65533;1&#65533;Ou&#65533;;&#418;&#65533;&#65533;a&#65533;&#1123;&#65533;&#65533;&#65533;&#65533;H/&#65533;&#65533;&#65533;&#65533;(sL,&#65533;d_j&#65533;&#65533;"&#65533;&#65533;&#65533;&#65533;/&#65533;&#65533;b&#65533;:&#65533;<X&#65533;&#65533;q&#65533;n	&#65533;Th&#65533;&#65533;&#65533;&#65533;&#65533;&#65533;&#65533;&#65533;2&#65533;.&#65533;&#65533;&#65533;&#65533;XnI&#65533;
l&#65533;&#65533;]b&#65533;p&#65533;&#65533;af&#65533;&#65533;f&#65533;0&#65533;i&#65533;+i&#65533;&#65533;&#669;]&#65533;G&#65533;~&#65533;&#65533;
G&#65533;v
 i&#1673;C&#65533;vB'
1 &#65533;&#65533;W
&#65533;*&#65533;&#65533;&#65533;C&#65533;"&#65533;&#65533;&#65533;&#65533;d&#65533;	&#65533;&#65533;rj>05&#65533;&#65533;&#65533; &#65533;o&#65533;&#65533;&#65533;&#65533;!&#65533;+l&#65533;&#65533;0&#190;"@Ri&#65533;&#814;Bf&#65533;&#65533;C&#65533;&#57847;tU&#65533;%#&#37445;&#65533;&#65533;&#65533;L&#65533;8Qx0&#65533;&#65533;&#65533;&#65533;
&#65533;&#65533;st3&#65533;p2&#65533;&#65533;G>&#65533;&#65533;v&#65533;b(&#65533;&#65533;<&#65533;s&#65533;&#65533;(l&#65533;H&#65533;*L3&#65533;n&#65533;&#65533;b&#65533;&#65533;&#65533;*&#65533;&#65533;&#65533;E#&#65533;#&#65533;&#65533;&#65533;&#65533;&#65533;004&#65533;&#65533;&#65533;&#65533;k&#65533;z&#65533;pv&#65533;&#65533;
&#65533;&#1177;[&#65533;&#65533;x&#65533;c&#65533;N&#65533;&#65533;&#65533;7&#65533;&#65533;&#65533;9\x&#65533;b&#65533;(&#65533;4(k^&#65533;&#65533;
&#1680;	|&#65533;&#65533;&#65533;0F&#65533;4&#65533;&#65533;/&#65533;&#65533;iq&#65533;&#65533;0&#65533;u&#65533;&#65533;&#65533;&#1028;&#65533;&#65533;&#65533;&#65533;&#65533;&#65533;Cn&#65533;gB$&#65533;(&#65533;>@ZC&#65533;v&#65533;[&#65533;&#65533;s&#65533;gt#U&#65533;
.{&#208;&#65533;b$\Ns8yU0&#65533;B&#65533;b&#65533;A&#65533;&#65533;T&#65533;&#65533;&#65533;subr&#65533;`0}Iu!&#65533;Aj&#65533;&#65533;&#65533;&#581;t&#65533;&#65533;&#65533; <&#65533;@&#65533;Ma&#65533;E&#65533;&#65533;AM
*&#65533;r^&#65533;<&#1097;&#65533;(HRy&#65533;6U&#65533;'y!i&#65533;&#65533; O&#65533; &#65533;$!_A^&#65533;&#65533;``$T&#65533;B_`V&#65533;&#1545;S&#65533;&#65533;&#65533;&#65533;&#65533;&#65533;r&#65533;&#65533;&#65533;&#65533;
&#65533;&#65533;A&#65533;eE&#1726;&#65533;&#65533;@Y(&#65533;@&#65533;9&#65533;&#65533;09&#65533;(&#65533;&#65533;0&#65533;&#65533;zH&#65533;&#65533;&#65533;%=Q&#65533;&#65533;V^q&#65533;&#65533;&#593;&#65533;TE&#65533;&#65533;#O&#65533;N&#65533;&#65533;&#65533;Q&#65533;Bt&#65533;&#65533;&#65533;Nh&#65533;&#65533;&#65533;&#65533;,vZ&#65533;&#65533;&#65533;`Cj$O&#65533;0M&#65533;&#65533;&#1832;&#65533;&#65533;H&#65533;9YL&#65533;&#65533;&#65533;b&#65533;W &#398;d&#65533;&#65533;+^&#65533;a|"&#707;&#65533;T&#65533;&#65533;.`!+p u&#65533;5&#65533;J&#65533;&#65533;@&#65533;&#9747;5&#65533;u&#65533;?&#65533;&#65533;+
g&#65533;&#65533;G&#65533;&#65533;&#65533;&#65533;F&#65533;3&#65533;[&#65533;&#65533;[&#65533;>&#65533;Q#Nq&#65533;m&#65533;&#65533;5&#65533;&#65533;;^&#1656;&#65533;&#65533;m>i&#65533;&#65533;&#65533;&#65533;:0&#65533;&#65533;3&#65533;&#65533;&#65533;1&#65533;&#65533;&#65533;b&#65533;&#65533;&#65533;;&#438;&#65533;&#65533;&#65533;&#65533;&#722;	D`&#65533;&#65533; Lh&#65533;&#65533;<;/)&#65533;Ke&#65533;&#65533;&#52511;&#65533;O&#65533;&#65533;t7&#65533;&#65533;m&#65533;tg'\&#65533;<w&#65533;R&#65533;&#65533;'(&#19827;&#65533;&#65533;&#65533;B&#65533;`)&#65533;&#65533;#pzE&#660;&#65533;D&#65533;&Ty&#65533;P$j_&#65533;&#65533;	0|V&#1285;
&#1375;i;A&#65533;`&#65533;&#640;&#65533;&#65533;H]$&#65533;4x&#65533;&#65533;&#65533;Z&#402;&#65533;&#65533;&#65533;&#65533;0&#65533;1d&#65533;&#65533;&#65533;&#65533;%
9&#65533;&#65533;&#65533;9$g&#65533;&#65533;&#65533;q&#65533;&#65533;&#65533;P&#65533;bJ&#65533;S&#609;&#65533;&#65533;&#65533;3&#65533;`Eq&#65533;&#65533;&#1228;G&#65533;G(&#1794;8&#65533;+&#65533;&#65533;`9&#65533; &#65533;*r&#65533;&#65533;MVF&#65533;2&#65533;E;c&#802;&#65533;&#65533;JW&#65533;&#65533;m{]&#65533;&#65533;1HU(FM?&#65533;W&#65533;&#65533;&#65533;: &#65533;&#65533;&#65533;^h&#65533;GxC&#65533;&#65533;-Q&#65533;&#65533;6L&#929;?n&#65533;V&#65533;?&#65533;B&#65533;&#65533;Z[&#65533;&#65533;F&#65533;S&#65533;hn&#65533;(&#65533;`5&#65533;&#65533;&#65533;,rqQ&#65533;TD&#65533;&#65533;$&#65533;!&#65533;&#65533;E&#65533;&#65533;Q.EG&#65533;uDF&#65533;Q&#65533;2G7&#65533; &#65533;&#65533;Vf&#65533;	&&#65533;wu_Z]&#65533;&#65533;p;&#65533;&#65533;!&#65533;&#65533;z&#65533;&#65533;&p&#65533;&#1534;$&#65533;&#65533;&#65533;d&#65533;&#65533;lB &#65533;&#65533;$&#65533;
&#1610;r&#65533;^\&#65533;K&#65533;[lP&#65533;&#65533;,
Q&#65533;|&#65533;&#65533;&#65533;,B&#65533;Q&#65533;&#65533;&#65533;&#65533;*j&#65533;&#65533;&#65533;&#65533;-&#65533;&#65533;&#2030;0&#65533;&#1109;&#65533;dY&#65533;J&#65533;&#65533;&#65533;&#65533;0P&#65533;B&#65533;&#1068;&#65533;&#65533;h7&#65533;x&#65533;.h&#65533;7&#65533;&#65533;&#65533;Na&#65533;S4&#65533;&#65533;#&#65533;D
&#65533;t&#65533;vcP|&#65533;&#65533;/.sy&#65533;x&#65533;&#65533;~&#65533;&#65533;&#65533;&#65533;&#65533;dW,|&#65533;n&#65533;&#65533;)o&#65533;Wg&#1697;&#65533;N&#65533;&#65533;j7&#65533;:uA&#65533;`&#65533;e@&#65533;4&#65533;C&#65533;&#65533;L0\H+.&#65533;&#65533;'&#65533;&#65533;&#65533;o &#65533;+BA&#65533;&#65533;GCM&#65533;&#65533;&#622;&#65533;l&#65533;<&#1417;:&#65533;9&#65533;&#65533;Wt&#65533;-&#65533;&#65533;&#65533;&#65533;w$9&#65533;&#65533;7&#65533;%!wI&#65533;&#65533;&#65533;l&#65533;,B&#65533;&#65533;&#65533;&#65533;KxlhZ~|MX9&#65533;&#558;&#65533;&#65533;o&#65533;&#65533;&#65533;&#65533;&#221;&#65533;&#65533;&#65533;&#65533;Zg&#65533;Lj&#65533;&#65533;&#65533;&#65533; &#65533;"&#65533;K&&#65533;w?&#65533;&#65533;&#65533;u`*&#65533;x&#589;&#65533;<&#65533;]n&#65533;&#65533;&#65533;&#65533;&#65533;&#65533;%&#65533;&#65533;&#65533;EF&#65533;&#65533;&#65533;I&#65533;B&#65533;&#65533;|hB&#65533;&#65533;&#65533;&#65533;&#65533;&#65533;&#65533;
'8\&#65533;TO&#65533;&#65533;A#&#65533;ME&#65533;&#65533;\&#65533;HH@&#65533;&#65533;/&#1540;M&#65533;&#65533;<&#65533;$E,&#65533;&#65533;&#65533;&#642;&#65533;D&#65533;&#65533;m&#65533;&#65533;Z&#65533;S&#65533;H}&#276;.&#65533;A&#1225;&#65533;E&#1281;]pt&#65533;1&#65533;&#65533;m&#65533;&#65533;&#65533;`&#1137;&#65533;&#65533;
B&#65533;&#65533;N&#65533;&#65533;1&#65533;&#65533;<&#65533;N&#65533;&#65533;&#65533;&#1588;h&#65533;>&#65533;?&#65533;9&#65533;&#65533;,&#65533;;&#65533;Q&#65533;E&#65533;9&#65533;&#65533;}&#65533;&#65533;&#65533;+(&#65533;&#65533;A&#65533;/P&#65533;,H&#65533;&#65533; &#65533;[pX&#65533;1&#65533;&#65533;&#65533;&#65533;D<Es&#65533;J	&#65533;(Q2&#65533;&#65533;UYXl&#65533;&#65533;&#65533;b&#65533;&#65533;&#65533;K&#65533;i&#65533;&#65533;A/&#262;&#65533;0&#65533;&#65533;&#65533;_&#65533;&#65533;; a&#65533;&#65533;&#65533;&#65533;~&#65533;&#65533;[%&#65533;&#65533;h&#65533;#%&#65533;+"<[&&#65533;M&#65533;B&#65533;K,&#65533;&&#65533;"-O&#65533;&#65533;&#65533;&#65533;"Hm9Zuu&#1165;&#1805;&#65533;&#65533;&#65533;W'&#65533;&#65533;$&#65533;&#65533;&#65533;H&#65533;&#65533;&#65533;&#65533;&#38280;&#65533;&#65533;&#65533;&#65533;&#65533; &#65533;&#65533;I3=&#1240;&#65533;&#65533;c&#65533;&#65533;[&#1047;c&#65533; &#65533;`1&#1207;H&#65533;*&#65533;&#65533;s&#65533;&#65533;&#65533;9&#65533;;Q&#65533;,
&#65533;K	&#65533;I&#65533;6&#65533;&#65533;;&#65533;&#65533;&#65533;&#65533;&#65533;&#65533;&#65533;&O&#1668;&#65533;sq`L}`2&#65533;+ K&#65533;&#65533;2&#65533;C&#65533;-Rt&#65533;O&#65533;&#65533;&#1008;E&#65533;&#65533;&#65533;R&#65533;`&#1253;A'&#65533;B&#473;&#65533;&#65533;q&#65533;&#65533;&#65533;'&#65533;T0Ka&#65533;&#65533;&#1441;M&#65533;PDl9&#580;&#65533;&#65533;&#65533; &#1468;&#65533;,&#65533;F_l&#450;&#65533;A'<&#65533;&#65533;C>p&#65533;>&#65533;&#65533;9&#272;o&#65533;&#65533;QX|A&#65533;B+&#65533;&#65533;,L&#65533;&#65533;aY&#65533;&#65533;n&#65533;];&#65533;Z&#65533;
pa(&#65533;< &#65533;&#65533;Hq&#65533;N&#65533;&#65533;m&#65533;E"&#65533;&#65533;A&#65533;(&#65533;x`G&#65533;u&#65533;T&#65533;%&#65533;&#1444;&#65533;&#65533;&#65533;b-&#65533;&#65533;5&#1413;P&#1596;&#65533;;&#65533;,p&#65533;&#65533;&#65533;&#541;&#65533;(&#65533;&#65533;8&#1879;/@a2$&#65533;&#54380;&#1370;&#65533;t&#65533;&#65533;&#65533;0>2&#65533;&#65533;0&#65533;%&#65533;h&#65533;&#65533;&#65533;&#65533;x@&#65533;F&#65533;&#65533;&#65533;#&#65533;.!a_L$&#65533;r!&#65533;&#65533;&#65533;1pNw&#65533;&#65533;9n&#65533;&#65533;}W&#65533;&#2008;&#65533;I&#65533;&#65533;&#65533;&#65533;&#65533;&#65533;&#65533;&#65533;&#65533;&#65533;&#65533;&#65533;H&#65533;&#65533;&#65533;&#65533;&#65533;&#65533;A?,&#65533;d&#65533;&#65533;&#1254;&#65533; &#65533;W&#65533;\h1 &#65533;&#65533;X&#65533;&#65533;&#1546;&#65533;( =&#65533;RB\ H&#65533;&#65533;F&#65533;
F J&#65533;&#65533;O&#565;i&#65533;&#65533;&#65533;X&#65533;&#1565;$&#65533;A&#65533;&#65533;1&#65533;&#65533;&#65533;.&#65533;&#65533;&#65533;\e&#65533;&#65533;l|KC&#65533;FX&#65533;/&#65533;&#65533;0<&#65533;y,&#65533;|&#65533;X@&#65533;#&#65533;B&#65533;&#65533;&#65533;y`pHN&#65533;&#65533;&#65533;Vr%?&#65533;8p&#215;&#65533;/&#65533;&#65533;K&#65533;&#65533;&#65533;T&#65533;+d&#65533;M&#65533;&#65533;&#65533;&#65533;%X&#65533;%;&#65533;&#65533;[&#65533;&#65533;	&#65533;a&#65533;\&#65533;`,&#65533;qLi"&#1117;&#65533;z`A&#65533;MqC&#65533;u&#65533;$&#65533;)Xln@)&#65533;d+;&#65533;E&#65533;&#65533;&#65533;&#65533;!&#65533;hr&#65533;w&#65533;Z+&#65533;&#65533;jR^&#65533;&#65533;&#65533;R&#65533;&#65533;%&#65533;&#65533;f^f&#65533;&#65533;T&#65533;&#1888;&#65533;&#65533;&#65533;A&#65533;s&#65533;&#65533;m&#65533;&#65533;f&#65533;P&#65533;g&#65533;<&#65533;&#65533;&#65533;T&#65533;&#65533;q1B+&#65533;&#65533;|&#65533;te&#65533;n&#65533;L&#65533;h&#65533;&#65533;x&#65533;&#65533;&#65533;&#65533;}&#65533;|&#65533;2&#65533;&#65533;&#65533;<&#65533;#z&#65533;&#65533;&#65533;	P&#65533;&#65533;&#65533;&#65533;&#65533;u&#65533;&#65533;&#1537;}&#841;&#65533;&#65533;^&#65533;gG&#65533;	&#65533;&#65533;&#65533;@@&#1557;.&#65533;>A&#65533;?&#65533;&#65533;d&#65533;|&#65533;&#65533;&&#65533;&#65533;}&#65533;t&#65533;E&#986;LS&#65533;n&#65533;4MHM1&#65533;&#65533;,8&#65533;<&#65533;H&#716;&&#65533;Z&#65533;\&#65533;&#65533; &#65533;)P&#65533;`q&#65533;K&#65533;&#65533;E&#65533;(&#65533;0 `&#65533;'&#65533;E&#65533;&#65533;&#65533;MV&#65533;&#65533;!&#65533;&H%1 &#65533;&#65533;&#65533;xl%&#65533;&#65533;4 #&#65533;&#65533;/&#65533;&#65533;lG&#65533;&#65533;T;&#65533;.&#65533;&#65533;&&#65533;&#65533;&#65533;A&#65533;&#65533;ebx&#65533;&#65533;&#65533;E'&#65533;;C&#65533;	"`&#65533;&#65533;&#65533;)C&#65533; &#65533;&#1128;G|A&#65533;&#65533;e&#65533;&#65533;p&#65533;q|&#65533;&#65533;$"`&#65533;&#65533;&#65533;BrTL,lj&#65533;&#65533;Z&#65533;&#65533;&#65533;&#65533;&#65533;&#65533;2&#65533;F&#65533;&#65533;&#45122;j&#65533;A(8Z&#1844;&#1428;&#65533;BF&#65533;&#65533;@&&#65533;&#65533;c&#65533;&#65533;q&#65533;&#65533;&#65533;&#65533;&#65533;&#65533;j1&#65533;l&#65533;*&#65533;&#65533;&#65533;&#1800;S&#65533;&#65533;bll&#65533;&#65533;&#65533;&#65533;.&#65533;g&#65533;&#65533;8&#65533;3&#143;*h&#65533;&&#65533;&#65533;&#65533;&#65533;N&#65533;&#65533;&#65533;&#65533;&#65533;c&#65533;&#65533;&#65533;&#65533;x@&#65533;&#65533;&#65533;&#65533;{B&#65533;&#65533;&#65533;&#65533;+j&#282;&#65533;&#65533;&#65533;&#65533;S&#65533;&#159;&#65533;&#65533; &#65533;B
&#65533;&#65533;C,XC&#65533;_B&#65533;R}&#65533;&#1528;EE&#65533;&#65533;F&#65533;&#65533;R&#65533;S CO&#65533;&#65533;:	Ih&#65533;m$&#65533;&#166;&#65533;HS&#65533;&#65533;KF,&#65533;&#65533;&#65533;&#65533;&#65533;0&#65533;&#65533;V&#65533;\a&#65533;K\&#65533;J&#65533;&#65533;q&#65533;,p&#1254;lX&#65533;&#65533;=QR&#65533;BI&#59781;hE&#65533;&#65533;&#65533;>&#65533;&#65533;B&#65533;b$&#65533;m&#65533;&#65533;I+XIa$&#65533;&#65533;&#65533;&#65533;<A&#65533;)C0&#65533;&#65533;b&#65533;&#65533;&#65533;&#65533;&#65533;&#65533;&#65533;iPX];&#65533;&#65533;&#65533;<&#65533;&#65533;&#65533;MR&#65533;C&#65533;b&#65533;&#65533;&#65533;&#65533;&#65533;U&#1706;&#65533;Y&#1185;+&#65533;&#65533;&#65533;Q&#65533;A-&#65533;*&#65533;z&#65533;|&&#65533;b&#65533;&#1665;&#65533;&#65533;y&#65533;&#65533;h&#65533;k&#1106;[0&#65533;$&#65533;)&#65533;&#11262;&#65533;jV&#65533;&#65533;&8g&#65533;&#65533;&#65533;g&#65533;]&#65533; _@&#65533;bL&#65533;&#65533;&#65533;8',&#65533;&#65533;S&#65533;j&#65533;&#65533;j1&#65533;+%&#65533;&#65533;&#65533;vg&#65533;nz&#1390;&#65533;&#65533;.<~&#65533;&#65533;&#65533;&#65533;]&#65533;.^&#65533;K&#65533;H&#65533;&#65533;G&#65533;E&#65533;&#65533;bl&#65533;&#65533;P,/Q&#65533;UW&#65533;"Ap&#65533;&#65533;&#65533;&#65533;&#65533;	+&#65533;}1&#65533;&#1543;A&#65533;&#65533;|L&#65533;D&#65533;G&#65533;&#65533;
Q &#65533;*<W&#65533;&#65533;
&#65533;&#65533;&#65533;&#65533;X&#275;0&#65533;&#65533;&#65533;&#65533;&#65533;&#65533;&#65533;L&#65533;&#1670;&#745;&#334;&#65533;PK&#65533;/&#65533;_,^&#65533;bHU2Dr&#938;y&#65533;/p&#65533;O|E&#65533;&#65533;Q<z&#65533;&#65533;p&#65533;&#65533;&#1417;t*f0&#65533;&#65533;4&#584;R&#65533;&#65533;&#65533;&#65533;,&#65533;Ba(C'hq&#65533;&#65533;C'P&#65533;p&#65533;p(D'&#65533;qh&#65533;&#65533;&#65533;&#65533;C%EA9&#65533;W<A@<&#65533;"G&#65533;UBP&#289;&#65533;&#65533;`,&#65533;|A&#65533;&#65533;&#65533;&#65533;Ch&#65533;Q&#65533;4]\B&#65533;U2&#65533;&&#65533;^f&#65533;(&#65533;H&#65533;r&#65533;&#65533;Q&#65533;&#1853;&#65533;|&#65533;&#65533;Y&#65533;$&#65533;&#65533;{&#65533;~&#65533;&#65533;&#65533;BBCk-&#65533;&#65533;A_&#65533;&#65533;&#65533;&#1043;W&#65533;&#65533;Z'&#65533;9&#65533;q20&#65533;&#65533;&#65533;N&#65533;&#65533;&#65533;wuI&#65533;&#1529;&#65533;u&#65533;&#65533;&#65533;&#65533;N&#65533;&#65533;U`A|&#65533;&#65533;&#65533;hV&#65533;&#65533;2&#65533;&#65533;&#65533;W&#65533;/DD5T&#65533;.&#65533;h&#65533;&#65533;r&#65533;&#65533;&#65533;.&#62685;&#65533;0&&#65533;&#65533;hD]D&#65533;?&#65533;+&#65533;F&#65533;&#65533;&#65533;,lOCP&#65533;K&#65533;&s0&#65533;&#65533;&#65533;M&#65533;&#65533; &#65533;&#65533;0KJ&#65533;6&#65533;LB&#65533;&#65533;&#65533;P&#65533;& &#212;&#65533;&#65533;Wt&#65533;0?&#65533; #&#65533;&#1960;A&#65533;p&#65533;&&#65533;&#65533;/&#35973;|Az &#65533;&#65533;&#65533;&#65533;tL	?&#65533;`&#65533;3?&#65533;&#65533;&#65533;>&#65533;C&#65533;&#65533;&#65533;&#65533;&#65533;&#65533;FV&#65533;&#65533;&#65533;n@YV]&#780;&&#65533;&#65533;&#65533;/&#65533;@_&#65533;&#65533;E(4*&#65533;s@&#65533;&#65533;&#65533;&#65533;&#65533;fH&#65533;&#65533;&#65533;&#65533;N&#65533;&#65533;/&#65533;*p&#65533;&#65533;Ga&#65533;GL&#65533;&#65533;&#65533;2&#65533;&#65533;!~&#65533;"&#65533;C&#65533;&#65533;&#65533;&#65533;&#1345;W&#65533;B&#65533;&#65533;L&#65533;Av&#65533;&#65533;,&#65533;&#65533;&#65533;&#65533;Y&#65533;\&#65533;&#65533;&#1864;j&#65533;&#65533;v&#65533;&#65533;&#65533;&#65533;&#65533;x&#65533;&#65533;M6C&#65533;FA3&#65533;-&#65533;q&#65533;*e&#65533;g&#65533;&#65533;j&#65533;&#845;&#65533;O&#65533;FI&#65533;d	&#65533;&#65533;xU&#65533;%&#65533;&#65533;&#65533;&#65533;_&#65533;A`A<&#65533;&#65533;ab&#65533;&#65533;&#65533;w&#65533;GAP&#65533;&#65533;&#65533;]t&#65533;3?T/I6~&#65533;/&#65533;R&#65533;p&#65533;A&#65533;&#65533;fw&#65533;&#65533;	&#65533;D,&#65533;y&#65533;G&#65533;&#65533;J&#65533;&#65533;4/&#65533;@J},OlmD&#65533;&#65533;fBBm}&#65533;/&#65533;Bn&#65533;&#1748;P&#65533;&#65533;b&#65533;'&#65533;H&#65533;/!{&#65533;&#65533;&#65533;&#65533;&#65533;&#65533;&#65533;&#65533;&#65533;B&#65533;Z&#65533;&#65533;f&#65533;	q(&#65533;/&#65533;A&#65533;&#65533;&#65533;,X&#65533;X^&#65533;z&#65533;&#65533;&#65533;&#65533;d&#65533;i}&#65533;1&#65533;&#65533;&#65533;v@m&#65533;&#65533;&#65533;)&#65533;=&#65533;&#65533;X	H&#65533;&#65533;'&#65533;LD&#65533;Q&#469;[&#65533;&#65533;b.&#65533;&#833;Mm&#65533;&#65533;;(C&#65533;` &#65533;&#65533;CNk&#65533;`&#65533;]xA(&#65533;to&#65533;8&#65533;Gj&#65533;S%&#65533;&#65533;)>&#65533;2C?&#65533;&#458;&#65533;&#65533;)l&#65533;J&#65533;L+&#65533;&#65533;&#42394;&#65533;a&#65533;hp&#5242;&#65533;Ao&#65533;&#1856;&#65533;&#65533;`}"&#65533;B&#65533;Q&#65533;&#65533;C&#65533;R&#65533;&#65533;F&#952;GT&#65533;&#65533;WNV%&#65533;[&#65533;&#65533;3&#65533;&#65533;&#65533;&#65533;;i9&#65533;&#65533;&#65533;$&#65533;n&#65533;9&#65533;&#45335;X&#65533;X&#65533;&#65533;&#65533;&#65533;&#65533;&#65533;&#65533;D}&#65533;@&#65533;&#65533;&#65533;*&#713;&#65533;&#65533;&#65533;&#65533;&#65533;&#65533;&#65533;3&#65533;J&#65533;&#65533;g'&#65533;&#65533;{&#65533;q&#65533;4&#65533;8q6&#65533;&#65533;&#65533;&#65533;&#65533;.;&#65533;8&#65533;&#65533;m&#65533;&#65533;J&#65533;=3&#65533;&#65533;*&#65533;&#65533;&#65533;&#65533;&#65533;M&#65533;&#1562;lE&#65533;&#65533;&#65533;&#65533;&#65533;*@&#65533;G&#65533;&#65533;&#65533;&#307;&#65533;&#65533;&#65533;6&#65533;z&#65533;&#65533;&#65533;&#246;&#65533;\h&#65533;G0&#65533;&#65533;+&#65533;,&#65533; K&#65533;&#65533;W&#65533;'@Gq&#65533;&#65533;&#65533;I9M}P!;&#65533;&#65533;d&#65533;P8<B&#65533;&#65533;&#65533;n`"R8R&#65533;pc&#65533;1&#770;&#65533;\&#65533;&#65533;*5/;&#65533;&#65533;p&#65533; E&#65533;q<q&#65533;Bl(<Y&#65533;&#65533;&#65533;&#65533;&#65533;&#65533;&#65533;.&#65533;&#908;b&#65533;&#65533;<(&#65533;&#688;)&#65533;ElAx"&#65533;*d&#65533;&#65533;&#347;&#65533;&#65533;t&#1083;&#960;&#65533;0&#65533;&#65533;&#282;8&#65533;&#65533;&#65533;3&#394;&#65533;&#65533;P&#65533;&#573;&#65533;&#65533;&#925;&#65533;c&#65533;&#1976;&#65533;&#65533;M&#65533;7i&#1828;&#65533;&#65533;&#65533;_#"&#65533;
N&#65533;:&#65533;|Q&#65533;&#65533;J&#65533;/lZ&#65533;c&#65533;nYDa&#65533;4&#65533;&#65533;B&#355;&#65533;^&#65533;p&#65533;&#65533;&#65533;g&#65533;l@&#65533;&#65533;e&#65533;!&#65533;&#65533;R&#65533;Mu&#65533;&#65533;&#65533;c&#466;lV&#65533;c&#502;a&#65533;&#65533;+<d&#65533;&#65533;&#65533;&#133;&#65533;<&#65533;-&#65533;&#65533;B&#256;&#65533;&#65533;!3`&#65533;&#65533;	)_4&#65533;&#1652;i&#65533;&#65533;4]&#65533;<&#65533;&#65533;E&#65533;&#65533;Wa&#65533;u&#65533;&#65533;U'6n?f%'O&#65533;&#65533;&#65533;Q&#65533;)&#65533;6sV{&#65533;&#65533;'U&#65533;X&#65533;&#65533;&#65533;hVq&#65533;x
&#65533;K(0j4&#986;&#65533;i#&#65533;&#65533;r&#65533;y&#65533;Ie&#65533;+`&#200;&#65533;&#65533;&#65533;)&#65533;,_&#65533;d&#65533;&#65533;Y&#65533;`&#255;&#65533;I3V&#65533;Y&#65533;&#65533;|&#65533;Be,&#65533;&#65533;BQ&#65533;"%O|!fY&#65533;&#971;&#65533;&#65533;x&#65533;8&#65533;Rj&#65533;Y&#65533;&#65533;&#334;9Z&#65533;&#65533;&#65533;7`1&#65533;?)&#65533;&#65533;&#139;7fY&#471;9L&#65533;&#65533;N&#65533;a&#65533;}&#65533;y&#65533;&#65533;p&#65533;$6&#65533;`r
&#65533;1&#65533;(61F&#65533;&#65533;^Q&#65533;&#65533;&#65533;&#65533;R&#65533;`&#65533;&#65533;g&#65533;&#65533;&#65533;B]&#65533;QF&#65533;&&#65533;&#65533;Q&#65533;(&#65533;&#65533;v R&#65533;&#65533;&#65533;&#65533;x&#65533;(&#65533;&#65533;7&#65533;8&#65533;&#65533;6&#65533;&#65533;@W&#65533;y&#65533;v&#65533;&#65533;.&#65533;&#65533;&#65533;.&#65533;&#65533;u&#65533;q&#65533;&#65533; =&#65533;#&#65533;&#1808;&#65533;;&#65533;&#65533;rZF`&#65533;C&#65533;4&#65533;0e&#65533;&#65533;ZH&#1159;&#65533;1I&#65533;7&#65533;&#65533;#&#65533;&#65533;TM&#65533;Rz&#65533;&#65533;Rd&#65533;&#65533;&#65533;&#65533;T%&#65533;(&#65533;(&#672;c&#65533;&#65533;&#65533;$&#65533;&#65533;@&#65533;&#65533;&#65533;4
&#65533;&#65533;&#65533;`&#277;_&#65533;Y&#65533;&#65533;&#65533;&#65533;&#65533;"w&#65533;&#65533;&#65533;l%"&#65533;[&#65533;Vpa&#65533;V@k\&#65533;&#65533; &#65533;&#65533;&#65533;&#65533;&#65533;&#65533;j&#65533;&#65533;D&#65533;zc&#65533;!0(&#65533;H&#65533;&#65533;&#65533;&#65533;&#65533;4&#65533;&#65533;&#65533;&#65533;&#65533;&#65533;cO`q&#65533;&#65533;Y`ye&#65533;6&#65533;D&#65533;9&#1536;"&#65533;&#65533;81/a&#65533;&#65533;x&#65533;cO6y&#65533;Xdye&#65533;&#65533;{e&#65533; &#65533;&#65533;&#65533;6)Y&#65533;&#65533;&#65533;6&#65533;C&#65533;7&#65533;&#65533;&#65533;X&#65533;&#65533;&#65533;P8&#65533;9;&#65533;8j&#65533;&#65533;Z&#65533;)0&#65533;k&#65533;&#65533;&#65533;&#847;&#65533;&#65533;B&#65533;&#65533;&#65533;/8	&&#65533;d|&#65533;&#65533;(&#65533;&#65533;&#65533;&#65533;]&#65533;&#65533;b9O&#65533;&#65533;&#65533;&#65533;V&#65533;8&#65533;_W8&#65533;D&#65533;,&#65533;D&#65533;}&#65533;h[|&#65533;&#65533;pF&#65533;&#65533;&#65533;
*r1&#65533;}r'"&#65533;&#65533;*3o&#65533;&#65533;&#65533;&#804;&#65533;&#65533;_JfM&#65533;{&#65533;,
*X&#65533;Z&#65533;X&#65533;&#65533;L)&#65533;L0&#65533;&#65533;&#65533;&#1099;=/C&#65533;c&#65533;If&#65533;5&#65533;&#65533;sO(&#65533;&#65533;&#65533;A&#1633;TO&#65533;x&#65533;#6T&#65533;C&#65533;[HZ&#65533;W&#65533;-(Kv&#1093;FC&#65533;&#65533;&#65533;&#65533;9&#65533;y&#65533;<rP%VA&#65533;E&#65533;$&#65533;7&#65533;&#65533;N#5&#65533;@&#65533;W_s&#190;y1J&#65533;&#65533;W&#65533;&#65533;t&#65533;&#62855;&#65533;v&#1289;E&#65533;R&#65533;1&#65533;&#65533;9kQ)&#65533;&#65533;Y&#65533;&#65533;A&#65533;E.&#65533;b&#65533;\&#32897;&#65533;d&#65533;&#65533;@&#65533;`@&#65533;&#65533;&#65533;k&#65533;!S&#65533;&#65533; &#65533;8&#65533;&#65533;&#65533;_Sb&#65533; &#65533;S&#65533;&#65533;aaq&#65533;+&#65533;&#65533;0&#65533;m&#65533;&#65533;z&#65533;&#65533;&#65533;&#65533;&#65533;MpU	S&#65533;+8&#65533;&#65533;!&#65533;&#65533;)&#65533;&#65533;8&#65533;2RE&#65533;&#65533;+&#65533;&#65533;&#65533;&#65533;*U>&#65533;&#65533;*&#65533;F&#65533;`|&#65533;&#65533;F&#65533;&#65533;&#65533;&#65533;&#65533;&#65533;g&#65533;&#65533;0`a&#65533;&#65533;@?h3&#65533;/&#65533;&#65533;/d'kcc&#65533;&#1328;&#65533;&#65533;&#65533;&#65533;fo(N"[&#65533;&#65533;&#65533;gu&#65533;&#65533;&#65533;&#58405;&F&#65533;&#65533;g&#65533;a&#65533;&#65533;q}n&#65533;hE&#65533;&#65533;&#65533;(&#65533;&#65533;&#65533;(P&#65533;&#65533;~t>b@&#65533;&#65533;x&#65533;0.8-v&#65533;bX:<J~&#65533;9&#65533;I&#65533;t&#65533;&#65533;Q0&#65533;&#65533;&#1477;)G:&#65533;O&#65533;&#65533;&#65533;&#65533;&#65533;.w'X&#65533;	8 (&#65533;&#65533;P&#65533;&#65533;e&#456;&#65533;&#65533;&#1200;&#65533;&#65533;&#65533;&#65533;aXux&#1376;&#65533;q&#65533;MP&#65533;#HY&#65533;%Z&#65533;	&#40994;&#65533;&#65533;&#65533;+h&#65533;N&#65533;&#257;u`D@&#65533;2&#65533;&#65533;
&#65533;&#65533;Q&#65533;F&#65533;&#65533;F&#65533;&#65533;K&#65533;p(E&#65533;&#162945;&#65533;ytL'4&#65533;
]&#65533;&#65533;K&#736;TW&#65533;1&#65533;w\Knt&#65533;:hz&#65533;kED&&#65533;&#65533;Ny&#65533;&#65533;&#65533;-sYW&#65533;&#65533;&#65533;/&#65533; ` 3&#65533;!4!&#65533;O&#1363;t&#65533;&#65533;	N &#65533;`&#65533;&#830;&#65533;&#1028;*4&#65533;1&#65533;&#65533;&#65533;&#65533;	%l&#65533;y&#65533;^&#65533;&#65533;&#65533;g&#65533;&#65533;&#65533;+>&#65533;&#65533;&#65533;&#65533;&#65533;`&#65533;&#65533;3V&#65533;&#65533;&#65533;l(&Z!(*+&#65533;&#65533;YL&#65533;7R1;&#65533;&#65533;&#65533;O&#65533;&#65533; ` &#65533;?&#65533;&#65533;&#65533;,^&#65533;?k&#65533;(O&#65533;&#65533;C&#65533;&#65533;o&#65533;O&#65533;Y&#65533;&&#65533;&#65533;&#65533;/PA&#65533;X&#65533;0>&#1434;4&#65533;&#65533;&#65533;H&#65533;&#65533;&#65533;&#65533;)Evp&#65533;L4Y@&#65533;&#1832;&#65533;&#65533;&#65533;&#65533;q_x&#65533;&#65533;N&#65533;&#65533;*Yy&#65533;&#65533;&#65533;"xPP*&#65533;&#65533;P&#65533;6LYx&#65533;p&#65533;S&#65533;$&#65533;&#65533;(tb&#640;&#65533;0^W&#65533;>&#65533;i&#65533;{&#1875;&#1572;&#65533;&#65533;t&#65533;?&#65533;&#65533;t&#65533;&#65533;&#65533;p!PaK&#65533;1LbVw&#65533;(&#65533;G&#65533;C-&#65533;!&#65533;d&#65533;$%qp&#65533;&#65533;P&#65533;aQ&#65533;xI&#65533;1&#65533;\d4&#65533;JUGZE&#65533;&#65533;]&#65533;P;&#65533;&#65533;r&#65533; :&#65533;&#65533;&#65533;&#65533;b&#65533;*&#65533;&#440;Q&#65533;:&#65533;0]H&#65533;W&#65533;	,\&#65533;o&#65533;C&#65533;H[(L&#65533;&#65533;&#65533;&#65533;4&#65533;@&#1897;Z&#65533;JB&#65533;&#65533;K]&#65533;%&#65533;@	L&#65533;&#65533;&#65533;e&#65533;7P&#65533;&#65533;&#65533;&#65533;J&#65533;&#65533;&#65533;&#65533;&#65533;&#65533;&#65533;&#65533;a&#65533;&#65533;&#65533;&#65533;f&#65533;c9&#65533;&#65533;OP&#65533;&#65533;&#65533;	C&#65533;hs&#65533;&#65533;&#65533;$&#65533;V,&#65533;~U&#65533;&#65533;&#65533;&#65533;V&#65533;&#65533;'&#65533;&#65533;2&#65533;J&#65533;&#65533;BB&#65533; #T&#65533;X&#65533;&#65533;'wu4e&#65533;&#65533;0&#65533;&#65533;	&#65533;h&#65533;pH+&#65533;&#65533;&#514;u&#65533;B!X&#65533;0&#65533;'^&#65533;&#65533;.E!F6&#65533;&#65533;&#65533;&#65533;z&#1952;&#65533;,&#65533;&#65533;&#65533;&#65533;D0&#65533;&#65533;&#65533;&#65533;&#65533;&#65533;>&#65533;:taEP{&#1060;#&#65533;&#65533;
s&#65533;RF&#65533;&#65533;&#65533;&#65533;PA&#65533; &#65533;*&#65533;&#65533;&#65533;L?&#65533;&#65533;&#65533;|1&#65533;d&#65533;G&#65533;&#540;;&#65533;{&#65533;&#65533;&#65533;'&#65533;-&#65533;&#65533;HkM&#65533;,&#65533;I0&#65533;S&#65533;(Y&#65533;.l&#65533;&#65533;&#65533;"&#65533;t&#65533;8&#1057;&#65533;&#65533;N&#65533;R&#65533; &#65533;&#65533;D&#65533; &#65533;&#65533;&#65533;q&#65533;]w &#65533;&#272;&#65533;P*&#65533;*6dD&#65533;&#33120;&#65533;&#65533;`9&#513;%&#65533;&#65533;Hn&#65533;&#65533;ud&#65533;H&#65533;#&#65533;{&#65533;&#65533;/8&#65533;<H&#65533;&#65533;M&#65533;&#188;X&#65533;"&#65533;&#65533;&#65533;6~&#65533;Y&#65533;&#65533; &#65533;&#65533;S&#65533;&#65533;&#65533;e&#65533;&#65533;]m&#65533; Z&#65533;&#65533;&#65533;&#65533;&#65533;dV{&#1813;f&#65533;&#65533;@_M&#65533;3X&#65533;&#65533;g&#65533;a*_&#65533;&#65533;&#65533;&#65533;&#65533;&#65533;29&#65533;&#65533;q&#65533;j&#65533;:4&#65533;eX&#65533;&#65533;&#65533;DCL&#65533;&#65533;m&#65533;V028\L&#65533;&#128;&#65533;W&#65533;5\&#793;&#65533;N&#65533;&#65533;&#65533;&#543;a&#65533;&H&#65533;W&#65533;45&#65533;u&#65533;&#65533;	WO&#65533;xT&#1028;&#65533;Y&#65533;&#65533;PM?7>&#65533;^Ac&#65533;&#65533;&#65533;&#65533;&#65533;&#65533;&#65533;]&#65533;h9`&#65533;&#65533;I&#65533;q&#43377;&#65533;O&#65533;|&#65533;E&#65533;YL&#65533;&#65533;&#65533;&#65533;r_&#65533;&#65533;&#65533;ma&#65533;>~m&#65533;&#65533;&#65533;&Y&#65533;&#65533;@DJ&#65533;&#65533;6x&#65533;#k&#65533;!&#65533;gX&#65533;$u&#65533;o&#65533;&#375;&#65533;)wz&#65533;
&#65533;&#65533;&#65533;Cv&#65533;	&#65533; &#65533;&#65533;&#65533;&#65533;(&#65533;&#65533;2v@&#65533;Q&#65533;g&#8967;(&#65533; &#65533;.{&#65533;):B&#65533;#&#65533;G%&#65533;&#39303;g&#65533;@ac&#65533;&#65533;&#65533;.
&#65533;Jd&#65533;`cR&#65533;5&#65533;&#65533;:<l&#65533;.&#65533;&#65533;Xa&#65533;N6&#65533;&#65533;&#65533;&#65533;&#65533;n
&#65533;vbB&#65533;&#65533;&#65533;aV&#65533;LjJ&#65533;&#65533;&#65533;0HN&#65533;@&#65533;!D,&#65533;t\a&#65533;|&#65533;s&#65533;&#65533;&#65533;J]&#65533;&#65533;&#65533;
&#65533;&#65533;&#65533;\&#65533;-&#65533;&#65533;0b&#65533;&#65533;&#65533;&#65533;&#65533;&#65533;&#65533; Ne&#65533;&#65533;&#65533;&#65533;&#1708;&#864;&#65533;`*&#65533; a&#65533;
l&#65533;&#65533;&#65533;m&#65533;4F&BadhCc&#65533; 3&#65533;&#65533;&#65533;&#65533;&#65533;Xfn&#65533;@7JOF&#65533;C&#65533;&#65533;Mn&#65533;&#65533;&#65533;&#65533;@5&#65533;&#65533;&#65533;^&#65533;&#65533;B&#65533;
&#65533;f&#65533;&#65533;&#65533;&#65533;&#65533; w0&&#65533;&&#65533;&#65533;gO@&#65533;&#65533;:Bw&#1152;&#65533;a&#65533;"&#65533;JB&#65533;&#65533;5&#65533;&#65533;&#65533;A&#65533;'YaE&#65533;ZpiJ&#1953;&#385;&#65533;^&#65533;&#65533;`(&#65533;&#65533;rG&#65533;.&#65533;&#65533;~&#65533;&#65533;&#65533; &#65533;AT&#65533;g&#65533;M*`&#65533;&#65533; #&#65533; &#2014;&#65533;
`a&#65533;a
&#65533;D&#65533;@d&#65533;&#65533;&#65533;&#65533;&#65533;	^&#65533;O.&#65533;<~f&#65533;&#65533;#ww`b_&#65533;&#65533;b&#65533;O`Ij\A`&#65533;'&#1920;1&#65533;&#65533;&#65533;T@1U2&#65533; &#65533;P2U&#65533;&#65533;@!6~&#65533;B&#65533;!&#65533;&#65533;&#65533;@&#65533;8,&#65533;&#65533; R\L&#65533;&#65533;g6&#65533;&#65533;0&#65533;A	&#65533;&#545;&#65533;B"&#65533;&#65533;"&#65533;@4&#65533;&#65533;&#333;&#65533;&#65533;Y&#65533;&#65533;*&#65533;&#51716;&#65533;!<&#65533;&#65533;gz&#65533;D&#65533;#'&#65533;&#65533;!&#65533;b&#65533;&#65533;&#65533;&#65533;-&#65533;&#65533;]&#65533;&#65533;&#65533;&#65533;N&#65533;J&#65533;
&#65533;(#c&#65533;&#65533;&#65533;&#1001;&#65533;&#65533;&#65533;&#65533;
&#65533;&#65533;	`&#65533;&#1014;Hd~N&#65533;&#65533;`&#65533;H&#682;:B56&#65533;D&#65533;4&#65533;f&#65533;T&#65533;5&#65533;&#65533;7F&#65533;Hmhda&#65533;&#65533;2<*)&#65533;-&#65533;&#65533;H}&#65533;J&#65533;t!&#65533;&#65533;J&#65533;|Q#:&#65533;6&#65533;c&#65533;@&#65533;&#65533;&#65533;&#65533;&#65533;&#65533;c&#65533;iBn&#65533;JR&#65533;&#65533;&#65533;#&#65533;@&#65533;&#65533;&#65533;&#65533;6&#65533;G&#65533;Lp &#65533;r&#65533;!8G&#1153;&#65533;&#672;&#65533; &#65533; 1&#65533;&#65533;(ZI)&#65533;&#65533;J<&#65533;&NBd&#65533;&#65533;&#65533;&#65533;PC&#65533;&#65533;&#65533;&#65533;&#65533;&#65533;&#65533;&#65533;&#65533;"&#65533;&#65533;E"&#65533;&#65533;Lr&#65533;2&#65533;B&#65533;&#65533;w&#65533;&#65533;M&#65533;&#65533;(lM&#65533;(Kv&#65533;cv"Tj&#65533;&#65533;&#65533;Bzj(&#65533;#`&#65533;h&#65533; &#65533;&A&#65533;!&#65533;&#65533;r&#65533;P,&#65533;&#65533;P2pA&#65533;d&#65533; &#65533;&#65533;xf#&#65533; EZ&#65533;{&#65533;rd&#1312;N*[&#65533;&#65533;&#65533;&#65533;&#65533;W&#65533;&#65533;&#274;,W&#65533;lH&#65533;&#65533;&#65533;A&#65533;&#65533;@A&#65533;&#65533;K&#65533;!.&#65533;n&#65533;&#65533;&#65533;@]&#660;&#65533;DH.&#65533;p&#65533;&#65533;^&#65533;&#65533;&#65533;&#65533;&#65533;&#65533;y&#65533;@_C&#65533;q_&#65533;&#65533;`T&#65533;4mc4&#1280;&#65533;s&#65533;&#818;&#65533;236&#65533;&#65533;&#65533;&#65533;&#65533;4&#65533;D&#65533;Mc&#65533;5&#65533;&#65533;&#65533;
&#65533;as(6B!&#65533;8f!&#65533;&#65533;&#65533;?&#65533;&#65533;&#65533;8&#65533;&#65533;&#65533;@&#65533;D&#65533;@a`rD&#65533;c>&@&#65533;&#65533;&#33021;v&#65533;T!b&#65533;&#65533;#&#65533;&#65533;&#65533;&#65533;&#65533;&#65533;PC&#65533;"H&#65533;F&#65533;A &#65533;E\&#65533;p&#65533;A&#65533;
&#446;&#65533;@
#v8.&#65533;&#65533;&#65533;&#65533;&#65533;&#65533;&#65533;s&#65533;E^&&#65533;p2PCt&#65533;a&#65533;	@&#65533;fK&#65533;&#65533;
&#65533;T .&#65533;&#65533; 8&#65533;&#65533;"u&#65533;&#7936;ta&#65533;B&#65533;&#65533;&#65533;&#65533;`&#65533;I&#65533;B,&#65533;q:&#65533;8"&#1668;cd&#65533;o}J&#65533;&#65533;p&#65533;+srIeuf)/&#65533;&&#65533;GV&#65533;*-gT&#65533;&#65533;z&#65533;W&#65533;E"&#65533;r|fz%[&#65533;'&#65533;ETJ&#65533;3<A*&#65533;_&#65533;M&#65533;&#65533;'^&#65533;1x&&#65533;&#65533;+0&#65533;&#65533;&#65533;&#65533;&#65533;E&#65533;&#65533;L&#65533;&#65533;L&#65533;&#65533;-&#65533;&#65533;.B &#65533;4&#65533;L0n&#65533;#&#65533;&#65533;&#1066;=s0S&#64512;1&#65533;E#&#65533;2&#65533;c&#65533;&#65533;&#65533;2I*&#65533;.Q&#65533;&#65533;&#65533;=~&#65533; 
&#65533;&#65533;&#65533;&#65533; Uic78&#65533;&#65533;&#65533;cbC`0&#65533;X&#65533;@&#65533;&#65533;&#65533;I&#65533;dwb&#65533;&#65533;&#65533;&#65533;&#65533;'&#65533;&#65533;a@&#65533;&#65533;&#65533;&#65533;&#65533;T?'@&#65533;&#65533;U&#65533;na&#65533;&#65533;&#65533;r&#65533;&#65533;l@&#65533;l&#65533;&#65533;fL&#65533;&#65533;&#65533;&#65533;`&#65533;&#65533;&#65533;R9&#65533;&#65533;a&#65533;&#65533;$"&#65533;&#65533;&#65533;&#65533;&#65533;&#65533;`
F_&#65533;&#65533;2&#65533;O"&#65533;L&#65533;R&#65533;&#65533;&#65533;&#65533;&8&#65533;If&#65533;B&#65533;&#65533;D&#65533;P&#65533;3&#65533;&#65533;&#65533;&#65533;v&#2016;O&#65533;#y&#65533;h*]&#65533;&#65533;(8@aE&#65533;&#65533;&#65533;&#65533;&#65533;&#65533;&#65533;`	E&#65533;&#65533;Ip&#65533;#V&#65533;o&#65533;&#65533;&#65533;&#65533;h&#65533;+AT&#65533;&#65533;GE)&#51532;i&#65533;Ad&#65533;C&#65533;&#65533;rQ&#65533;,&#65533;&#65533;_FvgL&#65533;&#65533;	&#65533;P&#65533;&#65533;i3&#65533;H&#65533;&#65533;r&#65533;&#65533;`
}
@&#65533;lw&#65533;)h1&#65533;fFh&#65533;e&#65533;&#1445;L&#65533;&#65533;Lu&#65533;&#65533;"&#837;.&#65533;J&#65533;&#65533;e^V&#65533;/b&#65533;&#488;&#65533;1&#65533; 
f &#65533;&#65533;l&#65533;&#65533;
&#65533;	&#65533;&#65533;	&#65533;C&#65533;0&W&#65533;d4aJef5,&#65533;&#65533;zF&#65533;l&#65533;b"&#1142;h&#65533;&#65533;(&#65533;&#65533;&#65533;&#65533;=1@&#65533;&#65533;&&#65533;&#65533;&#65533;qS&4A@S/&#65533;kD\s(<,8A&#65533;&#65533;Ta&#65533;&#65533;lv'?&#65533;a&#65533;&#65533;tQ&#65533;(&#65533;&#65533;B&#192;&#65533;A&#65533;&#65533;>&#65533;$^!&#65533;&#65533;&#65533;&#65533;&#65533;&#65533;q&#65533;&#65533;&#65533;a&#65533;Ax&#65533;&#65533;&#65533;&#65533;7=&#65533;&#65533;o^&#65533;&#65533;7&#65533;d&#65533;&#65533;NR&#65533;&#65533;[u(&#65533;g5&#65533;&#65533;&#65533;7s&#65533;w&#65533;D	&#65533;&#65533;&#65533;&#65533;&#65533;))&#65533;&#65533;Xa!&&#65533;&#65533;?Z&#65533;	Z&#65533;N&#65533;!&#65533;j&#65533;`&#65533;&#65533;.&#65533;&#65533; #&#65533;Vp&#65533;&#65533;@&#65533;&#65533;
&#65533;&#810;r&#65533;`4,&#65533;F&#65533;&#65533;Xg45&#65533;&#65533;j&#65533;&#65533;B&#65533;t!I&#65533;&#65533;&#65533;&#65533;*X&#65533;G&#65533;&#65533;&#65533;&#65533;F8X&#65533;&#65533;1&#423;&#146;U;&#65533;S&#65533;&&#65533;[&#65533;&#65533;+&#65533;TA&#65533;&#65533;	GY&#65533;&#65533;&#65533;f&#65533;E&#65533;&#65533;&#65533;1&#901;&#65533;,&#65533;hc&#65533;&#65533;&#65533;&#65533;&#65533;&#65533;j&#65533;&#772;&#65533;&#65533;j&#65533;V&#65533;br&#65533;	E&#65533;	f@&#862;*&#65533;&#65533;&#65533;&#65533;&#65533;&#65533;x&#65533;	0f4&#65533;1&#65533;&#65533;)&#65533;&#65533;<&#65533;&#65533;&#65533;V&#65533;&#65533;&#65533;&#65533;
26)&#65533;c(&#65533;&#65533;@&#65533;
&#65533; t&#370;<@&#65533;&#65533;&#65533;cn#T&#65533;&#65533;&#65533;os&#65533;2&#65533;&#65533;&#65533;j&#65533;&#65533;&#65533;(&#65533;`&#65533;!d&#65533;P)&#65533;FI&#65533;q}.&#65533;&#65533;&#65533;&#65533;&#65533;&#65533;&#65533;&#65533;&#65533;A&#65533;&#65533; &#65533;&#65533;Z^!
&#65533; &#65533;&#65533;!&#65533;&#65533;	&#65533;&#65533;_&#65533;&#65533;&#65533;&#65533;&#65533;&#772;k7/&F&#65533;JE#&#65533;)
&#65533;&#65533;}&#65533;&#65533;s#{&#65533;(z&#65533;M60$#&#65533;(&#65533; k&#65533;&#65533; &#65533;&#65533;&#65533;:&#65533;&#65533;tL&#65533;&#65533;>&#65533;'g:&#65533;J&#65533;#(h/&#65533;&#1859;&#65533;v&#65533;&#65533;A
s&#65533;&#65533;0&#65533;yX&#65533;}|&#65533; &#65533;! &#65533;1&#65533;&#1025;{&#65533;WB&#65533;r4*X<!&#65533;'H"(&#65533;&#65533;&#65533;az&#65533;T&#65533;bF:2(&#65533;&#65533;`"`k&#65533;X&#65533;&#65533;&#65533;rL&#65533;t&#65533;&#65533;]>&#551;&#65533;&#65533;rZ&#65533;B&#65533;&#65533;Xn@Z&#65533;=g&#65533;n&#65533;
&#65533;&#65533;N&#65533;0&#65533;&#65533;f&#65533;x&#65533;&#65533;&#65533;&#65533;&#65533;nX&#65533;Z&#65533;k&#65533; 
@f&#65533;&#65533;&#65533;&#65533;a &#65533;,Q$%q&#65533;`t&#65533;D&#65533;0Pf&#65533;h&#65533;*afA&#65533;t&#65533;&#65533;&#65533;@m>&#471;dBB&#65533;&#65533;uK&#65533;&#65533;&#65533;(0yl&#1184;6&#65533;A&#65533;&#65533; Y&#65533;ai&#65533;&#65533;&#65533;&#65533; 7N&#65533;+@&#65533;&#65533;!W|&#65533;&#65533;&#65533;=&#65533;B{&#65533;K;&#65533;s&#65533;C&#65533;=}L &#65533;y&#65533;&#65533;'r$&#65533;N&#65533;&#65533;7:&#65533;&#65533;q&#65533;&#65533;I&#65533;z&#65533;q&#65533;=eG&#65533;D>Y~&#65533;&#65533;&#65533;D#^&#65533;R&#65533;&#65533;OA&#65533;&#65533;C&#65533;&#65533;5&#65533;5&#65533;&#65533;&#65533;gy&#65533;&#65533;'e&#65533;&#65533;:&#1536; a&#1313;`N&#65533;Z&#65533;&#65533;c&#65533;1&#65533;&n&#65533;*F&#65533;*&#65533;&#1311;|&#65533;p&#65533;&#65533;&#65533;r &#430;&#65533;H&#65533;&#65533;c*fO&#65533;\&#65533;&#65533; &#65533;&#65533;p/i&#65533;~&#65533;X<rA&#65533;&#65533;`z&#65533;@&#65533;Jb&#1671;&#65533;&#65533;2@&#65533;&#65533;"^&#65533;&#65533;/&#1378;/]\&#65533; &#65533;&#65533;E&#65533;&#65533;M3&#65533;&#65533;&#65533;&#65533;EK&#211;&#65533;&#65533;'&#65533;&#65533;&#65533;&#65533;&#65533;j&#521;&#65533;<&#65533;6ch<&#65533;9Xan&#65533; @>&#65533;#n&`&#951936;&#65533;&#65533;rH&#65533;5&#65533;a=abaJ(&#65533;^&#65533;^&#65533;8@c
)3&#65533;&#65533;&#65533;>B&#65533;&#65533;&#65533;&#65533;O10&#65533;8&#65533;&#65533;&#65533;@&#65533;&#65533;*+9D&#65533;&#65533;A&#65533;|5&#65533;@&#65533;&#65533;f&#65533;&#65533;&#65533;&#1005;&#65533;&#65533;:]&#65533;&#65533;A&#65533;no9=&#65533;&#65533;Z&#65533;&#65533;`&#65533;xs&#279;D&#65533;2&#65533;&#65533;&#65533;&#65533;;&#65533;&#65533;Pz&#65533;T&#65533;B&#65533;Gd&#65533;&#65533;S&#65533;x&#65533;&#65533;1vG&#65533;+B&&#65533; H&#65533;A&#1415;&#65533;&#65533;)&#65533;p$$B^&#65533;&#65533;Z3&#65533;E&#65533;&#65533;&#65533;'(Tb)&#65533;&#65533;&#65533;&#65533;va&#65533;hB&#65533;D,(&#65533;R&#65533;'&#65533;&#65533;&#65533;,[&#65533;)&#65533;@x&#65533;!GX&#65533;bJz&#65533;&#65533;!&#65533;]e&#1127;,m&#65533;g&#65533;N2&#65533;&#65533;&#1828;q"&#65533;.&#4994;&#65533;:&#65533;&#65533;&#65533;B&#65533;&#65533;&#65533;i&#65533;b&#65533;&#65533;"^&#65533;j&#65533;>&#65533;&#65533;6&#65533;Q0&#65533;&#65533;N&#65533;&#65533;&#65533;&#65533;&#1321;&#65533;&#329;&#65533;0&#65533;&#65533;\&#65533;_&&#65533;O,&#65533;1&#65533;  &#65533;P&#65533;CpN(o6yRkV&#65533;a&#194;&#65533;5&#65533;9^&#65533;x&#65533;&#65533;&#65533;&#65533;.]&#65533;&#65533;&#65533;&#65533;E&#65533;I/E~&#65533;&#65533;&#65533;G0r&#1960;&#65533;	&#65533;1e&#65533;&#65533;e&#65533;KGO9y&#65533;%&#65533;'_&#258;&#65533;a&#65533;!,b&#65533;^&#65533;&#65533;&#65533;&#65533;X&#65533;^&#65533;&#65533;&#65533;7j<&#65533;)J&#65533;u&#65533;P&#65533;&#65533;j&#65533;&#65533;&#65533;!;n&#65533;&#1390;&#65533;0MQ&#65533;P&#65533;D&#65533;&#65533;(&#65533;P&#65533;&#65533;/4&M&#65533;`&#65533;&#65533;&#65533;	&#65533;&#399;&#65533;4&#65533;&#65533;&#65533;&#65533;j&#65533;.DC&#65533;&#65533;e#&#65533;V&#65533;&#65533;&#65533;&#65533;&#1905;Nf&#65533;c&#65533;&#65533;&#1904;7g&#65533;P&#65533;&#65533;&#65533;Y*(QJY);&#65533;&#65533;&#65533;&#65533;!S&#65533;;vn&#65533;i&#65533;&#65533;"Vl&#65533;&#65533;&#65533;v&#65533;t&#65533;"&#65533;&#65533;F&#65533;&#1981;&#65533;&#65533;&#65533;+5T&#65533;r&#65533;&#65533;1;w&#718;&#65533;&#65533;&#65533;c&#65533;8q&#65533;&#793;#'T/r&#65533;&#65533;)&#65533;j&#65533;;&#65533;&#65533;&#65533;&#65533;&#65533;:&#65533;&#65533;S&#65533;2&#65533;&#65533;&#65533;&#65533;&o&#65533;A^Gr&#1057;K9&#65533;&#65533;&#65533;&#65533;&#65533;&#65533;(3&#65533;,&#65533;&#65533;&#65533;`i&#65533;&L,&#65533;x2&#65533;q$}E&#65533;FG&#65533;&#65533;&#65533;_&#65533;&#65533;O&#65533;&#65533;@y &#65533; \&#65533;&#65533;&#65533;X&#65533;d&#65533;\&#65533;L	&#65533;X~&#65533;&#65533;
&| &#65533;+x)&#152;+&#65533;0&#65533;C&#65533;0&#65533;&#65533;M&#65533;&#39322;g&#65533;0&#65533;&#65533;f&#65533;yCi&#65533;4'&#65533;&#65533;T&#65533;&#65533;&#65533;&#65533;O3&#65533;Ap,TQ0PQD&#65533;EKU&#65533;&#65533;\`&#65533;cP\JTCqK&#65533;r&#65533;RgU}&#65533;0&#65533;&#1812;&#65533;1d%&#65533;*&#65533;&#65533;W&#65533;C&#65533;,vt&#65533;&#65533;OEQ$&#65533;11&#65533;&#65533;&#65533;E&#65533;&#65533;q&#65533;/&#65533;Fn&#65533;&#65533;1&#65533;&#65533;QU`&#65533;&#65533;	,&#65533;&#65533;sqi&#65533;&#65533;2&#65533;x&#65533;!&#65533;V%L&#65533;&#65533;E&#65533;a&#65533;&#65533;fM<a&#65533;b&#65533;b&#65533;&#65533;Fm$&#65533;.&#49958;N&#65533;&#65533;1&#65533;+&#65533;(&#65533;&#65533;+&#65533;&#65533;F&#65533;n&#65533;&#65533;&#65533;&#65533;R&#65533;&#65533;J&#65533;&#65533;&#65533;&#65533;1&#65533;Gl}&#65533;&#65533;tT&#65533;&#65533;&#65533;+&#65533;&#65533;Q&#65533;7&#65533;D&#65533;&#65533;i&#65533;&#65533;N&#65533;&#65533;y&#65533;&#65533;&#65533;G&#65533;&#65533;S+&#65533;&#65533;
{&#65533;}G^&#65533;&#65533;v&#482;&#65533;&#65533;&#65533; J/&#65533;m&#65533;&#65533;2&#65533;&#65533;&#65533;	&#65533;&#65533;u&#65533;&#65533;t&#65533;RN;$j&#65533;&#65533;1&#65533;&#65533;r&#65533;."&#65533;&#65533;&#65533;2'z&#65533;	}q&#65533;&#65533;&#65533;&#65533;&#65533;&#65533;^&#65533;&#65533;&#65533;&#65533;cni&#65533;h&#1743;E"Y8&#65533;C6&#65533;&#65533;&#65533;&#65533;_&#65533;d&#65533;Xf&#65533;&#65533;	Wz`A&#65533;&#65533;&#65533;`z&#65533;ec&#65533;&#65533;M&#65533;&#65533;&#65533;p&#65533;&#65533;f0&#65533;&#1658;&#65533;O &#65533;I'*&#65533;&#65533;C&#65533;&#65533;rx*&#65533;&#65533;&#65533;"&#65533;I[I&#65533;&#65533;&#65533;	P\&#65533;)O0&#65533;{c&#65533;ba&#65533;c&#65533;b&#402;&#65533;&#65533;&#65533;&#65533;&#65533;0&#65533;&#65533;j2&#65533;&#65533;F&#65533;'&#65533;de&#65533;F&#65533;2,v|&#369;&#65533;@$KO&#65533;4G0&#65533;b$&#65533;&#65533;&#65533;&#65533;RX&#1105;(P&#65533;&#65533;&#65533;C(&#65533;&#65533;]&#65533;&#65533;&#65533;S&#65533;,&#65533;&#65533;&#65533;c&#65533;&#65533;v&#65533;h1&#65533;p&#65533;tF&#65533;j&#827;&#65533;y&#587;^&#65533;Z	&#65533;X&#65533;]&#65533;&#65533;&#65533;&#65533;D0r&#65533;	&#65533;&#65533;	&#65533;D&#65533;PB&#65533;x&#65533;
I.&#65533;&#65533;&#2028;&#65533;cw9y&#65533;&#65533;D	&#65533;&#65533;f098!!&#65533;&#257;&#65533;`G&#65533;&#1841;&#65533;7&#65533;'9`L&#65533;&#65533;&#65533;c &#65533;a&#65533;&#65533;&#5481;!m4&#65533;Z&#65533;n&#65533;6&#65533;gj&#65533;1[&#65533;&#65533;
P&#65533;&#65533;wi (DD6&#65533;0(=|#:&#65533;epq&#65533;&#65533;V5&#65533;&#65533;i0&#65533;Q&#65533;@/&#65533;&#65533;3&#65533;RKg&#65533;x&#65533;a`H&#65533;3\&#65533;&#65533;&#65533;'E	H&&#65533;&#65533;&#65533;$&#65533;YNnK`&#65533;&#65533;&#65533;B :&#65533;`UpS&#65533;Pw4&#65533;`&#65533;K&2&#65533;&#65533;9&#65533;&#65533;&#659;m&#65533;;&#65533;&#65533;!6&#65533;$&#65533;&#65533;&#65533;&#65533;&#65533;"&#65533;{&#65533;+&#65533;&#65533;4$F3&#65533;&#65533;&#65533;&#65533;&#294;&#464;&#65533;1&#65533;&#65533;0N=&#65533;&#65533;&#65533;&#279;b&#65533;b6>&#65533;IV~%q!&#65533;X&#65533;K&#65533;\&#65533;&#65533;Pe7&#65533;F&#65533;H&#65533;&#65533;&#65533;&#65533;Zu&#65533;#Z
Y&#65533;&#65533;&#65533;
J&#65533; &#65533;i#&#65533;pG?o&#65533;X&#806;&#65533;&#65533;a&#1262;&#65533;X
&#65533;&#65533;&#65533;&#65533;&#65533;&#65533;y&#65533;&#65533;1&#65533;rgK>5&#65533;(pB4&#65533;h&#65533;V:&#65533;-X%
p&#65533;&#65533;&rS&#65533;&#65533;4,&#65533;8&#65533;1&#65533;@&#65533;&#1792;`&#65533;A&#65533;Qr&#65533;&#65533;&#65533;^&#65533;&#65533;&#65533;&#65533;:&#1329;q`&#65533;&#65533;H&#65533;`&#65533;&#65533;G&#65533;i&#65533;1&#65533;-
Cp`C&#65533;&#65533;&#65533;&#65533;&#65533;&#65533;5?&#65533;$'&#65533;&#65533;D&#65533;H'tp&#65533;&#65533;F&#65533; c&#65533;&#65533;SL:&#65533;#:&#65533;&C&#65533;Q$&#65533;&#65533;	&#65533;!&#65533;5&#456;&#65533;&#65533;K:&#65533;Eq&#65533;&#65533;&#65533;&!0&#65533;&#4850;&#65533;O*&#65533;C/,&#65533;IR	\&#65533;&#65533;%=&#65533;q&#65533;&#65533;&#65533;&#65533;$&#65533;&#65533;b.s&#65533;&#65533;&#65533;&#65533;z):&#65533;YwNC0&#65533;1Y&#65533;&#65533;&#65533;
r&#1028;'&#65533;&#65533;&#65533;&#65533;&#65533;&#65533;2yC&#65533;&#65533;4&#65533;&#65533;D!&#65533;&#65533;&#65533;C&#65533;&#65533;W&#65533;"B&#65533;!&#65533;&#65533;&#65533;5&#40255;&#65533;&#65533;&#65533;&#65533;&#65533;&#65533;P&#65533;$-a0&#65533;y&#65533;&#65533;&#65533;|&#65533;&#65533;P &#65533;-X&#65533;b)M&#65533;T1_&#65533;&#65533;R&#65533;&#65533;061&#65533;&#65533;&#65533;&#65533;&#65533;&#65533;&#65533;P&#65533;P&#65533;@Y&#65533;&#65533; &#65533;n&#65533;&#65533;NC'&#65533;p$&#65533;&#65533;9&#65533;&#65533;&#65533;&#65533;Ga&#65533;+`a&#65533;Z&#827;&#65533;&#65533;K&#65533;T&#65533;&#65533;&#65533;&#65533;%Y&#65533;-&#65533;&#65533;HC'6&#65533;&#65533;&#545;~&#65533;&#65533;HK|&#65533;&#65533;&#65533;Q&#65533;!W;&#65533;/&#65533;&#65533;B&#65533;&#65533;rnw&#65533;&#65533;c&#582;F&#65533;L&#65533; d:&#65533;|&#65533;2&#65533;1&#65533;!&#65533;3l&#65533;&#65533;&#65533;#&#65533;&#65533;}YN&#65533;&#65533;.&#65533;&#65533;E.
&#65533;kf&#65533;s&#65533;NQ&#1440;6E&#65533;`&#65533;&#65533;2GF&#65533;&#65533;;F&#65533;S&#65533;
X&#65533;"499&#65533;&&#65533;&#65533;4&#65533;o&#65533;&#65533;B&#65533;&#65533;&#65533;Nd&#65533;^9&#65533;#&#65533;n&#65533;&#65533;EJR&#65533;&#65533;&#65533;%&#65533;INr&#65533;+'&#65533;%/u	&#65533;&#65533;R&#65533;<&#65533;&#65533;z&#65533;&#65533;d&#65533;&#65533;n&#65533;p&#65533;b&#65533;&#65533;&#65533;&#65533;&#65533;2ap&#65533;/8&#65533;&#65533;6H&#65533;_$I&#65533;bx&#65533;&#65533;,'&#65533;&#65533;`&#65533;&#65533;&#65533;&#65533;(K&#65533;&#65533;)yM/1C&#65533;]b&#65533;d&#65533;&#65533;S
#&#65533;j>&#65533;&#65533;S&#65533;&#65533;&#441;&#65533;&#65533; J&#65533;&#65533;#$&#65533;)*p&#65533;&#65533;&#65533;DLb)GX&#65533;&#65533; 7H&#65533;&#65533;&#65533;:&#65533;&#65533;t&#65533;&#65533;0$9I,&#65533;M/&#65533;&#65533;B&#65533;)&#65533;t&#65533;&#65533;&#47573;Y&#65533;f&#65533;+&#65533;x&#65533;W&#65533;&#65533;.&#65533;&#65533;	.&#65533;&#65533;&#65533;&#600;E{r&#65533;&#65533;&#470;'&#65533;:c&#65533;Kds&#65533;&#65533;,&#65533;a&#65533;&#1627;&#2044;&#65533;&#65533;&#65533;&#65533;&#65533;&#65533;h#&#65533;&#65533;&#65533;:&#65533;&#65533;&#65533;&#65533;&#65533;D&#65533;4&#65533;&#65533;&#65533;(&#65533;&#65533;4&#65533;1&#65533;i&#65533;&#65533;&#65533;E{&#65533;}&#65533;&#65533;&#65533;&#65533;&#65533;&#65533;&#65533; a&#65533;b&#65533;pE'&#8590;&#65533;&#65533;&#65533; $]Sh&#65533;&#65533;d&#65533;	&#65533;`&#65533;"6&#65533;V:&#65533;q&#65533;[&#65533;@:lb/&#65533;&#65533;K*&#65533;d&#65533;&#65533;&#65533;Y&#65533;&#65533;d+&#65533;&#1608;#n&#65533;&#65533;]m&#65533;N)&#65533;&#65533;&#65533; s&#65533;&#65533;9^&#65533;[tu*&#65533;&#1165;n&#65533;_t&#65533;#&#65533;&#65533;&#65533;R>Ysp&#65533;'<A;&#65533;&#65533;&#65533;&#65533;&#65533;&#65533;&#65533;&#65533;+&#65533;&#65533;&#65533;w&#65533;T>&#65533;&#65533;&#65533;_&#132;p&#65533;&#65533;&#65533;&#65533;6?P0&#65533;0,&#65533;&#65533;&#65533;&#65533;&#65533;77&#65533;&#65533;
&#65533;&#65533;=s&#65533;	T$q&&#65533;&#65533;&#65533;	w&#65533;Cr &#65533;&#65533;bT&#65533;s&#65533;&#65533;&#65533;&#65533;
&#65533;&#65533;&#65533;T&#65533;0k&#65533;&#65533;<&#65533;AP&#65533;H7dL&#65533;&#65533;OV0<&#65533;S&#65533;&#65533;&#65533;B&#65533;&#65533;&#65533;Q`&&#65533;
4&#65533;-&#65533;@&#65533;&#65533;	a&#65533;&#65533;&#65533;&#65533;0&#65533;a'3&#65533;`(]&#65533;/3f9&#65533;k&#65533;,"&#65533;`&#65533;&#65533;&#65533;q!&#1888;&#65533; |v&#65533;V&#65533;&#65533;Btf&&#65533;&#65533;&#65533;&#65533; &#65533;V&#65533;&#65533;E&#65533;&#65533;Xk W&#65533;&#65533;O&#65533; G&#65533;q3R&#65533;&#705; 7&#65533; &#65533;@Zc&#65533;&#65533;4&#65533;&#65533;&#65533;pe&#65533;I&#65533;&#65533;
&#65533;&#65533;
&#65533;	&#65533;&#65533;&#65533;	1&#65533;&#65533;&#65533;Zj&#65533;{H4&#65533;@
&#65533;@+2&#65533;w+&#65533;)&#65533;&#65533;f&#65533; &#65533; &#65533;&#65533;l&#886;$&#65533;&#65533;$&#1046;$Pma&#65533;%&#65533;m@}&#65533;&#65533;%&#65533;]&#65533;&&#65533;5 ~&#65533;W~&#33166;&#65533;&#65533;7 &#65533;&#65533;&#65533;&#65533;&#65533;&#65533;M&#65533;p<&#65533;d+&#128;q&#65533;&#65533;&#65533;&#65533;'}dN&#65533;td&#65533;1n&#65533;&#65533;&Ng&#65533;;&#65533;SL&#65533;S&#65533;s`E&#65533;>7F&#65533;
&#65533;&#65533;&#65533;Uhsr&#65533;@&#65533; &#65533;&#65533;&#65533;o0wE&#1779;-&#65533;&#65533;b&#65533;Q&#65533;&#65533;S,&#65533;r&#65533;Q&#65533;pa&#65533;&#65533;v@u&#65533;1&&#65533;&#65533;Gd&#65533;&#65533;.w&#65533;.K&#65533;dO&#65533;S&#65533;uN&#65533;&#65533;&#65533;!6&#65533;&#65533;I&#65533;0&#65533;@o&#65533;T&#1032;&#65533;&#65533;1e&#65533;AJT&#65533;Up&#65533;&#65533;&#65533;CD&#65533;&#65533;n &#65533; &#65533;0Q@g&#65533;Tkj&#65533;!
#&#65533;&#65533;&#65533;&#65533;
&#65533;&#65533;k&#65533;&#65533;
&#65533;v&#65533;,&#65533;&#65533;&#65533;&#65533;&#23567;	&#65533;&#65533;&#65533;(&#65533;D>W&#65533;&#65533;*&#65533;Zq'!_&#65533;&#65533;&#65533;&#65533;&#65533;QW&#65533;&#65533;&#65533;&#65533;h
rpz&#65533;&#65533;
4X6&#65533;&#65533;4&#65533;&#65533;G&#65533;&#65533;&#65533;&#65533;7&#65533;X(&#65533;&#65533;4rP&#65533;@
&#65533;&#65533;&#65533;pA1qk_&#65533;7&#65533;&#65533;B&#65533;)&#65533;&#65533;|&#65533;cJ&#65533;h$&#65533;&#65533;J&#65533;&#65533;9&#65533;&&#65533;7&#65533;&#65533;&#65533;}%&#65533;&#65533;9]&#65533;~s&#65533;eb~&#65533;x~$pnj&#65533;&&#65533;B&#65533;&#65533; G&#65533;>&#65533;E_&#65533;S<(X&#65533;`,P@:k2pm&#65533;p&#65533;&#65533;&#65533;I&#65533;N	H&#65533;&#65533;&#65533;dH&#65533;&#65533;(&#65533;&#65533;
s&#65533;0&#65533;@E&#65533;&#65533;&#65533;&#65533;!&#65533;P&#65533;=q&#65533;d`D&#65533;&#65533;&#65533;t&#65533;(&#65533;?&#65533;;&#65533;&#65533;%&#65533;&#65533;s&#65533;c&#65533;@&#65533;&#65533;CA&#65533;H&#65533;&#65533;NK&#65533;O&#65533;&&#65533;&#65533;?&#65533;&#65533;2?&#65533;U&#65533;&#65533; 4&#65533;&#65533;&#65533;r]&#65533;w&#65533; w5&#65533;)&#65533;a@&#65533;&&#65533;&#65533;*TID@t&#65533;&#65533;R&#65533;&#65533;&#745;i&#65533;&#65533;&#65533;A&#65533;&#65533;&#65533;ak&#65533;G2&#65533;&#65533;&#65533;4!&#65533;&#65533;6&#65533;&#65533;&#65533;&#65533;(aw&#65533;
&#65533;
&#57542;&#65533;!&#65533;&#65533;X&#65533;&#65533;&#65533;s&#65533;&#65533;!&#65533;
&#65533;p&#65533;&#65533;	&#65533;`
l3YRA&#65533;z&#65533;&#65533;&#65533;l&#65533;Hp&#65533;
&#65533;&#65533;X,5	&#65533;p&#137;&#65533;&#65533;Z&#65533;&#65533;sT&#65533;&#65533;&#65533;&#65533;=0&#65533; m&#65533;&#65533;l&#65533;m&#65533;Y8&#65533;]&#65533;%&#65533;D9&#65533;E}&#65533;&#65533;\&#1718;\&#65533;}0:&#65533;W&e&#65533;:&#1674;&#65533;&#65533;~&#65533;I')o@;.&#65533;&#65533;&#65533;O&#65533;&#65533;>&#65533;t&#65533;A&#65533;v`N&#65533;&#65533;&#65533;&#65533;&#65533;D&#65533;&#65533;&#65533;.@&#65533;p&#65533;A2&#65533;&#65533;&#65533;&#480;j&#65533;&#65533;*R&#65533;)R&#65533;
%&#65533;&#65533;P\&#65533;\0&#65533;&#65533;!&#65533;&#65533;<&#65533;(&#65533;C&#65533;&#65533;&#65533;	H&#65533;
bh&#65533;&#65533;7`&#65533;w&#65533;&#65533;&#65533;1g0>&#65533;(JG&#65533;IG	c&#65533;&#65533;&#65533;S&#65533;O&#65533;=M0f]0BDq&#65533;(a&#65533;&#65533;B(&#65533;&#65533;rI-1i&#65533;b&#65533; &#65533;pW&#65533;Q1&#65533;&#65533;&#65533;&#65533;#fs&#65533;&#65533;&#65533;c&#65533;&#65533;h3&#65533;&#65533;&#65533;)"&#65533;`QQ&#65533;RQ&#65533;&#65533;&#65533;&#65533;Zf&#65533;	&#65533;avi&#65533;&#65533;'&#65533;G{b&#65533;&#65533;ky&#65533;&#65533;`&#1162;&#65533;f{wM&#65533;&#297;&#65533;G&#65533;&#65533;&#65533;@&#65533;p&#65533;&#65533;4&#65533;&#65533; &#65533;&#65533;Gs&#65533; k &#65533;5&#65533;x
&#65533;P&#65533;0
{&#65533;	&#65533;@{x#&#65533;&#65533;&#65533;&#65533;[c&#65533;T&#65533;$&#65533;&#65533;J&#65533;&#65533;J&#65533;&#65533;l&#1083;&#1239;m&#65533;&#65533;l%&#65533;&#65533;&#65533;&#65533;p9&#1433;K&#65533;&#65533;!&#65533;&#65533;&#65533;1p&#65533;&#65533;:&#1307;&#65533;&#65533;W]&#65533;&#65533;&#65533;&#65533;&#65533;PQ_&#1060;[&#65533;*M&#65533;&3;&#65533;+&#65533;o2n&#65533;&#65533;N7LG&#65533;&Nv&#65533;2&#65533;P+'5fq<!&#65533;{&#65533;
&#65533;&#65533;	u&#65533;5&#65533;&#65533;] ,&#65533;?&#65533;r>&#65533;@-9Gaf&#65533;&#65533;@&#288;	&#65533;0&#65533;v&#65533;[&#65533;M&#65533;&#65533;&#65533;&#65533;&#65533;&#65533;.&#65533;&#65533;&#65533;I&#65533;S&#65533;rS&#1538;&#65533;d&#65533;&#65533;&#65533;&#65533;o=&#65533;R&#65533;N
&#65533;s&#65533;&#65533;&#65533;a;T&#65533;	&#65533;&#65533;O[&#65533;*&#65533;T&#65533;1S&#65533;&#65533;&#65533;&#65533;o &#65533;&#65533;&#65533;ab`H&#65533;gd&#65533;Ri&#65533;4&#65533;&#65533;;&#65533;`&#65533;Z&#65533;&#65533;&#65533;&#65533;&#65533;	&#65533;&#65533;&#65533;]&#65533;{&#65533;#P&#65533;"&#65533;7Gi&#65533;fP&#65533;&#65533;&#65533;5&#65533;&#65533;"&#65533;v&#65533;b}j5{&#65533;l`
Y&#65533;&#65533;&#65533;*&#65533;8&#65533;f&#65533;{&#65533;$&#65533;&#65533;&#65533; z&#65533; &#65533;)G&#65533;ygR&#65533;/]&#65533;&#65533;&#65533;&#65533;%IB$&#65533;w&#65533;&#65533;Z$Cb%WR&#65533;&#65533;l&#65533;C%S&#65533;\&#65533;5&#65533;b"+0&#65533;&#1227;&#65533;&#65533;k&#65533;&#65533;&#493;&#65533;9n&#65533;e&#65533;&#65533;O&#65533;&#65533;>&#65533;&#65533;&#65533;g&#65533;I&#65533;&#65533;f&#65533;or&&#65533;S:rb&&#65533;&#65533;&#65533;&#65533;k:&#65533;&#206;&#65533;x&#65533;0&#65533;&#65533; &#65533;p&#65533;j&#65533;XPQTp&#65533;i&#1072;&#65533;2&#65533;0&#65533;q &#65533;Q&#65533;)
Lv&#65533;[>qr&#65533;&#65533;O&#65533;gA &#65533;Q&#65533;&#65533; \&#65533;&#65533;&#65533;&#65533;]0	,{&kr'H&#65533;_&#65533;4&#65533;&#65533;!&#65533;&#65533;#	8&#65533;V&#65533;&#65533;&#65533;o&#65533;&#65533;W&#65533;&#65533;H&#608;	&#65533;&#65533;r&#65533;
I&#65533;
"i|&#65533;&#65533;<1HF&#65533;&#65533;ty&#65533;&#65533;j&#65533;p&#65533;p'4l0JB&#65533;&#65533;&#65533;g&#65533;`2	&#65533;H&#65533;&#65533;&#65533;&#65533;sXNi`&#65533;&#65533;
&#65533;&#65533;&#65533;&#65533;	1Q4&#65533;$&#65533;&-q
&#65533;1&#65533;Ek&#65533;q&#1242;&#65533;6
&#65533;elPcC&#531;[&#65533;0&#65533;&#65533;&#65533;&#65533;g&#65533;&#65533;&#65533;t&#65533;&#1507;p&#65533;&#65533;&#65533;&#65533;&#65533;`&#65533;W&#65533;&#65533;v&#65533;&#65533;itJDb&#65533;&#65533;&#65533;J&#65533;t&#65533;8&#65533;$&#65533;&#65533;&#65533;&#65533;&#65533;&#691;&#65533;m&#65533;H&#65533;Z&#65533;9]&#188;&#65533;+&#65533;&#65533;<&&#65533;\&#65533;&#65533;&#65533;:&#644;&#65533;	&#65533;&#65533;&#65533;&#65533;&#65533;&#65533;E7&#65533;&#65533;&#65533;&#65533;r&#65533;&p"'&#65533;&#65533;:&#65533;,'&#65533;&#65533;:&#65533;&#65533;NF&#65533;(&#65533;h&#65533;&#65533;(I&#65533;y&#65533;D1&#65533;&#65533;&#65533;Q&#65533;&#65533;o&#65533;z&#65533;B`8%EB&#65533;&#65533;_&#65533;&#65533;&#65533;&#65533;&#65533;&#65533;&#65533;&#65533;l@r&#65533;
&#65533;@&#65533;&#65533;&#65533;&#65533;&#65533;>&#65533;&#65533;
	xN-=O0&#65533;&#65533;&#65533;&#1044;&#65533;&#1033;&#65533;;m&#65533;&#65533;0<&#65533;_&#65533;/&#65533;&#65533;=&#1316;)!a2y&#65533;&#65533;`;B&#65533;i&#65533;&#65533; &#65533;&#65533;&#65533;&#65533;B)^&#65533;&#65533;&#65533;Cg'q1P|&#65533;&#65533;Ah&#65533;s&#65533;&#65533;
&#65533;&#65533;v&#65533;0n&#65533;{F&#65533;&#65533;&#65533;&#65533;&#65533;P&#65533;&#65533;|&#65533;&#504;&#65533;{(%&#65533;6&#65533;&#65533;/R s&#65533;Z&#65533;&#65533;&#65533;&#65533;&#65533;&#65533;1!`&#65533;x&#65533;&#65533; $&#65533;&#65533;&#65533;5&#65533;&#65533;&#65533;&#65533;6&#65533;&#65533; p&#65533;3&#65533;&#1499;y&#65533;&#1532;&#65533;{{}	&#65533;&#65533;&#65533;Z&#374;v&#65533;B2j&#65533;&#65533;-$&#65533;%&#65533;xN&#65533;lI&#172;&#65533;&#65533;&#30109;&#65533;&#65533;&#65533;&#65533;D9&#65533;h&#65533;]&#65533;}&#65533;&#1788;&#65533;&#65533;&#65533;&#65533;:&#65533;&#65533;f":7 q0&#65533;1&(&#65533;
&#65533;&#65533;#&#65533;&#65533;&#65533;&#65533;&#65533;3pL&#65533;&#65533;&#65533;&#65533;&#65533;&#65533;&#1791;m&#65533;&#1516;p&#65533;!&#42806;&#65533; &#65533;&#65533;Hr&#65533;i&#65533;&#65533;)&#1520;&#65533;&#65533;.&#65533;	_&#65533;S7&#65533;PB&#65533;?
&#65533;ht/3F&#65533;&#65533;p&#65533;&#65533;p&#65533;
&#65533;&#65533;
&#65533;&#65533; &#65533;)}&#65533;`&#65533;-L&#65533;&#65533;_&#65533;c&#65533;/%&#65533;t!&#65533;&#65533;&#65533;R &#65533;&#65533;
&#65533;)R&#65533;
&#65533;&#65533;E&#65533;0H&#65533;iz&#65533;&#65533;&#65533;#&#65533;&#65533;<&#65533;&#65533;&#65533;gq&#65533;&#65533;&#65533;@Y&#65533;D@&#182;=&#65533;&#65533;iK&#65533;&#65533;Z&#65533;&#65533;M>4&#65533;&#65533;F.Bv&#65533;&#65533;&#65533;@&#65533; 01&#65533;&#65533;&#65533;&#65533;&#65533;P&#65533;&#65533;hb&#65533;&#65533;&#65533;%&#65533;)&#65533;6&#65533;&#65533;h&#65533;&#65533;p	&#65533;Q*&#65533;&#65533;"k@4&#65533;2&#65533;&#65533;&#65533;z&#65533;&#65533;	&#65533;&#65533;V09k&#65533;|-Jdf\&#65533;m&#65533;4&#65533;&#65533;X$&#65533;&#65533;&#65533;&#65533;K &#65533;y&#65533;&#65533;n&#65533;&#65533;	&#65533;&#65533;&#65533;}&#65533;&#65533;&#65533;&#65533;k&#65533;s&#65533;~&#65533;&#65533;:3&#65533;q&#65533;&#65533;
&#65533;&#65533;>&#65533;d[&#65533;K&#65533;&&#65533;]w'&#65533;~&&#676;&#65533;&#65533;&#398;&#65533;&#65533;_J&#65533;.&#65533;&#65533;&#65533;>&#65533;B;7f6*&#65533;&#65533;&#190;8&#65533;P&#65533;&#65533;i&#65533;a&#65533;?(&#65533;#X&#65533;R#>W&#65533;!&#65533;&#65533;4&#65533;&#65533;&#48158;&#65533;_0&#65533;&#65533;&#65533;=y(&#65533;"&#272;&#65533;A&#65533;&#65533;&#65533;JJ\&#65533;B&#65533;&#65533;R&#65533;&#65533;&#65533;^&#65533; UA&#65533;&#65533;
f&#65533;&#65533;&#65533;BO&#65533;
&#65533;,,a&#65533;U&#65533;wj&#65533;dl(>A&#65533;,a&#65533;qp2)&#65533;gnks&#65533;V/&#65533;k/B F&#65533;4i&#65533;&#65533;I&#65533;&#65533;:x&#65533;&#65533;{&#65533;&#590;P&#65533;&#65533;&#65533;q&#65533;&#65533;/Q&#1168;"&#65533;n&#1650;c&#65533;4Q&#65533;&#1157;
F&#65533;&#1461;c&#65533;&#65533;&#65533;e&#65533;	{5&#923;8&#65533;Pm;&#65533;&#65533;]&#65533;e&#65533;&#65533;&#65533;jN&#65533;8u&#65533;&#793;8G&#65533;&#65533;T9t&#65533;&#1193;&#198;M5T&#65533;x&#65533;&#65533;&#65533;K(e&#65533;@iR&#65533;&#65533;X(^&#65533;&#65533;&#65533;&#65533;&#132;	.&#65533;Up!&#65533;&#65533;&#65533;.4&#65533;{&#65533;&#65533;]&#65533;&#1453;+&#65533;&#65533;&#65533;0x&#65533;&#65533;&#65533;&#65533;c&#65533;!&#65533;&#263;&#65533;W&#65533;:4&#65533;0H&#65533;#&#65533;&#65533;&#65533;oi&#1188;K&#65533;M&#65533;`&#858;&#65533;&#65533;N/\&#65533;4&#65533;&#65533;&#65533;K&#65533;!3n&#1816;&#65533;zF&#65533;1&#65533;&#960;&#396;&#27485;&#65533;.^&#65533;&#65533;&#65533;&#305;AE
M&#65533;&#65533;,&#65533;;w&#724;&#65533;7&#65533;7&#65533;W&#65533;&#65533;`&#65533;$&#65533;&_&#65533;d&#65533;&#65533;m8/^&#65533;;&#65533;&#65533;&#65533;+94&#65533;
&#65533;&#65533;P&#65533;i&#65533;&#65533;w&#65533;y#&#65533;&#65533;&#65533;&#65533;&#65533;8&#65533; +&#65533;2$&#65533;F&#65533;{&#65533;&#65533;$&#65533;&#65533;&#65533;&#65533;6&#65533;&#65533;&#65533;H&#65533;;,&#65533;&#65533;,&#65533;&#65533;"<&#65533;&#65533;&#65533;&Z&#65533;&#65533;9@l"
Y&#65533;&#65533;ed&#65533;&#65533;&#65533;&#65533;tiO4&#65533;)&#65533;&#65533;&#65533;8p1&#65533;O&#65533;&#65533;J
+9&#65533;"&#65533;4@&#65533;cT&#65533;&#65533;8&#65533;&#65533;&#65533;.fEb&#65533;&#65533;C&#65533;9zc&#65533;4&#1824;jN<y&#65533;K9&#65533;0#!&#65533;
Z&#65533;!x&#65533;&#65533;E"PB&#65533;d&#65533;8&#65533;(&#65533;7&#65533;&#65533;E&#65533;e&#65533;f&#65533;&#1976;&#65533;&#65533;:zy&#65533;&#65533;lR&#65533;X4y&#65533;5&#65533;d&#65533;r&#65533;!&#65533;&#65533;&#65533;vMJ9&#65533; #&#65533;&#65533;&#65533;&#65533;
&#1066;&#65533;&#65533;&#672;&#65533;:&#65533;&#176;&#65533;&#65533;&#65533;	1q&#65533;&#65533;,)&#65533;&#65533;B-&#65533;&#65533;k&#65533;&#65533;&#65533;R&#65533;&#65533;&#65533;&#706;&#309;&#65533;&#65533;&#65533;&#65533;&#65533;2&#65533;l2&#65533;3a&#65533;&#65533;6&#65533;,&#65533;&#65533;>a&#65533;&#65533;F;&#65533;&#65533;&#65533;&#65533;n&#65533;!\&#65533;&#65533;>Vv&#65533;&#65533;;D&#65533;&#65533;cM5&#65533;C&#953;&#65533;+^-&#65533;!jP&#65533;`&#65533;F&#65533;74&%&#1659;&#65533;&#65533;d&#65533;&#65533;E&#65533;9$&#65533;"F,&#65533;&#65533;&#65533;&#65533;&#65533;Z)T	F&#65533;9&#65533;&#65533;"0&#65533;x&#65533;PN&#65533;+&#65533;F&#65533;Y&#472;w&#65533;YGT&#65533;&#65533;"9,&#65533;b&#65533;DQ&#65533;&#65533;`G>&#65533;C(&#65533;&#65533;&#65533;.B&#65533;?,&#65533;&#65533;&#65533;&&#65533;&#65533;&#65533;&#65533;x&#65533;ch"&#65533;Wf1&#422;M&#65533;&#65533;4~i&#536;7&#65533;&#65533;t,&#65533;`Dv&#65533;A&#65533;`&#65533;&#65533;B&#65533;k&#378;6&#65533;9|F&#65533;MxK&#1229;&#65533;&#49300;r&#65533;a&#65533;`:&#65533;IXK&#65533;i*&#65533;d&#65533;&#65533;M&#65533;Z#&#65533;&#65533;re&#65533;&#65533;>&#65533;&#65533;&#65533;&#65533;8&#65533;(0&#65533;&#65533;&#65533;+&#65533;!&#65533;&#65533;&#65533;n&#65533;n&#65533;X&#65533;Kv&#65533;&#65533;$a&#65533;|&#65533;:H&#65533;Y^&#65533;a&#65533;y&#65533;M&#65533;TCX&#65533;&#65533;&#180;&#65533;9&#65533;Pc+e&#65533;&#65533;&#65533;&#65533;&#65533;&#65533;l&#65533;&#65533;&#65533;.4&#65533;C&#4176;&#65533;&#65533;2h&#65533;&&#65533;&#65533;&#65533;B.p)`&#65533;&#65533;&#65533;_&#65533;e&#65533;tp1&#65533;&#65533;&#65533;e<&#65533;&#65533;&#65533;2&#65533;&#65533;
&#65533;&#65533;&#65533;&#1328;P&#65533;&#65533;&#65533;&&#65533;&#65533;\
!D&#65533;k&#65533;&#65533;&#65533;H&#65533;5&#65533;"u&#65533;8&#65533;U&#65533;9>4X&#65533;`3&#65533;&#65533;&#65533;p&#65533;{lB&#65533;Y &#65533;&#65533;&#65533;Vr%&#65533;p&#65533;f&#65533;&#65533;&#65533;/X&#65533;&#65533;l&#65533;&#65533;&#65533;.&#65533;&#65533;&#65533;&#65533; &#65533;&#65533;bj&#65533;81&#65533;fI&#65533;,&#65533;&#65533;bC&#65533;&#65533;. &#65533;&#65533;83&#65533;&#65533;&#65533;-&#65533;Ehy&#65533;&#65533;&#65533;'n9JG&#1202;6;LM&#65533;&#65533;D0t5XD&#65533;	>&#65533;&#65533;/&#65533;&#65533;4t&#65533;))`J&#65533;P&#65533;s8D&#65533;P&#65533;+P&#1209;&#65533;P&#65533;&#65533;&#65533;&#1313;&#65533;0&#65533;!A&#65533;&#65533;.&#65533;qKv$}&#65533;&#65533;D2R&#65533;&#65533;&#65533;&#65533;X&#65533;:&#65533;&#65533;=;8Ey&#65533;\&#65533;&#65533;&#65533;S<&#65533;!&#65533;"&#1108;&#65533;&#1034;&#65533;&#65533;Rs&#65533;&#65533;&#65533;`&#65533;Z&#65533;c{&#65533;jN<a)7&#65533;&#65533;&#65533;(&#65533;03O|	SI&#65533;&#65533;&#65533;&#65533;Ke&#65533; &#65533;&#65533;&#18710;&#65533;&#65533;em&#65533;&#65533;\&#1842;t&#65533;&#65533;&#65533;	&#65533;XD&#65533;&#1026;&#65533;d/yA;&#65533;&#65533;&#65533;&#65533;T0&#65533;&#65533;&#65533;<&#65533;H&#65533;2&#65533;&#65533;W	#&#65533;&#65533;&#65533;k3+&#65533;&#65533;
&#65533;&#65533;&#1320;f&#65533;&#65533;!	&#65533;d&#65533;l&#1121;&#65533;&#65533;D":04&#65533;j&#65533;X0&#65533;856&#65533;y8Fc&#65533;'&#65533;&#1028;b&#65533;&#65533;Pp&#65533;pm6&#65533;&#65533;&#65533;'G_ &#65533;,0&#65533;8&#65533;&#65533;&#65533;&#65533;'da_&#65533;B&#65533;`H1|&#21224;&#65533;&#65533;J&#65533;&#65533;E;&#65533;C"&#65533;&#65533;#uH&#65533;=l&#65533;&#65533;&#65533;gc&#65533;&#65533;@r&#65533;XN(<&#65533;&#65533;W&#65533;(&#65533;&#65533;&#65533;|CWl/&#65533;&#1236;E&#65533;&#1163;&#65533;&#65533;R&#65533;&#65533;&#65533;&#65533;:&#65533;"&#65533;&#65533;&#65533;&#65533;5ld,&#65533;&#65533;&#65533;:&#65533;&#65533;&#65533; &#65533;r&#65533;&#65533;&#65533;&#65533;&#454;7 &#65533;&#65533;&#65533;&#65533;M&#65533;&#65533;&#65533;:&#65533;&#65533;p&#65533;5&#65533;7N&#65533;&#65533;&#65533;&#65533;QG&#65533;&#65533;\&#65533;&#65533;j$&#65533;&#65533;&#65533; h&#65533;:&#65533;&#65533;&#65533;H&#65533;I&#65533;&#65533;&#65533;>_U&#65533;&#65533;&#65533;C_	&#65533;'6&#65533;&#65533;iX(&#65533;&#45452;&#65533;iN&#65533;&#65533;px&#65533;P&#65533;&#65533;&#65533;&#65533;, &#65533;&#65533;&#65533;S\f&#1026;\J*&#65533;&#65533;&#65533;{&#65533;&#65533;]&#65533;&#65533;S&#65533;&#65533;1&#65533;&#65533;&#65533;&#65533;&#65533;<&2+&#65533;Wd&#65533;&#65533;&#65533;&#65533;&#65533;E&#65533;	&#65533;
&#65533;F&#65533;&#65533;3L"q&#65533;&#65533;&#65533;qcBt&#562;
D&#65533;XY52d&#65533;&#65533;&#65533;&#65533;/&#650;T&#65533;C^!&#65533;a&#65533;&#65533; p&#65533;C`&#65533;%&#65533;y%&#65533;:z&#65533;uQ=0&#65533;Ns &#65533;,^&#142;6&#65533;bj&#65533;&#65533;[&#65533;&#65533;)%&#65533;&#65533;d&#65533;&#65533;2&#65533;+ b&#65533;&#65533;l&#65533;y&#65533;&#65533;&#65533;qvo+`&#65533;F&#65533;&#65533;@&#65533;P&#65533;&#65533;&#65533;>	&#1522;&#65533;GN:KB!&#65533;&#65533;zd,&#65533;,B&#65533;]&#1906;A&#65533;#&#65533;TK96&#65533;a6&#65533;"&#65533;&#65533;&#65533;P&#65533;&#65533;&#65533;&#65533;&#65533;&#65533;&#65533;&#65533;&#65533;&#1026;&#65533;zr&#1155;&#65533;g^&#65533;H&#65533;&#65533;&#65533;<&#65533;);@e&#65533;&#65533;&#65533;[&#2007;&#65533;&#65533;$&#65533;&#65533;&#65533;&#65533;&#549;&#65533;!&#65533;=C&#65533;&#65533;>&#65533;&#65533;+w&#65533;&#65533;
6&#65533;&#65533;|&#65533;<a&#65533;
&#65533;&#65533;c 4@&#65533;i8F&#65533;&#65533;&#65533;&#275;Q^&#65533;&#65533;h&#65533;M&#65533;q&#65533;&#65533;z&#65533;`J@&#65533;&#65533;&#1720;#?&#65533;;(&#65533;&#65533;t&#65533;&#65533;&#1129;&#65533;&#65533;Zd&#1296;&#65533;4 &#65533;NWs&#65533;&#65533;!C8N&#1357;&#65533;&#65533;1 &#65533;U&#65533;&#65533;&#65533;&#65533;&#65533;/$&#65533;jd&#65533;D&#1556;Z&#65533;&#65533;D0&#65533;&#65533;/&#322;&#876;xC'^&#65533;&#65533;4`&#65533;&#65533;&#65533;PP.&#65533;&#65533;&#65533;c&#65533;&#65533;S&#65533;8&#65533;aL.&#65533;&#65533;&#65533;&#65533;&#1932;&#65533;Nc&#65533;&#65533;&#65533;s&#65533;2&#65533;&#65533;	&#65533;&#65533;4"&#65533;&#65533;Hk`v&#65533;N&#65533;&#65533;&#65533;&#65533;&#65533;&#65533;m&#65533;l.jxw8&#65533;&#65533;&#65533;
``&#65533;;b&#65533;
&#65533;&#65533;&#65533;&#224;&#65533;Y&#65533;&#65533;	c&#65533;&#65533;&#65533;&#65533;&#65533;@&#1797;V&#65533;#j&#264;&#65533;&#65533;&#65533;+&#65533;*cS&#65533;%&#65533;ts&#65533;sb&#65533;2j&#65533;,J%S&#65533;&#65533;_&#65533;&#65533;Lw&#65533;&#65533;)&#65533;0&#65533;&#65533;	
Rt&#65533;&&#520;H&#65533;&#65533;[&#65533;L&#65533;&#17982;M@u&#65533;&#65533;&#65533;i&#65533;7&#65533;w&#65533;&#860;,!`@o&#65533;&#65533;&#65533;\d\&#65533;y&#65533;: &#65533;8&#65533;&#65533;,$,&#65533;T@&#65533;&#65533;&#65533;E8&#65533;&#65533;8S h&#65533;&#65533;0&#65533;&#65533;&#65533;&#65533;&#65533;&#65533;&#65533;&#65533;9&#696; oA&#65533;!&#65533;&#65533;&#65533;:&#65533; 2&#65533;&#65533;&#65533;&#65533;j:+&#65533;&#65533;&#65533;H&#65533;&#65533;	:&#65533;:&#65533;&#65533;2&#65533;&#65533;&#65533;&#65533;!&#65533;Z:z&#65533;&#65533;&#65533;&#65533;@&#65533;0{&#65533;!8&#173;&#65533;&#65533;<&#65533;&#65533;&#65533;&#65533;&#65533;&#65533;Wp(&#65533;&#65533;&#65533;&#65533;&#65533;&#65533;J&#65533;&#65533;(P4&#65533;bL!&#65533;((U&#65533;`&#65533;u X@&#65533;u&#65533;&#65533;#6&#65533;/(&#65533;b&#65533;&#65533;&#65533;&#65533;!&#65533;CX&#65533;{&#65533;fX&#65533;&#65533;&#65533;<O&#65533;O{&#65533;q&#65533;&#65533;&#65533;&#65533;&#65533;Fl&#65533;#q&#65533;&#65533;P[&#65533;-&#65533;&#65533;4p=Rc&#65533;&#65533;:&#65533;&#65533;@&#65533;&#65533;&#65533;&#65533;Mx&#65533;0&#65533;`KN&#65533;&#65533;Q,&#65533;&#65533;&#65533;t&#65533;.&#65533;&#65533;&#65533;&#65533;&#65533;&#42211;A7&#65533;&#65533;&#65533;	&#65533;[&#65533;&#65533;a.&#65533;c&#65533;:`&#65533;&#65533;&#65533;/&#65533;Q)9&#65533;=)&#65533;S7&#65533;y&#65533;&#65533;@
U(E&#65533;"FW(&#65533;&#65533;c&#65533;&#65533;&#1093;bh`&#1540;&#65533;`&#65533;o
&#65533;&#65533;&#1096;nG&#65533;"&#65533;&#65533;s3 &#65533;&#65533;B:;@&#65533;0&#65533;&#65533;8/8&#65533;6@1&#65533;&#65533;@&#65533;&#65533;ri1&#65533;&#65533;&#65533;c&#65533;&#192;P&#65533;&#65533;&#65533;&#65533;&#65533;&#1312;TH&#65533;`&#65533;&#1321;&#65533;B!!&#65533;&#65533;&#65533;p&#65533;B &#65533;&#65533;1&#65533;&#65533;&#65533;9&#65533;X&#65533;&#65533;&#65533;&#65533;"c&#65533;.&#65533;&#65533;"S&#65533;&#65533; /#D&#65533;&#65533;H&#218;4&#65533;`8&#65533;c &#65533;&#65533;&#65533;&#65533;&#1840;&#65533;Mx&#65533;&#65533;A&#65533;&#65533;&#2040;(&#65533;5|:R&#65533;(H&#65533;A&#65533;Y&#65533;&#65533;k&#65533;4,&#65533;&#65533;I&#65533;S&#65533;&#65533;&#65533;VX&#65533;&#65533;h,&#65533;g@&#65533;j&#65533;&#65533;z&#65533;2&#65533;&#65533;&#65533;&#65533;&#65533;k&#65533;&#65533;+&#1580;&#65533;&#65533;A&#1712;M&#65533;&#65533;c@&#65533;{&#65533;%&#65533;9p&#65533;&#1435;&#65533;&#65533;p`&#65533;&#65533; /@&#65533;&#65533;&#65533;%&#65533; &#65533;k&#65533;jJ&#65533;h&#65533;&#65533;?l&#65533;7&#65533;&#1025;uC&#65533;&#65533; &#65533;_&#65533;;&#65533;&#65533;8&#65533;&#65533;80/&#65533;`&#65533;S&#571;&#65533;&#65533;&#65533;X&#65533;#&#65533;&#65533;&#65533;j&#65533;5&#65533;&#65533;UrX&#65533;]&#65533;&#65533;P&#65533;&#65533;&#65533;h&#65533;qd&#65533;&#65533;&#1045;w&#65533;`	&#65533;&#65533;&#65533;&#65533;&#65533;&#65533;ds9&#65533;&#65533;&#65533;h&#65533;&#455;&#65533;l&#65533;&#65533;&#65533;0&#1282;-&#65533;"p&#65533;&#65533;&#65533;s&#65533;&#65533;&#65533;Xz&#65533;&#65533;&#65533;&#65533;&#65533;9&#65533;&#65533;&#65533;1&#65533;Zy	2&#65533;&#65533;&#65533;&#65533; &#65533;~&#65533;&#1288;&#65533;:&#65533;&#65533;&#65533;&#65533; I&#65533;&#65533;A&#65533;@:8&#65533;&#65533;&#65533;&#65533;.&#65533;&#65533;&#65533;P&#65533;&#1258;&#65533;&#65533;&#65533;&#65533;x&#65533;&#65533;&#65533;&#65533;*9X3&#65533;!&#65533;)&#65533;&#65533;((&#65533;&#65533;\9&#65533;W &#65533;V(+c&#65533;	2)&#65533;Y&#65533;U &#65533;&#65533;:)&#65533;+&#65533;2&#65533;&#65533;&#65533;(&#65533;&#65533;$&#65533;|z&#65533;&#245;D&#65533;&#65533;&#65533;&#970;K&#65533; K&#65533;&#65533;&#65533;t&#65533;%&#65533;4=&#65533;*Ur&#65533;&#65533;`b&#65533;/&#65533;&#65533;[&#65533;3&#65533;&#65533;cX.:&#65533;&#65533;Ia&#65533;&#65533;&#1637;S&#65533;eq&#65533;c&#65533;;&#65533;FG#&#65533;&#65533;"&#65533;&#65533;t&#65533;&#65533;l: &#65533;&#65533;&#65533;X`&#65533;5&#65533;&&#65533;`&#65533;mH&#65533;&#65533; &#65533;&#65533;&#65533;&#65533;&#65533;0~c&#65533;&#65533;&#65533;i&#65533;O`W&#65533;&#65533;	c&#65533;&#65533;&#65533;&#65533;&#65533;&#65533;&#626;&#65533;&#65533;&#65533;&#65533;&#321;&#65533;
&#65533; 6&#65533;&#65533;7&#65533;&#65533;&#65533;H&#65533;&#65533;O&#65533;&#65533;&#65533;&#65533;$1&#966;3&#65533;&#65533;&#65533;&#65533;&#65533;&#65533;&#65533;+&#65533;&#1227;&#65533;&#65533;&#65533;&#978;:&#65533;&#65533;&#65533;&#1411;&#65533;&#65533;jMHo!A&#65533;&#19544;&#65533;|)2&#65533;&#65533;&#65533;&#65533;&#65533;&#65533;&#1842;&#65533;&#65533;A(&#65533;;&#65533;&#65533;&#65533;&#65533;.&#65533;&#1386;&#65533;&#65533;&#1052;{<&#65533;QDJ&#65533;&#65533;.&#65533;&#65533;)&#65533;Wx&#65533;!Xx&#65533;&#65533;&#65533;e&#65533;Y&#65533;B&#65533;ep&#65533;&#65533;J&#65533;&#65533;&#65533;V&#65533;a&#65533;a@&#65533;a&#65533;N 7b`Z&#65533;,I&#65533;&#65533;&#65533;&#65533;2&#65533;B<K*UK&#65533;&#295;r&#65533;&#65533;&#65533;&#65533;&#65533;@<&#65533;&#65533;G&#65533;,1E&#131;Ib&#65533;&#65533;&#65533;&#65533;$&#65533;&#65533;&#65533;a4&#65533;a`#&#65533;y&#65533;^P&#65533;5&#65533;&#65533;[&#65533;Q&#65533;:&#65533;RL&#65533;=&#65533;U&#65533;U.&#65533;&#65533;&#65533;Z&#65533;&#65533;a&#65533;p&#65533;EO0&#65533;&#65533;jP@&#65533;{J&#65533;&#65533;&#1041;&#65533;Z
C&#65533;&#65533;h	&#65533;b&#65533;c&#65533;Um&#65533;e&#65533;&#1457;&#65533;W&#1029;^&#1749;&#65533;&#65533;E&#65533;&#65533;&#65533;Nl&#65533;u&#65533;&#65533;&#1555;&#65533;,!i)&#65533;&#65533;3&#65533;.D-&#65533;j9@&#65533;&#65533;&#65533;*&#65533;&#65533;&#65533;X&#65533;&#65533;
&#49919;(&#65533;&#65533;&#65533;O&#296;&#1414;&#65533;&#65533;XV&#65533;P&#65533;@b&#65533;z&#1641;&#65533;&#65533;&#65533;&#65533;i&#65533;-&#65533;r&#65533;&#65533;8'&#65533;&#65533;&#1272;9&#65533;C&#65533;x-&#65533;sE:&#65533;&#65533;A&#65533;&#65533;x$&#65533;&#65533;A%5;#&#65533;&#65533;I&#65533;\&#65533;1&#65533;&#65533;x&#65533;&#65533;&#65533;&#65533;`&#65533;(&#65533;&#65533;5{&#65533;Y ^k&#65533;&#65533;&#65533;&#65533;&#65533;&#65533;&#65533;&#65533;A*:{&#65533;&#65533;&#65533;&#65533;&#65533;mK&#65533;
&#609;&#65533;&#65533;&#65533;&#1562;&#65533;&#65533;&#65533;&#65533;&#65533;&#65533;&#65533;&#65533;4`=&#65533;&#65533;&#65533;4&#65533;A&#65533;U&#65533;&#65533;&#65533;S&#65533;P`d&#65533;U&#65533;+. )&#65533;&#65533;9&#65533;[&#65533;,&#65533;8E^r5@&#65533;&#65533;&#65533;Z&#65533;&#65533;&#65533;4&#65533;psa&#65533;&#65533;_q&#65533;&#65533;&#65533;T[&#65533;XM&#65533;&#65533;AY
&#65533;&#65533;&#65533;&#37183;&#65533;-&#2026;	{&#65533;wH&#65533;`x&#65533;&#65533;;&#65533;&#65533;SO Eu[G&#65533;&#65533;r&#65533;&#65533;&#65533;&#65533;&#65533;B&#65533;/&#65533;&#65533;b&#65533;0&#65533;&#65533;&#677;G(&#65533;"&#65533;&#65533;&#65533;&#65533;&#65533;&#65533;]r&#65533;O&#65533;|)&#65533;(&#65533;h &#65533;&#65533;&#65533;&#65533;O&#65533;&#65533;&#65533;&#65533;&#65533;&#65533; &#65533;&#65533;&#65533;)"3&#65533;}	&#65533;J&#65533;&#65533;9&#65533;H%*&#65533;&#65533;5&#65533;suAF6^FFP{ 6G&#65533;&#65533;Y&#65533;&#65533;N&#65533;&#65533;`&#65533;&#65533;a&#65533;YX+&#65533;&#65533;"]`&#65533;9&#65533;&#65533;&#65533;HNc&#65533;L&#65533;%&#65533;&#65533;&#65533;J_Y&#65533; &#65533;&#65533; &#65533;S
&#65533;&#65533;9&#65533;&#65533;9&#65533;&#65533;&#65533;_&#65533;&#65533;&#65533;+&#65533;A&#65533;)&#65533;&#65533;&#65533;!&#65533;Y&#65533;&#65533;Y&#65533;P&#65533;70/&#65533;Y
&#65533;&#65533;&#65533;	&#65533;&#65533;&#65533;~&#65533;m;H&#65533;&#65533;&#1300;&#881;/&#65533;&#65533;&#65533;;N&#65533;&#65533;98^&#65533;&#65533;VL'&#20656;&#65533;&#65533;o&#65533;&#1575;L&#65533;M68
Y&#65533;&#65533;&#65533;M8\&#65533;E&#65533;&#65533;Ph&#65533;]&#65533;Y&#65533;[m&#65533;&#65533;%^&#65533;pFNa&#65533;9`&#1800;&#65533;B&#1609;&#65533;&#65533;
38&#65533;&#65533;Y&#65533;7&#65533;&#65533;&&#65533;&#65533;&#65533;3.R&#65533;&#65533;&#65533;\z\&#65533;&#1210;&#65533;&#65533;E+p&#65533;&#65533;(&#65533;&#65533;&#65533;&#65533;&#984;	&#65533;"&#65533;i&#65533;&#65533;jM&#65533;;&#65533; 9&#65533;&#65533;\&#520;,A&#65533;&#65533;&#65533;&#65533;&#65533;&#65533;&#65533;t*%&#65533;&#65533;&#65533;&#65533;&#65533;&#65533;F&#65533;9&#65533;&#65533;&#65533;&#65533;&#65533;&#65533;&#1184;WK&#65533;&#65533;k:$#&#65533;&#65533;&#65533;F(&#65533;&#754;&#65533;V &#65533;`&#65533;4&#65533;&#65533;P\b&#65533;&#65533;;&#853;Y&#65533;M&#65533;&#65533;0
&#65533;&#65533;0&#65533;&#65533;9a&#65533;/&#65533;4E&#65533;&#65533;O;&#170;[&#27980;2&#65533;&#65533;2&#65533;&#65533;&#65533;&#65533;.&#65533;j&#285;&#65533;*&#65533;&#65533;&#65533;'&#65533;&#65533;&#65533;&#65533;EU8&#65533;l&#65533;q&#65533;&#65533;&#65533;&#65533;&#65533;&#65533;	_&#65533;&#65533;t&#65533;&#65533;&#65533;&#65533;IOP988O<>:\	Zm&#65533;&#65533;&#196;&#65533;&#65533;78&#65533;M`&#65533;/&#65533;&#65533;u&#65533;&#65533;&#65533;P&#65533;]&#65533;cP&#65533;cPu&#525;&#65533;&#65533;&#65533;3&#65533;&#65533;&#65533;lG&#65533;H	G5&#65533;&#65533;&#65533;&#65533;E?qa3&#65533;?c;@x&#65533;+(&#65533;L8&#65533;&#65533;ib];&#65533;$`)}&#1814;&#65533;&#65533;&#65533;&#65533;&#65533;&#65533;&#65533;`&#65533;1d&#65533;k=&#65533;&#65533;&#65533;:&#65533;&#65533;	&#65533; <&#65533;)&#65533;&#65533;&#1864;&#65533;&#1880;&#65533;&#65533;&#65533; &#65533;&#65533;&#65533;&#65533;&#65533;E>&#65533;"kK)#&#65533;u&#65533;&#65533;Hdzm&#65533;&#65533;&#65533;&#65533;AP&#65533;&#65533;1&#65533;&#65533;&#65533;&#65533;,`&#65533;vbX&#65533;k8&#65533;&#65533;&#65533;|xh7&#65533;&#65533;&#65533;&#65533;a&#65533;3O&#65533;&#65533;(&#65533;M%j&#65533;-&#65533;'x&#858;&#65533;&#65533;&#65533;3&#65533;F&#65533;&#65533;&#65533;&#65533;&#65533;*]&#65533;k&#65533;&#65533;6&#65533;&#65533;&#65533;4&#65533;!&#65533;$&#65533;&#65533;%&#65533;&#65533;r&#1434;&$y&#65533;Yho&#65533;&#65533;&#65533;Wkm&#65533;) R&#65533;&#65533;ex&#65533;&#65533;&#65533;&#1659;&#65533;P&#65533;&#65533;f&#65533;&#65533;8&#65533;&#65533;XL&#65533;&#65533;&#65533;&#65533;L9&#65533;&#65533;&#65533;&#65533;&#65533;
6&#520;8`&#65533;&#65533;L&#65533;&#65533;a&#65533;&#65533;&#65533;Q&#65533;&#65533;VUR`&#65533;C&#65533;&#65533;S`&#65533;&#65533;\&#252;&#65533;&#65533;&#65533;&#65533;\2&#65533;&#65533;M
9&#65533;(-&#65533;&#65533;!&#65533;&#65533;&#65533;(c&#65533;&#65533;`&#65533;b&#65533;&#65533;&#1197;&#65533;il&#65533;$&#65533;&#65533;K&#65533;J&#65533;&#65533;&#65533;6h nqO&#65533;&#65533;&#65533;X&#65533;p&#65533;&#65533;&#65533; &#65533;H&#65533;;6&#65533;&#65533;V&#65533; &#65533;&#65533;&#65533;&q&#65533;^&#65533;r2&#21345;*&#65533;&#65533;9=2&#65533;kK#&#65533;2&#1480;&#65533;5>&#65533;&#65533;&#65533;X OP&#1792;&#65533;&#65533;&#65533;%INe &#65533;	U8&#65533;)&#65533;&#65533;&#65533;'&#65533;9&#1584;AR"9i&#51801;&#65533;&#65533;&#65533;&#65533;&#65533;.h&#65533;&#65533;&#65533;A&#65533;&#65533;j&#65533;@&#65533;&#1505;&#65533;A&#65533;i&#65533;!&#65533;8&#65533;v&#65533;&#65533;&#65533;&#65533;&#65533;;&#65533;&#65533;s&#65533;P5&#1028;N&#65533;8M&#65533;&#65533;&#65533;'&#65533;&#65533;f&#65533;=&#65533;)P&#65533;&#65533;&#65533;&#65533;)Eh)&#65533;&#65533;&#65533;&#65533;5&#65533;r&#65533;&#65533;&#65533;T@q&#65533;&#65533;&#65533;(&#65533;~&#65533;&#65533;&#65533;(&#65533;&#65533;&#65533;&#65533;a8	&#65533;&#65533;&#65533;u&#65533;&#65533;&#65533;D&#65533;&#65533;o&#65533;&#65533;&#65533;&#65533;%p&&#65533;&#65533;R7\/ &#65533;&#373;&#65533;&#65533;&#65533;&#65533;D&#65533;&#65533;&#65533;&#65533;&#219;&#65533;&#439;&"y&#65533;1&#65533;&#65533;0Wp&#65533;&#65533;[3&#1538;*j&#65533; &#65533;&#65533; &#65533;&#65533;&#65533;b&#65533;
&#65533;&#65533;&#65533;&#65533;&#65533;&#65533;)s&#31319;{9}*&#65533;@&#65533;z^&#65533;&#65533;x&#65533;d:&#65533;?2&#65533;&#65533;&#65533;&#65533;&#65533;!z(&#1580;%2-&#65533;&#65533;&#65533;9`&#65533;N&#65533;`&#65533;&#1548;&#65533;"&#65533;&#65533;&#65533;&#65533;k'&#65533;O&#65533;XU&#65533;&#65533;&#65533;&#65533;+&#65533;&#65533;&#65533;&#65533;&#65533;&#65533;&#65533;r&#65533;4K`&#65533;&#1538;&#65533;&#65533;&#214;&#65533;&#65533;&#65533;&#65533;&#65533;&#65533;&#65533;9&#65533;zs&#65533;&#65533;&#65533;&#65533; &#65533;7&#65533;&#65533;2&#65533;IA&#65533;M&#65533;&#1561;CE&#65533;&#65533;&#65533;9&#65533;&#65533;&'&#65533;Y&#65533;&&#65533;&#65533;&#65533;&#65533;R&#65533;x&#65533;&#334;&#65533;2e&#65533;&#65533;x&#65533;"
)\B&#65533;;&#65533;l&#65533;&#65533;Mi&#65533;&#65533;&#65533;	&#65533;/i&#1212;IC&#65533;&#65533;&#1057;q&#65533;IJ&#65533;.O&#65533;&#65533;a&#65533;&#426;&#65533;4q&#65533;&#65533;a&#65533;j&#65533;d&#65533;&#65533;P&#65533;&#65533;&#65533;M&#65533;&#65533;&#65533;&#693;s&#65533;]&#65533;&#65533;&#65533;!&#65533;&#1254;&#65533;&#65533;\&#65533;"&#65533;&#65533;e&#65533;T&#65533;r&#65533;&#65533;&#65533;&#65533;,&#65533;&#65533;&#65533;&#65533;L&#65533;'C&#65533;4&#65533;l&#65533;2&#789;&#65533;d~&#65533;ds&#65533;&#65533;C$&#65533;&#65533;2#&#65533;&#65533;&&#65533;)&#65533;U&#65533;&#65533;+R&#65533;&#65533;&#65533;R%&#65533;(h`&#65533;&#65533;&#65533;}c(n\&#65533;&#65533;&#65533;'&#65533;|9&#65533;J0&#65533;&#2168;2h7&#65533;&#65533;&#65533;w&#65533;{&#65533;{&#65533;&#65533;&#679;O/B&#65533;+b&#65533; H&#65533;&#396;0b&#271;/&#65533;{&#65533;&#65533;&#60272;&#65533;%&#65533;`{&&#65533;0&#65533;0C&#65533;tPA&#65533;&#65533;F&#65533;j&#65533;&#65533;&#65533;	'r&#65533;&#65533;F&#65533;&#65533;0&#65533;K'30&#220;&#65533;	&#65533;1&#65533;&#65533;&#65533;a&#65533;%&#65533;&#65533;\|AJ-t&#65533;&#65533;eC|$ZU@&#65533;&#65533; &#65533;&#65533;s&#65533;4&#65533;,aP~&#65533;&#65533;_~u&#65533;A1&#65533;G&#65533;\&#1671;_&#65533;&#65533;a&#65533;AM&#65533;a&#65533;;&#65533;x&#65533;&#65533;Pt&#65533;&F&#882;N;&#65533;C&#65533;.&#65533;i&#65533;V2&#65533;&#65533;$&#65533;O^&#65533;&#65533;M8&#65533;&#65533;P\&#65533;T&#65533;&#65533;&#65533;TC&#65533;&#65533;&#65533;L}&#65533;9&#65533;c&#65533;&#65533;_&#65533;&#65533;&#65533;q&#65533;Z&#65533;V]&#65533;21&#65533;p&#65533;szA#l&#65533;&#65533;B&#65533;;mQ&#65533;N`nK'&#65533;&#65533;&#65533;&#65533;&#65533;&#65533;&#65533;D!&#65533;&#65533;=&#65533;&#426;F	&#65533;c_`v&#65533;&#65533;y&#65533;$gP I&#65533;e&#65533;^&#65533;&#65533;ah&#65533;A`B&#65533;fe&#65533;&#65533;r&#65533;+&#65533;&#65533;B&#65533;7&#65533;`&#65533;n&#65533;&#65533;&#65533;&#65533;r&#65533;Y&#65533;&#65533;&#65533;&#65533;&#65533;\&#65533;&#65533;-w&#65533;sWw&#65533;zX&#65533;&#65533;x&#65533;&#65533;v&#65533;w&#65533;z*br9C&#65533;!&#65533;|&#65533;p`z+&#65533;&#65533;&#65533;2&#65533;y&#135;[&#65533;&#65533;&#65533;l_~j&#65533;	&#65533;jOhUnp&#65533;,&#65533;x2&#65533;1&#296;B&#65533;'(r&#65533;
,&#65533;P&#65533;&#1406;c"+^&#65533;&#65533;#&#65533;[t&#1093;&#65533;&#65533;R&#65533;&#65533;n&#65533;&#65533;J>&#65533;Y&#65533;Tc&#65533;&#65533;d&#65533;&#65533;&#65533;&#65533;&#65533;9[D!&#65533;&#65533;mr&#65533;&#65533;&#65533;if&#65533;
&#65533;&#65533;1i<E+&#65533;5&#65533;&&#65533;&#65533;;&#65533;x$H\<&#65533;E(&#65533;$3&#804;-&#65533;&#65533;(5Y&#65533;&#65533;*jPj&#65533;]&#65533;&#1099;&#65533;&#316;&#65533;&#65533;D&#65533;&#65533;)&#43795;0&#65533;&#65533;&#65533;R&#65533;&#65533;bG&#65533;0&#1161;*x&#65533;&#65533;FV]|A&#65533;(&#65533;&#65533;m&#65533;n;&#65533;0&#65533;\&#65533;Tl0&#65533;K9-&#65533;&#65533;0&#65533;&#65533;&#65533;V&#65533;^[ &#65533;f&#65533;&#65533;n&#65533;&#65533;&#65533;m&#65533;&#1606;>C/&#65533;&#65533;]ck&#65533;&#65533;PH&#65533;&#65533;&#65533;$hS&#65533;&#65533; &#65533;&#65533;&#65533;o.&#539;&#65533;, :&#65533;I&#278;&#65533;&#65533;Eg&#65533;&#417;v&#65533;c&#65533;d ;&#65533;&#65533;<&#65533;|@=&#65533;a{&#65533;&#65533;&#65533;&#65533;&#65533;g?&#65533;&#65533;a &#65533;&#65533;&#65533;&#588;@&#65533;&#65533;_&#65533;&#65533;~&#65533;&#65533;A=&#65533;a}&t2&#65533;&#65533;3&#65533;[H&#65533;P&#65533;:|A(&#65533;&#65533;+L&#65533;	*t"&#65533;`E&#65533;b(&#65533;&#65533;^&#65533;E&#65533;D&#65533;&#984;&#65533;lf0&#65533;&#65533;<3&#65533;&#65533;&#65533;&#65533;3@&#65533;&#1748;&#65533;!&#65533;1(iK&#65533;&#65533;&#65533;&#65533;!&#65533;&#65533;p0 &#65533;&#65533;&#65533;&#65533;0M@KS&#65533;B0L&&#416;&#65533;2&#65533;!&#65533;d &#65533;&#65533;BD'.&#65533;&#65533;i&#65533;&#65533;&#147;&#65533;&#65533;&#65533;P(&#65533;2^&#65533;&#65533;&#65533;&#65533;_&#65533;CM&#65533;&#65533;&#65533;&#65533;&#65533;!W&#65533;&#65533;K~e&#65533;d&#65533;!_h&#683;&#65533;&#65533;<Fp&#65533;`&#65533;^&#65533;pilc&#65533;#&#65533;&#65533;&#65533;UU&#65533;&#65533;zf&#65533;&#65533;&#65533;
`QD0&#57574;cvB3&#777;5JRMf&#149;&#65533;&#65533;&#65533;2&#65533;Q&#892;&#65533;&#65533;&#1036;&#65533;]&#65533;M`&#65533;&#65533;&#65533;Wm&#65533;&#811;MnPA&#65533;Y`7&#65533;&#65533;&#260;3&#65533;8b&#65533;y&#65533;&#65533;2Z&#65533;&#65533;\&#65533;&#65533;v>@C&#65533;&#65533;&#65533;<7&#65533;!&#65533;D&#65533;&#65533;&#65533;?H&#65533;O&#65533;V&#65533;2&#65533;&#65533;L&#65533;&#65533;&#65533;Y&#65533;&#65533;D&#65533;&#65533;'&#65533;d&#65533;&#65533;E&#65533;&#65533;Aa&#65533;&#65533;&#65533; h3f&#65533;ig&#65533;&#65533;&#65533;&#65533; &#65533;P&#65533;B\`P &#65533;MH_ `eb&#65533;&#65533;d&#65533;3&#65533;&#65533;&#404;&#65533;1&#65533;!T&#65533;]&#65533;$v&#65533;&#65533;ArL\*&#65533;&#612;H&#65533;.&#65533;&#65533;L\xE&#65533;&#65533;F&#65533;ML&#65533;-&#65533;L&#65533;&#65533; &#65533;}&#65533;-&&#65533;"J&#65533;@K,x&#65533;&#65533;0&#65533;2&#65533;&#65533;&#65533;J&#65533;D(o&#65533;J&#65533;'&#65533;&#65533;y!WAI&#65533;g&#65533;q&#65533;&#65533;&#65533;&#65533;)&#65533;i&#65533;B!&#65533;S
G&#65533;&#65533;J&#1101;t&#65533;#}m&#65533;cqB&#918;t&#65533;fH&#65533;S&#65533;%U&#65533;)V&#65533;c&#65533;&#65533;&#1345;&#65533;&#65533;	&#65533;&#65533;&#65533;2/&#65533;PF&#65533;,&#65533;&#65533;$C&#65533;N&#65533;s&#65533;S&#65533;&#65533;,&#65533;&#65533;&#65533;Q@&#65533;x&#144;G:&#65533;1asD8N&#65533;:&#65533;&#65533;
<&#65533;g`c*=&#65533;	f&#65533;1&&#65533;G&#65533;&#65533;)&#65533;`u!&#65533;h@&#65533;A&#65533;&#65533;&#1566;&#65533;&#65533;&#65533;!A &#65533;&&#65533;Z&#65533;#`&#679;w9&#65533;&#65533;/&#65533;
<J&#65533;+&#65533;`&#65533;&#65533;&#65533;&#65533;L?&#65533;2'f&#65533;&#65533;&#65533;&#65533;&#65533;)@v&#864;	&#65533;]&#65533;&#65533;>&#65533;&#65533;
VVM&#65533;&#65533;d&#65533;:&#65533;&#65533;&#65533;A#g@4&#65533;&#65533;C&#65533;&#65533;Q&#184;&#65533;&#65533;,&#65533;&#65533;'&#65533;&#65533;Xb)c&#65533;_&#65533;&#65533;TTrc6e$&#65533;&#65533;I&#65533; &#65533;`&#65533;&#65533;&#1540;P&#65533;&#65533;&#65533;Y)AF&#65533;&#65533;&#65533;&#65533;QH+65\&#65533;r'_XC@
&#1837;c&#65533;&#1028;&#65533;&#65533;&#65533;94&#65533;&#65533; &#65533;:8&#65533;pJ+|&#65533;&#41104;&#784;:D0&#65533;&#65533;&#65533;5W&#1364;&#65533; &#21164;	&#65533;x&#65533;|.&#900;&#65533;5~L&#65533;?&#65533;u&#65533;&#65533;&#65533;FI&#65533;j&#65533;$4&#65533;&#65533;u&#65533;7&#65533;&#65533;
>&#65533;Qn&#65533;7,N	&#65533;&#65533;&#65533;&#65533;X&#65533;&#65533;&#65533;`&#240;3R&#65533;&#65533;&#65533;&#65533;&#65533;Nw&#65533;c&#65533;p&#65533;@&#65533;F&#65533;wp&#65533;&#65533;&#65533;%&#65533;&#65533;db&#65533;&#65533;e1h&#65533;` &#65533;} @z"$G3_!&#65533;&#65533;2H&#65533;
r&#65533;D&#65533;&#65533;&#65533;&#65533;&#65533;`&#65533;&#65533;&#65533;K&#65533;j&#65533;&#65533;&#65533;5&#65533;bA&#65533;A&#65533;e&#65533;&#65533;&&#1824;
R&#65533;&#65533;3$&#65533;&#65533;&#65533;B&#65533;B&#65533;&#65533;&#65533;I&#65533;&#65533;&#65533;&#65533;a.&#65533;&#65533;vm&#65533;:Y&#65533;P&#432;&#65533;&#65533;&#65533;/&#65533;&#65533;$&#65533;r&#65533;/d&#65533;&#65533;\&#65533;&#65533;&#65533;&#65533;&#65533;I&#65533;&#65533;&#65533;	^Zo&#65533;vp#1b&#65533;&#65533;(&#65533;D(&#65533;
&#65533;&#65533;%&#65533;&#65533;[+lx&#65533;H&#65533;w&#65533;&#65533;B)T&#65533;&#427;S&#65533;&#65533;s&#65533;X&#65533;&#65533;&#65533;Y&#65533;\&#65533;&#65533;h&#65533;;&#65533;*&#65533;!l &#65533;&#65533;hg&#65533;:9&#65533;&#65533;!&#65533;&#65533;2&#65533;O&#65533;:&#1659;IE&#65533;&#65533;&#65533;z(&#65533;&#65533;&#65533;5X&#65533;&#65533;b&#65533;R&#65533;=&#450;
 &#65533;rP&#65533;n&#65533;9&#65533;&#65533;9&#65533;&#65533;&#65533;]&#65533;{&#65533;'i3P&#65533;&#65533;&#65533;&#65533;8L &#65533;&#65533;&#1062;&#65533;&#65533;&#65533;(&#1239;U&#65533;&#57961;&#65533;&#65533;I2Cf_&#65533;&#65533;/&#65533;e&#65533;&#65533;\&#65533;3&#65533;&#65533;f!#Xp&#65533;[/&#65533;&#65533;&#65533; &#65533;&#65533;&#604;jTgI D&#65533;&#65533;M&#65533;&#282;&#65533;&#65533;&#65533;A)&#65533;&#65533;&#37717;9&#65533; &#65533;&#65533;e&#65533;&#65533;&#65533;&#65533;&#65533;`&#65533;&#65533;&#1225;I&#65533;&#906;&#65533;&#65533;&#65533;&#65533;&#65533;&#65533;;&#65533;,&#65533;&#65533;%&#65533;&#65533;&#65533;:ad&#1861;&#65533;O<&#65533;L&#65533;&#1465;&#65533;D&#65533;x&#65533;B/&#65533;&#65533;'p&#65533;IA1U&#65533;&#65533;\&#65533;&#65533;&#65533;&#1461;^&#65533;&#65533;&#65533;&&#65533;P\&#65533;&#65533;#&#65533;BM C2$&#65533;&#65533;&#753;hM&#65533;&#65533;&#65533;&#65533;&#65533;&#65533;/&#65533;`&#65533;b&#65533;&#65533;U&#65533;D&#1683;=I[ya&#65533;&#65533;&#757;&#65533;K&#65533;&#1811; =AApH&#65533;}F&#65533;x&#65533;&#65533;&#65533;
&#65533;W&#65533;&#1472;1G	p&#65533;&#65533;%G&#65533;&#65533;&#65533;&#65533;&#65533;&#65533;&#65533;&#188;&#65533;u&#65533;Ty&#65533;&#65533;xlbJe&#65533;z&#65533;G&#65533;&#65533;&#65533;&#436;T&#65533;Q,9&#65533;&#65533;_LY\&#65533;&#65533;&#65533;&#65533;&#65533;+&#65533;@&#65533;&#65533;G&#65533;_ANB&#65533;G&#65533;l&#65533;'x&#65533;&#65533;&#65533;UF&#65533;&#1112;A&#65533;b&#65533;&#65533;*`&#65533;|$&#65533;&#65533;&#65533;&#65533;G&#65533;I&#65533;<&#65533;C3&#65533;&#65533;T&#65533;&#65533;&#65533;&#65533;&#65533;A&#65533;M&#65533;&#1368;@&#65533;`&#65533;&#65533;`.ZHw&#65533;&#65533;d&#65533;A/C2&#65533;,&#65533;&#65533;&#65533;&#65533;&#65533;&#65533;Z2&#65533;(&#65533;&#65533;.h&#65533;&#65533;&#65533;NHp#]LMPT&#65533;&#65533;;&#65533;?&#65533;&#65533;D&#65533;&#65533;&#65533;V&#65533; 2Aa SQ8F&#65533;$$&#65533;`&#65533;&#950;&#65533;&#65533;U&#65533;
_&#65533;&#65533;,@K;&#65533;O*&#65533;&#65533;)\^&#65533;&#65533;dR,&#65533;V|&#65533;O&#65533;TR&#65533;a?&#65533;^&#65533;&#65533;O&#65533;&#65533;&#65533;&#65533;5#&#65533;&#1803;&#65533;$u&#65533;&#65533;	&#65533;&#65533;q4"~&#1593;&#65533; &#65533;QT&#65533;)Gr&#65533;r&#65533;S'^&#450;y&#65533;&#65533;mbY&#65533;J&#1883;&#65533;Y&#65533;&#65533;&#65533;&#65533;&#65533;L&#65533;&#774;&#65533;&#65533;&#65533;&#1378;z&#65533;b&#65533;m&#65533;&#65533;&#65533;&#65533;A8 &#557;X&#65533;&#65533;&#65533;&#65533;&#65533;dh(	eHa&#1557;&#65533;i&#65533;h&#65533;MKH&#65533;A&#65533;&#65533;&#65533;&#1346;0&#65533;$&#65533;&#65533;<P&#65533;&#277;)NA@fa}&#65533;;N&#65533;&#65533;&#65533;&#65533;&#65533;&#2024;&#65533;&#65533;&#65533;&#65533;yF+&#65533;=&&#65533;2h&#65533;xP.@&#65533;&#65533;`&#65533;hI-&#65533;=&#65533;&#65533;X&#65533;DF^K/&#65533;&#65533;I&#65533;&#297;Y$FV
2&#65533;D&#65533;&#65533;P&#65533;A&#65533;&#257;&#65533;&#65533;&#65533;[d&#65533;E1&#65533;&#65533;DQ&#65533;&#65533;&#65533;&#65533;&#65533;'D&#65533;&&#65533;&#65533;&#65533;&#65533;1&#65533;l&#65533;&#65533;<1&#65533;I`&#65533;&#65533;]K&#65533;&#65533;	V&#65533;K&#65533;`Q&#65533;&#65533;A&#65533;K&#65533; R&#65533;6(&#65533;!&#65533;`B&#65533;r,@#&#826;&#65533;[&#65533;&#65533;U^P&#65533;U&#65533;$&#65533;%R&#65533;&#65533;	]&#65533;S&#65533;&#65533;HQ%Z&#65533;&#65533;IU&#65533;v&#65533;&#65533;&#444;&#65533;^&#65533;X&#65533;L|&#65533;~&#65533;&#65533;&#65533;&#65533;G&#65533;"&#65533;&#65533;(&#65533;&#65533;&#776;-|0&#65533;	&#65533;	%&#65533;	&#65533;&#65533;&#65533;I&#65533;n&#65533;G&#65533;&#65533;bj &#537;	@}&#65533;&#65533;I&#65533;~&#65533;&#65533;&#65533;m@N&#65533;&#65533;$&#65533;&%0&#65533;&#65533;&#65533;&#65533;&#65533;&#65533;R+&#65533;c:&#65533;%]&#65533;&#65533;&#65533;&#65533;#S&#65533;\&#65533;&#65533;B&#65533;&#65533;E(Tc&#65533;&#65533;0&#65533;&#65533;1xBA&#65533;D&#65533;x&#65533;&#65533;&#65533;&#65533;+&#65533;&#65533;P4jkuA&#65533;&#65533;tj&#65533;&#65533;&#65533;J&#1728;&#65533;&#65533;9+&#65533;&#65533; &#65533;c&#65533;Z&#65533;tE&#65533;IK,&#65533;&#65533;&#65533;<&#65533;&#65533;&#65533;&#65533;,&#65533;&#65533;&#65533;,&#65533;&#1712;&#65533;>B&#65533;Ft&#65533;Y4&#65533;8F&#1760;U
&#65533;&#65533;&#65533;P&#65533;g&#65533;e0h&#65533;&#65533;5h[&#65533;&#2036;QF#Z&#1280;&#65533;T!G&#65533;&#65533;FFI"&#65533;&#65533;&#1078;&#65533;&#65533;G&#65533;PX&#65533;&#65533;&#65533;-@'&#65533;UZG&#65533;&#65533;
&#1104;&#65533;&#65533;G&#65533;&#65533;L&#65533;&#65533;L&#65533;&#65533;1&#65533;&#65533;&#20905;G&#65533;&#65533;&#65533;&#65533;e,&#65533;G}\&#65533; &#65533;M&#65533;&#65533;&#65533;&#1313;&#65533;&#65533;X&#65533;&#65533;&#65533;|&#65533;&#65533;	&#65533;&#65533;p	0fYdA&#65533;&#65533;&#65533;(`&#65533;&#65533;!Hd&#65533;$&#65533;Ch2&#65533;VA&#65533;Kj&#65533;M9&#65533;~&#65533;A]&#65533;&#65533;U3.&#65533;&#1660;&#65533;&#65533;I&#65533;2&#65533;&#65533;0h&#65533;&#65533;&#65533;o!;&#65533;&#65533;&#65533;&#65533; &#65533;P&#65533;&#65533;QhVK&#1053;-&#65533;D]l&#65533;&#1074;&#65533;&#65533;Z&#65533; ,&#65533;&#65533;3i&#65533;)&#65533;&#65533;&#65533;&#65533;_&#65533;0&#33072;1&#438;&#65533;B=&#65533;N0h&#65533;&#65533;&#65533;;&#65533;,&#65533;*C&#65533;O\f&#65533;VPO&#65533;&#65533;&#65533;.&#65533;g|&#1483;&#65533;&#65533;-&#65533;fH[B4&#65533;&#65533;&#65533;&#65533; &#65533;&#65533;&#65533;#&#65533;&#65533;s|&#65533;$&#65533;#b&#65533;Z&#65533;FYh&#65533;&#65533;&#65533;&&#65533;&#65533;x&#65533;&#65533;'&#65533;e&#65533;,b&#476;&#65533;&#65533;e&#65533;&#65533;P&#65533;&#65533;&#65533;&#1537;l&#65533;&#65533;&#65533;&#65533;P&#65533;&#65533;NlA&#1920;#&#54298;I&#65533;&#65533;
&#65533;&#65533;H&#65533;	&#65533;d&#65533;O: [e&#65533;&#65533;F&#65533;X&#65533;&#65533;&#65533;&#65533;&#65533;&#65533;@&#65533;&#65533;<&#65533;0C&#65533;&#65533;&#65533;&#65533;&#65533;&#65533;&#65533;	`&#65533;ME&#65533;&#65533;&#65533;~ Q&#580;&#65533;&#1183;B@&#65533;DU&#65533;&#65533;K2hji&#65533;M&#65533;=&#65533;P&#65533;`Hh&#65533;C&#65533;Y,
-u)&#65533;[&#65533;&#65533;	&#65533;"<#&#65533;B&#65533;&#65533;&#65533;t&#65533;&#65533;&#65533;-(&#65533;&#65533;6D&#65533;
'\SR|Jx&#65533;&#65533;&#65533;$,&#65533;A&#65533;;|&#65533;c&#65533;&#65533;[&#65533;&#65533;`X&#65533;&#65533;&#65533;K2"&#65533;	T&#65533;&#65533;&#65533;&#65533;&#65533;&#65533;d$&#65533;X&#65533;&#65533;R&#65533;&#65533;A&#65533;f&#65533;e&#65533;EQ&#65533;Gp&#65533;&#65533;PW&#65533;&#65533;W&#65533;&#65533;m&#65533;&#33684;&#65533;b&#65533;c&#65533;&#65533;&#65533;+J&#65533;&#65533;&#65533;)&#65533;bc&#65533;&#54280;&#1384;&#149;&#65533;&#65533;h|&#65533;G&#65533;&#65533;k&#65533;&#65533;&#65533;&#65533;-&#65533;&#65533;u&#65533;&#65533;]&#65533;&#65533;&#65533;L%&#65533;&#65533;&#65533;o%&#65533;&#65533;4&#919;&#65533;&#65533;\-&#65533;@&#65533;&#949;&#65533;&#65533;-&#65533;&#65533;&#65533;U&#65533;&#65533;
&#65533;o&#65533;/&#658;o&#65533;FR&#65533;U&#65533;$a&#65533;&#65533;r&#65533;&#65533;&#65533;G&#65533;&#65533;&#65533;&#65533;N&#65533;>h&#65533;&#65533;dR&#65533;+&#65533;I,l&#65533;0hL &#65533;&&#65533;;&#65533;&#65533;&#65533;&#65533;&#65533;&#65533;E&#65533;&#65533;b&#65533;*J&#65533;&#65533;C&#65533;&#65533;&#65533;D&#65533;&#65533;(&#65533;;&#65533;OtQa&#65533;&#65533;/&#65533;&#65533;\$&#65533;P,FR&#65533;&#65533;&#65533;1&#65533;R&#65533;&#65533;p8F[&#794;l&#65533;&#65533;&#65533;&#65533;V&#65533;&#65533;1&#65533;&#65533;d&#65533;=&#65533; w&#65533;W&#65533;"T&#65533;Dn&#65533;&#65533;~m&#65533;X&#65533;&#65533;Lan&#65533;H&#65533;T^k&#65533;$J"F&#65533;&#1787;Q&#65533;Y&#65533;&#65533;G_&#65533;&#65533;&#65533;!X&#65533;&#65533;P&#65533;&#65533;P&#65533;G|&#65533;&#65533;&#65533;F&#1360;&#65533;&#65533;T&#65533;~|&#65533;&#65533;L&#65533;z&#321;&#65533;\}XO&#900;&#65533;Lk&#65533;&#65533;l&#65533;@LH&#65533;&#1044;}x&#65533;x&#65533;&#65533;&#65533;&#65533;!#5&#394;#>&#65533;_&#65533;&#65533;,&#65533;x&#65533;L&#65533;&#65533;&#65533;&#65533;&#65533;~d\)&#65533;&#65533;&#65533;!&#65533;X&#65533;/N&#65533;&#65533;ZX&#65533;&#65533;.`&#65533;r&#65533;&#65533;&#65533;,&#65533;pE&#65533;B&#65533;@
H&#65533;O&#65533;8E&#65533;O&#65533;&#65533;&#65533;A+&#65533;&#173;0'{&#65533;&#65533;&#65533;+&#65533;&#65533;&#65533;&#65533;o1'&#65533;&#65533;B0%&#233;EhH&#65533;A-l&#65533;&#65533;&#65533;'&#65533;'s&#65533;:&#65533;&#65533;29&#65533;&#65533;&#65533;&#65533;7&#65533;&#65533;c&#65533;E;&#65533;&#65533;1 &#65533;r&#65533;&#65533;&#65533;&#336;&#65533;f&#65533;\&#65533;AHF&#65533;&#65533;&#941;b&#65533; &#65533;&#65533;&#65533;HG&#65533;&#65533;Y&#65533;&#65533;F&#65533;&#65533;[L&#65533;&#65533;&#65533;14%&#65533;&#65533;&#65533;%s&#65533;4&#65533;&#65533;&#65533;u(&#1546;n&#65533;&&#65533;.&#65533;)&#65533;&#65533;&#65533;&#65533;&#65533;&#65533;L&#65533;&#65533;L_&#65533;q&#65533;&#65533;&#65533;,&#65533;&#65533;G#&#65533;@\&#65533;O&#65533;&#65533;&#65533;/&#65533;&#65533;&#65533;^&#65533;&#65533;&#65533;&#65533;Q'&#65533;&#65533;&#65533;&#979;DKG&#65533;!oI&#65533;n&#65533;&#65533;m&#65533;!&#65533;	lX&#65533; &#65533;&#65533;8&#65533;2NM2&#65533;&#65533;"i&#65533;&#65533;j&#65533;(&#65533; &#65533;f&#65533;&#65533;$u&#65533;&#65533;QA%&#65533;&#65533;&#65533;*X&#65533;/&#65533;&#65533;'&#65533;&#65533;&#65533;&#65533;'&#748;	&#228;0&#65533;&#1144;X&#65533;&#65533;&#65533;&#65533;&#65533;&#65533;&#65533;B`
fs&#65533;M&#65533;&#65533;&#65533;YxJEx&#65533;:&#65533;&#65533;&#1713;&#65533;8gJ&#65533;H&#65533;lU&#65533;P&#65533;A+&#65533;&#65533;n&#65533;&#65533;2&#1029;0&#65533;&#65533;Z&#65533;6&#65533;&#65533;m+&#65533;H&#65533;&#65533;&#65533;4&#36934;&#65533;l&#65533;&#65533;R&#65533; &#65533;&#65533;]&#65533;Dk&#65533;&&#65533;F&#65533;%b@&#65533;&#65533;GP&#65533;z&#65533;t&#65533;W&#65533;&#65533;&#65533;e&#65533;
ut&#65533;6&#65533;&#65533;J&#65533;P-&#65533;&#65533;&#1341;&#65533;&#65533;Q&#482;&#65533;&#65533;L&#65533;&#65533;&#65533;&#65533;
&#49332;&#65533;&#65533;\>&#65533;&#65533;&#1391;&#65533;R}&#65533;N&#65533;u&#65533;u&#65533;&#65533;&#65533;iB&#65533;&#65533;f&#65533;X&#65533;&#65533; &#65533;{8&#65533;&#65533;&#65533;&#1368;&#65533;.&#65533;T&#65533;D&#65533;&#65533;&#65533;&#65533;r{+&#65533;&#792;&#65533;&#65533; &#65533;&#65533;uA/\&#65533;&#65533;2tepA/p&#65533;\&#65533;&#65533;2 C&#65533;_&#65533;A5&#65533;D&#65533;g&#65533;fx&#65533;&#1609;&#65533;&#65533;M6I&#65533;+l&#65533;&#65533;&#65533;&#65533;&&#65533;A&#65533;]
P|&#65533;(&#65533;*N &#65533;/1gN&#65533;g%&#65533;/P2QAc&#65533;+&#65533;&#65533;&#65533;TS&#65533;&#65533;q<&#65533;&#65533;&#65533;g$A&#65533;&#1227;>&#65533;&#65533; 	&#65533;Q&#65533;NR&#65533;_&#65533;b&#65533;AD&#65533;&#65533;&#65533;PwP&#65533;C&#65533;%&#65533;PJ&#65533;&#65533;&#65533;@
 &#65533;t<~&#65533;&#65533;Fo&#65533;+T&#65533;&#65533;&#65533;wy&#65533;eq&#65533;&#65533;&#65533;&#65533;&#65533;&#65533;&#65533;U&#1793;,&#65533;{&#65533;&#65533;<X&#65533;&#65533;&#65533;&#1765;|&#65533;}&#1250;&#65533;G&#65533;&#65533;&#65533;&#65533;&#65533;&#765;&#65533;&#65533;&#65533;&#65533;/&#65533;;&#65533;,&#65533;&#65533;BA}F&#65533;<&#65533;@&#65533;,~&#65533;5&#65533;T&#65533;&#65533;ko+&#65533;&#65533;<&#65533;&#65533;&#65533;&#65533;&#65533;&#65533;&#65533;F&#65533;D]&#65533;&#65533;&#65533;{&#65533;+&#65533;_&#65533;Q&#65533;z[	nl&#65533;&#65533;&#65533;DC0&#65533;1&#65533;&#65533;g&#65533;>&#65533;#CJ &#65533;&#1284;D*%&#65533;&&#65533;+&#65533;&#65533;&#65533;&#65533;&#65533;&#65533;o&#65533;k&#65533;&#65533;&#65533;52&#65533;B+&#65533;A2&#65533;DH&#65533;&#65533;-&#65533;-&#65533;
3&#65533;&#65533;&#65533;&#65533;&#65533;&#65533;'&#65533;&#65533;+&#65533;B}&#65533;&#65533;\&#65533;&#65533;&#65533;&&#65533;YH&#65533;g8&#18928;Dg&#1337;m &#65533;&#65533;&#65533;&#65533;^&#65533;&#65533;&#1839;&#65533;/2&#65533;h`tL&#65533;&#65533;Ke&#65533;SwE]&#65533;&#65533;&#65533; @\&#65533;&#65533;&#65533;
&#65533;&0\(&#65533;&#65533;&#198;0(&#65533;&#65533;&#65533;&#65533;.,&#65533;`CG<X&#65533;&#65533;'I~8&#65533;&#65533;eK,_&#65533;\&#65533;2&#65533;J!B&#65533;X&#65533;B&#65533;&#65533;&#65533;-&#65533;\&#65533;3"`&#65533;@j4&#1246;<{&#65533;$J&#65533;&#931;Mc&#296;&#65533;5iR&#65533;Y&#65533;&#408;1&#65533;&#396;egl&#65533;:cl&#65533;&&#65533;&#65533;&#65533;1&#65533;-&#1580;kc&#65533;&#65533;1coR7&#65533;X&#65533;&#65533;&#653;&#65533;7&#65533;=&#65533;&#65533;hI&#65533;1&#65533;a&#65533;+&#65533;&#65533;(|&#65533;&#65533;&#65533;U@&#65533;mj&#65533;tX&#65533;_&#65533;&#65533; &#65533;&#65533;&#65533;!M&#65533;\&#198;R&#65533;&#65533;&#65533;PB&#65533;k&#65533;&#65533;'*M&#65533;&#1282;&#989;;a&#65533;<Sf&#65533;&#65533;&#65533;R&#65533;p2&#65533;&#65533;&#65533;0OM&#65533;<&#65533;J)^@&#65533;&#65533;&#65533;*/i&#65533;&#65533;O&#65533;&#65533;;v&#65533;&#65533;	&#65533;T&#65533;)R&#65533;<&#65533;&#65533;&#21209;Z&#65533;&#65533;YF&#65533;cf&#65533;$*&#65533;K&#65533;&#65533;4&#65533;x#&#65533;8&#65533;`P&#65533;x&#65533;A.&#65533;?(&#65533;&#65533;&#173;&&#65533;&#65533;&#1035;.&#65533;@0?&#65533;>t&#65533;&#65533;p&#65533;&#65533;b&#65533;b&#65533;^&#65533;3&#65533;p&#65533;&#1141;&#65533;\&#65533;q&#65533;&#65533;&#65533;hk&#65533;'.&#65533;&#65533;<8&#65533;H2H&#65533;I&#65533;&#65533;T &#65533;&#65533;0Xa.,&#65533;&#1570;&#65533;L(&#65533;#&#65533;$jH$b&#65533;!&#1064;#&#65533;D2&#65533;$&#65533;JB&#39125;@2&#65533;;U&#65533;&#65533;&#65533;~r&#65533;&#988;&#65533;&#65533;O&#65533;&#65533;f2&#65533;&&#65533;p&#65533;
&#65533;&#65533;&#298;a/&#65533;&#65533;&#65533;
&#65533;C&#65533;T&#65533;&#65533;&#1150;&#65533;&#65533;&#1126;&#65533;&#65533;&#65533;&#65533;&#683;/&#65533;`&#1262;&#65533;-&#65533;&#65533;&#65533;,&#1134;&#65533;&#65533;K&#65533;&#65533;&#65533;&#65533;+#&#755;&#65533;JJ&#65533;&#65533;&#65533;k&#65533;&#65533;&#65533;jj&#65533;&#65533;`&#65533;&#65533;
3&#1720;&#65533;B&#65533;/&#65533;J+&#65533;&#65533;&#65533;&#65533;F&#65533;ht&#65533;&#1562;&#65533;&#65533;Y8&#65533;"?,z&#65533;a:&#65533;&#65533;M&#65533;iGO&#65533;&#65533;&#65533;4X&#65533;%&#2038;{Q&#65533;&#65533;&#65533;(gv&#65533;&#65533;&#65533;&#65533;&#65533;@0&#65533;V&#65533;Sfdb&#65533;&#65533;C&#271;?Rzy'&#65533;&#65533;&#65533;1&M&#65533; &#65533;&#65533;J&#65533;&#65533;&#65533;Ej&#65533;%6&#65533;&#65533;&#65533;&#65533;&#65533;P
,&#65533;&#65533;&#65533;&#65533;_lB&#65533;!&#65533;x&#65533;!&#65533;Xq&#65533;T&#65533;&#65533;&#65533;&#65533;sd&#65533;.}F&#65533;&#65533;G&#65533;w&#65533;&#65533;&#65533;s&#65533;&#65533;&#65533;&#65533;&#65533;&#65533; &#65533;&#65533;&#65533;&#65533;&#8579;*L(&#65533;&#65533;&#778;,&#65533;&#65533;,&#65533;$&#65533;<&#65533;&#65533;n&#65533;&#65533;I&#920;&#65533;|&#65533;#&#65533;&#65533;&#1843;%&#65533;D&#65533;&#65533;&#927;f
&#1118;&#65533;3&#904;&#1554;4&#65533;&#65533;&#65533;)'&#65533;&#65533;B&#65533;&#829;&#65533;j&#65533;!&#65533;r-&#65533;&#65533;&#1716;/&#65533;x&#742;&#65533;ZU&#65533;iM&#65533;
Z&#65533;h&#65533;,&#65533;"]'^&#65533;,X&#65533;V&#65533;&#65533;X&#65533;K&#65533;a	H&#65533;&#1634;&#65533;U&#65533;&#65533;&#65533;j&#65533;&#65533;&#65533;sN9&#65533;4&#65533;&#65533;&#65533;m&#65533;&#65533;Gq&#65533;!&#65533;uG&#65533;&#65533;&#65533;&#65533;&#65533;&#65533;b&#65533;B&#65533;8Z&#65533;&#65533;c|a&#65533;&#65533;_&#306;&#65533;.fGd@N/&#65533;&#65533;&#1521;&#65533;dH2dF&#65533;E&#65533;b&#193;Oq&#65533;b&#65533;&#65533;T@&#65533;&#65533;&#65533;B&#65533;H&#65533;&#65533;&#65533;C&#65533;^&#389;/&#65533;!&#65533;&#65533;P&#65533;&#65533;&#65533;&#65533;&#65533;&#65533;&#65533;
\XQ&#65533;v&#65533;"&#65533;XaF4
&#65533;h&#65533;&#65533;&#65533;-&#65533;58rZ&#65533;&#65533;2A&#65533;#8K&#65533;&#65533; &#65533;kR&#65533;E. d&#65533;5&#65533;9H&#65533;(b&#65533;t&#65533;"Q&#65533;&#65533;&#65533;&#65533;Eq#{3&#65533;&#65533;&#65533;&#65533;iM$9	&#65533;b&#65533;&#65533;<&#65533;`'>&#65533;J&#65533;>`&#65533;Ia&#65533;(&#65533;&#65533;H&#65533;&#65533;j9&#65533;&#65533;&#65533;"&#65533;&#65533;&#39781;S&#65533;&#65533;]:'&#1117;&#65533;~&#65533;c&#65533;&#65533;&#65533;2&#65533;@-jW$&#65533;&#65533;&#65533;&#65533;&#65533;&#65533;'&#65533;`,j	&#65533;`&#65533;_k2&#65533;&#65533;]O&#65533;&#65533;&#65533;&#65533;&#65533;epeR&#65533;&#65533;&#65533;&#65533;4&#65533;&#65533;K&#65533;|$Y9&#65533;;+&#65533;&#65533;k`&#65533;&#65533;&#65533;&#129;&#65533;&#65533;,&#65533;
 &#65533;&#65533;7]`X3_&#65533;&#65533;!`&#65533;
&#65533;&#65533;&#65533;&#65533;\&#65533;1	&#65533;&#65533;&#65533;&#193;&#65533; 
r&#65533;C&#65533; &#65533;&#65533;&#65533;&#65533;`&#65533;]h&#65533;-H&#65533;&#65533;l&#65533;8&#65533;x&#65533;&#65533;&#65533;08&#65533;Aq&#65533;&#65533;)B&#65533;A&#65533;y!&#65533;%&#65533;&#65533;&#65533;Y&#65533;&#65533;&#65533;&#65533;<&#65533;JQ&#65533;&#65533;B&#65533; &#65533;z&#65533;J&#65533;&#65533;X&#65533;&#65533;P&#65533;@BE&#65533;T5&&#65533;4!)&#65533;,&#65533;2&#65533;
[9K&#65533;v&#65533;,&#65533;I&#65533;q&#1754;4"&#378;&#65533;&#65533;nm&#65533;&#65533;x&#65533;9&#65533;q%&#65533;&#65533;Kc&#65533;C&#65533;i&yDeS>S&#65533;&#65533;0&#65533;&#65533;Q&#42516;&#65533;D&#65533;4&#1658;&#65533;fT&#65533;3&#65533;&#65533;&#65533;qc&#65533;g&#65533;&#65533;H&#65533;&#65533;&#65533;Vb&#65533;
_&#65533;J&#65533;&#65533;&#65533;?2&#65533;KV$&#65533;T&#65533;&#65533;&#65533;&#65533;&#140;O&#65533;&#65533;Mm&#65533;&#65533;&#65533;
`&#65533;p&#65533;Gt&#65533;UbKj&#65533;&#65533;&#65533;K7&#65533;&#65533;TD&#65533;!&#513;&#65533;t0,(&#65533;	#O&#65533;B&#65533;&#65533;&#65533;0`&#65533;&#65533;{&#65533;&#65533;&&#65533;&#65533;&#65533;&#65533;&#221;&#65533;&#1028;&#65533;[axB&&#65533;&#185;&#65533;&#65533;r8P|:&#65533;2&#65533;A&#65533;c&#65533;Ba&#65533;C&#65533; B&#65533;g0m&#65533;&#65533;&#65533;3&#65533;a&#65533;&#65533;&#65533;&#65533;Zg&#65533;Vn&#65533;vFO)&#65533;K&#65533;&#65533;p
&#65533;Ls&#65533;&#65533;&#65533;)&#65533;IGB&#65533;Cd&#65533;E*&#65533;&#65533;rJB&#65533;&#65533;&#262;&#65533;&#65533;L&#65533;O&#65533;&#65533;F&#65533;&#65533;"C5I&#65533;P&#65533;&#65533;	#&#65533;&#65533;M&#65533;T&#65533;&#65533;B	&#65533;O`&#65533;&#65533;&#530;&#65533;Ky)&#65533;Y&#65533;^\&#65533;Zv)&#65533;&#65533;&#65533;@C&#230;-&#65533;&#65533;#&#65533;&#65533;&#65533;F&#390;q&#65533;&#65533;&#65533;X&#65533;&#805;e&#65533;!X&#65533;B9&#65533;&#65533;&#65533;	&#65533;`%eN&#65533;8&#65533;qe&#65533;Z&#65533;\&#65533;`
o&#65533;&#65533;4X&#65533;&&#65533;2&#65533;W)&#65533;-&#65533;&#65533;&#65533;E&#65533;3&#65533;`&#65533;&#65533;=&#65533;&:&#65533;v&#65533;&#65533;&#65533;_&#1029;2b&#65533;&#65533;c&#65533;&#65533;&#65533;o&#65533;&#65533;&#65533;&#65533;	9&#65533;B&#65533;ZF;&#65533;!&#65533;`&#65533;"&#65533;'Z&#65533;&#65533;h&#65533;&#65533;s&#65533;&#65533;W&#770;&#65533;U&#65533;p&#65533;&#65533;7&#65533;&#65533;eq &#65533;D8&#65533;&#65533;&#65533;&#65533;&#65533;&#65533;&#65533;y'&#65533;&#65533;\&#65533;[&#53581;&#65533;&#65533;\_&#65533;&#65533;&#65533;&#65533;]s&#65533;j4&#65533;&#65533;f&#65533;z&#65533;&#38672;7 om&#65533;ub&#65533;&#65533;@&#65533;&#65533;oQ&#65533;\&#65533;6&#65533;&#65533;&#65533;&#65533;&#65533;&#845;h4w&#65533;&#65533;=&#65533;&#65533;&#65533;&M&#65533;&#65533;Z&#65533;&#641;.x&#65533;&#65533;&#65533;2,&#65533;&#65533;&#65533;u)5p&#65533;&#65533;o&#65533;&#65533;+&#65533;p&#65533;&#65533;&#65533;p&#793;U&#65533;in&#65533;&#65533;&#65533;lT&#65533;v&#854;XE<-k&#65533;&#65533;&#65533;&#65533;
,&#65533;*Kc}&#65533;&#65533;&#65533;&#65533;&#65533;X&#65533;&#65533;%w5(&#65533;/a&#65533;1<b	[Vq&#65533;&#65533;&#65533;9&#65533;(&#65533;F_&#65533;&#65533;&#65533;&#65533;l&#65533;&#65533;]&#65533;;&#65533;&#65533;a,&#65533;q?&#1857;`l"?\&#65533;&#65533;[H1c (&#65533;&#65533;9:&#65533;&#65533;	&#65533;&#65533; &#65533;p&#65533;C&#65533;&#65533;@Z&#65533;C&#65533;&#65533;&#65533;m'<&#65533;wH7b&#65533;N\&#65533;!r&#65533;&#65533;&#65533;&#65533;[(&#65533;y&#65533;C&#65533;i&#65533;y&#65533;)6&#65533;7&#65533;&#65533;'&#65533;&#65533;cA&#65533;&#65533;&#65533;/B&#65533;&#1297;iG&#65533;p&#65533; G&#65533;y&#65533;;&#65533;&#65533;&#65533;)&#65533;&#65533;VF4&#65533;&#65533;mK&#65533;&#65533;&#65533;\&#65533;&#65533;t&#65533;&#65533;O<YMv2&#65533;,&#65533;&#1948;Q&#65533;!&#65533;9lE-&#65533;&#65533;&#65533;&#407;&#65533;&#65533;&#65533;&#65533;y
M)y&#65533;l&#65533;BtGh&#65533;M&#65533;&#65533;r&#65533;&#65533;&#65533;S_&#65533;&#65533;a&#65533;E9&#65533;&#65533;`&#65533;%&#65533;L&#65533;ap&#65533;&#65533;s3&#65533;1&#65533;'&#65533;Z}&#65533;&#65533;&#65533;&#65533;&#65533;|&#65533;#&#52776;{U&#65533;:&#65533;&#65533;K@&#65533;&#65533;&#65533;&#65533;&#65533;N&#65533;z&#194;$h&#65533;z&#65533;&#65533;&#820;N&#65533;&#65533;&#65533;&#65533;&#65533;v&#65533;"&#65533;&#65533;A&#65533;&#65533;aZ&#65533;&:&#65533;&#65533;&#65533; &#65533;&#65533;Ac&#65533;&#65533;&#1792;
&#65533;>0D&#65533;Pe &#65533;c0H&#65533;db&#65533;T&#65533;&#65533;F&#65533;.&#65533;&#65533;zT&#65533;&#65533;mU&#65533;&#65533;&#65533;&#65533;r&#65533;&#65533;b&#65533;,@&#65533;\&#65533;&#65533;-L&#65533;"&#678;lBm&#65533;MJ&#65533;&#65533;"&#65533;&#65533;&#65533;R&#65533;o&#65533;&#65533;D&#65533;&#65533;d&#65533;^&#65533;$&#65533;F&#65533;f&&#65533;)&#65533;&#65533;&#65533;rO'&#65533;&#65533;&#65533;ES^&#65533;&#65533;t&#65533;0\ ,&#65533;&#65533;6I&#65533;&#65533;
1&#65533;"&#65533;&#65533;Pi&#65533;GE&#1546;&#65533;z&#65533;Z&P&#65533;n`&#65533;`&#65533;jx*&#65533;&#65533;/&#65533;('&#65533;&#65533;"q&#65533;&#65533;&#65533;:&#65533;&#65533;Pq^&#65533;s&#65533;T&#65533;-&#65533;T&#65533;S&#65533;&#135;n&#65533; &#65533;&#65533;dHA&#65533;G4a&#65533;n&#65533;&#65533;&#65533;&#65533;AXA*p9h&#65533;c&#1288;A&#65533;&#65533;)&#65533;&#65533;k8&#65533;c&#65533;!&#65533;&#65533;K&#65533;+!c&#65533;c&#65533;&#65533;&#65533;&#65533;&#65533;&#65533;A&#65533;&#65533;&#65533;T&#65533;fD&#65533;aB*(g&#1451;;&#65533;#g&#65533;Gd6&#65533;`	&#65533;&#65533;&#1554;&#1060;x&#65533;&#65533;&#65533;5&#65533;$&#65533;2lM&#65533;m&#65533;&#65533;&#65533;:&#65533;&#65533;&#65533;&#65533;&#65533;&#65533;&#65533;&#841;&#65533;&&#65533;&#65533;&#65533;&#65533;&#65533;&#65533;#.L&#65533;&#65533;P&#65533;8l&#65533;&#65533;l&#65533;&#65533;&#65533;&#65533;X`&#65533;&#65533;&#65533;&#65533;&#65533;(&#65533;&#65533;$1&#208;&#65533;B'&#65533;e'&#65533;B/Im&#65533;*)T.&#65533;R<&#65533;
>k/~&#65533;.h&#65533;s&#65533;/&#65533;e1&#65533;o+&#65533;&#65533;rG&#65533;&#65533;&#65533;&#65533;&#65533; &#65533;a&&#65533;(&#65533;&#65533;.&#65533;QJ&#65533;.&#65533;b&#65533;L&#65533;&#65533;&#65533;,&#65533;F&#65533;&#65533;&&#65533;n&#20332;
^a&#65533;&#65533;a&#65533;&#65533; 
&#65533;&#65533;&#65533;&#65533;&#1280;&#65533;a|&#65533;&#1089;x+&#65533;c9&#65533;&#1143;&#65533; &#65533;&#65533;&#1769;&#65533;&#65533;a&#65533;#&#65533;6&#65533;&#65533;8 F,&#65533;&#65533;&#65533;h&#65533;&#65533;2=&#65533;&#65533; &#65533;&#65533;&#65533; &#65533;&#65533;&#65533;,an&#65533;@m&#65533;&#65533;c?&#65533;jV&#65533;&#65533;&N-&#65533;&#65533;&#65533;&#65533;7*HG&#65533;&#65533;&#65533;pN&#65533;&#65533;&#65533;&#65533;!L&#65533;:&#65533;&#65533;&#65533;2L&#65533;&#65533;%b&#65533;&#65533;mK&#65533;&#1798;&#65533;Mdo&#65533;&#1072;&#65533;l &#65533;&#65533;&#65533;&#65533;&#65533;r&#65533;&#65533;&#870;&#65533;&#368;&#65533;D&#65533;p&#65533;H&#65533;&#65533;&#65533;kW&#65533;o)&#65533;&#1442;&#65533;&#65533;B&O&#65533;y&#65533;&#65533;.&#65533;y&#65533;&#65533;?&#65533;)&#65533;&#65533;&#65533;)&#65533;@&#65533;&#65533;Op&#65533; &#256;&#65533;@XB&#65533;"&#65533;&#65533;&#65533;&#65533;&#65533;&#65533;&#65533;O)vO[&#65533;s&#65533;&#65533;&#65533;k,aHH6J&#65533;&#65533;&#65533;6&#65533;&#65533;6!5&#65533;&#65533;&#65533;A&#65533;t&#65533;&#65533;e8&#65533;&#65533;&#65533;8F&#65533;c||&#65533;&#65533;&#1186;N&#65533;&#65533;&#18521;&#65533;&#65533; s1&#65533;Q&#65533;`A&#65533;&#65533;2&#65533;'>&#65533;&#65533;&#65533;&#65533;&#65533;`&#65533;&#800;?&#65533;&#65533;&#65533;&#65533;&#65533;naZdh&#65533;Hd~&#65533;Mi&#65533;&#65533;[&#65533;&#65533;6&#65533;&#65533;J*&#65533;&#65533;--xG!&#672626;&#65533;m`k&#65533;&#65533;
&#65533;dJ&#65533;&#65533;&#65533;&#65533;("&#65533;&#65533;LPO&#65533;&#65533;&#65533;#&#65533;Se&#65533;&#65533;&#65533;&#65533;"&#65533;p%V&#144;`&#65533;&#65533;\&#65533;6&#65533;=wb=Ep&#65533;&#65533;(|"&#65533;v&#65533;S7*
&#65533;&#65533;&#65533;&#65533;&#65533;.5&#65533;&#65533;
4&#65533;+8ci0#E&#1996;&#65533;p&#65533;b&#65533;
&#65533;B'&#65533;B&L&#65533;)&#65533;A*a&#65533;;+&#65533;@1'b&#65533;0F#*&#65533;e&P&#65533;+&#65533;-0&#65533;$&#65533;Za&#65533;H&#65533;?&#65533;&#65533;gj&#65533;-P&#65533;|&#65533;A^.&#65533;8&#65533;S&#65533;&#65533;&#65533;&#65533;&#65533;&#65533;A&#65533;&#860;8a&#65533;4&#65533;&#558;`a/&#65533;)&#65533;&#65533;I&#65533; < dJ&#65533;d&#65533;@&#65533;&#65533;eF$&#65533;&#65533;&#65533;`&#65533; 5u&#65533;[X&#65533;;&#65533;g&#65533;fL&#65533;&#65533;S&#65533;&#65533;'&#65533;&#65533;&#65533;-7&#65533;&#65533;&#65533;6&#450;!&#65533;&#65533;;G&#65533;&#65533;0`!&#65533;&#65533;m&#65533;&#65533;&#65533;z&#65533;K,`!&#65533;&#65533;&#65533;&#65533;hLf&#65533;#&#65533;&#65533;&#65533;f#&&#65533;Q&#1485;&#65533;&#65533;&#65533;p&#65533;F&#65533; gAk*&#65533;&#65533;)LuXk&#65533;N
&#31312;&#65533;&#65533;'&#65533;&#65533;&#65533;8&#65533;p&#65533;jW\U&#65533;8E3&#65533;&#65533;&#65533;&#65533;N%7&#65533;j/&#65533;&#65533;K&#65533;o)O`&#65533;X&#65533;&#65533;X}&#65533;j&#65533;=4*&#65533;5&#65533;6Il#&#65533;&#65533;&#65533;V?&#65533;
d5&#65533;`	&#65533;&#65533;&#65533;&#65533;z&#65533;Td&#1387;bk&#65533;8&#65533;&#65533;&#65533;}&#65533;&#65533;8&#65533;A&#65533;A&#65533;a]{&#65533;]Z&#65533;	&#65533;5&#65533;x&#65533;&#65533;u2&#65533;&#65533;&#65533;p&#65533;S|&#65533;&#65533;&#65533;V0&#65533;N|&#65533;&#65533;\&#65533;&#65533;&#65533;c0`M&#65533;*6{&#41566;P&#65533;F&#65533;Ef&#65533;p&#65533;S.)\&#65533;&#65533;I&#65533;D&#65533;&#65533;&#65533;V&#65533;5&#65533;WG&#65533;&#65533;&#65533;&#65533;Q&#65533;$&#65533;&#65533;$&#65533;,&#65533;bM&#65533;&#65533;g	&#65533;&#65533;&#65533;L&#65533;&#65533;&#65533;N&#65533;8&#65533;&#65533;n&#65533;p;&#65533;#!ui&#65533;&#65533;;cbA&#65533;&#65533;j&#65533;&#326;&#65533;P&#65533;&#65533;&#65533;D&#65533;&#65533;d&#65533;j&#65533;&#65533;&#340;&#65533;+&#65533;j&#65533;&#65533;U&#65533;J&#432;&#65533;@_&#65533;/&#65533;&#65533;&#65533;ed&#65533;.&#65533;&#65533;my&#65533;&#65533;&#65533;&#65533;&#65533;&#65533;*[B&#65533;*&#65533;&#65533;	|&#65533;'P&#438962;X&#65533;L&#65533;&#65533;&#65533;p&#65533;&#65533;U&#65533;&#65533;0&#65533;&#65533;V&#65533;&#65533;&#65533;&#65533;B&#65533;z&#65533;&#1652;\S;B&#65533;
&#65533; &#65533;&#65533;H&#65533;&#65533;I&#65533;0&#65533;)&#65533;&#65533;9&#65533;@&#982;&#1119;&#65533;&#65533;&#65533;&#65533;v&#65533;&#65533;a&#65533;L&#65533;&#65533;!T&#65533;~&#65533;&#65533;&#65533; &#65533;E&#65533;&#65533;&#65533;6RGu&#65533;ER&#374;&#65533;"A&#65533;,v-UX&#65533;'&#65533;&#65533;&#65533;&#1022;vd&#65533;-oG&#65533;D&#65533;&#65533;&#65533;Kf&#65533;9&#65533;+&#65533;8"&#65533;s!KO&#65533;z&#65533;QOh&#65533;t:&#65533;&#65533;M&#65533;-o5i&#1613;e&#65533;&&t/S&#65533;&#65533;Pd&#65533;S&#65533;&#65533;&#65533;$q>&#65533;T&#65533;Q,&#65533;4D&#65533;.&#1623;&#65533;B4&#65533;R[&#65533;&#65533;&#65533;&#65533;&#65533;2&#65533;&#65533;+w&#65533;Rb`Y&#65533;@&#65533;$Ep$&#65533; &#65533;&#65533;&#65533;]8&#65533;2&#65533;&#65533;&#65533;&#65533;kW&#65533;&#65533;@&#65533;&#65533;&#1972;&#65533;[&#65533;l&#65533;&#65533;&#65533;K&#65533;A&#65533;5zf;&#65533;N&#65533;&#65533; &#65533;&#65533;8&#65533;&#65533;&#65533;&#65533;&#65533;
&#65533;`&#65533;&#65533;)&#65533;&#65533;A&#65533;&#1589;\a&#65533;&#65533;C@&#65533;"&#65533;&#65533;>vK&#65533;&#65533;&#65533;&#65533;i&#65533;z@&#65533;~&#65533;D&#65533;Q;&#939;;R&#65533;&#65533;S&#65533;TD-&#65533;	&#65533;*t&#65533;&#65533;-w&#65533;&#65533;-&#65533;&#65533;{Q&#653;&#65533;&#17475;JJ&#65533;&#65533;&#65533;&#65533;tg&#65533;&#65533;#4&#65533;!v
L&#65533;w&#65533;>&#65533;Q9&#1856;z#&#65533;v#&#65533;&#65533;&#65533;X&#65533;P&#65533;dO&#65533;sO&#65533;o&#65533;&#65533;d=M@&#65533;2c.&#65533;`rc&#65533;&#65533;&#65533;&#568;&#65533;k&#65533;&#65533;j/\.&#474;`&#65533;y&#65533;&#65533;&#65533;&#65533;Y&#65533;&#65533;&#65533;uO&#65533;V&#65533;&#65533;&#65533;&#65533;*E&#65533;=Qqp&#65533;5w&#65533;&#65533;.8&#65533;/e&#640;.d&#51477;&#65533;V&#65533;&#65533;&#65533;h&u&#65533;I&#65533;&#65533;&#65533;p4[+;&#65533;&#65533;:7@ &.&#65533;c&#65533;.@^0
&#65533; &#65533;7H&#65533;&#65533;&#1168;&#65533;&#65533;&#65533;&#65533;IG&#65533;.&#65533;&#65533;&#65533;&#65533;nc&#1526;#&#65533;&#65533;K&#1742;&#4227;&#65533;g&#65533;n&#65533;F&#65533;Di4+&#65533;Az&#65533;{&#65533;&#65533;{o""&#65533;j&#65533;KdVf&#65533;&#65533;&#65533;)&#65533;Ps6&#65533;&#65533;&#65533;H#&#1316;&#65533;&#65533;hE&#65533;&#65533;&#65533;&NF9&#1874;vO\&#1202;(&#65533;;&#65533;&#48987;Vq8&#65533;&#65533;B&K?1&#65533;&#522;&#65533;&#65533;&#65533;0 +&#65533;0\YVUw&#65533;(&#65533;&#65533;Y&#65533; l&#65533;&#65533;P|@2!&#65533;&#65533;&#65533;&#65533;%3&#65533;oW&#65533;\3&#65533;*Zt1+&#65533;&#65533;&#65533;&#65533;&#65533;&#65533;F>&#65533;8D&#65533;I&#65533;Z&#65533;&#65533;&#65533;&#65533;GgNAc^&#65533;&#65533;&#65533;9H&#65533;Y&#65533;G&#65533;&#65533;ab&#65533;&#65533;n&#65533;&#65533;&#65533;&#65533;&#65533;&#65533;fp&#65533;x&#65533;U&#65533;&#65533;&#65533;xuh&#65533;&#1553;&#65533;&#65533;e&#514;&#65533;ix$&#65533;M&#65533;&#65533;-&#65533;H&#65533;&#65533;&#65533;&#65533;v&#65533;"&#65533;&#65533;$&#65533;"&#65533;V&#65533;&#65533;&#65533;9&#65533;}&#65533;&&#65533;&#65533;&#65533;&#65533;&#65533;}Jj&#1704;QBR7&#808;PR=&#65533;'&#65533;iO5&#65533;\p6&#65533;v&#65533;&#65533;&#65533;YO&#65533;&#1359;&#65533;&#65533;S&#65533;
&#65533;,&#65533;&#65533;&#65533;%&#65533;`n+u8&#65533;6&#65533;Z&#65533;sXf&#65533;|&#65533;&#65533;&#65533;&#65533;[&#65533;&#65533; &#65533;&#65533;&#65533;TkBZ&#65533;H@/4&#65533;v&#65533;&#65533;^&#65533;*&#65533;x&&#65533;2&#65533;&#65533;
&#65533;&#65533;&#65533;Y&#65533;&#65533;<I&#65533;&#65533;&#65533;6q(&#65533;&#65533;&#65533;<&#65533;&#65533;&#65533;CL&#65533;	D&#65533;t&#65533;&#904;&#65533;
@&#65533;q&#65533;:&#65533;&#65533;A&#65533;	0&#65533;D6A@&#65533;&#65533;&#65533;>W@f&#65533;&#65533;&#65533;b&#65533;-&#65533;&&#65533;&#65533;&#29623;G
&#65533;|&#65533;n&#1652;<&#65533;&#65533;&#65533;PA&#65533;Q&#65533;'EC&#65533;&#65533;&#65533;,&#65533;,NJn&#65533;D&#65533;[6&#65533;"&#65533;9&#65533;SJ&#65533;|&#65533;&#65533;3&#65533;&#65533;7&#65533;2B&#65533;&#65533;&#65533;&#65533;&#65533;8)r&#65533;&#65533;DM&#65533;&#65533;&#65533;&#65533;w&#65533;&#65533;$&#65533;D&#65533;&#65533;2pG;MU&#65533;&#65533;&#65533;c&#65533;&#65533;&#65533;&#65533;0&#65533;h&#65533; &#65533;@AZ&#65533;g&#2030;%&#65533;\&#65533;+&#65533;Y@a&#65533;;E&#65533;&#65533;&#65533;&#65533;=&#65533;DBw&#65533;&#65533; Pa&#65533;8&#65533;XrC&#65533;&#65533;,<uS.&#65533;&#65533;*&#65533;Zf`&#65533;`&#65533;&#65533;&#65533;UV&#65533;.z&#65533;y_&#65533;~&#65533;&#65533;e&#65533;5&#65533;&#65533;.
&#65533; 
P&#65533;&#65533;2`&#65533;A&#1176;&#65533;ds&#65533;K&#65533;&#65533;&#65533;N&#65533;&#65533;&#65533;`Z&#65533;`&#65533;T&#65533;&#65533;@.&#65533;d\?&#290;e&#546;&#65533;iu>d&#65533;&#65533;&#65533;&#65533;&#65533;SRE;&#65533;&#65533;{xl&#65533;xw&#65533;&#65533;&#65533;&#65533;+nSN&#65533;V&#65533;&#1573;&#65533;"&#65533;&#65533;&#65533;d&#65533;6&#65533;&#65533;&"&#65533;&#65533;Q&#65533;$Pb&#65533;4^Lt:h&#65533;mj:&#65533;&#65533;&#65533;#.&#65533;"(&#65533;#&#65533;wR-&#65533;&#65533;=&#496;&#65533;h&#65533;&#65533;v%^&#65533;&#65533;&#65533;iqjTy&#65533;2&#65533;&#65533;s&#65533;Z&#65533;l&#65533;X&#65533;b@StR&#65533;R@&#65533;uQJ&#65533;&#65533;&#1008;&#65533;d'&#65533;&#65533;&#65533;&#65533;&#65533;&#65533;&#292;&#152;B&#65533;@+&#440;B`&#65533;&#65533;"b&#65533;X1&#263;&#65533;E&#65533;&#65533;a&#65533; &#65533;0ft&#65533;qqc&#529;1b&#65533;&#65533;1d&#65533;J&#65533;)&#65533;4&#65533;&#65533;&#65533;&#65533;"Ri&#1212;f&#65533;&#65533;e&#65533;:&#65533;Q&#65533;&#65533;&#65533;9&#65533;&#65533;&#65533;&#65533;&#65533;y&#65533;]&#65533;&#65533;H&#65533;-k&#65533;t&#65533;;w&#526;)Sv&#65533;&#65533;NQ&#65533;&#65533;1&#65533;&#65533;&#65533;(Q&#65533;4i&#65533;Y&#65533;.&#65533;&#65533;`&#65533;	e&#65533;K&#65533;o&#65533;`y&#65533;	&#65533;&R&#65533;@&#65533;&#65533;&#65533;K&#65533;2Y&#65533;4I2&#726;.o&#65533;&#65533;M9&#65533;&#65533;&#65533;C$&#65533;$arc&#65533;&#65533;"Kv&#65533;&#65533;qG&#803;7.&#65533;&#65533;&#65533;&#65533;&#65533;&#65533;U&#65533;&#65533; {&#65533;&#65533;.&#65533;V&#65533;&#65533;&#65533;&#65533;,&#65533;&#65533;&#1888;6&#65533;&#65533;?&#65533;&#65533;n&#1587;w_&#65533;-&#65533;w&#65533;&#65533;&#1061;&#65533;&#65533;&#65533;<&#65533;l<,x&#65533;&#65533;&#65533;&#65533;&#1325;'&#65533;H&#65533;&#65533;&#65533;&#65533;&#1775;f-&#65533;&#65533;&#1647;o&#65533;&#1667;&#65533;&#65533;&#65533;&#65533;C4&#65533;B&#65533;- Z&#65533;&#65533;g&#65533;Qz!x&#65533;f%	t&#65533;E&#65533;&#65533; F&D&#65533;f&#65533;&#65533;	a&#65533;^&#65533;&#65533;BAd+&#65533;&#65533;&#65533;@X&#65533;&#65533;I&#65533;&#65533;D&#65533;MtQD%J4 &#65533;b&#65533;U`&#65533;&#65533;^&#65533;#]R&#65533;&&#65533;D&#65533;YraQ&#65533;)&#65533;o&#65533;A&#65533;N&#65533;&#65533;,&#65533;&#65533;cTQMM&#65533;&&#65533;&#65533;H&#65533;;&#65533;&#65533;&#65533;&&#65533;&#65533;&#65533;XQ&#65533;&#1285;)&#65533;&#65533;&#65533;&#65533;ZP&#65533;&#65533;&#65533;[x&#65533;&#65533;X&#65533;e&#65533;q&#65533;c&#65533;>X]H&#65533;V&#65533;\
_H*)LO&#65533;U&#65533;JOv$&#65533;&#65533;T&#65533;I&#65533;y&#65533;H&#65533;.&#65533;YH3&#65533;[~&#65533;&#65533;\o
`pn&#65533;&#65533;vj&#65533;&#65533;&#65533;m&#65533;&#65533;&#65533;kr&#65533;U&#491;o&#65533;5w&#65533;&#65533;	;&#65533;l&#65533;9&#65533;w&#65533;&#65533;&#65533;x&#65533;}&#65533;k&#65533;5$&#65533;
&#1863;&#65533;&#65533;&#65533;&#65533;&#65533;n&#65533;&#65533;&#65533;X&#65533;x&#65533;'n&#65533;8&#65533;G&#65533;/&#65533;&#65533;&#65533;&#65533;&#65533;&#65533;&#65533;!Ix&#65533;!QHP&#65533;?&#65533;0G+&#1840;&#65533;1&#65533;&#65533;&#65533;4&#65533;. ybA&#1367;&#65533;+&#65533;&#65533;&#65533;)i&#65533;	1D$7XQ&#65533;V&#65533;Q&#878;Z&#65533;ZW*Wf&#65533;&#65533;F^P&#1585;&#65533;Q&#65533;\&#65533;L;:-U&#65533;US!&#65533;&#1243;&#65533;(&#65533;fU&#65533;x&#65533;YPt&#65533;&#65533;M&#65533;&#65533;
+X&#65533;\ha&#1506;O0&#65533;&#65533;Zr&#65533;U&#65533;[&#65533;&#65533;&#65533;&#65533;Ph!&#65533;)&#65533;x&#65533;c&#65533;&#65533;&#65533;VfMY&#65533;h&#65533;T8&#6089;!f&#65533;*!u&#19798;|&#65533;{&#65533;n&#65533;m&#475;m&#65533;&#65533;&#52149;&#65533;f&#65533;r&#65533;nGkl&#65533;Awm&#65533;Y;&#65533;&#65533;&#65533;>&#65533;mw&#65533;y&#65533;&#65533;j&&#65533;0&#65533;z(&#65533;&#65533;Z&#65533;&#65533;&#65533;&#65533;&&#65533;&#65533;~&#65533;&#65533;d&#65533;Ao&#65533;X&#65533;&#65533;&#65533;&#65533;&#65533;&#65533;&#65533;Upv}&#65533;&#65533;&#65533;&#560;H38&#65533;z&#65533;H&#1034;&#65533;&#65533;&#65533;&#65533;`&#65533;P&#65533;!&#65533;7q&#65533;P&#65533;&#65533;;&#65533;&#65533;&#65533;%&#65533;&#65533;&#65533;df6C\Gj&#65533;.<&#65533;ks&#65533;K&#65533;
eE*GAF0&#65533;e&#65533;iS&#65533;
2&#65533;&#65533;
8&#65533;&#65533;&#65533;0&#42246;&#65533;8&#65533;m&#65533;&#65533;&#65533;&#65533;@&#65533;&#65533;&#65533;E-^&#65533;&#65533;c&#65533;&#65533;6&#65533;M)/1Q&#65533;K&#65533;-T!&#65533;&#65533;&&#65533;2&#65533;O&#869;` &#65533;HIH&#65533;8&#1128;&#65533;&#65533;&#65533;&#65533;R&#65533;&#65533;ld&#65533;&#65533;UO&#65533;d&#65533;7&#65533;&#65533;u&#65533;&#65533;+_&#65533;7(p&#65533;&#65533;&#65533; &#65533;X&#65533;&#65533;&#65533;&#65533;C&#65533;\Q&#65533;r&#65533;&#65533;sz&#65533;&#65533;&#65533;&#65533;;&#65533;a&#65533;&#65533;$&#65533;&#65533;&#65533;x&#65533;k&#1530;`D&#65533;&#65533;d&#65533;5&#65533;&#65533;&#65533;&#34015;L&#65533;22x"&#65533;&#65533;~&#65533;&#65533;R]/U&#65533;B&#65533;X&#65533;-&#65533;RI&#65533;&#65533;&#65533;&#65533;&#65533;&#65533;dd=&#65533;&#65533;
&#1319;1&#65533;&#65533;&#65533;^&#996289;&#65533;w&#65533;&#65533;&#65533;&#65533;"&&#65533;)&#65533;&#65533;!V&#65533;A&#65533;v&#65533;&#65533;&#65533;L&#65533;-&#65533;
&#65533;1&#65533;a&#65533;7&#65533;&#65533;&#65533;&#65533;&#65533;*&#65533;&#65533;&#65533;(&#65533;as&#65533;&#65533;&#65533;&#1412;'&#65533;&#65533;,&#65533;\&#65533;&#65533;0M&#65533;&#65533;&#65533;m6&#65533;&#65533;&#65533;P)&#65533;d27HL&#65533;.|*.CXB&#65533;0(&#65533;-&#65533;&#65533;L&#65533; &#65533;$*Ff&#65533;O:I&#65533;N&#65533;E&#65533;}odXv0&#65533;F&#65533;&#65533;[f&#65533;&#65533;&#65533;p&#65533;&#65533;qX)&#65533;&#65533;,b&#65533;&#65533;%&#65533;&#949;P&#65533;&#65533;eM&#65533;;&#65533;&#65533;&#65533;&#65533;.0;&#65533;j&#65533;;&#65533;K&#65533;x&#65533;C# )?&#65533;^&%&#65533;-&#65533;|&#65533;&#65533;&#65533;&#65533;&#65533;&#65533;&#65533;<&#65533;p&#65533;]&#65533;&#65533;&#65533;~pD&#65533; &#65533;&#65533;&#65533;!e&#65533;&#65533;&#690;j&#394;M&#65533;E4s&#65533;2&#65533;&#65533;"5J&#65533;&#65533;K\"
&#65533;&#65533;&#65533;7&#65533;&#65533;&#65533;&#65533;4 &#65533;0#&#65533;l&#65533;C"&#592;\&#65533;@&#65533;#si&#65533;&#65533;)&#65533;0TQ_&#65533;,&#65533;1&#65533;X&#65533;&#65533;_HC&#65533;&#65533;&#65533;&#65533;%+&#65533;&#65533;Z3&#65533;I&#65533;-t<'&#65533;[&#65533;<&#65533;MHT3Ki&#65533;&#65533;%&#65533;&#65533;K?&#65533;F&#65533;&#65533;&#65533;&#65533;&#65533;&#65533;J58&#65533;v/&#65533;&#65533;`&#65533;Hb&#65533;6&#65533;t8&#65533;&#65533;&#65533;&#65533;c&#65533;c&#65533;&#65533;&#65533;&#65533;u^&#1784;T8&#65533;"Nc&#65533;0G[&#65533;Z&#65533;N{z&#65533;&#65533;&#1403;&#65533;&#65533;]o^C&#65533;pE&#65533; &(&#65533;&#65533;&#65533;E&#65533;GFr&#65533;5M&#65533;&#65533;j&#65533;&#65533;UI&#65533;k&#65533;&#65533;&#65533;j&#65533;:/1&#65533; y&#65533;YA&#65533;(&#65533;&#65533;lF&#65533;&#65533;&#65533;&#65533;&#65533;&#1553;s&#65533;&#65533;#eX&#65533;"&#65533; &#65533;B(&#65533;Y&#65533;%,&#65533;&#65533;\W&#65533;d&#65533;&#65533;&#65533;&#65533;&#65533;-$&#65533;&#65533;&#65533;&#65533;&#65533; &#1185;&#65533;!&#65533;&#65533;0 &#65533;&#65533;7'&#65533;&#65533;17`&#65533;mW&#65533;&#65533;&#65533;@&#65533;^&#65533;&#65533;uJj&#65533;gI&#65533;;&#65533;&#58614;&#65533;&#65533;&#65533;&#65533;z&#65533;&#65533;&#65533;Tz&#65533;sJ&#65533;(&#65533;&#65533;-&#65533;,&#65533;q&#65533;P&#65533;&#65533;2L&#65533;&#65533;:&#65533;d&#65533;(&#65533;"&#65533;H&#65533;&#65533;j&#65533;3&#65533;v4g5&#65533;w:&#65533;iir&#65533;C&#65533;&#1396;s&#65533;u&#65533;&#65533;&#65533;&#65533;&#65533;&#65533;&#65533;>&#65533;]P&#65533;&#65533;-&#65533;&#65533;[&#65533;2&#65533;
&#65533;Z&#65533;&#65533;&#65533;&#65533;x&#65533;&#1700;&#65533;&#65533;`|/&#65533;%`&#65533;&#65533;*&#65533;&#65533;INu^&#65533;&#65533;5&#65533;:2.&#65533;&#65533;6&#65533;Q&#65533;,&#273; l&#65533;7&#65533;#H&#1094;&#65533;n!&#65533;&#65533;B&#65533;pc&#65533;U"&#65533;3p/&#65533;&#65533;W&#65533;&#65533;&#65533;4(/&#65533;&#65533;UbZ&#65533;`"&#65533;&#65533;&#65533;&#65533;i3&#65533;&#65533;>&#65533;|&#21928;%00a&#65533;[&#65533;&#65533;&#904;&#65533;&#65533;&#65533;&#65533;n&#65533;f&#65533;L&#65533;&#65533;&#65533;B?&#65533;{&#65533;8c&#65533;&#65533;&#65533;&#65533;&#65533;&#65533;&#65533;&#65533;H&#65533;&#65533;&#65533;g8/:&#65533;fb&#65533;&#65533;&#65533;t&#65533;&#65533;`&#65533;6n&#65533;&#65533;z&#65533;&#65533;&#1948;4&#65533;&#65533;&#65533;nw&#65533;&#65533;&#65533;&#1708;&#65533;6&#65533;&#65533;)&#65533;x&#42728;3':&#722;~&#65533;&#65533;&#42702;'[&#1825;&#65533; &#65533;&#735;\&#65533;?&#65533;&#65533;u&#65533;&#65533;#&#65533;{&#65533;&#65533;%&#65533;&#1651;&#65533;&#65533;M&#65533;x&#65533;
&#65533;&#65533;#Fu&#65533;&#65533;&#65533;&#65533;&#610;g62
e&#65533;&#65533;! R&#65533;&#65533;R,&#65533;ghP&#65533;n"Xb&#65533;6&#65533;~&#65533;%&#65533;K&#65533;&#65533;=&#65533;&#65533;&#65533;Sdo&#65533;&#65533;&#65533;&#65533;	9&#1803;&#65533;&#65533;&#65533;.&&#65533;BO	&#65533;z&#65533;fV&#65533;t&#65533;&#65533;&#65533;&#65533;&#65533;w&#65533;&#213;R\&#65533;&#65533;&#130;:-&#65533;U.&#65533;&#65533;&#65533;C&#1826;&#65533;&gh&#65533;&#65533; }&#65533;&#65533;&#65533;5(&#65533;G&#65533;T&#65533;|&#65533;&#65533;&#65533;(&#65533;f&#65533;&#65533;&#65533;&#65533;wt&#65533;&#65533;&#65533;&#1224;&#65533;&#65533;&#65533;&#65533;6N&#65533;&#65533;s&#65533;f	g&#65533;$xS&#65533;j@N[Yg&#65533;&#65533;!&#65533;&#65533;&#65533;(H&#65533;w&#65533;&#65533;#z&#65533;U^&#65533;1F&#531;l&#65533;&wbd&#65533;&#65533;l&#65533;QHXF&#65533;}&#65533;z&#65533;>
&#65533;0"&#65533;z&#65533;A>7&#65533;1S#&#65533;&#65533;&#65533;&#65533;>&#65533;&#65533;&#65533;;W&#65533;a5(l&#65533;&#65533;>&#65533;Ao(&#65533;T&#65533;&#65533;wQx&#65533;Fz&#65533;43&#65533;\&#65533;$r&#65533;&#65533;eUO&#65533;&#65533;5&#65533;&#65533;@{&#65533;{&#65533;7+fo&#65533;N5t[&#65533;&#65533;ep&&#65533;q&{&#65533;$*6O&#65533;Ag*QZ0c&#65533;O&#65533;wb&#65533;Q!2s&#65533;&#1859;&#65533;&#65533;&#65533;E&#65533;=&#65533;~i&#65533;&#65533;F&#65533;Q&#65533;y&#65533;&#65533;&#65533;&#385;&#65533;&#65533;&#65533;&#65533;^&#65533;&#65533;&#65533;r4iO&#65533;+&#65533;&#1729;:&#65533;VXwS&#65533;&#65533;u&#65533;HH_G&#65533;&#65533;&#65533;1Ib$U&#65533;&#65533;&#65533;H&#65533;&#65533;l&#65533;&#65533;Tv&#65533;`&#65533;k&#65533;sT&#65533;&#65533;H&"&#65533;0&#65533;X#&#65533;$=[P&#65533;!nEL/Hy&#65533;7&#65533;y&#57411;&#65533;&#65533;c&#65533;&#65533;k)r&#65533;k&#65533;"z:&#65533;d#S0&#65533;&#65533;w-&#65533;h&#65533;&#65533;g+qP&#65533;3,&#65533;[Ugh&#65533;&#65533;g&#65533;3MrdX&#65533;JO&#65533;&#65533;qw&#65533;f&#65533;&#65533;=&#65533;\&#65533;tb*x&#65533;&#65533;^ )&#65533;b&#65533;b&#65533;&#65533;]
SnM}&#65533;&#65533;~t&#65533;B+mt&#65533;v^&#65533;Q&#65533;S&#65533;cR&#65533;&#65533;9-&#65533;^&Ij&#65533;:y4&#65533;&#137;&#65533;a;?&#65533;j&#65533;a;&#65533;CT&#65533;&#65533;-&#65533;&#65533;u8FR5<&#65533;U<&#65533;&#65533;u&#65533;&#65533;U&#65533;Q9hH(&#65533;&#65533;&#65533;<&#65533;&#65533;n&#65533;aK&#65533;>&#65533;&#65533;2&#65533;iV`X&#65533;V&#65533;q#.&#65533;{&#65533;U5&#65533;cd&#65533;k&#65533;" &#65533;&2&#65533;g&#65533;Hv1$KV&#65533;"92QS48&#65533;&#8463;&#65533;&#65533;r&#65533;D&#65533;)&#65533;&#65533;&#65533;|i[R"&#65533;q\>D&#65533;&#65533;({o&#65533;&#65533;R0&#65533;"&#65533;'65&#65533; 
ip{)a3YD"p&#65533;Y&#65533;{XK&#65533;x&#65533;v0&#65533;&#65533;&#65533;+q$,`&#65533;&#65533;s
&#65533;+$&#65533;&#65533;W_&#65533;&#5848;&#65533;#eGR&#65533;:&#65533;&#65533;-&#65533;-&#65533;&#65533;_9E+&#65533;1&#65533;&#65533;&#65533;u&#65533;F&#65533;f&#65533;x&#65533;&#65533;&#65533;&#65533;I&#65533;&#65533;lMEl&#65533;&#65533;T&#65533;&#65533;&#65533;Xa&#65533;&L&#65533;H8K6"&#65533;e &#65533;&#65533;&#65533;#D&#65533;n.p&#65533;&2>&v&#65533;ba&#65533;&#65533;&#65533;&#65533;a
&#65533;&#65533;!A$&#65533;&&#65533;B&#65533;0H&#65533;&#65533;ihrfOY&#65533;NX&#65533;6*e\&#65533;D[&#65533;)%&#65533;YZ&#65533;|&#65533;1&#65533;&#65533;&#65533;r&#65533;j(&#65533;&#65533;OKPZ
9&#1843;w&#65533;Zt&#65533;&#65533;&#65533;}[i]&#65533;&#65533;8-3&#65533;&#65533;&#65533;5u^I&#65533;+&#65533;G^&#65533;F+&#65533;&#65533;&#65533;"&#65533;~I&#65533; &#65533;&#65533;h&#65533;&#65533;&#65533;,&#65533;&#65533;XG_&#65533;&#65533;&#13395;a&#65533;&#65533;&#65533;G[&#65533;&#65533;&#65533;1&#65533;B&#65533;/) .&#65533;s&#65533;jz&#65533;o*/vWU	&#65533;.&#65533;Y&#65533;f?&#542;&#65533;b"&#65533;X$&#65533;dqZ&#65533;LX@&#65533;J"&#65533;TQ&#65533;&#65533;&#65533;&#65533;UX&#65533;&#65533;UYk&&#141;&#65533;&#65533;&#65533;aH&#65533;wY&#65533;&#65533;z&#65533;X&#65533;&#65533;&#65533;&#65533;1Y {-&#65533;ewqqh&#65533;br&#65533;F{&#65533;&#65533;&#65533;&#65533;&#65533;&#65533;&#65533;&#65533;v&#65533;3&#65533;gEE&#65533;9&#65533;&#65533;s=&#65533;P^&#65533;&#65533;d]&#65533;&#65533;&#65533; &#65533;X&#65533;@&#65533;L&#65533;&#65533;&#65533;^"&#65533;^&#65533;Xt&#65533;&#65533;h^&#65533;R&#65533;&#65533;R&#65533;i&#65533;G&#65533;:D%H&#65533;&#65533;-&#65533;&#65533;:&#65533;%&#65533;&#65533;b&#65533;G&#65533;f&#65533;&#65533;vG&#65533;;&#65533;	 &#65533;&#65533;&#65533;&#65533;&#65533;k&#65533;]y'&#65533;&#65533;&#1236;&#65533;&#65533;&#65533;ol&#65533;&#65533;H(&#65533; &#65533; q&#65533;UPU@=&#65533;Q}&#65533;F &#65533;&#65533;8&#65533;a
&#65533;/b&#65533;U&#65533;&#65533;-P<&#65533;q&#65533;&#65533;.,s$Q&#65533;&#65533;&#65533;d&F*&#65533;eh,1%[ 8&#65533;O&#40182;*&#65533;b&#65533;&#65533;&#65533;&#1679;&#65533;&#472481;&#65533;&#1360;&#65533;]&#65533;&#65533;J&vY3"&#65533;*N&&#65533;uX&#65533;5&#65533;#&#65533;&#65533;&#65533;&#65533;>^&#65533;X2&#65533;&#65533;&#65533;&#65533;&#65533;i&#353;&#65533;L&#65533;&#65533;&#65533;s,&#37366;&#65533;&#65533;iNw^&#65533;&#65533;_a&#65533;&#65533;&#65533;&#65533;&#65533;e&#65533;&#65533;]8&#65533;&#65533;R;)u~&#65533;&#65533;&#65533;8&#65533;&#451;;*&#65533;&#65533;&#65533;&#65533;.&#65533;&#65533;&#65533;v&#65533;&#65533;xa&#65533;&#65533;`#&#65533;&#65533;&#65533;KT[DP&#65533;m`&#65533;y9o&#65533;p	? IcW<m	&#65533;! &#18537;'&#65533;&#65533;&#65533;.s&#65533;(&#65533;&#65533;&#65533;J&#65533;&#65533;v&#65533;5KP&#65533;D%&#65533;&#65533;&#65533;&#65533;\@{&#65533;&#65533;&#65533;&JP&#65533;&#1659;K&#65533;PT&#1284;&#65533;!&#65533;&#65533;&#65533;8&#65533;&#65533;h2#@2c>&#65533;&#65533;n*&#65533;b&#65533;&#65533;43c[&#65533;#&#65533;&#5837;&#65533;/&#65533;R&#65533;&#65533;&#65533;3&#65533;<'~/&#65533;&#65533;v&#65533;F&#65533;S&#65533;kT&#65533;&#65533;&#65533;&#65533;&#65533;&#65533;Q&#65533;&#65533;&#65533;&#65533;&#65533;&#65533;-&#65533;&#65533;U&#65533;&#65533;k&#65533;&#65533;&#65533;X&#65533;p&#65533;U&#65533;&#65533;l&#65533;&#1191;&#65533;&#65533;;+2QD&#65533;&#65533;b&#65533;/b &#65533;3d&#65533;&#65533;Ke4&#65533;
&#65533;U&#397;&#65533;&#65533;&#65533;&#65533;&#65533;Z&#65533;&#65533;&#1162;&#65533;23&#65533;HA&#65533;&#65533;n&#65533; &#65533;&#65533;&#65533;&#65533;L&#65533;sZv&#65533;&#65533;2t&#314;&#65533;&#65533;&#65533;e&#65533;{&#65533;&#65533;&#65533;dh&#65533;f&#65533;5&#65533;2&#65533;&&#65533;z%Q&#65533;&#65533;r&#65533;v=&#65533;&#65533;L&#65533;&#65533;&#65533;(&#65533;&#65533;y#\K1&#65533;&#65533;L#3&#65533;l[&#65533;&#65533;)G&#65533;Z&#65533;&#65533;W^x4v&#65533;^q&#65533;&#65533;&#65533;~&#65533;&#65533;&#65533;&#65533;t&#65533;&#174;&#65533;&#65533;&#65533;&#65533;&#65533;&#65533;&#977;&#65533;D&#65533;&#65533;H&#65533;<&#397;&#65533;&#65533;H9U&#65533;&#65533;L&#65533;&#65533;&#65533;(&#65533;&#65533;V&#65533;&#65533;< b&#65533;Bl$&#65533;C&#65533;h&#65533;&#65533;&#65533;&#65533;k&#1703;L&#65533;&#65533;&#65533;&#65533;5&#65533;;&#65533;&#65533;D&#65533;&#65533;.&#65533;2ueBXx&#65533;Z&#65533;&#65533;]&#65533;&#65533;qPb=&#65533;t&#65533;&#65533;&#65533;&#65533;&#65533;&#65533;&#27364;&#65533;&#65533;FE&#65533;CEn&#65533;&#65533;&#65533;*&#65533;wb&#65533;\N&#891;&#65533;&#65533;&#65533;&#65533;&#65533;&#65533;&#65533;1+&#65533;m,&#65533;&#65533;+&#65533;&#65533;'&#65533;&#65533;#G&#65533;&#573;&#65533;&#65533;&#65533;i&#65533;&#65533;W-&#65533;"}&#65533;~&#65533;&#65533;&#65533;%&#65533;&#65533;^W&#65533;s=	&#65533;&#65533;&#65533;,&#65533;&#65533;u&#65533;j&#65533;&#65533;&#65533;u&#65533;&#65533;&#65533;&#65533;&#65533;&#65533;&#65533;&#65533;&#65533;Y&#65533;u&#65533;H&#65533;&#65533;&#65533;&#65533;&#65533;_&#65533;&#65533;&#65533;f+v:9}&#65533;&#65533;W&#65533;1.&#65533;Q&#65533;c@naU}&#65533;#- &#65533;&#65533;&#65533;c&#65533;l&#65533;&#65533;k&#65533;&#65533;&#65533;qk>8/&#65533;&#65533;T&#65533;#&#65533;y&#65533;B&#65533;&#65533;&#65533;Q&#65533;A&#65533;&#1660;&#65533;X&#65533;(&#65533;XD&#65533;Pb&#65533;&#65533;&#65533;8[l&#65533;Q&#65533;&#1346;&#12549;&#65533;&#65533;A*gZ&#65533;O&#65533;+!&#65533;A8&#65533;&#65533;&#65533;&#65533;&#65533;&#65533;#&#65533;b&#65533;&#65533;&#65533;2?&#65533;&#65533;0&#1069;&#498;&#65533;q&#65533;^h&#740;&#65533;]P&#65533;*`"4&#65533;&#65533;fy&#1010;&#65533;&#65533;W&#65533;&#897;9v&#65533;&#65533;=g&#65533;OZ_^u&#65533;&#65533;&#65533;v&#65533;-&#65533;&#65533;2&#65533;&#65533;!&}&#65533;&#19557;&#65533;<&#65533;&#65533;&#65533;-&#65533;&#1257;&#65533;&#65533;&#65533;&#65533;&#65533;,L&#65533;&#65533;&#65533;&#65533;&#65533;wW%`:&#65533;e`Y`&#65533;&&#65533;a&#65533;&#65533;?&#65533;&#65533;"&#65533;U&#65533;bT&#65533;&#65533;UZ&#65533;Y`o&&#65533;5l&#65533;NyT&#65533;&#65533;&#65533;&#65533;o&#65533;+&#1345;&#42314;F&#65533;
#&#65533;C&#65533;@&#65533;&#65533;&#65533;&#65533;,8R&#65533;&#65533;{&#65533;&#65533;$PTQV$&#65533;:'&#65533;h&#65533;M0&#65533;&#65533;&#65533;l&#65533;]$C&#65533;&#65533;&#65533;&#65533;o&#65533;A&#65533;&#65533;&#65533;&#65533;=\&#65533;&#65533;+&#65533;\t&#65533;&#65533;&#65533;&#65533;&#65533;&#65533;&#65533;&#65533;j&#65533;A&#65533;bE#&#65533;&#65533;&#65533;~ck&#65533;J&#65533;&#65533;&#65533;&#65533;&#65533;&#65533;&#65533;B-&#65533;i&#65533;&#65533;&#65533;G&#65533;&#65533;&#65533;&#65533;s;&#65533;&#1683;&#65533;&#65533;&#65533;U&#65533;I&#65533;4&#65533;&#65533;2&#65533;&#65533;V&#65533;&#65533;z&#65533;m7/B&#65533;.&#65533;&#65533;&#65533;e0#o	h8&.&#65533;WIt7<&#65533;k&#65533;&#65533;w;&#65533;vf&#65533;&#65533;hn&#65533;&#65533;&#65533;yd2Bb&#65533;q]P&#65533;&#987;YMv}&#65533;&#65533;&#65533;&#1724;U_&#65533;~=&#65533;&#65533;H;8&#65533;3g=&#65533;&#65533;4;m&#65533;0VK&#1349;&#65533;&#65533;<&#65533;L&#65533;&#65533;ldq&#65533;&#65533;&#65533;&#65533;!&#65533;&#65533;&#65533; &#65533;&#65533;&#65533; .&#65533;}&#65533;r #&#65533;A,&#65533;,)&#1618;&#65533;}&#65533;&#65533;K&#65533;&#65533;-&#65533;&#65533;&#65533;C&#65533;,&#65533;kF&#65533;&#65533;<~&#65533;EU&#1204;&&#65533;q&#65533;&#65533;H&#65533;i&#65533;&#65533;&#65533;&#65533;&#65533;&#65533;]e&#65533;&#65533;ma&#65533;7&#65533;&#65533;&#65533;?&#65533;;&#65533;&#65533;;z&#65533;&#65533;&#65533;K&#65533;V0L&#65533;#e-&#65533;&#65533;L&#65533;w&#65533;&#65533;&#65533;&#65533;K&#65533;&#65533;/&#65533;&#65533;&#1930;&#65533;$/&#65533;'qJ6+Y&#65533;J`&#65533;r&#65533;&#65533;rS&#65533;&#65533;N&#65533;D8:+&#65533;$&#65533;]L&#65533;8&#65533;&#65533;d&#65533;^82z&#65533;&#65533;3&#65533;"3&#65533;dIL&#65533;&#65533;<&#65533;.&#65533;6&#65533;2&&#65533;&#65533;&#65533;&#65533;&#1861;&#65533;&#65533;&#65533;8&#65533;~E#O&#65533;v!&#65533;&#65533;^>&#65533;tF&#65533;+u+&#65533;}
&#65533;m&#65533;&#65533;;ux&#65533;&#65533;&#65533;AH&#65533;&#65533;u&#65533;2&#65533;m"]&#65533;&#65533;&#65533;m&#65533;M&#65533;&#65533;.&#65533;&#65533;)&#1820;&#65533;&#65533;&#65533;`&#65533;)I&#65533;&#65533;F@)&#65533;N&#65533;-!`&#53968;6lk&#65533;Am &#65533;&#65533;!&#65533;&#65533;&#65533;&#65533;&#65533;.tGw&#65533;&#65533;$&#65533;o&#65533;&#65533;&#65533;I2[&#65533;&#65533;|}.&#65533;&#65533;m!&#65533;}G&#65533;&#65533;&#65533;&#65533;`&#65533;&#65533;/&#65533;&#65533;&#65533;|&#65533;M&#65533;$&#1515;&#65533;KRQ&#65533;&#65533;&#65533;&#65533;&#65533;J&#65533;[3&#65533;e&#65533;3&#65533;O&#65533;l\&#65533;&#65533;&#65533;y&#65533;d&#65533;&#1534;&#65533;&#65533;&#65533;&#65533;"&#65533;&#65533;&#65533;+&#65533; 	]&#65533;&#65533;&#65533;{Y&#1319;?W&#65533;&#65533;G5EG'&#65533;5&#65533;&#65533;&#65533;se&#65533;,&#65533;&#65533;2)&#65533;&#65533;F&#65533;&#65533;&#65533;Ce;&#65533;<k&#65533;t&#65533;&#65533;.&#65533;m&#65533;M&#65533;&#65533;&#65533;v]&#65533;;&#65533;a&#65533;&#65533;X9&#65533;&#65533;Y&#65533;>6&#65533;&#65533;z&#65533;&#65533;&#65533;l&#65533;(&#65533;&#65533;k :o&#65533;&#65533;&#65533;&#65533;0x h&#65533;&#65533;&#65533;+D&#65533;&#65533;&#65533;0&#65533;&#65533;&#162;E&#65533;W&#65533;&#65533;&#65533;1F0&#65533;&#65533;&#65533;&#65533;*1`&#65533;&#65533;`Yc&#65533;&#65533;e&#65533; &#65533;&#65533;&#65533;&#859;3ja&#65533;&#65533;&#65533;,a&#65533;&#65533;Ab&#65533;I&#65533;6M&#65533;&#65533;q&#397;&#65533;$b&#65533;&#65533;&#65533;4)N&#65533;U&#65533;)S&#65533;&#325;&#65533;&#65533;&#65533;0#&#1609;%"d&#65533;Q"&#242;1`h`a&#65533;&#65533;
&#65533;m&#65533;&#65533;o&#1917;~&#65533;&#65533;&#65533;{&#1474;&#65533;&#65533;a&#65533;&#65533;D
&#65533;4q&#1196;&#65533;2&#65533;&#394;&#65533;&#65533;&#65533;{&#65533;&#65533;&#1977; 7(aan	L&#65533;^}z`&#65533;&#65533;6-p &#65533;&#65533;d&#65533;6=&#65533;7n&#1790;=,&#65533;&#65533;[&#65533;&#65533;&#65533;&#65533;	&#2045;&#65533;&#65533;m&#65533;&#65533;&#65533;N0&#65533;A&#65533;&#1581;W&#65533;&#65533;&#65533;&#65533;t&#65533;n&#65533;&#65533;&#65533;&#65533;&#65533;&#65533;#&#65533;&#65533;&#65533;"\&#65533;qRED&#65533;&#65533;A&#65533;&#65533;&#65533;&#65533;(&#65533;&#65533;0kh# J/A&#65533;&#65533;&#65533;C!V0k&#65533;&#65533;,&#65533;&#65533;,&#65533;&#65533;I&#65533;&#65533;B&#65533;p&#65533;*&#65533;X&#65533;xZ&#65533;&#65533;&#65533;NDJ)&#65533;\&#65533;&#65533;&#295;z
j&#65533;&#65533;b&#65533;&#65533;$E&#65533;&#65533;*&#65533;H&#65533;&#65533;&#65533;&#65533;b&#65533;&#65533;L"&#1123;&#65533;&#65533;kI&#65533;(d2&#65533;	&#65533;&#557;&#65533;<&#65533;&#65533;<&#65533;0&#65533;&#65533;&#65533;@&#65533;&#65533;&#65533;&#65533;&#444;&#65533;
R&#65533;&#65533;&#65533;&#65533;&#65533;&#65533;&#65533;&#65533;&#65533;&#634;&#65533;&#65533;l&#65533;,&#65533;&#65533;&#65533;j&#65533;&#65533;&#65533;.&#65533;m.&#65533;&#65533;&#65533;&#65533;Z&#65533;n&#65533;&#65533;&#65533;&#65533;&#65533;f+&#65533;4&#65533;P&#65533;&#65533;Q&#65533;&#65533;m<&#1860;&#65533;&#992;/&#65533;n<P&#65533;;&#65533;;&#65533;;O&#835;ZuP6&#65533;&#65533;&#65533;:&#65533;<&#65533;HB&#65533;8*&#65533;>l&#65533;&#65533;&#65533;Ct&#65533;_&#65533;3a#&#65533;V&#65533;&#65533;&#65533;W&#65533;;h&#65533;L&#65533;r&#65533;c3&#65533;&#65533;&#65533;B&#65533;&#65533;\&#65533;H$&#65533;&#65533;b(&#65533;Xi&#65533;&#65533;J&#689794;Z	'&#65533;&#65533;)9L&#65533;#&#65533;@&#65533;&#65533;&#555;n2&#65533;H&#65533;T&#65533;&#65533;C]-&#65533;&#65533;&#890;&#65533;&#643;&#65533;R+-&#65533;L&#65533;&#65533;&#65533;%&#65533;&#65533;&#65533;L&#65533;&#65533;//&#778;&#65533;t&#65533;7Z&#1732;&#65533;0&#65533;s&#65533;:&#65533;&#65533;&#65533;V&#65533;4&#65533;z&#65533;L&#65533;&#65533;&#65533;&#65533;RPBM8&#1284;<3u&#65533;&#65533;"&#65533;QF-&#65533;`&#65533;&#65533;x;&#65533;9&#65533;&#65533;N&#65533;&#65533;T&#65533;&#65533;9&#65533;&#65533;&#65533;&#65533;T&#65533;V&#65533;-&#65533;&#65533;P]9T&#65533;sP&#65533;E&#65533;&#65533; &#1521;6&#43533;&#65533;,p&#65533;!&#65533;|v=Z&#65533;K&#65533;Z?&#65533;&#65533;&#65533;f&#65533;Co&#65533;&#65533;$2&#65533;&#65533;&#65533;&#65533;&#65533;(&#65533;q&#65533;$&#65533;&#65533;|&#65533;*Enc &#65533;#&#65533;&#65533;&#65533;&#65533;&#65533;2?*&#65533;&#65533;a&#65533;<&#492;&#65533;1&#65533;l&#65533;&#65533;&#65533;Zq&#450;&#65533;&#65533;u&#65533;&#65533;b&#65533;I&#65533;&#65533;JX"+&#65533;&#65533;f&#65533;;&#65533;&#65533;0&#65533;&#65533;&#1291;&#65533;0&#65533;^`&#65533;&#65533;\&#65533;	/&#1152;cN&#65533;#e;&#65533;&#65533;tLFg&#65533;&#65533;7&#65533;&#65533;&#65533;&#65533;^#zS&#65533;&#65533;~&#65533;AQ&#65533;&#65533;8&#65533;&#65533;&#65533;&#65533;}&#65533;&#65533;&#65533;1Q&#65533;F&#65533;<&#65533;&#65533;u&#65533;&#65533;&#65533;&#65533;YT&#65533;?D&#65533;&#65533;s&#65533;&#65533;&#65533;&#65533;m.(u&#65533;d&#65533;&#65533;'X&#65533;&#65533;&#65533;@$$&#65533;&#65533;-@&#65533;&#65533;
Z&#65533;,fQ&#65533;"h&#200;&#65533;D&#65533;&#65533;l&#65533;C+HJ&#65533;&#65533;&#65533;}h\&#65533;&#65533;&#649;lr&#65533;&#65533;&#65533;&#65533;F;&#65533;&#65533;j&#65533;&#65533;&#65533;<&#65533;HV)&#65533;&#65533;e.&#65533;K(&#65533;&#65533;&#65533;&#65533;"&#65533;&#65533;AivW&#65533;&#65533;&#65533;B&#65533;E&#65533;&#65533;&#65533;]&#65533;&#65533;1&#65533;&#65533;&#907;&#65533;&#65533;&#65533;X&#65533;&#294;0&#65533;&#65533;&#65533;D&#65533;&#65533;&#65533;.@&#65533;lt&#65533;&#65533;&#840;&#65533;'A&#65533;:r&#65533;&#65533;p&#220;&#65533;&#65533;&#65533;7&#65533;&#65533;Kp&#65533;&#65533;,&#65533;S&#65533;&#65533;y&#65533;&#65533;T-&#65533;&#65533;&#65533;&#65533;z&#65533;&#65533;&#65533;&#65533;*X&#65533;[P&#65533;&#65533;S&#65533;	Nma&#65533;s&#65533;" &#1131;_e&#65533;J&#65533;&#65533;$x&#65533;&#65533;&#65533;$D<&#65533;;#u&#65533;dy`5,&#65533;&#65533;R&#65533;&#65533;&#65533;`&#65533;1&#65533;&#65533;&#65533;&#65533;&#65533;&#65533;&#65533;tHi&#65533;&#65533;d&#65533;wi.sA&#65533;W8TM&#65533;]%I/&#43129;z&#65533;&#65533;&#65533;eW&#65533;&#1426;*4;&#65533;p,V&#65533;&#1632;T&#65533;JM&#65533;K]&#65533;&#65533;&#65533;;&#65533;U&#65533;0&#65533;&#65533;&#65533;k&#65533;&#65533;!&#65533;)s&#65533;C&#65533;&#65533;&#65533;&#65533;&#65533;&#65533;&#65533;&#65533;&#65533;&#65533;&#65533;~n/&#65533;&#65533;)M&#65533;&#65533;&#65533;C&#65533;o{&#65533;&#65533;&#65533;l&#65533;gH&#65533;\rhS#NrH&#65533;&#65533;&#65533;/k&#65533;D&#65533;J&#65533;&#221;&#65533;T&#65533;&#65533;&#65533;	&#65533;&#65533;&#65533;* &#65533;&#65533;,M1&#65533;&#65533;I&#65533;&#65533;&#65533;&#65533;B&#65533;&#65533;&#65533;&#65533;&#65533;&#65533;JA	&#65533;&#65533;FZ&#65533;J`&#65533;JZg3'E&#65533;:&#65533;PD&#65533;3 &#65533;Mw&#65533;l&#65533;&#65533;[Q&#65533;G$&#65533;&#65533;c&#65533;\&#65533;&#65533;&#65533;WH&#65533;&#65533;~&#65533;t7R&#65533;&#65533;B&#65533;1q&#65533;&#65533;;':&#65533;&#65533;&#65533;v&#65533;&#65533;&#65533;&#65533;s4AQ&#65533;3&#65533;&#65533;&#65533;b&#65533;g&#65533;a&#65533;&#65533;A&#65533;&#65533;&#65533;P&#65533;M&#65533;&#160;&#65533; &#65533;&#65533;f&#65533;&#1800;FKh&#1241;&#65533;&#65533;&#65533;5&#65533;&#65533;&#65533;m&#65533;&#65533;&#65533;&#65533;&#65533;7&#65533;j&#65533; &#65533;&#65533;&#65533;d &#65533;*&#65533;&#65533;N%5&#65533;brU&#65533;Z&#65533;&#65533;&#65533;&#65533;[b&#65533;&#65533;&#65533;&#65533;&#65533;O&#1299;P&#65533;'W00e&#65533;&#65533;&#65533;S&#65533;
&#65533;&#65533;A&#65533;&#65533;&#65533;<&#65533;
9&#65533;ZK&#65533;&#65533;6&#65533;u:&#65533;&#65533;V&#65533;Y&#65533;d*_e&#65533;&#65533;&#65533;&#1197;&#65533;&#65533;%&#65533;&#65533;Q&#65533;&#65533;L&#65533;&#65533;.&#65533;&#65533;3k8&#65533;&#65533;&#65533;|H^&#65533;J&#65533;&#65533;H8&#65533;F&#65533;Yb&#65533;&#65533;20&#65533;X&#65533;<[@=&#65533;9&&#65533;n&#39286;&#65533;N&#65533;&#65533;&#65533;&#65533;4&#65533;m&#65533;&#65533;&&#65533;0&#65533;Q$z&#65533;&#65533;c&#196;&#65533;x&#65533;O:Tk&#65533;&#65533;&#65533;lJR&#65533;&#65533;&#65533;&#65533;&#65533;O1&#65533;0)&#852;u&#65533;LI&#65533;	U&#65533;&#65533;&#65533;&#65533;T&#65533;&#65533;Zg&#65533;&#65533;(&#65533;c0&#65533;m	S&#65533;&#65533;j&#65533;&#65533;&#22486;l&#65533;&#65533;&#65533;&#65533;0
]&#65533;&#65533;j&#65533;&#65533;&#65533;&#65533;4-YU%&#65533;QfP9]u&#65533;_bt\&#65533;5V&#65533;k)&#65533;+[&#65533;gh_&#65533;&#65533;&#65533;$&#65533;&#65533;&#65533;&#65533;&#65533;&#1616;&#65533;O&#65533;"&#65533;&#65533;Wt&#65533;&#65533;U&#65533;,&#65533;i!&#1690;&#1291;>W=&#65533;&#65533;&#65533;&#65533;S&#65533;r&#65533;&#65533;;&#65533;a&#65533;&#65533;^&#65533;n&#65533;C&#65533;LG;&#65533;&#65533;Ls&#65533;6%&#65533;5k&#65533;&#65533;&#65533;&#65533;hC&#65533;M!&#65533;&#65533;&#1740;>M9&#65533;np&#65533;&#65533;&#65533;&#65533;8&#65533;`&#65533;&#65533;&#65533;(t1[&#65533;&#65533;&#65533;! &#65533;v&#65533;{&#65533;&#65533;y-LEu&#65533;cg&#65533;aY&#65533;&#65533;&#65533;&#65533;,&#65533;$A&#65533;&#65533;
&#65533;&#65533;&#65533;"&#65533;&#65533;l&#65533;&#1854;&&#65533;B&#65533;8&#65533;O&#65533;&#65533;$&#65533;&#65533;&#65533;&#1256;cp&#65533;G&#65533;N&#65533;&#65533;&#65533;&#65533;&#65533;)D&#65533;iYH&#65533;&#65533;rT&#65533;@\Z&#65533;ccj &#65533;&#65533;&#65533;&#65533;&#1114;&#65533;&#65533;&#65533;B&#65533;&#65533;&#65533;&#65533;&#65533;&#65533;21&#65533;&#65533;f&#65533;#&#65533;b&#65533;%&#65533;c&#33719;&#65533;&#65533;&#65533;82&#65533;G-m$	d&#65533;!&#65533;|&#65533;z&#65533;&#65533;&#65533;H&#65533;NrU&#65533;2J&#65533;;&#65533;&#65533;Q}&#65533;&#1043;;3,b	&#65533;|HL&#65533;	1&#65533;&#65533;1&#65533;k*&#1983;&#65533;3&#65533;&#65533;l/&#65533;&#65533;&#65533;&#65533;&#65533;&#65533;l)&#65533;&#65533;&#65533;i&&#65533;&#65533;*&#65533; &#65533;G{Eq&#65533;&#65533;&\&#65533;&#65533;q&#65533;&#65533;+&#65533;:a\&#3046;&#65533;dr&#65533;&#65533;&#65533;	K&#65533;&#65533;iQ&#65533;Eo&#65533;+&#65533;&#65533;v&#65533;"x&#65533;o&#65533;&#65533;X&#65533;&#65533;Z&#65533;^&#65533;&#65533;$&#65533;f&#65533;&#65533;PH&#65533;&#65533;p2:!&#65533;	&#65533;&#65533;&#65533;`A&#1361;8&#273;&#65533;o&#1948;&#65533;&#65533;&#65533;okP+&#65533;&#65533;&#65533;>&#65533;!97&#65533;9&#65533;&#1446;&&#65533;&#65533;?G;N&#65533;&#65533;&#65533;$I&#65533;nJ&#65533;&#65533;1&#65533;&#65533; &#65533;z&#65533;C&#1189;&#65533;&#1083;&#65533;&#140;,&#65533;q&#65533;K <&#65533;&#65533;"&#65533;&#65533;1&#65533;`*~&#65533;\
&#65533;&#13500;&#65533;y&#65533;&#65533;&#65533;&#65533;wY!&#65533;&#65533;&#65533;&#48905;&#65533;&#65533;&#65533;/&#65533;&#65533;&#65533;&#65533;&#65533;A&#65533;&#65533;&#65533;&#65533;&&#65533;9&#65533;J&#1819;&#65533;&#1835;#&#65533;"&#65533;B&#65533;P&#698;3&#1619;&#65533;@&#65533;y5&#65533; 1/
&#65533;&#65533;&#65533;&#65533;BA&#65533;S&#65533;&#65533;
{#&#65533;"(:Y&#65533;_&#65533;- &#65533;B&#65533;&#65533;&#65533;"<&#65533;&#65533;"&#65533; #&#65533;&#65533;1>&#65533;&#65533;D2&#65533;&#65533;&#65533;6p&#65533;&#65533;2)&#65533;c&#65533;O&#65533;&#65533;&#65533;:&#65533;&#65533;@&#65533;C&#65533;&#65533;&#65533;&#65533;&#65533;-&#65533;t0&#65533;]&#65533;Ci &#65533;&#65533;x*&#65533;]r&#65533;&#65533;x&#65533;&#65533;&#65533;&#65533;X)&#65533;_&#65533;&#65533;&#65533;&#65533;&#65533;:&#65533;r&#65533;&#65533; &#65533;&#65533;&#726;%&#65533;&#65533;B=&#65533;+`<&#65533;i8|4]&#1814;&#65533; d&#65533;&#65533;&#65533;&#65533;&#65533;&#65533;
&#65533;&#586;&#65533;Z'!$&#65533;v
&#65533;"L&#65533;#&#264;R&#65533;<D&#65533;V&#65533;&#65533;0
&#65533;!.L&#65533;&#65533;:&#65533;&#1608;&#65533;>&#65533;&#65533;5Nx10&#65533;&#65533;&#65533;&#65533;&#65533;>&#65533;&#41769;c&#65533;0&#65533;h&#65533;&#65533;&#65533;3&#65533;&#65533;1D:&#65533;B2&#65533;&#65533;0D&#65533;&#607;@&#191;&#65533;&#65533;&#65533;&#65533;C&#65533;H&#65533;t&#65533;&#65533;a6&#65533;i~&#192;&#65533;&#65533;pX&#65533;o&#65533;&#65533;K&#65533;&#65533;q(&#65533;EH&#65533;]i0&#65533;P&#1821;GT@*&#65533;&#65533;&#65533;&#65533;&#65533;&#65533;&#65533;$b9'+i\&#65533;&#320;&#65533;&#65533;&#65533;^&#65533;&#65533;%&#1656;F&#65533;/&#65533;&#65533;&#65533;&#65533;R!&#65533;&#65533;<B+&#65533;Q&#65533;&#65533;m&#65533;&x&#65533;	)!&#65533;s&#65533;*&#65533;&#65533;&#65533;0&#65533;I&#65533;Fw&#65533;&#65533;yV&#65533;&#141;&#65533;&#65533;&#65533;9|*&#65533;&#65533;(C&#65533;&#65533;&#65533;Q&#65533;&#65533;,]&#65533;&#65533;&#65533;4h&#65533;{&#65533;&#65533;-&#65533;:8$D&#65533;&#65533; P&#65533;&#65533;&#65533;)&#65533;&#65533; G*$+&#65533;&#65533;9&#65533;&#65533;&#65533;?&#65533;T&#65533;&#65533;D&#65533;$&#65533;V &#65533;Q&#65533;T&#65533; &#65533;&#65533;&#65533;8&#65533;&#65533;!&#65533;H&#65533;&#65533;&#65533;<30&#65533;q0&#65533;C&#65533;m`&#65533;	&#65533; 83&#65533;q 3J&#65533;&#65533;&#65533;&#65533;.&#65533;&#285;\&#65533;&#65533;&#65533;y&#65533;(&#65533;Z9&#65533;&#12006;&#65533;_&#1848;&#65533;&#65533;&#65533;&#65533;As&#657;P&#65533;&#65533;Y9eQ	&#65533;&#65533;&#65533;&#65533;&&#65533;=k&#65533;&#65533;&#65533;`&#65533;
*&#65533;&#65533;&#65533;vt&#65533;&#65533;&#65533;Y&#65533;&#65533;G&#65533;0z&#65533;&#65533;&#65533;&#65533;&#65533;"&#65533;&#65533;&#65533;Xe&#65533;,&#1442;&#65533;h)pN&#65533;&#65533;N&#65533;&#65533;&#65533;L&#65533;&#65533;p&#65533;dS>&#65533;8Y&#65533;:v<$&#65533; EY&#65533;H&#65533;&#65533;M&#65533;?F&#65533;+c&#65533;H&#65533;&#65533;'7&#65533;&#65533;&#65533;JB&#65533;&#65533;&#65533;s+&#65533;&#65533;&#626;&#65533;0&#65533;&#1572;&#65533;&#65533;*&#65533;H&#65533;H&#65533;&#65533;m&#65533;&#65533;q&#65533;&#65533;@&#65533;&#65533;$B`&#65533;&#65533;&#65533;&#13919;&#65533;&#521;&#65533;&#65533;P&#65533;&#65533;&#65533;&#65533;0&#65533;Q	Q&#65533;=&#65533;&#65533;&#65533;c&#65533;&#65533;&#65533;N]&#65533;&#65533;&#65533;&#1130;&#65533;&#65533;&#65533;A&#65533;&#1457;&#65533;&#65533;&#65533;#&#65533;rB'&#65533;&#65533;&#65533;Y&#65533;&#65533;*]&#65533;&#65533;7&#65533;:&#65533;&#1547;8>&#65533;q&#65533;0Ai5&#65533;` &#65533;@P&#65533;B&#65533;&#65533;&#65533;3&#65533;%V&#65533;Z&#65533;&#65533;L&#65533;M&#65533;P&#65533;8&#65533;&#65533;;!&#65533;&#65533;I&#65533;&#65533;&#65533;&#65533;&#65533;&#65533;<&#65533;1&#65533;(&#65533;-&#65533;.3&#65533;&#65533;&#65533;&#243;&#65533;&#65533;Dr&#65533;k#SJ*&#65533;TY$|[&#65533;&#65533;&#65533;>@a&#65533;M"&#65533;pI&#65533;&#65533;&#65533;hi&#65533;&#65533;&#65533;'&#65533;&#65533;^&#65533;R8S(&#65533;m&#65533;RS&#65533;L K &#65533;Y&#65533;&#65533;&#65533;&#65533;;@&#65533;R3&#65533;I&#65533;\&#65533;&#65533;H&#65533;&#65533;&#65533;&#65533;&#65533;&#65533;&#65533;&#65533;&#65533;Q&#65533;&#65533;	&#65533;8&#65533;N&#65533;&#65533;&#65533;&#65533;<a&#65533;&#65533;&#65533;&#65533;N&#65533;&#65533;x&#65533;z&#65533;_b&#65533;K&#65533;&#65533;C,`&#65533;&#283;5B&#65533;&#39129;&#65533;"&#65533;&#65533;z
&#65533;&#65533;Nm>{#&#65533;&#156;&#65533;hU&#65533;6&#65533;&#65533;8HU5&#65533;4&#65533;1&#65533;<&#65533;#>1>&#65533;&#65533;&#65533;&#65533;&#65533;&#65533;&#65533;$U&#65533;&#1328;&#65533;o4$&#65533;	&#65533;'&#65533;&#65533;&#65533;&#65533;%&#65533;?&#65533;)&#65533;D4&#65533;&#65533;&#65533;HL?&#65533;&#65533;EX<&#65533;&#65533;&#65533;@&#65533;&#65533;00&#65533;^&#65533;:&#65533;&#65533;d&#65533;n&#65533;&#65533;z&#65533;1 &#65533;A&#65533;&#65533;&#65533;g&#65533;&#65533;&#65533;&#65533;X&#65533;3Z&#65533;Z	&#65533;&#1540;`8&#65533;8A&#65533;5t"!&#65533;,X&#1003;\&#65533;k&#65533;=&#65533;&#65533;&#65533;&#65533;+0@&#65533;3HX&#65533;&#65533;E &#65533;&#65533;&#65533;J&#65533;&#65533;&#65533;7|&#65533;&#65533;&#65533;&#65533;&#65533;/&#65533;,&#65533;&#65533;&#65533;&#65533;O&#1913;&#65533;&#65533;#&#28343;&#65533;&#65533;&#65533;'&#65533;&#65533;7 LO`&#65533;P&#65533;3&#65533;&#65533;3&#65533;&#249;&#65533;A"&#65533;<*&#65533;&#65533;Rl&#65533;E&#65533;&#65533;4&#65533; $&#65533;&#65533;&#65533;QV&#65533;D&#65533;d&#65533;&#65533;)&#65533;&#65533;dE@9$U&#65533;:&#65533;e&#65533;&#65533;6&#65533;&#65533;&#65533;.h&#65533;H&#65533;&#65533;FE&#65533;/&#65533;oU&#65533;[0&#65533;q&#65533;&#65533;q&#65533;&#65533;2&#65533;&#65533;L&#65533;I&#65533;R&#65533;YA&#65533;Z&#65533;&#65533;1&#65533;y&#65533;&#457;&#65533;&#405;V&#65533;N&#65533;&#65533;]&#65533;&#1514;dA&#65533;&#65533;8I&#65533;&#65533;0&#65533;Z&#65533;&#65533;&#65533;S&#65533;L&#65533;&#65533;&#65533;7&#65533;%Rb!&#65533;&#65533;&#65533;baf&#65533;x&#65533;&#65533;&#65533;L&#65533;&#65533;*&#65533;&#65533;&#65533;;&#65533;&#65533;&#65533;0&#442;'tLGKQK&#65533;&#65533;&#65533;&#65533;7&#65533;E&#65533;3&#65533;&#65533;&#65533;0->&#65533;&#1876;&#65533;2H&#65533;&#65533;&#1736;&#287;q"#&#65533;&#65533;&#65533;&#65533;@4Vp&#749;&#65533;&#65533;L&#65533;&#65533;&#65533;&#65533;&#65533;0&#65533;&#65533;&#65533;XQ&#65533;&#65533;A&#65533;2h&#65533;S&#65533; &#65533;V&#65533;&#65533;/&#65533;,&#65533;&#65533;&#65533;&#65533;Vx;8&#65533;^ &#65533;&#65533;|&#65533;~&#65533;)&#65533;&#65533;&#65533;1&#65533;&#65533;&#65533;:&#1340;1 M&#65533;&#65533;3bj&#65533;&#65533;@8&#65533;&#65533;K&#65533;&#65533;"&&t&#65533;&#65533;&#65533;&#65533;T&#65533;`A+a>&#65533;H&#65533;&#65533;&#65533;&#65533;&#65533;&#65533;=&#65533;&#1213;&#65533;&#65533;d&#65533;=.DM]4{Et&#65533;yK*}2&#65533;&#65533;&#65533;G&#65533;&#65533;#~&#65533;&#1977;'&#65533;&#65533;A:&#65533;(/(&#65533;)&#65533;&#65533;&#65533;Y&#65533;&#752;&#65533;&#1008;&#65533;x&#65533;&#65533;b),&#65533;c{&#65533;&#65533;&#65533;Q&#65533;&#65533;&#65533;9&#65533;_&#65533;[G&#65533;*V%&#65533;&#237;E_6.&#65533;&#65533;&#65533;-&#65533;&#65533;&#65533;&#65533;&#65533;c|T&#65533;&#65533;&#65533;V`&#65533;M`N&#65533;&#65533;'P&#65533;E}&#65533;! P&#65533;&#65533;r&#1541;1&#65533;~&#65533;&#65533;s&#65533;&#65533;/&#65533;&#65533;qX&#65533;&#65533;r&#65533;&#65533;&#65533;a)E&#65533;L&#65533;&#65533;&#65533;]&#65533;x%&#65533;&#65533;n'&#65533;&#65533;&#65533;>&#357;''&#65533;&#65533;\&#65533;&#65533;&#65533;&#65533;&#65533;\&#65533;&#65533;&#65533;&#65533;&#65533;4_	+&#65533;cW)&#1843;T&#65533;&#65533;&#65533;&#65533;HbNi&#65533;)<mG4&#65533;|&#65533;'?1Y&#65533;f&#65533;Z&#65533;zM&#65533;X&#65533;&#65533;&#188;P&#65533;&#65533;5h&#65533;-&#65533;-&#65533;G&#65533;u&#65533;A!&#65533;aZ&#65533;&#65533;&#65533;&#1742;2&#65533;(&#65533;&#65533;&#65533;B&#65533;6&#65533;&#65533;H&#65533;&#65533;h&#65533;&#65533;lK"&#65533;&#1492;i&#65533;&#65533;&#65533;V3 >`	&#65533;(NxX`&#65533;W`;H&#65533;!&#65533;&#65533;&#65533;&#65533;	;po&#65533;&#65533;s&#65533;&#65533;m&#65533;&#65533;6`&#65533;&#1537;&#65533;\Tue&#65533;*&#65533;C&#65533;&#363;&#65533;O&#65533;&#65533;p&#65533;&#65533;&#65533;&#65533;KBHu&#65533;&#65533;yn&#65533;X&#65533;Y&#65533;Y&#65533;O&#65533;Y&#65533;&#65533;&#65533;&#65533;{&#65533;&#937;r&#65533;&#65533;&#65533;m&#65533;.x&#65533;;&#65533;&#65533;&#65533;&#65533;?=&#424;&#65533;&#535;)PL&#65533;7&#65533;&#65533;&#65533;2&#65533;&#733;c&#65533;&#65533;&#65533;(&#65533;&#65533;B&#65533;&#65533;&#65533;/ &#65533;6"&#65533;&#65533;&#65533;&#65533;>lb&#65533;&#65533;&#65533;g@&#65533;-&#65533;&#65533;X&#65533;z&#65533;&#65533;&#65533;(&#65533;1&#65533;&#65533;Y&#65533;ud&#65533;_&#65533;L&#65533;@2&#65533;&#65533;1,&#65533;&#65533;&#65533;<&#65533;*&#65533;10&#65533;]&#65533;&#65533;\&#65533;(&#65533;kN&#65533;_&#65533;Y&#65533;&#65533;*1o>&#65533;I&#65533;VpI&#65533;&&#65533;@,`&#65533;&#65533;p &#65533;&#1179;&#65533;&#65533;%&#65533;<SR&#65533;&#65533;x~+&#65533;&#65533;O&#65533;&#65533;E&#65533;c&#57733;&#65533;W&#65533;&#65533;&#65533;]1'&#754;PWH&#65533;&#65533;&#65533;&#65533;3&#65533;F&#65533;&#65533;T&#65533;,&#65533;&#65533;yi&#65533;&#65533;2o&#65533;a&#65533;17-&#65533;&#65533;&#65533;e&#65533;&#65533;!&#65533;&#65533;&#65533;&#65533;b[&#65533;&#65533;&#33623;&#65533;BV&#65533;T&#65533;&#65533;&#65533;&#65533;&#65533;_&#65533;K#*(&#65533;V0&#65533;:&#65533;(&#65533;&#65533;4YUZb{:/&#65533;&#65533;&#65533;cx+&#65533;PIZ&#65533;&#65533;&#65533;&#65533;&#65533;&#65533;&#65533;cQI&#65533;_]&#65533;B&#65533;H9.&#65533;&#1356;3^'RX&#65533;D&#65533;%D&#65533;[1&#65533;&#65533;&#65533;-HOx&#65533;Y`&#65533;&#65533;&#65533;E&#65533;O&#65533;&#65533;&#65533;^&#65533;&#65533;/&#65533;&#65533;2&#65533;t&#65533;"&#516;LEzC5&#65533;s\&#65533;&#65533;&#65533;&#65533;f&#65533;&#65533;I&#65533;&#65533;&#65533;&#65533;-&#65533;B&#65533;&#65533;=O2]
&#65533;&#65533; &#65533;Z&#65533;&#65533;&#54162;_f&#65533;&#65533;&#65533;f&#65533;w&#65533;z&#65533;&#65533;&#65533;R&#65533;W&#65533;&#65533;f&#1741;J%&#65533;&#65533;&#65533;&#65533;U&#65533;l&#65533;)&#65533; $&#65533;&#65533;&#65533;.&#65533;&#65533;l.&#65533;H&#65533;5&#65533;P( w&#65533;&#65533;%mW`P&#65533;,&#65533;&#65533;&#65533;&#65533;7l&#65533;&#65533; &#65533;&#65533;&#65533;+/&#65533;&#65533;H&#1240;&#65533;>&#65533;C&#65533;X&#65533;&#65533;&#65533;:a&#65533;&#65533;&#65533;$:&#65533;)&#65533;0d&#65533;&#65533;&#65533;&#65533;3/&#65533;>q_&#65533;b&#65533;&#65533;*&#65533;&#65533;&#65533;C&#65533;&#65533;&#65533;{$&#65533;r&#65533;&#65533;
[&#65533;q&#65533;&#65533;7 &#65533;z&#1543;K&#65533;L&#65533;(T&#65533;J&#65533;%&#65533;s\/&#65533;&#65533;+&#65533;&#65533;&#65533;-K&#65533;W&#65533;\&#65533;&#65533;&#65533;&#65533;w*b&#65533;P&#65533;3 6&#65533;n&#65533;K*&#65533;&#65533;&#65533;&#65533;;t&#65533;&#65533;&#4527;&#65533;&#65533;2h&#65533;w&#65533;[&#65533;EI&#65533;&#65533;&#1328;)&#65533;&#65533;&#65533;&#65533;&#65533;&#65533;&#65533;&#65533;&#1906;&#65533;o&#65533;f&#1726;&#65533;z_&#65533;,H&#65533;!m&#65533;&#65533;t;&#1538;*p&#65533;&#65533;&#65533;&#65533;.6&#12397;&#65533;&#65533;&#65533;&#65533;&#65533;&#65533;&#334;&#65533;&#54148;$&#65533;q&#65533;&#65533;	&#65533;xPK&#65533;HLrld&#880;&#1878;&#65533;&#65533;$&#65533;&#65533;&#65533;6&#65533;]2&#65533;Z&#65533;i&#65533;&#65533;L&#65533;&#65533;&#65533;(<&#65533;V&#65533;&#65533;|&#65533;&#65533;c&#65533;&#65533;8&#65533;&#65533;Qo&#65533;&#65533;&#65533;!f&#1848;]&#65533;&#65533;&#65533;c&#65533;&#65533;&#65533;2<&#65533;`&#65533;E&#65533;5V&#65533;X&#65533;a&#65533;&#65533;&#65533;?~&#65533; &#65533;&#65533;In&#65533;"&#65533;&#405;!\&#65533;&#65533;2&#65533;&#65533;!\&#65533;&#65533;2S&M&#65533;3_&#65533;&#65533;)tfP&#65533;,S&#65533;&#65533; &#65533;&#65533;&#65533;+&#65533;&#65533;Hz&#65533;$III&#65533;t&#65533;&#65533;&#65533;&#490;%&#65533;z&#65533;P&#65533;$D&#65533;&#65533;&#65533;&#65533;5&#65533;&#65533;[&#65533;&#65533;&#65533;aA&#65533;X&#65533;{&#65533;}\&#65533;D	&#65533;&#65533;=r&#65533;&#65533;@&#65533;&#65533;&#65533;4&#65533;x&#65533;&#65533;&#65533;r-o-&#65533;&#65533;DD&#65533;&#1518;%&#65533;&O&#65533;`&#65533;&#65533;&#65533;
T&#65533;.?V&#65533;(,w&#65533;V&#65533;&#65533;&#1470;`&#65533;6&#60285;&#65533;&#65533;N&#65533;&#65533;U&#65533;"=&#65533;&#65533;&#65533;&#65533;o&#65533;&#65533;&#65533;/&#65533;]&#65533;&#65533;aE&#8542;&#65533;&#65533;q&#65533;&#1203;~<n&#65533;&#65533;&#65533;&#65533;b&#65533;n&#65533;&#65533;$&#65533;c&#65533;&#65533;k&#65533;C/qH&#65533;&#671;)&#65533;&#65533;&#65533;+4R&#65533;&#65533;C7&#65533;&#65533;&#65533;7&#65533;g&#65533;"H$&#65533;&#65533;&#65533;&#65533;K&#65533;b
A&#65533;X&#65533;&#65533;-0&#65533;g&#65533;&#65533; &#65533;M]u&#65533;&#65533;q&#65533;5&#65533;IT&#65533;bKC&#65533;dBe&#65533;`&#65533;OO&#65533;&#65533;&#65533;OE=&#1378;K+&#65533;&#65533;#Tc&#65533; [&#65533;1&#65533;&#65533;u_=&#65533;&#65533;X"&#65533;Q%&#65533;&#65533;[&#65533;g&#1142;&#65533;	&#65533;&#65533;Aoxe&#65533;&#65533;&#65533;&#65533;VX&#65533;&&#65533;d&#65533;n&#65533;&#65533;&#1344;~&#65533;I&#65533;d&#65533;&#65533;UWoNF&#65533;&#65533;Z&&#65533;0Dsx&#65533;Jj&#65533;&#65533;2XQ&#214;a&#65533;f&#65533;&#65533;&#65533;&#65533;f&#65533;&#65533;&#65533;GY&#50552;&#65533;X&#65533;&#65533;E&#65533;Z&#65533;1*y&#65533;!7&#65533;s&#1237;&#65533;v&#65533;&#65533;&#65533;&#65533;&#65533;j&#617;IO&#65533;8&#65533;rZ&#65533;&#65533;&#65533;Y&&#65533;&#65533;C7l$&#65533;lc&#65533;F&#65533;F%r!&#65533;&#65533;+v|&#65533;EJ&#65533;}&#65533;&#65533;&#65533;&#65533;6&#65533;b&#581;&#65533;&#65533;&#65533;&#65533;("&#65533;&#65533;.ht&#65533;z&#65533;)&#65533;*b&#65533;II=&#65533;&#65533;&#65533;&#65533;Qa&#65533;&#65533;&#65533;<&#1979;&#65533;P-&#65533;&#65533;Qc!U$&#65533;&#65533;b&#661;s&#65533;&#65533;*eHMBd&#65533;x&#65533;&#65533;&#65533;&#22685;&#65533;u&#65533;\&#65533;M&#1701;&#65533;fR\&#65533;	/&#65533;&#358;&#65533;&#65533;&#65533;&cu&#1349;&#65533;&#65533;&#65533;&#65533;[a&#369;&#661;J3<&#65533;Fi&#65533;&#65533;&#65533;
+&#65533;p&#65533;&#65533;"hj&#65533;ok&#65533;&#65533;&#65533;&#65533;&#65533;&#65533;ap&#65533; DH&#65533;Xs&#65533;&#65533;}&#65533;Z&#65533;9&#65533;&#65533;&#65533;j&#65533;Z&#4701;&#65533;&#65533;&#65533;&#65533;&#65533;&#65533;&#65533;WU{%&#65533;&#65533;m&#65533;&#65533;&#65533;&#65533;&#65533;&#65533;Kt	$.&#65533;&#65533;&#65533; >lA&#65533;&#65533;&#65533;	'&#65533;&#529;&#65533;&#65533;Yp&#65533;&#65533;aI:&#65533;.(&#65533;.&#65533;&#65533;?0h&#65533;U?&#65533;&#65533;z&#65533;aJ&#65533;&#65533; &#65533;&#65533;&#65533;&#65533;&#1268;/&#65533;0	&#65533;&#65533;-J%;&#65533;#Mi&#1361;&#65533;&#65533;&#65533;*y&#1621;&#548;&#65533;[&#65533;U^&#65533;&#65533;&#65533;&#65533;0&#65533;[f &#65533;&#65533;&#65533;&#788;&#65533;,&#65533;	&#65533;&#65533;4&#65533;&#1759;L&#65533;d~&#65533;Ug	N;&#65533;V&#65533;&#65533;~&#65533;&#65533;R&#65533;&#65533;	'&#65533;&#65533;&#65533;s(u`&#65533;!rb&#65533;&#65533;&&#65533;&#65533;&#65533;&#65533;e&#65533;[&#65533;&#65533;a&#65533;&#65533;&#65533; &#65533;&#65533;hU&#65533;2&#65533;&#65533;&#65533;&#65533;&#65533;E@&#65533;&#65533;&#1530;&#65533;&#1716;&#65533;3&#65533;&#65533;&#1196;&#1059;*h&#65533;&#65533;b&#65533;a
KX&#65533;z&#65533;U&#65533;&#65533;&#65533;&#65533;&#65533;&#65533;&#65533;6	\&#65533; Ox&#65533;&#65533;&#65533;k&#65533;0-&#65533;4h0hB/&#65533;&#65533;S&#65533;D&#65533;W~@ YM>&#65533;[W&#65533;h&#65533;&#65533;&#65533;*:b&#1919;^{%&#65533;b<J&#65533;N&#65533;kKj&#65533;&#65533;y&#65533;&#65533;&#65533;&#65533;&#65533;Sc&#65533; &#65533;$&#65533;&#65533;FSk)&#65533;&#65533;&#65533;&#65533;H&#65533;&#65533;d|&#65533;&#65533;&#65533;TpF<&#65533;Ql&#65533;&#65533;*&#65533;&#65533;&#65533;&#65533;2'&#65533;$&#65533;&#65533;&#65533;&#65533;&#65533;LU0&#65533;J(A&#65533;ZU&#65533;&#65533;&#65533;&#65533;&#65533;&#65533;&#65533;&#65533;&#65533;Ke&#65533;&#65533;LHI&#65533;&#65533;3j<Kh&#362;E&#65533;O=&#65533;&#65533;p&#65533;&#65533;&#65533;Tc3&#65533;v&#65533;'&#65533;&#65533;5&#65533;I&#65533;Y	?&#65533;&UX&#65533;)ja&#65533;LXBz&#65533;
4&#65533;\]$1A&#65533;&#65533;&#65533;&#65533;&#65533;&#65533;	&#65533;>&#65533;\&#65533;:&#65533;!&#65533;`&#65533;&#65533;E|Z"!$^&#65533;T&#65533;$^,&#65533;b&#65533;&#65533;&#65533;{&#65533;&#715;&#65533;&#65533;&#65533;
&#1699;&#65533;&#65533;&#65533;$WN&#1828;T&#65533;:fg:U2&#65533;&#65533;5&#65533;&#65533;&#65533;2&#65533;g&#65533;+&#65533;T&#65533; &#65533;x&#65533;&#65533;&#65533;e2&#65533;Xed	&#65533;&#65533;Y&#65533;7%2NtrY%]&#434;;&#65533;*L&#65533;&#65533;&#65533;@&#65533;B&#65533;x&#65533;&#65533;&#816;&#65533;&#65533;%&#65533;&#65533;)"k&#65533;@R*&#65533;&#65533;K&#65533;CV&#65533;&#65533;&#65533;L&#65533;6P:&#938;&#65533;&#65533;&#65533;4&#65533;&#65533;q&#65533;x&#65533;&#65533;&#65533;v&#65533;&#65533;&#347;&#65533;.M&#65533;&#65533;P&#65533;k&#65533;H&#65533;&#65533;&#65533;P&#65533;&#65533;&#65533;&#65533;&!&#65533;P&#65533;&#65533;&#65533;&#65533;"c&#65533;
&#65533;&#65533;,&#65533;&#65533;&#65533;0d&#65533;O&#65533;&#65533;0[A&#65533;&#65533;B&#65533;&#65533;&#65533;&#65533;+!&#65533;&#65533;&#65533;A&#65533;5&#65533;HV$G&#65533;&#65533;~Ev]d&#65533;&#65533;bK&#1041;&#65533;&#65533;<&#65533;q&#266;&#65533;&#65533;&#65533;f&#65533;&#65533;&#65533;R&#348;&#65533;&#65533;&#65533;V&#65533;Yj%m.&#65533;&#65533;0&#65533;m&#65533;c&#65533;&#65533;GGZ&#65533;#&#65533;,&#65533;XF&#65533;&#65533;&#65533;1n&#65533;)&#65533;&&#65533;&#65533;&#65533;&#65533;&#65533;t&#65533;&#65533;J[`0) 
&#65533;&#65533;&#65533;&#65533;&#65533;&#65533;Dd5&#65533;&#65533;O&#65533;&#65533;&#65533;q&#65533;&#65533;=Sr&#65533;&#65533;&#65533;-Ku&#65533;NY&#65533;&#65533;&#65533;&#65533;~&#65533;&#65533;\&#65533;&#65533;r<G&#65533;&#65533;(&#65533;-m&#65533;G&#65533;&#65533;&#65533;3&#65533;1&#27265;&#65533;&#65533;&#65533;&#65533;b&#65533;&#65533;a&#65533;&#65533;z&#65533;&#1168;v&#65533;&#65533;`!&#65533;&#65533;lD&#65533;&#65533;e&#65533;v&#65533;&#65533;&#65533;H&#65533;&#65533;<&#65533;&#65533;HZ,&#65533; &#65533;N&#65533;'&#65533;Wla$&#65533;&#65533;&#65533;.K&#65533;&#308;&#65533;&#65533;KN&#65533;aK`&#65533;E&#65533;&#65533;:&#65533;C&#65533;&#788;L&&#65533;5g&#65533;&#65533;&#65533;$&#65533;&#65533;9gf6]Z&#65533;&#65533;&#65533;g&#65533;70&#65533;Q&#65533;&#65533;&#65533;&#65533;;&#65533;DU&#65533;&#65533;v[@&#65533;<&#65533;&#65533;T&#65533;3Xnrx&#65533;&#65533;&#65533;&#65533;&#65533;f&#65533;$&#65533;&#1920;&#65533;&#65533;A F-&#65533;&#65533;M&#65533;&#65533;|&#65533;	&#1503;a&#65533;r&#65533;&#65533;&#65533;&#65533;&#65533;&#65533;6&#65533;a&#1202;&#1978;-&#65533;&#65533;A &#288;&#65533;&#65533;uE-j&#65533;&#65533;H&#65533;FY&#65533;"&#65533;q&#65533;qH&#65533;&#65533;&#65533;&#65533;<&#65533;^j)g#&0dfT&#65533;&#65533;?&#65533;&#65533;@3&#65533;&#65533;*r&#65533;Xl&#65533;&#65533;&#65533;M=&#65533;&#65533;K`p&#65533;,&#65533;&#65533;E&#65533;u&#599;./^&#65533;&#65533;VR&#65533;%&#65533;&#65533;*&#65533;&#65533;&#65533;:V&#65533;&#65533;&#65533;a&#65533;FJ9*L&#65533;Esx=&#65533;&#65533;&#824;i|u&#65533;&#65533;o '&#65533;<&#65533;1(S&#780;T&#65533;X`&#65533;&#65533;&#65533;#+&#1239;&#65533;&#65533;&#16027;&#65533;U&#65533;M&#65533;&#65533;&#65533;+<1&#65533;8l&#65533;+&#65533;*O&#65533;b=&#65533;yjR&#65533;&#65533;u&#65533;&#65533;S&#65533;K&#65533;u&#65533;eS&#65533;&#65533;C&#65533;&#65533;x&#65533;\&#65533;R{&#654;a&#65533;&#65533;D&#65533;I&#65533;0&#65533;&#65533;dam0C4&#65533;)&#65533;&#65533;O&#65533;Vw;&#65533;&#65533;&#1968;D7&#65533;I&#65533;E&#65533;&#65533;&#65533;"&#65533;&#65533;p&#65533;&#65533;0C&#65533;&#65533;^k&#65533;h&#65533;&#893;&#65533;&#65533;&#65533;K7P&#65533;&#65533;&#65533;&#65533;&#65533;&#65533;kZ&#65533;&#65533;&&#65533;&#65533;&#65533;EQn&#65533;&#65533;.&#65533;&#65533;-h6szE5&#65533;lI&#65533;Gn+'&#65533;P&#65533;,&#65533;Lp&#65533;B&#1919;&#65533;i&#65533;+&#65533;&#65533;=IH&#65533;,j_&#65533;R&#65533;)&#65533;&#65533;)f2,&#65533;3&#65533;1&#65533;&#65533;y&#65533; 
]&#65533;&#65533;ix&#65533;	&#1452;&#65533;7X&#65533;.c&#65533;&#65533;&#65533;&#65533;h&#65533;&#65533;FD&#65533;[&#65533;\&#65533;&#65533;&#1770;&#65533;&#65533;Y&#65533;&#1962;&#65533;M&#65533;&#65533;GLI&#65533; &#65533;VTA&#65533;@&#65533;&#65533;@&#1861;&#65533;&#65533;&#65533;&#65533;&#622;&#65533;&#65533;	&#65533;@A&#257;+&#65533;&#65533;-&#65533;B7&#65533;&#65533;&#341;VId.&#65533;&#65533;)@&#65533;S&#65533;@&#65533;&#65533;"&#65533;z&#1301;&#65533;u&#65533;f &#31303;&#872;QI&#65533;`Qk	&#65533;&#65533;K5&#65533;FX&#65533;&#65533;&#65533;&#65533;&#65533;G&#65533;&#65533; &#65533;&#65533;&#65533;&#256;To&#65533;&#65533;&#65533;Z)&#65533; &#65533;VlI^&#65533;Q&#65533;D\&#65533;&#65533;&#65533;r&#65533;&#65533;&#65533;!Z4&#65533;M,&#65533;E_&#65533;&#65533;e&#65533;c&#65533;	&#65533;&#65533;G&#65533;&#65533;&#65533;Z&#65533;&#988;4O5&#65533;D5HW` &#65533;&#65533;O&#65533;&#65533;&#65533;&#65533;A&#65533;&#65533;&#65533;e&#65533;&#65533;&#65533;/U&#65533;&#65533;pL M&#65533;%!&#65533;X&#65533;S&#65533;&#1348;&#65533;&#419;|J&#65533;&#65533;&#362;&#65533;/u&#65533;&#65533;EX&#65533;&#65533;&#65533;a&#65533;&#65533;f&#65533;q,`&#65533;&#65533;&#65533;&#65533;&#65533;xU&#1665;t&#65533;&#65533;&#65533;P&#65533;	&#65533;&#65533;6A&#65533;&#65533;#&#65533;B-x&#65533;W}&#65533;YT.&#65533;&#65533;/&#65533;,&#65533;&#65533;(<&#65533;!d&#65533;&#1777;W&#65533;&#65533;` SY&#65533;&#65533;&#65533;X&#65533;W &#65533;&#65533;
kM&#65533;&#65533;2&#65533;&#65533;J&#778;&#65533;&#65533;&#65533;A&#65533;9I&#65533;)&#65533;&#1560;&#65533;CL?&#65533;[dI&#65533;&#65533;&#65533;T&#65533;^&#65533;@&#65533;&#65533;&#65533;F&#788;L&#65533;$&#65533;&#65533;aJ&#1372;&#65533;iFE,&#644;&#65533;&#65533;D&#65533;DVO&#65533;&#65533;&#65533;Zv&#65533;&#212;D&#65533;&#65533;x&#65533;&#920;&#65533;&#65533;&#65533;'&#65533;&#65533;k\O&#65533;&#65533;&#65533;&#65533;FAR&#65533;h.&#65533;T&#65533;y@E&#65533;&#65533;&#65533;(&#65533;&#65533;y
Z&#65533;Ze&#861;y&#65533;&#140;&#65533;&#1340;&#65533;&#65533;eJ&#65533;&#65533;W&#65533;&#709;}&#65533;&#65533;'&#65533;&#65533;&#65533;&#65533;F&#65533;&#65533;&#65533;&#65533;!&#65533;&#65533;@|&#65533;&#65533;&#65533;q&#65533;&#65533;,&#65533;,&#65533;&#65533;/&#65533;&#65533;[&#65533;%.&#65533;&#65533;(&#65533;alW&#65533;i&#65533;&#65533;TMV&#65533;&#65533;r
&#65533;O&#65533;&#65533;aa.a&#65533;&#65533;jW&#65533;&#1371;&#65533;&#65533;&#65533;GAM&#65533;\M&#65533;&#65533;v&#65533;^&#65533;&#65533;y&#65533;&#65533;^&#65533;m&#65533;\8&#65533;&#1216;&#65533;n&#65533;&#65533;Oq&#65533;&#65533;&#65533;&#65533; F^&#65533;&#1307;0Z&#65533;&#65533;L&#65533;&#65533;@&#65533;&#556;&#65533;&#65533;&#65533;}$&#65533;&#65533;$&#65533;&#65533;&#65533;&}&#65533;Iz&#65533;]&#65533;&#65533;&#65533;&#65533;&#1243;&#5737;)G&#65533;&#65533;&#65533;&#65533;&#1126;&#65533;&#65533;:&#1736;&#65533;Xi&#65533;&#65533;@&#65533;*&#65533;"&#65533;&#65533;&#65533;&#65533;&#65533;&#1409;G&#65533;&#65533;dvD%&#65533;L&#65533;&#65533; t+&#65533;B&#65533;c&#65533;(&#65533;&#65533;&#65533;&#65533;uC4t!0
&#65533; T'&#65533;$E&#65533;B[N&#65533;:&#65533;&#65533;4&#65533;&#65533;2&#65533;&#65533;&#65533;@[&#17515;&#65533;&#65533;Cx?eU&#65533;JDY&#65533;[&#65533;V@&#65533;T&#65533;&#65533;D&#65533;&#65533;&#65533;&#65533;<&#1620;a&#65533;&#65533;8e&#65533;&#65533;&#65533;&#65533;Q&#65533;s*&#65533;&#65533;Y&#65533;&#65533;&#65533;rtft6&#65533;o&#65533;K)$&#65533;EN&#65533;Ee&#65533;&#65533;NF&#65533;&#724;OK IHF&#65533;&#65533;&#885;L]&#65533;Ex&#65533;E&#65533;&#65533;&#65533;&#65533;&#65533;9a&#1613;L&#65533;&#65533;&#65533;&#65533;&&#65533;A&#65533;&#65533;r&#65533;T&#65533;8\ul&#65533;)&#351;&#65533;&#65533;J&#65533;&#65533;$&#65533;}#&#65533;(&#65533;&#65533;&#65533;&#65533;[&#65533;Uu&#65533;&#65533;bW5&#65533;&#65533;&#65533;&#65533;F&#65533;/&#65533;I&#65533;&#65533;&#65533;A&#65533;&#65533;&#65533;N&#65533;(&#65533;&#181;I8&#65533;G&#65533;&#65533;@D`I6x,&#65533;&#65533;:(&#65533;4&#65533;j/&#65533;&#65533;&#65533;&#65533;&#65533;&#65533;JZP&#65533;&#65533;X&#65533;&#65533;df(&#1657;j&#65533;&#65533;&#65533;<&#65533;Q&#65533;&#65533;&#65533;T<!&#65533;&#65533;g=	e&#65533;&#65533;@&#65533;2=&#65533;v&#65533;R=&#65533;&#65533;^&#65533;
&#65533;&#65533;_&#65533;&#65533;A&#65533;&H"dT&#65533;&&#65533;t&#65533;l(E"y &#65533;&#65533;W&#65533;@&#256;d&#65533;&#65533;U&#65533;HF&#65533;&#65533;a&#65533;&#65533;U}&#65533;SG&#65533;$&#65533;m&#188;n&#65533;&#65533;p&#65533;&&#65533;AS$Ws&#65533;N&#441;!&#65533;a&#65533;&#65533;"&#65533;h}E7&#65533;&#65533;Y&#65533;&#65533;N1-lv
&#65533;&#65533; &#1259;&#65533;&#65533;4E&#65533;+F&#65533;&#65533;y&#65533;O&#65533;Wr&#65533;&#65533;
,iP&#65533;8\[4&#65533;&#65533;&#65533;&#65533;&#65533;k&#65533;@t&#65533;,&#65533;/&#65533;B0&#770;/&#65533;.&#65533;B+&#65533;&#65533;d_&#1292;+&#65533;VVt^&#65533;&#65533;f&#65533;&#65533;&#65533;8G	&#65533;&#65533;@&#65533;&#65533;&#65533;&#65533;z&#65533;&#65533;D&#65533;]&#65533;&#65533;&#65533;M&#65533;a&#65533;&#40961;&#65533;&#65533;&#65533;a$s6&#65533;&#65533;a&#65533;&#468;@E&#65533; &#65533;&#65533;&#65533;F4&#65533;&#65533;x	&#65533;&#65533;&#65533;&#65533;&#65533;On_x)&#65533;t&fj&#65533;Po&#65533;&#65533;pAJ&#65533;&#65533;d&#65533;B&#65533;&#65533;&#65533;&#65533;r&#65533;&#65533;ru-9#cr&#65533;7r&#65533;p1J[&#65533;&#65533;Y&#65533;&#229;i?&#65533;&#65533;r&#65533;&#65533;Y&#65533;z>b[-&#65533;EI&#65533;&#65533;G&#65533;&#65533; &#513;'0&#65533;&#65533;UH[p&#65533;&#65533;&#65533;&#65533;&#65533;etk&#65533;&#65533;&&#65533;F0&#65533;l&#65533;&#642;&#65533;&#65533;&#65533;(&#65533;&#65533;&#65533; 9	&#65533;HP*I=&&#65533;m&#65533;&#65533;&#65533;&#65533;!&#65533;*&#65533;
&#65533;&#65533;.L&#65533;^&#65533;&#65533;eU&#65533;p&#65533;&#65533;&#65533;&#65533;&#65533;.yH&#65533;f&#65533;&#65533;]p&#65533;m4@&#65533;&#65533;@&#65533;&#65533;X&#65533;&#65533;&#612;&#65533;&#65533;AA\&#65533;&#65533;&#65533;d4&#65533;ZOud*A&#65533;&#65533;VP&#65533;&#65533;&#65533;f&#956;,&#770;jp&#65533;&#1792;&#65533;&#65533;&#65533;&#65533;6k&#65533;&#65533;&#65533;7&#65533;&#65533;&#65533;&#65533;)&#65533;Mj&#65533;&#65533;6+&#65533;&#65533;&#65533;g&#65533;&#65533;&#65533;&#65533;lT&#65533;A&#65533;w(LJ&#65533;&#65533;l&#65533;!0&#65533;&#65533;&#65533;&#65533;#&#65533;A&#65533;&#65533;G`	&#65533;$&#65533;A&#65533;&#65533;&#65533;L&#65533;&#65533;,X&#65533;/&#770;.L&#65533;,&#65533;.&#65533;&#65533;S&#65533;&#65533;&#65533;$w&#65533;&#65533;`&#65533;RV/&#65533;&#65533;&#897;5p:"&#65533;v&#1609;&#65533;&#65533;-U!&#65533;&#65533;%&#65533;&#65533;&#65533;&#43350;&#65533;&#65533;}&#65533;X=ax&#65533;&#1428;Ys&#1417;e&#65533;&#65533;K&#65533;E&#65533;&#65533;@TA 9&#65533;E&#65533;*&#65533;J&#65533;+ [ ~9&#65533;#&#65533;a&#1922;O&#65533;T&#65533;&#65533;	&#65533;a~*&#65533;&#65533;&#65533;&#65533;+\&#65533;+&#65533;&#65533;|&#65533;&#65533;&#65533;D&#65533;t&#1577;&#65533;v&#65533;Zt&#65533;&#65533;r&#65533;HM&#65533;eB
&#65533;&#65533;&#65533;aP&#65533;&#65533;)&#65533;&#65533;h&#65533;&#65533;@T&#65533;&#65533;f&#65533;&#65533;&#65533;X&#65533;!$&#65533;5&#192;&#65533;&#65533;/&#65533;&#65533;&#65533;@&#65533;`]&#65533;(&#65533;$&#65533;%B&#65533;&#65533;&#65533;&#65533;&#65533;&#65533;[&#65533;&#65533;b1#&#65533;ATf&#65533;&#65533;"U&#65533;1?R&#65533;Xoii&#65533;M&#65533;&#65533;&#65533;&#1246;&#65533;n&&#65533;&#65533;&#65533;&#65533;&#65533;&#411;]&#65533;&#65533;q&#65533;&#65533;&#65533;k&#65533;&#65533;&#65533;&#65533;&#65533;^&#65533;Rn<&#65533;&#65533;@hA#&#65533;&#65533;E&#65533;&#65533;y&#65533;&#65533;&#65533;xF&#1826;&#65533;PX4&#65533;&#65533;L&#65533;U&#1176;&#65533;&#65533;nP&#65533;K[&#65533;	Q&#65533;&#65533;"Z&#65533;&#65533;&#65533;&#65533;&#65533;&#65533;#&#65533;&#65533;&#65533;F$R&#65533;&#65533;&#65533;-&#65533;G"&#65533;&#65533;iJ&#1593;&#65533;&,um&#65533;xZ2c&#65533;R&#65533;wb&#65533;W&#65533;SR&#65533;@N&#65533;&#65533;&#65533; $&#65533;&#65533;2&#65533;lJ&#65533;&#65533;&#65533;"@&#65533;&#65533;#&#65533;9&#800;T&#65533;&#65533;&#65533;&#65533;e&#65533;B`/&#65533;,ABn?WX&#65533;&#65533;1&#65533;d&#65533;t&#65533;Z&#65533;&#65533;&#65533;y&#65533;r&#65533;b.w&#65533;EdO&#178;Y&#65533;&#65533;&#65533;t&#65533;c&#65533;&#65533;+&#65533;M4&#65533;&#65533;v&#65533;&#65533;&#65533;&#65533;v&#65533;&#65533;&#65533;&#65533;|&#65533;`&#65533;hTA&#65533; &#65533;&#65533;&#65533;&#65533;&#873;&#65533;x&#65533;&#65533;&#65533;v%&#65533;&#65533;&#65533;Ie&#65533;&#65533;
&#65533;@}&#65533;X&#65533;&#65533;)&#65533;d'&#65533;F&#65533;&#65533;Bt&#65533;&#65533;&#65533;FI4&#65533;])&#65533;&#65533;&#65533;&#65533;aDi&#65533;9bM!%9&#65533;iF4&#65533;O{&#65533;&#65533; QZnS&#65533;&#65533;vIF&#65533;&#65533;
&#65533;&#65533;q&#65533;&#65533;@&#65533;} &#65533;]&#65533;B(&#65533;B+$q&#65533;m#r&#65533;tBj&#65533;, C&#65533;&#65533;.&#65533;&#65533;as&#65533;&#65533;&#65533;]X&&#1882;s&#65533;q^&#65533;&#65533;}u`z&#65533;&#65533;&#65533;&#65533;2v&#65533;&#65533;&#65533;h&#65533;&#65533;sA&#65533;&#65533;&#65533;&#65533;o9/DO&#65533;&#65533;&#65533;\<+p jO&#65533;&#65533;&#65533;&#65533;&#65533;&#65533;&#65533;n&#65533;&#65533;
&#1792;H&#65533;&#65533;&#65533;@&#65533;&#65533;W&#65533;&#65533;^8&#849; &#65533;K&#65533;0&#65533;<&#65533;&#65533;l&#65533;&#65533;-`&#65533;f&#65533;d&#65533;}
&#65533;&#65533;:&#65533;&#65533;&#65533;h "&#65533;&#770;,&#65533;&#65533;(&#65533;&#65533;g&#65533;RV(&#65533;X&#65533;F\&#65533;y&#65533;2&#65533;N&#65533;uJ1u&#65533;w&#65533;dA&#65533;&#1611;GtG&#65533;&#65533;&#65533;]&#65533;	&#65533;K&#65533;U&#65533;Ly K&#65533;&#65533;&#65533;&#834;x&#65533;I&#65533;&#65533;&#65533;8'&#65533;&#65533;8'q&#65533;(&#65533;&#65533;&#65533;&#65533;&#65533;A&#65533;&#386;&#65533;R&#65533;&#65533;&#65533;~ADs&#65533;&#65533;1&#65533;&#65533;&#65533;=&#65533;&#65533;&#65533;&#65533;&#65533;W1ee&#65533;&#65533;`(vV&#65533;&#65533;&#65533;h1&#65533;&#65533;WY&#65533;&#65533;&#65533;&#65533;D&#1009;&#65533;e&#65533;&#65533;p&#65533;j&#65533;&#65533;&#65533;&#65533;g&#65533;q&#65533;C&#65533;2&#65533;&#65533;\9bDA"&#65533;@&#65533;&#65533;@&#65533;_H&#65533;&#65533;&#65533;^&#65533;&#65533;Z&#65533;&#65533;.&#65533;&#65533;td&#65533;&#65533;hNJ&#65533;&#65533;&#65533;&#1990;&#65533;H&#65533;&#65533;t&#65533;&#65533;y&#65533;&#254122;3q&#65533;&#65533;R&#65533;Y&#1500;Q&#65533;y&#65533;&#65533;]G&#65533;*g0HWg]&#65533;n&#65533;&#818;&#65533;f&#65533;iK]^&#1280;&#65533;&#65533;{GP&#65533;&#65533;qP&#65533;a&#65533;F&#65533;&#65533;H+x&#65533;%&&#65533;&#65533;&#65533;&#1537;&#65533;&#65533;s(0&#65533;8/&#65533;l&#65533;&#65533;&#485;&#65533;P&#65533;
&#65533;&#65533;&#65533;,P&#65533;&#65533;My:&#65533; {&#65533;&#65533;k&#65533;yT'jP&#65533;V&#65533;3&#65533;x!uzs&#65533;&#65533;
&#65533;3&#65533;&#65533;&#65533;os&#65533;h&#65533;&#65533;&#65533;&#65533;n
@&#65533;&#65533;&#65533;&#65533;&#65533;&#65533;O	&#65533;&#65533;$i&#65533;&#564;}&#65533; jO&#65533;9&#65533;&#65533;&#65533;DX&#65533;8&#65533;Z$5O&#65533;&#65533;]&#65533;t&#65533;ty&#65533;^&#65533;ez&#65533;&#65533;&#65533;&#65533;&#65533;&#65533;&#179;&#1537;^&#1118;&#65533;&#65533;&#789;&#65533;N&#65533;&#65533;&#65533;Y&#65533;&#65533;D&#65533;&#65533;W&#65533;&#65533;&#65533;w&#65533;&#65533;{&#65533;&#65533;&#65533;dA&#65533;&#65533;&#65533;&#65533;&#65533;&#65533;&#65533;
&#65533;&#65533;&#65533;D3&#65533;&#65533;&#65533;A&#1331;&#65533;&#65533;&#893;&#65533;&#65533;&#65533;&#65533;&#65533;u&#65533;A&#65533;&#65533;}&#65533;Hp
0&#65533;&#65533;F&#65533;/&#65533;&#65533;&#65533;&#65533;&#65533;&#65533;&#65533;&#65533;#&#65533;W?&#65533;&#65533;&#65533;&#65533;&#1650;2&#65533;&#65533;&#65533;&#65533;EQIp-4V&#65533;&#65533;d&#65533;&#65533;T &#65533;&#65533;~&#65533;F$&#65533; E&#65533;Dl&#65533;&#65533;8&#65533;u&#65533;&#65533;&#65533;!$p&#966;p &#65533;	&#65533;+V&#65533; &#65533;&#65533;&#263;bhp&#65533;&#65533;&#65533;1&#65533;&#65533;&#65533;&#65533;!*P`&#65533;&#65533;G&#65533;\&#65533;&#65533;&#65533;&#65533;&#65533;XF&#65533;&#65533;&#65533;&#65533;3/&#65533;&#65533;&#65533;&#65533;&#65533;&#860;0fp&#65533;&#65533;&#65533;+U&#65533;Xq&#65533;S&#65533;&#716;&#65533;#RdX&#65533;&#277;N&#65533;b&#65533;@QU&#65533;VqbB&#65533;&#65533;&#266;&#65533;&#65533;&#682;N&#65533;&#65533;&#65533;j&#65533;&#65533;DB&#65533;M&#65533;S&#65533;&#621;w` &#65533;&#65533;)B&#65533;.bN&#65533;0&#65533;m&#65533;&#945;&d&#65533;&#65533;3&#65533;&#65533;vMf&#65533;&#65533;&#790;aI&#65533;&#65533;&#1388;`&#65533;t&#65533;
ce&#1843;&#65533;Wk&#65533; &#65533;&#65533;Y&#65533;7&#65533;&#65533;f]&#65533;k&#65533;&#65533;gc&#65533;&#65533;&#65533;&#65533;&#65533;&#65533;&#65533;rs&#65533;&#1997;1&#65533;r&#65533;&#65533;:jC&#65533;O'B&#65533;n&#65533;b&#1303;O^&#65533;&#65533;=zs;h&#65533;&#65533;B &#327;&#65533;>|8&#65533;A&#65533;&#65533;&#65533;zl&#65533;&#65533;)T&#65533;&:&#65533;&#65533;&#65533;!&#65533;&#65533;&#65533;&#65533;&#65533;&#65533;&#65533;A<&#65533;&#65533;&#65533;&#65533;LR%&#65533;&&#65533;&#65533;*&#65533;$j&#515;&#65533;&#65533;N&#65533;&#65533;&#139;46&#65533;&#65533;X^yN&#65533;&#65533;@&#65533;"N&#65533;&#65533;&#65533;b	%&#65533;2&#65533;*&#65533;^&#65533;&#65533; &#65533;l&#833905;&#65533;J&#878;&#65533;&#65533;1A&#65533;&#65533;&#65533;`"j&#65533;&#65533;!&#65533;<&#65533;&#1310;&#1738;&#65533;&#65533;4C&#65533;&#65533;&#65533;&#65533;&#65533;&#65533;p&#65533;&#65533;&#65533;4&#65533;&#65533;&#65533;&#65533;6&#65533;&#65533;&#65533;&#65533;&#65533;&#65533;Uf&#65533;.&#65533;&#65533;&#1010;8&#65533;&#65533;;&#65533;h&#65533;jI&#65533;b&#65533;i#&#65533;&#65533;&#65533;&#65533;&#65533;&#65533;`Sm&#65533;&#65533;&#65533;&#1208;~D+&#65533;&#65533;&#65533;&#65533;&#65533;&#65533;*&#65533;&#65533;J&#65533;&#65533;#$&#65533;&#65533;&#65533;&#65533;Tu&#65533;Q&#65533;&#65533;&#65533;&#65533;&#65533;&#65533;{&#65533;&#65533;&#65533;>R&#65533;=&#65533;&#65533;@&#65533;#(=&#65533;&#1795;&#65533;@&#65533;0&#1155;&#65533;"*)&#65533;&#65533;&#65533;&#65533;&#65533;*"Z&#65533;&#65533;&#65533;&#65533;E&#65533;&#65533;&#65533;&#65533;VP&#65533;O&#65533;&#65533;A&#65533;H &#65533;;&#65533;&#65533;&#65533;(R&#65533;SO+B&#65533;?&#65533;.B&#65533;BNW*&#65533;K&#65533;&#65533;2+N8&#65533;&#65533;k&#65533;&#65533;h&#65533;4L&#65533;<&#65533;&#65533; &#65533;r&#65533;Fo&#65533;&#65533;b(&#65533;&#65533;:~&#65533;&#65533;MH&#65533;d&#65533;2~!&#65533;2=&#65533;&#65533;&#65533;&#65533;lTP@&#65533;=&#65533;&#65533;&#1418;&#65533;!&#65533;S&#65533;&#65533;&#1728;C&#65533;7&#19619;&#65533;&#1021;2Z.&#65533;&#65533;&#65533;&#65533;*&#65533;&#65533;D5g&#65533;D=&#65533;"yQ&#65533;&#65533;&#65533;n&#65533;&#65533;&#65533;W&#65533;&#65533;&#65533;&#65533;kh&#65533;&#65533;&#65533;&#65533;&#65533;&#65533;^&#65533;?D&#65533;;&#65533;&#65533;&#65533;&#65533;&#65533;cy&#65533;&#65533;%&#65533;&#65533;&#65533;&#65533;	&#65533;zp*&#65533;&#65533;&#65533;o&#65533;%&#65533;&#65533;P&#65533;&#65533;&#65533;c;M|e&#65533;-n@&#65533;&#138;j&#65533;&#65533;t+&#65533;7&#65533;&#65533;&#65533;4&#65533;=(!&#65533;&#65533;1&#65533;&#65533;"X&#65533;/"MU2&#65533;.)&#65533;j&#65533;n]&#65533;&#65533;&#65533;\&#65533;&#65533;R&#65533;aC&&#425;6sY`&#65533;"&#65533;&#65533;)&#65533;61&#65533;&#65533;.&#65533;a&#65533;J-t&#65533;&#1365;&#65533;&#65533;P@+Ec&#65533;&#65533;&#65533;nF&#65533;&#65533;m&#65533;&#65533;6&#65533;4EP&#65533;&#1431;&#65533;vhn&#65533;@&#65533;&#65533;&#65533;&#65533;&#65533;|-m!&#65533;np&#65533;VM&#65533;>&#65533;z&#65533;S&#65533;&#65533;@?&#65533;
(H&#65533;&#1321;G<[&#65533;brB&#65533;&#65533;&#65533;&#65533;&#65533;WJP"&#148;<P#)HM4&#65533;4^&#65533;&#65533;P&#65533;T&#1285;'&#65533;&#65533;IX&#1538;&#65533;&#65533;&#555;o&#65533;&#65533;&#1430;&#65533;	.!	9&#65533;b&#65533;B&#65533;&#65533;&#65533;-8	&#65533;&#65533;B&#65533;*uP&#65533;A&#65533;&#65533;&#65533;&#65533;&#65533;/&#65533;&#65533;j&#65533;{&#65533;&#65533;B(K&#65533;&#65533;3&#65533;<&#65533;P0&#65533;&#65533;[D&#65533;P&#65533;&#65533;&#65533;&#65533;6&#65533;_UV$&#65533;9La&#65533;&#65533;N&#65533;&#65533;&#65533;G&#65533;&#65533;&#65533;K&#65533;&#65533;pB*&#65533;h1I	$&#65533;8r&#65533;&#65533;Tj&#65533;&#65533;\&#65533;>F&#65533;&#65533;3&#1046;&#65533;b-&#65533;&#1807;&#65533;&#65533;&#65533;@Z4,&#65533;&#65533;N&#65533;!+A&#65533;#&#65533;)&#65533;e&#65533;&#65533;&#1246;Ak='&#65533;D&#65533;&#65533;S%&#65533; &#65533;&#65533;L2&#65533;*&#65533;4&#65533;&#65533;&#65533;` &#65533;&#65533;&#65533;V&#65533;&#65533;&#65533;&#65533;5RZe*&#65533;+&#65533;0_&#65533;$H8&#65533; E0&3&#65533;<16&#65533;&#65533;B&#65533;4&#65533;z&#65533;6&#65533;QMjB &#416;r`&#11850;YTS&#65533;&#65533;rLCX&#65533;d&#65533;&#65533;&#65533;&#35945;f&#65533;&#65533;
R&#65533;&#65533;ny6
\j&#65533;&#65533;&#65533;&#65533;&#65533;!&#2036;&#65533;&#65533;X&#65533;]*P&#65533;]&#65533;&#65533;U<Hv&#65533;*&#65533;&#65533;&#1312;&#65533;T:&#65533;^iKT%J&#65533;&#65533;&#65533;=]Zo)&#65533; &#65533;X&#65533;r	&#65533;RA&#65533;&#65533;&#65533;&#65533;&#65533;2&#65533;A&#65533;&#65533;Y$dP&#65533;&#21522;3&#65533;V&#65533;&#65533;FL&#65533;&#65533;&#65533;|&#65533;&#65533;&#65533;1&#65533;&#410;&#65533;&#65533;3&#65533;
1 &#65533;V0&#65533;+l&#65533;&#65533;s&#65533;&#65533;&#65533;'&#65533;&#65533;<)&#65533;<&#65533;&#65533;&#65533;e&#65533;^z&#65533;&#65533;&#869;&#65533;N&#65533;\&#65533;Js&#65533;R&#65533;2.J&#65533;B&#65533;&#49432;&#65533;&#65533;OG&#65533;%&#65533;&#65533;&#65533;54M&#65533;P&#65533;jq&#65533;P&#65533;6%$e&#65533;&#65533;3C&R&#65533;&#65533;]fK&#1704;&#65533;r:&#65533;&#65533;$r8&#65533;&#65533;&#65533;T&#65533;?&#65533;)&#65533;&#65533;c&#65533;&#65533;N&#449;&#65533;O&#65533;d&#65533;"bqrQ&#65533;(\pT&#65533;@&#65533;)&#65533;&#65533;&#65533;
V&#65533;&#65533;&#800;"&#65533;Hw@%&#65533;&#65533;]&#65533;"&#65533;	&#65533;&#65533;7(B~&#65533;J1&#65533;Z&#65533;&#65533;_&#65533;&#65533;v&#65533;!&#65533;*nP&#65533;
j&#65533;&m&#65533;D&#65533;&#65533;&#65533;&#65533;nvv5&#65533;&#65533;&#65533;&#65533;s&#65533;&#65533;)&#65533;&&#65533;&#65533;&#65533;&#1025;&#65533;8#wm&#65533;&#65533;&#65533;&#65533;&#65533;V&#1500;z&#65533;o&#65533;,&#65533;'&#65533;&#65533;)&#65533;&#65533;du~jN&#65533;&#65533;f*$nq&#65533;X&#65533;
&#65533;P@&#65533;<&#1168;&#65533;73O&#65533;S&#65533;&#65533;\&#65533;w\&#65533;Rh&#65533;#**&#65533;&#65533;>)C&#65533;J6&#65533;t2)&#65533;+)&#65533;&#65533;mA&#65533;E&#65533;9J&#65533;&#65533;&#65533;&#65533;&#65533;&#65533;&#65533;&#65533;&#65533;&#65533;y&#65533;&#65533;&#65533;&#65533;U&#65533;&#65533;&#65533; &#65533;&#65533;&#65533;&#65533;K&#65533;6s&#65533;@K&#65533;&#65533;&#65533;&#65533;k&#65533;a&#65533;d] qo&#65533;
+&#65533;&#65533;&#65533;p&#353;&#65533;&#65533;l &#65533;`X&#65533;&#65533;&#65533;(,&#65533;&#65533;P)&#65533;&#65533;VzI&#65533;&#65533;&#65533;h&#65533;&#65533; 	&#65533;U	&#65533;&#65533;&#65533;&#65533;S&#65533;&#65533;&#65533;&#65533;&#600;F]2&#65533;&#65533;lzu&#65533;*&#65533;&#65533;U{&#65533;&#65533;@&#65533;PUd&#65533;&#65533;&#65533;&#65533;d\yU~&#65533;	&#65533;=&#65533;&#65533;&#65533;&#65533;&#65533;_5&#65533;"`&#1309;&#65533;&#726;qbS&#65533;&#65533;q%I&#65533;&#65533;"(A&#65533;&#65533;&#65533;&#65533;u:&#65533;&#65533;&#65533;&#65533;&#65533;B&#65533;&#65533;`Uw&#65533;{&#65533;3X&#65533;<u&#65533;l&#65533;z!H&#65533;&#65533;&#65533;c1A&#65533;&#65533;&#65533;&#65533;h&#65533;&#515;L&#65533;EVx&#65533;&#65533;&#65533;&#65533;&#65533;&#65533;&#65533;&#65533;&#65533;6HN["&#65533;&#65533;&#65533;&#65533;q&#65533;&#65533;uu=&#65533;%&#65533;+&#65533;&#65533;;)b &#65533;d&#65533;u&#65533;&#65533;=5Z&#1009;lJ;f&#65533;&#65533;K&#65533;D(&#65533;&#65533;&#65533;&#65533;&#65533;\1@&#65533;.&#1313;&#65533;O0&#65533;	d&#65533;Nng0&#65533;&#65533;&#65533;g&#65533;3&#65533;F&#65533;&#65533;&#65533;k&#65533;&#65533;<{&#65533;u&#65533;&#65533;,&#65533;q8&#65533;&#65533;&#65533;&#65533;&#65533;&#65533;s&#65533;>&#65533;w&#65533;E&#2033;&#65533;&#65533;&#65533;&#65533;Nj9&#65533;&#65533;&#65533;&#65533;&#65533;&#1035;9T$W&#65533;y&#65533;
b0@&#65533;&#65533;]&#65533;Z&#65533;w2/&#65533;G&#65533;Z&#65533;XG&#65533;cc&#65533;&#65533;&#65533;Ck&#65533;&#65533;&#65533;&#65533;&#65533;&#65533;/&#65533;Z&#65533;&#65533;&#48136;&#65533;&#65533;&#65533;W7&#65533;^&#65533;&#65533;&#65533;d%&#65533;/&#65533;&#65533;&#1540;I[&#65533;&#65533;MA'&#65533;/&#65533;&#65533;&#65533;M&&#65533;&#65533;ot\~&#65533;&#65533;&#65533;m&#65533;&#65533;q&#1847;)&#65533;&#65533;&#65533;j&#65533;&#65533;)mt25
q>&#65533;&#65533;k&#65533;&#65533;0N-&#65533;&#65533;&#65533;&#1783;&#65533;&#65533;&#65533;&#65533;,&#65533;	&#65533;2&#65533;H&#65533;&#65533;&#1959;&#65533;&#65533;&#442;&#65533;x&#65533;&#65533;&#65533;&#65533;&#65533;bl8&#65533;5.&#65533;W&#65533;"I&#65533;&#65533;Z+&#65533;&#356;BU &#65533;&#65533;j&#65533;/&#65533;"&#147230;&#65533; B&#65533;MO&#65533;Xv&#65533;pp&#65533;&#65533;en&#65533;W&#65533;E@&#65533;bC&#65533;=z%&#65533;&#65533;""D&#65533;
&#65533;&#65533;&#65533;&#65533; 3&#65533;&#65533;zen&#65533;	&#65533;`&#65533;&#65533;kH)Z&#65533;&#65533;6&#65533;&#65533;&#65533;&&#65533;&#65533;&#388;&#65533;v&#65533;f&#65533;&#65533;&#65533;EJ&#65533;	&#65533;*&#65533;&#65533;H*&#1752;&#65533;&#65533;`Jf&#65533;&#65533;&#65533;J&#65533;k&#65533;&#65533;S&#65533;h^&B&#65533;&#65533;&#65533;1&#65533;p&#65533;&#65533;&#65533;b&#65533;w&#65533;&#65533;+&#65533;v&#65533;d&#65533;&#65533;&#65533;9&#65533;Khh&#65533;&#65533;%&#65533;)?*&#65533;}&#1422;&#1656;d 8 &#65533;n&#65533; &#65533;&#65533;&#65533;^#&#65533;&#65533;&#65533;*&#65533;p&&#65533;K&#65533;&#65533;l?T&#853;&#65533;"&#65533;"&#65533;&#65533;H&#65533;EZ&#65533;h'&#65533;VoYbDZJW&#65533;&#65533;&#65533;"&&#65533;#!C&#65533;&#65533;&#65533;"&#65533;o&#65533;&#65533;&#576;&#65533;&#65533; &#65533;"&#65533;&#65533;&#65533;&#65533;&#65533;&#65533;&#65533;&#65533;&#65533;kQ+&#65533;6&#65533;&#65533;P&#65533;&#39358;&#65533;f&#65533;> &#65533;&#65533;&#65533;f-M&#65533;&#184;&#65533;&#1556;L&#65533;&#65533;FB&#65533;&#65533;&#65533;&#65533;&#65533;
O&#65533;!&#65533;&#65533;BqhH&#65533;B^&#65533;`d&#65533;&#65533;"&#65533;&#65533;M;&#65533;#j&#65533;&#65533;&#65533;&#65533;&#65533;&#65533;v
&#65533;&#65533;&#65533;0 1,&#65533;^;.&#65533;&#65533;&#65533;&#65533;-&#65533; !&#65533;
 &#65533; ,    &#65533; &#65533; =`&#65533;`A &#65533;&#65533;XP8p&#65533;&#65533;B|&#65533;a&#65533;C&#65533;^&#65533;&#65533;&#8655;?&#65533; "&#65533;&#65533;1`&#65533;&#65533;&#65533;&#65533;&#65533;&#65533;%c&#65533;qr&#65533;&#65533;4m&#65533;&#65533;&#65533;&#65533;e&#65533;8m
&#65533;&#65533;fL&#65533;%E~,i"&#65533;I&#65533;)g&#768;1uFT&#65533;X[V&#378;&#65533;&#65533;T&#65533;Tgk5&#65533;U&#65533;Z&#65533;&#65533;Ty&#65533;+&#666;3]&#65533;|&#65533;E&#65533;G&#65533;&#65533;&#65533;&#65533;97&#65533;\&#65533;r]:&#65533;$&#65533;&#65533;9&#65533;^r#&#397;k&#838;&#65533;RD&#1643;UYF&#65533;:&#403;/O&#65533;4;&#65533;&#65533;X,W&#410;&;v&#528;&#65533;0&#65533;|I&#65533;&#65533;IU&#403;c&#65533;&#65533;d&#65533;!\D7q&#65533;&#726;.V&#65533;&#65533;^]&#65533;4+W~e&#65533;p&#65533;&#283;T&#65533;&#65533;Z5Y&#65533;`&#65533;&#65533;&#65533;&#65533;.&#65533;&#65533;V&#65533;l&#1630;&#65533;,&#65533;&#65533;&#65533;&#65533;- &#65533;&#65533;&#65533;&#65533;E&#65533;?&#65533;O1&#65533;}&#65533;X&#65533;Cy0I+&#65533;T&#65533;5&#65533;&#65533;P&#65533;&#65533;`	&#65533;&#65533;I<&#65533; &#65533;O1&#65533;T&#65533;K+&#1076;!R85&#65533;&#65533;&#65533;&#65533;f]&#65533;&#65533;&#65533;T-a&#65533;U,y&#65533;n&#65533;&#65533;x&#65533;f&#65533;u&#65533;&#65533;y&#65533;&#65533;$&#65533;KZh&#65533;#&#65533;&#65533;&#65533;&#65533;\#>&#65533;1$&#65533;&#65533;_6&#1555;U&#65533;&#65533;S[*&#65533;&#65533;X*IFX*&#1432;U&#65533;&#65533;&#65533;7C&#65533;&#65533;&#65533;'^4&#65533;&#65533;i&#65533;&#65533;&#65533;&#65533;X7&#65533;6\JUt1&#65533;&#65533;f&#65533;Y7`(&#65533;=&#65533;&#65533;p74&#65533;U Z&#65533;i5Q&#65533;W,&#65533;&#65533;k&#65533;mZ&#65533;h&#65533;Wijz&#65533;&#65533;Y&#65533;&#65533;e&#1962;&#65533;i&#65533;"&#65533;&#65533;n&#65533;tgF&#65533;&#583;&#65533;B&#65533;QG&#65533;&#65533;&#65533;&#65533;_&#65533; &#65533;t&#65533;Hej&#65533;l&#65533;t%hS&#65533;C&#65533;ESL&#65533;&#65533;WJ&#65533;&#65533;Q&#1826;&#65533;[&#65533;e&#65533;T&#65533;QEB$d6&#65533;V&#1945;&#65533;ZYC`V&#65533;T$&#65533;.&#65533;AZ[&#65533;IG&#65533;&#65533;&#65533;\E&#65533;%%\&#65533;&#65533;&#65533;l&#65533;&#65533;]8&#1558;66&#65533;&#65533;&#65533;`U&#65533;4.cg&#65533;&#65533;&#65533;2X&#65533;&#65533;2&#65533;&#274;&#65533;u&#65533;q&#65533;&#65533;&#65533;&#65533;r:&#65533;&#65533;&#65533;pCq&#65533;AE0&#65533;&#65533;%pPTVTg&#65533;h&#65533;VQ&#65533;pyJ,q&#65533;&#65533;&#65533;&#65533;u&#65533;&#65533;&#65533;&#65533;q&#65533;r&#65533;(C<&#65533;t&#65533;I&#65533;&#65533;U&#65533;&#65533;+f&#65533;&#65533;dAA&#583;&#65533;&#65533;&#65533;AH&#65533;&#65533;&#65533;~&#65533;&#65533;&#65533;F&#65533;&#65533;T&#65533;&#65533;!T&#34354;aJ&#1648;&#65533;kY&#65533;0&#65533;9),&#1236;&#65533;&#65533;&#65533;-&#65533;$&#65533;&#65533;
Q&#65533;i&&#65533;&#65533;&#65533;{y&#65533;6&#65533;&#65533;nsg&#65533;xf&#5739;&#65533;^&#65533;&#65533;&#65533;]&#65533;&#65533;[&#65533;&#65533;&#65533;&#65533;&#1171;&#65533;&#65533;&#65533;S&#65533;C9a&#65533;^&#65533;&#65533;&#65533;_&#65533;&#65533;&#65533;0&#65533;+&#65533;&#65533;(&#65533;&#65533;;&#65533;(s&#65533;*O$&#65533;[&#65533;F&#65533;c&#65533;&#65533;1U&#65533;&#65533;,&#65533;D&#65533;&#65533;&#65533;C&#1328;&#65533;h&#65533;&#65533;YqCl&#65533;hu&#65533;z&#65533;nN&#65533;&#65533;&#65533;krv&#65533;&#65533;&#1104;^&#1717;&#65533;&#65533;&#65533;Jw8&#362;1&#65533;(L&#65533;&#65533;R&#65533;&#65533;&#1344; &#65533;xC"&#65533;&#65533;&#65533;`.&#65533;[&#65533;
&#65533;&#65533;&#65533;MX)&#65533;&#65533;`&#65533;&#65533;&#65533;4p&#65533;#&#65533;&#65533;
&#65533;8&#65533;&#65533;H&#65533;&#65533;Ob&#65533;&#65533;&#361;\4bI&#65533;&#281;uye2&#65533;&#65533;&#699;j&#290;r&#65533;&#65533;^&#65533;j&#65533;&#65533;N&#65533;&#65533;&#65533;&#65533;$'.`&#65533;%&#65533;&#65533;&#901;X2&#65533;&#65533;r&#65533;&#326;&#65533;h&&#65533;R&#65533;K&#65533;&#65533;;<&#65533;$&#65533;4&#65533;&#898; &#65533;&#65533;u&#65533;Sy&#65533;1&#65533;G&#65533;b&#65533;C&#65533;&#65533;&#65533;|&#65533;>&#65533;<&O.&#732;&#65533;P&#65533;^p(M&#65533;(#&#65533;&#65533;&#585;j&#65533; &#65533;.\j&#65533;R&#65533;&#65533;&#1029;.la&#65533;&#65533;&#65533;&#65533;x&#65533;&&#65533;&i&#65533;1&#65533;&#65533;&#16895;&#65533;}&#65533;5&#65533;&#65533;Ta&#65533;&#65533;8&#65533;Dn&#65533;&#65533;&#65533;&#65533;r&#65533;G6&#65533;&#65533;d&#65533;&#460;&#65533;FF&#65533;7&#65533;&#65533;%&#65533;jU&#65533;&&#65533;&#65533;&#65533;0E.&#65533;&#65533;&#65533;%&#65533;+qB4dX&#65533;V&#65533;&#65533;&#65533;&#65533;PL\&#65533;&#65533;W&#65533;&#65533;q&#65533;&#65533;&#65533;3#&#65533;&#1291;-&#65533;&#65533;$\&#2038;&#65533;&#65533;a&#65533;U,&#65533;&#65533;&#65533;L	&#65533;&#65533;v&#65533;&#65533;&#65533;eA&#65533;$U&#65533;*&#65533;&#65533;E&#65533;&#65533;qL<&#65533;dE;&#65533;:&#65533;&#65533;&#65533;&#65533;`&#1460;&#1928;e2&#65533;&#1165;&#65533;&#65533;5&#65533;*@&#65533;&#65533;&#65533;&&#65533;&#65533;&#65533;&#65533;5&#65533;&#65533;B&#65533;&#65533;|OJ&#194;&#65533;0/H&#65533;8[PYh&#65533;`'P&#65533;5&#65533;BZ&#65533;J&#65533;&#65533;e&#65533;=&#65533;&#65533;*&#65533;C.&#65533;&#65533;s\&#65533;&#65533;&#65533;X&#65533;J&#65533;V&#65533;cRY&#65533;&#65533;=r&#65533;&#65533;	&#65533;&&#65533;`&#65533;U&#65533;x%&#65533;&#65533;&#65533;&#1184;&#65533;4F&#65533;,,\&#65533;*&#65533;&#65533;&#65533;a&#65533;[|9b&#65533;&#65533;-&#65533;&#65533;-&#65533;V&#65533;&#65533;d&#1337; &#65533;&#65533;]&#65533;&#65533;R&#65533;P&#65533;P|&#65533;&#65533;&#65533;&#65533;&#65533;Z &#65533;&#65533;Q&#65533;&#65533;&#65533;D&#65533;5&#65533;&#65533;&#65533;&#65533;TJ&#65533;&#65533;&#65533; &#65533;&#65533;X&#65533;*&#65533;&#65533;&#65533;,3C("&#1448;UA&#65533;&#65533;yR&#1178;^&#65533;&#65533;&#65533;&#65533;!p&#1171;]&#5232;&#65533;&#65533;@)&#65533;&#65533;8R&#65533;$zAX&#65533;&#65533;6:k&#65533;&#65533;)Da&#65533;&#65533;&#65533;c&#65533;j&#65533;PH&#65533;i&#65533;&#65533;&#65533;T9u&#65533;&#65533;&#65533;&#65533;TU&#65533;JN&#65533;&#65533;8&#65533;`&#65533;&#65533;&#65533;&#560;&#65533;`&#65533;&#65533;p&#65533;&#65533;&#65533;&#65533;&#65533;}[&#65533;~0&#65533;&#65533;&#65533;&&#65533;E&#65533;cL&#65533;&#65533;>&#65533;OD&#65533;W&#65533;&#65533;C&#65533;&#65533;&#65533;&#65533;t:{&#1643;&#65533;&#65533;|&#65533;`g;&#65533;I.&#65533;_&#289;Ws&#65533;W%&#65533;&#65533;&#65533;*s&#65533;E&#65533;&#65533;&#65533;&#65533;&#65533;&#65533;"<s&#65533;&#65533;t&#65533;&#65533;lW'S&#65533;&#1418;&#65533;&#65533;&#65533;k&#65533;,&#65533;&#65533;V(&#65533;&#65533;]&#65533;h&#65533;&#65533;7Zl&#65533;Af'&#65533;&#65533;&#65533;I&#65533;&#65533;&#65533;&#65533;h&#65533;04&#65533;4&#65533;&#65533;&#65533;&#65533;&#65533;n&#65533;]&#65533;P&#65533;&#65533;t,9(&#65533;&#65533;
&#65533;%(&#65533; &#65533;11&#65533;&#65533;&#65533;Y&#65533;$%%1&#65533;	'4&#65533;"B .QP|&#65533;<7&#65533;&#65533;q&#65533;&#65533;&#65533;4&#65533;Ap&#65533;o&#65533;&#65533;5/&#65533;L&#65533;&#1897;B&#65533;&#65533;{I&#65533;&#65533;k&#65533;&#65533;&#65533;X&#394;&#1458;&#65533;5?+&#65533;&#65533;bP&#65533; &#65533;&#65533;&#65533;&#65533;:&#65533;&#65533;&#65533;&#65533;*qR&#65533;&#65533;O&#65533;&#65533;U+ &#65533;&#65533;&#1676;C&#65533;&#65533;X&#65533;1$cm&#195;&#65533;&#65533;E;gW!&#732;Wr&#65533;&#570;&#65533;&#65533;`H&#65533;!5s*&#65533;&#65533;X&#65533;&#65533;&#351;V^&#53666;&#65533;&#65533;,&#65533;a&#65533;M&#65533;[&#65533;&#65533;YeN]S&#65533;&#1538;(6&#65533;L&#65533;7&#65533;J&#65533;f&#65533;&#65533;[&#65533;&#65533;d&#65533;&#65533;&#65533;1&#65533;&#65533;&#65533;&#65533;&#65533;&#65533;J&#65533;&#65533;y&#65533;1&#1697;&#65533;!;U&#65533;m&#65533;&#65533;&#65533;3&#65533;&#65533;&#65533;$&#65533;&#65533;&#65533;N5-;T&#65533;j&#65533;Zs&#65533;,&#65533;&#65533;H&#65533;d&#65533;5&#65533;&#518;&#65533;&#65533;&#65533;'&#65533;&#65533;S&#65533;&#65533;:&#65533;f&#65533;u&#65533;&#65533;S&#65533;t&#65533;&#65533;!&#65533;z"&#65533;&#65533;&#65533;!!g{&#65533;&#65533;&#65533;&#65533;&#65533;&#65533;&#65533;&#65533;H&#65533;&#65533;&#65533;dg&#65533;&#65533;&#65533;Lp&#65533;R&#65533;G&#65533;&#65533;&#65533;&#65533;2M|&#1380;2Z&#65533;&#65533;&#54178;80w&#65533;5&#65533;[&#65533;u'&#65533;&#65533;&#65533;/J`&#65533;P&#65533;5&#65533;&#65533;5&#65533;RM&#65533;`&#65533;-&#65533;&#65533;}&#65533;&#65533;Uz&#65533;&#65533;o(&#65533;&#65533;&#65533;W&#65533;P&#65533;c[&#1029;Z(D&#65533;f&#65533;&#65533;&#1333;&#65533;&#65533;&#65533;\cA&#65533;&#65533;-K&#65533;.&#65533;5MXD9&#65533;'d(&#65533;&#65533;Sa=N$&#65533;&#65533;h^&#65533;U&#65533;1O&#65533;0&#417;y&#1193;&#65533;{s?&#65533;@a&#65533;&#65533;&#65533;Tu&#65533;k&#65533;P5AMD0zB&#65533;&#65533;T:Z8*v&#65533;W&#65533;!N&#65533;j&#65533;EdP3@G3&#1125;H&#65533;DO&#65533;&#65533;2&#65533;DV&#65533;&#65533;`&#65533;&#65533;6}&#65533;{&#65533;V&#65533;&#65533;b&#65533;1wz/9&#65533;R@1y&#65533;1U8bDO&#65533;1Q&#65533;Odt:7&#65533;P$&#65533;E&#65533;&#65533;X&#65533;&#65533;X&#65533;,&#65533;&#65533;&&&#65533;G.G&#65533;n&#65533;&#65533;E|Rf`4&#65533;&#65533;&#65533;&#65533;1&#65533;Ddc'qUf	U4p&#65533;3$&#65533;&#65533;e&#65533;spq!:a&#65533;ydFY_&#65533;n&#65533;.C&#65533;&#65533;&#65533;&#65533;
j&#65533;=cp
&#272;&#65533;@&#65533;@&#65533;"}^7]&#65533;&#65533;&#65533;&#65533;0&#65533;&#65533;ryVU&#65533;R*&#65533;&#65533;&#65533;`&#65533;&#65533;u&#65533;&#65533;jT&#65533;&#65533;?HSi[0JVhX&#65533;&#65533;&#65533;	&#65533;p&#65533;&#65533;]0I&#65533;%?3=U&#65533;_ &#65533;(&#1509;__&#65533;5>d@&#65533;v&#65533;+&#65533;&#65533;VqG"&#65533;&#65533;a!b&#226;w0A&@{&#65533;76&#65533;&#65533;W&#65533;&#65533;&#65533;&#65533;>&#65533;Dc&#65533;b&#65533;&#65533;!&#65533;cC6h5&#65533;&#65533;D9&#65533;1a&#65533;Y&#65533;&#65533;U&#65533;FtD&#65533;Y&#65533;&#65533;g (&#65533;&#65533;&#65533;&#65533;&#65533;1*&#65533;dc4$Ux&#65533;Y@Z&#65533;gp&#65533;x	%5&#65533;&#65533;&#65533;_#&#65533;7Od&#65533;=&#65533;&#65533;JM&#65533;	&#65533;&#65533;<!&#65533;&#65533;Y&#65533;&#65533;&#65533;&#65533;&#65533;] )]cu&#65533;&#65533;&#65533;	i0
&#288;yf&#65533;&#65533;&#65533;%&#65533;a_&#65533;&#65533;&#65533;*7 &#65533;&#65533;&#65533;(&#65533;&#65533;&#65533;&#65533;t&#65533;&#65533;3x&#65533;\ &#65533;&#65533;&#65533;&#65533;&#65533;&#65533;ut&#65533;&#65533;i @&#65533;I&#1461;T&#65533;&#65533;&#65533;a_TW	3(1&#65533;q9&#65533;&#65533;&#65533;AV&#65533;1V6y&#65533;V&#65533;+qL{bqEW"y&#65533;:&#65533;&#65533;@&#65533;&#65533;&#65533;&#65533;p&#65533;&#65533;[I$F&#65533;X&#1720;%&#65533;b&#65533;&#65533;x[vn&#65533;Q&#65533;&#65533;&#65533;&#65533;&#65533;&#65533;4&#65533;&#65533;E`&#65533;u9&#65533;)&#65533;&#65533;G&#65533;&#65533;&#65533;w9&#65533;z&#65533;%&#1168;	L&#65533;&#65533;78&#65533;S{S&#65533;o:&#65533;&#65533;&#65533;d&#65533;R&#65533;1qhARP&#65533;_&#65533;	&#448;}&#65533;&#65533;<&#65533;p2&#65533;2&#65533;1M&#65533;&#65533;&#65533;&#65533;&#65533;K&#65533;s$'&#65533;&#65533;&#65533;&#65533;I&#65533;4~4&#65533;I&#65533;2J&#65533;&#65533;&#65533;&#65533;&g4S`&#65533;%i&#65533;&#65533; p0&#65533;R &#65533;&#65533;1_e&#65533;&#65533;&#65533;UhV&#65533;jB&#65533;T&#65533;D5_&#65533;&#65533;0&#65533;z6=&#65533;&#65533;&#65533;I&#65533;&#37110;&#65533;kgA`&#65533;&#65533;@&#65533;&#65533;w DW&#65533;mi&#65533;A8&#65533;!A&#65533;P&#65533;&#65533;&#65533;/?&#65533;y&#65533;<&#65533;.&#65533;%-&#65533;&#65533;X&#65533;&#65533;"@!rQ9+&#65533;e&#1496;&#65533;&#65533;n&#65533;H(&#65533;Xv&#65533;Q&#65533;&#65533;C&#65533;&#65533;2&#65533;3@&#65533;C8-J&#65533;&#65533;&#65533;&#65533;P&#65533;1&#65533;&#65533;&#65533;8K&#645;"&#65533;&#65533;&#65533;f>j&#65533;
dSp&#65533;
&#65533; n&#65533;	&#65533;%'&#65533;&#65533;&#65533;&#65533;&#65533;&#65533;&#65533;&#65533;	Ps)D&#65533;R&#65533;&#65533;&#65533;&#65533;(&#65533;&#1042;sF&#65533;`&#65533;&#65533;	&#65533;U&#65533;sN&#200;&#65533;&#65533;&#65533;&#65533;~3&#65533;S&#65533;FS&#65533;az&#65533;&#65533;&#65533;&#65533;&#65533;&#65533; n&#65533;&&#65533;&#65533;&#65533;vJ&#65533;'_&#65533;S&#65533;B&#1441;)&#1255;)I5&#65533;0
&#65533;&#65533;
&#65533;@&#65533;U&#65533;&#65533;&#65533;&#65533;4V%&#65533;&#65533;@&#65533;&#65533;&#65533;7&#65533;&#65533;6&#65533;&#65533;7&#65533;&#65533;!&#65533;&#65533;^s&#65533;&#65533;&#65533;&#65533;&#65533;p&#65533;&#65533;&#65533;VZ&#65533;D&#65533;c&#65533;&#65533;0&#65533;&#65533;21NAB\&#65533;&#65533;&#65533;&#65533;&#65533;Q@&#65533;A>&#65533;59^&#65533;&#65533;>&#65533;&#25962;2=&#65533;3T&#65533;C &#65533; F&#65533;;{&#1370;&#65533;ux+&#65533;&#65533;R&#65533;Y&#65533;E&#65533;]&#65533;1	1&#65533;*&#65533;&#65533;<&#65533;3&#241;	&#65533; &#65533;0&#65533;&#65533;
&#65533;P&#65533;&#65533; *j&#65533;(^&#65533;&#65533;&#65533;5&#145;&#65533;&#65533;&#65533;<oX&#65533;&#65533;i&#65533;&#13846;~[P&#65533;&#65533;&&#65533;C&#65533;&#65533;x?P&#65533;&#65533;&#1009;v&#65533;
&#65533;p&#935;<&#65533;@2&#65533;&#65533;&j #i(5&#65533;I&#65533;=C`D&#65533;X&#65533;4XP&#65533;&#65533;0*&#65533;&#65533;5&#65533;h&#65533;R<bA&#65533;&#65533;&#65533;@&#65533;k&#65533;+&#65533;: Z,&#65533;-z&#65533;keU0f&#65533;&#65533;U&#65533;&#65533;ehTa"&&#65533;%~{c&#65533;&#65533;x{&#1378;2SU(&#65533;&#65533;hy~&#65533;5&#65533;&#65533;&#65533;&#65533;&#264;&#65533;A':&#65533;J&#65533;&#65533;"&#65533;#s&#65533;WK`&#65533;b&#65533;0&#946;PAc&#65533;&#65533;WdQNfN&#65533;&#65533;yR&#65533; &#65533;&#208;P&#65533;
&#65533;s&#65533;k&#65533;&#65533;'&#65533; &#65533;0g&#65533;&#65533;
&#65533;&#65533;&#65533;h_&#65533;u&#65533;&#65533;&#65533;&#65533;pG&#65533;&#65533;<&#65533;p&#65533;Pr&#65533;"&#65533;&#65533;s&#65533;&#65533;(5&#65533;&#65533;&#65533;&#65533;)^i&#65533;&#65533;~b&#224;&#65533;&#65533;&#65533;s&#65533;&#65533;&#65533;@7y~&#65533;8&#260;&#1223;&#65533;&#65533;&#65533;(\&#65533; &#65533;0
&#65533;&#65533;&#65533;&#65533;&#65533;s]&#65533;&#65533;U&#65533;(ol)v&#65533;&#65533;+&#65533;&#65533;lq&#65533;6&#65533;&#65533;W&#65533;&#694;&#65533;B(&#65533;&#65533;?VA&#65533;z&Q6;Qb&#65533;r&#65533;D&#65533;&#65533;$&#65533;ZY&#65533;"&#65533;b&#65533;&#65533;&#65533;&#65533;&#65533;&#65533;'&#65533;&#65533;(:&#65533;&#65533;&#65533;&#65533;&#65533;&#65533;&#65533;&#65533;&#65533;=Of1C&#65533;&#65533;&#65533;&#65533;&#65533;Z&#65533;XMC&#65533;{&#65533;&#65533;p&#65533;f&#65533;d&#65533;1'&#65533;&#65533;&#65533;&#65533;}&#65533;&#65533;&#65533;;2&#65533;&#65533; &#720;gK&#65533;&#65533;&#65533; &#65533;&#65533;P#&#65533;&#65533;&#65533;3&#65533;&#65533;&#65533;<&#656;&#65533;@&#224;	&#65533;A&#65533;!=&#65533;(k&#65533;~&#65533;&#65533;&#65533;&#65533;s&#65533;&#65533;)&#65533;)_
&#65533;&#65533;&#65533;&#65533;&#57406;Z|\&#65533;&#65533;&#65533;&#65533;IE	H;&#65533;5&#65533;&#65533;#&#65533;&#65533;&#65533;p	&#65533;&#65533;Zi_&#65533;&#65533;&#1451;s_a>&#65533;W*"l&#65533;K&#65533;&#65533;&#65533;&#65533;+&#65533;L&#65533;&#65533;t&#387;&#65533;t&#65533;N&#65533;&#65533;*<"&#65533;R&#65533;E5f&#65533;&#65533;&#65533;M8!&#65533;&#65533;&#65533;&#65533;0:&#65533;&#1633;U&#65533;&#65533;Y&#1489;=&#65533;,k&#65533;&#65533;&#65533;II/&#65533;50B7&#1081;&#65533;p&#65533;Y&#65533;{]&#65533;B&#65533;&#65533;d&#65533;&#612;&#65533;q'|&#65533;&#65533;&#65533;&#65533;&#65533;&#65533;&#65533;&#65533;&#65533;R&#65533;&#65533;	&#65533;&#65533;&#574;&#65533;&#65533;&#65533;&#575;&#65533;	a&#65533;&#65533;p3^
-&#65533;<T0=C&#65533;&#65533;&#65533;&#65533;&#65533;kq&#65533;&#576;&#65533;&#65533;
&#65533;&#65533;
rP&#65533;O&#65533;)&#1651;*&#65533;&#65533;8*&#65533;&#65533;RJ&#65533;&#65533;&#65533;]&#65533;	&#65533;&#65533;Q\&#65533;&#65533;R&#65533;p2\&#65533;&#65533;&#65533;a&#65533;Hi4I+^&#65533;&#65533;ep&#65533;p&#65533;&#65533;H&#65533;&#65533;W&#65533;&#65533;#&#65533;&#65533;&#65533;&#65533;&#65533;&#65533;P8&#65533;a&#65533;&#65533;&#65533;v,s&#65533;x&#65533;&#65533;[&#65533;G&#65533;&#65533;&#65533;&#65533;u&#65533;&#65533;&#65533;&#65533;&#65533;B;&#65533;&#65533;E3&#65533;e08&#65533;"&#65533;
&#65533;[5P&#65533;&#65533;&#65533;
&#65533;&#65533;&#65533;&#65533;&#491;8@&#65533;&#65533;1&#65533;b?&#65533;c@&#65533;a&#65533;D&#65533;&#65533;&#65533;&#935;	L&#65533;&#65533;&#65533;&#65533;hx_X&#65533;c::&#65533;&#65533;&#65533;3\)&#65533;p&#65533;##s0)]@&#65533;&#65533;Q&#915;e&#65533;}&#65533;&#65533;
&#65533;&#65533;s&#65533;	&#65533;pG&#65533; j|&#65533;&#65533;&#65533;&#65533;`&#65533;&#65533;5&#65533;@&#65533;0r_&#65533;&#65533;&#65533;&#65533;T&#65533;&#65533;gX&#65533;&#65533;%~,&#65533;&#65533;&#65533;<&#65533;44MhJu&#65533;&#65533;@&#1217;&#65533;&#65533;&#1719;Q&#65533;&#65533;&#65533;}~&#65533;'=&#65533;5&#65533;&#65533;J&#65533;&#65533;e&#65533;&#65533;&#65533;9=-;4@&#65533;T&#1899;u&#65533;5`&#65533;!)
!q6	&#65533;&#65533;&#65533;q&#65533; Tb&#760;&#65533;0N&#65533;F&#65533;d&#65533;}&#65533;&#65533;U\142&#65533;b&#65533;xS&#65533;&#65533;&#65533;2&#65533;&#65533;R09&#65533;&#65533;aK&#65533;&#881;&#65533;&#65533; h&#65533;4q&#65533;
o&#65533;[&#65533;}&#65533;&#65533;(KE&#65533;&#65533;:}&#65533;kNTQ&#65533;RcQ&#65533;&#65533;&#902;&#65533;&#65533;&#65533;&#65533;&#65533;L3`_ &#65533;-&#65533;&#65533;&#65533;&#65533;&#65533;>&#65533;	-&#65533;&#65533;Z,p&#1059;&#65533;&#65533;[<o&#65533;
&#65533;&#65533;&#65533;&#65533;&#65533;&#65533;&#65533;&#65533;&#65533;&#65533;&#65533;&#65533;<!&#65533;&#65533;&#65533;>&#65533;p&#65533;@&#65533;Kef@
&#65533;jl&#65533;Q&#65533;&#65533;6&#65533;&#65533;Mp5&#65533;B&#65533;&#65533;&&#65533;i&#65533;g&#65533;&#65533;M&#65533;,&#65533;x&#65533;&#65533;&#65533;&#65533;P&#1025;&#65533;h&#65533;&#65533;&#65533;&#65533;I&&#65533;?!&#65533;(&#65533;&#65533;>&#65533;&#65533;&#65533;-&#65533;&#65533;j&#65533;&#65533;'&#65533;1&#65533;&#428;&#65533;&#65533;&#65533;!se&#65533;Q6&#65533;&#65533;^}&#65533;*&#65533;$$9&#65533;CU&#65533;&#65533;#&#65533;&#65533;&#65533;GM&#65533;#6Dx8&#65533;&#65533;f:&#65533;&#65533;&#65533;uX&#65533;&#65533;&#65533;	&#65533;p&#448;&#65533;Q@8{&#65533;&#65533;T &#65533;p2r&#65533;2&#65533;(+c&#65533;&#65533;&#65533;&#65533;J&#65533;&#65533;|?&#65533;&#65533;c&#65533;&#65533;&#65533;&#65533;&#65533;3P!&#1428;O~1&#65533;&#65533;
&#65533;&#65533;OV&#65533;L&#65533;B&#65533;@F&#237;&#65533;&#65533;&#65533;&#65533;&#65533;&#367;0OO&#65533;&#65533;&#65533;Q&#65533;&#65533;^ 
&#65533;P&#65533;&#65533; oP&#65533;&#65533;rhn&#65533;@&#65533;$'W&#65533;&#65533; &#65533;&_ 
&#65533;@&#65533;0S&#65533;&#65533;&#65533;&#65533;=&#65533;tr}&#65533;&#65533;y_&#65533;&#65533;(&#65533;&#65533;&#65533;@&#65533;&#65533;<&#65533;o&#65533;	&#65533;&#65533;
&#65533;&#65533;&#947;&#1219;,RPg&#65533;&#65533;i`&#65533;&#65533;y_&#65533;&#65533;s&#65533;&#65533;^ &#65533;M&#65533;u&#65533;&#65533;&#65533;V&#65533;&#65533;"&#1331;vu1>%&#65533;Y]&#65533;&#65533;&#1824;&#65533;!&#65533;&#65533;a[{|&#65533;;k&#65533;&#65533;&#65533;uc&#65533;&#65533;QmY&#65533;e&#65533;	XRr0&#65533;eS&#65533;^&#65533;T&#65533;&#65533;&#65533;&#65533;h&#65533;&#65533;r9+&#65533;&#65533;@T&#65533;&#65533;&#65533;&#65533;TPg&#65533;&#65533;	&#65533;(&#65533;&#65533;R&#65533;&#65533;&#65533;&#65533;&#65533;&#65533;e&#65533;S&#65533;&#65533;>&#65533;&#65533;CnM!:Y&#65533;&#65533;&#65533;N&#65533;&#65533;&#65533;<6T&#65533;i&#150347;&#65533;
&#65533;&#65533;&#65533;&#65533;&#65533;#&#65533;	3&#65533;s$&#65533;s6e&#65533;&#65533;&#65533;`&#65533;&#65533;f&#65533;&#65533;&#65533;0&#65533;&#65533;%&#65533;H&#65533;"j&#65533;&#1096;&#65533;&#65533;&#65533;&#65533;&#65533;r&#65533; ?-C&#65533;&#65533;&#1628;&#65533;}&#65533;&#65533;&#65533;&#65533;&#65533;VgJ^Y&#65533;&#65533;&#65533;&#65533;&#65533;p&#65533;+&#65533;&#65533;t&#65533;&#65533; &#65533;&#65533;]&#65533;e&#65533;^&#65533;&#65533;&#65533;&#65533;&#65533;7&#65533;T&#65533;K&#65533;*8&#65533;@&#65533;&#65533;'P&#65533;(&#65533;&#65533;&#65533;&#65533;&$&#65533;,9&#65533;&#65533;&#65533;*+&#65533;<&#65533;&#65533;&#597;.MNB&#65533;&#65533;&#65533;&#65533;<w&#65533;&#65533;A&#65533;P&#65533;%&#65533;A&#65533;&#65533;M&#65533;&#65533;`&#65533;T*&#65533;ME&#65533;&#65533;
#&#65533;&#65533;[&#65533;&#1464;1c&#65533;&#658;96A{c&#65533;X&#65533;l&#1482;&#65533;#&#58157;\c\&#65533;&#65533;V{&#65533;&#65533;*"D&#65533;&#65533;}&#65533;&#1371;&#65533;&#65533;W&#65533;C&#65533;&#65533;&#65533;qm&#661;^b	&#65533;&#65533;)X,O&#65533;&#65533;&#65533;&#65533;lO&#464;);F&#65533;*a&#452;&#65533;&#65533;$&#65533;-\&#65533;c&#65533;6Q;&#65533;v&#65533;1H&#824;c&#65533;\&#65533;C&#65533; 
N]&#65533;f&#65533;J&#65533;w&#65533;&#65533;3&#65533;&#65533;&#65533;&#65533;V&#65533;&#65533;k&#65533;&#65533;>&#65533;&#65533;/WU&#65533;&#65533;&#65533;|&#65533;b&#65533;SfL&#65533;/c&#65533;&#65533;-&#65533;$&#890;&#65533;&#65533;bQ)i	&#65533;&#65533;&#65533;w&#65533;y&#65533;&#65533;ELi&#65533;P&#65533;&#1029;e&#65533;A&#65533;)l&#1698;+T&#65533;h&#65533;&#65533;&#65533; E&#65533;	&#65533;&#65533;E;&#65533;0&#65533;-,VZ&#65533;"(&#65533;&#65533;B&#65533;.&#65533;&#65533;&#65533;&#65533;.dj&#138;&#65533;Zl&#65533;r&#1921;&#65533;>e&#65533;&#65533;&#65533;&#65533;x&#65533;Ft&#65533;=&#65533;&#65533;&#65533;B&#65533;.&#65533;`&#343;cL&#65533;R&#65533;X4&#65533;&#65533;f&#65533;)&#65533;&#65533;&&#65533;&#65533;x"&#65533;&#65533;RK-&#65533;&#65533;hi&#65533;O&#65533;&#65533;&#65533;&#65533;, &#679;<1@&#65533;(&#65533;&#65533;&#65533; )&#65533;[&#65533;&#65533;&#65533;t&#65533;&#65533;&#811;&#65533;&#47787;&#65533;&#65533;&#65533;&#33170;4:Q&#65533;&#65533;lK&#65533;&#65533;f +G&#65533;2&#65533;&#65533;3&#65533;0&#65533;B L/R&#65533;&#65533;j&#65533;&#65533;bX&#65533;&#65533;&#65533;Pj%&#65533;&#65533; &#65533;&#65533;W4f&#65533;&#65533;&#65533;E&#65533;Y&#65533;aMe&#65533;&#1171;W&#65533;y&#65533;&#65533;Y&#65533;H&#65533;&#65533;&#65533;T&#65533;&#65533;$O&#65533;&#65533;&#65533;S&#65533;&#65533;zt&&#65533;&#65533;f&&#65533;&#65533;&#65533;H&#65533;&#65533;&#65533;&#65533;!&#65533;&#65533;&#65533;&#65533;E&#65533;&#65533;b&#65533;Pw&#65533;&#65533;&#65533;&&#65533;@&#65533;!&#65533;&#65533;&#65533;&#65533;!&#65533;&#65533;&#318;&#65533;&#65533;&#1604;6Z&#65533;&#65533;@*&#65533;&#65533;oeT&#65533;i&#65533;&#65533;Bv&#65533;!,&#65533;&#560;^.4&#65533;&#65533;B&#65533;4&#65533;p&#65533;&#65533;0&#65533;E&#65533;u&#65533;9f&#65533;(&#65533;&#65533;2&#65533;&#65533;&#65533;	.&#65533;&#65533;DU4&#65533;&#65533;&#65533;)&#65533;&#65533;&#139;.&#65533;&#65533;&#65533;&#65533;&#518;&#65533;&#65533;&#65533; &#65533;;&&#65533;M&#65533;&#65533;&#65533;K,&#65533;&#65533;&#65533;&#1737;&#1677;&#65533;&#65533;xee&#65533;!&#65533;	&#65533;&#1828;&#65533;f&#65533;bF)&#65533;&#65533;&#65533;,]Q&#65533;&#65533;&#1462;HB&#65533;C&#65533;&#65533;&#65533;	&#65533;t&#65533;&#65533;&#65533;&#65533;&#65533;&#65533;?=&#65533;I&#65533;AY&#362;P&#65533;b
*&#605;&#139;+HcX&#65533;+MY&#65533;	&#65533;&#65533;d&#65533;&#65533;&#65533;z&#65533;&#65533;&#65533;&#65533;&#65533;&#65533;R&#65533;{&#65533;&#65533;RS5&#65533;B&#65533;&#65533;\T&#65533;bP+%&#65533;$I
&#65533;&#65533;xcb8&#65533;E&#65533;P&#65533;!&#65533;&#65533;&#65533;.K&&#65533;W&#65533;^eZ&#65533;&#65533;5&#65533;o&#65533;X&#65533;k&#65533;xK&#65533;6&#59651;&#65533;&#65533;&#65533;)&#65533;	"&#65533;&#65533;=&#65533;&#65533;&#65533;C&#65533;&#65533;*&#680;,h&#65533;&#65533;&#65533;&#1095;$&#65533;@&#65533;KTb)Y&#65533;&#65533;@&#65533;&#65533;&#65533;&#65533;&#65533;&#65533;&#65533;u&#65533;AqP&#65533;}&#65533;&#65533;&#65533;4!	&#65533;&#65533;&#1025;&#1840;&#65533;&#65533;&#65533;&#65533;&#65533;H1(&#65533;&#65533;&#65533;$&#65533;)&#65533;&#65533;&#65533; &#65533;&#65533;L4&#65533;=&#65533;m&#65533;J0&#65533;&#65533;&#65533;h&#65533;&#65533;4&#65533;&#65533;&&#65533;C	&#65533;F&#65533;&#65533;&#65533;"^H&#65533;&#65533;&#65533;&#65533;
&#65533;&#65533;&#65533;I&#65533;	9&#1166;&#65533;D&#65533;&#65533;PE&#65533;&#65533;1.&#65533;-$R&#65533;&#65533;&#65533;%&#65533;&#65533;&#65533;6&#65533;
&#65533;&#65533;"&#65533;&#65533;q&#65533;oX &#65533;7&#65533;@&#65533;(wT&#65533;&#65533;&#65533;B;&#65533;<&#335;M&#65533;@af7H&#613;[v&#65533;&#65533;ET&#65533;&&#58222;1&#65533;#&#65533;sT&#65533;&#65533;&#65533;
:&#65533;jUb&#65533;&#65533;&#65533;&#65533;@&#65533;&#65533;Uctw&#65533;&#65533;@a&#65533;QE'`=a&#65533;ox&#65533;1&#65533;!-yF&#65533;i&#65533;Uk&#65533;&#65533;v&#65533;&#65533;o&#65533;&#65533;&#65533;&#65533;&#65533;i&m&#65533;&#65533;[&#65533;C&#65533;u&#65533;0&#65533;&#65533;,&#65533;&#65533;&#65533;&#885;&#65533;&#219;`$m&#65533;&#65533;Hr&#65533;&#1620;rW&#65533;&#65533;67:&#65533;A&#65533;&#65533;q&#65533;*&#65533;&#65533;&#65533;'&#65533;&#65533;>&#448;C&#65533;a&#65533;cx&#65533;&#65533;&#65533;
&#65533;&#65533;&#65533;iE+&#65533;C/&#65533;&#65533;&#65533;d&#65533;B;	&#65533;&#65533;b&#65533;&#65533;E&#65533;&#65533;&#65533;82JJ&#65533;U0%&#65533;&#65533;i&#65533;&#65533;&#65533;&H&#65533;F`H&#204;&#65533;v&#65533;&#65533;&#65533;*|&#65533;&#65533;$&#65533;&#65533;	^&#65533;C&#65533;4$uJ&#65533;&#65533;&#65533;&#65533;Arcl&#65533;x&#65533;&#65533;&#65533;*l&#267;a&#65533;P&#65533;&#65533;PFw&#65533;s)sd)&#938;&#65533;&#65533;&#65533;4&#65533;>y r&#65533;&#65533;%&#65533;&#65533;G?&#65533;1&#65533;i&#65533;s&#65533;&#65533;T&#65533;('&#65533;[P&#65533;&#65533;&#65533;.&#65533;,$BU&#65533;&#65533;&#65533;pr/b&#65533;&#744;"U&#65533;4&#65533;&#65533;&#65533;C,&#65533;&#65533;EU&#65533;&#65533;F(&#65533;&#65533;&#65533;at&#65533;
&#65533;'&#65533;0&#65533;+)K&#65533;+\&#65533;18&#65533;-&#65533;&#65533;$m&#65533;&#65533;&#65533;&#65533;&#443;g&#65533;&#65533;&#65533;&#65533;&#65533;s]&#65533;71&#65533;&#65533;o&#65533;'&#65533;&#65533;!7gXh&#65533;!$Tg&#65533;&#65533;&#958;1eh&#65533;6K&#65533;#&#65533;s&#65533;7&#65533;&#65533;i&#65533;@&#65533;:i&#65533;M&#65533;G&#65533;p))&#65533;&#65533;P#&#65533;&#65533;&#65533;	&#65533;T&#65533;!pagpE/&#65533;&#65533;%q:B&#710;p&#65533;BBt&#65533;i&#65533;&#65533;&#65533;&#65533;B&#65533;&#65533;&#65533;(&#65533;'&#65533;&#65533;&#65533;>&#65533;&#65533;&#65533;O&#65533;/&#65533;p&#65533;&#65533;V+tA&#65533;&#65533;&#65533;&#65533;S&#65533;p"&#65533;&#65533;D&#65533;&#65533;&#601;k&#65533;&#65533;&&#65533;&#65533;M~#p&#65533;&#65533;&#561;'x&#305;P&#65533;=&#65533;&#65533;P&#65533;bTY3&#65533;.B&#65533;)&#155;[&#65533;&#65533;61n&#65533;V&#65533;+&["&#65533;.&#65533;&#65533;UTbU&#65533;&9&#65533;:&#65533;F&#65533;Vw&#65533;&#65533;&#65533;&#65533;&#65533;^&#65533;y&#65533;&#65533;&#65533;0d&#65533;&D&#65533;&#65533; &#65533;,6&#65533;	&#65533;&#386;5&#65533;].HA
]&#65533;z&#65533;=K&#65533;7r&#65533;&#65533;&#1892;&#65533;Up\&#65533;&#65533;&#65533;&#65533;*GK@&#65533;1&#65533;'J&#65533;&#65533; f8C&#65533;&#65533;jbkCj&#65533;g1&#1522;\&#65533;&#249;)&#65533;&#65533;/&#65533;A*t&#65533;&#65533;*&#65533;D&#65533;&#65533;/&#65533;aduIdb&#65533;&#65533;&#65533;&#65533;0S&#65533;Y*&#65533;&#65533;@&#65533;&#65533;X&#65533;:&4Q&#65533;&#43556;O&#65533;BL A&#65533;&#65533;"&#197;h&#65533;Hk&#65533;7T&#65533;&#65533; &#65533;J)&#65533;&#65533;&#65533;&#65533;&#65533;&#65533;6|&#65533;&(&#65533;&#65533;&#65533;*6&#65533;&#65533;Q&#65533;B&#1646;&#65533;FH(#)&#65533;UiHfk&#65533;<&#65533;&#513;&#65533;eO@	\&#65533;w&#65533;@&#65533;I&#65533;~&#65533;2f&#65533;&#65533;&#65533;)A\&#65533;&#378;"&#65533;&#65533;R&#65533;Lr&#65533;>&#65533;&#355;&#65533;H&#65533;&#65533;&#65533;&#65533;	&#65533;+&#65533;U&#65533;&#65533;&#65533;9&s;&#65533;&#65533;F&#65533;&#65533;&#65533;~X]&#65533;&#65533;x&#65533;&#65533;&#65533;l&#65533;&#65533;&#65533;C8A&#65533;&#65533;&#65533;Y&#65533;0F(&#65533;0&#65533;P#&#65533;&#65533;gLn&#65533;&#65533;&#65533;&#65533;&#65533;&#1751;&#65533;+&#65533;&#65533;&#65533;X&#65533;B)'&#65533;\&#65533;&#65533;&#65533;>&#65533;!&#65533;
&#65533;LPK{s&#65533;Q;&#65533;&#65533;&#65533;&#65533; &#65533;&#65533;a&#65533;&#65533;A*&#65533;M&#65533;&#65533;x&#65533;&#65533;V&#65533;&#65533;&#65533;p&#65533;&#65533;&#1290;&#65533;u&#540;&#65533;RL&#65533;e?&#65533;&#1449;v&#65533;&#65533;+Z&#65533;&#65533;&#1489;"]&#65533;&#65533;_&#1078;&#65533;Vbo/b&#65533;p&#65533;&#65533;5!*P!&#65533;h&#65533;/"n&#65533;0&#65533;&#1935;&#65533;R&#65533;P&#65533;E&#65533;&#167;&#65533; &#65533;&J&#65533;!&#65533;&#65533;M&#65533;&#65533;O/&#65533;p&#65533;4m&#65533;=<,&&#543199;&#65533;&#65533;(&#65533;&#65533;V&#65533;2&#65533;&#65533;7E13&#65533;&#65533;X&#65533;u&#1646; &#731;&#65533;&#65533;@&#65533;4&#65533;nH&#65533;&#65533;&#65533;YC&#65533;&#65533;&#65533;I&#65533;&#65533;&#1984;P&#65533;-M&#65533;?S&#1650;O&#65533;&#65533;&#65533;a*0&#65533;@&#65533;4&#65533;-y&#65533;Y&#65533;&#65533;9&#65533;1&#65533;&#65533;&#65533;&#65533;(,f&#65533;&#65533;&#65533;M&#65533;&#65533;%&#65533;&#65533;&#65533;&#65533;&#65533;&#65533;8&#65533;&#65533;&#65533;9Y-[&#65533;&#65533;&#65533;&#65533;&#65533;&#65533;&#65533;&#65533;C;&x&&#65533;&#65533;&#65533;P&#65533;z+&#65533;P .&#65533;&#65533;&#65533;K&#65533;&#65533;R&#65533;.&#65533;&#65533;G&#65533;- "x&#65533;. A*&#65533;&#65533;&#65533;&#65533;&#65533;&#65533;&#65533;C&#65533;Zj&#65533; 	/49&#65533;&#65533;^8&#65533;u&#65533;&#65533;&#65533;&#65533;A$C&#65533;&#65533;&#65533;Z&#65533;]`AnK&#65533;-H&#65533;!&#65533;&#65533;{&#65533;R&#65533;)_&#546;&#65533;H&#65533;4 &#65533;&#65533;>&#65533;p&#65533;9S&#65533;7wpU&#65533;M&#65533;&#304;&#1114;&#65533;&#65533;&#65533;&#65533;H&#65533;7*&#65533;*&#65533;&#65533;/&#65533;SbP5p1&#65533;&#65533;~&#65533;&#65533;&#65533;&#65533;aB#&#65533;)rz2&#65533;8&#65533;^&#65533;1&#65533;&#1265;&#65533;Y&#65533;&#65533;&#65533;&#65533;&#65533;&#65533;&#65533;8BY&#65533;N&#65533;?&#65533;0&#185;&#65533;&#65533;&#65533;i:5&#65533;&#65533;M &#65533;&#65533;&#65533;&#65533;&#65533;&#186;&#65533;8&#65533;`&#65533;&#65533;{?&#65533;(&#447;&#139;!&#65533;&#65533;&#65533;p&#65533;8H&#65533;&#65533;W`&#65533;&#65533;YxLI&#65533;Ej3;&#1029;d&#65533;_&#65533;P&#65533;v9x.X:e&#65533;&#65533;{"&#65533;&#65533;&#65533;&#65533;K&#65533;6&#65533;P&#65533;&#65533;&#65533;1&#516;&#65533;&#65533;&#65533;A&#65533;&#65533;O&#65533;@&#65533;P&#65533;!&#65533;t&#65533;&#65533;r &#65533;&#65533;&#65533;&#65533;&#65533;a&#65533;&#65533;&#65533;2&#65533;"&#65533;&#65533;N0E*&#1028;a&#65533;&#65533;dH&#65533;&#65533;X&#65533;&#65533;t&#65533;&#65533;dpx`J&#65533;&#65533;&#65533;9&#65533;=&#1230;&#65533;(&#65533;
&#65533;&#65533;&#65533;&#65533;/&#65533;&#65533;8&#65533;&#48329;&#65533;!&#65533;&#65533;-0H&#65533;&#65533;I&#65533;&#65533;&#65533;3&#65533;!/h&#65533;&#65533;J&#65533;&#65533;&#1731;&#65533;3&#65533;&#65533;^	H&#65533;Q`&#65533;*&#65533;&#65533;&#65533;{&#65533;v &#65533;V&#65533;&#65533;N&#65533;e&#65533;>&#1288;'&#65533;&#65533;&#65533;{+&#65533;&#65533;J&#65533;C$&#65533;pb*&#65533;&#65533;#&#65533;&#65533; <&#4718;&#65533;#=b&#65533;bd&#65533;H&#65533;&#65533;!&#65533;O&#65533;I&#65533;&#65533;Y9&#65533;&#65533;&#65533;&#65533;&#65533;h<` &#65533;`&#524;i|O&#65533;3&#65533;&#1177;&#65533;&#65533;&#65533;G&#65533;8c&#65533;&#65533;&#65533;&#65533;&#65533;y&#65533;(&#65533;nlH&#65533;&#65533;&#65533;WP6&#65533;2&#65533;%&#65533;&#65533;&#65533;!&#65533;&#65533;&#65533;&#65533;4&#1036;YP&#65533;d&#65533;:&#65533;&#65533;&#65533;W@&#65533;u`/&#65533;&#65533;/&#65533;&#65533;&#65533;&#1567;&#65533;&#65533;+&#65533;B!&#260;&#65533;,&#65533;R&#65533;&#65533;y&#65533;&#65533;T	n&#65533;n&#65533;$d&#65533;3&#1542;q&#65533;&#65533;Lu&#65533;[&#16945;x&#65533;&#65533;&#65533;.&#65533;!&#65533;&#65533;&#65533;xx&#65533;( &#65533;%(&#65533;Z&#1560;h&#65533;&#65533;&#65533;$)][&#65533;&#65533;&#16900;&#65533;R&#65533;&#65533;	@&#65533;&#65533;&#65533;&#65533;&#295;&#65533;,H-&#65533;&#65533;?&#65533;&#65533;&#65533;&#65533;&#132;&#65533;&#65533;&#65533;.&#65533;&#65533;r0&#65533;&#65533;&#65533;c&#65533;%&#65533;&#65533;&#65533;`&#65533;&#65533;7&#65533;-X&#65533;[(eq&#65533;Xx&#65533;9&#65533;DT&#65533;&#65533;&#65533;&#65533;h&#65533;&#65533;&#65533;/&#65533;&#65533;&#65533;$&&#65533;r&#65533;&#65533;&#65533;<Y8&#65533;X &#65533;#<&#65533;1&#65533;&#65533;&#65533;&#65533;&#65533;&#65533;&#586;{!&#65533;&#65533;&#65533;#&#65533;&#65533;&#65533;
u&#65533;&#65533;.[&#65533;H&#65533;7&#65533;Z&#65533;&#65533;&#65533;&#65533;&#489;I&#65533;j&#65533;&#65533;I&#65533;&#65533;H&#65533;&#65533;&#65533;s&#17148;&#65533;?&#65533;&#65533;8QBM)&#65533;X&#65533;;&#65533;&#65533;'H&#65533;?&#65533;P&#65533;&#65533;&#65533;&#65533;&#65533;&#65533;v&#65533;_&#65533;9C*Rylb&#65533;&#65533;&#65533;#&#65533;&#65533;&#65533;E&#65533;6\&#65533;&#65533;[I&#65533;&#65533;&#65533;&#65533;&#65533;H&#65533;&#65533;9&#65533; &#65533;&#65533;S&#65533;&#65533;jK !&#65533;&#65533;i&#65533;&#65533;&#65533;5N &#694;:<&#65533; *ZRx08&#1053;*&#65533;U&#1765;e	n=&#65533;|&#65533;Er&#65533;&#65533;	&#1143;&#65533;&#65533;&#65533;&#65533;&#65533;"&#65533;Z&#65533;-)]!&#65533;.&#65533;&#65533;&#65533;&#65533;&#65533;2&#65533;=&#1009;&#65533;1h&#65533;&#65533;&#65533;&#65533;&#65533;(&#65533;&#65533;k&#65533;&#65533;	Ee&#65533;Qb&#65533;Q&#65533;x&#65533;*&#65533;(&#65533;&#65533;&#65533;&#65533;K&#65533;'&#537;&#65533;&#65533;&#65533;X&#65533;&#65533;&#65533;&#65533;&#65533;&#65533;&(?&#65533;&#65533;LPY2&#65533;&#65533;&#1834;A>&#650;&#1297;&#65533;&#65533; 2&#65533;&#65533;&#50010;&#65533;@&#65533;&#65533;7XME&#65533;	&#65533;`h&#65533;W&#65533;&#65533;&#65533;9&#65533;&#65533; &#65533;{qS&#1172;&#65533;&#65533;&#330;&#65533;&#65533;M&#65533;&#65533;&#65533;&#65533;&#1759;&#65533;&#65533;Ku&#65533;y&#65533;*P_&#65533;&#65533;P &#65533;{"&#65533;&#65533;&#65533;	&#65533;h&#65533;.&#65533;Y &#65533;_x&#65533;9 H&#65533;:&#65533;v`] 3&#65533;m&#65533; &#65533;:Qs;7Y&#65533;`O&#65533;D;`&#1884;\&#65533;&#65533;&#65533;&#65533;.x/H`&#65533;z&#65533;&#65533;&#1303;5!	&#65533;*W\&#65533;/&#65533;B&#65533;Q&#65533;&#65533;H&#65533;S&#65533;&#65533;x!W&#65533;&#65533;3O &#65533;|,&#1487;@&#65533;&#65533;&#65533;D&#1680;&#65533;t&#65533;&#65533;&#65533;&#65533;&#65533;&#65533;P&#65533;9&#65533;&#65533;&#1084;&#1663;&#65533;&#65533;5&#65533;!&#65533;&#65533;&#65533;&#65533;	-XWX&#65533;&#1077;&#65533;e&#65533;"c&#65533;K"E&#65533;IJ{S&#65533;]zM &#65533;&#65533;j&#65533;&#65533;AW&#65533;&#65533;&#65533;m\	/%&#65533;&#65533;=&#65533;11%&#65533;&#636;#&#65533;0
&#65533;&#65533;*&#65533;x?+&#65533;&#65533;H&#604;&#65533;&#65533;Y&#65533;&#65533;&#65533;&#65533;9&#65533;	D.'&#65533;.&#65533;&#65533;&#65533;&#65533;,&#65533;-Z;&#65533;&#65533;&#65533;e+D}-"&#65533;&#65533;H&#65533;&#65533;+&#65533;&#65533;&#65533;&#65533;u9V&#65533; C&#65533;T`h&#65533;X&#65533;&#1643;&#65533;W&#65533;NH1r1.AJ-)&#65533;u&#65533;%*i&#65533;&#65533;YN(dH&#65533;c&#65533;C&#65533;p\&#65533;	&#65533;&#65533;&#65533;H4^&#65533;|&#65533;O&#65533;m;&#65533;&#65533;&#65533;r&#65533;&#65533;&#65533;&#65533;E &#65533;:&#65533;&#65533;!&#65533;&#65533;&#541;!&#65533;&#65533;&#65533;=U&#65533;5Fj&#65533;Q&#65533;%&#65533;&#65533;&#65533;2&#65533;%$&#65533;^&#65533;y-1&#65533;a&#65533;&#65533;&#65533;&#65533;x&#65533;&#65533;&#840;[M$&#65533;&#65533;&#65533;2&#65533;g&#65533;]&#65533;Ua&#65533;&#65533;Z&#65533;Z&#65533;/`&#65533; &#65533;	&#65533;&#65533;6&#65533;0b&#65533;d-_&#65533;-&#65533;&#65533;a>RH]c&#65533;3&#65533;/\&#65533;~&#65533;"2&#994;1L&#65533;&#65533;&#65533;]Z&#65533;S&#65533;&#65533;=Y &#65533;&#65533;&#65533;s&#65533;2&#65533;&#65533;&#65533;CS&#65533;&#65533;_S!B&#65533; &#65533;&#65533;&#65533;-&#1241;&#65533;&#65533;&#1229;&&#65533;&#65533;&#65533;WY&#65533;&#65533;X&#65533;*&#65533;WN1&#65533;F#&#65533;&#65533;&#65533;"sSWQ&#65533;G&#65533;&#65533;M &#65533;&#984;&#65533;&#65533;h&#65533;H&#65533;P&#65533;X&#65533;&#65533;&#65533;&#65533;.&#65533;NX&#65533;4&#65533;W0&#65533;0W@&#65533;xh&#65533;wx%X&#65533;&#65533;7(P&#65533;*	)DM&#65533;|2GZ&#65533;^&#65533;|&#65533;&#65533;|&&#65533;+&#65533;&#65533;&#1305;3H(&#65533;&#65533;H&#65533;&#65533;X&#65533;&#65533;9&#65533;(&#65533;b&#65533;v*H&#65533;&#65533;&#65533;!6H&#65533;[&#65533;&#65533;! c&#65533;e&#65533;&#65533;E&#65533;&#65533;,&#1552;&#65533;bQ&#65533;)9&#65533;&#65533;&#65533;#&#65533;u&#65533;&#65533;&#65533; &#65533;&#65533;9&#65533;&#65533;<&#65533;|da/`&#65533;8&#65533;g/&#65533;&#65533;&#65533;&#1485;0F`&#65533;Y&#65533;V&#65533;&#1939;E&#1858;&#65533;&#65533;jWHgL\&#65533;Z,&#65533;&#65533;&#65533;6&#1555;8&#65533;&#65533;M&#65533;N&#65533;F&#65533;:W
&#65533;[l1j[0m&#65533;&#65533;&#65533;2=&#65533;Z$&#65533;&#65533;&#65533;I&#65533;`Mb&#65533;`&#789;&#65533;&#65533;k&#65533;S=f&#65533;]e.Z&#65533;&#65533;K*&#65533;&#65533;m&#65533;&#65533;&#65533;`&#65533;&#223;&#65533;&#65533;*&#65533;`&#65533;&#65533;&#65533;(&#65533;f&#65533;:FV&#65533;W &0&#65533;_&#65533;N&#1186;&#65533;*&#65533;&#65533;&#65533;e&#65533;4xg;&#65533;(&#65533;&#65533;[-{&#65533;Y&#65533;:X&#65533;<&#65533;q&#65533;&#65533;@!&#65533;&#65533;&#65533;&#65533;*0&#65533;&#65533;|hC&#65533;&#65533;&#65533;&#65533;4&#65533;&#65533;&#1878;@&#65533;&#65533;&#65533;|m&#65533;&#65533;&#65533;&#65533;&#65533;&&/U&#65533;!&#65533;, YQh\-&#65533;EW{&#65533;&#65533;/_&#65533;Q&#65533;&#65533;&#65533;eI&#65533;&#534;9I&#65533;&#65533;>&#65533;&#65533;IK6&#65533;kSLL&#65533;&#65533;6)&#65533;&#62595;&#1849;3&#65533;:&#65533;&#65533;&#65533;AG&#65533;&#65533;j&#65533;&#1292;&#65533;6&#65533;!hU&#65533;|)0&#65533;0&#65533;Vx&#65533;X &#65533;aZ&#65533;3MH&#65533;&#65533;D&#1010;&#65533;b&#65533;&#65533;&#65533;&#65533;&#65533;&#65533;&#65533;&#65533;1&#684;&#65533;&#65533;FY&#65533;&#65533;&#65533;%&#65533;&#65533;M&#65533;&#1644;&#65533;&#2037;&#65533;&#65533;&#65533;&#65533;T&#65533;&#704;&#65533;]&#65533;Gb(3&#65533;&#65533;&#65533;i&#65533;9&#65533;&#1211;&#65533;;N&#65533;&#65533;Y&#65533;&#65533;8&#65533;&#535;&#65533;&#65533;(h&#65533;+	&#65533;&#976;qW(c*&#65533;m&#578;( X&#65533;&#65533; L)&#65533;j&#65533;&#65533;&#65533;&#65533;&#917;3(kX&#65533;&#65533;M&#65533;mi6E
K&#65533;&#65533;n&#65533;l&#65533;$^&#65533;o&#65533;&#65533;&#65533;*&#65533;&#65533;&#65533;zq&#65533;3&#65533;&#35420;&#65533;-&#65533;Cm"O(&#65533;x&#65533;&#65533;u&#65533;&#65533;Y&#65533;(&#1995;6&#65533;&#65533;&#65533;&#65533;&#65533;6&#65533;&#65533;u&#65533;%*`#sM&#65533;&#46291;ZT&#65533;&#65533;&#1809;4&#223;&#1102;&#65533;n[
_&#65533;&#65533;&#65533;8p]p&#65533;&#65533;&#65533;
	&#65533;jD&#65533;.&#65533;&#65533;&#65533;&#65533;sBm&#65533;2&#65533;&#65533;&#65533;&#65533;&#65533;&#65533;&#16912;&#65533;&#65533;&#65533;-0BN&#65533;&#65533;a&#65533;&#65533;&#65533;p&#65533;-RV&#65533;&#65533;l&#65533;a[&#65533;&#65533;&#65533;&#65533;p&#65533;&#65533;&#65533;e&#65533;7&#65533;8B&#65533;&#65533;&#65533;Y&#65533;$&#65533;p(T&#65533;8&#65533;?&#65533;&#65533;`&#65533;&#65533;&#65533;'&#65533;=g&#65533;&#65533;&#65533;@&#65533;&#65533;&#65533;&#65533;&#65533;]@&#65533;N&#65533;|&#65533;P &#688;&#65533;&#65533;3&#65533;&#65533;&#40511;	&#65533;&#65533;&#65533;4&#65533;&#65533;&#65533;&#65533;&#65533; []&#65533;&#65533;&&#65533;y&#65533;&#65533;n&#65533;/`&#65533;`&#1604;H\&#65533;&#902;&#65533;0j&#65533;.&#65533;&#1826;&#65533;XX&#65533;&#65533;&#65533;8h&#65533;&#65533;T*&#65533;t&#21508;&#65533;&#65533;&#65533;,&#65533;&#65533;&#65533;&#65533;&#65533;%&#65533;
NT&#65533;&#65533;&#65533;&#65533;1V&#65533;&#65533;3X&#65533;8X&#65533;L&#65533;o8&#65533;4&#65533;@&#65533;IR&#1924;&#65533;WN&#65533;&#65533;]&#1692;&#65533;c&#65533;Q!b&#65533;&#1568;&#65533;&#65533;&#65533;o&#65533;
4LQ&#65533;e&#65533;H&#65533;&#65533;!&#65533;&#65533;la&#65533;&#65533;2qw&#65533;a"e&#65533;%&#65533;&#966;=F,&#65533;&#65533;&#65533;&#65533;/&#65533;&#65533;2K&#65533;&#65533;&#65533;i&#65533;0&#65533;>2&#65533;&#65533;w}&#65533;&#65533;&#65533;&#65533;&#65533;8&#65533;&#65533;s&#65533;&#65533;&#65533;xe&#65533;wUxZG&#65533;0;&#65533;q&#65533;1Q &#65533;1&#65533;&#65533;&#65533;&#65533;&#65533;`&#65533;&#65533;lx&#65533;
&#65533;&#65533;
&#65533;[&#65533;&#65533;&#65533;&#65533;&#65533;&#65533;&#65533;&#65533;H&#65533;l&#65533;&#65533;&#65533;&#65533;@&#65533;&#65533;S&#65533;&#65533;r&#65533;&#65533;&#65533;;&#65533;XV &#65533;9\&#65533;4&#65533;$&#589;C&#65533;&#792;&#65533;&#65533;!&#65533;&#136;!&#65533;&#65533;3^&#65533;&#65533;"&#197;M&#65533;&#65533;&#65533;&#65533;'U&#65533;&#65533;&#65533;b&#65533;&#65533;@)q8&#65533;I&#65533;(T<&#65533;&#65533;I&#65533;/B&#65533;&#65533;&#65533;&#65533;K(M&#65533;&#65533;b&#65533;'c&#656;k&#65533;e(&#65533;b{&#65533;&#65533;fA,#&#65533;@&#65533;"&#65533;a&#65533;jgT1D&#65533;&#65533;<J&#65533;|&#65533;h&#528;&#65533;&#268;&#65533;Th0&#65533;&#65533;&W&#65533;t1S&#65533;&#65533;S&#65533;&#65533;<Yh&#65533;FF&#65533;Z&#65533;&#65533;&#65533;%&#65533;&#65533;d&#65533;&#1853;J*Rl&#65533;&#65533;X&#65533;&#65533;R&#65533;&#923;N&#65533;^m&#65533;"&#65533;l&#65533;.J&#378;&(&#65533;q&#65533;]&#65533;&#65533;%&#65533;&#65533;c&#512;&#1636;&#65533;&#65533;I&#65533;&#65533;P&#65533;&#65533;&#65533;C&#65533;&#65533;Te&#65533;b&#65533;&#65533;&#65533;&&#65533;&#65533;4`&#65533;&#65533;&#65533;&#65533;K,`&#65533;Ry&#65533;F&#65533;4&#65533;wy&#65533;&#65533;
&#65533;-@&#65533;&#766;&#65533;&#65533;&#65533;&#65533;&#65533;t&#65533;eK&#65533;&#65533;L;&#65533;,&#65533;&#65533;&#65533;,3&#65533;1(&#65533;&#65533;H&#65533;&#65533;7iXX&#517;&#65533;y&#65533; \&#65533;&#65533;&#65533;x&#65533;&#65533;`p"&#65533;&#65533;&#65533;!|&#65533;b0T&#65533;&#65533;C M&#65533;&#65533;&#65533;1&#65533; &#140;&#65533;&#65533;&#65533;?&#65533;&#65533;WRil&#65533;&#65533;+&#65533;&#65533;0&#65533;c1&#65533;&#65533;.&#65533;&#65533;&#65533;J(v&#513;$0&#65533;'\`A&#65533;cv&#65533;&#1165;=t&#65533;&#65533;@&#43345;&#65533;:&#65533;(Rhp&#65533;&#65533;'<&#65533;&#65533;&#65533;&#65533;u&#65533;lc&#65533;&#65533;+&#65533;JA	&#65533;&#65533;l"&#65533;R&#65533;&#65533;u&#65533;Ri&#65533;bL2&#65533;|&#65533;DRp s&#65533;&#65533;&#65533;(U&#65533;}V&Cl\r&#65533;&#65533;Cy}$&#1177;&#65533;&#65533;5&Vf| $g&#65533;&#65533;Lc-&#65533;X7&#65533;:'&#65533;&#65533;&#1230;*&#65533;&#65533;&#65533;l&#65533;a&#65533;)&#440;&#65533;L,i&#65533;
&#65533;&&#65533;&#65533;[j&#65533;En756&#65533;&#65533;a&#65533;
&#65533;&#65533;$&#65533;&#65533;6&#65533;&#565;7&#65533;HP@&#65533;2&#65533;LE]_&#65533;&#65533;&#65533;o&#65533;S&#65533;&#65533;&#65533;&&#65533;&#65533;&#65533;&#65533;&}&#65533;&#65533;ExY&#65533;{@=&#65533;k_&#65533;K,&#65533;&#65533;Y&#65533;+&#65533;h&#65533;Y;&#65533;&#65533;&#65533;&#65533;&#65533;C&#65533;&#65533;J&#65533;K&#65533;q&#65533;Y&#65533;*&#65533;&#65533;&#65533;$&#65533;&#65533;3&#65533;``&#65533;&#65533;&#65533;/~B&#65533;y&#65533;&#65533;C&#65533;P&#65533;&#65533;U&#65533;&#65533;c"&#65533;g&#65533;&#65533;B&#65533;&#65533;\&#65533;$W+E&#65533;&#725;&#65533;&#65533;&#65533;&o&#65533;I_&#65533;&#65533;E|&#65533;&#65533;%&#65533;Y7&#65533;&#65533;fECh&#65533;QCx&#1624;VhC&#65533;1&#65533;&#65533;&#65533;&#65533;+ol&#65533;RHAAnN&#65533;&#65533;&#65533;&#65533;&#65533;&#65533;(:&#65533;&&#65533;&#65533;&#65533;Fl&#65533;[&#65533;&#65533;&#65533;xb&#65533;AL&#65533;&#65533;&#65533;rU&#65533;"&#65533;Za&#65533;*=&#65533;43&#65533;D1&#65533;=&#1136;&#65533;&#65533;UW<&#65533;Xgt&#65533;$`&#65533;qF6&#65533;e&#65533;&#65533;&#65533;&#65533;E/&#1085;"f&#65533;&#65533;&#65533;+&#65533;&#65533;;&#65533;M&#65533;ex&#65533;X]&#65533;b&#65533;0p&#65533;e&#65533;hX&#65533;L&#65533;&&#65533;1&#65533;Pa&#65533;q&#65533;s/(&#65533; >u&#65533;&#65533;:&#65533;&#65533;c&#65533;)`&#65533;&#65533;BB&#1097;7&#65533;	R&#65533;&#65533;&#65533;&`L&#65533;5&#65533;I&#65533;s&#65533;&#65533;t&#65533;;&#65533;&#65533;P&#65533;G&#65533;&#65533;&#65533;
V8)z&#65533;&#65533;m&#65533;_&#440;&#65533;&#65533;&#65533;&#65533;_p&#65533;qjG&#65533;&#65533;d&#65533;b&#65533;&#65533;@4&#65533;&#65533;&#65533;C>#&#65533;&#1092;&#65533;&#65533;!&#65533;/&#65533;B&#311;&#65533;&#65533;$M&#65533;&#65533;G6&#65533;&#65533;&#616;jt&#65533;&#65533;&#65533;&#65533;&#1445;`&#65533;&#65533;y0|A&#65533;W&#65533;&#65533;&#65533;&#65533;C&#65533;&#65533;v&#65533;Wx&#65533;&#65533;b&#65533;"H&#65533;$&#65533;&#65533;{&#65533;K&#65533;&#65533;&#65533;&#65533;&#65533;(l|&#65533;&#65533;b!'c%&#65533;&#65533;&#65533;&#65533;&#65533;&#65533;;Ly&#65533;^!&#65533;P\&#65533;c&#65533;Q&#65533;&#65533;6&#65533;&#65533;DaB&#65533;&#65533;&#65533;&#65533;&#65533;&l"J&#65533;&#65533;0&#65533;&#65533;&#65533;&#65533;P&#65533;b#&#65533;C&#65533;&#65533;;&#65533;&#65533;&#65533;!&#65533;&#65533;&#65533;0&#65533;d7)@!&#65533;/L&#65533;up&#65533; /&#65533;i9&#65533;Y&#65533;,&#65533;d(#&#65533;	&#478;&#607;&#65533;pA&#65533;[F,&#65533;&#65533;&#65533;@&#332;{&#65533;9&#65533;&&#65533;D&#65533;Th$q&#65533;E2&#65533;&#65533;	y&#65533;'f &#65533;LA&#65533;`
r&#65533;C&#65533;x&#65533;0&#65533;n&#65533;&#65533;&#65533;E'&#65533;&#65533;&#65533;&#65533;&#65533;&#65533;&#65533;&#65533;&#65533;C&#65533;ZF9&#65533;M&#65533;&&#65533;&h&#65533;&#65533;H&#65533;&#65533;&#65533;&#65533;+\R1t&#65533;\&#65533;&#65533;Ri&#65533;&#65533;\&#65533;
9&#65533;G&#65533;R&#65533;TJ&#65533;&#65533;W&#65533;&#65533;t&#65533;CND&#65533;K&#65533;"&#65533;&#65533;&#65533;&#65533;V|&#65533;
&#65533;&#65533;&#65533;t&#65533;&#65533;i&#65533;&#65533;C&#65533;&#65533;&#65533;\$#y&#65533;&#65533; i&#65533;&#65533;&#65533;&#65533;&#65533;&#1028;'`1]&#65533;&#65533;ve&#65533;'&#65533;	V&#65533;&#65533;l&#65533;`EM&#65533;6&#65533;&#65533;/{&#65533;&#65533;&#1426;&#65533;YdI`&#850;B&#65533;&#65533;&#65533;O
F(&#65533; &#65533;&#657;M&#65533;H}w&#65533;W&#340;i&#65533;E&#65533;<&#65533;&#65533;t&#65533;&#65533;&#65533;"&#65533;`&#65533;C&#65533;'&#65533;"&#65533;&#65533;RaA&#65533;C*X&#65533;&#65533;
&#65533;&#65533;1} <&#65533;`&#65533;o&#65533;Y&#65533;&#65533;:o&#65533;b4q&#65533;&#65533;&#65533;&#65533;&#65533;s&#65533;"
Tp&#1969;`&#65533;&#65533;&#65533;&#166;&#65533;&#1028;,&#65533;D&#17508;d&#65533;`&#65533;0&#65533;&#65533;He &#65533;;&#1067;^&#65533;Y7V&#65533;A&#65533;&#65533;&#65533;a&#65533;&#65533;:&#65533;&#65533;&#65533;,Oh&#65533;1a&#65533;&#65533;&#65533;&#65533;,T*HaX(a,&#65533;]&#65533;b&#65533;&#65533;&#65533;&#65533;&#65533;&#65533;&#65533;2)C&#65533;&#65533;C&#65533;Nh1e&#65533;?&#65533;&#65533;dR0&#65533;&#65533;RAhm&#65533;&#65533;:l&#65533;&#65533;&#65533;&#65533;t`D+t!w&#65533;&#65533;ep&#65533;{&#65533;U&#65533;&#65533;XR&#65533;&#65533;6&#65533; &#65533;h$:&#65533;&#65533;V4*VF"&#65533;N&#65533;	8&#65533;&#65533;&#65533;&#985;&#138;#&#65533;&#65533;&#65533;k&#65533;	&#65533;K*&#65533;&#65533;&#65533;&#65533;&#65533;c&#65533;&#65533;&&#65533;7&#65533;&#65533;&#65533;&#65533;&#65533;f&#65533;g>z&#65533;&#65533;#&#1192;|&#65533;&#65533;A7&#65533;.&#65533;&#65533;&#65533;&#65533;&#65533;&#1433;:&#1604;&&#65533;&#65533;cp8{rC&#65533;&#65533;&#65533;V&#65533;-v&#65533;,&#65533;aY`&#500;&#65533;H1:&#65533;&#65533;&#65533;&#306;&#65533;&#65533;~|&#65533;&#65533;S;I&#65533;&#65533;J&#65533;&#65533; yz&#65533;&#65533;V&#65533;&#65533;&#65533;g&#65533;&#65533;T&#65533;S&#65533;&#65533;*&#65533;&#65533;XX1&#65533;)&#65533;&#65533;6D&#65533;&#65533;&#65533;&#65533;z@&#65533;&#65533;&#65533;8a&#65533;&#65533;&#65533;&#65533;/l&#65533;&#65533;|~+,c	&#65533;+8&#65533;&#65533;&#65533;&#65533;rfldh&#65533;W&#65533;c&#65533;&#65533;X&#65533;O&#65533;&#65533;Z.SE{fi!&#65533;|KR&#65533;;(&#65533;@&#65533;(@!
7&#65533;!,&#65533;:&#257;
&#65533;j&#229;&#65533;&#65533;M&#65533;&#65533;F&#65533;&#65533;&#400;&#65533;j;&#65533;&#65533;a&#65533;&#65533;&#65533;,&#65533;&#65533;!1b&#1097;&#65533;&#65533;&#65533;&#65533;i&#65533;&#65533;C&#65533;&#65533;X&#65533;qpr&#65533;&#65533;}ag&#65533;jT&#65533;&#65533;"XUi!X&#65533;&#65533;&#65533;#&#65533;B&#65533;&#65533;&#65533;e#&#65533;C_&#65533;G$&#65533;&#65533;Cb&#65533;&#65533;&#65533;&#65533;?N&#65533;&#65533;&#65533;/&#65533;&#65533;Qs&#65533;&#65533;+,&#65533;SY&#65533;5OwNI&#65533;&#65533;&#65533;	3xz?&#65533;m&#65533;&#65533;2&#65533;&#65533;&#65533;&#65533;&#325;&#1388;Br&#65533;&#65533;t&#65533;&#65533;&#65533;&#65533;x&#65533;.Tx&#65533;`&#65533;.&#65533; t&#65533;}&#65533;Nv|&#65533;c&#65533;B(&#65533;ix&#65533;&#65533;{77&#65533;&#65533;O!&#65533;H&#65533;&#65533;&#65533;&#65533;Ek&#65533;&#65533;H&#65533;{&#65533;&#374;&#65533;p&#65533;&#65533;&#65533;&#65533;&#65533;t&#65533;/C&#65533;jwa&#65533;xD&#65533;&#65533;r&#65533;f_6Op;x&#65533;U&#65533;7d9&#65533;&#617;&#65533;n?&#65533;z@&#65533;%m&#65533;&&#65533;&#65533;&#65533;&#65533;M&#65533;$cl&#65533;&#65533;&#65533;&#65533;B&#65533;&#65533;@a\`&#65533;&#65533;&#65533;&#65533;L&#65533;&#65533;&#65533;&#65533;&#1281;&#257;&#65533;&#65533;&#65533;&#65533;&#65533;ye&#1986;&#65533;*&#65533;&#1731;&#65533;&#65533;&#65533;&#65533;&#65533;&#65533;%EY&#65533;&#65533;&#65533;&#65533;D@B-&#65533;C&#65533;&#65533;&#65533;1Xv&#65533;&#65533;(&#65533;1&#65533;&#65533;t&#65533;&#65533;	]&#65533;P&#65533;&#65533;{Y&#65533;u&#65533;&#65533;&#65533;]&#65533;DYTy&#65533;&#65533;&#523;$&#65533;@&#65533;&#65533;&#65533; 	W&#65533;&#65533;m,&#65533;_&#65533;Hb&#1608;F^&#1548;
&#65533;, &#65533;&#65533;U'&#65533;&#65533;&#65533;&#65533;&#65533;&#770;&#65533;&#65533;	'&#65533;Y&#65533;8'&#65533;&#65533;=&#65533;&#65533;&#65533;_&#65533;&#65533;/&#65533;&#65533;&#65533;m&#65533;q&#65533;&#65533;&#65533;&#65533;&#65533;B&#65533;&#65533;&#65533;&#65533;&#65533;&#65533;0C1&#49767;Y&#65533;&#65533;+&#65533;~D&#65533;t&#65533;,&#65533;Az`&#65533;&#65533;8&#65533;,&#65533;&#65533;D&#65533;D&#65533;&#65533;B ~B}&#65533;E&#65533;&#274;&#65533;n&#65533;A0 P&#65533;&#65533;1x&#65533;&#65533;d&#65533;&#65533;&#65533;&#65533;&#65533;&#65533;WCX&#65533;A&#65533;&#65533;S&#65533;V&#65533;,&#65533;&#65533;&#65533;miT&#65533;&#65533;^ET&#65533;q&#65533;k!&#65533;8-&#65533;24&#65533;&#908;H&#65533;&#65533;:&#65533;W2h&#65533;&#65533;X&#65533;&#257;h&#174;1&#65533;&#65533;&#65533;,&#65533;BC&#65533;&#65533;T&#65533;{&#65533;_~&#765;|&#65533;'(I,hhEJ&#65533;|&#65533;z&#65533;&#65533;sQ&#65533;&#65533;&#65533;6&#65533; <&#65533;&#65533;&#65533;&#65533;&#65533;&#65533;m&#65533;&#65533;&#65533;pK,Y&#65533;-|$&#65533;B9&#65533;&#65533;&#65533;\vP&#65533;#&#65533;F&#65533;&#65533;m&#65533;&#65533;&#65533;\&#65533;$JN|\@8Q
0&#65533;$M&#65533;&#520;&#49676;&#65533; m&#65533;,&#65533;&#65533;?:&#65533;&#65533;A&#65533;&#65533;)DX&#1861;G&#65533;	D&#65533;&#65533;&#24349;=L^&#65533;\&#65533;D&#65533;&#65533;&#65533;/&#65533;^y'&#65533;&#65533;&#1301;xG(&#65533;&#65533;&#65533;O&#65533;&#65533;&#65533;Z&#65533;D&#65533;&#65533;&#65533;&#65533;A
0(X&#65533;,&#65533;&#65533;&#65533;&#65533;&#65533;&#65533;&#65533;&#65533;&#65533;h&#65533;g&#65533;&#65533;wt&#65533;&#65533;&#1448;m&#65533;z|A&#65533;&#65533;(Y'p&#65533;+&#65533;&#65533;F&#65533;&#65533;B&#65533;&#65533;~!&#1610;E&#65533;,&#65533;m&#65533;0&#65533;l&#65533;]C<,&#65533;&#65533;=&#65533;&#65533;p&#65533;&#65533;&#65533;&#1843;&#65533;m&#65533;&#65533;A&#65533;&#65533;$&#484;&#65533;;$&#65533;*P&#65533;h&#65533;<q&#128;,1<J&#65533;&#65533;&#65533; &#65533;&#65533;&#65533;&#65533;Qf&#65533;&#65533;&#65533;^&#65533;id&#65533; &#65533;.&#65533;&#65533;M&#65533;&#65533;T@G2 '|\&#65533;&#65533;c&#65533;l$&#65533;95&#65533;&#65533;&#65533;N&#65533;&#65533;&#65533;6&#65533;&#65533;%&#65533;&#65533;@&#65533;1&#65533;&#65533;&#65533;&#65533;Gr&#65533;&#65533;\&#65533;&#65533;GJ&#65533;&#65533;&#65533;!Y&#272;:&#65533;&#809;o&#65533;G&#65533;F&#130;&#65533;Fl&#65533;P&#65533;T&#65533;&#65533;&#65533;&#65533;, &#65533;@&#1619;y&#521;&#65533;8@H&#65533;`&#281;T&#65533;&#65533;K&#65533;d&#65533;H&#65533;,&#65533;&#65533;&#65533;X&#65533;V&#65533;,&#1167;&#65533;:}pV&#65533;*&#65533;&#65533;]Y]^&#22110;&#65533;&#65533;_m&#65533;&t&#65533;*&#65533;&#65533;&#65533;x}&#65533;7y_&#65533;&#65533;Z&#65533;&#65533;H&#65533;&#65533;,4I&#65533;&#65533;&#65533;&#65533;p&#65533;&#65533;&#65533;&hA&#65533;A\&#65533;&#65533;~&#65533;&#65533;+X&#65533;F&#65533;'&#65533;&#65533;<&#65533;r&#65533;&#65533;T&#65533;x&#65533;,&#65533;&#65533;m(&#65533;&#65533;1&#65533;&#65533;)+p#Q&D&#65533;&#65533;,S*^A8&#65533;l&#65533;&#65533;D&#65533;MP&#65533;F&#65533;i&#65533;&#65533;C&#65533;tj&#65533;&#65533;wi&#65533;&#65533;O&#65533;&#65533;W&#65533;,G&#65533;B/P&#65533;&#65533;&#65533;I&#65533;&#65533;C%&#65533;0h&#65533;W&#1883;&#65533;&#65533;K&#65533;A/<&#65533;0x&#65533;&#65533;&#65533;&#65533;L&#65533;:r&#65533;&#65533;0&#65533;D	y&#65533;&#65533;&#65533;&#65533;iTO<&#65533;.(&#65533;;&#65533;&#65533;&#65533;f:!&#65533;&#65533;C&#65533;GJ&#65533;W&#65533;
Q&#65533;T&#65533;9&#65533;&#65533;H)XxYG&#65533;&#65533;/&#65533;P&#65533;&#65533;AWU&#65533;&&#65533;&#65533;&#65533;-U&#65533;&#65533;L~&#65533;&#65533;&#65533;&#65533;K&#65533;&#65533;S&#65533;&#65533;&#1221;M$&#65533;&#65533;&#65533;GHA&#65533;4	&#65533;&#65533;,p&#65533;&#65533;&#65533;Z8&#65533;&#65533;!&#65533;"!Z&#65533;|0JW&#65533;:&#65533;j&#65533;I&#65533;&#65533;]&#65533;&#1369;'8
&#65533;'&#769;&#65533;|&#65533;&#65533;[&#65533;&#65533;&#65533;&#65533; N_&#65533;&#65533;_0S&#65533;&#65533;&#1879;<J&#65533;&#65533;&#65533;&#302;&#65533;V&#65533;&#65533;0<"vd&#65533;&#1844;&#65533;	e&#65533;l1pBv|A&#65533;P&#65533;&#65533;)C1&#1537;&#65533;&#65533;[&#65533;Qo*&#65533;&#572;&#65533;T&#65533;&#65533;&#65533;Y&#65533;&#65533;D&#65533;&#65533;&#1920;{&#65533;&#65533;&#65533;'&#65533;8&#65533;&#65533;&#65533;&#65533;&#664;&#65533;&#65533;&#65533;&#65533; '&#65533;u&#65533;&#65533;&#65533;xK(T&#65533;0t&#65533;m&#65533;&#65533;T&#65533;&#65533;P&#65533;`YH:y&#65533;&#65533;:N&#65533;*&#65533;&#1427;"&#65533;}m#&#65533;i&#65533;&#457;&#65533;&#65533;&#65533;&#65533; e*)4T&#65533;y&#65533;w&#65533;~&#65533;'&#65533;&#1796;5)\&#65533;&#65533;-&#65533;;@&#65533;Gh&#65533;gw Fz&#65533;A&#65533;hbv&#65533;&#65533;&#65533;w\&#65533;&#136;`9&#65533;&#204;&#65533;&#65533;+LP&#65533;&#65533;tB&#65533;)C&#65533;&#65533;&#65533;&#65533;&#65533;&#65533;QN&#65533;&#65533;W&#65533;lVP&#65533;&#65533;&#65533;&#65533;&#65533;&#65533;&#65533;&#65478;&#65533;&#65533;&#65533;&#65533; &#65533;&#65533;&#65533;	y&#157;8	K&#65533;&#65533;&#65533;&#65533; q&#1872;LjZR&#65533;&#65533;&#65533;&#65533;&#65533;&#65533;j&#65533;&#65533;&#65533;V&#65533;&#65533;&#65533;&#65533;&#65533;&#65533;&#65533;&#65533;&#65533;g&#65533;Kk&L%W&#2040;&#65533;&#65533;X&#65533;'&#65533;2K&#65533;&#65533;PA&#65533;$-&#1362;&#65533;'&#65533;&#65533;1&#65533;'l&#65533;&#65533;+&#65533;&#65533;&#65533;&#65533;&#65533;/-xHA&#65533;&#65533;1&#65533;&#65533;XA&#65533;,&#65533;&#65533;&#65533;&#65533;&#65533;0,&#65533;,&#65533;Abn&#65533;1&#65533;&#65533;7A B,>&#65533;$&#65533;&#65533;l&#65533;&#65533; &#65533;&#65533;@ &#65533;&#65533;&#65533;\&#65533;&#65533;&#65533;&#65533;H2&#65533;6&#65533;K)&&#65533;B&#65533;&#65533;	&#65533;'	&#65533;&#65533;&#333;W&#65533;~#`n&#760;qm&#65533;M&#65533;Y&#65533;&#65533;&#65533;,Tu0n&#65533;
&#65533;&#65533;>X&#65533;&#65533;&#65533;-0&#65533;.R&#65533;bh&#65533;`&#65533;&#65533;&#65533;`|&#65533;.D&#65533;cY&#65533;&#65533;z&#65533;&#65533;&#1382;&#65533;@&#65533;,&#65533;&#65533;%&&#65533;&#65533;&#65533;&#65533;&#65533;H&#65533;[&#65533;&#65533;,<&#65533;&#65533;B&#65533;Q&#65533;&#65533;r(&#65533;T&#65533;&#65533;T&#65533;&#65533;&#65533;v(&#65533;&#65533;&#1176;&#65533;&#65533;
&#65533;&#65533;T&#65533;&#65533;
&#65533;&#65533;JR&#65533;&#898;'&#65533;N/}&#65533;l&#65533;&#65533;E&#65533;(&#65533;ca&#65533;&#65533;d&#65533;&#65533;&#65533;&I[%&#65533;'&#65533;U&#65533;&#65533;](&#65533;&#65533;&#65533;&#65533;&#65533;I8I0p&#65533;t&#65533;&#65533;&#65533;*&#65533;&#65533;Nn&#65533;&#65533;`&#65533;&#65533;&#65533;&#65533;&#65533;x\&#65533;&#65533;,h^d&#65533;&#65533;0&#65533;O\GQ&#65533;i&#65533;&#65533;&#65533;&#65533;+&#65533;&#65533;&#65533;h&#65533;&#65533;9&#65533;&#65533;&#65533;}&#65533;(&#65533;B&#65533;&#984;'&#65533;&#65533;d&#65533;&#65533;&#65533;&#1075;&#65533;`&#65533;[&#65533;/a&#65533;&#65533;}&#65533;{&#65533;&#65533; &#65533;&#65533;&#820;&#65533;&#65533;+&#65533;&#65533;0$&#242;&#65533;&#65533;&#65533;A&&#65533;&#65533;rP&#65533;.&#65533;*Q&#65533;^&#65533;P&#65533; &#65533;&#65533;'&#1043;&#65533;$&#65533;C2 &#65533;}R&#664;8 &#65533;&#65533;l&#65533;+&#65533;&#65533;0&#65533;&#65533;&#396;RP&#65533;&#65533;`(&#65533;&#65533;&#65533;&#65533;D&#65533;AQ&#65533;0b&#65533;&#65533;&#65533;&#65533;i&#65533;&#65533;)x&#65533;&#65533;1&#65533;D&#65533;5&#65533;&#65533;&#65533;|&#65533;&#65533;&#65533;&#65533;&#65533;&#65533;&#1665;&#65533;NFZ\zPL&#721;&#65533;&#65533;&#65533;&#65533;&#65533;h!-&#65533;K_{BQp &#65533;}&#65533;&#65533;&#65533;&#65533;&#65533;&#65533;&#65533;&#65533;o0M0&#65533;&#520;"&#65533;&#65533;%&#65533;(&#65533;&#65533; iWD,J&#65533;A8_0%&#65533;&#65533;&#65533;&#65533;&#65533;&#65533; 7&#65533;&#65533;&#65533;&#65533;&#65533;T&#65533;W&#65533;&#65533;&#65533;
&#65533;^&#65533;N&#65533;&#65533;+&#65533;/&#65533;M V&#65533;0&#65533;&#65533;`&#65533;&#65533;&#65533;&#65533;&#65533;G>&#65533;&#65533;D&#65533;&#65533;RA&#1644;&#65533;,&#65533;&#52393;,&#65533;&#65533;t&#65533;b&#65533;9&#65533;Bl&#1275;&#65533;Am&#65533;&#65533;&#460;6v&#65533;'`Rw &#65533;&#65533;B5&#65533;Bl&#65533;&#65533;&#65533;D&#65533;6&#65533;&#245;x&#65533;&#404;t2&#65533;lXs&#65533;&#65533;=P&#65533;&#65533;&#65533;&#65533;&#65533;&#65533;FA7&#65533;&#65533;&#65533;	{&#65533;;&#65533;4<l&#65533;y\G+y&#280;&#65533;&#65533;&#65533;g&#64180;.&#65533;&#65533;&#65533;&#65533;}&#65533;q&#65533;&#65533;R&#65533;&#65533;&#1988;\&#65533;C&#65533;L>&#65533;&#65533;}<P|K-&#65533;&#1474;&#65533;g&#65533;&#65533;&#65533;G&#65533;]0&#65533;&#881;`5&#65533;&#65533;/&#514;&#65533;&#65533;I&#65533;&#65533;&#65533;&#65533;d&#65533;(w&#65533;&#128;L&#65533;P&#65533;&#65533;@&#65533;6X&#706;H&#65533;HU&#65533;&#65533;J((&#65533;)S&#65533;&#65533;&#261;&#65533;&#65533;$_}&#65533;&#65533;LZ &#1020;&#65533;&#65533;q&#65533;&#65533;&#65533;HV-,l7Y&#65533;&#65533;_J&#65533;$&#65533;&#65533;%n&#65533;,&#65533;xu3&#65533;o&#65533;$&#65533;u&#65533;xaJi&#65533;2ws+	&#65533;&#65533;Bt&#65533;&#65533;&#65533;
1&#65533;Dnk&#65533;sr&#65533;oj&#1520;&#65533;M&#65533;&#65533;0\&#65533;h&#65533;&#65533;B&#65533;&#65533;Ml&#65533;h&#65533;B/&#65533;BfU&#65533;&#65533;/&#65533;&#65533;)&#65533;7&#65533;&#65533;&#65533;j&#65533; ';&#65533;+&#65533;!&#65533;@&#65533;&#65533;&#65533;Qk-x&#65533;/O&#65533;:&#1283;&#65533;&#65533;&#65533;&#65533;&#65533;iVqoCH&#65533;^&#65533;2%&#65533;6}A&&#65533;&#65533;{&#65533;&#65533;&#65533;t#&#65533;&#65533;O&#65533;&#65533;&#65533;&#65533;GX&#65533;&#65533;R&#65533;&#65533;:&#65533;2&#65533;&#65533;k&#65533;&#65533;>&#65533;l&#65533;R&#65533;&#65533;&#65533;DA&#65533;JP&#65533;&#65533;&#65533;(GW.&#65533;&#65533;0p}1.&#65533;J&#65533;t#C&#65533;2&#65533;&XXP$G&#65533;f&#65533;B&#65533;)&#65533;T&#65533;&#65533;&#65533;dPl&&#839;&#65533;.&#65533;co&#65533;&#65533;&#188;&#65533;&#65533; L&#65533;"&#65533;"&#65533;&#65533;&#65533;&#65533;y&#65533;g&#65533;&#65533;I(&#1363;Pl&#65533;+&#65533;&#65533;\z&#65533;&#65533;8 &#65533;&#65533;6&#65533;&#65533;&#65533;&#65533;&#65533;&#65533;&#65533;&#65533;&#65533;&#1420;&#65533;&#65533;&#65533;&#65533;&#65533;C0$&#65533;g&#65533;&#65533;&#65533;<&#65533;&#65533;*S:C&#65533;&#65533;&&#65533;Y"&#65533;&#65533;Ne^&#65533;&#65533;&#65533;&#65533;&#151;G&#65533;t{&#65533;&#65533;D,k&#65533;&#65533;&#65533;>S&#65533;K&#848;&#65533;a &#65533;&#65533;&#65533;&#65533;\}S|&#65533;~&#65533;&#65533;&#65533;'&#65533;B&#65533;&#65533;7&#65533;&#1001;Bt&#65533;dbX&a&#65533;y&#65533;pD:IA&#65533;&#65533;*%&#65533;&#204;&#65533;Gj&#65533;0&#65533;&#65533;1&#65533;&#65533;l&#65533;S&#65533;&#379;&#65533;&#65533;C5&#65533;;d&#65533;	i&#65533;&#65533;&#65533;&#65533;~J|h&#65533;P{(&#65533;B;&#65533;8P&#705;&#769;P&#65533;&#65533;&#65533;A9&#65533;&#65533;1h:Q&#65533;&#65533;F&#65533;&#65533;&#65533;&#65533;1m&#65533;>+`
vF&#65533;&#65533;&#708;'@@2&#65533;n&#65533;1OP&#65533;@&#65533;&#65533;&#65533;)^6&#65533;"&#65533;	\&#65533;&#65533;)C&#65533;&#65533;/R@&#65533;&#65533;&#65533;
&#146;X&#65533;&#65533;&#65533;&#65533;&#65533;&#1851;&#65533;&#65533;B&#65533;yC%&#65533;.P&#65533;&#65533;&#65533;&#11366;&#922;#&#65533;&#65533;*&#65533;&#925;&#65533;&#65533;&#65533;b&#65533;&#65533;&#65533;&#662;.mF&#65533;2&#65533;&#65533;FeW&#65533;&#65533;J&#65533;*O&#65533;&#65533;&#65533;&#65533;)]v~&&#65533;5o&#1706;Y&#65533;&#65533;&#65533;&#65533;0&#65533;&#368;w&#65533;0x,&#65533;C&#65533;"`&#65533;Bs&#65533;&#65533;W&#65533;&#65533;6&#65533;&#65533;8]*6i2&#65533;&#65533;&#65533;!&#65533;5c&#65533;&#65533;y&#396;&#65533;&#65533;Py&#65533;&#65533;&#65533;&#65533;4r<&#65533;&#65533;&#65533;&#37722;N&#65533;=&#65533;b&#65533;&#65533;mU&#65533;|&#65533;&#65533;&#65533;&#661;.&#65533;&#453;&#65533;*&#65533;&#65533;&#65533;'
V4	!&#65533;!O@/&#65533;&#65533;
&#65533;C&#65533;&#65533;<&#1579;4o`&#65533;b&#22953;&#65533;&#65533;R&#65533;&#65533;&#65533;8u&#65533;P&#65533;&#65533;&#65533;+_&#65533;~&#65533;(&#65533;&#65533;"&#65533;48y&#65533;&#65533;&#65533;@&#65533;b&#65533;a&#65533;&#65533;&#65533;&#65533;K&#65533;N&#65533;c&#65533;&#65533;&#65533;x&#65533;w&#65533;y&#339;X&#65533;i&#65533;&#65533;D&#1774;&#65533;'&#65533;@&#282;{&#65533;F&#65533;,nb&#65533;&#65533;>&#201;"&#65533;&#65533;(&#65533;.>Z14&#864;&#65533;&#65533;	&#65533;&#65533;H#]&#65533;ir&#65533;7&#65533;c9&#65533;+&#65533;'&#65533;&#65533;&#65533;&#65533;TQ&#65533;K&#1082;S&#65533;x&#65533;IF&#65533;.E&#65533;n&#65533;&#65533;&#65533; &#65533;&#65533;&#65533;&#65533;A&#65533;&#65533;&#65533;&#65533;&#1004;@&#65533;:&#65533;&#65533;&#65533;(&#65533;|H&#65533;&#65533;6&#65533;&#65533;&#523;&#65533;
Q&#65533;&#65533;u&#65533;&#65533;&#65533;L	&#65533;m&#1921;e&#65533;Q%="H&#65533;&#65533;h&#65533;&*&#65533;K&#65533;&#65533;^*u&#65533;&#65533;c&#65533;Q&#65533;.&#65533;&#65533;&#65533;&#65533;&#65533;h&#65533;b&#65533;1&#65533;&#65533;d&#65533;&#65533;&#65533;M&#65533;"&#65533;4&#65533;k&#65533;&#65533;v&#65533;u?%E&#65533;&#65533;&#65533;&#65533;&#65533;K/&#65533;&#65533;&#65533;B@l&#65533;/&#1920;&#65533;&#65533;&#65533;b&#65533;&#65533;&#65533;@&#65533;&#65533;&#941;&#65533;	,&#65533;&#65533;]&#65533;L&#65533;&#65533;\&#65533;#6UD&#65533;&#65533;6=&#65533;M6&#65533;t	NWZ&#65533;e&#65533;`&#65533;O&#65533;&#65533;&#65533;&&#65533;&#65533;&#65533;&#65533;&#65533;l&#65533;!&#65533;.&#65533;&#65533;&#65533;&#65533;$&#65533;&#16385;&#65533;6V^Y&#65533;&#65533;&#65533;&#65533;&#65533;&#65533;`&#65533;:&#65533;L&#65533;;&#65533;3&#407;Pj&#65533;$y&#65533;sE&#585;&#65533;&#65533;cbZ&#65533;&#65533;&#65533;&#65533;&#65533;&#65533;&#65533;\_&#65533;":;&#65533;qG&#65533;c&#65533;Q&#65533;c8&#65533;XO&#880;ck&#65533;Q&#65533;%n&#65533;N)&#65533;&#65533;&#65533;&#65533;jZ{&#65533;&#65533; &#65533;&#65533;9,&#65533;`&#65533;_&#65533;ig%&#65533;H&#65533;*m&#65533;"
&#1542;Q&#413;a&#65533;&#65533;l,v&#65533;&#65533;r&#572;&#659;&#65533;&#65533;&#65533;&#65533;&#65533;&#65533;.&#65533;d'&#65533;&#65533;`&#65533;"3&#65533;&#65533;&#65533;N!.B1F&#65533;dbIcE&#65533;&B&#65533;&#65533;a&#65533;&#65533;e&#65533;DUI&#65533;&#65533;&#65533;Q,&#65533;Ce&#65533;RK&#65533;!&#65533;M&#65533;Z&#65533;&#65533;&#65533;&#65533;(&#1310;V&#65533;&#65533;r*&#65533;G&#65533;c&#65533;&#65533;&#65533;&#1398;M&#65533;0@i&#65533;8]t&#65533;E&#65533;M&#65533;&#65533;J&#65533;&#770;b&#65533;R&#65533;&#1993;&#65533;P&#1642;&#65533;&#65533;+&#65533;Y,&#65533;&#65533;/&#65533;&#65533;&#65533;&#65533;lc0&#65533;x+7&#65533;&#65533;&#65533;q&#65533;&#65533;
`y!&#30337;&#65533;3,,l&#65533;H&#65533;I&#1952;&#65533;&#65533;x&#65533;|&#65533;q&#65533;+&#1315;	8&#65533;f7&#65533;&#65533;l^&#65533;_&#65533;&#65533;x&#65533;, &#65533;&#65533;&#65533;&#65533;&#65533;D&#65533;&#65533;&#65533;eX:&#65533;&#65533;&#65533;&#65533;E&#65533;&#65533; D&#65533;X&#65533;0&#65533;1&#65533;9&#65533;z%YYN&#65533;&#65533;P&#65533;A}c&#65533;&#65533;[&#65533;`W&#65533;&#65533;&#65533;&#65533;&#65533;&#65533;MX&#65533;&#65533;g&#65533;I&#65533;&#65533; &#65533;:&#65533;&#65533;&#65533;0&#65533;0&#65533;@&#65533;&#65533;P&#65533;&#65533;ZFQ&#1697;&#65533;IE&#65533;&#65533;6&#65533;6&#65533;&#65533;&#65533;G:	&#65533;.&#65533;&#65533;lh;3&#65533;&#65533;g&#65533;p&#65533;!&#65533;&#65533;Y&#65533;&#65533;+HU&#65533;5&#65533;&#65533;up&#65533;&#65533;&#65533;&#65533;u&#65533;I&#256;&#65533;$&#65533;$&#65533;a&#65533;b*&#65533;0&#983;D&#65533;&#65533;d.&#65533;&#65533;&#65533;&#65533;&#65533;<r&#65533;&#29827;/&#65533;q&#65533;ax&#65533;
f&#65533;&#65533;1Mr&#65533;B&#65533;&#65533;&#65533;21b&#65533;&#65533;&#65533;&#65533;&#65533;}&#65533;&#65533;z&#65533;vHo&#65533; &#65533;'&#65533;D0&#65533;~&#65533;D&#65533;&#65533;e C&#65533;&#65533;&#65533;N&#65533;"O}&#65533;_&#65533;&#65533;&#65533;&#65533;0f&#65533;oCh&#65533;&#65533;&#65533;Fr2&#65533;$	"<Q&#65533;&#65533;&#65533;s&#65533;&#65533;d&#65533;Zx&#65533;&#65533;&#65533;0&#65533;&#65533;&#65533;e&#65533;&#65533;Ab&#65533;&#65533;oy0&#65533;Le&#65533;&#65533;&#50955;:&#65533;&#65533;06"y&#65533;
k\
&#65533;WtB&#65533;&#65533;&#65533;&#65533;	I&#65533;&#65533;&#65533;",L&#65533;&#65533;dxd&#65533;j&#65533;j&#65533;&#65533;X8&#65533;&#65533;&#65533;ID&#65533;B&#65533;h2&#65533;&#65533;"&#65533;&#65533;&#65533;&#65533;&#163;V&#65533;A}&#65533;&#65533;T&#65533;j&#65533;&#65533;iPD&#65533;a &#523;?&#65533;&#65533;'&#65533;&#65533;c`H&#65533;&#65533;&#65533;HB &#65533;taW&#65533;&#65533;&#65533;&#65533;`b|(&#65533;&#65533;&#65533;&#65533;Dv&#65533;8!}a&#65533;&#65533;&#65533; &#65533;V6&#65533;hfQ&#65533;&#65533;zD&#65533;&#65533;&#65533;NW&#65533;&#65533;&#65533;&#65533;&#65533;M &#65533;q&#65533;&#65533;&#65533; 
P&#65533;j&#65533;&#539;;&#65533;&#65533;9X&#65533;I4k`E/0)&#65533;&#65533;$&#65533;]&#65533;C&#65533;&#65533;&#65533;
&#65533;Q&#65533;$9&#65533;&#65533;&#65533;|&#65533;&#65533;)#&#65533;K&#65533;&#65533;pr&#819;&#65533;&#65533;)&#65533;`&#65533;&#65533;@&#65533;&#65533;=&#65533;a
&#65533;P&#65533;7WEz&#65533;"&#65533;,B&#65533;)&#65533;&#1796;&#65533;&#65533;s&#65533;&#65533;&#65533;p
r&#65533;&#65533;RS&#65533;&#65533;&&#671538;L&#65533;&#65533;&#65533;I~&#65533;&#1051;&#65533;&#65533;$&#65533;Im&#1936;&#65533;&#65533;&#65533;&#65533;
U&#65533;&#65533;&#65533;x }&#65533;&#65533;_&#65533;U&#65533;&#65533;&#65533;&#65533;&#65533;&#65533;o&#65533;I,&#1602;&#65533;Z&#65533;"&#65533;[x&#65533;u<S*h&#1024;&#65533;PEl@(S&#65533;n&#65533;&#65533;&#65533;&#65533;&#65533;&r&#65533;&#65533;O&#65533;&#65533;i0&#65533;q3)&#65533;&#65533;&#65533;&#1604;@&#65533;6&#65533;&#65533;)&#65533;&#65533;&#65533;&#65533;w&#65533;&#65533;	`&#65533;&#65533;&#65533;`4_&#65533;&#65533;Q&#65533;"&#65533;&#65533;&#65533;*&#65533;&#65533;l&#65533;^&#65533;
\&#65533;"q(&#65533;&#65533;C&#65533;&#65533;w&#65533;&#65533;X&#65533;&#65533;D&#65533;9&#65533;tB&#65533;&#65533;&#65533;6!&#65533;&#65533;Z&#65533;%h&#65533;P
&#65533;BGCL&#65533;M J&#65533;&#65533;DE+&#65533;I&#440;&#65533;R&#65533;ApM@-j&#134;P &#65533;&#65533;`G&#65533;&#65533;&#65533;(`&#65533;&#65533;&#65533;&#65533;&#65533;&#65533; &#65533;^9:
&#65533;&#37121;K&#65533;bG&#65533;&#65533;a&#65533;&#65533;Te&#65533;4
hR8&#65533;,)k&#65533;	>&#65533;!AZ]r&#65533;&#65533;$&#65533;&#65533;0F&#65533;,5&#65533;_&#65533;b&#65533;)&#65533;HBE&#1039;@&#65533;&#65533;&#65533;3&#65533;&#65533;I&#65533;&#65533;&#65533;(&#65533;8)hA&#65533;@*&#65533;	&#65533;&#671;eV&#65533;&#65533;&#65533;1o&#65533;&#65533;.L&#65533;%a&#65533;&#65533;&#65533;
&#65533;&#65533;_&#65533;K81xN&#65533;&#65533;`&#65533;X&#770;2&#65533;&#65533;'#&#65533;&#65533;&#65533;&#65533;$t&#65533;,ZZc_&#65533;BB&#937;&#65533;:!8&#65533;a&#65533;&#1065;L&#65533;&#65533;qY&#65533;&#65533;&#65533;&#65533;Q&#914;&#65533;&#65533;&#65533;&#65533;&#65533;&#65533;&#65533;a&#65533;.hXjLt&#65533;z'ba&b&#65533;b&#65533;&#65533;H&#65533;&#65533;L&#65533;/&#65533;&#65533;P&#65533;R&#65533;&#65533;e&#65533;V(g&#65533;u&#65533;2|qW&#1444;H&#65533;&#65533;&#65533;lR&#65533;&#65533;+&#65533;&#65533;&#65533;2\{&#65533;!&#65533;F&#65533;X&#382;@	&#65533;Zcl+N&#65533; &#65533;#y&#65533;&&#65533;&#1614;&#65533;0.&#65533;&#65533;Jv&#65533;g&#2046;&#65533;]&#65533;x&#65533;&#65533;&#65533;&#65533;&#65533;9&#65533;&#65533;&#65533;(&#65533;&#65533;d&#65533;+&#65533;&#65533;	&#65533;&#65533;&#65533;K&#65533;'&#1449;&#65533;&#65533;&#1029;&#65533;&#65533;d!&#65533;&#65533;f^&#65533;&#65533;&#65533;&#65533;)M&#65533;y&#65533;&#65533;Z&#65533;N
&#261;:=A&#65533;A&#65533;&#65533;&#65533;&#65533;*&#65533;&#65533;bK&#65533;&#65533;<\K&#65533;_&#65533;&#65533;x:A3&#65533;&#65533;}!
g &#65533;,|&#65533;&#65533;ob&#65533;&#65533;&#65533;&#1851;&#65533;&#65533;ww&#65533;&#65533;cM&#65533; &#65533;/&#65533;.&#65533;&#65533;&#65533;&#65533;&#1724;&#65533;&#65533;B`D@&&#65533;&#65533;&#65533;&#65533;0l)&#65533;.1&#65533;@?h&#65533;5F&#65533;&#65533;8NA6&#65533;&#65533;&#292;&#1188;&#1580;&#65533;\&#65533;&#65533;&#65533;V&#65533;f&#65533;H&#65533;^bN~l_J&6:&#65533;&#65533;X&#65533;&#65533;&&#622;B&#65533;&#65533;"ab&#65533;&#1792;)D;&#65533;&#65533;u&#65533;&#617;&#65533;&#65533;5&#65533;lD&#1418;9jcD&#65533;&#65533;'&#65533;6&#65533;&#65533;
&#65533;d&#65533;5L&#65533;i&#180;B&#65533;&#65533;"H&#65533;>&#65533; `W`A>&#65533;&#65533;&#65533;&#65533;
XC&#65533;D;&#65533;f&#65533;&#65533;8&#65533;,&#65533;&#65533;&#350;c&#65533;&#930;&#65533;&#65533;&#65533;	&#65533;@&#65533;iFV&#65533;&#1312;&#65533;) &#65533;H"4F&#65533;&#65533;a&#65533;TPBn&#65533;&#65533; &#65533;&#65533;

&#65533;&#65533;&#641;&#928;@&#65533;!Jt&#65533;*^&#65533;&#65533;D&#65533;&#1445;;&#65533;$&#65533;Iu&#65533;j&#65533;&#65533;&#65533;P&#65533;`&l&#65533;&#65533;mkL&#65533;"&#65533;&#65533;IP3&#65533;K$&#1293;&#65533;F&#65533;T&#65533;&#65533;&#65533;&#65533;-&#65533;`v&#65533;&&#65533;&#65533;~&#65533;I&#65533;#&#65533;&#65533;d&#65533;`&#65533;&#65533;&#65533;&#65533;!DjfdC&#65533;&#65533;&#65533;}&#65533;&#65533;$&#1314;-j&#65533;@&#65533;&#65533;& B?&#1666;J&#8202;&#65533;&#65533;&#65533;@&#65533;T&#65533;k &#65533; &#65533;c&#65533;&#65533;&#65533;&#65533;&#65533;/pc&#65533;&#65533;&#65533;&#65533;e&#65533;&#65533;&#65533;NA&#65533;&#65533;&#65533; k&#65533;4f&#65533;&#65533;&#65533;T!&#65533;L,=Xa&#65533;@&#65533;&#65533;&#65533;z&#65533;^r&#65533;&a&#65533;&#65533;&#65533;&#65533;W&#65533;!&#65533;N&#65533;&#65533;	&#65533;&#65533;&#65533;&#65533;"bv
R#&#65533;E&#65533;@~~&#65533;	{&#65533;-hB&#65533;B,@&#65533;?&#65533;j&#65533;&#65533;&#65533;c^&#65533;B&#65533;Z&#65533;&#65533;&#65533;&#65533;&#65533;X&#65533;'Vf8&#65533;J&#65533;&#65533;&#65533;&#1409;&#65533; {&#65533;FGJ&#65533;@t&#65533;Kv!O&#65533;&#65533;(!.&#65533;M&#65533;&#65533;#H&#65533;JHJ3&#65533;&#65533;^&#65533;j&#65533;!q&#65533;dpD&#65533;nHlb&#65533;a&#65533;&#65533;TK&#65533;&#65533;&#65533;m-i&#65533;l&#65533;aj&#65533;I.K&#65533;&#65533; )&#621;:&#65533;kX,&#65533;&#65533;q&#65533;&#65533;U&#65533;d"&#65533;H&#65533;5P&#65533;&#65533;8.&#65533;cP&#65533;`D&#65533;'&#65533;&#65533;Za(>&#65533;&#65533;&#65533;a&#65533;@A&#65533;&#65533;$&#65533;&#521;-~"&#65533;gJ4&#65533;7:a&#65533;&#65533;'&B&#65533;&BI&#65533;h&#65533;d&#65533;@&#65533;"&#65533;`&#65533;L$s&#1103668;'
N&.&#65533;[` N&#65533;B&#1057;&#65533;0&#65533;&#65533;&#65533;&#65533;&#65533;&#65533;8N\`&#65533;.&#65533;&#65533;<&#65533;$&#65533;&#65533;@#4A4R#?
&#65533;Z&#65533;[|&#65533;1t&#65533;_<&#65533;6f&#65533;P2a&cZR+&#65533;^&#65533;4&#841;`3,&#65533;N&#65533;b&#65533;AJP#gA&#65533;&#65533;@&#65533;@&#65533;6eYf&#65533;9&#65533;&#65533;t!W~&#65533;&#1376;&#65533;f&#65533;8&#65533;&#65533;:	A&#65533;&#65533;\&#65533;&#65533;&#65533;&#65533;L&#65533;Xa@&#65533;&#65533;
^a&#65533;8!&#65533;&#65533;&#65533;C3&#65533;&#65533;"&#65533;
&#65533; &#65533;a.)a&#65533;&#65533;X&#65533;Q&#65533;@&#65533;F&#65533;b&#65533;&#65533;
&#65533;<a&#65533;<&#65533;&#65533;&#65533;&#65533;	&#65533;&#65533;R0&#65533;&#65533;L&#65533;v"&#65533;pi&#65533;&#65533;s&#65533;K&#65533;P&#65533;&#65533;^&#65533;&&#65533;E&#65533;
D{V&#65533;~&#65533;A#&#65533;&#65533;v&#65533;	&#65533;&#274;&#65533;&#65533; &#65533;&#65533;ng"&#65533;S-&#65533;@K&#65533;&#65533;&#65533;&#65533;&#65533;&#65533;&#65533;&#65533;d&#65533;-x3~
u&#49666;5&#65533;&#65533;&#65533;&#65533;&#65533;>&#65533;n&#65533;Q*
&#65533;&#65533;8&#65533;+P&#65533;+&#65533;+w&#65533;.&#65533;&#65533;&#65533;&#65533;&#65533;'&#65533;MI&#65533;,&#65533;&#65533;&#65533;&#65533;&#65533;flsS&#65533;&#65533;&#65533;&#65533;[&#65533;&#65533;=&#65533;&#65533;~r3&#65533;Y&#65533;&#65533;nH&#65533;e6a&#65533;:
Bg&#65533;&#65533;&#65533;&#65533;&%&#65533;R&#65533;t&#65533;q0&#65533;1T\(_Z&#65533;6n#&#65533;(C=2T:4|PR2f&#65533;T&#65533;&#26842;C&#65533;&#1319;&#65533;&#65533;&#65533;:&#1618;b&#1062;&#65533;baa&#65533;&#65533;2f&#65533;m&#65533;&#65533;&#65533;&#65533;&#65533;&#65533;e&#65533;&#65533;&#65533;"C&#65533;&#65533;`&#65533;@J&#65533;A@&#65533;H&#65533;&#65533;&#65533;&#65533;&#65533;&#65533;BA&#65533;&#1795;MG&#65533;z&#65533;v&#65533;&#65533;`!&#65533;AT&#65533;X&#65533;i&#65533;&#65533;&#65533;Jb[&#65533;	&#65533;&#65533;L&#65533;(;n&#65533;&#65533;B&#65533;
&#65533;u/&#65533;&#65533; &#65533;&#65533;&#65533;`&#65533;A&#65533;&#65533;b7&#65533;&#65533;&#65533;4&#65533;&#1154;&#65533;HaL&#65533;a6&#65533;&#54669;T-&#65533;&#1281;"&#65533;&#65533;MG&#65533;;A4"&#65533;J&#65533;&#65533;*&#928;&#65533;"pT&&#65533;&#65533;!@"I&#65533;&#65533;&#65533;&#65533;&#65533; &#65533;&#65533;&#65533;&#65533;SfUT&#65533;@f&#65533;&#590;&#65533;&#65533;U&#65533;&#65533;&#65533;&#65533;&#65533;&#1012;&#65533;B&#65533;T&#65533;#&#65533;&#65533;&#1805;&#65533;&#65533;l7<J&#65533;&#65533;&#65533;j&#65533;7LT&#65533;K?&#65533;&#65533;&#65533;&#65533;@&#65533;&#65533;&#65533;TM4RD&#65533;&#65533;|&#65533;&#65533;&#65533;&#65533;0&#65533;&#65533;&#65533;&#65533;0Z >&#65533;&#65533;d&#65533;]q&#65533;&#65533;&#65533;E$&#65533;\L&#1742;&#65533;WL&#65533;'&#65533;&#65533;A'&#65533;&#65533;fJJd&#65533;&#65533;0|&#65533;E:_&#65533;$&#65533;&#65533;&#65533;&#65533;2&#65533;D!&#65533;a&#65533;#&#65533;%7&#65533;&#65533;K&#65533;b&#65533;`D&#65533;a2r&#65533;'&#65533;bH&#65533;&#65533;<<&#65533;2&#65533;2NAe&#65533;&#65533;Ba<9i&#65533;&#65533;jv&#65533;&#65533;&#65533;^A&#65533;@A&#65533;&#65533;
'i'&#65533;&#65533;&#65533;&#65533;h#$&&#65533;T&#65533;p-&#65533;<r3&#65533;j&#65533;ke&#65533;B%&#1649;-&#65533;k&#65533;&#65533;
J'&#65533;&#65533; &#65533;a&#65533;&#65533;&#65533;&#65533;&#65533;&#65533;&#65533;R^!!&#65533;F{p&#65533;@A&#65533;oSKBm&#65533;i&#65533;&#65533; &#65533;A4mE&#65533;&#65533;dC&#65533;&#65533;&&#1554;&#65533;&#65533;$&#65533;N&#65533;`&#768;&#263;)&#65533;&#65533;Q&#65533;	ea&#65533;\&#65533;5&#1609;&#65533;c,&#65533;'{&#1796;5")T"&#65533;&#65533;&#65533;&#65533;&#65533;L&#65533;&#65533;&#65533;&#65533; &#65533;2uj&#65533;&QZ&#65533;)&#65533;&#65533;M{&#65533;&#65533;&#65533;&#65533;&#65533;j&#65533;BEB&#65533;8L&#65533;2&#807;[&#65533;&#65533;=&#65533; &#65533;&#65533;%&#65533;/&#65533;c&#65533;w&#65533;&#65533;F@"hn&#65533;ZN\xJ=&#65533; &#65533;	&#65533;(&#65533;&#65533;&#65533;&#65533;&#65533;^&#65533;vx&#65533;F&#65533;&#65533;b!=L2|04a&#65533;&#65533;&#65533;9
&#606;)a"p&#65533;eg"&#65533;&#65533;-&#65533;H&#65533;^&#65533;&#65533;eJ&#65533;&#65533;ge&#65533;&#65533;\A&#65533;T&#65533;F{&#65533;`TKL&#65533;H&#65533;&#65533;&#65533;&#65533;&#65533;&#65533;L&#65533;-&#65533;&#65533;Y&#65533; fF&#65533;/&#65533;Z&#65533;S&#65533;,^i}!d&#1678;0X&#65533; *&#65533;,&#65533;&#65533;4&#65533;)a&#65533;&#1118;@&#65533;!0+&#65533;L&#65533;&#65533;&#65533;&#65533;&#65533;'B&#65533;&#65533;&#65533;-&#65533;RX
&#1966;[&#65533;&#65533;zA,&#340;&#65533;&#65533;8: 
.Y&#65533;Hnm&#65533;&#65533;u&#65533;&#65533;&#65533;&#65533;&#65533;+&#65533;&#65533;B&#65533;&#65533;x.&#65533;n&#65533;t&#65533;Q0&#65533;&#65533;y
9&#65533;&#65533;&#65533;ud&#65533;x&#65533;'&#65533;\MTS1&#1872;&#286;&#65533;&#65533;&#65533;F&#65533;&#1870;&#65533;:&#65533;&#65533;&#176;&#65533;	&#65533;e&#65533;&&#65533;="<&#65533;&#65533;&#65533;&#899;&#65533;&#1730;&#65533;&#65533;`pBA&#65533;&#65533;&#65533;&#65533;&0-&#65533;&#65533;$&#65533;&#65533;&#41431;&#65533;/&#65533;G0#E &#65533;&#65533;[&#65533;&#65533;_^H&#65533;&#65533;&#65533;&#65533;H`&#65533;&#65533;&#65533;&#65533;1.B#t7:&#65533;&#65533;&#65533;u&#65533;tA&#65533;.&#65533;d&#65533;&#65533;&#65533;&#65533;&#65533;&#676;%'#&#65533;B&#65533;xoG!6&#65533;d6!(u
&#65533;XA&#65533;C^&#65533;&#65533;X&#65533;MQn&#65533;&#65533;&#65533;&#65533;j&#65533;&#65533;&#65533;[&#65533;B&#65533;&#131;&#65533;`-|B2&#65533;&#65533;S&#65533;&#65533;&#65533;&#65533;@"&#65533;#&#65533;&#65533;a&#65533;uO&#65533;&#1920;&#65533;n&#65533;&#65533;&#65533;P&#65533;&#65533;&#63859;&#65533;&#65533;&#1298;G'&#65533;&#65533;$&#65533;&#65533;&#65533;&#65533;1A&#65533;&#65533;&#65533;&#1665;&#65533; P<Z&#65533;&#65533;&#65533; &#65533;L4&#65533;&#65533;&#65533;Fm&#65533;&#65533;:
&#65533;XP&#164;&#65533;&#65533;	2G#RG;&#65533;	&#65533;&#65533;ze&#65533;&#65533;&#65533;N<&#65533;&#1698;v+6s&#65533;5&#65533;\I&#65533;4V&#65533;1I&#65533;xLp&#65533;U&#65533;&#65533;=&#65533;P1yJ&#65533;D5&#65533;h7o&#65533;&#65533;I&#65533;a&#65533;&#65533;U&#65533;&#683;-IR&#1652;&#65533;&#65533;W&#65533;&#65533;&#848;W&#65533;H&#65533;&#65533;&#65533;&#65533;&#65533;&#65533;'&#65533;&#65533;&#65533;v&#1843;zw&#65533;&#162;&#65533;Y&#65533;Y&#65533;7\@J#!>&#65533;&#65533;r&#65533;&#65533;]&#65533;&#65533;&#65533;&#65533;HTn2&#65533;@&#65533;&#65533;^z[\x&#65533;&#65533;&#65533;&#65533;&#65533;&#65533;+&#65533;&#276;[(&#65533;6&Wp&#65533;&#734;P&#65533;TP&#65533;&#65533;A&#65533;9&#65533;&&#65533;
9*&#65533;	4^Z&#65533;p&#65533;z&#65533;&#65533;X&#1482;&#65533;&#65533;&#65533;&#65533;p&#1537;Y;&#65533;@6A&#65533;&#65533;&#65533;i&#65533;[&#65533;&#65533;,K]M&#65533;&#61476;&#65533;x&#65533;da-&#65533;&#65533;(A.&#65533;!&#65533;&#65533;&#1966;&#65533;&#65533;&#65533;QP$l9&#65533;
~&#65533;&#65533;,&#65533;&#65533;&#65533;$&#65533;&#65533;H|&#65533;{e&#65533;f-!&#65533;&#65533;&#65533;6AI&#65533;&#65533;H&#65533;1k!&#65533;E&#65533;&#65533;&#65533;p&#65533;a&#65533;^A&#65533;u"$&#65533;&#65533;&#65533;&#65533;taK
&#65533;&#65533;&#65533;&#65533;`&#65533;&#65533;&#65533;&#65533;0b&#65533;8&#65533;&#65533;&#65533;&#65533;B'&#65533;`&#65533;&#65533;&#65533;X&#65533;F7&#65533;&#65533;O6e&#65533;H&#65533;3&#65533; 
&#65533;&#65533;&#65533;&#700;(&#65533;f&#65533;]&#65533;&#65533;&#65533;&#1268;&#65533;&#65533;#&#65533;gYY&#65533;&#65533;&#65533;&#65533;D2i&#42870;&#65533;S&#65533;&#65533;W&#65533;&#65533;a&#65533;z&#65533;G&#65533;+&#65533;&#65533;&#65533;&#65533; ]&#65533;&#65533;&#65533;O&#65533;&#65533;7<&#1881;m&#65533;H&#65533;0&#65533;L&#65533;5#=&#65533;MH:67N&#516;@&#65533;&#65533;*C&#65533;S&#65533;&#65533;.&#65533;Y&#65533;W&#65533;&#65533;&#65533;&#65533;&#1702;h&#561;X&#65533;.&#65533;J
&#65533;&#65533;&#65533;%&#221;&#65533;n&#65533;&#65533;&#65533;&#65533;+q&#65533;&#65533;>8d&#7438;
C6&#65533;}.&#65533;T&#65533;i&#65533;&#65533;&#65533;&#65533;T&#65533;M&#65533;@&#65533;&#1364;&#65533;&#65533;B&#65533;&#65533;&#65533;$`Ah&#65533;,&#65533;&#65533; &#65533;&#65533;z&#65533;v&#65533;} &#65533;&#65533;8&#65533;H&#65533;`8&#65533;R`Ap&#65533;&#65533;&#65533;b&#65533;&#65533;X&#65533;R&#65533;D>`&#65533;&#65533;&#65533;&#275;&#65533;TdC&#65533;"/&#65533;JHB&#65533;t&#65533;&#65533; T3"&#65533;&#65533;X&#65533;z&#65533; Kr&#65533;&#65533;-[&l&#65533;.]&#65533;H&#65533;
)^&#65533;pie&#65533;&#65533;c&#65533;&#65533;|&#65533;&#65533;E&#65533;&#65533;&#65533;_&#1152;I&#65533;&#65533;$&#65533;r&#65533;&#1717;S&&#65533;&#1372;7&#65533;&#65533;&#65533;&#65533;N0q&#65533;&#265;#'&#65533;&#65533;4i&#1536;&#1205;&#65533;&#65533;Ke&#658;&#65533;J&#65533;4T*~9&#65533;S&#65533;O&#65533;r&#65533;&#65533;&#65533;
&#65533;
&#65533;/U+F&#65533;%
&#65533;&#65533;i&#65533;xa&#65533;&#65533;H&#65533;]&#65533;&#65533;XqW&#65533;&#65533;&#65533;z&#65533;`&#65533;&#65533;&#65533;&#65533;7&#65533;0&#65533;4&#65533;B&#65533;M&#65533;9&#65533;z5&#1584;a&#65533;f&#65533;&#65533;&#65533;v&#65533;&#65533;'!G6y&#65533;f&#65533;'U&#65533;&#65533;{&#50535;&#734;:Q&#65533;&#65533;v&#65533;&#65533;N&#65533;=&#65533;&#65533;5k,&#1879;_&#65533;&#65533;&#65533;K&#65533;&#65533;N&#65533;^F&#65533;&#65533;&#65533;o&#65533;L&#65533;xS&#65533;D&#65533;Pv&#65533;Y5'0&#65533;=&#65533;&#65533;J&#65533;&#65533;P&#65533;&#65533;	&#65533;5&#65533;&#65533;Y&#65533;&#1429;&#65533;E
#O&#65533;&#65533;&#65533;&#65533;SQ&#65533;&#65533;;&#304;&#65533;dp&#65533;&#65533;'7}&#65533;EU&#65533;yBSD]&#65533;&#65533;&#65533;$&#65533;&#65533;+#u&#65533;D\RxbLS&#65533;&#65533;&#65533;&#65533;/&#65533;&#65533;&#65533;qu&#65533;&#65533;&#803;O?&#65533;&#65533;#&#65533;/p<&#65533;q&#65533;&#65533;&#65533;hq&#65533;&#65533;Zi&#65533;&#65533;&#65533;K&#65533;Kr&#65533;&#65533;CPr&#65533;&#65533;+&#65533;&#65533;S&#65533;&C&#65533;UQDqY(&#65533;h&#65533;&#65533;&#1661;%jR&#65533;&#65533;H%Xt&#65533;&#65533;&#65533;&#65533;	(&#65075;L2&#65533;t7&#65533;&#65533;&#65533;)&#65533;&#65533;N&#65533;j&#65533;&#65533;P&#65533;&#65533;`~&#65533;+&#65533;&#65533;'T&#65533;(Q&#65533;W&#65533;d&#65533;&#65533;&#65533;2PUWQYV&#65533;&#65533;&#65533;O=&#65533;&#65533;Sf0&#65533;
1&#65533;&#65533;&#65533;&#65533;S&#65533; &#65533;&#65533;&fVdI<	&#65533;&#65533;Or&#65533;I&#65533;XV&#65533;UT&#65533; D&#656;\R&#65533;&#65533;B&#65533;*&#407;_V&#65533;&#65533;&#65533;&#65533;&#65533;&#65533;0C&#65533;e&#65533;&#65533;v&#65533;1&#65533;j&#65533;&#65533;rt&#65533;&#65533;&#65533;I&#65533;A&#65533;&#593;&#65533;&#65533;&#65533;&#65533;*&#65533;&#65533;&#411;m&#65533;&#65533;	st&#65533;
p&#65533;&#65533;&#65533;+&#65533;&#65533;"&#65533;&#245;9Lp&#65533;&#65533;*&#65533;lR&#65533;YU&#65533;T&#65533;Q&#65533;&#1309;&#65533;&#65533;Kz^&#65533;&#65533;J0&#65533;'&#65533;y&#65533;&#626;&#65533;|&#65533;c9&#65533;0&#136;&#65533;@&#65533;JU&#65533;!&#65533;,&#65533;(S+7%&#65533;&#65533;&#65533;&#65533; N^P&#65533;&#65533;"1&#65533;&#65533;dCX4&#65533;&#65533;+&#65533;&#65533;&#65533;&#1353;1&#65533;&#65533;&#65533;
Ys&#65533;a[&#65533;&#65533;F4&#65533;&#65533;c#?&#65533;&#65533;J&#65533;_&#65533;&#65533; iu&#65533;&#65533;j&#65533;Y&#480;&#65533;|SQF&#65533;=^&#65533;V.&#65533;I(&#65533;&#65533;&#65533;&#65533;Tx&#65533;&#65533;&#65533;3K(&#65533;&#65533;&#65533;&#65533;^&#65533;&#65533;1z&#65533;&#65533;&#65533;&#65533;&#65533;]CR&#65533;&#65533;&#65533;F
a&#65533;&#65533;Gs&#654;&#65533;&#65533;&#852;/&#65533;)&#65533;iv&q&#65533;&#65533;&#65533;2&#65533;&#65533;&#65533;&#65533;&#65533;&#65533;&#65533;P&#65533;&#65533;B&#932;0&#354;	&#65533;8&#65533;&#65533;&#65533;_&#65533;&#65533;&#1274;&#65533;&#65533;!G+&#65533;$&#65533;L&#65533;&#65533;&#65533;&#65533;'_&#65533;dk&#65533;aF&#65533;&#65533;&#65533;_,Q&#534;J5HFa&#65533;&#65533;B&#65533;&#65533;5}5&#65533;.&#1530;V_>`&#65533;&#65533;X&#65533;&#65533;!&#822;&#65533;e&#65533;4J<&#65533;&#65533;d&#65533;&#65533;&#65533;.X&#65533;&#65533;&#65533;&#1093;'r&#24901;<A"&#906;Kj|&#65533;/&#65533;<l`&#65533;&#65533;&&#65533;&#1198;9&#65533;d2&#65533;p&#65533;+B&#65533;&#65533;&#65533;&#65533;&#65533;&#65533;o&#65533;&#65533;
X@&#65533;&#65533;N|&#914;&#65533;&#65533;&#65533;$&#65533;"9&#65533;8&#65533;`&#65533;b/S&#65533;/&#65533;C!*P&#65533;&#65533;&#65533;&#65533;&#1458;&#65533;&#65533;?u`&#65533;vVW&#1313;"&#65533;F2&#65533;
&#65533;&#65533;f&#65533;0&#65533;/&#65533;V&#65533;&#65533;&#65533; &#65533;H&#1156;&#65533;(x&#65533;g&#65533;l&#65533;B&#65533;&#65533;&#65533;m&#65533;&#65533;P&#65533;&#65533;&#65533;&#65533;-&#65533;hFx&#65533;&#65533;8p_H&#65533;'uTE&#1952;e&#65533;&#65533;b&#65533;&#65533;&#65533;q&#65533;uh"
O&#65533;R&#65533;&#65533;&#65533;Y\&#65533;bR)&#65533;&#65533;?*pB.Q&#65533;:d&#65533;&#65533;TDMHrS&#65533;&#65533;&#65533;&H-jT&#65533;&#65533;a&#65533;A;&#65533;S&#65533;$bY&#65533;g&#65533;z&#65533;h&#65533;G&#65533;"#AF,6'0u'&#65533;"`5&#65533;&#65533;tb,W{-!&#65533;U&#65533;&#65533;M&#65533;(Q;m&#65533;&#65533;a-&#8339;&#65533;	9&#65533;&#65533;zl&#65533;&#65533;E&#65533;&#65533;O&#65533;&#65533;A&#65533;yE&#65533;&#65533;&#136;&#65533;&#65533;pB &#65533;f&#65533;&#65533;&#65533;&#65533;,&#65533;&#65533;&#65533;4\&#65533;&#65533;&#65533;P&#65533;vI&#65533;2&#65533;&#65533;&#65533;&#65533;&#65533;&#65533;&#65533;&#65533;&#65533;&#65533;&#65533;6q&#65533;&#65533;&#447;&#65533;c&#65533;&#65533;&#65533;&#65533;c&#65533;aW&#65533;5&#65533;&#65533;B&#65533;Enh&#65533;&#65533;&#65533;&#65533;F5&#65533;N&#65533;xv&#65533;a<&#65533;oZ&#65533;XE&#65533;Ha&#65533;F0&#65533;&#26849;&#65533;QYd|Nz&#65533;&#137;&#65533;&#65533; &#65533;'&#65533;:t&#65533;j&#65533;&#65533;&#65533;0BAG&#65533;&#65533;&#65533;Bu&#65533;&#65533;&#65533;&#65533; &#65533;&#65533;ds&#65533;I:Qb&#65533;&#65533;&#65533;9&#65533;&&#65533;a&#822;u
QX&#65533;&#65533;&#65533;&#65533;&#635;&#1608;H"F&#65533;~B&#65533;y&#65533;1&#65533;&#65533;<&#65533;&#65533;&#65533;d&#65533;&#65533;%&#65533;hk&#65533;&#65533;&#65533;2&#545;&#65533;h&#65533;1&#65533;&#65533;]0&#65533;,nP&#65533;&#1290;w&#65533;c&#65533;&#65533;P9B&#65533;&#65533;f&#65533;KY0&#65533;&#65533;%&#65533;&#65533;&#65533;EP&#65533;)&#65533;&#65533;:&#65533;&#65533;/$r&#65533;&#65533;x&#65533;
&#65533;&#65533;hz&#65533;I&#65533;&#1835;=Q&#65533;"&#65533;iTD&#65533; &#65533;&#346;&#65533;&#65533;&#65533;&#65533;k&#65533;&#65533;0&#65533;&&#65533;_&#65533;Q7&#65533;&#65533;9H&#65533;j&#65533;U&#65533;&#65533;>J&#65533;P&#65533;&#65533;&#65533;: -f*&#65533;X&#65533;&#65533;7P&#65533;&#65533;&#65533;&#65533;&#65533;p&#65533;&#65533;&#65533;y&#65533;
I&#65533;#&#65533;&#65533;&#65533;@&#65533;4&#65533;&#65533;-oy&#65533;@&#65533;Hc&#65533; 0lb;&#65533;Y&#65533;T&#65533;&#65533;"4&#65533;&#65533;ND&#65533;/d&#65533;]&#65533;z&#65533;V&#65533;&#65533;&#65533;&#65533;&#65533;P:&#65533;CUU&#65533;xu&#65533;&#65533;&#65533;,`&#65533;&#65533;+&#65533;6&#65533;&#65533;]&#65533;EdJ&#65533;&#65533;&#65533;&#65533;+&#65533;5&#65533;z&#65533;A&#65533;&#65533;&#27341;=C&#65533;7z]U&#65533;&#65533;&#65533;b&#65533;&#65533;$&#65533;&#65533;}&#65533;&#65533; &#65533;<&#65533;#F&#65533;f_&#65533;&#65533;&#65533;z\&#65533;<&#65533;_l&#145;r&#65533;&#65533;s&#65533;&#65533;z	&#65533;M&#65533;&#65533;Q&#65533;C&#65533;&#65533;&#65533;&#65533; &#65533;&#65533;	&#65533;C&#65533;&#65533;o&#65533;Q&#65533;3R&#65533;s&#65533;&#65533;Z&#65533;U&#65533;&#65533;eRzq&#65533;Q&#65533;q(&#65533;&#65533;&#353;&#65533;&#65533;&#65533;Z&#65533;b]&&#65533;&#65533;&#65533;Py&#65533;&#65533; &#65533;`&#65533;&#65533;J3&#65533;|A&#65533;&#65533;&#65533;|&#65533;&#65533;p!&#65533;-&#65533;&#65533;2&#65533;&#65533;&#65533;:88Td"]&#65533;mSr50&#1313;e
G&#65533;&#65533;&#65533;&#518;&#65533;'&#65533;C&#65533;&#65533;`P&#65533;bO&#704;&#65533;;&#65533;&#65533;Q&#65533;b&#65533;l&#65533;g&#65533; &#454;&#65533;&#65533;$/K&#65533;&#65533;
&#65533;&#65533;&#65533;&#65533;`&#65533;0"&#65533;&#65533;&#1819;s*&#65533;Y&#65533;&#65533;H{YK&#65533;&#65533;	L&#65533;M!&#65533;&#65533;M|&#65533;]V&#65533;!p&#65533;q&#65533;&#674;v &#65533;<C&#65533;&#65533;&#65533;v&#65533;&#65533;&#65533;&#65533;'4&#65533;&#65533;&#65533;]	ke&#65533;Ji&#65533;&#65533;1;&#65533;&#65533;"&#65533;&#1038;&#65533;H+&#65533;I*&#65533;,g&#65533;&#65533;U&#65533;b&#65533;v&#65533;kkr&#65533;&#65533;&#65533;l*b&#65533;&#65533;h&#65533;z&#65533;Q&#65533;&#65533;&#770;1&#65533;&#65533;
&#65533;?&#65533;&#65533;&#65533;EO;5&#65533;A&#65533;&#65533;&#65533;&#65533;6&#65533;j&#65533;&#65533;70&#65533;&#65533;;8&#65533;0&#65533;k&#65533;&#65533;5&#65533;&#65533;'&#1505;&#65533;7&#1314;&#65533;&#65533;&#65533;&#65533;&#1184;&#65533;P&#1415;&#50307;+&#65533;a&#65533;&#65533;hb&#65533;?V&#65533;P&#65533;I&#65533;&#65533;&#65533;`UD&#65533;&#65533;<&#65533;&#65533;&#65533;U@Q{&#65533;ar &#65533;&#65533;&#65533;M^RL&#65533;I&#65533;&#65533;2&#65533;&#65533;&#65533;g(&#65533;[ i&#65533;i"&#65533;A
&#65533;0&#65533;&#65533;c&#65533;A<&#65533;q?&#65533;&#65533;+I&#65533;!a&#65533;CG&#65533;ej&#65533;&#65533;
&#65533;&#65533;.&#65533;r4&#65533;&#65533;&#65533;&#65533;&#65533;Cqq&#65533;l(f/&#65533;4l`&#65533;&#65533;9&#65533;&#65533;3K&#65533;q&#65533;@!&#65533;/_&#65533;&#65533;To&#65533;	&#65533;&#65533;1R&#65533;W&#65533;-&#65533;1A&#65533;"M&#65533;AMp&#65533;&#65533;1nRv&#65533;Gz&#65533;&#65533;&#65533;3j&#65533;
&#65533;2q&#65533;"&#65533;&#65533;	d&C&#65533;!0xg0&#65533;&#65533;	&#65533;&#65533;	&#65533;&#65533;f&#65533;0,&#65533;1&#65533;1D&#65533;`>ewCSt&#624;&#65533;v@&#65533;r5Q &fQ&#65533;bt$&#65533;e&#65533;o 5&#65533;&#65533;`C! &#65533;G	F2ftpi&#65533;&#65533;GgDG&#65533;&#65533;&#65533;"FN&#65533;&#65533;&#65533;3&#65533; &#65533;&#65533;_i&#65533;3&#65533;&#65533;&#65533;v&#65533;>dcID&#65533;"&#65533;`&#65533;&#65533;&#65533; &#65533;&#65533;
sP&#65533;p
&#65533;
&#65533;&#65533;	&#65533;&#65533;}&#65533; &#65533;
&#65533;`&#65533;&#65533;g&#65533;0g&#65533;i&#65533;&#65533;&#65533;&#65533;P&#65533;&#65533;O&#65533;&#65533;0,r&#65533;d&#65533;&#65533;3T %>
&#65533;mA&#65533;&#65533;'}&#65533;
G&#65533;&#65533;&#65533;vP&#65533;"&#65533;&#65533;	`&#65533;"[&#65533;:&#65533;&#65533;&#65533;Br&#65533;&#65533;#&#65533;&#65533;n0&#65533;&#65533;2&#65533;&#65533;4?&#65533;^&#65533;&#65533;I1o&#65533;&#65533;g*&#65533;S?eRk&#65533;2&#65533;5&#65533;>1&#65533;+cA&#65533;es&#65533;7&#65533;,i&#65533;O&#65533;&#65533;!LAo4&#65533;&#65533;i&#65533;\&#65533;kP&#65533;&6&#65533; &#65533;&#65533;A{&#65533;+`u}&#65533;-&#65533;&#65533;u2&#65533;A}q0`%a&#65533;&#65533;@v
&#65533;&#65533;
&#65533;&#65533;&#65533;&#65533;&#65533;&#65533;&#65533;`&#65533;&#65533;&#65533;.&#65533;&#65533;/&#65533;x&#65533;&#65533;w&#65533;&#65533;	&#65533;&#65533;&#65533; 1t)&#65533;v&#65533;C&#65533;&#65533;X&#65533;&#65533;&#65533;&#65533;&#65533;Q&#65533;&#65533;&#65533;&#65533;!b$Pd*&#65533;b$=DB&#65533;&#65533; T&#65533;Q&#65533;`&#65533;&#65533;4&#65533;V&#65533;pmT(3&#65533;&#65533;
p&#65533;sP&#65533;#&#65533;&#65533;;j*&#65533;|&#65533;&#65533;
&#65533;b,s&#65533;EN&#65533;)&#65533;B&#296;ii&#65533;|&#65533;c&#65533;&#65533;d&#65533;,fsIR0]&#65533;&#65533;&#65533;|6&#65533;&#65533;@&#65533;&#65533;&#65533;P&#65533;@t Q9W&#65533;@&#65533;&#65533;RQQ&#65533;&#65533; &#65533;&#65533;	&#65533;&#151;)&#65533;l&#65533;	96k&#65533;U1&#65533;g&#65533;?e&#65533;,&#65533;Pu&#65533;&#65533;)&#65533; &#65533;L's&#65533;uI=b%&#65533;t&#65533;&#65533;98q@-2&#65533;(&#65533;0&#65533;a_ 9&#65533;&#65533;Z6&#65533;&#65533;s&#65533;&#65533;r&#65533;&#65533;S]#
&#65533;'0&#65533;)(rUq%&#65533;r0&#65533;&#65533;PK3+.&#65533;(P&#65533;beR%a&#65533;H,'&#65533;&#65533;&#65533;B
&#65533;P&#65533;&#65533;&#65533;&#65533;s&#65533; &#65533;sUy|&#65533;C=&#65533;&#65533;G&#65533;{a`&#65533;R&#65533;-&#65533;[&#65533;d&#65533;!.&#65533;A&#65533;%vpYb&#65533;
&#65533;&#65533;&#65533;&#65533;1&#65533;&#65533;Uf&#65533;UA[yh&#65533;A&#65533;&#65533;&#65533;&#65533;90&#65533;&#65533;&#65533;&#65533;	&#65533;0D&#65533;&#65533;D&#65533;&#65533;	&#65533;`f&#65533;X&#65533;&#65533;g&#65533;G&#65533;dDY&#65533;&#65533;&#65533;&#65533;Ji&#65533;&#65533;At&#65533;&#65533;$[&#65533;&#65533;oPK%/&#65533;&#65533;&#65533;*&#65533;	F%&#65533;&#65533;&#65533;&#65533;/&#65533;W&#65533;T*&#65533;64&#65533;'d&#65533;{&#65533;&#65533;5&#248;3&#65533; ;[&#65533;&#65533;&#65533;&#65533;&#1292;&#65533;&#65533;Ha&#65533;p7&#65533;p&#65533; ni&#65533;&#65533;p&#65533;&#65533;u&#65533;T&#65533;bn 
&#65533;&#65533;?&#65533;&#65533;	&#65533;&#65533;\&#65533;&#65533;)]2pQ&#65533;0&#65533;c&#65533;b@&i&#65533; &#65533;d&#65533;rq&#65533;<Q&#65533;p%~&#65533;'fr&#65533;L&#65533;bt\Tx2'C&#65533;&#65533;&#65533;:&#65533; &#65533;&#65533;(&#65533;&#65533;U&#65533;M'="I	8&#65533;&#65533;21&#65533;]3)*MYW&#65533;Ws&#65533;&#65533;&#227;t`9$&#65533;G26&#65533;&#65533;3S&#65533;&#162;c!F&#65533;&#65533;&#65533;&#65533;=&#65533;&#65533;'&#65533;T&#65533;Pa)&#65533;&#65533;#<"'<&#65533;`&#65533;(&#65533;&#1346;-d9t&#65533;t5%1 e&#65533;5&#65533;0b&#65533;iV&#65533;H&#65533;1&#65533;qCTA&#65533;&#65533;.&#65533;&#65533;1&#65533;&#65533;&#65533;&#65533;&#65533;&#65533;t
&#65533;&#65533;So8i&#65533;IVDXs&#65533;6&#65533;&#65533;v0&#65533;A&#65533;x5~:&#65533;S&#65533;v\&#65533;u&#65533;g&#65533;7F&#65533;a&#65533;&#65533;&#65533;e&#65533;	2G&#65533;&#65533;j&#65533;
&#65533;8'Q&#65533; 3T T &#65533;&#256;L&#65533;&#65533;&#65533;&#65533;3b&#65533;s@&#65533;&#65533;)
&#65533;&#65533;%Q0 &#65533;&#65533;&#65533;Mqp&#65533;Z&#65533;&#65533;&#65533;&#65533;&#65533;@&#65533;&#65533;c&#65533; 	gp&#65533;&#65533;4&#65533;eQ]&#65533;	@5&#65533;0&#65533;&#65533;&#65533;]&#65533;&#65533;,76&#65533;`)&#65533;&#65533;b&#65533;&#65533;s`&#65533;&#65533;#&#65533;PX&#65533;&#65533;&#65533;&#65533;14&#65533;&#65533;&#65533;s6Q@
h&#65533;
jP&#65533;k:&#65533;&#65533;&#65533;$&#65533;&#65533;Mr&#65533;)&#65533;v&#65533;1j&#65533;&#65533;aO3Q#6&#65533;E&#65533;=&`w&#65533;*[&#65533;E&#65533;>t&#4014;&#65533;&#65533; &#65533;{g&#65533;0r j&#65533;iO&#65533;XFj&&#65533;#&#65533;3)A&#65533;qOqW&#65533; \%P&#65533;#E
&#65533;|2dT&#65533;{&#65533;-]X&#65533;&#65533;q_w&#65533;a
X&#1831;&#65533;&#65533;&#65533;&#65533;aW|;,-fhNEB$&#65533;&#65533;&#65533;D&#65533;&#65533;&#65533;U&#65533;10>vK&#65533;&#65533; tt&#65533;	&#65533;+&#65533;7&#65533;&#65533;&#65533;&#65533;&#65533;D&#65533;,&#65533;&#65533;&#65533;a&#65533;&#65533;V&#65533;&#65533;&#65533;&#65533;&#65533;l&#65533;hfR82&#65533;&#65533;&#65533;&#65533;&#65533;44&#65533;0(qJ^&#65533;&#65533;&#65533;&#65533;&#208;{&#65533;2}&#65533; &#65533;Mr N&#65533;&#65533;&#65533;&#65533;s0&#65533;&#65533;	h6&#522;&#65533;&#65533;&#65533;&#65533;v7&#65533;e&#65533;mg&#65533;?&#65533;yT&#65533;&#65533;T0Qn&#65533;O&#65533;0&#65533;}&#65533;&#65533;b&#65533;&#65533;&#65533;]J&#65533;
e&#65533;>_&#65533;9&#65533;
&#65533;J&#307;X&#65533;&#65533; 	f0E&#65533;
&#65533;*8&#65533;&#65533;&#65533;&#65533;0 C<]3R&#65533;0)W&#65533;a&#65533;&#65533;M&#1665;&#65533;&#65533;&#65533;B&#65533;46&#65533;&#65533;%1Q&#65533;e&;&#65533;b&#65533;&#65533;U*b&#65533;<a9Y&#65533;(&#65533;&#65533; &#65533;#&#65533;&#65533;&#65533; &#65533;&#65533;&#65533;}&#65533;<2\&#65533;&#65533;&#793;lp
P&#65533;JLQ+&#65533;@xo&#65533;PQ&#65533;z=<%_@F&#65533;4&#65533;&#65533;0&#65533;&#65533;T&#65533;&#65533;Rd&#65533;2AT{&#65533;k*Pf&q&#65533;0_[&#65533;!1&#65533; Bv&#65533;&#65533;&#65533; &#65533;&#1401;&#65533;&#65533;Tl&#387;&#65533;f&#65533;c&#65533;&#65533;&#65533;	4D&#65533;&#65533;jl&#65533;&#65533;0q
&#65533;&#65533;&#65533;&#65533;X&#65533;&#65533;(&#807;i &#65533;A#-v:&#65533;&#65533;&#65533;&#65533;s|69&#65533;4&#65533;;&#65533;&#65533;?&#65533;cWl&#65533;+&#65533;AF&#65533;&#65533; &#65533;&#65533;1&#65533;ji! &#65533;&#65533;Z&#65533;&#65533;f&#65533; &#65533;[a&#65533;&#65533;`/&#65533;&#65533;c&#65533;&#65533;9&#65533;0
&#65533;P&#65533;&#65533;;c&#65533;+&#65533;&#65533;&#65533; e"b4QT&#65533;&#65533;&#65533;&#65533;&#65533;&#65533;	
],^p
&#65533;&#65533;&#65533;&#65533;$Wo&#65533;S&#65533;&#65533;&#65533;E&#65533;&#65533;&#65533;&#65533;^&#65533;&#65533;&#65533;&#65533;&#65533;&#65533;&#65533;`Y'y&#65533;&#65533;&#65533;&#65533;&#65533; &#65533;d'&#65533;;` &#65533;&#688;&#65533;&#65533;&#65533;c&#65533;A_&#65533;&#65533;&#65533;>	 k&#65533;&#65533;&#65533;$e]&#65533;
qm&#65533;FGd$\&#65533;t&#65533;
&#65533;&#65533;3&#65533;&#65533;&#65533;%e2&#65533;&#65533;Gl&#65533;JE
&#65533;P&#65533;b'&#65533;b&#65533;&#65533;<*&#65533;q
&#65533;&#65533;Sz&#65533;+ &#1228;!WG&#65533;J|&#65533;b&#65533;[&#1785;A&#65533;H&#65533;X&#65533;wyyB&#65533;	k&#65533;&#65533;Ylwv+U6D&#65533;p&#65533;&#65533;a&#65533;s&#65533;&#65533;~wB&#65533;&#65533;0'&#65533;T&#65533;&#65533;&#65533;i&#65533;Q&#65533;x&#65533;c)&#65533;bhe&#65533;&#65533;q&#65533;[&#65533;4u:s&#65533;Dv&#65533;&#65533;	&#65533;&#65533;|&#65533;&#1299;|Ju	j;A&#65533;&#65533;p&#65533;&#65533;&#65533;&#65533;:G&#65533;&#65533;,&#65533;&#65533;&#65533;
&#65533;`o&#65533;&#65533;&#810;&#65533;&#65533;r&#65533;&#1624;&#65533;&#65533;4)&#65533;&#65533;&#1296;&#65533;&#65533;`f !D&#65533;,&#65533;` &#65533;&#65533;&#65533;&#65533;3&#65533;i&#65533;&#65533;&#65533;]&#65533;pU&#65533;&#65533;&#340;&#65533;&#65533;&#65533;&#65533;$!a&#65533;&#65533;OpX&#160;&#65533;&#65533;p_%&#65533;G&#65533;0+&#65533;&#65533;$R@&#65533;7&#65533;&#65533;&#65533;H)&#65533;&#65533;&#65533;&#65533;_&#65533;r(&#65533;~&#65533;E&#65533;&#65533;pE	&#65533;&#65533;&#65533;L&#65533;p&#65533;<AbP&#65533;&#65533;7j&#65533;&#65533; N&#65533;p&#65533;&#65533;&#65533;&#65533;&#65533;&#65533;K&#65533;+cn&#65533;&#1779;S&#65533;&#65533;&#65533;b,zh1&#65533;&#617;F!&#65533;&#65533;&#65533;a5&#65533;&#65533;:1&#65533;&#65533;&#65533;&#65533;&#65533;)+A&#65533;&#65533;b&#65533;R&#65533;-M&#65533;u8m&#65533;&#65533;Du3P?&#65533;Fe]&#65533;1&#65533;&#65533;&#65533;!Tg&#65533;x&#65533;l&#65533;V&#65533;YggL0~'&#65533;a&#65533;gC&#65533;y&#65533;w<&#65533;T&#65533; &#65533;&#65533;N&#65533;&#65533;@&#65533;,&#65533;&#65533;0S! &#65533;J S&#65533;&#65533;&#65533;&#23505;&#65533;Q&#65533;R&#65533;!&#1859;&#65533;&#65533;m&#65533;E&#65533;"k&#65533;+&#65533;@{
&#65533;7!&#65533;&#65533;[&#1604;>F&#65533;+&#65533;&#65533;>&#65533;.&#1678;&#65533;6&#65533; &#65533;&#65533;&#65533;~&#65533;&#65533;&#65533;~&#65533;&#65533;	z-&#1339;,&#65533;&#65533;]&#65533; &#65533;O&#65533;&#65533;&#65533;&#65533;&#65533;&#65533; q,*f&#65533;&#65533;$&#65533;O&#1857;&#65533;M&#65533;&#65533;&#65533;&#448;&#65533;pYR)&#65533;&#65533;&#65533;&#65533;-&#65533;T'&#65533;&#65533;&#65533;AN&#65533;!F&#65533;w&#65533;&#65533;&#65533;%&#65533;&#65533;s\&#65533;&#65533;&#65533;j`&#65533;&#65533;
D&#65533;&#65533;&#65533;&#65533;&#65533;h&#65533;N&#65533;k&#65533;t&#65533;&#65533;&#65533;P#&#65533;x&#65533;&#65533;&#65533;&#65533;#X&#65533;e&#65533;&#65533;s &&#65533;`P&#65533;&#65533;&#65533;85q85%0b1X"&#65533;&#65533;&#65533;F&#65533;&#65533;&#65533;&#257;&#65533;A&#65533;Q&#65533;30-e&#65533;R&#65533;&#65533;&#65533;@&#1121;`&#65533;&#65533;&#65533;u&#65533;&#65533;&#65533;&#65533;!&#65533;_&#65533;B&#65533;&#65533;
&#65533;
&#65533;&#65533;l&#1700;I&#65533;'O&#65533;`&#65533;B&#65533;&#65533;!+;sv&#65533;$gBNY)&#65533;&#65533;Ib,a&#192;&#65533;vL&#65533;Ia&#65533;&#65533;PI&#65533;F&#65533;`&#272;);F&#65533;f&#65533;Wr&#65533;&#65533;y,,N-&#65533;&#65533;&#65533;&#65533;&#65533;7n&#65533;x
6&#65533;&#1515;8^&#65533;&#65533;y&#65533;*&#65533;/Vi&#65533;L&#65533;&#65533;f&#65533;&#65533;8i&#65533;&#65533;yE&#65533;&#65533;+8T&#65533;&#65533;aj&#65533;1_&#65533;&#65533;H&#65533;&#65533;4&#65533;&#65533;&#65533;&#65533;&#65533;&#65533;&#65533;I](^&#65533;&#65533;Z&#65533;`(&#65533;&#65533;@&#65533;T&#65533;&#65533;r&#65533;&#65533;&#65533;&#65533;G&#65533;&#1697;3]&#65533;<&#65533;3&#65533;2c&#268;&#65533;zE&#65533;8a&#1264;&#65533;&#1963;&#65533;R&#450;&#65533;&#65533;&&#65533;:x&#53413;&#65533;c'5(&#65533;^Z&#65533;s&#50007;(t&#65533;l~&#65533;&#65533;&#65533;u&#462;S&#65533;I&#65533;&#1686;o&#65533;&#65533;S&#65533;;v&#65533;i&#65533;K&#65533;	&#65533;&v&#65533;&#297;U&#65533;]2`&#65533;&#65533;D&#65533;Owny&#65533;j&#65533;&#65533;&#39246;2a4y&#65533;;0Z&#65533;b@6LcW~-e T&#65533;&#65533;&#65533;&#1722;&#65533;&#65533;&#65533;Qpi&#65533;_&#65533;y&#65533;5x&#65533;F&#65533;N6&#65533;&#65533;&#65533;R&#65533;8&#65533;bi;&#65533;&#290;&#65533;Wt&#65533;$w&#65533;&#65533;&#65533;D8&#65533;&#65533;&#65533;&#65533;&#65533;dC&#65533;
*&#10787;&#65533;&#65533;q&#477;E&#65533;&#65533;&#65533;2&#65533;<&#65533;&#65533;<&#65533;&#65533;&#65533;&#65533;&#65533;`L>&#65533; *&#65533;&#65533;&#65533;&#65533;7&#65533;&#65533;&#65533;2&#8469;P8	E&#65533;Y&#65533;fa&#65533;	m&#65533;a&#65533;al&#65533;i&#65533;<&#65533;$&#65533;Nus&#65533;&#65533;4i4!O8)
&#65533;&#65533;2JH&#65533;&#65533;&#65533;h&#65533;7&#65533;eV&#65533;&#65533;&#65533;@c)I&#65533;&#65533;e&#65533;&#65533;&#65533;&#38425;&#65533;-V&#146;C`&#65533;&#65533;&#65533;7Z"
&#65533;PX$*&#65533;a\p&#65533;7<&#65533;&#65533;&#65533;&#65533;8&#65533;&#65533;&#65533;4V|	F&#65533;*&#65533;c&#65533;&#65533;%&#346;&#65533;&#65533;4X&#65533;&#65533;)&#65533;H&#65533;/:!f&#65533;Y&#65533;K
)&#65533;x&#65533;	9&#65533;&#65533;&#65533;r$&#65533;&#65533;&#65533;i&#65533;&#65533;!gy&#65533;ebj&#472;&#65533;&#65533;0&#65533;
&#65533;V&#65533;C&#65533;=&#65533;I&#65533;(&#65533;&#65533;&#65533;&#65533;&#65533;N&#65533;a&#65533;&#65533;4&#65533;C%A9&#65533;Y\[&&#65533;&#65533;Z&#65533;H.4k&#65533;b&#65533;&#65533;Ib4&#65533;J&#65533;/&#65533;&#65533;*;r&#65533;&#65533;&#65533;&#65533;&#65533;&#65533;.,&#65533;&#65533;&#65533;9&#65533;OQ&#65533;&#65533;&#65533;4x&#63723;&#65533;4&#65533;&#65533;uP&#65533;&#65533;8&#65533;&#65533;&#65533;&#65533;&#65533;`&#65533;*R&#65533;c&#65533;3 _&#65533;&#65533;?&#65533;&#65533;&#15230;&#65533;&#65533;rp&#65533;&#65533;c&#65533;a&#501;v&#65533;yE9_&#65533;&#65533;&#65533;-&#65533;Z*&#65533;
6&#65533;&#65533;}<ijU&#65533;B&#65533;H&#65533;&#1984;C&#65533;NB&#65533;&#65533;&#65533;&#65533;zD&#65533;B&#65533;R&#65533;V&#65533;,&#65533;&#65533;/-&#65533;&#65533;&#65533;1&#65533;\&#65533;&#65533;&#65533;nN&#65533;C&#65533;&#65533;&#65533;&#65533;&#65533;&#65533;f	&#65533;&#65533;B&#65533;&#1318;>&#1320;WM&#65533;x&#65533;&#65533;&#65533; &#65533;&#65533;&#65533;&#65533;LE]&#65533;&#65533;&#65533;j=}&#65533;&#65533;Yty&#65533;+=&#65533;&#65533;Vy&#65533;&#65533;&#65533;M`&#65533;$&#65533;&#65533;I&#65533;&#65533;`&#65533;d&#65533;p&#65533;&#65533;&#65533;&#65533;&#65533;&#65533;S(&#65533;+&#65533;BW&#65533;e*U&#65533;
+
&#277;7hbn[Q&#65533;D<&#65533;7fh&#65533;&#65533;_1&#65533;2&#65533;'&#65533;G&#65533; &#65533;,&#65533;p/(p\&#65533;&#65533;&#65533;&#65533;p.DA&#65533;i&#65533;/V&#65533;j&#65533;	^&#65533;&#65533;1&#65533;q+`(&#65533;p&#65533;Q&#65533;&#65533;lDBxC'u&#65533;&#65533;T&#65533;,6&#65533;#;&#65533;X&#65533;&#1179;8&#65533;&#65533;&#65533;)&#65533;+&#65533;&#65533;lF
X()&#65533;&#65533;e&#65533;Q&#65533;&#65533;&#65533;&#65533;0&#65533;&#65533;@&#65533;6&#65533;&#65533;4&#65533;	XH&#1554;&#65533;&#65533;c&#65533;&#65533;&#65533;"&#65533;T&#65533;#&#65533;&#65533;&&#65533;H&#65533;2&#65533;&#65533;&#65533;&#65533;F&#1681;&#65533;v&#24587;r(&#65533;U&#65533;&#65533; &#1067;`T&#65533;m%fx&#65533;~&#65533;&#65533;&#65533;C&#65533;&#65533;X&#65533;0<&#65533;&#65533;&#65533;1NAb&#65533;&#65533;vXR15&#65533;&#65533;"&#65533;d&#65533;"4&#65533;&#65533;&#65533;a>N&#65533;I(<&#65533;&#65533;&#65533;&#65533;Md&#65533;#&#65533;&#65533;&#65533;&#1593; vf2A&#65533;&#65533;&#65533;&#65533;ov&#65533;w&#65533;R&#65533;H&#65533;6	&#65533;x&#65533;&#520;,&#65533;	;$D!&#65533;
	1&#65533;q&#65533;=&#65533;&#65533;P7q_&#65533;&#65533;&#65533;A&#65533;&#65533; &#65533;&#65533;Do&#1849;&#65533;W&#65533;&#65533;R&#65533;"&#65533;&#65533;&#65533;)&#65533;}&#65533;y&#65533;&#65533;&x&#65533;`&#65533;B&#65533;h&#65533;,<B&#65533;&#65533;B&#65533;I&#65533;1n&#329;&#65533;&#65533;&#65533;&#65533;U&#65533;&#65533;
O&#65533;hA&#65533;&#65533;&#65533;Y&#65533;"&#65533;0&#65533;&#65533;&#65533;&#65533;&#65533;UG,Kg&#65533;&#65533;8&#65533;M&#65533;b&#65533;&#65533;f&#65533;&#65533;N&#1540;_&#65533;az&#1061;e#iB&#65533;&#65533;!^Ba&#65533;Df2&#65533;)X
&#65533;&#65533;&#65533;UG&#65533;8	1&#65533;&#65533;&#65533;&#65533;&#65533;&#65533;,Z&#65533;&#65533;&#493;&#65533;o&#781;1|&#65533;8/tGA&#65533;x&#65533;D&#1106;8&#65533;&#65533;f&#65533;Z&#65533;`&#65533;7&#65533;&#65533;&#65533;&#65533;&#65533;V&#65533;8&#65533;&#65533;(&#65533;&#65533;A&#65533;&#65533;&#65533;C,|&#65533;&#65533;&#65533;Y"&#65533;&#65533;&#726;&#65533;4&#65533;&#65533;(&#65533;Xm&#65533;@_&#65533;$&#1808;&#65533;&#65533;}F&#65533;)IK&#65533;&#65533;64&#65533;&#321;&#65533; &#65533;/d&#65533;r&#65533;c&#65533;&#65533;Y.u&#65533;&#65533;XaG(`x&#65533;Z8'J&#65533;F,>8&#65533;&#65533;0&#1631;tjb'Yrj]&#65533;R&#65533;&#65533;dd &#65533;]&#65533;&#65533;t&#65533;&#65533;&#1949;iJ1&#17307;&#65533;&#65533;Nx&#65533;&#65533;&#65533;&#65533;&#65533;g&#65533;p&#65533;d&#65533;&#65533;&#65533;.&#65533;&#65533;	-&#65533;Mf&#65533;g&#65533;&#65533;&#65533;\&#65533;&#65533;R&#65533;PhBf1&#65533;<&#65533;{&#65533;&#65533;/|&#4747;8OP&#65533;&#65533;&#65533;1p&#65533;&#65533;&#65533;&#65533;&#65533;$&#65533;	&#879;&#65533;&#65533;&#65533;^&#834;&#65533;T&#1092;*b&#65533;&#65533;9&#1814;&#65533;k&#65533;&&#65533;&#65533;&#1729;&#65533;^&#65533;&#65533;+&#65533;bd2&#65533;H&#65533;&#65533;TS&#65533;V&#65533;!_&#65533;&#65533;/&#65533;e&#65533;vy&#65533;`&#65533;&#65533;&#65533;vm&#65533;&#65533;c&#65533;;&#65533;q~&#65533;&#65533;&#1056;*&#65533;&#1968;&#65533;uXG&#65533;P&#65533;1^&#65533;&#65533;A&#65533;&#65533;A&#65533;A&#65533;F&#65533;&#65533;+&#5409;&#65533;&#65533;i;&&#65533;&#65533;&#1811;&#65533;M&#65533;[J2Yw@)&#65533;&#65533;l&#65533;&#65533;&#65533;}p&#65533;e &#65533;]k&#65533;&#1278;&#1054;&#65533;!#/&#65533;&#65533;\&#65533;v ''J&#65533;x&#65533;2^&#65533;&#65533;&#65533;V,&#65533;M&#65533;&#65533;&#65533;&#65533;&#65533;&#65533;&#65533;&#65533;&#65533;&#65533;&#65533;&#65533;&#65533;&#65533;5&#65533;Hhi`D/&#65533;&#65533;T&#65533;&#65533;&#65533;&e.&#65533;X&#65533;8&#65533;&#65533;&#65533;+-&#1614;&#65533;"&#65533;N&#65533;sO&#65533;&#65533;tbQ&#65533;gMs`&#65533;&#65533;>&#65533;&#65533;&#65533;&#65533;&#65533;&#65533;&#65533;&#65533;0`;&#65533;&#65533;&#65533;&#65533;&#65533;o~?`&#65533;&#65533;`J{&#65533;&#65533;#b:&#65533;&#65533;rH&#65533;&#65533;)=&#65533;&#65533;&#65533;W&#65533;&#65533;+B&#65533;&#65533;&#65533;x&#65533;p&#65533;&#65533;n{r5&#65533;R&#65533;&#65533;B&#65533;&#65533;&#65533;&#65533;&#65533;&#65533;&#65533;,8&#65533;	&#65533;&#65533;
$&#65533;1F0b&#65533;*B&#65533;/4f&#65533;&#65533;wb&#65533;&#65533;
&#65533;&#65533;&#65533;n{&#65533;&#65533;&#65533;B&#65533;&#65533;&#65533;&#65533;X&#65533;&BY&#65533;,&#65533;Rs;H&#65533;&#65533;Fh&#65533;&#65533;&#65533;&#65533;x&#65533;&#65533;paz&#65533;u&#252;&#65533;U&#65533;03b&#65533;0&#65533;5&#65533;&#65533;&#65533;&#65533;&#65533;&#65533;a&#65533;&#1977;&#65533;P&#65533;,&#65533; &#1294;v&#65533;4&#65533;&#65533;j&#65533;%&#65533;&#65533;&#65533;&#65533;&#65533;&#65533;\&#65533;\&#65533;X&#65533;&#65533;&#65533;&#65533;&#65533;'&#65533;u&#65533;&#65533;&#65533;&#65533;!&#65533;&#65533;R&#65533;C&#65533;we&#65533;Rk&#65533;Ea&#65533;&&#65533;&#65533;&#65533;&#65533;&#65533;&#65533;&#65533;R
cYK&#65533;f&#65533;
&#65533;mJ&#65533;DF&#65533;5&#65533;&#1259;&#65533;&#65533;s&#65533;&#65533;x&#65533;X&#526;Z&#65533;Q&#65533;&#65533; 
&#65533;&#65533;&#65533;g6&#65533;&#65533;tn&#65533;"&#65533;&#65533;&#65533;[S&#65533;&#65533;}su&#65533;'&#65533;&#65533;&#65533;[LC&#65533;t&#65533;!&#65533;&#65533;&#65533;&#65533;h&#65533;ep&#65533;'I5a&#65533;&#65533;1'/&#65533;&#65533;&#1689;&#65533; &#65533;&#65533;&#65533;)&#65533;&#65533;S*&#65533;&#65533;&#65533;&#65533;0c&#65533;8&#65533;&#65533;Wp@&#65533;&#65533;}
&#65533;&#65533;c&#65533;&#65533;&#65533;I&#65533;&#65533;&#65533;P7P&#65533;&#65533;&#65533;UPV &#65533;&#65533;H&#65533;&#65533;`&#65533;&#65533;Y&#65533;Y&#65533;&#65533;&#65533;&#1555;Y  Zi&#65533;&#65533;1/&#65533;&#65533;&#65533;	%K6Pm&#65533;&#65533;&#65533;&#65533;(&#65533;WQ&#65533;h
]&#65533;&#65533;&#65533;
&#9312;5&#65533;c&#65533;&#65533;&#65533; OxcX&#65533;&#65533;&#65533;-&#65533;&#65533;&#65533;&#65533;&#65533;; $&#65533;&#65533;&#65533;7`&#65533;&#65533;&#65533;,&#65533;&#65533;1S&#65533;dP$&#65533;@3&#1157;=
&#65533;7&#65533;3z&#65533;1&#65533;E&#65533;"b&#65533;&#65533;&#65533;C<c&#65533;&#65533;h&#65533;R&#65533;WX&#65533;&#65533;&#1048;%&#65533;&#65533;&#65533;k&#65533;yI&#65533;[&#65533;&#65533;x&#65533;:&#65533;&#65533;&#65533;Q&#65533;Q&#65533;&#65533;X(&#539;^X&#65533;}`&#65533;&#65533;&#65533;[&#65533;
(&#65533;&#65533;&#65533;C&#29916;L&#667;&#1907;&#65533;_&#65533;&#65533;&#65533;2&#65533;&#65533;W&#65533;&#65533;cP0&#65533;&#65533;&#1626;&#65533;8P,&#65533;&#65533;JZ&#65533;q&#65533;&#65533;&#65533;&#65533;4&#1060;&#65533;a&#65533;&#65533;&#65533;&#65533;N&#65533;X&#65533;&#65533;-&#322;&#65533;&#65533;x&#65533;M &#65533;&#65533;&#65533;i&#65533;&#65533;>&#65533;y*0&#65533;&#65533;&#65533;&#65533;PP7^&#1244;&#65533;@<j&#65533;71q&#65533;-Q@&#65533;&#192;&#65533; &#65533;J&#65533;&#65533;&#65533;hH&#65533;&#65533;!97&#65533;&#65533;&#65533;&#65533;&#65533;Q&#65533;	&#65533;l
&#65533;c(Z&#65533;@&#65533;&#65533;&#65533;0P&#370;&#65533;&#58947;&#65533;x&#65533;XPa&#65533;&#65533;&#65533;&#65533;Y`&#65533;&#65533;&#65533;&#65533;a&#65533;&#65533;&#1161;&#65533;{&#65533;7c&#65533;(P&#65533;AyEH'&#65533;XxC*&#65533;)&#65533;P&#65533;+&#65533;HN&#65533;Uz&#65533;&#65533;&#65533;
&#65533;&#65533;J&#65533;&#65533;&#65533;&#65533;H*&#1088;&#65533;&#65533;&#65533;4&#65533;&#65533;&#65533;&#65533;7h&#65533;|Qz&#65533;(&#65533;&#65533;2E&#65533;C[Z|&#65533;X b(&#65533;t&#65533;B&#65533;Fc	8&#65533;&#65533;ZG&#1896;2&#65533;`&#65533;J$&#65533;&#65533;ch&#65533;X2&#65533;h&#65533;^&#65533;&#65533;&#65533;&#65533;u&#65533;r3@L9&#65533;zd&#65533;Z&#692;v&#39577;YH(&#65533;7&#65533;&#65533;!&#65533;5&#65533;E;x&#65533;H&#65533;7o&#65533;&#65533;e&#65533;u &#65533;q$&#65533;P&#65533;W&#65533;3&#65533;[&#65533;K&#65533;k&#65533;o&#65533;&#1604;&#65533;&#65533;&#65533;&#65533; a&#65533;&#65533;&#65533;&#65533;&#65533;&#65533;	&#65533;&#65533;&#65533;ec&#65533;&#65533;sAA&#65533;5x>0&#65533;i0&#65533;a7&#65533;

6&#65533;:&#65533;G&#65533;&#1116;&#65533;Y&#65533;yQ"v;&#65533;&#65533;q/&#65533;I@o&#128;&#65533;R&#65533;&#65533;&#65533;&#65533;&#65533;&#65533;&#65533;&#65533;/w:&#65533;&#65533;&#65533;8O@(&#65533;&#65533;&#65533;`&#1029;&#65533;S&#65533;<J&#65533;H&#65533;&#65533;&#65533;H&#65533;@&#65533;X&#65533;&#65533;&#65533;'Q&#65533;&#65533;&#65533;0&#65533;`&#65533;	&#65533;I&#65533; Bq&#65533;c &#65533;v&#1052;a&#65533;&#65533;&#65533;6&#65533;9&#65533;&#65533;i2miJ6Q&#65533;&#65533;&#65533;&#65533; c&#65533;&#65533;&#65533;&#65533;&#1867;8&#1055;&#65533;&#65533;&#65533;t&#65533;&#419;
N&#65533;&#65533;kY&#65533;Y&#65533;&#65533;<,3&#65533;Z&#65533;&#65533;&#65533;4&#65533;:&#65533;	&#65533;{&#65533;&#65533;1&#65533;Yp&#65533;p&#65533;;z@&#65533;V&#1567;a&#65533;&#65533;M&#65533;&#65533;_`M &#65533;K<$&#65533;&#65533;5&#65533;&#65533;Q1&#65533;v&#65533;&#1468;P:6<&#65533;&#65533;r&#65533;&#1288;:&#65533;&#65533;&#1151;&#289;&#65533;d`&#65533;&#65533;&#65533;X&#65533;'&#65533;3&#65533;&#65533;m&#65533; 	&#65533;&#65533;3&#65533;&#65533;q&#65533;&#65533;&#65533;&#65533;&#65533;&#65533;J^&#65533;	E d&#65533;&#65533;9&#65533;M[&#65533;/.&#65533;1&#65533;	&#1009;&#65533;-&#65533;0J&#65533;&#65533;7 i	U&#65533;d&#65533;&#65533;qO&#65533; &#65533;=J&#65533;X&#65533;&#65533;
&#65533;Q&#65533;&#65533;&#65533;>j#.&#65533;&#65533;&#65533;&#65533;&#65533;7&#65533;&#65533;&#65533;&#65533;&#65533;c&#65533;S&#65533;&#65533;%&#65533;8&#65533;&#65533;hA5&#979;0wm/2&#65533;&#963;DH&#65533;&#65533;!@&#65533;!&#65533;&#65533;&#65533;&#65533;!h&#65533;&#65533;(&#65533;R&#65533;:&#65533;&#65533;&#983810;&#65533;&#65533;W&#593;Lc&#65533;N&#65533;&#65533;&#65533;&#65533;&#1328;&#65533;&#65533;&#65533;@&#65533;&#65533;&#65533;&#787;&#65533;&#65533;&#65533;]&#65533;Ag&#65533;]&#65533;N&#65533;V&#65533;&#65533;&#65533;&#65533;(sS&#65533;&#1289;&#65533;&#65533;A&#65533;&#65533;&#65533;a
b&#65533;&#65533;s4&#65533;&#65533;&#65533;/&#65533;<&#65533;;&#65533;&#65533;pR&#65533;I&#225;&#65533;+ 5Y&#65533;&#65533;&#65533;&#65533;&#65533;&#65533;&#65533;v9&#65533;&#65533;&#65533;vC!&#65533;&#65533;7&#65533;Q&#65533;LK&#65533;5&#65533;M &#65533;&#65533;&#65533;n&#65533;y&#65533;&#65533;&#65533;5b&#65533;z&#65533;Oe&#65533;y&#65533;&#65533;&#65533;I&#65533;N&#65533;&#65533;>&#65533;	&#65533;	F &#65533;&#65533;S7&#65533;&#65533;4P&#65533;Q4&#65533;&#65533;&#65533;uyOH&#65533;&#1132;[&#65533;!&#65533;&#65533;&#65533;&#65533;&#65533;ha0p&#65533;7&#65533;&#65533;.a&#65533;&#65533;d&#65533;-;J&#65533;&#65533;,PO&#65533;&#65533;&#65533;&#65533;&#65533;#&#65533;&#65533;&#1350;&#65533;L68&#65533;&#65533;@	&#65533;&#65533;`!U&#65533;x&#65533;&#65533;lO&#65533;(;&#65533;2UP&#65533;7H)q&#65533;iU&#65533;Q&#1541;kC&#65533;'&#65533;&#65533;&#65533;z&#65533;&#65533;V&#65533;&#65533;<&#65533;&#65533;06P &#65533;i
@K&#65533;&#65533;&#65533;	&#65533;&#65533;*&#65533;&#65533;&#65533;&#65533;4&#65533;[E*&#1060;&#65533;H!}	&#65533;&#65533;&#65533;&#65533;&#65533;;&#65533;gB(LB&#65533;&#65533;&#65533;N&#65533;&#65533;&#65533;&#65533;+Q&#65533;&#65533;&#65533;&#65533;&#65533;&#862;&#65533;1&#65533;P&#65533;Q&#65533;9&#65533;D&#65533;&#65533;!&#65533;&#65533;&#65533;AN&#65533;&#65533;(&#65533;&#65533;(}&#65533;&#65533;U&#921;z&#65533;&#65533;r&#65533;Ky%&#65533;&#915;&#65533;&#65533;s;&#65533;M&#65533;&#65533;&#65533;[&#65533;`8&#65533;&#65533;`&#65533;:/&#65533;&#65533;'&#65533;E&#65533;&#65533;&#65533;
&#65533;2F$&#65533;OH&#65533;&#65533;P&#65533;&#65533;zV&#65533;&#65533;(&#65533;>&#65533;1N`&#65533;5I7&#65533;))&#65533;;}&#1543;&#65533;&#65533;&#65533;XHO&#65533;&#65533;&#65533;%&#65533;&#1265;&#65533;[>c&#65533;Y&#65533;&#65533;&#65533;&#65533;&#65533;53>&#65533;/&#65533;G&#65533;u&#65533;X&#65533;&#65533;&#65533;&#65533;C) &#65533;YX&#65533;#&#65533;])8&#65533;&#65533;&#65533;&#1550;&#65533;&#65533;C&#65533;&#65533;&#65533;8&#65533;&#65533;Y&#65533;.qS&#65533;&#65533;&#1040;&#65533;&#65533;)Pp&#65533;$&#1939;-&#65533;pc&#65533;!&#65533;&#50883;&#65533;HVde8`c&#1732;N&#65533;&#65533;,&#371;&#65533;R&#65533;u{&#65533;6.&#65533;&#65533;u&#65533;&#65533;O8&#65533;&#65533;2V7&#65533;&#65533;r@&#65533;.9`&#65533;c&#65533;&#65533;r&#65533;&#1545;&#65533;&#65533;1&#65533;&#65533;&#65533;&#1977;/z&#65533;&#65533;X&#65533;&#65533;J&#65533;MH&#65533;&#65533;&#65533;&#65533;&#65533;&#65533;&#65533;&#65533;&#65533;&#65533;&#65533;H&#65533;&#65533;&#65533;m
m	&#65533;F`S&#65533;&#65533;&#65533;*`O&#65533;&#65533;J)Rt&#65533;<&#1116;&#65533;A5Qh&#65533;&#65533;)&#65533;&#65533;&#1028;W&#65533;`K&#65533;q).&#65533;&#65533;&#65533;&#65533;6 ;&#65533;&#65533;fi
\&#1604;&#65533;&#65533;&#65533;&#65533;&#65533;e&#65533;&#65533;M0&#65533;dhZ&#985;CA&#65533;j&#65533;&#65533;M&#65533;&#65533;&#65533;a_&#65533;&#65533;`&#65533;&#65533;X&#65533;(&#65533;&#1321;T:&&#65533;&#65533;Cc&#65533;+z&#65533;a2&#65533;dX&#65533;r8&#65533;&#65533;&#65533;w;	5&#425;t&#65533;&#65533;&#65533;&#65533;&#65533;Q&#65533;[&#65533;;&#65533; 90&#65533;&#65533;x&#65533;2&#65533;"&#65533;F&#197;&#65533;&#65533;%&#65533;&#871;9&#65533;&#65533;>&#65533;JGa&#65533;&#65533;8(&#65533;&#65533;&#39137;&#65533;&#65533;&#65533;v,* &#65533;(&#446;9`_&#65533;h&#65533;&#65533;&#65533;Ba&#65533;(x&#65533;J&#65533;
6x&#65533;&#65533;&#65533;G]&#65533;Fd&#65533;&#65533;&#65533;V&#65533;&#65533;&#65533;3R,:&#65533;&#65533;&#65533;
&#65533;Ze]b3Pj5&#65533;&#65533;&#65533;:Pq&#65533;ba&#65533;QNe2&#65533;I&#65533;&#65533;#&#65533;&#65533;.&#65533;&#65533;b6&#65533;&#65533;_e>8&#65533;9&#65533;D&#65533;0&#65533;=&#65533;+A&#65533;K&#65533;&#65533;h&#65533;o&#65533;f&#65533;&#65533;&#65533;8U&#65533;&#544;B&#65533;&#65533;-&#65533;&#65533;&#65533;O9`E&#65533;&#65533;&#65533;&#65533;&#65533;&#65533;&#65533;&#65533;&#65533;#&#65533;P&#65533;f&#595;`p&#65533;&#65533;@&#65533;(&#65533;'&#65533;&#65533;&#65533;&#65533;&#65533;`&#65533;&#65533;Q&#65533;h&#1095;&#65533;B&#65533;x&#65533;&#1040;%=cp&#65533;5&#65533;&#65533;&#65533;&#65533;9N&#65533;c
(\5*x&#65533;&#65533;h&#65533;:l)H*v0V&#65533;JYH&#65533;q&#65533;!9&#65533;&#65533;&#65533;&#65533;6&#65533;&#65533;v+M&#65533;&#1330;&#65533;&#65533;&#65533;pQ$;&#65533;&#65533;&#65533;&#65533;&#65533;&#153;&#65533;&#65533;&#65533;&#65533;N/&#65533;&#65533;i&#65533;`X2&#65533;&#65533;&#65533;&#1611;&#65533;T&#65533;&#65533;&#65533;!&#65533;&#65533;=L&#65533;&#65533;@&#65533;&#65533;V 8&#65533;&#65533;e^&#65533;p&#65533;d&#65533;&#65533;3&5&#65533;P&#65533;7&#65533;&#65533;X&#65533;B&#65533;&#65533;r&#65533;&#65533; &&#65533;!&#65533;7&#65533;L&#65533;&#65533;&#65533;1&#65533;n&#65533;&#496;&#65533;&#65533;Aq=&#65533;P&#65533;F&#65533;&#65533;&#65533;&#65533;Z6a8?&#65533;&#65533;0&#65533;q&#65533;&#203;&#65533;t;&#65533;&#65533;&#65533;'&#65533;&#65533;x&#65533;ef/&#65533;&#65533;O&#65533;&#65533;&#65533;[&#65533;{&#65533;&#1991;&#65533;&#65533;&#65533;&#65533;N`&#65533;&#881;[R)S&#65533;$&#65533;&#65533;#(9&#65533;&#65533;F&#65533;nL&#65533;n+&#65533;&#65533;&#65533;&#65533;&#531;&#65533;&#65533;&#65533;	&#65533;(&#65533;&#65533;&#65533;U&#65533;&#65533;h&#65533;&#1540;&#65533;}&#65533;C&#65533;:&#36732;p&#65533;R&#65533;&#65533;):&#65533;&#65533;/X&#1199;&#65533;Lq9Pbh7 &#65533;aL&#65533;
z4i1<&#65533;Xi&#65533;&#65533;*
rj&#65533;&#65533;&#65533;&#65533;&#65533;yi&#65533;^|&#65533;&#65533;~(&#65533;Yq&#500;( I&#65533;&#65533;0&#65533;&#65533;&#65533;[=&#65533;9&#65533;&#65533;Q&#65533;&#65533;&#65533;iaU&#65533;&#65533;&#65533;<S&#65533;&#65533;&#65533;2&#65533;&#4285;z&#65533;&#65533;&#65533;&#65533;&#65533;&#65533;_&#65533;Q8&#65533;&#65533;P&#65533;&#65533;2&#65533;&#65533;&#65533;O0%Y&#65533;&#65533;^&#65533;&#65533;e&#65533;&#65533;x]l>&#65533;&#65533;F&#65533;&#65533;s:&#65533;&#65533;&#65533;UPP7&#65533;7&#65533;&#65533;dtB&#65533;&#65533;4&#1259;H&#65533;&#65533;^pF`&#994;&#65533;0&#65533;&#65533;^&#65533;n<7&#65533;?Yx^&#65533;Q &#65533;.&#65533;P&#65533;s&#65533;&#65533;&#65533;&#65533;&#65533;l&#65533;&l&#65533;&#65533;n&#1170;/!8i&#65533;&#65533;#&#65533;0&#65533;&#65533;[&#65533;&#65533;P&#65533;&#65533;&#65533; 9k&#65533;&#65533;H]X&#65533;R&#65533;0&#65533;&#65533;&#65533;&#65533;&#65533;&#65533;&#65533;d&#65533;&#65533;X&#65533;&#65533;&#65533;&#65533;'X&#65533;98K\&#65533;&#65533;&#65533;9@&#65533;&#65533;`&#65533;^+Y&#65533;d&#65533;&#65533;	&#65533;^&#65533;&#65533;N&#65533;&#65533;&#65533;&#65533;&#65533;-&#65533;
tB]x&#65533;&#449;&#65533;&#65533;(&#65533;&#65533;&#65533;N2&#65533;n&#65533;*&#65533;0&#65533;2&#65533;&#65533;&#65533;vYX&#65533;:&#65533;$&#65533;^*V&#65533;#&#65533;&#545;9(&#65533;w&x&#65533;S&#65533;{&#65533;&#65533;&#65533;&#65533;d%&#65533;&#65533;!&#65533;&#65533; &#65533;&#397;&#65533;&#65533;07M&#65533;&#65533;&#65533;&#65533;&#65533;&#65533;f&#65533;xJ&#65533;r&#17017;Uu&#65533;G&#65533;x&#65533;&#65533;"&#65533;I)&#65533;&#65533;2&#65533;&#797;2`i&#65533;x&#65533;&#65533;
D&#65533;QZlS/i&#65533;D&#65533;&#65533;K&#65533;'C&#65533;c&#65533;0Nn&#65533;&#65533;&#65533;	&#65533;&#65533;7j&#65533;&#1852;|&#35171;@/_h&#65533;t&#65533;i&#934;P&#65533;&#1589;[&#65533;&#65533;0Up&#1212;IC1&#65533;P&#65533;&#65533;q&#230;&#65533;&#65533;v&#65533;*e&#65533;I&#923;&#65533;P&#1656;&#65533;J&#65533;Q-\&#65533;&#593;&#65533;i(&#65533;N&#65533;&#65533;&#65533;&#65533;jST&#65533;7&#65533;&#65533;"&#65533;&#65533;+Ca&#65533;b&#65533;
Fl&#65533;2e&#128;&#65533;&#1188;&#595;	+VX6&#65533;&#65533;&#65533;<`&#65533;C&#65533;!]&#65533;n&#65533;&#65533;&#65533;kV&#65533;`&#65533;&#65533;&#65533;&#1708;8&#65533;&#65533;&#65533;&#65533;&#1324;_'&#65533;;';&#65533;X{&#65533;4&#65533;&#65533;&&#617;&#65533;&#65533;g&#65533;'U&#65533;8mr&#65533;&#65533;&#65533;Xy&#65533;C&#65533;z&#65533;M&#65533;^&#65533;b5'&#65533;&&#1598;d&#65533;V&#65533;&#65533;&#270;5^&#400;&#1579;&#65533;&#65533;gC&#65533;/&#65533;&#65533;E&#65533;mR&#65533;^&#65533;&#65533;&#65533;&#65533; 8&#65533;,q|q&#65533;&#65533;&#65533;g&#65533;I&#65533;&#65533;&#65533;TP&#610;&#65533;HUU&#65533;c&#65533;/q@!]xa&#65533;&#432;&#65533;\&#65533;H&#65533;1&#914;FRpQ&#65533;&#65533;&#65533;b&#65533;&#65533;2
5&#65533;&#65533;Se?&#65533;&#65533;X;&#65533;&#65533;Bi&#65533;!&#65533;;]&#65533;B^T&#65533;&#65533;s&#65533;bL&#65533;&#65533;t&#65533;Q_&#65533;A&#65533;Ci&#65533;&#65533;<&#65533;tbHu&#65533;&#65533;/&#65533;s&#65533;&o&#65533;d&#65533;&#65533;_&#65533;A&#65533;,*5$QD4Q&#65533;&#1376;&#65533; &#65533;
D&#65533;$ u&#65533;+&#65533;X&#65533;IT`&#65533;T&#65533;&#65533;r&#65533;&#65533;&#65533;r@e&#65533;&#65533;!&#65533;&#65533;&#65533;1&#65533;AT(&#65533;0&#65533;&#65533;1&#65533;&#65533;r(T&#65533;&#65533;FU&#321;t&#65533;&#65533;&#790;&#65533;-&#65533;&#65533;&#65533;&#65533;EEYo|&#65533;&#65533;&#65533;#&#65533;&#65533;&#65533;&#65533;J'&#65533;t&#65533;&#65533;&r Y^&#65533;&#438;&#65533;&#65533;&#65533;1&#65533;4&#65533;S&#65533;8(&#65533;&#65533;Mu"r\v&#65533;e&#65533;&#65533;&| Zh|fB7<&#65533;r&#65533;V&#65533;k&#65533;&#65533;F&#65533;n&#361;jos&#65533;&#65533;&#65533;&#65533;&#1110;&#65533;w&#65533;&#65533;&#65533;I'+|&#65533;P&#65533;U&#65533;J(&#65533;]L&#65533;y&#34119;o&#481;&#65533;&#65533;s&#65533;L0&#65533;&#303302;&#65533;&#65533;}&#65533;&#65533;+sy&#65533;&#65533;0&#65533;&#65533;H&#65533;ToL6TEjx&#65533;&#65533;&#65533;nP&#65533;&R&#65533;&#65533;&#65533;m,"F&#65533;&#65533;G&#65533;3&#65533;/R!q&#65533;&#65533;b&#65533;,q 	&#65533;Ir&#65533;&#65533;&#65533;^p&#65533;d@&#65533;y&#65533;'&#65533;&#52019;&#65533;/s<&#65533;=&#65533;X)O&#65533;&#65533;`Y&r&#65533;&#65533;&#65533;:]&#65533;&#65533;T&#65533;z&#65533;!&#65533;/&#65533;,&#65533;,:&#65533;&#65533;*Q&#65533;&#65533;:Yv"iO&#65533;&#65533;&#65533;N,&#198;Tq&#65533;&#65533;&#65533;&#65533;&#65533;1&#65533;&#65533;y&#65533;DAd&#65533;;&#65533;/&#65533;4&#65533;aD&#65533;G&#65533;&#65533;Gv&#65533;Q&#1410;Q&#65533;&#1329;qq&#65533;2kF&#65533;J&#65533;017&#65533;&#65533;&#65533;B&#65533;&#65533;J&#65533;&#65533;&#65533;&#65533;&#417;QZ&#65533;&#65533;u(&#65533;
\&#65533;1&#65533;&#65533;"5&#65533;[&#682;&#65533;&#65533; :&#1025;&#65533;0&#65533;0&#65533;Oh&#65533;)'&#65533;&#1449;&#65533;&#65533;R&#65533;&#65533;j&#815;&#65533;D/
&#65533;&#65533;x&#65533;&#65533;&#65533;&#65533;,`&#65533;1&#65533;2&#65533;04&#65533;=4&#65533;
6&#65533;!@Abq&#65533;&#65533;'\&#65533;
Y&#65533;&#65533;8s&#65533;&#65533;78@&#65533;&#65533;&#65533;+Ba&#65533;rU&#65533;9Nr8!&#65533;N&#65533;&#65533;/&#65533;av&#65533;&#65533;C&#65533;'=D&#65533;Y&#65533;&#1267;&#65533; Mh&#65533;p&#65533;X&#65533;&#65533; 50H;F2&#65533;&#65533;&#65533;m&#288;&#1664;`&#65533;&#65533;ff8&#1220;&#65533;&#65533;P 
L&#65533;&#65533;,8&#65533;&#65533;x"k&#65533;ADT8&#65533;&#65533;mS#F(<b&#65533;M&#65533;&#65533;`(Hn&#65533;W&#65533;g&#65533;&#65533;D&#16414;M&#65533;JI^&#65533;\;&#65533;&#65533;7 b&#65533;&#65533;3&#65533;%&#65533;&#65533;i&#65533;&#65533;sT&#65533;w&#65533;q	\&#65533;-&#65533;&#65533;&#65533;&#65533;&#65533;G&#65533;&#65533;XlIp&#65533;&#65533;&#65533;&#65533;&#65533;(&#65533;&#65533;qS!e&#65533;p&#65533;(W&#65533;&#65533;D &#65533;&#904;p&#65533;z_QE&#65533;UU%I&#65533;&#65533;&#65533;&#700;y&&#65533;)pA]&#65533;B0&#65533;&#1044;&#65533;&#65533;R&#65533;&#65533;&#65533;&#65533;e&#65533;&#65533;&#65533;1&#65533;&#65533;&#65533;&#65533;9&#65533;"`0&#65533;&#65533;&#65533;&#65533;:&#267;1&#65533;&#65533;S##BFt[YI&#65533;&#65533;&#65533;&#65533;PP_&#65533;9&#65533;&#65533;&#65533;&#65533;h&#65533;&#65533;&#65533;&#65533;&#65533;&#65533;&#65533;+d&#65533;JYj&#65533;+B&#1559;4`&#65533;8$&#65533;?&#65533;0&#65533;&#65533;"? &#65533;&#65533;&#65533;4"&#65533;x&#65533;&#65533;>&#65533;l"Wd&#65533;N&#1334;(C;&#65533;L&#65533;1{&#65533;&#65533;&#65533;&#65533;k&#65533;cq&#65533;&#65533;	&#65533;&#65533;&#65533;&#65533;i&#65533;u`&#65533;&#65533;&#65533;G&#65533;&#65533;&#65533;&#65533;^&#65533;G&#65533;&#65533;&#65533;&#65533;H&#65533;2&#65533;O&#65533;&#65533;W&#65533;&#65533;K&#65533;	&#65533;&#65533;#&#65533;&#65533;1fa&#65533;/PkZ&#65533;l&#65533;&#65533;&#65533;	`&#65533;&#65533;=&#65533;&#65533;&f&#65533;V&#65533;&#65533;N]S&#65533;1&#65533;9k&#65533;f=_h&#65533; 5Y&#65533;a&#65533;!z&#65533;+d8&#65533;%&#65533;s&#65533;;&#65533;&#65533;&#65533;Le2&#65533;&#65533;8&#499;&#65533;&#65533;c&#65533;&s F;&#65533;@&#65533;I%r&#65533;&#65533;1&#65533;IV&#65533;O"&#65533;&#65533;^;&#65533;&#65533;&#65533;#&#65533;&#65533;OQ&#65533;B&#65533;9y&#65533;M&#65533;&#65533;;L&#65533;x&#65533;&#65533;	'*&#65533;&#65533;dx
&#65533;*>&#65533;&#1987;&#65533;?U&#65533;:&#65533;b&#65533;&#65533;oa&#65533;I=It&#65533;s( 1&#65533;&#65533;&#65533;&#65533;<&#65533;&#65533;`&#65533;&#65533;&#1156;&#65533;^&#65533;.)'=d&#65533;e&#65533;&#65533;q&#65533;
&#65533;&#65533;B&#65533;P&#65533;&#65533;$&#65533;&#65533;WCaE&#65533;&#65533;1@aQ&#65533;$&#65533;W/\aab&#65533;	8&#1572;,iP-S0&#65533;&#65533;&#65533;Bl&#65533;?&#65533;&#65533;%f&#65533;ALB&#65533;%&#65533;&#1051;XiK&#65533;&#65533;&#65533;p&#65533;&#65533;H&#65533;,n&#65533;&#65533;&#656;/l&#65533;L&#65533;L&#65533;X&#65533;GC'&#65533;s`&#440;&#65533;H&#65533;XgL&#65533;&#65533;K&#65533;@F&#65533;<&#65533;&#65533;&#65533;,&#65533;&#65533;F/7&#65533;&#65533;A&#65533;0&#65533;
S&#65533;&#65533;4*&#65533;+%$&#65533;&#65533;VT8&#65533;+D!&#65533;/l&#65533;]
'"'&#65533;.&#65533;&#65533;o&#65533;`&#328;&#65533;6&#65533;d&#65533;B&#65533;&#65533;&#65533;+&#261;&#28578;&#65533;&#65533;v&#65533;d&#65533;&#65533;&#1257;&#65533;L~&#65533;&#65533;+R2M&#65533;&#65533;X&?&#65533;!&#65533;[&#65533;bK&#65533;E&#65533;V&#65533;&#65533;&#65533;)pO&#65533;&#65533;C&#65533;&#65533;	X@I&#1324;&#65533;[7&#65533;&#65533;l&#65533;S$J&#43473;jDORJ&#65533;O&#65533;C&#65533;&#65533;ch&#65533;#&#65533;f&#65533;&#65533;&#497;&#65533;V&#65533;:&#65533;&#65533;&#65533;P&#65533;&#65533;&#65533;&#65533;"&#65533;5C&#65533;&#65533;y4oO&#152;&#65533;V.Q&#65533;&#65533;x&#65533;&#65533;&#65533;:&#65533;&#65533;&#65533;N&#65533; &#65533;W&#65533;&#1428;&#65533;&#65533;%+&#65533;"&#65533;&#65533;&#65533;&#65533;:&#65533;&#65533;Z&#65533;&#65533;	#&#65533;`&#65533;&#65533;UP&#65533;
@1&#65533;&#65533;f?+&#65533;U&#65533;&#65533;4&#65533; &#65533;[&#65533;L &#65533;&#65533;&#65533;&#65533;&#65533;&#65533; &#65533;&#65533;&#65533; 1";^&#65533;zO&#65533;9&#65533;XL4&#390;3&#65533;&#65533;D&#65533;:&#65533;X{&#645;F&#65533;&#65533;&#396;&#65533;R<&#65533;m&#65533;M&#65533;Tg&#65533;&#65533;&#65533;\&#65533;5&#65533;I&#65533;z&#65533;&#65533;e&#867;&#65533;^e&#1459;8k&#380;&#65533;P>&#65533;pP0^&#1128;W&#65533;&#65533;Dv&#65533;S&#65533;&#65533;F[&#65533;v@T&#65533;&#65533;p&#65533;&#65533;d&#1758;&#65533;&#65533;&#65533;N5k&#65533;&#65533; ]&#65533;'+&#65533;Q&#65533;W&#65533;!D8r&#65533;1&#65533;	us!oo&#65533;D&#65533;&#2013;&#65533;C&#795;&#65533;&#65533;&#65533;"41e&#65533;&#65533;&#65533;&#65533;Ga&#65533;s&#65533;:&#65533;&#65533;&#65533;A'&#65533;.&#65533;&#65533;B/DWA&#65533;&#65533;B&#65533;Q&#65533;0@&#65533;LX&#65533;&#65533;I\:&#65533;H&#65533;&#65533;&#65533; &#65533;2t	&#65533;&#65533;&#65533;&#65533;&#65533;A&#65533;&#65533;&#65533;&&#65533;&#65533;N&#65533;[H\]&#65533;&#65533;C(^|&#65533;&#65533;UTE<B7&#65533;\&#65533;$C,&#65533;&#65533;G&#65533;&#65533;q&#65533;&#65533;B&#65533; Cky&#185;&#65533;&#65533;C&#65533;&#65533;H&#65533;U&#65533;TJ&#65533;&#65533;0&#65533;B&#65533;&#65533;JP&#65533;&#65533;Ud&#65533;&#65533;&#65533;BLi&#65533;5ST&#65533;C&#65533;UD<&#65533;+&#65533;&#65533;/&#65533;B&#65533;&#1903;&#65533;&#65533;A\@&#65533;&#65533;Y&#65533;&#65533;]g|@&#65533;&#65533;&#65533;&#65533;Xe@&#65533;x&#65533;L&#65533;y&#65533;&#65533;&#65533;&#65533;&#65533;D&#65533;&#65533;z&#65533;F\AGu&#65533;&#65533;#&#833;s&#65533;9&#1707;&#769;&#65533;&#65533;&#65533;&#65533;Dj&#65533;&#65533;&#65533;&#65533;&#65533;&#65533;w&#65533;&#65533;&#65533;&#65533;^&#65533;J&#65533;&#65533;&#65533;$&#65533;g&#65533;&#65533;+&#258;a&#252;&#65533;&#65533;xD&#65533;&#65533;/&#65533;&#65533;G&#65533;&#65533;&#65533;&#65533;&#65533;&#65533;,&#65533;&#65533;&#65533;&#65533;&#65533;8&#65533;,&#1281;&#65533;t&#65533;&#65533;!a&#65533;G[u)1&#65533;&#181;&#65533;V&#65533;&#65533;D$N?q&#65533;"MF[J&#65533;&#65533;T&#65533;&#65533;&#65533;C2&#65533;&#65533;(HC=&#65533;4BtB>a&#65533;,&#65533;&#65533;&#65533;'&#65533;&#65533;&#65533;;&#65533;&#65533;O&#65533;&#65533;&&#65533;&#65533;:&#65533;B/,#&#65533;|&#65533;&#65533;T&#65533;C1&#65533;&#921; &#65533;IA&#65533;&#1233;$CE(&#65533;C&#65533;)&#65533;*&#65533;D|&#65533;D&#65533;&#65533;z&#65533;	9EN&#65533;h&#65533;O|A0Qb&#65533;&#65533; ^Z&#65533;&#65533;!\&#65533;-&#65533;&#65533;&#65533;B&#65533;T(&#65533;K&#65533;
&#65533;&#65533;TKx&#65533;GT&#65533;&#65533;,H&#65533;&#65533;9&#65533;&#65533;+~&#65533;&&#65533;UjE_D&#65533;OD&#65533;&#65533;V&#65533;J{&#1795;&#65533;Q&#65533;&#65533;j]&#65533;C&#65533;($&#65533;&#65533;B&#65533;&#65533;&#1925;d&#65533;tpB(DM&#65533;m&#65533;e&#65533;gLa &#65533;\@&#65533;&#65533;&#65533;&#65533;}&#65533;Y5&#65533;&#65533;&#65533;&#65533;PQ&#65533;5&#65533;&#65533;&#65533;a\&#65533;c&#65533;&#65533;&#65533;&#65533;&#668;ET&#65533;&&#65533;K&#65533;&#65533;&#65533;t&#65533;slb_&#65533;_&#65533;&#65533;(6&#65533;&#65533;|&#65533;&#65533;&#65533;)s&#65533;&#65533;b4&#403;&#65533;&#65533;+@^,&#65533;0,&#65533;0&#65533;Y'M0&#65533;ZU&#65533;&#65533;|&#65533;b&#65533;&#65533;&#65533;&#65533;&#65533;d&#65533;P&#65533;&&#775;&#65533;&#65533;&#65533;Z&#65533;&#65533;&#65533;&#65533;&#65533;#&#65533;&#65533;,&#65533;&&#65533;l&#65533;N&#65533;8&#65533;&#543;P&#65533;'&#65533;T6-&#65533;D&#65533;G&#65533;&#65533;I;&#65533;C1P&#65533;&#1091;<F&#65533;&#65533;&#65533;&#65533;5&#65533;B&#65533;A+&#65533;&#65533;&#65533;&#65533;0&#65533;C&#65533;Hc&#65533;&#65533;<&#65533;D&#65533;R&#65533;& CYHcAP&#65533;qD&#65533;&#65533;&#65533;$&#919;&#65533;&#65533;&#65533;$0&#65533;&#65533;?&#65533;ND&#65533;H&#65533;&#65533;)M&#65533;BfI0x&#65533;Z(N&#65533;V&#65533;B-&#65533;&#65533;!&#65533; e&#448;(&#65533;O'&#65533;
}&#65533;&#9285;j)e&#65533;A&#65533;&#65533;&#65533;+tP&#65533;N&#455;}&#65533;U(&#65533;C@P	&#65533;&#65533;C&#65533;&#65533;I1E&#65533;J9&#1629;,&#65533;Mp&#65533;50L!&#65533;&#65533;]L&#65533; L*&#65533;&#65533;X&#65533;&#65533;W&#65533;T&#65533;&#65533;&#65533;&#65533;R&#65533;&#65533;&#17064;a&#65533;hRQO&#65533;&#65533;1&#65533;sD&#65533;&#65533;uv&#65533;Jt,&#65533;&#65533;Y&#65533;&#65533;&#65533;&#65533;&#65533;Q&#65533;&#65533;&#65533;&#65533;&#65533;&#65533;&#65533;m&#65533;z&#65533;&#65533;&#65533;&#65533;&#65533;u&#65533;E&#65533;&#65533;&#65533; -R&#65533;&#65533;,&#65533;M&#65533;&#65533;&#65533;&#65533;&#162;&#65533;&#65533;x&#65533;&#65533;5&#65533;&#65533;}&#65533;&#65533;&#65533;&#65533;.4&#65533;H&#65533;&#65533;&#65533;J&#65533;&#65533;cF&#65533;&#65533;',U&#1540;'&#65533;&#65533;0&#65533;&#65533;&#65533;&#65533;&#65533;0p&#65533;Jj{&#65533;;0&#65533;(=&#65533;I{y%:&#65533;'}&#65533;G(gVH&#65533;'&#65533;W&#65533;C;C&#65533;&#65533;&#65533;&#65533;A1&#65533;;P&#65533;&#65533;T&#65533;&#65533;X&#65533;.&#65533;&#65533;&#65533;;q_J&#65533;&#65533;&#65533;H(&#65533;&#65533;}&#65533;&#65533;&#65533;<}&#65533;?m&#65533;TD 	)}&#65533;&#65533;&#65533;Q&#65533;	; &#65533;1MlZ@l&#65533;A/&#65533;&#65533;:U\&#65533;&#65533;&#65533;$(&#65533;x&#65533;B
}&#65533;&#65533;S&#65533;&#1625;&#65533;X&#65533;x&#65533;&#65533;B0&#65533;&#65533;P&#65533;&#65533;zY&#65533;tB&#65533;&#65533;&#1987;I&#65533;&#65533;&#65533;J&#65533;&#65533;&#65533;&#65533;&#65533;"a&#65533;+&#65533;E&#65533;&#65533;\&#65533;&#65533;+&#65533;&#65533;"%C&#65533;q&#65533;
&#65533;&#65533;u_&#65533;h&#65533; &#65533;&#65533;&#65533;&#65533;d&#65533;,&#65533;pnH`&#65533;&#65533;G&#65533;E&#65533;&#65533;!&#65533;&#65533;<&#65533;&#65533;&#65533;&#65533;Djf&#65533;&#65533;\&#65533;
U&#65533;t&#65533;,V&#65533;&{l&#65533;^&#65533;&#65533;&#65533;5^TR}&#65533;.l&#65533;^Ds&#65533;0&#65533;&#65533;&#65533;&#65533;&#24704;&#65533;m&#65533;E'&#1060;y8^&#65533;&#65533;&#1300;H&#65533;&#65533;E&#1363;&#65533;Q&#65533;.@&#65533;&#65533;1q&#65533;&#65533;8&#65533;:&#65533;&#65533;
&#269;@u&#65533;&#65533;`kA9+&#65533;r&#65533;&#65533;&#65533;&#65533;&p&#65533;J&#65533;&#65533;>&#65533;&#65533;M&#65533;!&#65533;&#65533;&#65533;KS>-Cy&#65533;&#65533;|J&#65533;A&#65533;&#65533;&#65533;aQ&#65533;N&#65533;&#65533;'J5j&#65533;6&#65533;H?&#65533;&#65533;.H18&#65533;&#65533;X&#65533;&#65533;2&#65533;p&#65533;j|&#65533;&#65533;D&#65533;$ql
&#65533;&#65533;&&#676;&#1282;:0&#65533;>5&#65533;&#65533;&#1885;-(&#65533;&#65533;%,l&#710;Bn&#65533;
)&#65533;&#65533;&#65533;JJx&#65533;&#65533;&#65533;&#65533;&#65533;(!Mb&#360;&#65533;&#65533;`$&#65533;&#65533;&#65533;a&#65533;r
&#65533;<&#311;&#65533;J_&#65533;a.U&#65533;N&#65533;E&#65533;&#65533;&#1537;&#65533;&#65533;.Z
&#554;&#65533;e
&#65533;&#65533;2W&#1373; &#65533;Y&#65533;&#65533;&#152;&#65533;&#65533;5L&#65533;|@&#65533;&#65533;&#65533;&#65533;&#352;)&#65533;"&#1456;&#65533;D&#351;&#65533;&#65533;&#65533;iB&#65533;&#65533;eF&#65533;\&#65533;V<&#65533;&#65533;@&#65533;&#1294;&#65533;&#65533;A&#65533;D&#65533;q&#129;v&#65533;&#65533;&#65533;&#65533;F0&#65533;&#65533;p&#65533;k&#1966;&#65533;l&#65533;m&#65533;"~&#65533;#mV&#65533; C&#65533;BE{&#65533;*&#65533;`&#65533;&#65533;&#1933;&#278;&#65533;mB&#65533;&#65533;M_&#1601;CQ&#65533;&#65533;&#65533;6~D&#65533;&#65533;&#65533;F&#65533;&#65533;d&#65533;&#65533;&#65533;v&#65533;&#65533;:@&#65533;&#65533;&#65533;&#65533;J&#65533;M&#65533;&#65533;3&#65533;&#65533;&#65533;;&#65533;&#65533;O&#65533;G&#65533;>&#65533;y&#65533;BG#,&#157;&#1821;&#65533;M&#65533;PF&#770;&#65533;LDO&#65533;&#1234;&#65533;6!
/y&#1783;}&#65533;&#65533;V&#65533;&#65533;B&#262;&&#65533;tk&#65533;&#65533;&#65533;&#65533;t&#65533;!c(&#65533;&#65533;&#65533;Q&#65533;d,&#65533;)C,l#&#65533;&#65533;;&#65533;&#65533;.&#65533;w0&#65533;5&#65533;W&#65533;&#65533;&#65533;&#65533;&#65533;G&#65533;C&#493;&#65533;S&#65533;&#65533;&#65533;&#65533;A&#65533;a})&#65533;&#65533;:&#65533;&#1644;G&#65533;L&#65533;&#65533;&#65533;P&#65533;&#65533;&#65533;&#65533;/&#65533;p}&#1570;p8Hf&#65533;&#65533;y&#65533;&#65533;e&#65533;-C&#65533;&#65533;&#65533;_&#65533;&#65533;&#65533;&#65533;g&#65533; )&#65533;&#65533;RMPZ&#65533;&#65533;[Q&#65533;i&#65533;A&#65533;:*&#65533;&#65533;1 Vqt&#65533;C^&#65533;Q&#65533;&#65533;&#65533;&#65533;&#65533;&#65533;\&#65533;^Zv&#65533;p&#65533;,&#65533;Mn&#1358;&#65533;&#65533;&#65533;X&#65533;&#65533;R&#65533;|t&#65533;-&#65533;&#1452;&#65533;&#65533;*DTDu}&#65533;&#65533;0&#65533;&#1072;&#65533;,]&#65533;m1&#65533;&#65533;&#65533;&#65533;h&#65533;&#65533;&#65533;G&#65533;&#65533;pB&#65533;N&#65533;&#951;&#65533;&#65533;(&#65533;&#65533;&#65533;I&#65533;X&#65533;&#65533;R&#65533;v&#65533;=&#65533;&#65533;>&#65533;?&#65533;&#65533;&#65533;Z&#65533;
&#65533;Cz&#65533;(&#65533;'|&#65533;.&#65533;&#65533;:&#65533;&#65533;&#65533;&#65533;&#65533;&#65533;&#65533;&#65533;&#65533;<N&#65533;&#65533;&#65533;Bi'&#65533;&#65533;"&#65533;4&#48095;L&#65533;&#65533;<.&#65533;&#65533;A&#65533;&#65533;&#65533;Ht&#65533;&#65533;&#65533;&#65533;B&#65533;&#65533;&#65533;G&#65533;VT&#65533;BG>6qP&#1665;;&#65533;&#65533;: &#65533;&#65533;&#65533;q&#65533;T&#65533;&#65533;&#65533;V&#65533;&#65533;A&#65533;&#65533;&#65533;R8F&#65533;&#65533;&#65533;&#65533;z,&#65533;B&#65533;1&#65533;&#65533;n&#65533;G&#65533;&#856;&#65533;&#65533;,&#65533;&#65533;d&#65533;V&#65533;&#65533;&#65533;&#65533;+&#65533;K}&#65533;y&#65533;-&#65533;
QfL&#65533;#&#65533;5&#65533;&#65533;&#65533;g&#65533; &#65533;&#65533; Q|`&#65533;&#65533;-&#65533;O8&#65533;&#65533;GY l&#65533;T&#65533;&#65533;Ur&#65533;&#65533;&#672;&#65533;!O4&#65533;&#65533;Q&#65533;&#65533;'&#65533;&#65533;&#65533;&#65533;&#65533;y&#65533;&#65533;vPDv&#65533;&#65533;0&#65533;$&#65533;&#65533;&#65533;&#65533;EiM'k&#65533;*&#65533;".&#65533;M&#65533;&#65533;a&#65533;+&#65533;Al&#65533;&#65533;p&#65533;f/E+&#65533;D&#65533;$Ioq&#65533;&#65533;&#1270;=)E&#65533;&#65533;e&#65533;&#65533;N&#65533;mZ+%&#65533;H&#65533;&#65533;,T&#65533;1&#65533;&#65533;U4'&#65533;@&#65533;&&#65533;c&#65533;&#65533;5&#777;(&#65533;4&#65533;0&#65533;+&#65533;X&#65533;|J&#65533;>&#65533;:&#65533;	&#65533;&#1537;BSu&#65533;&#65533;AAf&#65533;;8&#65533;&#65533;&#65533;&#65533;&#65533;&#65533;&#65533;8+h&#65533;D&#65533;&#65533;&#65533;&#65533;A/&#65533;&#65533;\&#65533;@D7&#65533;&#615;0&#65533;/He&#65533;&#1298;&#65533;&#65533;&#65533;y$t&#65533;&#65533;z&#65533;&#65533;l&#65533;]B7&#65533;&#65533;&#65533;&#65533;B&#65533;9&#65533;>&#1880;*&#65533;&#65533;&#65533;AK&#65533;B9\&#65533;&#65533;&#65533;&#65533;&#65533;U&#65533;H&#65533;&#65533;L&#65533;&#65533;&#65533;z&#65533;&#797;H&#65533;*&#65533;&#65533;*&#65533;&#1207;"I&#65533;e&#65533;&#65533;&#65533;z&#65533;&#65533;a&#65533;&#65533;a&#65533;&#65533;&#65533;&#1321;h&#65533;&#65533;	&#65533;YA`A &#65533;&#409;&#65533;##^q&#65533;b&#1298;zr&#65533;&#65533;x H&#65533;.&#65533;P&#65533;&#65533;O"&#65533;&#65533;z@'
	&#65533;OsZL&#65533;&#65533;&#65533;T3B&#65533;&#65533;q\U&#65533;&#65533;	&#65533;&#65533;f&#65533;`&#65533;&#65533;&#65533;X&#29520;4&#65533;&#65533;&#65533;&#65533;^t3&#65533;&#65533;%&#65533;n,/&#65533;&#65533;M&#65533;&#65533;,&#65533;&#65533;&#65533;j&#65533;&#65533;"&#65533;K&#65533;&#65533;&#65533;Au&#65533;&#65533;X}V&#65533;&#65533;&#232;>E&#65533;,8N'&#65533;&#65533;C&#65533;&#65533;&#65533;&#65533;&#65533;&#65533;&#1331;&#65533;&#65533;)?S;&#65533;@(9\O1&#65533;&#1282;&#65533;V}&#65533;Bf&#65533;&#65533;&#65533;O&#65533;.&#65533;&#65533;2<&#65533;&#65533;&#65533;H&#65533;&#65533;&#65533;D!&#65533;vH&#150;@&#642;:&#65533;&#65533;&#65533;&#65533;&#65533;G&#65533;h&#65533;&#733;`&#65533;C&#65533;&#65533;&#65533;&#65533;&#65533;&#65533;z&#235;&#65533;M&#65533;&#65533;"&#65533;&#65533;/&#65533;G&#65533;&#65533;XF&#756;\&#65533;&#65533;&#65533;&#65533;&#65533;&#65533;&#65533;&#65533;],&#65533;&#65533;]CE&#65533;&#65533;&#65533;&#65533;&#65533;&#65533;<K&#65533;&#65533;k0&#1373;&#65533;B&#65533;&#65533;&#65533;B,&#65533;&#65533;&#65533;&#65533;v]&#65533;T8Iw&#65533;&#65533;&#65533;&#65533;-&#65533;&#65533;&#1630;;hX&#65533;	&#65533;&#65533;&#65533;&#65533;&#65533;&#65533;&#65533;cAb&#65533;&#65533;&#65533;\&#65533;&#65533;&#65533;Dd&#65533;j&#65533;&#65533;^&#65533;BP%E&#65533;&#65533;m$C&#65533;&#65533;&#65533;&#65533;&#65533;&#65533;&#65533;k&#65533;&#65533;a;Q&#65533;U&#65533;&#65533;&#65533;#lqB&#1016;&#65533;T4&#65533; &#65533;O&#65533;`&#65533;&#65533;&#65533;&#65533;K&#65533;7&#65533;f&#65533;zu&#65533;
&#65533;&#65533;&#65533;|&#65533;&#65533;&#65533;%&#65533;&#65533;7&#65533;4mJ#&#331;*&#65533;`+&&#65533;&#65533;.\&#65533;x&#65533;eL&#65533;&#65533;(&#65533;(&#65533;$&#65533;&#65533;&#65533;4T&#65533;&#65533;2&#65533;&#65533;&#65533;&#65533;!&#65533;&#257;&#65533;l]+&#65533;P&#65533;D&#65533;&#65533;&#65533;&#65533;2e&#65533;&#65533;)&#65533;&#65533;i1b&#65533;&#65533;P&#65533;t&#65533;_?~&#65533;&#65533;M3&#65533;d(R&#65533;H&#65533;&#180;i&#65533;v&#65533;&#65533;&#65533;(\&#65533;&#65533;z&#65533;&#65533;4&#65533;&#65533;:&#65533;&#65533;5]Ui&#65533;Hq&#65533;8&#65533;c&#65533;&#65533;R&#65533;^&#65533; &#65533;&#65533;b&#65533;.&#65533;**NCv&#65533;&#65533;e&#65533;;&#65533;&#65533;&#65533;&#65533;&#65533;|&#65533;&#65533;Z'5Y,8o0"D&#65533;N&#65533;8r&#65533;&#65533;&#65533;&#65533;1On&#65533;&#65533;&#65533;V&#65533;B&#65533;&#65533;&#65533;5&#65533;&#65533;&#65533;c&#65533;8m&#65533;&#65533;&&#65533;7&#197;&#65533;U<&#65533;&#726;!&#65533;&#65533;F&#65533;&#65533;`&#65533;&#65533;L&#65533;f&#1327;&#65533;&#65533;&#65533;&#65533;G&#65533;X4&#65533;C&#65533;&#65533;6&#65533;Ot&#65533;%&#65533;&#65533;f	&#65533;`&#65533;&#65533;&#65533;d&#65533;&#65533;&#65533;&#65533;&#65533;Yf&#65533;5&#65533;O&#65533;D&#1093;>0&#65533;&#65533;<&#65533;&#65533;&#65533;0x&#65533;^&#65533;&#65533;<&#65533;&#65533;&#65533;h&#65533; &#65533;`&#65533;a&#65533;&#65533;&#65533;&#65533;&#65533;&#65533;I&#65533;6&#6459;9&#65533;`&#65533;!&#65533;&#65533;&#65533;6&#65533;^y0&#65533;Y<&#65533;d7&#65533;&#65533;r;&#1800;"&#65533;M&#65533;30&#65533;X&#65533;48&#65533;&#65533;9&#1152;CXp&#65533;&#65533;
;X&#65533;&#65533;W&#65533;&#65533;&#65533;&#65533;}&#65533;&#65533;&#65533;&#65533;&#65533;&#65533;9&#65533;sC&#65533;8&#65533;&#65533;3;&#65533;&#65533;&#65533;$bBY&#65533;&#65533;&#65533;*&#65533;(&#65533;&#65533;&#779;/&#65533;&#65533;(&#65533;&#65533;d|	&#65533;
.&#65533;&#65533;&#147;a`&#65533;&#65533;$&#65533;&#65533;$]6&#65533;L/6&#65533;e&#65533;&#65533;J&#65533;95&#65533;&#65533;&#65533;&#65533;&#65533;)&#65533;&#65533;&#65533;&#989;v&T&#65533;cT&#65533;&#65533;&#65533;&#65533;"&#65533;,&#65533;8[&#65533;&#1766;&#65533;&#65533;d&#65533;v&#65533;y&#21350;&#65533;&#728;j&#65533;&#65533;$&#65533;,&#65533;&#65533;&#65533;&#65533;{&#65533;
&#65533;&#65533;x&#65533;AF4&#65533;&#65533;zB&#65533;4\a&#65533;&#65533;&#65533;&#65533;&#1355;&#65533;Nc&#65533;9&#1960;&#65533;N1S&#65533;&#65533;.ZA6&#65533;d&#65533;A&#65533;!&#65533;R7&#65533;&#65533;&#65533;Z&#65533;ag*a<&#65533;7&#65533;N&#65533;.&#65533;&#65533;e&#65533;0bb&#65533;2&#65533;&#65533;&#10787;&#65533;&#65533;&#65533;#&#65533;&#65533;&#65533;(s&#65533;2X*}cd5&#65533;&#65533;M!FH&#65533;/=&#65533;kOUT&#65533;W&#65533;$h&#65533;gF&#65533;&#65533;!&#65533;B9l'&#65533;&#65533;&#65533;&#65533;&#65533;&#65533;I\&#65533;&#65533;P\En&#65533;@&#65533;&#65533;`GL&#65533;&#1091;&#65533;?X&#65533;&#65533;&#65533;&#65533;&#65533;&#65533;!&#65533;&#65533;8&#65533;7&#65533;&#65533;&#65533;&#65533;-&#65533;&#65533;&#65533;&#65533;W&#65533;&#65533;B&#65533;&#65533;B-'uC&#65533;&#65533;t
/&#65533;&#65533;R8"&#65533;XN&#65533;~eS:a&#65533;Nx&#1715;&#65533;M{&#65533;p&#65533;:v&#65533;&#65533;&#65533;|&#65533;&#65533;iN&#65533;pC&#65533;&#65533;&#65533;P&#65533;_}&#65533;&#1477;b&#65533;&#65533;&#65533;8&#65533;pn&#65533;5&#65533;5u&#65533;W&&#65533;%&#65533;&#65533;&#32932;a|y%&#65533;&#65533;*&#65533;&#65533;%bb&#11622;M|	&#65533;&#65533;Pv&#65533;&#65533;_@&#65533;e&#65533;&#65533;&#65533;&#65533;
b(&#65533;j&#65533;R&#65533;&#65533;&#65533;&#65533;&#65533;`C&#65533;&#65533;q&#65533;&#65533;l&33&#65533;&#65533;&&#65533;&#65533;3O&#65533;&#65533;-j&#65533;U&#65533;&#65533; n"&#65533;&#65533;&#65533;`6Q.&#65533;&#65533;C4&#65533;&#65533;W\&#65533;&#65533;&#65533;&#65533;"m&#65533;&#65533;J*P&#65533;b&#65533;&#65533;&#65533;&#136;&#65533;>$qA!I&#65533;	QT&#65533;H&#65533;&#65533;6&#65533;@{t&#65533;&#65533;/TJ!&#65533;&#65533;)l&#65533;@&#65533;&#65533;&#65533;XiXC&#65533;&#65533;&#65533;1&#65533;&#65533;
MD*bv&#65533;&#65533;Q7&#65533;&#65533;PDX&#65533;&#65533;&#65533;&#65533;&#65533;&#65533;&#65533;ys &#65533;&#65533;@W&#65533;U&#65533;&#65533;2&#65533;&#65533;3O&#65533;bBj&#514;&#65533;&#65533;aC*&#65533;U&#65533;&#65533;&#65533;&#65533;&#773;Z&#65533;&#65533;&#65533;Fd&#65533;&#65533;E3&#65533;&#65533;&#65533;fD#&#65533;&#65533;p"&#65533;H#&#65533;qi8&#65533;&&#65533;&#65533;&#65533;8&#65533;&#65533;Xh&#65533;&#65533;&#65533;&#65533;&#65533;.p&#65533;&#65533;P&#65533;&#65533;Vt&#65533;&#1156;&#65533;.&#833;9Kb&#65533;&#65533;&#65533;5&#65533;&#873;N&#65533;&#65533;&#65533;&#65533;&#65533;&#65533;
&#65533;|&#65533;&#65533; &#65533;&#65533;`A&#65533;J&#65533;&#65533;&#65533;{s&#65533;&#65533;&#65533;R&#65533;M&#65533;&#65533;!&#65533;&#65533;X}1M&#65533;&
&#65533;&#65533;&#65533;ED&#65533;&O\D%&#65533;&#65533;?&#65533;r&#65533;+r&#65533;&#65533;&#65533;D&#65533;&#65533;	Y&#65533;`h
F41&#65533;u&#65533;&#65533;&#65533;of&#65533;Yt&#65533;i0&#65533;m&#65533;C-01ta&#65533;:&#1153;&#65533;&#65533;&#65533;&#65533;$&#65533;&#1330;&#65533;H&#65533;	ox&#65533;2&#65533;&#65533;&#202;&#65533;&#65533;&#65533;&#65533;&#65533;:&#65533;&#65533;.|&#65533;'&#65533;d&#65533;2:AB&
&#65533;@&#65533;U@&#65533;&#65533;&#65533;&#65533;`&#65533;f2&#65533;&#65533;&#65533;&#65533;^H]M&#65533;U1&#65533;8c&#393;"{ 6&#65533;G9lO&#65533;&#65533;a &#65533;&#65533;Y&#65533;&#65533;&#65533;&#40962;&#65533;&#65533;&#65533;b&#1097;7&#65533;&#65533;&#65533;qRp&#65533;/2&#65533;&#65533;5k&#65533;&#65533;&#65533;&#65533;&#65533;&#65533;&#65533;&#65533;I(B&#65533;&#65533;&#632;&#65533;&#65533;?u&#65533;YI&#65533;&#65533;&#65533;	!+m&#65533;DZ;8&#65533;@yrCu1[l&#65533;aJ&#2014;&#65533;E&#65533;&#65533;@L 8&#65533;&#616;2z&#65533;&#65533;nt&#65533;&#65533;@&#65533;&#65533;k&#65533;0&#65533;0)&#65533;iI&#65533;&#65533;'&#65533; &#65533;/paM&#65533;&#65533;&#65533;&#65533;c&#65533;&#65533;sc&#65533;CB&#65533;Min&#65533;HD&#1299;&#65533;&#65533;	8&#65533;BL&#65533;&#65533;+t&#65533;+&#65533;&#65533;&#65533;&#65533;&#65533;+X!&#65533;7,&#65533;&#65533;&#65533;&#65533;&#65533;X&#65533;&#65533;04&#65533;QqPC&#65533;&&#65533;&#65533;`&#65533;$&#65533;&#65533;'LPU {&#65533;&#65533;&#65533;9&#65533;&#65533;/@E}~&#65533;F&#65533;>V&#65533;+2&#65533; &#65533;/J&#65533;`&#65533;%$&#65533;+@1R/&#65533;&#65533;'&#65533;&#65533;&#65533;4#&#65533;7&#65533;be&#65533;&#65533;0&#65533;&#65533;eh&#628;&#65533; 9&#65533;Q~&#65533;f	[&#65533;&#65533;&#65533;2
&#65533;BU<&#65533;&#65533;&#65533;k	&#65533;1&#65533;1,&#65533;d0&#65533;&#65533;<&#65533;&#65533;	&#65533;&#65533;4&#65533;&#65533;&#65533;<A&#65533;&#65533;|5u&#282;	^&#65533;&#65533;&#65533;4,&#65533;&#65533;}&#65533;V.&#65533;&#65533;cK0<2'&#65533;&#65533;!!&#65533;q&#65533;g72&#65533;74*T&#65533;aC&#65533;X(+}&#65533; *x
&#65533;l&#65533;&#65533;&#65533;&#65533;`&#65533;=&#65533;&#65533;Z&#65533;&#65533;`&#65533;p&#65533;_hE&#1497;&#65533;&#65533;&#65533;&#65533;a0&#65533;D&#65533;&&#65533;E=&#65533;Ysy&#65533;;&#65533;&#65533;I&#65533;C&#65533;,a(&#65533;&#65533;#&#65533;%&#65533;&#65533;*&#65533;&#65533;&#65533;&#65533;6b&#65533;7&#65533;Xa&#65533;RJ&#530;&#65533;&#65533;_&#65533;}&#1373;A&#65533;&#65533;&#65533;'&#65533;|&#65533;&#65533;$a&#65533;	9&#65533;&#65533;Ma&#65533;&#65533;&#65533;NL4o"-&#65533;&#65533;&#65533;KN<&#65533;N&#65533;&#65533;+v&#65533;&#1995;&#65533;&#65533;	&#25439;&#65533;&#65533;&#65533;WJu&&#65533;1&#65533;&#65533;$]LH&#65533;&#65533;
&#65533;'&#65533;&#65533;&#459183;A)&#65533;!&#65533;&#65533;&#65533;:4&#65533;&#65533;&#65533;J&#65533;&#65533;&#65533;b&#65533;<&#65533;+~2&#65533;,"&#65533;&#65533;&#65533;0&#65533;&#65533;4s*$&#65533;&#65533;*&#65533;&#65533;&#65533;,&#65533;X&#1284;&#65533;&#65533;#&#65533;q&#65533;&#65533;&#65533;L&#65533;_B&#65533;&#65533;&#65533;&#65533;esV&#65533;&&#65533;`;&#65533;&#65533;\&#65533;G1&#65533;&#65533;V*&#65533;ac&#65533;(*@&#65533;&#65533;&#65533;D+&#65533;&#65533;0&#1968;&#65533;4&#65533;&#65533;&#65533;&#65533;8&#65533;&#65533;&#65533;&#65533;K&#65533;&#65533;`&#65533;&#1669;&#65533;&#65533;j5&#65533;&#65533;&#65533;+&#65533;Hi&#65533;Q&#65533;&#65533;&#65533;&#65533;0&#65533;JQ&#65533;&#65533;u&#65533;&#65533;&#1032;u &#65533;&#65533;&#65533;8&#65533;&#924;&#65533;E+&#65533;&#65533;&#65533;eL&#65533;'$f&#65533;&#1284;&#65533;&#65533;&#65533;&#65533;n&#65533;h&#65533;T&#65533;&#65533;&#65533;&#65533;>&#65533;I&#65533;$;&#65533;Z!9&#65533;Qu&#65533;&#65533;lm&#65533;Z&#65533;&#65533;&#65533;Eo8&#640;Li&#65533;&#65533;&#65533;o&#65533;&#65533;+Y&#65533;nv&#65533; &#65533;&#65533;&#65533;&#65533;P&#65533;&#65533;X&#65533;&#65533;`&#65533;@&#2020;D&#65533;&#65533; #&#65533;&#65533;&#65533;vp&#65533;&#65533;M&e&#65533;&#65533;&#65533;&#65533;&#65533;&#65533;H&#65533;&#65533;&#65533;&#65533;D"&#65533;&#65533;E n0&#65533;&#65533;fA&#65533;&#65533;0&#65533;*k&#65533;&#65533;&#65533;'`&#65533;Xn&#65533; 
&#1540;&#65533;)&#65533;"&#65533;&#65533;H"&#65533;`%#V&#65533;&#65533;&#65533;|#x&#65533;&#65533;K6XAV&#65533;n&#65533;&#65533;b&#65533;L&#65533;&#65533;9&#65533;&#65533;,D&#1920;`&#65533;E\&#65533;>&#65533;)&#65533;a&#65533;|a48%
&#65533;`&#65533;&#65533;&#65533;&#65533;5&#65533;h&#65533;&#65533;*
8H&#65533;&#65533;&#65533;&#65533;k&#65533;|&#65533;90&#65533;q$&#65533;P&#65533;)&#65533;&#65533;&#65533;1&#65533;&#65533;&#65533;&#65533;^&#65533;`&#65533;&#65533;	&#65533;&#65533;&#65533;&#65533;&&#65533;&#65533;4&#65533;&#65533;&#65533;X&#65533;&#65533;&#65533;&#65533;&#908;gaG5.&#42618;&#65533;&#65533;B&#65533;g&#65533;&#65533;>&#65533;&#65533;&#65533;&#65533;5vC&#65533;
&#392;&#65533;
	laX&#65533;!k&#65533;&#65533;y %&#65533;&#65533; &#1312;&#65533;\A&#65533;&#65533;&#65533;R&#65533;&#65533;#&#65533;&#65533;4&#65533;&#65533;Y&#65533;&#65533;&#65533;h&#65533;20d&#65533;\
n&#65533;A*&#65533;&#65533;&#65533; dB&#65533;&#65533;a&#65533;pA&#65533;&#65533;&#65533;&#65533;8@&#65533;&#65533;h^&#312;^&#65533;&#65533;&#65533;J&#65533;o&#65533;&#65533;&#65533;&#65533;&#65533;J&#65533;E\&#65533;pb&#65533;&#65533;&#65533;&#65533;2&#65533;&#65533;&#65533;8&#65533;&#65533;&#65533;/&#65533; &#427;	&#65533;&#65533; &#65533;khc#&#65533;fb&#65533;&#65533;L&#65533;  )&#65533;&#65533;&#65533;&#510;<&#65533;&#65533;L<b!fa&#65533;X&#65533;&#65533;@ z&#65533;&#65533;&#65533;&#65533;&#65533;N&#65533;J&#65533;1v&#65533;a&#65533;b&#65533; &#65533;aB@&#65533;"&#65533;G&#1314;&#65533;B&#65533;l&#65533;92ltn&#65533;&#65533; V|&#65533;&#65533;&#65533;8'&#65533;<&#65533;&#65533;D&#65533;^&#65533;&#65533;I&#65533;&#65533;	&#65533;&#65533;&#65533;(!&#65533;f&#65533;%&#65533;
&#65533;&#65533;8&#65533;^&#65533;A4&#65533;X,O%&#65533;&#65533;&#65533;p,&#65533;!&#65533;0&#65533;&#65533;l%5&#65533;.&#65533;&#65533;&#65533;&#65533;YRk&#65533;:&#65533;&#65533;&#65533;&#65533;&#65533;&#65533;&#65533;&v&#172;&#65533;-\&#65533;&#65533;&#65533;A&#65533;&#65533;z&#65533;~jb&#65533;&#65533;6&#65533;~&#65533;e&#65533;a&#65533;9&#1424;~&#65533;&#65533;&#65533;&#65533;&#65533;&#65533; &#65533;R&#65533;R&#65533;&#65533;l&#65533;f1&#65533;'&#65533;&#65533;&#65533;&#65533;&#65533;@&#273;Y&#65533;c&#65533;&#65533;&#65533;&#65533;&#1262;&#65533;&#65533; /&#65533;&#65533;&#65533;&#65533;&#65533;&#65533;#{&#65533;:&#1062;&#1692;&#65533;&#65533;&#65533;"&#65533;&#65533;%Z&#65533;&#65533;.&#65533;F&#65533;&#65533;&#65533;!d&#65533;&#65533;S&#65533;&#65533;&#65533;#&#65533;&#65533;b6&#65533;&#65533;@F&#65533;Q&#65533;&#65533;&#65533;&#65533;&#65533;&#65533;&#65533;&#65533;&#65533;E
p&#1581;&#65533;&#65533;&#65533;
&#65533;&#65533;&#65533;&#65533;B&#65533;&#65533;&#65533;`&#65533;&#65533;&#65533;H&#65533;&#65533; &#65533;&#65533;&#65533;&#1952;&#65533;&#65533;!&#65533;&#65533;^&#65533;&#65533;&#65533;	b&#65533;&#65533;*&#65533;&#65533;XA&#65533;B&#65533;&#65533;~4.&#65533;&#65533;&#65533;&#65533;D&#65533;&#65533;&#65533;Q*&#65533;&#65533;h&#65533;&#65533;ba&#65533;&#65533;!&#65533;GBs&#65533;)~e&#65533;tp0e&#65533;&#65533;X&#65533;(&#65533;&#65533;&#65533;`&&#65533;5XA^</}ftC"
&#18468;^&#65533;9&#65533;&#65533;Wb&#65533;&#65533;&#65533;	&#65533;
&#65533; &#65533;,&#65533;'&#65533;&#65533;&#65533;o%&#65533;&#65533;-&#65533;P&#65533;r&#65533; &#65533;&#65533;v&#65533;&#65533;&#65533; nc&#65533;&#65533;l&#65533;(&#65533;&#65533;&#65533;&#65533;&#65533;9~&#65533;b&#65533;`O&#65533;)V&#65533;&#65533;&#65533;&#65533;&#65533;\*&#65533;&#800;&#65533;1&#65533;r("^o&#65533;n&#65533;4f"&C*&#65533;abTp&#65533;&#65533;&#65533;d&#65533;0&#65533;<&#65533;qd&#65533;&#65533;&#65533;!&#65533;&#65533;&#65533;&#65533;fy&#65533;&#65533;g&#65533;)E&#65533;&#65533;q&#65533;&#65533;&#65533;&#65533;&#65533;&#65533;i&#65533;@R&#65533;l*I`g8b-&#65533;&#65533;&#65533;&#65533;~!1&#65533;&#65533;&#65533;&#65533;&#65533;9+&#65533;&#65533;Q;&&#65533;&#65533;!&#65533;&#65533;&#65533;;&#65533;U&#20496;&#65533;3"&#65533;&#65533;7&#65533;&#65533;@&#65533;x&#65533;<&#65533;sF&#65533;&#65533;&#65533;&#65533;SF&#65533;&#65533;J@G&#65533;f &#65533;&#65533;i&#65533;&#65533;&#65533;xe&#65533;&#65533;&#65533;&#65533;&#9594;p&#715;?&#65533;@&#65533;@&#65533;&#65533;&#65533;&#276;@&#65533;<O&#65533;&#65533;_&#65533;kN&#65533;O&#65533;&#65533;&#65533;&#65533;O2&#65533;1Z&#65533;/@&#65533;&#65533;`&#65533;bJe4&#65533;@&#65533;&#65533;
&#65533;&#65533;A&#1152;)&#65533; PZ&#65533;&#136;(&#65533;&#65533;Bb(]&#65533;&#190;&#65533;|&#65533;@ IW&#65533;
&#65533;KV$&#65533;[&#65533;&#65533;2&#65533;0&#65533;W8h&#65533;&#65533;`%4C&#65533;H9&#1312;b:&#65533;^&#65533;Aey&#65533;&#65533;&#65533;K&#65533;A&#65533;M&#65533; &#65533;Y&#65533;&#65533;/+&#65533;/&#65533;`6&#65533;&#65533;T&#65533;&#65533;86X&#65533;/|&#65533;&#65533;x&#65533;Rg&#65533;&#65533;_&#65533;A&#65533;l&#234;a&#65533;LKx&#65533;&#65533;H^&#65533;`2<f&#65533;Z&#65533;9&#65533;@TN&#65533;""b^S&#65533;&#65533;l&#65533;&#65533;h&#65533;&#65533;T&#65533;&#65533;j0Z&#65533;&#65533;U
N&#65533;&#65533;&#65533;&#65533;4c&#65533;B9&#65533;$;&#65533;F&#65533;>&#65533;L &#65533;&#65533;`z&#65533;&#65533;&#65533;jiYKi&#65533;a:;Hd&#65533;^A&#65533;&#65533;&#65533;&#65533;&#65533; &#65533;U	&#65533;&#65533;&#65533;,&#65533;&#65533;&#65533;&#65533;&#65533;&#65533;a0&#65533;\&#65533;3\/@&#65533;f\&#65533;Q&#65533;&#65533;{kdED&#65533;&#65533;j&#65533;GqM8<B&#65533;&#65533;&#65533;?&#235;?&#65533;P&#65533;&#65533;v&#65533;&#65533;;(&#65533;&#65533;
A&#65533;&#65533;&#65533;.Q&#65533;d&#65533;<&#65533;R&#65533;k&#65533;FB"	BrG-&#65533;&#65533;%&#1248;&#65533;&#65533;&#65533;&#1824;&#65533;iF&#65533;&#65533;a&#65533;i&#65533;&#65533;W\v&#65533;&#65533;d&#846;&#65533;&#65533;&\bB&#65533;T&#1410;(&#65533;&#65533;7&#65533;&#65533;(&#65533;Vw&#65533;TL&#65533;|ty&#65533;&#65533;U&#65533;&#65533;\F8/1
<&#65533;&#620;&#65533;M<&#65533;&#65533;&#65533;&#65533;2k&#65533;6&#65533;&#65533;&#65533;&#65533;&#65533;M
&#65533;'_|&#65533;%$&#65533;&#65533;&#65533;S&#65533;&#65533;^&#65533;r(%-/I&#65533;&#65533;&#65533;3&#1538;-&#1184;lHX!&#65533;&#65533;6>k&#65533;&#65533;fB6703&#65533;&#65533;&#65533;(!F&#65533;K&#65533; ul&#65533;&#65533;&#65533;*&#65533;*%5K&#65533;&#65533;&#65533;u4&#65533;x&#65533;&#65533;B&#65533;&#65533;e.&#65533;TA0&#65533;REvL&#65533;3&#65533;=v&#65533;&#65533;CZ	&#65533;&#65533;Na&#65533;8C&#65533;&#65533;&#788;&#65533;T&#65533;b;"b&#65533;k4&#65533;UY&#65533;;2y0&#65533;&Z#&#65533;&#65533;&#65533;&#65533;&#65533;&#65533;&#65533;&#65533;R g,&#65533;&#65533;- p&#65533;5&#65533;&#65533;]&#65533;&#65533;G^&#65533;p~DqD&#65533;&#65533;W@'I&#65533;&#65533;-&#65533;&#65533;&#65533;&#65533;&#65533;&#65533;&#65533;&#65533;&#65533;&#65533;d&#65533; [&#65533;&#65533;&#65533;&#2010;&#65533;P&#65533;'%ga6{&#1067;xC&#65533;&#65533;$&#65533;B!L&#65533;bX&#65533;&#65533;#&#65533;&#65533;I&#65533;Rhn&#65533;`!%&#65533;&#65533;&&#65533;&#65533;76&#65533;D&#65533;-J&#65533;&#65533;Rx&#65533;j&#65533;&#65533;
8&#65533;&#65533;daHA&#65533;&#65533;&#65533;%&#65533;n%T&#65533;&#65533;&#65533;&#65533;&#65533;4&#65533;+&#65533;i&#65533;@bA&#65533;&#65533;eTb&#65533;&#65533;&#65533;&#65533;&#65533;&#65533;	&#65533;&#65533;?&#65533;&#65533;&#65533;&#65533;&#65533;~&#65533;&#65533;&#65533;&#65533;3d&#1612;C&#65533;&#65533;&#65533;jNo,&#65533;l&#808;&#65533;&#65533;x&#65533;&#65533;&#65533;eXa-&#65533;- &#65533;&#65533;&#65533;&#65533;b&#65533;&#65533;&#65533;&#65533;&#65533;&#65533;c&#65533;#&#65533; hBMd&#65533;&#65533;~&<`f&#65533;s&#65533;&#65533;&#65533;j&#65533;t&#65533;&#1792;z&#65533;&#65533;&#65533;&#65533;kI&#65533;T!&#65533;&#65533;&#65533;&#65533;N&#65533;e&#1106;'&&#65533;&#65533;&#65533;t&#65533;h&#65533;&#65533;&#65533;>&#65533;lz&#65533;*&#65533;ya&#65533;P&#65533;><i&#65533;&#65533;[&#65533;D&#65533;Ln
a&#65533;^&#65533;&#65533;&#1235;\&#65533;&#65533;&#65533;&#65533;&#65533;a	&#65533;B G&#65533;&#65533;&#65533;&#1626;&#65533;uJ2H&#65533;&#65533; &#65533;S~&#65533;k&#65533;bB&#65533;k&#65533;&#65533;&#65533;t&#65533;NeX&#65533;&#1204;)&#65533;	&#65533;&#65533;'&#65533;&#20422;&#65533;c&#65533;9
&#65533;&#65533;"&#65533;&#65533;&#65533;&#65533;&#65533; MB&#65533;&#65533;f$&#777;&#65533;&#1608;&#65533;&#65533;&#65533;ndO&#65533;%!&&#65533;r&#65533;/Z"S&#65533;LX&#65533;I&#65533;e&#65533;&#65533;#&#1194;%&#65533;&#65533;'&#65533;c4&#676;;&#65533;&#65533;b&#1184;&#65533;&#65533;[0&#65533;&#65533;&#65533;-&#65533;Tks&#65533;&#65533;??&#65533;-&#903;?M&#65533;\&#65533;jQ&#65533;_"B&#65533;#=#
p&#1578;Ao&#65533;&#65533;.6J\&#65533;J|&#65533;&#65533;a&#65533;L3&#65533;&#65533;&#65533;bD&#65533;}0[w&#65533;&#65533;^&#407;&#65533;&G&#65533;&#65533;z&#65533;;&#65533;&#65533;9@&#65533;&#65533;tfK&#173181;$&#65533;A&#65533;&#65533;_&#65533;&#65533;Z&#65533;D`#&#65533;U7&#4582;M&#65533;wgB"&#65533;&#65533;c0({?&#65533;*&#65533;&#65533;&#65533;@$k&#65533;01W&#65533;&#65533;;&#65533;&#65533;> K&#65533;&#65533;&#65533;9&#65533;b&#65533;&#65533;&#761;GZ&#65533;E&#65533;&#65533;{&#65533;S&#65533;+&#65533;&#65533;&#1657;&#65533;&#65533;E&#65533;G&#65533;-GB &#65533;C&#65533;|&#65533;&#65533;H&#65533;&#1845; &#65533;&#65533;	&#65533;&#65533; fI&#772;1&#65533;`&#65533;&#65533;^U&#65533;&#65533;{7&#65533;&#65533;&#65533; &#65533;)d&#65533;&#65533;&#65533;5&#65533;&#65533;y&#65533;&#65533;`
9&#65533;&#65533;C&#65533;7&#65533;&#65533;&#65533;Z&#65533;!&#65533;&#65533;m'&#65533;&#65533;X&#65533;T&#65533;n&#65533;&#250;:&#65533;z)&#65533;T|fO.&#65533;6&#65533;k&#136;b&#65533;&#65533;&#65533;&#65533;&#65533;&#65533;J&#65533;P#&#65533;@&#65533;&#65533;*&#65533;&#65533;Z&#65533;&#65533;&#65533;5&#65533;&#65533;&#65533;`&#65533;x:s2&#65533;&#65533;M&#65533;Vf3&#65533;?&#65533;&#65533;&#65533;&#65533;&#65533;>&#65533;&#65533;&#65533;.&#65533;1|&#65533;&#65533;?&#65533;|&#65533;&#65533;&#65533;&#65533;i&#65533;&#65533;Z/`&#65533;H&#65533;&#65533;&#65533;&#65533;&#442;&#65533;&#65533;_bs)&#65533;
L&#65533;8n0&#65533;@&#65533;<&#65533;#&&#65533;&#65533;&#65533;<&#1619;/&#65533;f1&#65533;O&#65533;$&#1600;Zq&#65533;&#604;&#65533;&#65533;f&#65533;^&#65533;&#65533;[q&#65533;&#65533;&#65533;?*&#65533;s&#65533;j&#65533;8;i&#65533;&#65533;c&#65533;C&#65533;M;v&&#65533;
&#65533; P&6qUh&#65533;Q&#65533; &#65533;zc^&#65533;4&#65533;&#65533;H &#65533;1@&#65533;&#65533;*]\&#65533;&#65533;k&#65533;&#65533;&#65533;pV&#65533;&#1732;&#65533;@]B`&#65533;&#65533;&#65533;Q&#65533; &#65533;S&#65533;&#29948;~&#65533;U&#65533;&#65533;~&#65533;3&#65533;~&#65533;r&#65533;&#65533;IF&#65533;L&#65533;&#65533;I&#65533;A&#65533;&#65533;&#65533;&#65533;&#65533; 5&#1340;&#65533;Sp6&#65533;&#65533;&#65533;&#438;ta&#65533;i&#65533;E&#1415;@T!&#65533;2P0&#65533;_&#65533;&#65533;zB}8a%&#65533;{&#65533;2&#65533;&#65533;1&#65533;&#65533;!xcT&#65533;#xc&&#65533;U&#65533;&#65533;u&#65533;Bel+X&#65533;?&#65533;F u%&#65533;"k&#65533;A ~&#65533;&#65533;&#219;X@U&#65533;d&#65533;
B!&#65533;v&#65533;!&#428;&#65533;&#65533;2!&#65533;/&#65533;&#65533;&#65533;&#65533;&#65533;F'm&#65533;)&#65533;&#65533;1&#65533; &#65533;&#65533;&#65533;E1v&#65533;b&#65533;&#65533;&#65533;&#65533;&#65533;4&#1252;a&#552;W&#65533;d&#65533;bM&#65533;&#65533;&#65533;Q&#65533;Nt&#65533;	Un&#65533;&#65533;X&#65533;Ty&#65533;&#65533;FM&#65533;/T`z&#65533;&#65533;&#65533;e&#654;&#65533;&#65533;&#65533;a&#65533;8v&#65533;dT&#65533;&#65533;&#65533;&#65533;&#65533;&#65533;&#65533;d&#65533;&#65533;&#65533;s&#65533;&#65533;&#65533;&#65533;&#533;:v&#65533;&#65533;&#65533;&#65533;&#65533;n&#65533;N81&#65533;H&#65533;&#65533;&#65533;/e\&#65533;)CFl&#65533;0c[&#65533;)#F&#792;&#65533;&#65533;&#65533;4&#65533;&#65533;&#65533;&#65533;&#65533;8u&#65533;&#273;#&#65533;K&#65533;n&#65533;&#65533;&#65533;e&#793;&#65533;&#65533;&#65533;&#65533;F&#65533;&#65533;J`n`A&#65533;&#65533;
,p-&#1666;Lc&#65533;&#65533;&#65533;ukV|0&#65533;!D&#65533;!b&#65533;&#65533;q&#65533;&#400;!3&#65533;4&#65533;&#65533;{&#65533;&#65533;&#165;H&#65533;&#65533;EJ(X&#65533;o&#65533;&#65533;&#65533;&#65533;.\&#65533;&#65533;&#1652;IN*s6&#1617;&#65533;JO&#65533;&#65533;&#65533;,&#65533;`&#65533;^1M&#65533;E&#65533;D&#65533;^&#65533;X&#65533;&#144;&#65533;/Tx&#65533;&#65533;$,&#65533;&#1829;L0&#65533;&#65533;&#65533;0&#65533;$3+nL4&#65533;&#65533;h&#65533;&#65533;y&#65533;	,&#65533;&#65533;2\<&#65533; &#65533;,op&#65533;ro&#65533;2,r@&#65533;&#65533;&#65533;A&#65533;x&#65533;	AQ&#65533;J+&#65533;&#65533;&#65533;.q07&#65533;&&#65533;&#65533;c&#65533;&#65533;&#65533;&#1238;'jxa"&#65533;Ppa4&#65533;&#65533;O6&#65533;0&#65533;M<A&cba&#65533;&&#65533;Q&#65533;&#65533;&#65533;&PD1&#65533;M&#65533;&#65533;&#65533;:&#65533;l&#710;ils&#65533;$&#65533;&#65533;0`1D&#1035;&#65533;FQ&#65533;N&#853;&#65533;&#65533;Li&#65533;B&#65533;,&#65533;k@$&#65533;_&#65533;A&#65533;:wi&#65533;)&#65533;0&#681;&#65533;&#65533;rF&#65533;D&#65533;PD31&#65533;&#65533;&#65533;&#1301;N&#65533;T&#65533;Pu&#785;(&#65533;%&#65533;;i"&#65533;v&#65533;&#65533;&#1108;&#1909;RV&#65533;h&#1365;0&#65533;&#65533;&#65533;&#1525;&#1522;&#65533;&#65533;Y&#65533;"#J&#65533;&#65533;RNW&#65533; &#65533;&#65533;+&#65533;&#65533;&#65533;1&#65533;x"&#65533;Da&#65533;&#65533;&#65533;&#65533;l&#65533;1Y&#65533;3&#65533;&#65533;D&#65533;&#65533;&#65533;D}&#65533;&#65533;&#65533;&#65533;Y&#65533;&#65533;&#65533;)&#65533;0i\ &#65533;&#65533;}&#65533;&#65533;i&#65533;F&#65533;&#65533;&#65533;&#65533;Am&#65533;Cp&#65533;&#65533;@&#65533;qM&#784;2p3&#65533;lrpPE&#65533;M&#65533;&#65533;5&#65533;OP&#65533;&#65533;r&#65533;a&#65533;p&#65533;&#65533;FR&#65533;&#65533;	&#65533;&#65533;c.,&#65533;=Gy &#65533;&#65533;&#65533;]&#65533;)]Ug&#65533;_U&#65533;(&#65533;X&#65533;&#65533;r[&#65533;!&#65533; 1&#65533;&#65533; &#65533;=v2Gy&#65533;}&#65533;Y&#65533;&#65533;&#65533;&#65533;&#65533;&#65533;+IRQ(v&#65533;&#65533;+~za&#65533;,&#65533;<&#65533;&#65533;,`0+&#65533;&#65533;&#65533;&#649;r&#65533;&#65533;A&#65533;e&#65533;&#65533;d"&#65533;&#65533;`2a&#65533;X&#65533;y&#65533;&#65533;u&#65533;D&#981;&#65533;'yr&#65533;N;&#65533;h&#65533;
;&#65533;&#65533;&#65533;&#1510;P&#65533;H&#65533;'&#44898;3A&#65533;E&#65533;s&#65533;&#65533;1pHQ5d&#65533;&#65533;
;&#65533;&#65533;J&#65533;&#1855;&#1311;q4&#65533;&#65533;2&#65533;l&#65533;)&#65533;&#65533;&#65533;	&#65533;&#65533;&#65533;&#65533;L&#65533;&#65533;&#65533;&#65533;b&#65533;&#65533;&#65533;&#65533;z&#65533;c&#65533;T&#65533;Q&#498;&#65533;&#65533;b&#65533;.&#19541;e(ECr&#65533;J&#26770;9&#65533;&#65533;#+&#65533;2 0<a&#65533;w&#65533;g&#65533;&#65533;&#65533;:&#65533;&#65533;&#65533;&#65533;&#65533;(&#21515;0`&#1097;M&#65533;B]&#65533;R&#65533;&#65533; &#65533;Y-&#65533;^}&#65533;&#65533;&#65533;k&#65533;d,&#65533;&#65533;&#65533;&#65533;&#65533;@&#65533;&#65533;d5&#65533;&#65533;LiB&#65533;@La&#65533;&#65533;2&#65533;1&#65533;y&#65533;&#65533;Ol&#65533;l\c&#65533;&#65533;&#65533;&#65533;e3@&#65533;&#65533;~&#65533;2&#65533;xqW#&#65533;&#65533;&#65533;&#65533;UHj&#65533;!&#16104;&#65533;&#65533;&#65533;&#65533;0&#65533;xE&#65533;&#65533;&#65533;`&#65533;&#65533;\&#65533;&#65533;&#65533;\&#65533;&#65533;&#480;	:&#65533;s]&#44252;&#65533;H!u&#65533;{'&#65533;V &#65533;wI&#65533;1|&#65533;&#65533;&#65533;&#65533;&#65533;$aX&#65533;g&#65533;{&#65533;|&#65533;&#65533;&#65533;H&#65533;T&#65533;&#65533;&#65533;&#65533;&#65533;&#65533;8&#65533;E&#65533;&#65533;&#65533;&#65533;&#65533;Mlk&#65533;0&#65533;&#65533;&#65533;&#65533;&#227;&#65533;&#65533;&#65533;&#65533;&#65533;&#46979;3,p&#54305;&#65533;&#1175;&#65533;4&#65533;&#65533;aah&#65533;R&#65533;4=&#65533;DQ&#65533;&#65533;1&#65533;&#65533;K*t"&#65533;&#65533;04&#65533;U&#65533;&#65533;G&#216;&#65533;'l&#65533;C&#65533;x&#65533;&#65533;+&#284;&#65533;&#65533;&#65533;yR&#65533;0&#18483;&#65533;&#65533;!:&#65533;S+p&#65533;r&#65533;&#65533;PG(&#65533;P&#65533;#&#65533;jI&#65533;2&#65533;&#65533;5&#65533;lV&#65533;&#65533;:n7(&#65533;K`u(H&#4973;&#1834;Rr&#65533;W&#65533;&#65533;@9&#65533;+&#65533;<&#65533;R&#65533;&#65533;&#65533;&#65533;&#1029;&#65533;2&#65533;j&#65533;a&#65533;&#65533;+4&#65533;&#65533;Q$(&#65533;UKO#&#65533;&#65533;&#65533;2lP&#65533;Xb&#65533;&#65533; t`&#65533;:&#65533;e&#65533;&#65533;&#65533; L k&#316;&#65533;&#65533;&#65533;1&#65533;K&#65533;X0&#65533;&#65533;&#65533;t&#65533;cQY&#65533;b&#65533;&#65533;&#65533;d7N&#65533;F&#65533;&#65533;&#65533;dC&#65533;Z&#65533;&#65533;Q&#65533;k&#65533;&#65533;&#65533;^&#65533;&#65533;&#65533;&#65533;&#65533;&#65533;*`)#&#65533; F'Y&#65533;2&#65533;Lk\&#65533;4&#65533;&#65533;&#65533;&#65533; Vu$&#65533;&#65533;&#65533;	O<&#65533;&#65533;8&#65533;leKJ*&#65533;&#65533;&#65533;&#65533;&#65533;O&#65533;	X&#65533;b&#65533;&#65533;#c4_&#65533;&#148;]&#65533;&#65533;&#65533;|&#65533;&#65533;7&#65533;&#65533;&#208;&#22466;dW&#65533;&#65533;&#65533;&#65533;PZ&#65533;_&#65533;&#65533;&#65533;&#65533;&#65533;&#65533;&#65533;&#65533;'t&#65533;&#65533;_&#516;2K'&#65533;?a&#65533;&#65533;&#65533;&&#65533;&#65533;x&#65533;9&#65533;&#65533;o&#65533;&#65533;@y&#65533;&#65533;Y&#65533;&#65533;&#287;&#65533;&#65533;&#65533;<&#65533;cOby&#65533;&#65533;&#65533;P&#65533;*&#65533;&#65533;&#65533;&#65533;&#65533;;lS&#65533;x&#65533;"&#65533;&#65533;&#65533;!&#65533;&#65533;&#65533;$&#65533;&#65533;m&#65533;!qC&#65533;\&#445356;%&#65533;}$L&#1802;Sl&#65533;.&#65533;&#65533;&#65533;&#65533;&#65533;&#65533;&#65533;&#65533;v7&#65533;(&#65533;&#65533;&#65533;~&&#65533;&#65533;%&#65533;M&#65533;&#65533;N&#65533;0i&#65533;\&#65533;&#65533;u|&#65533;7I!*&#65533;
&#65533;&#65533;&#65533;Z&#65533;&#65533;$R&#65533;&#65533;K1&#65533;&#65533;&#65533;cc/&#65533;&#65533;&#1245;X&#65533;&#337;- b&#65533;@	&#65533;&#65533;>3&#65533;4&#65533;&#576;	&#65533;&#65533;2q&#65533;s&#65533;&#65533;[&#65533;&#65533;&#65533;e,&#65533;+&#65533;j0J&#1013;&#65533;b&#65533;&#65533; &#65533;	N&#65533;&#65533;DO&#65533;&#65533;b]&#65533;&#65533;N&#65533;L&#65533;E{&#65533;qY&#65533;t2TB1&#65533;[&#65533;?&#65533;nV&#65533;]&#65533;&#65533;cMj&#65533;&#65533;j&#65533;+2K&#65533;c$&#65533;&#65533;&#65533;&#65533;&#65533;&#65533;"&#65533;y&#65533;Q&#65533;g]&#65533;&#65533;&#65533;&#65533;&#65533;F&#65533;N&#65533;
&#65533;P&#65533;&#65533; &#65533;C&#65533;d&#65533;!&#65533;G=!
&#65533;&#65533;&#65533;/^a&#65533;&#65533;&#65533;&#65533;&#65533;&#65533;+:G&&#65533;H
k*&#65533;&#65533;HG&#65533;1&#65533;Z&#1515;&#65533;&#65533;5&#65533;c&#65533;8ynsQp0&#65533;&#65533;&#65533;&#65533;&#65533;&#65533;#&#65533;&#65533;I&#65533;1&#65533;&#65533;p&#65533;!&#65533;+&#65533;&#65533;&#65533;a&#65533;>X[v(&#65533;)&#65533;BF,#OF&#65533;%&#65533;.H&#65533;&#65533;iz&#65533;v&#65533;2{&#65533;&#65533;)&#1201;&#65533;W&#65533;&#65533;}&#65533;&#65533;K&#65533;&#65533;&#65533;98!&#65533;&#65533;&#65533;&#65533;&#65533;J&#65533;&#65533;Du`&#65533;;&#1713;&#65533;&#65533;%/Q&#65533;&#65533;&B&#1099;g&#65533;&#65533;&#1890;&#65533;&#65533;n&#65533;&#805;.w&#65533;&#65533;&#65533;&#65533; &#65533;&#65533;&#65533;0s&#65533;*&#65533;KV8&#65533;2}2&#65533;s&#65533;&#65533;&#65533;4, a&#65533;	b&#65533;V&#972;Ua&#65533;&#65533;kd&#65533;h&f&#65533;&#1139;&#65533;|&#65533;o#&#65533;&#256;&#65533;&#65533;&#65533;M&#65533;:&#65533;&#65533;&#65533;_&#65533;`&#65533;t:&#65533;	V&#65533;*R&#65533;Y&#65533;(H&#65533;s&#65533;&#65533;&#65533;&#65533;&#65533;YM]&#65533;&#65533;;&#65533;%S&#65533;\&#65533;&#65533;	g:&#65533;&#65533;T&#65533;L&#65533;j^pdf3{b&#65533;&#65533;E<:\&#65533;&#65533;&#65533;G:&#65533;U+&#65533;&#65533;SJD&#65533;!&#1715;&#65533;&#65533;&#1878;P&#65533;&#65533;~&#65533;&#65533;&#65533;CY&#65533;c&#65533;3&#65533;,&#65533;&#65533;&#65533;&#65533;a&#65533;&#65533;)%&#65533;&#65533;&#65533;18&#1242;&#65533;&#65533;&&#65533;4p&#65533;Gm&#1286;3r&#65533;X&#65533;pw&#65533;K&#65533;s=&#1106;&#1747;<&#65533;&#65533;&#65533;"&#65533;EA&#65533;&#65533;Ca &#65533;3&#65533;'&#817;Z&#65533;&#65533;.7&#65533;O0&#65533;u&#65533;v&#65533;a5-&#65533;@U&#65533;s	4&#65533;
&#65533;&#1970;eU&#65533;?J&#65533;&#65533;t&#65533;|&#65533;1=&#65533;&#65533;!&#65533;\&#65533;&#65533;&#65533;&#65533;&#65533;dn@&#65533;d&#65533;cRJ7T[&#65533;&#65533;&#65533;
Mr;f&#65533;&#65533;&#65533;
&#65533;	&#65533;1&#65533;?M&#65533;!I5U&#65533;&#65533;&#65533;qw&#2033;<&#65533;!V\&#65533;UFVG&#65533; &#65533;1&#65533;a&#65533;q&#65533;&#65533;h&#65533; Wq" "&#65533;2&#65533;&#65533;5pi&#65533;&#29206;z0 &#65533;Bz,A?&#65533;,&#65533;&#65533;&#65533;J&#65533;4&#65533;7&#65533;&#65533;&#65533;&#65533;O&#65533;&#65533;3Z&#65533;&#65533;3&#65533;&#65533;kcB^&#65533;&#65533;&#65533;&#65533;5\&#65533;[&#65533;I&#919;|&#65533;0&#65533;&#65533;B&#65533;&#65533;[&#65533;'v&#65533;G&#65533;G&#65533;S5&#65533;$J&#65533;@J&#65533;b(&#65533;e&#65533;9&#65533;v&#65533;&#65533;1&#65533;&#65533;e&#65533;&#65533;
&#65533;&#65533;&#65533;;_&#65533;k&#65533;&#65533;^&#65533;&#65533;o&#65533;8&#65533;&#65533;&#65533;6&#65533;;&#65533;&#65533;&#65533;5\pJ&#65533;&#65533;&#65533;&#65533;][&#65533;&#65533;&#65533;	&#65533; &#272;&#65533; *1&#65533;&#65533;&#65533;&#65533;p&#65533; &#65533;sJ[&#65533;)&#65533;$&#65533;&#65533;&#65533;	@&#65533;A&#65533;?r@&#65533;&#65533;&#65533;)&#65533;&#65533;q&#65533;
&#65533;&#65533;&#65533;&#65533;*&#65533;'.&#65533;&#65533;&#65533;
8&#65533;$k&#65533;&#65533;1&#65533;&#65533;J&#65533;p"&#65533;	4g}rP&#65533;&#65533;&#65533;&#65533;&#65533;p&#65533;&#65533;&#65533;tp
E&#65533;p&#1122;xAA&#65533;%u&#65533;&#65533;$l1&#65533;&#65533; j&#65533;O&#65533;&#65533;nP,&#65533;&#65533;&#65533;	%TAt&#65533;&#65533;/&#65533;(&#65533;0C&#65533;u	h&#65533;gz&#65533;&p1&#65533;ghfU&#65533;c&#65533;!&#65533;9W&#65533;&#65533;&#65533;&#65533;&#65533;&#65533;(&#65533;)&#65533;&#65533;g^&#65533;&#65533;2DFf="G&#65533;&#65533;&#65533;%&#65533;Y&#65533;&#65533;&#65533;7&#65533;&#65533;&#65533;\ &#65533;Hpc&#65533;^&#65533;&#1418;V&#65533;&#65533;&#65533;3&#65533;&#65533;&#65533;&#65533;ZO&#65533;	&#65533;&#65533;|w&#65533;&#65533;p&#65533;&#1653;^&#65533;7&#65533;0&#65533;&#65533;{&#65533;&#65533;	&#65533;&#65533;&#65533;L&#65533;	k&#65533;o@9&#65533;(&#65533;&#65533;"_`_&#65533;&#65533;&#65533;&#65533;6^&#65533;	u&#65533;&#65533;
&#65533;c&#65533;X&#65533;L&#65533;3&#65533;0:&#65533;&#65533;&#65533;&#65533;QZ&#65533;&#65533;k&#65533;f&#65533;&#65533;7itn&#65533; d&#65533;0a$_Y$&#288;	&#739;(J&#65533;<i&#65533;#&#65533;	&#65533;&#65533;!&#65533;&#65533;`$&#65533;Fb&#65533;&#65533;	&#65533;&#65533;<9$&#65533;&#65533;&#486;
/&#65533;if`&#65533;?
&#1732;=&#65533;P)D&#65533;r@e&#416;Yv!v&#65533;!+Q&#65533;@&#65533;0#>B)M&#65533;'&#65533;&#65533;&#65533;W&#65533;&#65533;$&#1620;t&#65533;&#65533;&#65533;Y&#65533;1E-&#65533;3P&#65533;&#65533;&#65533;&#65533;Y(AAs&#65533;*&#65533;&#65533;&#65533;@k&#65533;&#65533;p
&#65533;&#65533;
&#757;&#65533;U&#65533; 7&#65533;=&#65533;AK&#65533;&#65533;0A&#65533;&#65533;}&#65533;&#65533;m*&#65533;&#65533;&#65533;&#65533;0&#65533;&#65533;xl&#65533;&#65533;&#65533;&#65533;&#65533;&#65533;&#65533;&#65533;&#65533;&#65533;y-C&#65533;"&#1224;1&#1032;"&#12832;wY&#65533;&#65533;4&#65533;1&#65533;&#65533;&#65533;z&#65533;E&#65533;&#65533;H&#65533;(&#65533;<&#65533;T&#65533;3&#65533;&#65533;k\T&#65533;&#65533;&#65533;h&#8895;w&X@\&#65533;&#65533;V&#65533;
B&#65533;&#65533;'9&#65533;PY&#65533; 
&#65533;&#65533;&#1766;&#65533;I&#65533;%&#65533;&#65533;
&#65533;&#65533;n{&#65533;	&#65533;0I&#65533;&#65533;:9
&#65533;&#65533;u&#65533;&#65533;&#65533; &#65533;s`&#65533;&#65533;5&#65533;&#65533;{&#65533;SZ&#65533;&#65533;&#65533;&#65533; &#65533;A&#65533;{&#65533;5&#65533;&#65533;4_&#65533;&#65533;(]#H&#65533;&#65533;&#65533;8o&#65533;3F&#65533;NF&#65533;&#65533;&#65533;&#65533;9&#65533;u&#65533; &#65533;^&#65533;\P&#65533;&#65533;&#65533;&#65533;&#65533;&#65533;&#794;O&#65533;	&#65533;P&#65533;&#65533;&#1813;tQ&#65533;we,&#65533;&#65533;IQj&#65533;&#65533;"j&#65533;&#65533;&#65533;
&#65533;&#65533;	&#418;/&#65533;&#65533;@&#65533;&#65533;&#65533;Rdu[!&#65533;&#65533;,&#65533;dRLj@#&#65533;&#65533;2.&#65533;&#65533;	_YW&#65533;&#65533;&#65533;&#65533;&#65533;s	&#65533;&#65533;&#65533;&#65533;=&#65533;C&#65533;&#65533;&#65533;&#65533; &#1955;&#65533;&#65533;&#65533;&#65533;\&#65533;gaeDz&#65533;&#65533;&#65533;Ah&#65533;a0&#65533;&#65533;VL&#65533;{&#65533;1&#65533;&#65533;h&#65533;)2&#65533;&#65533;o+&#65533;&#65533;&#41493;&#65533;cDfj 4s&#65533;Q2&#65533;&#65533;)!&#65533;j&#65533;&#65533;iT&#65533;2&#65533;Q\&#65533;2&#65533;	;[&#282;u&#65533;7 |&#65533;z&#65533;&#65533;!&#65533;NP3&#65533;&#65533;_w&#65533;$&#65533;&#65533;&#65533;0NDFh &#65533;&#65533;"&#65533;H&#65533;W\q&#65533;us &#65533;'&#65533;&#257;&#65533;y.&#65533;&#65533;{&#65533;&#65533;8@&#65533;&#65533;@?q&#65533;&#65533;p2_&#65533;$=&#65533;&#65533;LP`&#65533;&#65533;&#65533;&#65533;&#40462;K&&#65533;&#65533;{&#65533;&#65533;}h&#65533;:&#65533;&#65533;d F7i@&#65533;[&#65533;&#65533;&#65533;`&#1269;`&#65533;&#65533;	&#208;=&#65533;K&#65533; &#65533;&#1231;k@*&#65533;z&#65533;;&#65533;`$&#272;&#65533;s&#65533;&#65533;&#65533;&#65533;&#65533;8&#65533;Ke&#65533;&#65533;&#65533;\&#65533;&#65533;&#65533;&#65533;&#65533;$(%Cq3&#65533;	&#65533;&#1073;s&#65533;,AACh&#65533;&#65533;@X&#65533;7&#65533;&#65533;4+&#65533;II,&#65533;&#65533; &#65533;t&#65533;&#65533;e&#65533;C~A&#65533;T&#65533;R&#65533;&#6503;&#65533;&#65533;&#65533;&#65533;&#65533;	,&#65533;f[&#65533;/+
&#65533;q&#65533;cu0nx
&#245;&#65533; &#65533;&#65533;w`&#65533;lehZu&#65533;&#65533;&#65533;&#65533;&#65533;&#65533;&#65533;xT&#65533;!&#65533;+ q&#1736;&#65533;&#1654;&#65533;&#65533;&#65533;&#65533;&#65533;E0 M&#65533;A&#65533;{+G&#65533;&#65533;&#65533;&#65533;&#65533;7&#65533;&#65533;&#65533;&#65533;y&#65533;aW&#65533;Q&#65533;&#65533;t&#65533;WVP&#65533;k&#65533;&#65533;&#65533;&&#65533;
&#65533;&#65533;&#65533;1*(&#65533;0&#65533;>RI&#65533;&#65533;&#65533;&#65533;0me1rm&#65533;g^X&#65533;	&#65533;L&#65533;T&#65533;&#65533;3&#65533;<#&#65533;&#65533;&#65533;<&#65533;K&#65533; kb&#65533;3Q&#65533;&#65533;$R&#65533;&#65533;&#65533;d&#65533;&#65533;p&#65533;&#65533;&#65533;8&#65533;6&#65533;G _P7&#65533;MOP&#65533;&#65533;&#65533;@P&#65533;&#65533;&#288;&#65533;e4&#65533;=<<&#65533;&#65533;&#65533;:&#65533;lP
&#1909;!&#65533;&#65533;&#65533;&#65533;&#65533;&#65533;Pu&#65533;@?9&#65533;&#65533;\@]&#65533;'X&#65533;&#65533;=&#65533;/ &#65533;'&%&#65533;SBP&#65533;&#65533;&#65533;&#1665;&#65533;nzA&#65533;&#65533;v&#65533;&#65533;a90Q&#65533;W&#65533;d&#65533;@AQ&#428;_(-L
&#176;&#65533;J%&#65533;1_&#65533;&#65533;Q&#65533;&#65533;blgh&#65533;&#65533;&#65533;p
&#65533;T&#65533;A&#65533;&#65533;	&#65533;&#65533;+&#65533;&#65533;&#65533;$&#65533;&#65533;U&#65533;V]Ux]&#65533;&#65533;`K&#65533;&#65533;&#65533;&#65533;y
Wi&#65533;h&#65533;Y&#65533;).&#65533;m&#65533;&#65533;0&#65533;&#1235;&#65533;&#65533;&#65533;zW&#65533;&#65533;&#65533;&#65533;	&#65533;&#65533;&#65533;j3bzB3&#65533;a2Z&#282;y&#65533;&#65533;z&#65533;E^dW&#65533;;&#65533;	&#65533;&#65533;&#65533;F{4&#65533; %&#65533;D,&#65533;5&#65533; k&#65533;7Y&#65533;!f&#65533;&#65533;&#65533;&#65533;
&#65533;<&#65533;&#65533; &#65533;`&#65533;&#65533;'&#65533;SC&#65533;%&#65533;3r&#65533;[F&#65533;"&#65533;c"&#65533;&#65533;&#65533;aL&#65533;&#65533;\&#65533;&#65533;&#753;&#65533;E&#65533;&#65533;&#65533;&#420;k]&#65533;&#65533;&#65533;{&#65533;&#65533;g&#65533;Mj&#65533; &#65533; &#65533;&#65533;[=
&#65533;9YK&#65533;B &#849;\&#65533;#&#65533;&#65533;	&#65533;&#65533;&#65533;&#65533;&#65533;#&#65533;&#65533;PP&#65533;e&#65533;
Y&#65533;_
&#65533;P&#65533;&#65533;q&#65533;&#65533;#+&#65533;y"&#65533;,&#65533;ay&#65533;&#65533;X&#65533;&#65533;&#65533;O&#65533;P`P!P&#65533;]&#65533;&#65533;&#65533;&#65533;4SJ&#65533;
&#65533;&#65533;&#688;&#65533;Z&#65533;r&#65533;.+&#65533;X&#65533;b&#65533;mp&#65533;7$0rp&#65533;&#65533;&#65533;hI&#65533;TfP&#65533; &#65533;&#65533;&#65533;?&#65533;lS&#65533;`&#65533;^&#65533;&#199;&#65533;&#1188;ql&#65533;xj0f&#65533;1&#65533;&#65533;|&#65533;xW&#65533;&#330;	&#65533;B&#65533;&#65533;\,&#65533;&#65533;&#65533;yc|2&#65533;t&#435;&#65533;&#65533;&#65533;&#65533;
&#65533;&#65533;4&#65533;YWy&#65533;W&#65533;&#65533;2Y&#65533;&#65533;[X&#65533;&#65533;&#65533;Q&#65533;&#65533;&#65533;&#65533;2g="1&#65533;t&#65533;&#65533;j	 &#65533;1MXPK&#65533;!up&#65533;&#65533;&#65533;IO&#65533;&#65533;&#65533;&#65533;&#65533;&#65533;'b&#65533;&#1427;'&#336;!&#65533;`ev03&#65533;;Fr&#65533;&#65533;&#65533;&#1620;P&#65533;&#1488;&#65533;&#65533;&#65533;L&#65533;x&#65533;G &#1195;k&#1025;&#65533;]&#65533;,-&#65533;P#Q&#65533;
Xa&#65533;&#65533;&#65533;&#65533;^ )J&&#65533;kc&#65533;q&#65533;
)e&#65533;&#399;l&#65533;Q&#65533;N&#65533;&#65533;5&#65533;p&#65533;&#65533;4)&#65533;b,u&#28628;&#65533;&#65533;G?1`&#65533;&#65533;p&#65533;&#65533;P-&#65533;&#1009;j&#65533;Q5v&#65533;
&#65533;&#65533;
&#65533;&#65533;	&#65533;&#65533;.1&#65533;&#65533;-&#65533;)i&#65533;{&#65533;Z&#65533;&#65533;Ji`&#65533;I&#65533;b9l!%2+l@&#65533;&#65533;&#65533;&#65533;&#65533;$&#65533;f&#65533;&#65533;B&#65533;&#65533;lZ&#65533;0&#65533;`&#65533;&#65533;&#65533;^&#65533;@1&#65533;&#65533;&#65533;&#65533;8&#65533;VQ&#65533;kk&#65533;=&#65533;&#65533;?&#65533;C]&#65533;tKCpE&#65533;QOs&#65533;	&#65533;p.&#65533;&#65533;&#65533;&#65533;
v&#65533;&#65533;&#65533;&#65533;E&&#65533;yVX"&#65533;2&#65533;&#65533;E^&#65533;Eu5&#65533;&#65533;&#65533;5b&#65533;
h]&#65533;&#65533;LIo&#65533;:i&#65533;`P5&#65533;4&#65533;&#65533;&#65533;6IBM<&#65533;#&#65533;(]@`&#65533;P&#65533;&#65533;
&#65533;@&#65533;`&#65533;]&#65533;P&#65533;&#65533;n&#65533;&#65533;
3ck&#65533;M&#65533;iHM&#65533;&#65533;&#65533;m&#65533;;&#65533;)k&#65533;T&#65533;a&#65533;\&#65533;&#65533;p\&#65533;&#65533;x;&#65533;&#65533;&#65533;@#&#65533;;&#65533;S&#65533;&#65533;&#65533;&#65533;&#65533;'&#65533;&#65533;9&#65533;|&#65533;&#65533;&#65533;( 2&#65533;&#65533;&#65533;&#1232;&#65533; V@e-&#65533;&#65533;&#1256;&#65533;&#65533;&&#65533;*&#65533;&#65533;&#65533;&#65533;3&#65533;&#16976;&#65533;b&#65533;&#1947;0Pi&#65533;a&#65533;&#65533;,N&#65533;4	&#65533;b&#65533;&#65533;&#65533;&#65533; &#65533;,&#65533; T&#65533;&#65533;`&#65533;&#65533;b$&#65533;^!3w_ PG&#65533;TM&#65533;Jg&#65533;T&#65533;&#187;&#65533;&#65533;&#65533;&#65533;&#65533;B>Xg&#65533;&#65533;.1rJ&#65533;V,&#65533; lUQL1&#65533;&#65533;&#65533;K&#65533;&#65533;O&#65533;m%&#65533;&#65533;&#65533;$^&#65533;^\y?&#65533;u&#65533;2&#65533;Q&#65533;&#65533;&#65533;&#65533; &#65533;&#1353;&#65533;*&#65533;&#65533;&#65533;&#65533;Fi&&#65533;2 1&#65533;@&#65533;1&#152;a0&#65533;&#65533;3&#65533;i&#65533;P&#65533;(&#65533;@&#65533;"E
M&#65533;&#65533;{+1b&#65533;|yz&#65533;&#65533;(v^&#65533;&#65533;#&#65533;	,^B&#65533;2&+&#65533;E,M&#65533;&#65533;&#65533;4'&#65533;&#65533;&#65533;^&#65533;&#65533;yE&#791;Ge&#65533;>&#65533;i&#65533;&#65533;^1O&#65533;t&#65533;{&#65533;&#65533;&#595;&R*Fl&#1156;K&#65533;agBC	&#1789;{&#65533;(y&#65533;bO(d!Z&#65533;&#65533;&#65533;.^&#65533;P&#65533;t&#65533;r&#65533;];x&#65533;&#65533;PI&#65533;&#1547;.`&#65533;&#65533;k&#65533;*J&#65533;P&#65533;pi&#65533;&#65533;&#65533;2d&#65533;&#65533;xA&#65533;&#65533;2)+&#65533;&#65533;2&#65533;&#65533;g&#1164;&#65533;&#65533;&#65533;&#334;&#65533;1a&#65533;&#65533;&#65533;&#65533;fqi._p&#65533;S&#65533;&#65533;&#1906;c&#65533;&#65533;&#281;&#65533;&#65533;xn5r&#65533;l&#65533;L2a&#65533;61&#65533;&#65533;&#65533;M;&#65533;&#65533;&#65533;~&#65533;&#65533;&N&#65533;7&#1617;&#65533;Fw&#65533;o&#65533;&#537;G&#65533;&#65533;:&#65533;&#1461;S&#65533;L&#65533;0e&#65533;&#65533;{&#65533;#&#65533;_TF&#65533;7+&#65533;6&#65533;C0&#1464;5&#65533;&#65533;&#909;8&#65533;&#65533;:&#65533;0&#65533;&#65533;p&#65533;:ad&#65533;QN9e&#65533;7&#65533;&#65533;4/&#65533;&#1152;&#65533;&#65533;&#2024;&#65533;>&#65533;&#65533;.&#65533;Q&#65533;&#65533;&#65533;G&#65533; "&#65533;&#65533;&#1091;p,#u&#65533;&#65533;&#65533;<&#65533; &#65533;0&#65533;&#65533;J*3&#65533;&#65533;&#65533;&#65533;&#65533;&#65533;VX!&#900;&#65533;L&#65533;LS&#65533;5c&#65533;A!&#65533;&#65533;&#65533;7Q&#65533;&#65533;*&#65533;&#65533;&#65533;-*&#65533;!&#65533;&#65533;a&#65533;&#65533;&#65533;s&#65533;8&#65533;A&#65533;!n&#65533;&#65533;&#65533;G#&#65533;h,&#65533;&#65533;&#523;&#65533;&#65533;&#65533;&#65533;U&#65533;1&#65533;&#65533;f&#4362;&#65533;&#65533;&#65533;&#65533;]@&#65533;&/8&#65533;&#65533;;&#65533;&#65533;	
Ta1&#907;&#65533;N&#65533;X&#65533;K&_6aex&#65533;fb&#65533;Y'&#65533;.&#65533;+&#65533;g&#234;&#65533;&#1652;&#65533;j&#65533;&#65533;-&#570;P&#65533;.&#65533;&#65533;&#1163;l&#65533;&#65533;R&#65533;&#65533;&#65533;&#65533;.&#65533;&#1029;&#65533;&#65533;&#65533;h&#65533;+[&#65533;&#65533;W&#65533;Q&#65533;&#65533;*&#65533;&#65533;&#65533;&#680;&#65533;w_&#1160;&#65533;&#65533;&#376;&#65533;&#65533;&#1457;&#65533;xg&#65533;|&#65533;&#65533;&#65533;&#65533;J&#65533;bY|Q&#339;&#65533;&#65533;0#&#65533;&#65533;&#65533;&#65533;&#65533;W&#65533;Kf6X&#65533;&#65533;c&#65533;8&#65533;J&#65533;9&#65533;&#65533;>&#900;&#65533;$F&#65533;&#65533;$&#65533;:&#65533;&#65533;Ex~^&#65533;&#65533;X<&#65533;&#65533;<;&#65533;&#65533;&#65533;&#65533;&#65533;"6&#65533;&#65533;&#65533;e;B&#65533;&#65533;v&#65533;;&_&#65533;F&M&#65533;&#65533;&#65533;&#23267;&#65533;G@E&#1216;P&#65533;&#65533;<&#65533;&#65533;&#65533;c&#65533;&#65533;&#65533;p&#65533;99&#65533;p&#65533;i6`4&#65533;(&#65533;&#65533;e&#65533;&#65533;&#65533;&#65533;&#1538;&#65533;V&#65533;&#65533;&#65533;- RH&#65533;&#65533;r&#65533;&#65533;&#65533;&#65533;t&#65533;I'?&#65533;R&#65533;.&#65533;&#288;,-h&#65533;&#65533;/?&#65533;q&#65533;2&#65533;DsM&#65533;cg&#65533;Az&#35565;&#65533;&#65533;t&,&#65533;&#65533;&#65533;& e&#65533;&#65533;&#65533;V8h!E&#65533;Ohy&#65533;5h&#65533;@&#65533;&#65533;z&#65533;z&#65533;&#65533;7^&#65533;X&#65533;V:c|&#65533;&#65533;&#65533;<	F&#65533;&#65533;|&#65533;b&#65533;Y&#65533;&#65533;&#65533;&#65533;l&#65533;~&#65533;]W&#65533;&#65533;U&#65533;If&#65533;&#65533;^&#65533;.4#v&#65533;Cl&#65533;&#65533;&#65533;u.&#65533;P"&#65533;&#65533;G[&#65533;&#65533;&#65533;@&#65533;&#65533;!f&#65533;KX&#65533;&#65533;&#1108;&#65533;OX&#65533;&#65533;&#65533;&#65533;&#1290;^&#65533;&#65533;2&#65533;2&#65533;QBa&#65533;&#65533;f1P&#65533;&#65533;&#65533;Vp&#65533;&#65533;&#65533;&#65533;]=A&#65533;p2&#65533;&#65533;4&#65533;o1&#65533;ALb&#65533;&#65533;-&#65533;(R&#65533;Bb&#65533;vtM9rPQ&#65533;p&#65533;&#865;X&#65533;Y&#65533;2nH&#65533;&#65533;&#65533;-&#65533;&#65533;x&#65533;&#65533;5O&#65533;&#65533;h&#65533;&#65533;C&#65533;&#65533;7&#65533;&#65533;&#65533;`+<&#65533;&#65533;_&#65533;&#65533;&#65533;Nu`A&#65533;&#65533;&#65533;&#65533;&#65533;&#65533; &#65533;G&#65533;&#65533;&#65533;D&#916;&#65533;&#65533;&#65533;&#65533;nu&#65533;C&#65533;&#1203;"&#65533;a;r&#65533;&#65533;&#65533;@&#65533;&#65533;Mf2]&#65533;JW0r&#65533;&#712;&#65533;g(&#65533;&#65533;&#65533;'=&#65533;>
&#65533;0P9"iGH&#65533;@>WK'&#65533;NJX&#65533;&#65533;F&#1509;&#385;)!&#65533;&#65533;3E`&3&#65533;iv0&#65533;&#1890;5&#65533;&#65533;=&#65533;!&#65533;&#65533;L&#65533;9&#65533;EaN&#65533;CTH&#1064;8&#65533;&#65533;v&#65533;A&#65533;&#65533;I&#65533;&#65533;T&#65533;\&#1540;&#65533;&#65533;&#65533;=&#65533;?&#600;XB,V&#65533;A&#65533;4yR%&#65533;:&#65533;&#65533;'&#65533;&#65533;&#267;&#65533;&#65533;&#65533;ljIy&#65533;&#65533;0&#65533;df&#65533;E&#65533;&#65533;h&#1381;	&#65533;&#65533;&#65533;&#65533;&#1604;1H[&#1360;&#65533;&2&#65533;&#65533;&#65533;	\&#65533;&#65533;J&#65533; /&#65533;&#65533;pu&#65533;&#65533;P&#65533;&#65533;A&#65533;&#801;&#65533; &#65533;2&#65533;&#65533;CZf+&#65533;&#65533;&#65533;2&#65533;!&#1062;&#65533;&#65533;&#65533;&#65533;B&#65533;&#65533;0&#65533;T&#65533;&#65533;&#65533;g&#65533;&#65533;&#65533;&#65533;&#65533;&#65533;M&#65533;&#65533; 
&#65533;,&#65533;&#65533;P2&#65533;2*&#65533;!&#65533;.&#65533;&#253;&#65533;&#65533;U&#65533;&#65533;up&#65533;&#65533;&#1584;e&#65533;c8&#65533;&#65533;Z&#65533;&#65533;&#65533;7<&#65533;&#65533; &#65533;&#65533;Jb&#65533;d&#65533;&#240;&#65533;U&#65533;x`&#65533; &#65533;&&#248;m4&#65533;&#65533;6X&#65533;&#65533; &#65533;+r&#65533;Iz&#65533;Bu&#65533;m&#2100;$&#65533;&#65533;o}K&#568;&#65533;&#65533;&#65533;&#65533;T4>A%*-sH,&#65533;Z&#65533;&#65533;"&#65533; &#65533;s?&#65533;Q-9&#65533;%&#65533;sTr&#65533;k|iuY&#65533;&4M0&#65533;g&#65533;)vgZA&#65533;V@s&JP&#65533;&A&#65533;wA&#65533;&#65533;&#65533;/:B&#65533;&#20083;&#65533;C&#65533;&#1244;p&#65533;%}&#272;l~L&#65533;W&#65533;n&#65533;&#65533;&#65533;&#65533; 8&#65533;'\&#1641;&#65533;7&#65533;P,r(&#65533;O&#65533;&#65533;7&#65533;`&#65533;4
v&#65533;G[&#65533;
F|&#65533;Y\&#65533;&#65533;X&#65533;u)(TA.-}iL&#904;Td&#65533;&#65533;&#65533;\|7	{&#65533;"&#65533;C&#65533;&#65533;&#65533;F&#65533;.C&#65533;ed&#65533;&#65533;&#65533;b&#65533;.&#65533;`i&#65533;&#65533;&#65533;r&#65533;.&#65533;&#65533;g&#65533;&#65533;&#65533;&#65533;&#65533;&#65533;nqp&#65533;p&#65533;0d &#65533;p&#65533;&#65533;&#65533;&#1184;&#65533;74V&#65533;h1&#65533;&#65533;&#65533;X&#65533;7&#65533; Ev&#65533;3@5"C&#657;&#65533;6&#1097;NxB&#65533;&#65533;hG;&#65533;&#65533;V&#65533;`<Q&#65533;S&#65533;Q&#65533;xM`h&#65533;%n&#65533;&#65533;^&#65533;&#65533;l&#65533;M&#65533;/[&#65533;}&#65533;Fu &#65533;&#65533;F0&#65533;&#65533;&#65533;2&#65533;&#65533;WN
E&#65533;&#65533;F
&#65533;&#65533;D&#65533;&#65533;8&#65533;rRs}dK$&#65533;&#65533;\&#65533;2&#65533;lU)J&#65533;,&#65533;0`*]&#65533;&#65533;+Xfx&#65533;I&7&#65533;.o&#65533;Aj&#65533;&#65533;&#65533;;!1&#65533;&#65533;&#65533;&#65533;(E&#65533;&#639;Y{&#65533;&#65533;&#65533;v"&#65533;&#65533; Y&#65533;E&#65533;&#65533;d&#65533;&#65533;H&#65533;0&#65533;AX&#65533;&#65533;&#32354;&#65533;&#65533;&#65533;&#65533;&#65533;&#65533;0&#65533;>&#65533;+&#65533;v&#65533;&#319;&#65533;&#65533;&#65533;&#65533;&#65533;8&#65533;&#65533;&#65533; #z&#65533;&#65533;:`&#65533;"0&#65533;*&#65533;%&#65533;H&#65533;&#65533;l&#65533;&#65533;L'&#65533;&#65533;&#65533;"O&#65533;`&#65533;@'&#65533;&#1080;R&#65533;&#65533;&#65533;&#65533;2; &#65533;&#65533;q&#65533;*&#65533;&#237;&#65533;a&#65533;H&#65533;'z&#65533;&#65533;&#65533; &#65533;/t&#65533;&#65533;I!&#65533;&#65533;.&#65533;_a&#65533;&#65533;(&#65533;v&#65533;Ul&#65533;&#65533;&#65533;&#65533;&#65533;&#65533;&#65533;&#65533;&#65533;hj&#1929;q&#65533;upO(dA&#65533;DU&#65533;k&#65533;&#65533;&#65533;_ X3&#65533;&#65533;e{YKzV&#65533;j&#65533;&#65533;&#65533;&#65533;&#65533;a&#65533;0&#65533;&#65533;>=&#65533;&#65533;&#65533;B&#65533;&#65533;&#65533;_d&#65533;&#65533;&#65533;p&#65533;&#65533;&#65533;&#65533;Lt&#65533;&#65533;&#65533;&#65533;&#65533;&#1495;(&#65533;&#65533;Pl&#65533;>&#65533;&#1555;C6&#65533;u&#65533;&#65533;&#65533;M&#65533;&#65533;f	&#65533;mm&#65533;E&#65533;K&#65533;c]&#65533;Y7}g&#65533;&#1754;&#65533;&#65533;&&#65533;&#1595;(8O!&#65533;/8&#65533;&#65533;_E&#65533;&#65533;v&#65533;d^B&#1801;<l&#65533;&#2013;&#65533;sTO&#65533;&#65533;)&#65533;&#65533;&#65533;&#65533;&#65533;&#65533;T1&#65533;Y&#65533;&#65533;\&#65533;&#65533;&#65533;&#65533;	/%&#65533;&#65533;8&#65533;&#65533;&#65533;&#65533;&#65533;_OPN&#65533;W&#65533;(x&#65533;:`Fp&#65533;&#65533;V&#65533;z&#65533;&#65533;&#65533;&#65533;&#65533;	&#65533;*&#65533;&#65533;H&#65533;I&#65533;9{&#65533;&#65533;>&#1081;&#65533;&#65533;&#65533;&#65533;&#65533;&#65533;&#65533;&#65533;0&#65533;h&#65533;&#65533;&#65533;&#65533;m&#65533;*&#65533;&#65533;Uxax~&#65533;(&#65533;*d&#65533;&#65533;/0+&#162;&#65533;|&#65533;)&#65533;`&#65533;4h&#65533;4&#65533;&#65533;&#65533;B]&#65533;:&#65533;&#65533;O&#525;8X&#65533;&#65533;&#65533;&#304;&#65533;W&#65533;&#65533;&#65533;5x&#65533;:P&#1570;&#65533;8J&#65533;`UH5&#65533;&#65533;&#65533;_&#65533;&#65533;&#187;&#65533;J&#65533;JC*&#762;,&#41477;&#65533;#&#65533;&#65533;+	&#65533;"9&#65533;&#65533;=&#65533;Y&#65533;&#65533;x&#65533;`&#65533;$&#65533;&#65533;&#65533;&#65533;*&#65533;&#65533;&#65533;	C&#65533;^&#65533;&#65533;6"P&#65533;&#593;&#569;&#577;&#65533;#&#65533;&#65533;&#65533;&#65533;&&#65533;)%Q>g;&#65533;&#1049;m&#65533;&#65533;p&#65533;&#65533;jR&#65533;6&#65533;&#65533;s&#65533;{&#61149;D&#65533;&#65533;
2&#65533;&#1079;s[8&#65533;&#65533;s?j&#65533;78I&#65533;8a&#65533;&#65533;h&#65533;@&#65533;q2&#65533;x8&#1599;`&#65533;
&#65533;&#36832;:)8+NP*&#65533;&#65533;W&#65533;&#65533;V&#65533;8&#65533;&#65533;&#65533;&#30213;cP&#65533;u&#65533;&#65533;&#65533;&#65533;-&#65533;&#65533;a&#65533;&#65533;/H&#65533;.h&#65533;: &#65533;:@%K&#65533; &#65533;&#514;>&#65533;&#65533;{hA&#65533;&#65533; &#65533;&#672;&#65533;&#65533;&#65533;*Ap&#65533;&#65533;|&#65533;&#65533;jY &#65533;&#65533;	&#65533;&#1028;&#1160;&#65533;i&#65533;&#65533;2&#65533;&#65533;b	&#65533;&#65533;&#65533;&#65533;8S&#65533;#|&#65533;&#65533;	X &#65533;&#65533;&#65533;B'J&#65533;P`;&#65533;$Q&#65533;$PrFx&#65533;&#65533;&#65533;d &#65533;&#65533;&#65533;K&#65533;b7 U&#65533;&#65533;&#1250;8&#656;S(&#65533;B&#65533;,&#65533;[I&#65533;<H&#65533;&#218;&#65533;W&#65533;&#65533;&#65533;&#65533;&#65533;M &#65533;&#65533;&#65533;9&#1742;I&#65533;&#161;0&#65533;h*(&#65533;&#65533;q&#65533;&#65533;&#65533;&#1555;&#65533;&#1705;&#65533;*&#65533;$LZ9&#65533;S&#65533;&#65533;&#65533;y&#65533;&#65533;d&#65533;&#65533;&#65533;Z&#65533;&#65533;f&#65533; &#65533;&#65533;.&#65533;9&#65533;q&#65533;&#65533;	M`t&0Y8&#65533;rc6a?d,'I&#65533;&#65533;&#65533;)&#65533;s&#65533;7ml?&#65533;&#65533;rJ&#65533;9&#65533;u&#65533;A&#65533; &#65533;&#65533;&#65533;4&#65533;`&#65533;Y&#65533;&#65533;h&#65533;(&#65533;Y&#65533;&#65533;&#65533;S_&#65533;&#65533;_y&#65533;/&#65533;&#65533;(`bP&#65533;d8*&#65533;'&#65533;hv&#65533;&#65533;9&#65533;
;&#65533;H&#65533;&#65533;L&#65533;(P&#65533;&#65533;&#65533;j0&#65533;?&#65533;[&#394;&#65533;&#65533;c&#65533;&#65533;&#65533;&#65533;I&#65533;&#65533;&#65533;pB&#65533;&#65533;&#65533;&#65533;k&#65533;&#65533;L&#65533;&#65533;h&#65533;c`&#65533;&#65533;&#65533;
&#65533;&#65533;V8	&#65533;5[&#65533;&#65533;4P&#65533;&#65533;&#65533;&#579;&#584;&#65533;&#65533;=&#65533;W&#65533;&#65533;&#65533;&#817;"+&#65533; &#65533;I68r&#65533;&#65533;&#65533;/&#65533;&#733;&#65533;: t9&#65533;8h&#65533;7P&#65533;&#379;BR &#65533;&#65533;<&#65533;r+&#65533;P&#65533;`&#65533;J&#65533;H#&#65533; Mh,7&#65533;0 C&#65533;&#65533;&#65533;&#65533;)&#65533;/8&#65533;Ij&#65533;Y&#65533;80&#65533;&#65533;&#65533;&#65533;&#65533;
&#65533;L&#65533;2@&#65533;&#65533;"-&#1538;*&#65533;&#65533;&#65533;&#65533;c&#65533;:&#65533;.&#65533;L&&#65533;&#65533;r&#65533;&#65533;)&#25774;&9&+&#65533;o&#65533;&#65533;&#65533;&#65533;&&#65533;"/bD&#65533;69&#65533;&#65533;7&#65533;&#65533;&#65533;&#65533;&#1852;M&#65533;8&#65533;5&#65533;M&#65533;&#65533;&#65533;&#65533;;{&#65533;&#65533;&#65533;&#65533;&#65533;*j&#65533;'XP&#65533;U&#1099;&#65533;_&#65533;`&#65533;&#65533;L#&#65533;&#65533;&#65533;&#65533;&#65533;P_`&#65533;7&#65533;&#65533;D&#65533;a&#65533;&#65533;&#65533;&#65533;&#65533;8 H&#1538;ty&#65533;&#65533;p&#65533;&#65533;&#65533;3&#65533;F&#65533;&#65533;&#65533;&#65533;C&#65533;O&#65533;&#1265;&#65533;r &#65533;&#65533;&#65533;&#1312;p&#65533;&#65533;&#65533;&#65533;CI&#65533;&#65533;JS&#992;&#65533;&#65533;J&#65533;%SU
&#65533;&#65533;&#65533;&#65533;N 	y&#65533;I&#65533;h&#65533;7&#65533;;(&#65533;uH&#65533;e&#65533;8p&#65533;&#65533;p&#65533;&#233;$Y0&#65533;&#65533;4`&#65533;1D&#65533;p3&#65533;&#65533;&#65533;J&#65533;&#1691;M&#65533;&#65533;&#65533;;; &#65533;&#65533;I&#65533;Q &#65533;&#65533;&#65533;&#65533;&#65533;&#65533;pKFs4cP&#65533;&#65533;*Pb&#65533;&#65533;h5&#65533;&#65533;X&#65533;0".&#65533;O&#65533;&#65533;&#65533;&#65533;&#65533;	&#65533;&#65533;&#1077;O&#286;&&#65533;,&#65533;&#65533;8A&#65533;`&#65533;=&#65533;Le&#65533;` &#65533;&#65533;&#65533;Q&#65533;?-&#65533;>&#320;	&#65533;LY&#65533;TQ&#65533;`&#65533;i&0Y&#65533;&#65533;&#65533;&&#65533;&#65533;7i"7&#65533;&#65533;M&#65533;&#65533;&#65533;i&#65533;H&#65533;8Ac\M&#65533;9&#65533;Nm?4&#65533;T&#65533;Y&#65533;&&#65533;&#65533;p&#65533;N	&#65533;&#65533;{&#658;&#65533;,&#65533;8&#65533;&#65533;M&#65533;&#65533;&#65533;cp&#65533;v0] &#65533;&#65533;&#65533;&#1433;&#65533;&#65533;:&#65533;&#65533;PHe&#65533;&#65533;&#65533;&#65533;,&#65533;&#65533;&#65533;&#642;A&#65533;Ot&#65533;0o2&#65533;&#65533;&#65533;&#65533;&#65533;H:	'&#65533;&&#65533;&#65533;ZW1&#65533;&#65533;u d&#65533;aH=\v&#65533;&#65533;&#65533;&#65533;}iX&"&#65533;w `x&#65533;&#54289;&#65533;&#65533;&#65533;J"&#65533;#J8sP&#65533;&#65533; &#65533;6#O8&#65533;&#1768;&#65533;&#65533;&#65533;&#65533;O&#65533;&#65533;	a7J&#65533;4&#65533;C&#65533;<&#65533;{&#65533;X&#33083;&#65533;&#65533;V&#65533;&#65533;eK&#65533;&#65533;:h&#65533;&#65533;D+m&#65533;])&#65533;&#65533;&#65533;&#65533;8h&#65533;&#65533;&#65533;&#65533;h&#65533;(@L&#65533;&#65533;0&#65533;5&#65533;2&#53413;&#65533;,&#65533;&#65533;&#65533;&#65533;S&#681;S;&#65533;&#812;-&#65533;^&#65533;&#65533;&#65533;&#796;&qZe*&#65533;0&#65533;&#65533;^&#65533;6&#65533;b2y&#65533;y&#65533;2)&#65533;Ou?G&#65533;&#65533;&#65533;[&#65533;=&#65533;&#65533;&#65533;&#65533;j/NU'&#65533;F&#65533;&#65533;&#65533;&#65533;-&#65533;&#65533;.p&#65533;&#65533;	,RU&#65533;]8a&#65533;&#65533;L&#65533;&#65533;]&#65533;#&#65533;&#527;&#65533;&#65533;O&#1575;&#65533;&#65533;9&#65533;!&#65533;@&#65533;&#65533;&#65533;&#65533;-h&#65533;a&#65533;$(&#65533;:&#65533;&#65533;x&#65533;@&#65533;&#1565;&#1868;&#65533;&&#1789;&#65533;&#65533;&#65533;$8U&#65533;&#331;&#65533;&#65533;&#65533;&#65533;&#65533;&#65533;&#65533; &#65533;%&#65533;&#65533;8&#65533;c&#65533;!&#65533;&#65533;&#65533;&#65533;R&#65533;c&#65533;&#65533;"&#65533;&#65533;7&#65533;&#65533;!"~u&#65533;W~&#65533;&#65533;;x&#65533;&#65533;M&#65533;&#65533;&#1210;&#65533; L-&#65533;&#155;:&#65533;&#65533;&#65533;XD`&#65533;&#65533;C&#208;&#65533;&#65533;&#65533;&#65533;E&#65533;&#65533;&#65533;&#65533;&#65533;&#65533;8J&#65533;7&#65533;&#65533;&#65533;&#65533;Y<<&#65533;.&#65533;#\@&#65533;t&#65533;6&#65533;&#65533;&#65533;&#65533;&#65533;&#1040;&#65533;/X&#65533;j3 &#65533;&#65533;&#65533;Za	&#65533;h&#65533;&#65533;&#65533;p4&#65533;&#65533;c-X&#65533;&#65533;.k&#65533;\&#65533;&#65533;]&#65533;dz&#65533;&#65533;&#65533;&#65533;&#65533;&#65533;&#65533;&#65533;&9&#65533;&#65533;&#65533;&#65533;&#65533;&#65533;*&#65533;"&&#65533;&#65533;*&#65533;&#65533;&#65533;&#65533;c&#65533;/&#65533;j&#65533;N&#65533;[G&#65533;T&#65533;[&#65533;&#65533;&#254;lL79&#65533;'x&#65533;&#65533;&#65533;&#65533;- @N`&#65533;P&#65533;&#65533;{u@$5cU&#65533;`@87&#65533;b(c&#65533;&#65533;&#65533;N@&#65533;axe!">&#65533;&#65533;K&#65533;23&#65533;&#65533;&#65533;&#65533;
&#65533;J&#65533;V&#1661;&#65533;]&#65533;C&#65533;oZ:&#65533;XF&#65533;&#65533;&#65533;&#7770;*&#65533;&#65533;&&#65533;: n2}a&#65533;7&#65533;&#65533;&#464;&#65533;&#65533;&#65533;8&#33142;B,*()(&#65533;p"9&#65533;&#65533;t&#65533;8Q,l&#65533;&#65533;^&#65533;&#65533;&#65533;XE &#65533;&#65533; (&#65533;I&#65533;&#65533;H&#65533;&#65533;Y.`&#65533;VP&#65533;H&#65533;&#65533;&#65533;&#65533;P&#65533;&#65533;&#65533;U9&#65533;8&#65533;B&#65533;9 <70P&#65533;&#65533;&#65533;&#65533;C!%&#65533;&#65533;ZX&#65533;&#65533;D0%;&#65533;&#65533;4;&#1205;&#65533;&#30837;g&#1985;&#65533;&#65533;&Z)&#65533;&#65533;-&#65533;&#65533;&#65533;&#65533;6#&#65533;&#65533;&#1317;&#65533;&#65533;%&#65533;&"I&&#65533;E&#65533;&#65533;&#65533;L&#65533;]&#65533;&#65533;&#1628;j&#65533;&#65533;&#65533;)[f&#65533;f&#65533;&#65533;&#65533;7iZ[G&#358;&#1733;&#65533;&#65533;&#65533;M&#65533;&#65533;F&#65533;&#65533;a,i&#65533;F&#65533;&#65533;b&#65533;&#65533;7&#65533;&#65533;&#65533;'&#65533;&#65533;&#65533;&#65533;&#65533;&#65533;&#1546;9P&#65533;$1$&#53517;"&#65533;&#1192;&#65533;\bH&#65533;&#65533;5.4	N&#65533;&#65533;'&#65533;&#65533;&#65533;&#65533;&#65533;&#65533;&#65533;6@32ZK&#65533;+ &#65533;&#65533;Y&#65533;&#65533;&#65533;&#65533;&#65533;g&#33005;&#65533;H&#65533;&#65533;&#65533;&#65533;0&#65533;!&#65533;&#65533;&#65533;,&#65533;&#65533;&#65533;&#65533;PH&#65533;&#65533;&#65533;4&#65533;&#65533;Mp&#65533;&#65533;&#65533;&#65533;&#65533;@&#65533;:P&#65533;u "C&#65533;&#65533;&#65533;&#65533;Y&#65533;&#65533;+&#65533;N!&#65533;_&#65533;$R&#65533;&#65533;&#65533;&#65533;&#65533;#Zn%&#272;S{&#65533;53&#65533;&#65533;&#65533;&#65533;K&#65533;W&#65533;P&#65533;ir&#65533;&#65533;&#65533;&#65533;<&#65533;&#65533;
9&#65533;&#65533;r&#65533;&#65533;&&#65533;&#65533;&#65533;3&#65533;r"&#65533;&#65533;&#65533;*,&#65533;&#65533;&#65533;&#65533;&#65533;&#65533;5w&#1939;&#65533;&#65533;g&#65533;&#547;&#65533; jY&#65533;68&#65533;6m7}&#65533;9].&#596;&#65533;h]&#65533;&#65533;h&#65533;?%h&#65533;F&#65533;U&#65533;am+&#65533;mb&#65533;K&#65533;`&#65533;h&#65533;b|&#65533;&#65533;K&#65533;mb&#65533;>[&#65533;ok"ib4?|[Fq&#65533;V>i &#65533;&#65533;r4N_&#65533;0&#65533;&#65533;&#581;4&#65533;(eb@Rb&#65533;&#65533;M&#65533;&#65533;&#341;7(PK&#65533;F&#65533;&#65533;&#65533;iVo9K&#65533;	&#65533;k&#65533;%&#65533;]{&#65533;&#65533;&#65533;&#65533;?&#65533;&#65533;	&#65533;&#65533;&#65533;i])&#65533;&#65533;&#65533;&#65533;&#65533;'&#65533;cx&#65533;}9&#65533;&#65533;H&#65533;&#65533;l)k&#1056;&#65533;&#1921;}+y&#65533;.&#1288;4p&#65533;&#65533;5&#65533;&#65533;B&#65533;&#65533;v&#65533;k&#65533;P*&#65533;&#65533;R,|&#65533;s.&#2044;&#65533;7L"JT&#65533;a&#65533;3&#65533;&#65533;&#65533;0,aF&#65533;&#65533;q  I"7&#65533;&#65533;a&#65533;&#65533;'&#65533;l&#65533;!!\XC&#65533;tN&#65533;&#65533;Y++&#65533;&#65533;(&#65533;&#65533;",&#65533;&#65533;*&#65533;&#65533;&#65533;&#65533;O&#65533;DJ&#65533;y&#65533;&#65533;&#65533;`[&#65533;*&#65533;&#65533;S&#65533;&iE&#65533;&#65533;a[&#65533;&#65533;&#65533;&#65533;&#65533;ST]&#65533;SZ&#65533;&#65533;a&#65533;)	&#65533;,o&#65533;&#65533;&#65533;&#786;&#65533;\sR&#65533;s&#65533;&#65533;&#65533;h&#65533;t`&#65533;>^8&#65533;mJ&#65533;&#65533;&#65533;&#65533;&#65533;o&#65533;&#65533;N&#65533;&#65533;&#65533;{J$&#65533;`=` &#65533;&#65533;&#65533;&#65533;t0&#65533;&#65533;&#65533;r &#65533;%&#65533;&PHu&#65533;&#65533;&#65533;&#65533;zO&#65533;@Y&#65533;&#65533;zx&#65533;&#1669;&#65533;E&#65533;&#65533;&#65533;z&#65533;&#65533;O&#65533;&#65533;&#65533;q&#65533;/&#65533;0&#65533;&#65533;&#65533;&#65533;)&#65533;1D&#65533;&#65533;&#65533;&#65533;&#65533;
&#65533;x&#65533;V&#65533;&#65533;~&#65533;&#65533;&#65533;yg(&#65533;&#65533;&#65533;&#65533;/&#65533;(&#65533;@]H(&#65533;&#65533;&#65533;fM&#65533;&#65533;&#65533;&#65533;Y&#65533;7&#65533;`O2*h&#65533;/&#65533;] &#65533;&#1604;Q&#65533;W&#65533;&#65533;@&#65533; 1&#65533;%&#65533;<&#65533; &#65533;X&#65533;&#65533;&#65533;&#65533;&#65533;KR&#65533;fk&#65533;&#65533;&#65533;&#65533;&#65533;c&#65533;&#65533;&#65533;B%&#65533;/`0z&#65533;"&#65533;&#727;&#65533;i&#65533;|&#65533;&#65533;	&#65533;&X&#65533;&#65533;&#65533;&#65533;&#291;J&#65533;)g&#65533;&#65533;&#65533;eH&#65533;&M&#65533;&#65533;&#809;&#65533;)W&#65533; -Zsf&#719;+<\P&#65533;&#65533;A&#1254;
&#65533;6&#65533;&#65533;&#65533;*VU&#65533;bXp&#65533;&#65533;U&#65533;Y&#65533;b&#65533;&#65533;&#65533;&#65533;&#65533;X?X&#65533;&#65533;Dq3&#65533;&#65533;&#65533;&#65533;&#65533;&#65533;&#65533;!&#65533;&#65533;"&#65533;]C&#65533;(&#65533;p&#65533;C&#65533;4Y|c&#65533;0D&#65533;\&#65533;r&#65533;"4S&#65533;<y&#65533;f&#154;AG&#65533;&#65533;&#65533;&#396;&#65533;&#65533;&#65533;&#65533;zqc&#65533;I&#65533;&#681191;Mr:&#65533;"FlX&#65533;a&#594;&#65533;&#65533;I81X&#65533;fyJ%&#65533;*_&#65533;&#65533;l&#65533;&#65533;5m&#65533;*&#65533;&#65533;&#65533;&#65533;J&#65533;&#65533;)]&#65533;f&#65533;e&#65533;b,&#65533;&#65533;&#1635;&#65533;&#65533;&#65533;&#65533;&#65533;1T&#65533;@=&#65533;u&#65533;.&#65533;&#65533;CV}&#65533;&#65533;k&#65533;=&`&#65533;&#65533;&#65533;&#65533;&#65533;LEP&#65533;<&#65533;(&#65533;&#65533;C
CEOh&#65533;&#65533;]4&#65533;&#65533;/&#65533;$&#65533;&#65533;2&#65533;&#65533;&#65533;&#65533;IJE&#65533;&#65533;N&#65533;&#680;&#65533;P|&#65533;&#65533;&#65533;&#1230;2&#65533;&#65533;	&#65533;a&#65533;i\&#65533;&#65533;q&#65533;&#65533;&#65533;E`&#65533;&#65533;FP&#65533;&#65533;l&#65533;1"#Lnr&#65533;&#65533;&#65533;r&#65533;H+&#65533;3&#65533;/0F&#65533;&#65533;1\&#65533;&#65533;&#65533;pv1&#65533;&#65533;&#1168;;&#65533;D4Qwq&#65533;^@&#65533;QHQfT#M&#65533;&#65533;d&#65533;&#65533;&#65533;N&#65533;&#65533;D&#65533;MP&#65533;N&#65533;=!K-&#65533;&#65533;	$u&#65533;q&#65533;R4&#65533;&#65533;8&#65533;&#65533;V_e&#65533;TP&#65533;+W&#65533;^&#65533;V	&#65533;f&#65533;V\&#65533;&#65533;&#65533;&#65533;&#65533;]&#65533;&#65533;&#65533;&#65533;	&#65533;&#65533;&#65533;`&#65533;Bd&#65533;&#1879;Zk&#65533;ya&#65533;e&#65533;g&#65533;&#65533;F&#65533;&#65533;*&#65533;e&#65533;&#423425;N&#65533;jz&#65533;&#65533;u&#65533;!&#65533;+&#65533; &#65533;/&#65533;&#65533;&#65533;E&#65533;&#65533;&#65533;(&#1956;&#65533;&#65533;&#65533;&#65533;k&#65533;5&#65533;u&#65533;&#65533;N&#65533;Y
m&#65533;Pp&#65533;c&#65533;G&#65533;{&#65533;&#65533;G&#65533;kM,&#65533;l0@6&#65533;&#65533;&#65533;&#65533;7 }&#65533;&#728;&#65533;3&#65533;M|&#65533;K&#65533;&#65533;&#65533;2L;&#14086;O
&#65533;R&#65533;&#65533;N&#65533;$&#65533;BE?&#65533;&#65533;&#65533;&#65533;3&#65533;&#65533;&#65533;&#65533;E&#65533;\0]G/&#65533;&#65533;0qGn&#65533;KEi&#65533;&#65533;&#65533;A&#65533;&#65533;&#65533;Fq&#65533;B&#65533;:&#65533;@0&#65533;l&#65533;u&#65533;&#65533;}
9&#65533;c&#65533;/&#65533;@&#65533;&#65533;2&#168;&#65533;&#65533; &#65533;&#65533;&#65533;.&#65533;?&#309;*_
)d&#65533;I&#65533;&#65533;&#65533;&#31332;&#65533;L+&#65533;&#65533;&#1253;4&#65533;;&#319;9i&#65533;)&#65533;&#65533;&#65533;J+&#65533;&#65533;Q&#65533;~Jyp&#65533;T&#65533;O+Y&#65533;r&#65533;U&#65533;X}&#65533;&#65533;&#61102;%&#65533;&#65533;A	&#65533;&#65533;&#65533;&#65533;&#65533;5&#65533;&#65533;&#25964;a&#65533;&#65533;'2&#274;I&#65533;Yf&#65533;&#65533;&#65533;mh&#65533;&#65533;&#65533;&#65533;f&#65533;&#65533;U,`&&#65533;&#65533;e&#65533;&#320;&#65533;)&#65533;&#65533;p&#65533;>&#65533;QG#m&#65533;&#65533;&#65533;&#65533;	&#65533;&#65533;
&#2024;BP
&#65533;J&#65533;&#1684;&#65533;\P&#65533;&#65533; 
3T&#65533;R,q	&#65533;&#65533;0&#65533;&#65533;&#65533;A&#1400;=&#65533;&#1095;%&#65533;&e&#65533;&#65533;&#65533;-jQB&#65533;&#65533;`&#65533;&#65533;)&#65533;kj@&#65533;&#65533;f@&#65533;&#65533;&#203;&#65533;&#65533;&#65533;&&#65533;Ap>~&#65533;&#65533;&#65533;i%T{&#65533;&#65533;`e&#65533;&#65533;&#65533;&#65533;&#65533;$&#25255;1&#65533;&#65533;8&#65533;s&#65533;&#65533;&#65533;3&#65533;&#65533;E&#65533;&#65533;&#1105;&#65533;&#65533; &#65533;&#65533;
&#65533;r&#65533;F&#1188;&#65533;&#65533;!&#65533;(&#65533;&#65533;&#421;9|&#65533;_0&#65533;"q&#65533;m&#65533;MB&#65533;&#65533;&#65533;&#65533;&#65533;&#1289;/&#65533;&#65533;_ &#65533;+&#65533;&#65533;3&#65533;,&#65533;KF&#65533;B&#65533;&#65533;$&#65533;}!&#65533;B&#65533;l&#185;&#65533;8&#49248;&#65533;u&#65533;&#472;&#65533;X6?&#65533;D(BA
&#65533;&#65533;BT[ &#65533;
>&#65533;&#65533;JU&#65533;&#65533;&#65533;&#65533;0pKZ&#65533;EV&#65533;&#65533;&#65533;Ur&#65533;&#65533;1&#65533;y&#65533;&#1393;&#65533;&#65533;&#65533;&#65533;}&#65533;Le&#65533;&#65533;&#65533;4&#65533;&#65533;&#65533;&#65533;&#65533;&#65533;=&#65533;&#65533;&#65533;Y&#65533;&#65533;&#65533;&#65533;&#65533;=f&#65533;O&#65533;&#65533;cVHH&#65533;'X&#65533;P&#65533;8|6J	'&#65533;1&#65533;&#65533;	&#65533;7&#65533;P&#65533;&#65533;&#65533;&#65533;I&#65533;l5&#65533;&#65533; $j&#65533;.4%&#65533;&#65533;b&#771;&#65533;-l&#65533;&#280;I&#65533;&#65533;&#51716;("	&#65533;72u&#65533;,~&#65533;&#65533;&#1168;5v&#65533;&#65533;[&#65533;&#65533;R2&#65533;,)VC&#65533;|&#65533;&#65533;(
VC&#65533;0b&#65533;&#456;&#65533;2&#65533;&#65533;&#65533;B&#65533;&#65533;&#65533;06&#65533;&#65533;)#Q&#65533;&#65533;&#65533;H&#65533;HlLh68e &#65533;jx&#65533;&#65533;&#65533;6XB&#65533; G&#65533;&#65533;AV&#65533;"[z&#65533;&&#65533;&#65533;2&#65533;&#135;&#65533;h&#470;6&#65533;6@e&#65533;&#65533;_h&#65533;&#190; &#65533;&#65533;&#65533;Q&#65533;U&#65533;&#65533;,&#65533;&#65533;&#1689;A)v&#65533;&#1241;&#65533;&#65533;v&#65533;&#65533;&#65533;p&#65533;.T&#65533;&&#1061;&#65533;bK&#65533;(&#65533;wa&#65533;
&#65533;X+W&#618;&#65533;&#65533;&#65533;]&#65533;&#65533;&#65533;&#65533;&#65533;&#65533;&#65533;&#65533;&#65533;%3&#65533;&#65533;P&#65533;3&#65533;&#65533;	b&#65533;\&#65533;&#65533;&#65533;&#65533;&#65533;&#65533;Va&#535;m&#65533;&#65533;&#65533;&#65533;&#65533;h,3i&#65533;o&#65533;&#65533;IW&#65533;@:K&#65533;%[8&#65533;&#65533;`&#65533;8&#65533;8&#65533;&#65533;&#65533;,&#65533;&#65533;M0l&#65533;"&#65533;Mx&#65533;&#65533;H&#65533;&&#65533;	I&#65533;O&#163;9&#65533;4&#65533;
C&#65533;:8f&#65533;?&#65533;&#65533;&#65533;s&#65533;jo&#65533;&#65533;nj^&#65533;&#65533;t&#65533;
J\(&#65533;&#65533;C&#65533;z"
:I,&#65533;&#65533;D&#65533; &#65533;&#65533;CX&#65533;w &#65533;&#65533;&#65533;P&#65533;&#65533;&#65533;&#65533;&#65533;W&#65533;&#65533;I&#65533;Y&#65533;r&#520;&#65533;&#65533;&#65533;$G&#65533;lSE&#65533;&#65533;&#65533;2&#65533;&#135;l&#65533;&#65533;x&#65533;[&#65533;&#65533;X&#65533;&#65533;'d&#65533;-g&#65533;'`&#65533;&#65533;&#65533;,B{&#65533;&#65533;&#65533;.&#65533;&#65533;8&#65533;#9&#65533;&#65533;&#65533;KRR&#65533;&#65533;&#65533;&#1630;(y&#65533;&e&#65533;&#65533;&#65533;1<9&#65533;x&#65533;@&#65533;&#65533;l&#65533;[&#65533;&#132;&#65533;*&#65533;m&#65533;X&#65533;Jlq&#65533;Z&#65533;&#65533;&#65533;U&#65533;*f&#65533;&#65533;[&#65533;&#65533;&#65533;r	&#65533;&#65533;B&#65533;&#65533;c+z&#65533;1nH!&#65533;,iYF&#65533;&#65533;&#65533;&#65533;q&#65533;.WW+&#65533;&#65533;E&#65533;&#65533;J&#65533;\&#65533;&#65533;&#65533;b&#65533;2&#65533;&#65533;&#65533;&#65533;x&#65533;&#65533; 0b1&#65533;3&#65533;a&#65533;Mu2&#65533;&#65533;&#1500;&#65533;X8,:f&#65533;d*&#65533;7h&#65533;z&#65533;A!1&#65533;&#65533;hj&#65533;&#65533;&#65533;{~a&#65533;&#65533;&#65533;&#65533;&#65533;r&#65533;&#65533;&#65533;&#65533;&#65533;&#65533;5&#65533;&#606;&#65533;&#65533;1&#65533;'&#65533;&#65533;&#65533;&#65533;1&#65533;&#1461;IB&#65533;AQH&#65533;&#65533;08&#65533;aj\XQP!&#65533;&#65533;W&#65533;bFZ}&#65533;c6&#65533;&#65533;K\&#65533;&#65533;&#65533;&#65533;
u@&#65533;p&#65533;&#65533;&#215;pF\b&#65533;&#65533;EC&#65533;&#65533;&#65533;y&#65533;&#65533;&#65533;&#65533;&#65533;&d/ccq&#65533;&#65533;8g&#65533;dJ#&#65533;&#191;&#65533;&#1264;JY&#65533;&#65533;~&#65533;&#65533;OF&#65533;&#65533;&#65533;&#65533;&#65533;d&#65533;&#517;&#65533;zB&#65533;&#65533;&#65533;&#65533;&#65533;&#65533;&#187;&#65533;&#65533;&#65533;&#1181;&#65533;JY&#65533;&#65533;&#65533;&#65533;&#65533;v,&#65533;&u&#65533;&#65533;bL&#65533;&#65533;
z&#65533;&#139;^ r&#65533;`Y&#65533;&#65533;Oi0Sk&#65533;&#65533;&#65533;^uE&#65533;&#65533;&#65533;K&#65533;iwd&#65533;C&#65533;&#65533;&#65533;b1&#65533;&#65533;Q&#664;&#65533;&#65533;&#65533;M0X&#65533;!&#65533;&#65533;&#65533;&YoL&#65533;&#65533;o7&#65533;&#65533;)&#65533;Z&#218;@&#65533;>C&#65533;3@&#65533;&#65533;A,&#65533;}&#65533;k y[&#65533;?%t&#1989;&#28914;&#65533;&#65533;&#65533;:&#65533;&#65533;&#65533;&#65533;&#65533;4&#65533;B&#65533;&#65533;&#65533;&#65533;A&#65533;&#65533;&#1227;w$c&#65533;&#65533;2fDq&#65533;QM
W&#65533;&#65533;&#65533;U l&#65533;j &#65533;\&#65533;O&#65533;.&#65533;&#65533;+&#65533;Ap&#65533;#&#65533;I&#65533;B9&#65533;&#65533;q&#65533;EP	&#65533;&#65533;(&#65533;2G&#65533;xB&#233;&#65533;C&#65533;H;&#65533;&#65533;28&#65533;-&#65533;2IF4	&#65533;&#65533;&#65533;I&#65533;&#65533;&#65533;&#65533;D&#65533;$&#65533;&#65533;}]&#65533;&#65533;m&#65533;Nx&#65533;&#484;&#65533;S]&#65533;&#65533;4Xb|&#65533;o&#65533;&#65533;.&#65533;&#65533;VX&#65533;0	&#65533;&#65533;&#65533;&#65533;&#1849;
&#62981;&#65533;1y&#65533;\!&#65533;&#65533;\&#65533;&#65533;&#65533;|&#65533;&#65533;_&#65533;Z&#65533;&#65533;F&#65533;Sd&#65533;&#65533;d&#65533;&#65533;vEW&#65533;X&#65533;&#65533;&#65533;&#65533;&#65533;Zg(&#1531;&#65533;&#65533;D&#65533;G&#65533;-Pyd~t&#65533;&&#65533;1&#65533;&#65533;+&#65533;CAJ&#65533;D&#65533;&#65533;c&#65533;&#65533;&#65533;|&#65533;&#65533;Pkt&#65533;&#65533;t&#65533;c&#65533;[L&#65533;B3`&#65533;3H	%&#389;&#65533;L&#65533;]X:!&#65533;&#65533;&#65533;&#65533;&#775;&#65533;&#65533;&#65533;1&#65533;lM;&#770;&#65533;A< x&#65533;&#65533;&#1456;&#65533;&#65533;$C
jB&#65533;Y&#65533;&#65533;`&#1850;pD&#65533;0&#65533;t@&#65533;1IG&#65533;&#65533;%&#65533;Ms6&#65533;&#65533;!&#65533;1G,&#65533;G&#65533;&#65533;&#65533;^&#65533;B9C0`&#65533;Q&#65533;A+&#65533;U&#65533;&#65533;I&#65533;&#65533;&#65533;C&#65533;H
&#65533;Q&#65533;&#65533;&#65533;Fl&#65533;&#65533;i"&#65533;xi&#65533;&#836;v&#65533;G&#65533;Y&#65533;Et&#65533;&#65533;
O&#65533;&#65533;W&#65533;&#65533;&#65533;]X&#65533;&#65533;/q&#65533;l&#65533;&#65533;S&#65533;&#65533;&#65533;&#65533;&#65533;aa^&#65533;&#65533;f@p&#65533;=&#65533;[$&#65533;|&#65533;d0&#65533;&#65533;Q&#65533;v&#65533;&#65533;&#612;&#65533;(&#65533;&#65533;Q&#65533;&#65533;K&#65533;&#65533;@b&#65533;&#65533;&#65533;@1~&#65533;&#65533;&#65533;&#65533;&#65533;&#65533;&#65533;&#65533;+pTGK0F&#65533;<&#65533;eG&#65533;&#65533;~&#65533;&#65533;~<ct&#65533;"&#65533;&#65533;&#65533;ib&#65533;P=dC3B&#65533;&#65533;X&#65533;*~&#65533;r&#65533;&#65533;@&#65533;X&#65533;%
&#65533;&#65533;DJ&#65533;B&#65533;&#65533;F2@&#65533;0&#65533;&#65533;b&#65533;&#65533;&#132;&#139;
&#65533; Y&#65533;0&#65533;&#65533;&#577;&#65533;&#1827;&#65533;U&#65533;&#65533;&#65533;&#65533;&#65533;&#65533;u&#65533;&#65533;:&#65533;&#65533;2&#65533;'R&#65533;TDx&#65533;&#65533;.&#65533;&#65533;D|	$&#65533;6&#65533;&#65533;&#65533;2&#65533;:&#65533;&#65533;&#65533;+D&#65533;	&#65533;IJH
&#65533;B'`&#65533;UY&#65533;&#65533;&#65533;c XvHV&#65533;&#65533;`&#65533;&#65533;)JDT&#65533;&#65533;Fz&#65533;Da&#65533;&#65533;]&#65533;&#65533;eaZ&#65533;EX&#65533;&#65533;&#65533;&#65533;]V`&#65533;&#65533;
/&#65533;&#65533;Y8&#65533;&#65533;&#65533;Nn&#65533;{&#65533;]&#65533;Z\&#65533;&#65533;J&#65533;&#65533;`P&#65533;&#65533;\&#65533;N&#65533;d&#65533;&#65533;S&#65533;&#65533;&#65533;&#65533;!&#65533;D&#65533;4&#65533;[&#65533;&#65533; Q&#65533;@9&#65533;:q&#65533;4&#65533;!ZLH&#65533;=YlTe&#65533;`x4&#65533;M&#65533;&#65533;@=&#65533;G5W&#65533;&#65533;&#65533;&#65533;u&#65533;80,&#65533;P&#65533;5&#65533;&#65533;&#65533;&#65533;sAFH&#65533;&#65533;XJ&#65533;&#65533;&#65533;I&#65533;&#65533;k&#65533;&#1306;D<$&#65533;&#65533;i$&#65533;&#189;&#65533;&#65533;&#65533;&#65533;5&#65533;<&#65533;&#701;&#65533;4&#65533;&#65533;&#65533;QM&#65533;\&#65533;TE&#65533;%&#65533;+&#65533;&#65533;SEH;&#65533;@&#65533;&#65533;hb&#65533;&#65533;Al&#1815;&#65533;&#65533;&#1536;&#65533;&#65533;	X&#65533;B_&#65533;&#65533;:&#65533;&#65533;p(&#65533;1PH&#65533;&#65533;&#65533;&#65533;&#65533;&#65533;*&#65533;&#65533;&#65533;B&#65533;F(&#65533;&#65533;Q&#65533;$&#65533;E&#65533;&#65533;&#65533;&#65533;&#65533;iR;&#65533;Dt&#65533;&#65533;&#65533;DB"&#65533;&#65533;&#65533;T&#65533;, -&#65533;RxxV$z&#65533;'-&#65533;V&#65533;&#541;G&#65533;&#65533;Ud&#65533;&#65533;&#65533;&#65533;Hf!D&#65533;E&#65533;&#65533;
_&#65533;MF&#65533;d&#65533;*6Wed&#65533;&#65533;@8W&#65533;&#65533;*&#65533;&#65533;&#65533;7&#65533;F&#65533;<&#65533;&#65533;OD%&#65533;&#65533;@&#2035;&#65533;&#65533;&#65533;&#65533;&#65533;u[&#65533;&#65533;K&#65533;&#65533;&#65533;&#65533;&#65533;D&#65533;&#65533;&#65533;&#540;&#65533;4&#65533;Y&#65533;(_&#65533;)&#65533;&#65533;F)&#65533;br&#65533;&#65533;&#65533;e&#65533;&#65533;!5&#65533;&#65533;	o&#386;&#65533;APa&#65533;&#65533;&#513;&#65533;&#65533;&#65533;&#65533; &#65533;&#1188;&#65533;&#65533;&#65533;&#146;x&#65533;p&#65533;	&#65533;pA&#65533;&#65533;&#65533;&#65533;&#65533;&#65533;%&#65533;&#65533;&#65533;UD&#65533;Hq&#65533;&#65533;&#65533;&#65533;&#65533;&#65533;&#925;G&#65533;&#65533;^&#65533;&#65533;&#65533;&#65533;	&#65533;&#65533;'&#279;2 &#65533;&#65533;&#65533;0&#65533;&#65533;Bn`&#65533;$JS&#65533;&#1593;4&#65533;&#65533;&#65533;'E&#65533;&#65533;&#65533;P&#65533;&#65533;Ye&#65533;&#65533;&#65533;4&#65533;.%&#65533;y&#65533;RT&#65533;&#65533;ST&#65533;l&#65533;X<E/&#65533;J&#65533;&#65533;X&#65533;&#65533;&#65533;&#42413;&#65533;&#65533;^&#65533;&#65533;
}6v-&#65533;&#65533;p&#65533;&#65533;m&#65533;|&#65533;7&#65533;&#65533;&#65533;&#65533;aF&#65533;&#65533;&#320;b&#65533;a&#65533;&#65533;KR&#65533;&#65533;&#65533;O&#65533;&#966;U&#65533;&#65533;&#65533;,&#65533;K&#65533;c&#65533;0P&#65533;&#65533;J|&#65533;x&#65533;&#65533;T&#65533;*&#65533;&#65533;&#65533;&#65533;&#65533;&#65533;<&#65533;(a@&#65533;&#65533;&#65533;&#65533;&#65533;&#65533;&#65533;\&#65533;&#65533;!&#65533;&#1294;&#65533;&#823;6(&#65533;&#65533;2xB&#65533;&#65533;&#65533;Tf IL&#65533;L&#65533;&#65533;9&#65533;&#65533;,&#65533;#p&#65533;&#65533;m&#65533;d,&#65533;N&&#422;A(&#65533;B&#65533;&#65533;	2&#65533;&#65533;V&#65533;&#65533;E`&#65533;H&#65533;,Lsl&#65533;&#65533;v&#65533;A&#65533;U&#65533;&#65533;&#65533;t&#65533;&&#65533;&#65533;U}&#65533;E&#65533;'(&#65533;&#65533;z&#65533;&#65533;&#65533;H*&'V)m"&#65533;&#65533;`A&#65533;&#65533;M&#65533;y@&#1313;ql&#65533;A&#65533;&#490;&#65533;*&#65533;|&#361;&#65533;&#65533;-&#1870;&#65533;&#65533;&#65533;&#65533;4&#65533;/&#65533;jy&#65533;J&#65533;q&#65533;YX&#65533;n&#65533;&#65533;$&#65533;K&#65533;&#65533;$&#65533;(&#65533;}z&#65533;f&#65533;s&#65533;"&#65533;t&#65533;&#65533;^&#65533;eHWK&#65533;&#65533;&#65533;&#65533;gqU&#65533;*&#65533;&#25118;&#65533;\&#65533;E&#65533;}\&#65533;}&#65533;&#65533;f&#65533;&#65533;T&#65533;T&#65533;J`&#65533;k`&#65533;&#65533;&#65533;NvO&#65533;%=&#65533;.&#65533;&#65533;&#65533;&#65533;AL&#65533;@&#65533;&#65533;&#65533;G&#65533;&#65533;&#65533;&#65533;j&#65533;Qrj&#65533;4&#65533;&&#781;&#65533;&#65533;J|\&#65533;&#65533;&#65533;&#65533;<&#65533;=I&#65533;&#65533;A9&#65533;i2pBa}&#278;n&#65533;&#65533;x&#65533;&#65533;&#257;(&#65533;&#65533;&#65533;I&#65533;,|YD4&#65533;>&#65533;	B&#65533;&#65533;&#65533;&#65533;c2$GhP&#65533;m&#65533;Z&#65533;A&#65533;&#65533;&#599;v&#65533;fvFH&#1617;lD&#65533;&#65533;_&#65533;&#65533;&#65533;&#65533;R)&#65533;&#485;m&#65533;iT2(_&#65533;v,&#65533;&#65533;&#65533;&#1896;&#65533;J&#65533;DE&#1422;&#65533;l&#65533;&#65533;m&#65533;&#65533;&#65533;&#1801;&#65533;&#65533;&#1260;&#65533;&#65533;&#65533;&#65533;&#65533;^[S&#65533;)&#65533;}&#65533;h&#65533;[6&#65533;&#65533;&#65533;6-&#65533;fdS&#65533;t&#65533;&#65533;&#65533;&#65533;j&#65533;H&#65533;l&#65533;~&#65533;&#65533;&#65533;&#65533;&#65533;&#65533;&#65533;3&#65533;&#65533;&#65533;9&#65533;T&#65533;&#65533;&#1791;D&#65533;$&#65533;J&#65533;D&#65533;&#65533;&#65533;&#65533; 	}Thd&#65533;03&#65533;60&#65533;&#65533;%&#65533;&#65533;&#65533;q)&#65533;&#65533;F&#65533;Z&#65533;&#65533;&#65533;=&#65533;u&#65533;&#65533;&#65533;N;&#65533;&#65533;&#65533;o&#65533;`,3b&#65533;&#65533;dQ&#65533;&#65533;&#65533;&#65533;&#65533;'pi&#65533;&#65533;&#65533;&#65533;&#65533;B+&#65533;&#65533;&#65533;&#65533;lU&#65533;&#1544;8M&#65533;&#65533;0&#65533;&#65533;&#65533;Xwto&#65533;&#65533;f&#65533;&#65533;&#65533;&#65533;8`&#65533;Wy&#65533;GDc&#65533;HL&#65533;&#65533;&#65533;&#65533;&#65533;G&#65533;C&#65533;&#65533;&#1359;)iOLLX&#65533;&#65533;A*D}&#65533;t&#65533;&#65533;&#65533;&#65533;
&#65533;}m3T&#1294;U&#65533; `&#65533;E0&#1494;jY-&#65533;&#65533;&#65533;&#65533;&#65533;g&#65533;5&#65533;1&#65533;&#65533;o&#1349;
&#65533;Z&#65533;6^&#65533;&#65533;&#65533;&&#65533;:&#65533;&#65533;9uF&#65533;|&#65533;hW&#65533;n^&#65533;=&#65533;y9Z&#1325;&#65533;&#65533;ql&#65533;k&#65533;h*&#65533;GAN&#65533;M&#65533;Y&#65533;lC&#65533;&#65533;BS&#65533;&#65533; uq&#65533;&#65533;=&#65533;$&#65533;&#65533;50&#65533;&#65533;j\&#65533;\y+&#35694;&#65533;yS1&#65533;q?GXl&#65533;xR&#65533;*&#65533;&#65533;&#65533;&#65533;1%&#65533;&#65533;O&#65533;s
l&#65533;,&#65533;B&#65533;&#65533;Ls&#65533;L&#65533;!R]&#65533;Hx&#65533;R&#65533;;8D2\ca&#65533;)(T/o&#65533;I&#65533;hB&#65533;pGPm9rDG0&#65533;ELGx1&#65533;&#65533;&#65533;RILi&#65533;&#65533;+&#65533;&#65533;&#65533;&#65533;[~&#65533; &#65533;Fn&#57638;~+IK&#65533;6&#65533;&#65533;&#65533;o&#65533;&#65533;0&#65533;&#65533;TvU&#65533;&#65533;	&#65533;&#65533;	&#65533;&#65533;	&#65533;Z&#65533;u&#65533;&#65533;m&#65533;&#65533;&#65533;&#65533;&#65533;&#65533;Z&#65533;&#65533;&#65533;$&#65533;Z&#65533;&#65533;p7CO&#65533;si`&#65533;[&#65533;g&#65533;&#65533;G&#65533;OC&#65533;&#65533;BOa&#65533;&#65533;&#65533;nQx&#65533;s=&#65533;j&#65533;&#65533;5&#65533;&#65533;&#1947;&#65533;&#818;yt&#65533;,&#65533;j&#65533;4j`&#65533;&#65533;$j&#65533;&#65533;A&#65533;&#65533;|P&#1264;&#65533;3a &#65533;r3&#65533;&#65533;&#65533;G@}&#505;	&#65533;&#65533;&#65533;&#65533;&#65533;&#65533;&#65533;&#65533;&#65533;1&#65533;S&#65533;q&#65533;&#65533;T&#65533;&#65533;"&#65533;&#65533;%&#65533;*&#65533;&#65533;/&#65533;B&#796;&#65533;&#65533;`,&#65533;&#65533;B(8&#65533; oI&#65533;&#65533;E&#65533;&#65533;`&#65533;&#65533;B/|;&#65533;&#65533;1&#65533;S&#65533;h&V&#65533;M&#65533;lM#1&#65533;tP&#65533;! 9&#65533;&#65533;A%0&#65533;&#1825;XD&#65533;&#65533;&#65533;&#65533;&#65533;&Ei&#65533;UNFxxI(2&#65533;0&#65533;O&#65533;&#65533;x&#65533;[Cy&#65533;N&#65533;"F&#65533;&#65533;&#326;	5mk&#65533;F&#65533;Z&#65533;i&#65533;&#65533;[4O&#65533;&#65533;&#65533;VE&#65533;&#65533;&#65533;&#65533;&#65533;&#65533;i&#65533;JYd0&#65533;PE&#65533;|&#65533;&#17043;&#65533;&#65533;j&#65533;f9&#65533;E7&#65533;&#65533;&#65533;&#65533;(&#65533;&#65533;&#1285;&#65533;&#65533;9&#65533;-&#65533;&#65533;!N&#65533;!&#65533;&#65533;&#65533;&#65533;&#65533;&#65533;uH&#65533;&#65533;p&#65533;(B&#65533;&#65533;&#65533;G&#65533;&#65533;&#65533;y&#65533;&#65533;=&#65533;&#65533;&#65533;&#65533;&#65533;K&#65533;G&#65533;9&#65533;&#65533;&#65533;&#65533;a&#65533;&#65533;@H8XC&#32888;8F&T&#65533;&#65533;&#65533;&#65533;&#65533;n&#65533;&#65533;(&#65533;&#65533;&#65533;&#65533;$&#65533;&#65533;%Y&#65533;&#65533;&#65533;&#65533;I0PG&#65533;&#65533;4&#65533;y&#65533;0 &#65533;z&#65533;&#65533;&#65533;&#65533;V&#65533;l&#1164;&#65533;&#65533;&#65533;&#65533;&#65533;0&#1103;l,&#65533;d&#65533;&#65533;&#65533;$&#65533;p&#65533;hv#&#65533;&#65533;&#854; &#65533;0&#65533;&#65533;&#65533;7E#%URX&#65533;U&#65533;S&#65533;$u&#65533;I,&#65533;a&#65533;&#65533;&#1482;k&#65533;K`&#65533;fY&#65533;tH&#65533;&#65533;&#65533;&#65533;&#65533;t&#65533;UO&#65533;&#65533;&#65533;[&#65533;&#365;&#1550;1&#65533;iWS&#65533;&#65533;&#65533;JwvZlAa&#65533;u&#65533;Z&#65533;&#65533;&#65533;E&#65533;[3o2	&#65533;J&#65533;&#65533;&#1986;y&#65533;T&#65533;&#65533;X<&#65533;&#65533;&#65533;i|~&#65533;&#65533;&#65533;&#65533;`&#65533;&#1239;&#65533;&#65533;&#65533;&#65533;s&#65533;&#65533;&#65533;sW&#65533;&#65533;&#65533;\&#65533;wWZ&#65533;&#65533;&#65533;&#65533;^&#843;&#65533;&#65533;&#65533;&#65533;&#921;&#65533;|&#65533;K&#65533;7&#65533;&#65533;[8&#65533;A`&#65533;T9@&#1832;Rf&#65533;3`&#65533;&#65533;&#65533;&#132;FTH"F&#323;C.6&#65533;D&#65533;&#65533;!P&#65533;&#65533;q&#65533;&#65533;2b&#65533;<A&#65533;&#65533;&#65533;&#599;^&#65533;&#65533;&#65533;sSY&#65533;7]&#65533;@&#65533;&#65533;
&#65533;'i&#65533;z&#65533;"&#65533;K&#65533;/&#65533;&#1585;K&#65533;L&#65533;2d&#65533;&#65533;D&#65533;&#65533;&#65533;K/i&#65533;&#65533;2&#65533;N&#65533;0Qp&#65533;&#65533;&#65533;K&#65533;'g&#1744;&#65533;&#65533;&#65533;X,O&#65533;<&#65533;&#65533;N&#65533;0MT&#65533;H&#65533;&#1483;&#65533;5u&#65533;D&#65533;&#65533;&#65533;K&#65533;4`&#65533;P&#65533;&#1701;	H(S'&#65533;r#&#65533;&#65533;&#65533;&#65533;2C&#65533;&#65533;&#65533;XW&#1873;&#65533;&#65533;&#65533;;&#1640;z&#65533;i&#1244;&#65533;[k&#256;&#65533;CmJ&#65533;&#65533;}&#65533;B.(&#65533;-81&#65533;<iR&#717;0&#65533;&#65533;&#65533;&#65533;o&#1515;cXp&#65533;,&#65533;&#65533;&#65533;&#65533;&#65533;&#65533;&#65533;&#65533;W&#65533;~&#65533;&#65533;&#1786;=&#1294;&#65533;&#65533;9&#65533;&#65533;!D&#65533;X&#65533;_&#65533;&#65533;!j&#65533;&#65533;,PLh&#65533;f&#65533;H&#65533;&#65533;&#65533;&#65533;s&#65533;&#65533;&#65533;&#4485;th!&#65533;&#65533;b&#65533;&#65533;9&#65533;4&#65533;&#65533;[q&#65533;&#65533;<&#65533;&#65533;!&#65533;&#65533;&#65533;b&#65533;&@t&#65533;&#65533;E PH&#65533;k&#65533;&#65533;bHP&#65533;&#65533;&#65533;&#276;2&#65533;&#1552;FB0!!&#65533;!&#65533;8&#296;&#65533;&#65533;R&#65533;&#49745;&#65533;&#65533;b&#65533;x&#65533;Pb&#65533;I&w&#65533;Q&#65533;*&#65533;&#65533;&#65533;&#65533;&#65533;&#65533;pC&#65533;4&#65533;&#65533;&#65533;.@!)&#65533;c&#65533;Q&#65533;W&#65533;&#65533;B&#65533;&#65533;&#65533;&#65533;&#65533;N&#65533;a&#489;cT&#65533;DF8&#65533;;&#65533; &#65533;&#65533;&#65533;&#65533;&#65533;4&#1296;&#211;&#65533;&#65533;yJ&#65533;/&#65533;&#65533;&#65533;-&#65533; L=&#65533;&#65533;&#65533;8&#65533;H&#65533;'&#65533;&#65533;&#65533;	&#65533;&#65533;&#65533;
1&#616;&#65533;&#65533;&#65533;T&#65533;&#65533;2+8&#65533; &#1370;h&#65533;&#65533;&#1262;U&#65533;Z&#1456;}q#&#65533;0&#65533;&#65533;n&#65533;&#65533;&#65533;&#65533;8&#65533;&#65533;7&#65533;>&#65533;&#65533;&#65533;&&#65533;`&#65533;9&#65533;&#65533;m&#65533;&#65533;,P  8&#65533;&#65533;N&#65533;&#65533;&#65533;#O;&#65533;&#65533;3&#65533;<&#65533;&#65533; >&#65533;&#1499;/@&#65533;&#65533;&#65533;&#65533;&#65533;&#65533;
$0&#65533;5,&#65533;F&#65533;Y&#65533;&#65533;T(&#65533;0&m,qF&#65533;&#65533;xQ&#195;,b&#65533;Z&#65533;2&#65533;b&#65533;&#65533;0&#65533;&#261;\a&#65533;p&#65533;#&#65533;&#65533;D&#143;&#65533;3!I&#65533;&#65533;f&#65533; 4l&#65533;&#580;n&#65533;&#283;Er>1!%J&#65533;I&#65533;TH&#65533;&#65533;&#65533;&#940;	,&#65533;&#65533;Cxb&#65533;"c&#65533;h&#65533;&#65533;_&#10003;Nw&#65533;&#65533;&#267;&#65533;z&#65533;B&#65533;_^&#65533;&#65533;&#22560;&#65533;&#65533;&#65533;Za^&#65533;&#65533;I&#65533;&#65533;"1J-Uf&#65533;a<&#65533;]&#65533;YgbtyE&#65533;ud&#65533;J&#65533;7&#65533;&#65533;&#65533;]&#1961;38`&#65533;J&#65533;Z+,W3&#65533;(+VY/&#65533;&#65533;&#65533;&#65533;t&#65533;&#626;&#65533;-B&#65533;&#65533;8&#65533;63&#65533;<&#65533;&#65533;"&#65533;&#65533;&#65533;{k=&#65533;&#65533;&#65533;&#65533;&#65533;-&#65533;&#65533;0XW&#65533;w&#65533;&#65533;&#1222;&#65533;&#65533;
n&#65533;&#65533;&#65533;&#65533;n&#65533;&#65533;&#65533;&#65533;&#897;&#65533;&#65533;s&#65533;x`\&#65533;&#65533;&#65533; 6&#65533;&#65533;M}	#&#65533;&#65533;c&#65533;&#65533;h)H&#65533;&#65533;&#65533;&#65533;T&&#65533;i&#65533;
D B&#65533;6DA&#65533;&#65533;'?&#65533;a[&#65533;&#65533;V3Z&#65533;5W&#65533;&#65533;3&#65533;0&#65533;5&#65533;k&#65533;&#65533;&#65533; &#65533;&#65533;&#65533;Az&#65533;E&#65533;`&#65533;-t&#65533;h3&#65533;a&#65533;&&#65533;&#65533;emk!&#65533;QBB0&#65533;D&#65533;&#65533;B&#65533;"&#65533;4)D5sY&#65533;&#65533;&#65533;-ea&#65533;X&#65533;hG[&#65533;!*|Dw&#65533;&#65533;2ww,#&#65533;&#65533;BO&#65533;&#65533;
uX*o9Kc@Q&#65533;X
&#65533; &#65533;/|&#65533;M&#65533;&#65533;pv&#65533;&#65533;&#65533;&#65533;&#65533;&#65533;W&#65533;&#65533;t&#65533;I;&#65533;bId&#65533;(T&#65533;&#65533;+`W8%
&#65533;&#65533;B&#65533;&#65533;&#65533;&#65533;^%fH&#65533;N&#65533; &#65533;&#845;0&#65533;9H&#65533;G&#65533;&#65533;&#65533;EM&#65533;&#65533;&#65533;&#65533;u&#65533;0S&#65533;o&#65533;V&#65533;>2&#65533;&#65533;&#65533;|x&#65533;&#65533;zC&#65533;&#65533;&#65533;8XakjP&#65533;&#65533;&#65533;&#65533;&#65533;Y&#65533;&#65533;5&#65533;&#65533; &#65533;&#65533;Q&#65533;&#65533;&#65533;?&#65533;%:&#65533;&#65533;2&#65533;&#65533;&#65533;Z,>&#65533;~V&#65533;&#65533;&#1672;&#65533;6!&#65533;&#65533;&#65533;&#65533;V2&#65533;&#65533;-!,&#65533;
\ &#65533;&#65533;(-D+&#65533;&#65533;+&#65533;E&#65533;&#65533;&#65533;XB&#65533;&#1602;"Z"&#65533;Fh/&#65533;L&#65533;l&#65533;&#65533;+!&#65533;&#65533;#c&#65533;&#65533;4}HB&#65533;	VP$&&#65533;&#65533;9&#65533;&#65533;
:&#65533;+pp&#65533;1&#65533;&#65533;&#65533;$"3&#65533;&#65533;P&#65533;&#65533;&#4918;VDX&#65533;&#65533;&#65533;&#65533;D&#65533;g&#65533;&#65533;&#804;N]]
&#65533;;6a$&#65533;X&#65533;0&#65533;&#65533;77E&#65533;&#65533;&#65533;&#65533;&#65533;&#65533;d&#65533;&#65533;&#65533;x&#1884;&#65533;&#65533;a&#65533;	&#65533;p&#65533;&#65533;6yOR&#65533;&#65533;,&#65533;0&#65533;&#1084;&#284;r_h&#65533;"<&#65533;E&#65533;/&#65533;&#65533;U&#65533;&#65533;&#65533; &#65533;&#65533;&#65533;&#65533;'&#65533;cj&#65533;V-&#65533;lZP&#65533;&#65533;&#65533;&#65533;&#65533;=m&#65533;&#65533;c:&#65533;F&#65533;	1&#65533;y&#65533;|&#900;f&#65533;&#65533;&#65533;&#65533;&#65533;GF1h&#65533;&#65533;N~&#65533;&#65533;&#65533;&#65533;&#65533;x&#65533;s&#65533;;&#65533;)&#65533;zhy"&#65533;&#65533;&#65533;&#65533;&#65533;3&#65533;r&#65533;'&#65533;Q&#65533;&#65533;JT]i0&#65533;~&#65533;&#65533;]UFiM&#65533;&#1541;+|#%k&#65533;&#65533;:|&#65533;eM&#65533;&#1119;&#65533;A&#65533;J&#65533;&#65533;S&#65533;y,>15&#65533;&#1410;P&#65533;&#455;3&#65533;@"&#65533;!A&#65533;AaB3&#65533;&#65533;5y&#65533;&#65533;&#65533;M&#65533;
&#65533;X&#65533;1&#65533;&#65533;axp&#65533;&#65533;&#65533;&#65533;&#133;(&#65533;&#65533;F&#65533; K&#65533;!&#1313;RT<&#65533;&#65533;&#65533;e0E&#65533;&#65533;k&#65533;&#65533;t%&#65533;.T&#65533;&#65533;*h&#65533;WP&#65533;"w&#65533;&#65533;&#65533;J	&#65533;&#65533;t&#65533;&#715;0.Z&#65533;&#65533;&#65533;R&#65533;l}&#65533;&#27170;&#65533;&#65533;&#65533;&#65533;;m&#65533;&#65533;&#65533;&#65533;x&#65533;&#65533;&#65533;&#65533;Vhgh&#1675;&#65533;&#65533;2&#65533;c&#65533;|&#65533;S&#65533;&#65533;O`&#65533;,&#65533;oh&#65533; &#65533;/}&#65533;k&#65533;p&#65533;i}]&#65533;&#65533;&#65533;4&#65533;x&#65533;e&#65533;u6&#65533;&#65533;&#65533;Mn&#65533;+&#65533;&#65533;`&#65533;@
u)&#65533;j&#902201;&#829;D&#65533;)D*T&#1774;&#844;I@&#65533;&#65533;&#284;&#65533;:g&#1867;&#65533;&#65533;&#65533;vHF&#65533;&#65533;&#65533;&#65533;&#65533;&#65533;h&#65533;	&#65533;&#65533;&#65533;&#65533;&#65533;&#65533;&#65533;Z"&#65533;]&#65533;&#65533;P &#1837;&#65533;&#65533;&#65533;&#65533;.U&#65533;e&#65533;Q&#65533;&#65533;&#65533;&#65533;&#65533;j!&#65533;JNBA&#65533;&#65533;&#65533;)&#65533;P&#65533;.&#1713;&#65533;F=&#65533;&#65533;&#65533;&#65533;1&#65533;1&#65533;`&#65533;nt	$`'&#65533;e&#65533;5&#65533;s&#65533;&#65533;&#65533;&#65533;4&#502;t&#65533; Uk&#1161;M&#65533;&#65533;&#65533;&#392;&#65533;&&#65533; &#65533;&#366;!&#65533;1&#65533;"n&#65533;\&#65533;*&#65533;&#65533;U&#65533;&#65533;&x&#65533;	E!
c&#65533;|&#65533;0&#65533;V5O&#65533;&#65533;&#65533;Ak&#65533;&#65533;&#65533;&#65533;<&#65533;VjTs&#65533;A&#65533;&#65533;D&#65533;t|#&#65533;b 7&#65533;$&#65533;&#65533;&#65533;&#65533;/H&#65533;_&#65533;Y&#65533;&#65533;&#65533;S&#65533;Mp&#65533;&#65533;='r%&#65533;&#65533;P&#65533;:&#65533; {P>&#65533;&#65533;&#65533;s&#65533;&#65533;&#65533;Ht&#65533;&#65533;&#65533;l!Js&#65533;&#65533;&#65533;Q!&#65533;F,&#65533;`&#65533;2&#65533;]~$Gu0&#65533;&#65533;&#65533;w&#65533;&#65533;j&#65533;l&#65533;&#399;&#65533;&#1306;&#65533;&#65533;D&#65533;&#65533;&#65533;&#65533; &#65533;&#65533;T&#65533;&#65533;A&#65533;;&#65533;#Va&#65533;W&#65533;@&#65533;p&#65533;&#65533;|&#65533;mA%oF&#65533;&#65533;g&#65533;&#65533;Z&#65533;Lf&#65533; &#65533;D5E@&#65533;&#65533;2&#1681;&#65533;'0&#65533;SuG2XA&#65533;S&#65533;&#65533;&#65533;kU&#65533;&#65533;&#65533;&#65533;W&#1362;r&#65533;&#65533;&#65533;H#&#65533;$&#65533;&#1029;1&#65533;&#65533;U&#65533;*1q&#65533;J&#65533;30&#65533;&#65533;&#65533;&#65533;NL&#65533;&#65533;'0&#65533;%&#65533;&#65533;&#65533;^&#65533;n&#65533;&#65533;&#65533;8k"5&#65533;n C&#65533;Z^&#65533;&#65533;:{&#65533;
&#65533;bj&#65533;&#65533;&#65533;)<&#65533;7&#65533;&#65533;:&#65533;']f&#65533;M_&#65533;I&#1206;&#65533;&#65533;&#65533;&#65533;&#65533;Ca&#65533;&#65533;`&#65533;&#65533;&#65533;&#65533;&#65533;k&#65533;&#65533;Cb&#65533;&#65533;?L&#65533;(D?D&#65533;X&#65533;*&#65533;&#65533;&#65533;&#65533;z(&#65533;V&#65533;Aj&#65533;?2&#65533;&#65533;(&#65533;\&#65533;&#65533;kCn&#65533;&#65533; J5L&#65533;&#65533;X&#65533;&#65533;&#65533;&#65533;&#65533;&#65533;X&#65533;K&#65533;&#1620;&#65533;D&#65533;&#65533;m&#65533;&#65533;&#65533;&#65533;+&#65533;
&#65533;a&#65533;9&#65533;&#519;T&#65533;}&#65533;&#65533;G&#65533;
&#1408;&#65533;@&#65533;&#65533;&#65533;&#65533;&#572;&#65533;d&#65533;4hV&#65533;Y~p&#65533;&#65533;&#65533;v&#65533;&#65533;b!
&#65533;@-&#65533;
^&#65533;&#1580;&#65533;"g&#65533;O&#65533;J&#65533;&#65533;U0Nb&#65533;&#65533;"v +
&#65533;&#65533;zaqN&#65533;&#65533;&#65533;&#65533;b&#65533;X	&#1952;&#268;s&#65533;`$&#65533;(v&#65533;W&#65533;,r&#65533;entb&#65533;&#65533;&#65533;&#65533;Z86&#65533;&#65533;"Jd&#65533;&#65533;&#232;G[&#65533;&#65533;#L&#65533;=&#65533;,b&#419;&#65533;&#65533;@&#65533;|c&#65533;&#65533;c&#65533;&#65533;&#65533;&#1146;&#65533;&#1082;&#65533;_|&#65533;H;&#65533;I&#65533;.&#65533;&#65533;&#65533;q&#65533;hc&#65533;VP&#65533;&#65533;?J&#65533;?&#65533;&#65533;~Hij/&#65533;"?J&#65533;&#65533;&#1966;AH(&#65533;Di&#65533;&#65533;!t&#65533;A&#65533;D&#65533;B(&#65533; QYV&#65533;9^&#65533;&#65533;&#65533;&#65533;l&#65533;G&#65533;&#65533;Df&#65533;&#65533;&#65533;Fi&#65533;&#65533;
&#65533;&#65533;&#65533;&#65533;&#65533;&#65533;&#65533;&#65533;0B&#65533;(&#65533;&#65533;&#65533;`va	&#65533;`&#65533;A\&#65533;D&#65533;&#65533;	&#65533;'&#65533;h5 &#65533;#\a&#65533;&#65533;&#65533;<&#65533;&#65533;&#65533;UT&#65533;
jAZ&#65533;&#65533;bB&#65533;&#65533;&#65533;&#65533;&#65533;rG&#65533;&#65533;B:&#65533;Z!)&#65533;*4!:&#65533;&#65533;b&#65533;&#65533;&#65533;`	&#65533; &#65533;M&#65533;F1&#65533;&#65533;N&#65533;AN&#65533;&#65533;&#65533;&#65533;BON&#65533;1&#65533;&#65533;k/&#65533;&#65533;1Z$~&#65533;H
&#65533;&#40071; %R&#65533;&#1926;'&#65533;qL&#65533;[&#65533;"c&#65533;&#65533;a&#65533;c}m&#65533;&#65533;&#65533;&#65533;&#65533;4&#65533;&#65533;C&#65533;&#1925;`&#65533;&#65533;;NS&#65533;&#65533;#=:&#65533;&#65533;<_P&#65533;&#65533;>J&#65533;&#65533;E&#65533;pS!JmNo&#65533;"&#65533;&#65533;.?L`&#65533;&#65533;&#65533;&#65533;&#65533;.&#65533;l&#65533;&#65533;2
f&#65533;&#65533;.&#65533;5`{8"f&#65533;&#870;"$eDC&#65533;pH&#65533;@&#65533;&#65533;&#65533;Bo&#65533;A&#65533;&#65533;$a&#65533;B&#65533;&#1061;&#65533;&#65533;i`Cj&#65533;&#65533;Iz&#65533;" &#65533;d&#65533;nzOL&#65533;&#65533;x4&#65533;26>&#65533;`gp&#65533;&#65533;&#65533;T&#65533;&#65533;)&#65533;A^&#65533;+T&#65533;&#65533;&#65533;T&#65533;6!&#65533;&#65533;&#65533;&#65533;&#1920;&#65533;&#65533;"&#65533;+&#65533; /N&#65533;&#65533;&#65533;&#10872;,RQ&#65533;T!&#65533;&#65533;1&#65533;&#1192;h&#65533;0<&#65533;0 %V&#65533;k&#65533;&#65533;0_&#65533;(&#65533;D'B&#65533;&#65533;&#65533;&#65533;&#65533;L &#65533;&#65533;&#65533;[&#65533;I&#65533;&#65533;4&p>&#1061;&#65533;&#65533;]4Pd&#65533;;.&#65533;m@SK5&#65533;L&#65533;3<&#65533;'&#65533;&aX&#65533;5&#65533;N&#65533;@M6&#1347;&#65533;&#65533;y&#65533;h&#65533;>&#65533;&#65533;V`@&#65533;D&#65533;&&#65533;&#65533;&#65533;t0e&#65533;Ax&#65533;&#65533;0&#65533;&#65533;U&#65533;&#65533;&#65533;&#65533;&#65533;FJ~&#65533;('}3#Wr&#65533;n&#65533;
t&#65533;	&#65533;e<&#65533;=&#65533;K<&#595;|&#65533;?Vr&#65533;&#65533;C&#65533;&#65533;F&#65533;#&#1744;&#65533;&#65533;&#65533;2C&#65533;M&#65533;&#65533;/a&#65533;&#65533;&#65533;&#65533;&#65533;`bp&#65533;)L&#65533;&#65533;A&#65533;&#929;&#65533;`&#65533;Cgafb&#65533;j&#65533;.&#65533;`&#65533;~&#65533;-<&#65533;&#65533;F!&#65533;a-&#65533;A&#1536;@&#65533;$dg^&#65533;&#65533;&#65533;&#65533;&#65533;-&#65533;&#65533;&#65533;&#65533; +&#65533; &#65533; ]e&#65533;En&#65533;&#65533;&#65533;ZnX*&#65533;&#65533;n&#65533;#&#65533;&#65533;1&#65533;&"&#65533;-&#65533;&#65533;t&#65533;&#65533;d`&#65533;&#65533;&#65533;Q|&#65533;0&a&#291;&#65533;&#65533;7H&#65533;&#65533;&#65533;&#65533;`&#177;:&#65533;T&#65533;J&#65533;{&#65533;&#65533;&#65533;Cb&#65533;&#65533;&#65533;#&#65533;&#65533;q&#65533;&#65533;4M&#65533;&#65533;&#65533;I&#65533;DN&#65533;&#65533;D&#65533;&#679;&#65533;g&#65533;&#65533;&#65533;&#65533;D&#65533;&#65533;&#65533;IjF&#65533;"jd0&#65533;&#65533;t&#65533;D&#65533;Pg@R3&#65533;&#65533;P&#65533;&#65533;!~<E&#65533;~ :&#65533;&#65533;&#65533;&#65533;&#65533;iBb&#65533;&#65533;&#65533;I&#65533;H&#65533;&#65533;&#65533;eZ&#444;.
&#65533;&#882;`.&#65533;@AY&#65533;&#65533;&#65533;8&#65533;<..KB&#65533;&#65533;&#65533;n&#65533;Dn&#65533;2Y1&#65533;&#65533;&#65533;&#65533;&#146;&#65533;S<	&#65533;u-&#65533;&#65533;Xe&#65533;&#65533;dX&#65533;T&#65533;(M&#65533;v&#65533;&#65533;&#65533;@&#65533;`s&#65533;L1&#65533;RG&#65533;&#65533;&#65533;&#65533;.&#65533;B&#65533;&#65533;`1&#65533;Xc&#65533;r$`&#65533;&#65533;&#65533;'`9,[&#65533;G'&#65533;p&#65533;&#65533;Iib&#65533;I<&#65533;&#65533;&#65533;#&#65533;#<&#65533;&#65533;&#65533;G&#65533;#&#65533;I&#65533;&#65533;&#65533;&#65533;&#65533;;&#65533;&#65533;<&#65533;b&#1588;&#65533;&#65533;&#65533;z&#453;&#65533;d&#65533;"~&#65533;hL<&#65533;>:&#65533;@&#65533;&#65533;c&#65533;&#65533;&#53380;B&#65533;ie&#65533;pf|P&#65533;&#65533;D&#65533;D&#65533;q&#65533;$&#65533;l&#65533;&#65533;&#65533;&#65533;cB&#65533;DfeB&#65533;t&#65533;e&#65533;	7&#65533;@&#65533;A|&#65533;&#65533;\
/FH&#65533;k&#65533;1n &#65533;&#1467;&#65533;&#65533;&#65533;4j^&#65533;0~Tc	&#65533; &#1592; &#65533;M&#65533;	8&#65533;&#65533;&#65533;r<!#r&#65533;f-0&#65533;$\&#65533;&#65533;&#65533;.&#1700;%&#65533; &#65533;&#65533;Nj"&#65533;&#65533;Hbp&#65533;&#65533;EK(R&#65533;&#65533;"f&#65533;&#65533;&#65533; &#1920;&#65533;z&#65533;0&#65533;&#65533;&#65533;&#65533;0&#65533;&#65533;tw6&#65533;,&#65533;_q&#65533;5&#65533;&#65533;2&#65533;&#65533;0&#65533;l&#65533;&#65533;&#984;g&#65533;!&#65533;&#65533;&#1658;&#65533;6&#65533;:F&#65533;;&#65533;c&#65533;&#65533;:&#65533;E&#65533;4&#65533;0v4+&#65533;&#65533;&#65533;ta&#65533;&#65533;d&#65533;4&#65533;8-&#65533;&#65533;tM&#65533;@jC&#65533;&#65533;&#65533;&#391;&#65533;&#65533;&#65533;9&#1460;|N&#65533;=n&#65533;&#65533;&#65533;&#65533;&#65533;
J[&#65533;L&#65533;"&#65533;$&#65533;&#65533;&#65533;0RK.oj&#65533;:#N&#962;&#65533;&#65533;6D&#65533;&#1688;@&#65533;A&#65533;)$/&#65533;Nc&#65533;&#65533;e&#65533;&#65533;&#65533;&#65533;k"&#65533;&#65533;&#65533;&#65533;5&#65533;9G&#65533;3?&#65533;&#65533;9"&#65533;&#65533;(}&#65533;&#65533;&#65533;&#65533;&#65533;&#65533;&#65533;o&#65533;&#65533;-T,-&#39646;&#65533;'&#65533;.&#65533;%B&#65533;&#65533;uU.cX&#65533;P`L'&#65533;"]&#65533;@R&#65533;&#65533;&#65533;F&#65533; Wnn0&#65533;&#65533;&#65533;/&#65533;`/*ch,q[&#65533;&#65533;4&#65533;&#27138;&#65533;&#65533;1&#65533;&#65533;&#902; >&#1724;&#65533;&#65533;`&#65533;&#910;&#65533;&#65533;&#65533;&#65533;R:&#65533;KyK&#65533;4&#65533;	Lm&#65533;`6K&#65533;4&#65533;&#65533;c&#65533;%6&#1102;=&#65533;&#1529;4&#65533;"&#65533;&#65533;L@&#65533;#&#65533;&#65533;&#65533;&#65533;^VS&#65533;C&#65533;&#65533;&#65533;L&#519;&#65533;&#65533;)fb&#65533;&#1366;iUC:&#65533;9&#65533;h	&#65533;&#65533;}&#65533;&#65533;&#528;&#65533;&#65533;s&#65533;&#65533;&#65533;j`&#65533;&#65533;3&&#1404;&#65533;&#65533;L&#17791;An 05&#65533;&#65533;dv&#65533;&#65533;&#65533;&#65533;&#65533;+#&#65533;D&#65533;&#65533;-6&#65533;i&#65533;.&#65533;&#65533;r&#65533;|!&#65533;D`4&#65533;&#65533;&#65533;&#65533;pG&#65533;,Ni-.U&#65533;.&#65533;@&#65533;U&#65533;&#65533;)&#65533;b&#65533;&#65533;@9&#65533;`&#65533;&#65533;v&#65533;Q&#65533;1&#65533;&#65533;re&#65533;&&#65533;E2&#65533;&#65533;&#65533;,&#65533;&#65533;
&#27006;
B"&#65533;&#65533;T2&#65533;E_&#65533;&#65533;&#65533;&#65533;Z&#65533;F&#65533;&#65533;5&#65533;#>&#65533;&#65533;aR&#65533;&#65533;&#65533;&#65533;;&#65533;&#65533;8%&#65533;]&#65533;&#464;C&#65533;a&#65533;+gc&#65533;&#355;&#65533;=&#65533;ahdI&#65533;&#65533;&#65533;+&#65533;`&#65533;&#823;&#65533;&#65533;8&#65533;&#681;HS&#65533;n!pB&#65533;D&#65533;G9~-"w&#65533;$&#65533;V&#65533;&#65533;*B}&#65533;Z&#65533;&#65533;=a &#65533;&#65533;&#65533;
&#65533;&#1223;`&#1470;]&#2889;&#1624;-&#65533;Wc&#65533;7
&#65533;7&#65533;4Hl&#65533;&#65533;+ml&#65533;&#65533;&#65533;B&#65533;&#65533;&#65533;X&#65533;!p	@&#65533;1&#65533;&#65533;
&#65533;
&#65533;&#65533;&#12332;&#65533;<'
&#65533;@t&#65533;&#65533;&#65533;&#65533;&#65533;\&#65533;E%N4&#65533;&#65533;vQ&#65533;`&#65533;T&#1700;&#65533;&#65533;&#65533;&#65533;&#764; ]&#65533;&#65533;h.rf&#65533;'&#65533;$3b&#65533;&#65533;'#&#65533;}&#65533;V9&#65533;V&#2022;u;&#65533;h6&#33422;&#65533;&#65533;%&#65533;&#65533;&#65533;&#65533;863&#65533;&#65533;_&#65533;&#65533;qz&#65533;&#65533;b5&#65533;&#65533;7&#65533;_&#65533;&#65533;&#1509;&#65533;a&#65533;z	&#65533;&#65533;8&#65533;&#65533;+&#65533;X&#65533;;&#65533;I7hc{&#65533;	N&#65533;&#65533;&#206;?}&#65533;&#65533;&#65533;D&#65533;V&#65533;&#65533;&#65533;&#65533;k&#65533;S&#65533;&#65533;hf&#65533;&#268;&#65533;6[je"&#65533;&#65533;f&#65533;i&#65533;&#65533;&#65533;&#65533;&#65533; &#65533;&#65533;B&#65533;&#65533;&#1626;%E`L&#65533;4h&#65533; &#65533;&#65533;h&#65533;&#65533;edVBj&#65533;K&#65533;zo3&#65533;&#65533;&#65533;&#65533;Zh&#65533;&#65533;&#65533;
F{&#65533;&#65533;.&#65533;&#65533;,&#930;&#65533;&#1198;&#65533;j&#65533;&#65533;rnr&#65533;@/&#65533;&#65533;%&#65533;&#65533;0#&#65533; &#1452;&#65533;&#65533;&#65533;&#65533;2&#65533;&#65533;6$zz&#65533;&#65533;X
&#65533;?Y&#65533;&#899;&#65533;#&#65533;,&#65533;"sIC&#65533;" vHMK&#65533;]&#1077;Cz&#65533;)&#65533;&#65533;'&#65533;&#65533;]&#65533;&#13303;N&#65533;&#65533;&#65533;;P5&#65533;&#65533;}=&#65533;[a&#65533;7d+8I&#65533;-h&#65533;;&&#65533;i@&#65533;w]&#65533;&#65533;&#65533;&#21146;&#65533;&#65533;&#65533;&#38297;D &#65533;&#65533;d&#65533;Z&#65533;&#65533;:&#65533;&#65533;6&#65533;bc&#65533;&#65533;&#617328;&#65533;w&#65533;&#65533;&#65533;&#65533;&#1507;&#65533;&#65533;q&#65533;tC&#65533;pJK*l&#65533; &#65533;QOB&#65533;0"&#65533;P!j&#65533; b&#65533;&#65533;&#65533;#&#65533;L&#65533;&#65533;M`&#65533;	&#65533;&#19426;&#65533;F[p&#65533;&#65533;&#65533;&#65533; /&#65533;&#65533;&#65533;y&#65533;&#65533;VQT!
&#65533;&#65533;W&#65533;&#65533; &#65533;/h&#1334;Y;&#65533;&#65533;'&#65533;&#65533;&#65533;&#65533;&#65533;3&#65533;h&#65533;&#65533;&#65533;h&#65533;EI&#65533;n&#65533;D&#65533;&#65533;&#65533;&#65533;&#65533;5&#36387;5&#65533;\&#65533;`&#65533;&#65533;&#65533;&#65533;_.`&#65533;&#65533;&#65533;:9&#65533;&#65533;&#65533;&#65533;&#65533;&#65533;&#65533;&#425;&#1192;3#<&#65533;&#65533;5&#65533;&#1286;:&#58160;&#65533;,&#65533;&#65533;-F@&#65533;~&#65533;r&#65533;6~&#65533;7&#65533;
&#65533;&#65533;&#65533;&#65533;&dh6&#65533;&#65533;&#65533;@H&#65533;1&#65533;&#65533;&#65533;&&#65533;d&#65533;!h}}E&#65533;,J>&#801663;&#65533;j@P!&#65533; }&#65533;&#65533;?&#65533;B&#65533;B&#65533;7b&#296;QF&#65533;"``&#65533;&#65533;!E&#65533;&#168;#$F&#65533;0f&#65533;&#65533;B&#65533;&#65533;&#65533;%g&#1304;1d&#65533;(1&#65533;4&#65533;&#65533;&#65533;&X&#65533;&#65533;&#65533;&#65533;&#21085;u&#65533;&#65533;D%&#65533;F&#65533;&#65533;S&#65533;&#65533;&#65533;&#65533;c&#65533;^&#65533;&#65533;E&#65533;]&#1320;&#742;&#65533;R&#65533;&#659;&P&#65533;p&#65533;&#65533;%&#65533;6q&#65533;&#65533;&#65533;&#65533;&#65533;&#588;&#65533;M&#65533;&#65533;$&#65533;&#65533;&#65533;&#65533;!X&#65533;&#65533;i&#65533;&#65533;M&#65533;<&#65533;t&#65533;s	K&#65533;Up&#65533;)3rL&#65533;3*[.Y&#65533;&#4871;&#65533;c&#65533;&#65533;&#65533;F&#65533;0=[&#65533;&#65533;yF2&#65533;&#65533;!6A0,&#65533;`&#65533;&#65533;&#65533;n&#65533;&#65533;Bm&#65533;-,P`A&#65533;&#4035;;&#65533;&#65533;&#65533;B&#65533;&#65533;&#397;_p&#65533;@&#65533;p&#1786;&#65533;&#65533;&#65533;&#65533;xv&#65533;p&#65533; [&#65533;&#65533;&#65533;V&#65533;&#4258;&#65533;!&#1727;&#65533;&#65533;z&#65533;&#65533;W&#65533;H&#65533;&(&#65533;}&#65533;	&#65533;
&#65533;Q&#65533;+<&#65533;Q&#65533;&#65533;&#65533;QE1T&#65533;E&#65533;&#65533;&#65533;B"&#65533;&#65533;&#65533;&#65533;zRE!tPBm&#65533;J&#65533;&#65533;&#65533;&#65533;$C&#65533;.0&#65533;J)A&#65533;7&#65533;}
&#631;&#65533;
?`$B|.&#65533;&#65533;B&#65533;.&#1617;&#65533;/&#65533;D&#65533;&#65533;R&#65533;&#65533;&#65533;&#65533;d&#65533;&#65533;U>5Q&#65533;)upA,Q	&#65533;&#65533;t&#2197;;&#65533;(&#65533;NQ&#65533;&#65533;&#65533;;&#428;3&#65533;T&#65533; &#65533;LW&#65533;&#65533;IQH&#65533;SOcy	&#65533;&#65533;&#65533;&#65533;T<Vc&#65533;DYX<a&#65533;]zvi_[&#65533;4&#292;PHa\|q&#65533;!oA&#65533;&#65533;XT!&#65533;L&#65533;Q&#65533;h&#65533;I&#65533;j &#65533;&#65533;&#46441;-&QJ&#65533;7l&#65533;w&#65533;@&#65533;&#65533;Q&#65533;]	 &#65533;t&#65533;*[&#1779;&#65533;mK[u&#65533;&#65533;&#65533;&#65533;k&#65533;p&#65533;&#65533;&#65533;v&#65533;&#65533;^z&#65533;&#65533;K=x&#65533;}&#65533;&#65533; <&#65533;g&#65533;~&#65533;&#65533;	z&#65533;&0&#65533; &#65533;&#65533;q4&#65533;eh1&#65533;A/&#65533;J&#65533;&#65533;C?)&#65533;&#65533;u&#65533;QB5&#65533;t&#65533;]T&#65533;&#65533;B&#65533;&#65533;&#65533;F!&#65533;D&#65533;A&#65533;&#65533;B&#65533;$G&#65533;&#65533;Q&#65533;U&#65533;p&#65533;&#65533;!&#65533;&#65533;&#65533;NL&#171;&#65533;&#65533;q&#65533;&#65533;9D&#65533;f&#65533;fI&#65533;O=q&#65533;7&#65533;<&#65533;&#65533;&#65533;8&#65533;&#65533;2&#65533;C&#65533;;&#65533;x2&#65533;V]I&#65533;TWQ&#65533;'&#65533;&#802;
i&#65533;ThO:&#65533;&#65533;&#65533;&#65533;X-&#65533;xy)5&#65533;xu15&#65533;w&#65533;&#65533;&#65533;&#65533;~j&#65533;{	E&#65533;&#65533;&#65533;&#65533;&^&#65533;&#65533;xU&#65533;&#65533;YKW&#65533;TYM7C&#1245;&#65533;&#65533;+&#65533;&#65533;&#65533;zI&#65533;&#65533;&#65533;&t{nm&#65533;%&#65533;,p&#65533;a&#65533;{&#65533;&#65533;m&#65533;&#65533;&#65533;F&#65533;p&#65533;&#65533;6|m&#65533;gg&#65533;&#65533;/[&#65533;&#65533;&#65533;Gll&#65533;&#65533;&#65533;&#65533;
9&#65533; }&#65533;&#65533;&#1611;&#65533;&#65533;&#65533;nl&#65533;/P&#65533;&#65533;!&#65533;&#65533;&#65533;&#65533;(&#65533;"7T&#65533;&#65533;Jt&#65533;DV&#65533;=&#65533;u&#65533;&#65533;C&#65533;X&#65533;&#65533;&#1469;&#65533;&#65533; &#65533;&#1041;$&#65533;&#65533;&#65533;&#65533;g_&#65533;&#65533;A&#65533;&#65533;&&#65533;]g&#65533;B&#65533;&#65533;&&#65533;&#65533;&#65533;BU&#65533;R&#65533;fU&#65533;&#65533;&#65533;&#65533;'&#65533;&#65533;(&#65533;&#1156;:#Nzr&#65533;1:&#65533;9lC\A&#65533;;&#65533;rU<

e&#65533;	&#65533;r2)&#65533;&#1316;&#65533;&#65533;&#65533;&#65533;&#65533;&#65533;&#65533;&#65533;%0y&#65533;&#1174;z&#65533;%&#65533;|&#65533;&&#65533;&#65533;&#65533;&#65533;&#65533;C\&#65533;s&#65533;B&#65533;&#65533;R&#65533;&#65533;}Klt&#65533;L&#65533;+&#65533;&#65533;&#65533;$)&#65533;&#65533;&#65533;&#65533;&#65533;&#65533; B&#65533;~&#65533;&#65533;@g9&#65533;&#65533;p&#65533;5&#65533;&#65533;0&#65533;&#65533;&#65533;B&#65533;&#65533;~7&#65533;&#1700;&#65533;<&#65533;;$&#65533;&#65533;'&#65533;&#65533;&#65533;5o<&#65533;SOy>&#65533;&#65533;d&#65533;{&#47328;}&#65533;G&#65533;|&#65533;K &#65533;&#65533;&#65533;@&#65533;'&#65533;&#65533;&#65533;&#65533;&#65533;&#48343;&#65533;n&#65533;-&#1824;D!P&#65533;&#65533;&#65533;&#65533;&#65533;&#65533;dh%`&#65533;Ht&#65533;2|&#65533;d&#65533;YB&#65533;&#65533;,0&#65533;&#65533;&#65533;"~		&#65533;!&#65533;&#65533;w&#65533;%	&#65533;`&#65533;&#65533;	G&#65533;&#65533;4KY&#65533;K&#65533;R&#65533;&#65533;&#65533;E&#65533;&#65533;GT&#65533;q&#65533;G&#31783;&#65533;&#65533;5!ZQ&#65533;]&#65533; &#65533;&#65533;&#65533;&#65533;i&#65533;K&#65533;&#65533;P&#65533;p&#65533;
u&#65533;M$jP&#65533;B&#6165;&#65533;&#65533;P9DA&#65533;6&#65533;_&#65533;N:&#65533;&#944;qJ&#65533;&#65533;&#65533;}&#65533;4*Ui&#65533;D&#65533;k&#931;t	G&#65533;&#65533;a$&#65533;W&#65533;&#65533;,2;&#65533;&#65533;VttC<s&#65533;&#65533;6&#65533;&#65533;&#65533;Rm&#65533;I&#65533;q&#65533;7&#65533;Y(&#65533;#&#65533;&#65533;5(e&#65533; &#65533;+@&#65533;dOxZ&#65533;&#65533;&#65533;&#65533;lY&#65533;eV&#65533; Z &#65533;4&#65533;&#65533;&#65533;&#1381;$&#65533;&#532;:&#65533;$Y,&#65533;'!&#65533;Ff&#65533;&#65533;R&#65533;&#65533;e&#65533;&#65533;7&#65533;#&#65533;!&#1948;&#65533;d#&#18703;&#65533;&#65533;
D &#65533;95&#65533;&#65533;&#65533;a)&#65533;+$&#65533;\:J&#65533;M&#65533;"&#65533;x&#65533;&&#65533;b&#65533;E&#65533;&#65533;&#65533;&#65533;1&#65533;va&#65533;B&#65533;&#65533;_:&#65533;&#65533;&#65533;&#65533;&F<-G&#65533;&#65533;&#65533;&#65533;&#65533;d2
&#65533;_&#65533;&#65533;&#213;L@&#65533;?&#65533;r&#65533;s&#65533;&#65533;&#65533;T&#65533;4&#65533;&#65533;1W&#65533;*&#65533;&#65533;&#65533;&#1684; <&#65533;3&#65533;"&#65533;&#22343;&#65533;&#65533;&#65533;&#65533;s&#65533;&#65533;i&#65533;8S5o&#65533;&#65533;&#65533;&#65533;&#65533;&#65533;&#65533;&#65533;&#314;&#65533;&#65533;&#65533;&#65533; &#65533;>&#65533;Y&#1985;bt&#65533;&#65533;R6 *OA&#65533;7&#65533;&#65533;&#65533;|&#65533;+{&#65533;&#65533;&#65533;|&#65533;&#65533;A&#65533;j&#65533;
&#65533;!t&#65533;&#65533;&#65533;&#65533;_3C&#65533;&#65533;&#65533;&#65533;%	E&#65533;U%"&#65533;&#65533;>&#65533;&#65533;T9&#65533;&#65533;u&#65533;&#65533;&#65533;Z&#65533;&#65533;v&#65533;Q&#65533;J&#65533;&#1163;&#65533;Q,4W&#65533;&#65533;hY&#65533;@&#216;&#65533;&#65533;&#65533;&#65533;&#65533;&#65533;M&#65533;A)]&#65533;/*&#65533;V&#65533;M&#65533;&#65533;0&#65533;f&#65533; 7&#65533;]s&#65533;.&#65533;&#920;&#65533;&#65533;}3&#65533;&#65533;l&#65533;&#65533;vW&#65533;&#65533;X&#65533;JxNa-&#65533;@&#65533;&#65533;n&#65533;Z&#65533;&#65533;Y&#65533;V%u&#65533;&#65533;0Kw&#65533;&#65533;4%&#65533;&#65533;&#65533;&#65533;tK]&#65533;&#65533;NT&#65533;&#65533;I&#65533;-&#65533;&#65533;g&#65533;&#65533;w&#1466;J&#65533;&#65533;^&#65533;&#65533;&#65533;&#65533;)&#65533;&#65533;&#1540;&#65533;&#65533;ie&#960;&#65533;&#65533;&#1653;&#65533;&#65533;&#65533;
e&#65533;&#65533;&#65533;&#65533;L$W&#65533;d&#65533;&#65533;&#65533;&#65533;+&#65533;&#65533;&#65533;$&#65533;&#65533;\&#65533;0TfS@+&#3139;&#65533;&#65533;&#65533;UB?&#65533;&#65533;W&#65533;&#65533;A&#65533;&#65533;&#65533;1 &#812;D@"&#65533;&#336;&#65533;&#65533;v9(M&#65533;k&#65533;4&#65533;89&#65533;&#65533;&#65533;HD.&#65533;&#65533;&#65533;&#65533;&#65533;&#65533;&#65533;kB+)F&#65533;2&#65533;L&#65533;&#65533;)-}QV&#65533;m&#65533;V&#65533;&#65533;q&#65533;2&#65533;&#213;&#65533;l&#65533;&#65533;Z5;&#65533;&#65533;>t1&#65533;&#65533;+&#65533;&#65533;w&#65533;%^q&#1077;&#65533;&#65533;.yJ&#65533;&#65533;&#65533;&#65533;&#65533;&#65533;&#65533;h&#65533;.&#65533;o&#65533;e&#65533;sI&#65533;;.W&#65533;kS&#65533;&#65533;=	fe&#65533;&#65533;M&#65533;&#65533;WUe3&#65533;&#65533;@&#65533;y%&#65533;B&#65533;&#65533;&#65533;&#65533;&#65533;_M&#65533;&#65533;&#65533;Ih&#65533;LeK&#1099;R&#65533;3&#65533;aK&#65533;&#65533;&#65533;0w&#65533;N&#65533;G	&#65533;
&#65533;%&&#65533;cX&#65533;&#65533;y&#1535;DPnp&#65533;I&#65533;&#65533;.&#65533;#&#65533;;&#65533;bN&#65533;R&#65533;s&#65533;&#65533;&#65533;%&#65533;&#65533;&#1317;j&#65533;E&#65533;.	&#65533;&#65533;&#65533;`0&#65533;|&#65533;&#65533;:&#65533;M$Zp&#65533;&#196;4&#1365;K&#65533;&#65533;l&#65533;&#65533;&#65533;&#65533;Wn&#65533;h3&#65533;b&#65533;P&#65533;&#65533;&#65533;Kc&#65533;&#65533;=&#65533;W&#65533;5=&#1522;&&#65533;&#65533;&#65533;&#65533;8&#1097;&#65533;&#65533;&#65533; &#65533;5&#65533;&#65533;>&#65533;&#65533;T&#65533;r&#65533;&#65533;Y&#65533;&#65533;n&#65533;O&#65533;&#65533;&#65533;g{&#65533;dG&#65533;&#65533;G&#65533;XHp&#65533;&#65533;&#449;&#65533;?&#65533;&#65533;&#65533;+&#65533;&#65533;j&#65533;&#65533;V&#65533;QA$0B$BS|&#65533;%1Uf 	m&#65533;qw&#65533;&#65533;&#65533;c&#65533;#&#65533;N&#65533;&#65533;a&#65533;&#65533;x&#65533;&#1217;8&#65533;"M3&#65533;"K&#65533;!%&#65533;".`1&#65533;!$Q&#65533;&#65533;y&#65533;5i&#65533;\&#65533;BP
&#65533;%Epg&#65533;y&#65533;&#65533;p%)&#65533;&#65533;q&#65533;&#65533;&#65533;&#65533;g&#65533;&#65533;q&#65533;&#65533;yP&%a:&#65533;&#65533;Ww$G}&#65533;Rx&#65533;R&#65533;Q"&#1206;h&#65533;s5&#65533;&#65533;&#65533;|&#65533;&#65533;&#65533;#T,&#65533;H&#65533;&#65533;;&#65533;&#65533;S&#65533;"-.&#65533;<5U&#65533;B=C7.&#65533;&#391;&#1537;t&#65533;GU&#65533;6VgEITE&#65533;&#65533;&#65533;5&#65533;Ra	&#65533;`&#65533;&#65533;=&#65533;&#65533;&#65533;&#65533;/&#65533;&#65533;&#65533; &#65533;&#65533;.dV&#65533;&D/&#65533;&#65533;"OZ5&#65533;_ 	&#65533;&#65533;1&#65533;/&#65533; x&#65533;3l&#65533;d.`K&#65533;&#65533;c&J&#65533;&#65533;K&#65533;S?&#65533;#y2&#65533; N(+&#149;o4&#65533;f&#65533;]&#65533;E$&#65533;fqf&#65533;E&#65533;O&#65533;rN&#65533;&#65533;%}&#65533;&#65533;({M&#65533;%&#65533;c+&#65533;&#65533;1&#65533;h&#65533;60&#65533;rw%&#65533;6}er&#65533;v?&#65533;&#65533;v&#65533;&#65533;&#65533;_&#65533;8=&#65533;&#65533;&#65533;&#65533;&#65533;cH&#65533;&#65533;gH&#65533;&#65533;i&#65533;s&#65533;&#65533;jJ&#65533;r&#65533;.C&#65533;&#65533;v`&#65533;a.I&#65533;^~&#65533;.5%;&#65533;qV&#65533;/&#65533;;&#65533; &#65533;t&#65533;&#65533;&#65533;&#65533;&#65533;J&#65533;&#65533;.&#65533;&#65533;&#65533;&#402;&#65533;W&#65533;2y&#53651;2%X`&#65533;p&#65533;8%]%3&#65533;&#65533;>&#65533;8&#65533;%&#65533;>&#65533;&#65533;&#65533;N&#65533;0&#65533;&#65533;8&#65533;&#65533;&#65533;LrvcJSe)H]&#65533;(q7&#65533;)X&#65533;o&#65533;&#65533;BS&#65533;f&#65533;BR&#65533;r&#65533;z&#1421;&#65533;x&#65533;(e%&#65533;]K&#65533;&#65533;4_L1&#65533;{&#65533;&#65533;d#Z_&#65533;S&#65533;c&#65533;&#65533;
&#65533;&#65533;&#65533;&#65533;&#65533;&#65533;&#65533;I&#65533;AH&#65533;!&#65533;&#65533;T&#65533;I&#1010;H&#65533;#H<Gj5U&#65533;'I&#65533;S&#65533;G&#65533;&#65533;v&#65533;&#65533;!&#65533;&#65533;~&#65533;&#65533;V&#65533;gxo&#65533; &9&#65533; X&#65533;&#65533;&#65533;&#65533;&#65533;V&#65533;&#65533;&#65533;H&#65533;.&#65533;&#65533;&#65533;&#65533;&#65533;&#65533;&#65533;$)&#65533;n$&#65533;[`_&#65533;H&#65533;dK&#65533;&#65533;&#65533;&#65533;&#65533;(;" Vv&#65533;u&PD&#65533;&#65533;N&#65533;&#65533;5&#65533;	D&#65533;X81B#m&#65533;WePr&#65533;\&#65533;#\Jk&#65533;\&#65533;&#65533;)O)&#65533;7q\CxRU&#65533;!&#65533;s:&#65533;R7@ZpltQ&#65533;&#65533;&#65533;r]&#65533;v&$&#65533; X&#65533;Y<P{&#65533;&#65533;-&#930;,&#65533;&#65533;&#65533;-&#65533;&#65533;H&#65533;I&#65533;&#65533; 
&#65533;|&#65533;2=vX&#65533;I.	~&#65533;Q&#65533;&#65533;a&#65533;&#65533;j&#65533;t&#65533;&#65533;&#65533;&#65533;&#65533;3&#65533;&#65533;Ozuq&#65533;G&#65533;;&#65533;	&#65533;&#65533;&#65533;k&#65533;&#65533;Q7>&#38483;&#65533;&#65533;*e&#65533;_`Kp&#65533;&#65533;#&`&#65533;i	>pn&#65533;xn&#65533;m%$&#65533;&#65533;&#65533;X5&#65533;&#65533;5&#65533;&#65533;&#65533;%3mZ&#65533;R&#1749;R	=&#65533;P@&#65533;&#65533;&#65533;%&#65533;&#65533;&#65533;&#65533;&#65533;&#65533;&#65533;&#65533;&#65533;&#65533;&#65533;&#65533;&#65533;&#65533;&#65533;Y&#65533;Q!aR&#65533;&#65533;2|0&#65533;&#65533;@
t&#65533;7&#65533;5G)&#1090;&#65533;&#65533;h&#65533;&#65533;d^H&#65533;&#65533;)&#65533;&#65533;G< -&#65533;&#1176;&#65533;&#65533;&#65533;&#290;.JI&#65533;&#65533;-g(&#65533;&#65533;r&#65533;&#289;|~D&#65533;&#65533;&#65533;.&#65533;U=&#65533;^&#65533;c&#65533;<&#65533;&#65533;&#65533;j&#65533;r&#65533;a=&#65533;&#65533;j&#65533; &#329;A5&#65533;#&#65533;~&#65533;!>&#65533;6&#65533;&#65533;~Ye&#65533;&#489;&#65533;&#65533;&#65533;!|'V`e&#65533;"YPY&#65533;&#65533;5&#65533;B&#65533;&#65533;P&#65533;&#65533;&#65533;&#65533;i&#65533;&#1198;qb&#65533;1&#65533;5&#65533;1!&#65533;#N&#65533;zvwr&#65533;:&#65533;&#65533;&#261;e&#65533;&#65533;:&#65533;&#65533;&#65533;&#65533;&#65533;'&#65533;k&#1613;&#65533;E&#65533;&#65533;&#1101;&#65533;&#65533;&#65533;q+&#65533;q0&#65533;&#65533;&#65533;l?&#65533;l&#65533;#u&#65533;R|&#65533;j&#65533;&#65533;K&#65533;&#65533;$&#65533;I!&#65533;@&#65533;U^&#65533;&#65533;&#65533;is&#706;i.J-&#65533;&#65533;&#65533;<&#65533;v&#65533;&#65533;q;&#1265;}&#65533;&#65533;&#65533;&#65533;&#65533;&#65533;}&#65533;1&#65533;O5&#65533;L&#65533;Tg&#336;L&#65533;KgV1&#65533;>9&#65533;&#65533;&#621;&#65533;b&#37531;&#65533;FV&#65533;A &#65533;a&#65533;Z&#65533;1&#65533;bU&#65533;g&#65533;&#65533;&#65533;&#65533;&#65533;pn&#65533;U&#65533;v&#65533;&#65533;k&#65533;/&#65533;U\wk&#65533;&#65533;&#65533;&#65533;x&#65533;&#65533;&#65533;Y&#65533;&&#65533;)e&#65533;W&#65533;&#65533;&#65533;U&#65533;P&#65533;&#65533;Cx&#65533;oh&#65533;&#65533;N&#65533;&#65533;&#65533;&#65533;!*&#65533;&#65533;&#65533;M&#65533;E&#65533; &#65533;K&#65533;H0.p\B&#65533;&#65533;4&#65533;Y!$5&#65533;3*&#65533;Y&#65533;3&#65533;G&#65533;&#65533;&#65533;G&#65533;&#65533;q&#65533;&#65533;ys&#65533;&#65533;, I&#65533;&#65533;a.&#65533;gH,ZT&#65533;c;&#1623;&#65533;&#65533;&#65533;~&#65533;G&#65533;}&#531;&#65533;&#1210;&#65533;)&#65533;&#65533;&#65533;&#65533;i&#65533;&#1866;uXu}&#65533;&#65533;v[l&#65533;	&#65533;&#65533;$0&#65533;jZ&#65533;&#65533;&#65533;f&#65533;#
&#65533;L&#65533;dme&#65533;&#65533;&#65533;$&#65533;T&#65533;&#65533;*P&#65533;&#65533;6 \&#65533;&#65533;&#65533;&#65533;Z&#65533;l"	kw+N&#65533;&#1310;&#65533;&#194;&#65533;91&#65533;&#65533;&#65533;:&#65533;ZP@8&&#65533;%)&#65533;&#65533;&#33076;&#65533;F&#65533;z0l&#65533;&#65533;:&#65533;&#65533;&#65533;ye1&#65533;&#65533;+W&#544;o&#65533;XH!&#65533;&#380;&#65533;&#65533;T&#65533;&#65533;)&#65533;~&#65533;d00&#65533;'H&#65533;&#65533;) )&#65533;
p&#65533;&#65533; &#65533;&#25553;IH&#65533;e&#65533;b(_&#65533;&#65533;&#65533;E,&#65533;C&#65533;&#65533;T\&#65533;r~&#65533;t&#65533;j~&#65533;&#65533;&#65533;H&#65533;&#65533;W:&#65533;yU_&#65533;&#65533;<&#65533;Q&#65533;&#65533;&#65533;tk&#65533;Va&#65533;J[&#65533;&#65533;&#65533;id>&#65533;&#65533;&#65533;31&#65533;WaJ!Y&#65533; 	[&#65533;&#65533;bP0 &#65533;F&#65533;&#65533;q&#65533;&#65533;{&#65533;&#65533;M&#65533;&#65533;&#65533;&#65533;&#65533;1&#65533;&#65533;:&#65533;&#65533;:&#146;%705&#65533;&#65533;&#65533;/[&#65533;&#600;&#65533;&#459;&#65533;/&#65533;&#65533;/qq&#65533;sP=&#65533;A&#65533;4&#65533;&#65533;]&#65533;&#65533;+&#1941;r&#65533;br&#65533;&#65533;&#65533;
&#65533;C&#65533;$=&#65533;M&#65533;&#65533;hB&#65533;&#65533;iq&#65533;|&#1282;&#65533;b&#65533;|*T&#65533;K-&#65533;Ai&#595;}&#65533;as&#65533;T<&#193;^gU&#65533;8&#65533;&#65533;:&#65533;&#65533;&#65533;v.&#65533;&#65533;<iUc&#65533;k|=c&#65533;&#65533;&#65533;&#42691;&#65533;I&#65533;i&#1083;i&#65533;&#65533;&#65533;J&#65533;&#65533;&#65533;!0	!&#48714;&#65533;T#&#65533;&#65533;!&#65533;&#65533;hA&#65533;);&#65533;&#65533; &#65533;/&#65533;&#65533;&#65533;ZE>&#65533;4Y+ &#65533;?3#*,&#65533;^&#65533; T&#65533;:&#65533;&#65533;R&#65533;&#1092;&#65533;C&#65533;&#65533;&#65533;N7L&#65533;M&#65533;&#65533;{v&#65533;D&#65533;&#65533;&#65533;p&#65533;]Yh&#65533;,!&#65533;)&#65533;&#65533;&#65533;&#65533;&#65533;'X&#65533;&#65533;w&#65533;+&#65533;BK!&#65533;<&#65533;Wi&#65533;&#65533;&#65533;*&#65533;P&#65533;&#65533;6 &#65533;&#65533;&#161;;o(&#65533;&#65533;l&#1021;&#65533;S&#65533;&#65533;^&#65533;&#399;&#65533;%&#65533;	H&#65533;1&#65533;&#65533;h&#65533;&#65533;&#65533;&#65533;VU&#65533;h+&#65533;Q&#65533;&#65533;U&#65533;a&#65533;	&#65533;D&#65533;&#65533;w&#65533;&#65533;&#65533;&#65533;&#65533;&#1812; yD&#65533;&#65533;&#65533; 0&#65533;/&#65533;&#65533;#&#65533;y$K&#65533;nV0&#65533;wz0`Aa&#65533;&#65533;@&#65533;&#1250;q&#65533;lev&#65533;&#65533;&#65533;&#65533;&#65533;vi7&#65533;&#65533;F&#65533;1o&#65533;lg&#65533;&#65533;&#65533;0&#65533;&#65533;E&#65533;q!&#65533;W&#65533;&#242;&#65533;G&#65533;z+&#65533;
|&#65533;|%&#65533;L^$&#65533;&#848;&#65533;A
&#65533;C&#65533;AT&#65533;&#65533;&#65533;&#65533;&#65533;H&#266;TH&#65533;|.J&#65533;b|*P&#65533;+ 3&&#65533;s<UTX&#65533;H&#65533;1-&#65533;&#3697;T&#65533;u&#65533;&#65533;&#65533;i&#65533;u&#65533;&#65533;Pe&#65533;&#65533;	tv&#65533;j&#65533;&#65533;&#65533;&#65533;&#65533;.&#65533;&#65533;&#65533;&#65533;&#65533;&#65533;&#65533;R&#65533;&#65533;&#65533;&#65533;&#65533;&#65533;)&#65533;&#65533;(Y&#65533;F&#65533;&#65533;&#65533;a&#65533;Q&#65533;U0&#65533;0 &#65533;0&#65533;cf&#65533;&#65533;p 3l,&#65533;&#1201;&#65533;&#65533;@DpV&#65533;{&#65533;s &#1635;/F&#65533;&#65533;&#65533;&#65533;&#65533;K("3+xt&#65533;=a&#65533;&#65533;&#1260;&#65533;&#65533;n&#65533;4&#65533;&#65533;&#203;&#65533;H&#65533;&#65533;k&#65533;=]:&#65533;W&#65533;&#65533;R&#65533;&#65533;R&#65533;=G&#65533;&#65533;x&#65533;MM.k&#65533;&#11313;&#65533;&#987;&#65533;&#65533;&#65533;&#65533;"&#65533;&#65533;&#65533;_&#65533;&#65533;,&#65533;A<,&#65533;`[&#340;&#65533;7<&#65533;&#65533;&#65533;1&#65533;&#65533;[&#506;&#65533;&#65533;^k&#65533;\+&#1580;&#65533;j&#65533;:&#65533;&#65533;C&#65533;&#65533;&#65533;h&#65533;su&#65533;&#65533;&#65533;&#65533;
&#65533;&#65533;j&#65533;&#621;&#65533;&#65533;~#Y&#65533;&#65533;#&#1772;faVj&#1132;1&#65533;%iSk&#65533;&#65533;S[p&#65533;&#65533;&#878;(aY&#65533;&#65533;&#65533;&#65533;;&#65533;m&#65533;&#65533;&#65533;u0&#65533;aYz&#65533;&#65533;&#65533;+2&#65533;xH@&#65533;&#65533;#&#65533;q&#65533;&#65533;&#65533;F!&#65533;&#65533;|&#65533;&#65533;&#65533;&#65533;&#65533;3+n&#65533;z\	:&#155;:&#65533;K&#65533;"qf.-6%CP1&#65533;L&#65533;&#65533;&#65533;n&#65533;&#65533;&#65533;&#65533;wFf&#1267;![<sYH&#65533;B_n-<&#65533;&#65533;F&#65533;&#65533;U&#65533;&#65533;1&#65533;&#65533;q(&#65533;&#1050;&#65533;&#65533;zi&#65533;&#65533;&#65533;B&#65533;&#65533;}&#1306;&#65533;HWh&#65533;L&#65533;&#65533;&#65533;&#65533;&#65533;&#65533;&#65533;&#65533; &#65533;&#65533;r&#65533;&#65533;&#2001;&#65533;&#65533;*>&#65533;&#65533;&#65533;&#1629;&#65533;&#65533;&#65533;!J3&#65533;t&#65533;.`	&#65533;&#65533;&#65533;&#65533;&#65533;&#65533;&#65533; &#65533;&#1885;&#65533;}&#65533;&#65533;&#65533;&#12805;&#65533;c&#65533;O^3&#65533;&#65533;&#65533;2%"&#65533;:&#65533;w&#65533;{&#65533;&#201;*&#65533;&#65533;G{&#65533;&#65533;&#65533;$:&#65533;&#65533;s$^&#65533;9n/&#65533;rD&#65533;'&#65533;&#65533;&#65533;TJ&#65533;&#65533;|&#65533;3&#65533;&#65533;>>&#65533;&#65533;&#1294;&#65533;b&#65533;V&#65533;&#65533;&#65533;,9G&#65533;&#65533;{;&#65533;W&#65533;&#65533;+&#65533;Lb&#65533;&#65533;&#65533;N{&#65533;$&#65533;&#65533;&#65533;6&#65533;_&#65533;^&#65533;&#65533;&#65533;y&#65533;&#65533;/&#65533;&#456;&#65533;I&#65533;&#65533;&#65533;)_&#65533;&#65533;!&#65533;&#65533;~&#65533;D&#65533;&#65533;&#65533;&#65533;~&#65533;&#65533;&#65533;-&#65533;&#65533;&#65533;&#65533;3&#65533;a8&#65533;u&#65533;&#65533;?&#65533;&#65533;p>&#65533;	&#65533;c&#65533;D&#65533;&#65533;&#65533;.&#65533;&#65533;&#65533;vJ&#65533; &#65533;M&#65533;&#65533;kS&#65533;&#65533;=k|.&#65533;&#65533;&#65533;t?^R&#65533;zw&#65533;!d&#65533;&#65533;&#65533;&#65533;&#65533;f&#524;)&#65533;&#65533;&#65533;R&#65533;&#65533;V&#65533;&#65533;1&#65533;&#65533;&#65533;}&#65533;/&#65533;&#65533;&#65533;&#65533;>&#65533; 8&#65533;`&#65533;&#65533;pa&#134;=,&#65533;&#65533;&#65533;&#65533;
4*h&#65533;Q&#65533;&#65533;&#776;a#&#65533;<x&#65533;0&#65533;&#65533;e&#65533;!O&#65533;&#65533;&#65533;"&#65533;I&#65533;+>Xi&#65533;'&#65533;0\&#65533;0hG&#65533;%J`X&#65533;&#65533;&#197;&#65533;&#65533;F&#65533;(X}&#65533;\&#65533;aW>&#65533;b&#65533;zhV&#65533;&#65533;z&#65533;&#65533;&#65533;l&#1772;X&#65533;v&#890;v&#65533;]&#65533;+&#65533;T&#65533;&#65533;&#65533;_&#1387;&#65533;&#65533;_&#65533;+3&#65533;&#65533;W&#65533;&#65533;&#65533;&#65533;~X&#65533;h&#65533;&#65533;+&#65533;p&#65533;"&#65533;_&#65533;W&#65533;4&#65533;&#65533;Db&#65533;&#65533;Ik>&#65533;&#65533;&#65533;&#65533;+j&#65533;&#65533;&#65533;9&#65533;&#65533;1D&#65533;8&#65533;`&#65533;&#1915;&#65533; &#65533;&#65533;&#65533;&#65533;1&#65533;#&#65533;&#65533;|&#65533;X&#65533;<&#65533;qcF&#65533;&#65533;&#224;&#1980;F&#65533;5f&#776;A~&#65533;&#65533;&#65533;&#65533;&#65533;s&#63421;&#65533;{&#65533;&#65533;P&#65533;&#65533;&#65533;&#65533;&#65533;&#411;&#65533;o&#65533;=g|&#65533;&#65533;&#65533;o;&#65533;+!
&#65533;&#865;&#65533;&#65533;~ch&#65533;&#65533;&#65533;&#65533;&#65533;\(L	#6&#808;&#65533;&#65533;62&#65533;&#65533;&#65533;b&#65533;&#65533;&#65533;bh
)&#65533;H#*&#65533;&#65533;&#65533;&#1090;j&#65533;&#65533;&#65533;&#680;&#65533;,&#65533;H&#65533;&#65533;&#65533;RK&#65533; ?PI&#65533;&#65533;&#65533;"&#65533;&#65533;&#65533;&#65533;&#65533;I%&#65533;R&#65533;.&#65533;&#65533;J%&#65533;&#65533;&#65533;&#684;&#65533;&#65533;&#65533;&#65533;&#65533;&#65533;&#65533;&#65533;.&#65533; 3&#65533;L&#65533;&#65533;
L%#&#65533;d&#65533;1&#65533;l&#65533;iN&#65533;B&#65533;!&#65533;&#65533;BH&#65533;&#65533;&#65533;\&#1267;&#65533;,&#65533;&#1027;%&#65533;&#65533;&#65533;L`&#65533;4&#65533;v
A'z&#65533;&#65533;M&#65533;2h&#65533;&#65533;&#65533;n&#65533;&#65533;`8&#65533;!&#65533;&#65533;k&#65533;&#65533;&#65533;o&#65533;*&#65533;&#65533;&#65533;&#65533;&#65533;&#65533;b A&#65533;QGUO&#65533;&#1075;&#65533;&#65533;&#65533;&#65533;&#65533;&#65533;D&#65533;n&#65533;&#1836;&#65533;>a&#65533;&#65533;&#65533;&#65533;XPN&#65533;&#65533;K/&#65533;&#65533;&#65533;&#65533;TNT&#65533;!&#65533;&#65533;&#65533;&#65533;tb8&#65533;&#65533;&#65533;&#65533;>&#65533;h&#65533;&#65533;,&#65533;t3<&#65533;QDb&#65533;4&#65533;`&#205;8&#65533;H&#65533;!j(m&#65533;0&#65533;(v&#65533;&#65533;&#65533;,&#65533;&#65533;)&#65533;&#65533;&#65533;&#65533;&#65533;&#65533;&#65533;:&#47853;&#65533;Rr)&&#65533;
&#65533;&#629;&#65533;&#65533;KJ&#65533;&#65533;"l%&#65533;L&#65533;&#65533;&#65533;&#65533;&#65533;&#65533;&#65533;l2&#65533;&#65533;Z&#65533;&#1075;e0M&#65533;\&#65533;a&#65533;&#65533;BX&#65533;&#65533;&#65533;J&#65533;&#65533;PEaS&#65533;QJ&#65533;&#65533;&#65533;&#65533;+&#65533;&#65533;&#65533;R&#65533;^	?8&#65533;&#1665;
&#65533;TX&#65533;<&#65533;4&#65533;\&#65533;&#65533;&#65533;&#65533;&#65533;&#65533;&#65533;m9&#65533;&#65533;&#65533;V&#587;;&#52489;&#65533;&#65533;&#65533;&#65533;&[9&#65533;o&#65533;&#65533;?jc`&#65533;&#65533;&#65533;&#65533;&#65533;[lV N&#65533;&#65533;{&#65533;[l&#65533;&#65533;&#65533;9&#65533;&#65533;&#65533;&#65533;&#65533;&#65533;Cu=ZW#&#65533;2D&#65533;&#65533;+&#65533;&#65533;4&#65533;&#65533;&#65533;&#65533;76&#65533;&#65533;&#65533;8&#65533;(&#65533;&#65533;T&#65533;&#65533;&#65533;&#65533;&#65533;&#65533;F&#65533;&#65533;QG#&#65533;bI2&&#65533;,&#65533;*('6&#65533;&#65533;.C6L&#65533;&#65533;,}&#65533;&#65533;c&#434;&#65533;&#65533;&#65533;&#65533;9{&#65533;&#2004;&#65533;&#65533;&#65533;&#65533;&#65533;&#65533;&#65533;&#65533;&#65533;&#65533;Q&#65533;L8&#65533;&#65533;0&#65533;&#65533;&#65533;,=4&#65533;&#65533;&#65533;h/:&#65533;&#677;&#65533;=&#65533;R&#312;D];K(&#65533; &#453;@lZ&#65533;&#65533;c&#65533;&#65533;M;&#65533;!As&#65533;&#65533;6&#65533;GZ&#65533;r&#65533;{&#65533;Q&#65533;&9&#65533;zU&#65533;Xu&#65533;b&#65533;&#65533;T&#65533;&#65533;	V&#65533;,&#65533;1&#65533;q&#65533;&#1626;*"PB&#65533;;o&#65533;%&#65533;#"Q&#65533;B&#65533;!&#65533;m&#65533;#f9&#65533;TD&#65533;:)&#65533;A&#65533;&#65533;b&#65533;&#65533;&#65533;&#65533;&#65533;`$&#65533;&#65533;p&#65533;td&#65533;&#65533;Z&#65533;&#65533;&#65533;BIfKfA&#65533;&#366;b&#65533;-i&#65533;Sr&#65533;VLD=&&#65533;|(&#65533;^&#65533;G%&#65533;&#65533;l{ &#65533;c(KU-h&#65533;A&#65533;:s&#65533;&#65533;,b4Y&#65533;&#65533;,&#65533;&#65533;&#65533;)6&#65533;&#65533;kh0)K&#65533;&#65533;6w&#4920; &#65533;&#65533;k&#65533;&#795;	&#65533;&#65533;&#65533;'m%D&#65533;&#65533;8&#65533;M&#65533;&#65533;U+iy&#65533;&#65533;!&#65533;?}#&#65533;|tc&#65533;&#65533;h\3t&#1793;&#65533;&#65533;CA(B&#65533; #&#65533;&#65533;9&#65533;&#65533;D]E,bF&#65533;&#65533;D6&#65533;,SC&#65533;B&#65533;0E*&#1697;2&#65533;7&#65533;&#65533;|q$
kR&#65533;"1&#65533;&#65533;&#65533;f&#512;	&#65533;X.q&#65533;b&#65533;d&#65533;@&#65533;&#65533;G&#65533;<	&#65533;&#65533;&#65533;&#65533;X&#65533;G&#65533;&#65533;&#65533;fl&#65533;f&#65533;GB&#65533;xp&#65533;&#65533;&#65533;&#65533;N&#65533;&#65533;$$&#65533;&#65533;H&#65533;&#65533;g&#65533;d/6Y&#65533;&#65533;	&#65533;(&#65533;&#404;&#65533;&#1174;3&#65533;(&#65533;&#65533;&#65533;&#65533;&#1721;`&#65533;bP&#65533;0'&#65533;&#65533;	&#65533;&#65533;H&#65533;&#65533;&#65533;&#65533;U&#65533;&#65533;&#65533;q*&#65533;&#65533;:KT&#65533;<V&#65533;n&#607;	&#65533;d&#65533;)&#65533;$w&#65533;}&#65533;&#65533;&#65533;&#65533;M&#65533;&#65533;)EU&#65533;Li&#65533;&#65533;&#65533;&#65533;#^&#65533;#&#65533;&#1168;P&#65533;&#65533;QB&#65533;gRH&#65533;\&#65533;	&#65533;&#65533;&#65533;X&#65533;&#65533;&#65533;< &#65533;&#65533;|&#65533;(c|&#65533;Ov&#1299;&#65533;&#65533;&#65533;&#65533;&#65533;&#65533;b&#65533;&#65533;&#65533;&#65533;bQ&#65533;X0&#65533;&#65533;&#65533;KSaR&#65533;&#65533;4&#65533;I&#65533;v&#65533;&#65533;P&#65533;&#65533;&#552;Q2&#65533;[P#&#65533;&#65533;&#65533;6&#65533;&#65533;J&#65533;&#65533;N&#65533;&#65533;t&#65533;&#65533;e7&#65533;&#65533;&"	q&#65533;CD&#65533;S&#65533;)N8&#65533;&#65533;&#65533;^&#65533;&#65533;^&#65533;&#65533;&#460;&#65533;O&#65533;%T&#65533;&#65533;&#65533;U&#65533;&#65533;&#65533;|&#65533;&#65533;&#65533;h&#65533;&#65533;&#618;&#65533;&#65533;[&#65533;xj&#65533;e]&#65533;4&#65533;:_&#65533;)([&#65533;&#1703;&#65533;&#65533;l&#65533;U&#65533;QQHt&#65533;d&#22799;&#65533;&#65533;L&#825;	&#65533;vn&#65533;b&#65533;&#65533;{&#1171;$&#720;U$&#65533;;&#65533;&#65533;&#65533;M7&#65533;YJ&#65533;&#65533;&#65533;&#65533;&#65533;M&#65533;R_&#65533;&#65533;&#65533;)&#65533;bz&#65533;#&#65533;0J&#65533;&#65533;io&#65533;h&#65533;&#65533;&#65533;&#65533;t2&#65533;zN&#65533;&#65533;&#65533;&#65533;F&#65533;f*$&#65533;&#65533;&#65533;&#65533;M&#65533;$&#65533;&#65533;a
4&#65533;d&#65533;&#65533;q&#65533;&#65533;g	gYC&#65533;Ov&#65533;efZ&#65533;o&#65533;q&#65533;&#65533;&#65533;&#65533;&#65533;Z^Xgn\&#65533;r&#65533;&#65533;&#65533;n&#65533;7 3X&#65533;K&#65533;&#65533;Mh&#65533;&#65533;&#1455;4&#65533;v&#1994;$&#65533;d&&#65533;=&#65533;!-&#65533;"
&#65533;&#65533;&#65533;a&#65533;&#65533;n&#65533;&#65533;&#65533;/4&#65533;z*c&#65533;GT&#65533;&#65533;!&#65533;a&#65533;}&#65533;OJ&#65533;`&#65533;&#65533;q,&#65533;RA&#65533;&#65533;&#65533;,A&#65533;&#65533;b*&#65533;&#65533;&#65533;(&#65533;&#65533;&#65533;&#65533;L.&#65533;&#65533;&#65533;&#65533;c`F~&#65533;&#65533;&#65533;_\&#65533;n&#65533;0&#65533;&#65533;&#65533;&#65533;&&#65533;&#65533;&#65533;&#65533;+q&#65533;D\&#65533;l5Rj&#65533;R&#65533;&#65533;&#65533;&#65533;&#65533;&#65533;`&#65533;&#65533;&#65533;&#65533;3g8&#65533;98bC&#65533;&#65533;w:^&#65533;2&#65533;&#65533;&#65533;&#65533;q&#65533;k&#65533;v'&#65533;p&#65533;O&#65533;&#65533;&#65533;;&#1271;&#65533;&#65533;4&#65533;&#65533;&#65533;&#65533;&#65533;A&#65533;&#65533;&#65533; &#26018;&#65533;*&#65533;s'&#1096;&#65533;P&#65533;)Q&#65533;&#65533;+&#65533;L&#65533;`N&#65533;a&#65533;&#65533;&#1535;&#65533;s&#65533;'%^c&#65533;&#65533;3&#65533;&#65533;&#65533;&#65533;}L&#65533;&#65533;P&#65533;&#65533;eI%&#65533; &#65533;S&#65533;1&#65533;&#65533;Lq&#65533;kO;&#65533;&#65533;&#1872;&#65533;U&#65533;&#65533;+&#65533;`&#65533;&#65533;&#65533;[&#65533;v&#65533;1&#65533;ZK&#65533;&#65533;1M&#65533;BpY&#65533;&#65533;&#65533;M&#65533;#.&#65533;&#65533;U&#65533;&#65533;&#65533;&#65533;\&#65533;&#65533;&#65533;&#439;&#30521;&#65533;&#65533;&#65533;7&#65533;&#65533;&#65533;w1&#65533;&#65533;{&#65533;&#65533;p&#65533;\&#65533;&#65533;&#65533;OH&#65533;,`%N&#65533;7t&#65533;&#65533;&#65533;&#65533;N."&&#65533;r&#65533;#&#65533;9j&#65533;&#65533;&#65533;&#65533;FJ&#977;&#65533;I&#65533;6&#65533;&#65533;
&#65533;&#65533;s&#65533;&#65533;T&#65533;W^&#65533;$U&#65533;&#65533;&#65533;^&#65533;&#65533;zd&#65533;W&#65533;%&#65533;gYY&#65533;&#65533;t&#65533;&#65533;&#65533;6&#65533;^J&#65533;&#65533;&#65533;t&#65533;&#65533;&#65533;&#65533;&#222;Y&#65533;D&#65533;?J&#65533;&#65533;l&#65533;I&#65533;&#65533;&#1179;&#65533;&#65533;B&#65533;&#65533;$\&#65533;&#4074;&#65533;&#65533;`&#1396;GMJ|&#65533;9&#65533;&#65533;"r&#65533;s&#65533;s&#65533;7&#65533;&#65533;&#65533;&#65533;&#65533;(&#65533;@&#65533;A/&#65533;c&#65533;C&#65533;&#65533;}&#65533;&#65533;x&#65533;&#65533;v&#1741;&#65533;u#&#65533;*/&#65533;&#65533;!h&#65533;/C&#65533;<&#65533;&#65533;<&#651;&#65533;b$k9&#65533;&&#65533;&#65533;&#65533;I3=&#65533;&#65533;&#65533;&#65533;&#65533;e3&#1475;0&#65533;8&#65533;&#65533;&#65533;&#65533;(&#65533; &#65533;/#&#65533;&#65533;&#65533; &#65533;&#65533;1&#65533;&#1184;&#65533;H	&#65533;&#65533;&#65533;&#65533;&#65533;&#65533; &#65533;&#65533;r&#65533;I&#65533;&#65533;B&#65533;:&#65533; 6&#65533;x&#65533;1&#65533;CR6B&#65533;&#65533;a&#65533;4&#65533;&#65533;&#65533;y&#65533;&#65533;&#704;&#65533;&#65533;$I&#65533;&#65533;&#65533; p&#65533;&#65533;X&#65533;&#65533;r	&#65533;&#1747;&#65533;p&#65533;&#65533;&#65533;&#65533;&#1650;B&#65533;R&#65533;.	&#65533;h&#65533;@&#65533;K&#65533;&#65533;48&#65533;&#65533;7&#65533;&#65533;&#65533;B&#65533;&#65533;&#65533;&#65533;y&#65533;&#65533;E&#65533;&#65533;:&#65533;;&#65533;iZ&#65533;@K&#65533;?&#65533;&#65533;<&#65533;0
*&#65533;m:=&#65533;=&#65533;S&#65533;&#65533;&#65533;4&#65533;&#65533;h!'0x&#65533;9HF;&#65533;&#65533;~&#65533;.(&#65533;&&#65533;1r&#65533;a4TS&#65533;'&#65533;P&#65533;D&#65533;:*&#65533;5&#65533;&#65533;_&#722;&#65533;&#65533;#,t&#65533;&#1214;&#65533;&#1694;c&#65533;8DB
&#65533;&#65533;"$&#65533;&#65533;&#65533;&#65533;-BR&#65533;h&#65533;E&#65533;&#198;&#65533;&#65533;&#65533;q&#65533;B&#65533;&#65533; (0&#65533;i&#65533;EI&#65533;&#65533;8&#65533;&#65533;,&#65533;D&#65533;&#65533;&#65533;X&#65533;&#65533;P&#65533;&#65533;)Z&#65533;&#65533;/C&#65533;"&#65533;&#65533;&#65533;}&#65533;@v&#65533;;P&#65533;&#65533;I&#65533;&#65533;S&#65533;3&#65533; &#65533;V&#65533;&#65533;T&#1839;&#65533;&#65533;&#605;&#65533;&#65533;+&#65533;&#375;&#65533;]4&#65533;G&#65533;@ &#65533;&#65533;4
&4&#65533;&#65533;&#65533;r&#65533;e&#65533;AN&#65533;"&#65533;&#65533;&#65533;F&#65533;&#65533;'&#65533;a&#65533;&#65533;&#65533;H&#65533;&#65533;0&#65533;&#65533;&#15128;&#65533;5&#65533;\sKC&#65533;&#65533;&#65533;&#65533;/&#798;&#65533;&#65533;dK&#65533;&#560;&#65533;}&#43468;b&#65533;&#65533;2&#65533;	1&#65533;5&#65533;G&#65533;&#65533; "&#65533;}0S&#65533;C`K`&#65533;T
&#65533;&#65533;&#65533;&#65533; &#65533;&#65533;"?EI&#1522;V&#65533;&#65533;z&#65533;u#&#65533;2&#65533;U&#65533;&#65533;&#65533;)&#835; l&#65533;xc@x*t@&#65533;r&#65533;&#65533;yI&#65533;&#65533;&#65533;&#65533;r&#65533;&#65533;&#65533;r&#65533;q&#65533;&#65533;&#65533;&#65533;&#65533;&#65533;&#65533;&#65533;?&#65533;$&#65533;&#65533;S&#65533;]T&#65533;:&#65533;d&#65533;1=t&#65533;&#65533;&#65533; o&#669;&#65533;&#65533;&#65533;Ba	b)9sR9K&#65533;+z&#65533;&#65533;&#65533;&#65533;k&#65533;&#65533;&#1597;{R%	&9K&#65533;&#65533;&#65533;Z[4&#65533;>j&#65533;&#65533;&#65533;&#65533;&#65533;&#65533;&#65533;D7&#65533;C&#65533;&#65533;+.&#65533;'B&#65533;XK&#65533;Ci&#65533;iH7&#65533; "8&#65533;t&#65533;&#65533;[&#65533;@8&#65533;q010H@?&#65533;&#256;&#65533;&#65533;6&#65533;&#65533;&#65533;&#1448;&#65533;:&#65533;N&#65533;&#65533;	d&#65533;a&#655;&#65533;TM1&#65533;&#65533;&#65533;MN&#65533;7~&#65533;<&#65533;8Kt&#583;&#65533;@&#65533;&#65533;<uS&#65533;&#65533;.
)&#65533;&#65533;&#65533;B&#65533;&#65533;&#65533;C&#65533;b&#65533;g&#65533;2&#65533;&#65533;&#65533;&#65533;&#65533;&#65533;&#65533;&#65533;E&#65533;+	` &#65533;J&#65533;_&#65533;9&#65533;&#65533;&#65533;&#65533;&#65533; &#65533;&#65533;&#65533;&#65533;&#65533;&#65533;&#65533;&#65533;&#65533;&#65533;O&#65533;&#65533;8&#65533;&#65533;'&#1578;-&#65533;'$&#65533;&#65533;&#65533;(&#65533;&#65533;1&#65533;S&#65533;&#65533;&#65533;&#65533;
&#65533;&#65533;B&#52830;.L6t&#65533;&#65533;&#65533;&#1590;&#65533;7&#65533;&#65533;&#65533;WS#n&#65533;Av&#65533;G&#65533;&#65533;&#65533;&#65533;&#65533;&#65533;0&#65533;r&#65533;&#65533;[8&#65533;1h&#65533;t&#65533;&#65533;&&#65533;B&#1537;	&#65533;&#65533;tC&#65533;&#65533;5&#65533;&#65533;&#65533;&#65533;&#65533;I&#65533;&#65533;&#65533;h&#65533;p&#65533;0;V?3&#65533;&#65533;K&#65533;f}MyK&#65533;y&#65533;&#65533;c	&#65533;&#65533;&#65533;k$V&#65533;A&#65533;mR&#65533;&#65533;&#65533;&#65533;&#65533;?*U)&#65533;j&#65533;'&#65533;1#&#65533;&#65533;H&#65533;&#65533;	&#65533;9&#65533;`&#65533;&#65533;&#65533;&#65533;ME$F!&#65533;&#65533;&#65533;&#1457;S;&#65533;M&#65533;/&#65533;H4&#65533;'&#65533;	&#65533;&#967;&#65533;`	&#65533;x&#65533;&#65533;h
\#E&#65533;5&#65533;!&#65533;&#65533;RG&#65533;H&#65533;J&#65533;/&#65533;>HU)&#65533;B:i?&#65533;a&#65533;92&#65533;$&#65533;&#65533;&#65533;60R8&#65533;E &#65533;q&#65533;&#65533;1&#65533;&#65533;q&#65533;&#65533; `&#65533;&#65533;<&#65533;I&#65533;NmQ&#65533;(&#65533;&#65533;3T0&#65533;&#65533;/tV&#960;&#603;/&#65533;&#65533;<&#65533;&#65533;GYMz&#65533;fR&#65533;&#65533;!&#1735;+D&#65533;gy&#65533;h	&#65533;&#65533;&#65533;&#65533;&#65533;(&#65533;?&#65533;&#65533;9!&#65533;-K&#65533;&#65533; I&#65533;$BJ$2&#65533;t&#65533;&#65533; S&#65533;Y&#656;&#65533;&#65533;&#65533;l&#65533;`&#65533;$&#65533;0)&#65533;&#65533;&#1345;N&#65533;SV&#65533;SNx&#65533;/&#65533;&#65533;&#65533;&#65533;&#65533;T18&#65533;F$&#417;&#522;&#65533;&#65533;&#65533;(&#65533;&#65533;57r&#65533;&#65533;&#65533;&#65533;l(&#65533;C&#65533;&#65533;&#65533;&#65533;i:&#65533;{-g&#65533;&#65533;&#65533;&#872;%&#65533;&#528;Y&#65533;&#65533;R&#65533;&#65533;&#65533;P&#65533;"o&#1542;K8&#65533;]&#65533;]&#65533;m&#65533;S&#65533;1&#65533;&#65533;@&#65533;%L#
&#65533;&#65533;(&#65533;E7&#65533;3;&#185;&#65533;g&#65533;&#65533;?&#65533;&#65533;&#65533;&#65533;&#65533;NEge?&#65533;Zi;&#65533;&#65533;S&#278;n&#65533;&#241; &#65533;Mm&#65533;&#65533;D&#65533;&#65533;&#65533;=)&#65533;&#65533;lA&#65533;&#65533;&#65533; >&#65533;&#65533;&#149;N&#65533;9&#65533;&#65533;$"SwYsi5J2&#65533;9Q&#65533;'x4&#65533;;U&#65533;.&#65533;}&#295;4B&#65533;&#65533;X0r,&#65533;
K
&#65533;&#65533;k"&#65533;P,&#65533;&#65533;E}&#65533;&#65533;M&#65533;&#65533;:-&#65533;T&#65533;&#65533;&#65533;7q
&#1445;&#65533;a&#65533;&#65533;&#65533;&#65533;(&#818;)&#65533;s&#65533;&#65533;R&#65533;&#65533;r&#65533;3&#65533;&#65533;mh&#802;%&#65533;@&#65533; &#65533; &#65533;^JR&#65533;&#65533;&#65533;(F&#65533;&#65533;&#65533;&#65533;&#65533;&#65533;&#65533;&#65533;&#65533;&#65533;#4|&#65533;&#65533;&#65533;J&#65533;;fb&&#65533;
&#65533;T&#65533;)&#65533;i&#65533;&#65533; &#371;-R&#65533;&#65533;&#65533;&#1594;&#65533;&#65533;2$WLJ&#65533;t&#65533;g&#65533;&#65533;Ey&#65533;?&#65533;&#65533;)&#65533;&#65533;|N"&#65533;lJ&#65533;+&#65533;	&#65533;]&#65533;&#65533;>&#65533;d&#65533;P &#65533;,&#65533;&#65533;e&#65533;P&#65533;&#65533;&#65533;&#65533;&#65533;A&#65533;&#65533;&#65533;0&#65533;TN&#65533;|2&#65533;K&#65533;&#65533;,&#65533;])&#65533;K&#65533;&#65533;&#65533;)&#65533;t\&#65533;<Z&#65533;&#65533;&#65533;&#65533;k&#65533;\I&W&#730;&#65533;6h&#65533;&#65533;&#65533;&#65533;6&#65533;a&#65533;+&#65533;8&#65533;&#65533;t&#65533;&#65533;q&#65533;E&#65533;tXK&#65533;&#65533;Y&#65533;
8&#65533;
&#65533;?{&#65533;&#65533;X&#65533;[&#65533;!&#65533;!&#65533;e&#65533;_i&#65533;B&#65533;&#65533;&#65533;?&#65533;I?&#65533;c dA&#65533;B<&#65533;&#65533;*&#65533;J&#65533;X&#65533;(E-&#65533;&#65533;&#65533;&#65533;UD	&#65533;&#65533;$"&#65533;&#65533;/&#656;&#65533;&#65533;>&#660;&#65533;`s&#65533;&#65533;&#65533;GB(j&#65533;&#65533;&#65533;V &#65533;u",&#65533;&#65533; &#65533;=4
&#65533;1&#175;P,&#65533;|]8&#65533;dg#K&#65533;&#65533;&#65533;&#65533;5&#65533;O&#65533;x&#65533;&#65533;&#65533;`&#65533;&#65533;&#65533;4K&#65533;:$&&#65533;&#65533;&#65533;C&#65533;&#65533;*-&#65533;&#65533;3&#65533;&#65533;r&#65533;* / ,&#65533;&#65533;&#65533;-n:&#65533;&#65533;qx&#65533;qH10&#65533;~B&#65533;i(&#65533;<&#65533;<J&#65533;G&#65533;( JzE&#65533;&#65533;U7&#1984;&#65533;&#65533;&#65533;&#65533;&#65533;/B+&#65533;>&#65533;&#65533;:&#65533;hrV&#65533;&#65533;&#65533;h+&#65533;&#65533;&#65533;&#521;&#65533;c&#65533;&#65533;M&#65533;8&#65533;w&#65533;dI&#65533;O&#65533;YW
I&#65533;3&#65533;&#65533;&#65533;&#65533;&#65533;&#65533;J&#65533; &#65533;wi&#65533;&#65533;[ATF&#65533;VL&#65533;9&#65533;&#65533;&#65533;r&#65533;3X&#65533;&#65533;&#65533;&#65533;&#65533;&#65533;&#65533;&#65533;&#65533;e&#65533;4&#178;p&#65533;&#10335;_&#1896;72&#65533;'t&#65533;&#65533;&#65533;&#65533;5f&#480;]&&#65533;<B&#65533;h&#1652;&#65533;&#65533;K;&#65533;&#65533;3X=q;,x&#65533;V&#65533;&#65533;&&#65533;
&#65533;a&#65533;&#65533;&hW 6&#65533;&#65533; &#65533;&#65533;~&#65533;K`gRi&#65533;&#65533;C&#65533;&#65533;&#65533;&#65533;j$&#65533;&#65533;`U_&#65533;8&#65533;&#65533;&#65533;GQ7&#65533;&#65533;<"&#65533;z&#1985;&#65533;?kI&#65533;l&#65533;&#65533; UIM&#65533;?&#65533;&#758;&#65533; &#65533;6&#65533;U+s&#532;;&#65533;&#65533;%&#65533;h3"H;&#1017;&#65533;>&#65533;&#65533;+&#65533;&#35115;&#221;&#65533;&#65533;&#376;&#65533;&#65533;&#65533;(&#65533;=&#65533;&#65533;i&#65533;L&#65533;?q&#59326;F&#65533;`,8&#65533;&#65533;&#65533;v`J&#65533;&#65533;&#65533;'&#65533;!&#65533;{jc&#65533;&#65533;*\&#65533;&#65533;&#44427;&#65533;&#65533;[2&#65533;K&#65533;&#65533;&#62194;&#65533;K&#680;x&#65533;&#65533;38&#65533;&#65533;n&#65533;!@&#65533;W&#65533;&#65533;&#65533;&#65533;S,&#65533;s&#330;!&#65533;&#65533;p&#65533;shH&#1543;&#65533;&#65533;28|&#65533;1&#65533;&#65533;&#65533;&#65533;C&#65533;3&#65533;&#65533;q&#238;&#65533;&#65533;&#65533;,$%_&#65533;V&#65533;&#65533;vETj&#65533;&#622;_~&#65533;l&#65533;&#65533;@&#65533;&#65533;E&#65533;&#65533;El&#1528;U&#65533;&#65533;;&#65533;Cd&#463;.&#65533;Q&#65533;&#65533;X&#65533;&#65533;1&#65533;x&#65533;&#908;&#65533;&#65533;Xy&#65533;0&#65533;~5#&&#65533;F&#65533;&#65533;
&#65533;{&#65533;4(&#963;&#65533;&#65533;2 &#65533;,&#65533;&#65533;&#65533;&#65533;rf&#65533;a&#55064;&#65533;&#65533;&#65533;
a=K*&#65533;&#65533;XS&#65533;&#65533;S&#65533;c-&#65533;.&#65533;i:&#65533;5&#65533;<o&#65533;%&#65533;kb[&#65533;?&#65533;&#65533;r&#65533;&#65533;~&#65533;O&#65533;&#65533;&#65533;&#65533;&#65533;(W&#65533;&#65533;&#65533;:&#65533;0&#65533;S&#65533;K&#65533;B&#1543;Z&#65533;&#65533;&#65533;.B &#65533;wj&#65533;&#65533;&#65533;&#65533;fRa&#65533;&#65533;&#65533;jD&#65533;(5&#65533;?#h&#65533;l&#65533;MY&#65533;&#65533;lQ&&#516;Z&#65533;&#65533;&#65533;&#65533;&#65533;&#65533;&#65533;&#65533;&#65533;:&#65533;&#65533;&#65533;W&#65533;&#65533;&#65533;[L~&#65533;&#65533;&#65533;&#403;&#65533;+&#65533;&#65533;&#65533;&#65533;T&#65533;#m
&#65533;RF=&#65533;{&#65533;m&#65533;&#65533;&#65533;1&#65533;&#65533;&#65533;4&#65533;CgVx&#65533;V &#65533;&#65533;WQ&#65533; &#65533;&#65533;G&#65533;!t&#65533;&#65533;R&#65533;&#65533;&#65533;GNuG-y>&#65533;s'&#65533;&#65533;R(&#65533;$&#65533;&#65533;&#1302;Y&#65533;A&#65533;&&#65533;8	&#65533;&#65533;&#65533;s&#65533;&#65533; &#65533;&#65533;x&#65533;P&#65533;&#65533;W&#65533;&#65533;.&#65533;[&#65533;?&#65533;&#65533;&#65533;6u&#65533;Bh&#1354;g&#65533;&#65533;&#65533;E&#65533; >&#65533;&#65533;&#65533;F+&#65533;RM&#65533;2&#65533;E&#65533;&#65533;&#65533;I&#65533;s&#65533;&#65533;,qdE~Y&#65533;&#65533;&#65533;0&#65533;V&#65533;&#65533;!0N&#65533;&#65533;&#65533;sSP&#65533;&#65533;6&#65533;&#65533;)-&#65533;:&#65533;&#65533;ag&#65533;z"d&#65533;i&#65533;&#65533;&#65533;&#65533;&#65533;&#65533;1&#65533;g4&#65533;&#65533;&#65533;&#65533;H&#65533;a&#1134;6F|=7&#65533;Ox&#65533;W&#65533;&#65533;W&#65533;o&#65533;0C&#65533;E&#65533;0XHx&#65533;&#65533;&#65533;&&#65533;&#65533;&#65533;&#65533;C&#65533;b&#65533;&#65533;P&#65533;&#65533;L&#65533;&#65533;&#65533;!C&#65533;"=&#65533;&#65533;(q&#65533;&#65533;&#65533;*h&#65533;&#65533;R&#65533;&#65533;&#65533;-J&#65533;3&#65533;A&#65533;(&#65533;&#65533;8eJ&#65533;F&#65533;&#65533;`!&#65533;&#65533;3EyReKg&#1668;pj&#207;C&#65533;&#65533;	&#65533;&#65533;&#65533;4&#65533;dyi&#65533;&#65533;&#524;+~&#65533;&#65533;&#275;Vi&#65533;&#65533;&#65533;u&#65533;S1&#65533;~&#65533;"T&#65533;&#1743;z8&#65533;&#65533;&#65533;q&#327;+?&#65533;%S&#65533;G&#65533;&#65533;&#65533;&#65533;$&#65533;&#397;&#65533;&#65533;-:&#65533;&#65533;\&#65533;&#65533;&#65533;&#65533;&#65533;&#1440;]&#65533;&#65533;<&#65533;dV&#65533;!J&#65533;&#65533;&#65533;&#65533;I&#65533;&&#65533;&#65533;4&#65533;&#65533;&#65533;f&#65533;%=&ei&#65533;&#65533;&#65533;&#1233;Z]&#65533;&#65533;&#65533;&#65533;&#65533;&#65533;|&#65533;ch&#65533;&#65533;bC&#65533;*&#65533;x&#65533;O&#65533;%&#65533;&#65533;M&#65533;&#65533;&#65533;&#65533;&#65533;&#1531;_&#65533;&#65533;&#65533;&#65533;&#65533;-\&#65533;A)&#65533; _Ci&#65533;&#65533;*&#65533;&#65533;&#65533;
+&#65533;&#65533;F&&#65533;&#65533;QDA&#65533;Dat&#65533;&#65533;+&#65533;Z&#65533;Y&#406;&#65533;Jq&#65533;&#65533;@&#65533;^M.&#65533;T&#65533;M0&#65533;&#65533;Ll&#65533;SM&#65533;&#65533;&#65533;H|1&#1490;V<6&#65533;[!&#65533;qF&#65533;9U&#65533;"&#65533;&#65533;b&#65533;Wa&#65533;0DC&#65533;&#65533;&#65533;%|&#65533;C.&#65533;d&#65533;
&#65533;J/\&#65533;&#65533;__&#65533;`I:&#65533;|U&#65533;$p&#65533;&#65533;*|T&#65533;
0&#65533;&#65533;&#65533;&#65533;h\S&#65533;]&#65533;&#65533;&#65533;&#65533;&#65533;l&#65533;&#65533;f&#65533;_&#65533;6&#1761;&#65533;!&#1697;&#65533;&#65533;R0d%&#65533;%&#65533; )&#65533;&#65533;&#65533;&#65533;%T6&#65533;tT&#65533;eB&#65533;I&#65533;u&#65533;j&#65533;&#65533;'&#65533;y&#1655;@Cb&#65533;&#65533;&#65533;Z!&#65533;EH&#65533;h&#65533;-&#65533;^{&#65533;&#65533;&#65533;&#65533;|&#65533;&#65533;7&#65533;~&#65533;&#65533;z&#65533;sQ&#65533;&#65533;&#65533;P&#65533;&#65533;&#65533;'&#65533; &#65533; 'qt1&#65533;	&#19920;&#65533;E4&#1145;&#65533;&#65533;&#65533;&#65533;%&#65533;&#65533;T&#65533;&#65533;O)&#65533;&#65533;B"&&&#1101;&#65533;+&#65533;&#65533;.&#65533;$cu5Q&#65533;&#65533;&#65533;H&#65533;&#65533;IU&PD&#65533;&#65533;Up+d&#65533;H-&#65533;0&#65533;&#65533;$&#65533;&#65533;%&#65533;&#65533;&#65533;ep^&#65533;D&#1328;&#65533;&#65533; &#65533;&#65533;&#65533;	G&#65533;8&#65533;A&#65533;8&#65533;4&#65533;O:bH"&#65533;Y&#65533;&#65533;&#65533;y&#65533;k&#65533;RG&#65533;l&#65533;p)&#65533;&#65533;&#65533;&#65533;Ec.`z&#65533;&#65533;&#65533;E&#65533;&#65533;N&#65533;XfA&#65533;&#65533;&#65533;&#65533;Z&#65533;iRG&#65533;NL&#65533;u#&#65533;&#65533;t &#65533;&#65533;S&#65533;Ym&#65533;&#65533;&&#65533;&#65533;c&#1323;&#65533;A&#65533;pP&#65533; &#65533;&#65533;&#65533;Z`_}&#65533;&#65533;&#65533;&#65533;&#1190;j&&#65533;ph&#65533;
,	z&#65533;&#65533;C&#65533;p%&#65533;U&#65533;&#65533;&#65533;&#65533;&#65533;(&#65533;B&#65533;mR&#65533;A2}&#65533;R&#65533;&#65533;7K0&#65533;&#65533;7S&#65533;7&#1710;&#65533;dF[&#65533;&#65533;R&#65533;]&r&#65533;&#65533;&#65533;fy&#65533;pFi\&#65533;&#65533;)&#65533;&#65533;Q&#65533;&#65533;VBe&#65533;&#65533;&#65533;&#65533;0{&#65533;f!&#65533;&#65533;N+k&#65533;|J&7/&#65533;&#65533;>&#65533;&#65533; B\.&#65533;0&#65533;&#65533;&#65533;	?&#1256;U>>&#65533;&#65533;NCj4^r&#65533;gXs&#65533;&#65533;6X&#218;i&#65533;&#65533;?&#65533;P&#65533;)&#65533;)&#65533;P&#65533;&#65533;#&#65533;&#65533;&#65533;T1i&#65533;S"&#65533;~&#65533;&#65533;<&#65533;*&#65533;&#65533;S&#65533;&#65533;*C&#65533;F&#65533;&#65533;c&#65533;&#65533;8FR&#65533;&#65533;U&#9749;,&#65533;&#1127;&#65533;3&#65533;X(&#65533;&#65533;%M&#65533;\&#65533;&#65533;:|a.&#65533;&#65533;@xJ&#65533;&#65533;Y&#65533;W*&#65533;&#65533;&#65533;:H&#65533;&#65533;;y"&#65533;,&#1298;&#65533;&#65533;&#65533;'&#65533;Q&#65533;&#65533;EF&#65533;1&#65533;"aNz&#65533;G/&#65533;&#65533;8&#65533;&#65533;&#65533;R&#65533;`&#65533;&#65533;&#65533;&#65533;D&#65533;&#65533;&#65533;91`&#65533;&X
;&#65533;A"&#65533;
gL &#65533;44&#65533;
&#65533;xG(&#65533;7FD#v&#65533;&#65533;&#65533;&#65533;V&#65533;P&&#65533;a&#65533;&#65533;&#65533;&#65533;&#65533;&#65533;QY&#65533;()n&#65533;RD&#65533;&#65533;&#65533;DE&#65533;&#65533;q&#65533;#*&#65533;GR&#287;J&#65533;$&#1111;&#65533;&#65533;&#65533;#ZqH3&#65533;rW&#65533;&#1829;&#65533;&#65533;| .&#65533;9&#65533;iC&#65533;&#65533;&#65533;(&<ar&#65533;'&#65533;^&#65533;&#65533;
V|a5X&#761;&#65533;i.&#1149;&#65533;&#65533;HAJ&#65533;&#65533;&#65533;O&#65533;^[*&#65533;&#65533;V&#65533;&#65533;&#65533;Q"#u&#65533;&#65533;&#65533;&#65533;&#65533;&#65533;&#65533;U&#65533;hR&#65533;	&#65533;&#65533;&#65533;e;X&#65533;&#688;&#65533;#&#65533;&#65533;Kk&#65533;&#65533;b&#65533;	N(&#65533;&#65533;r8&#65533;&#65533;w6&#65533;i&#65533;&#65533;h$&#65533;9Hc&#65533;&#65533;&#65533;&#65533;&#65533;'&#65533;&#65533;&#65533;&#65533;wllS&*&#65533;&#864;2&#65533;&#65533;&#65533;	(&#65533;&0&#65533;&#65533;\ *;&#1396;&#65533;&#65533;({l&#65533;`&#65533;&#65533;&#65533;L&#1801;&#65533;#l&#65533;/H&#65533;&#65533;9cD&#65533;&#65533;&#65533;&#65533;6&#65533;V%&#65533;&#65533;bB&#53511;>LDV|t&#65533;&#65533;&#65533;&#65533;&#65533;>(#&#65533;b"&#65533;&#65533;&#65533;@(}&#65533;,dN&#65533;&#65533;]&#65533;&#65533;v&#65533;u&#65533;&#65533;&#65533;&#65533;&#65533;&#65533;&#65533;c&#65533;&#65533;w&#65533;&#65533;&#65533;U(9e.&#65533;)T!&#65533;}&#65533;3"&#65533;j&#65533;&#65533;&#65533;&#1501;&#65533;(+(&#1169;&#65533;z&#65533;&9I|&#65533;&#65533;P&#65533;&#65533;&#65533;&#65533;1f&#65533;&#65533;&#65533;n&#65533;;l&#65533;,&#65533;MC+&#65533;&#65533;&#65533;&#65533;K&#65533;'T&#65533;S&#65533;&#65533;z&#65533;&#65533;sX	&#1163;?&#668;e7g&#65533;TJ&#65533;&#65533;z&#65533;<&#65533;RA&#65533;N!	&#65533;&#65533;TQ>&#65533;&#65533;_&#65533;&#1576;&#65533;	&#65533;eL&#65533;&#65533;&#1635;y&#1054;&#65533;t&#65533;A&#65533;&#65533;Z&#65533;<&#65533;&#65533;&#65533;&#65533;B&#65533;&#65533;poB&#65533;&#65533;R&#65533;
-j&#65533;=&#65533;&#65533;`&#65533;&#65533;&#1528;&#65533;&#65533;DE#&#65533;6<&#65533;pn&#65533;@&#65533;K&#65533;&#65533;P&#65533;,d&#65533;&#65533;&#65533;&#65533;&#65533;&#17015;&#65533;&#65533;&#65533;&#65533;Sz&#65533;#mDEwcQDpg&#65533;&#65533;r&#65533;j{&#65533;m&#65533;&#65533;&#65533;&#65533;&#65533;&#65533;&#65533;&#65533;3&#65533;vk$R~&#65533;ixCNq&#65533;&#65533;&#65533;&#65533;&#65533;&#1128;r&#65533;@&#65533;&&#65533;A&#65533; 8,&#65533;vPLH&#65533;f&#65533;Xa 
&#65533;&#65533;E&#65533;&#65533;&#65533;$)gmQz uU&#65533;&#65533;&#65533;&#65533;&#65533;&#65533;"&#65533;&#65533;&#1318;)&#58190;&#65533;K9&#65533;&#65533;v&#65533;&#65533;&#65533;	&#65533;&#65533;i&#65533;v&#65533;V&#65533;d&#65533;A&#65533;bZ&#65533;&#65533;&#65533;&#65533;*&#65533;&#65533;&#65533;&#65533;	&#65533;&#65533;<&,&#65533;x&#65533;c&#65533;f)+C<T &#227; F&#65533;&#65533;>y&#65533;!&#65533;&#65533;S&#65533;&#65533;4&#65533;=&#1111;VF&#169;&#65533;y&#65533;e]x&#65533;&&#65533;U&#65533;&#65533;m&#65533;7&#1555;A&#65533;&#65533;&#65533;(&#25075;U!&#65533;&#65533;&#65533;':&#65533;&#65533;&#65533;a4&#65533;&#65533;&#65533;&&#65533;&UQ&#65533;&#65533;z&#65533;Q&#65533;E&#65533;&#65533;sFF/&#65533;&#65533;H(+&#65533;c&#65533;&#65533;
:@&#65533;&#65533;&#65533;&#65533;&#65533;&#65533;L&#65533;&#65533;&#65533;j&#65533;&#65533;=V&#65533;&#65533;&#65533;a&#65533;&#65533;oJ&#65533;&#65533;&#65533;&#65533;&#1581;\&#65533;&#65533;,&#65533;[xn&#65533;)&#65533;v&#65533;Ng&#1250;&#65533;&#65533;43iLs&#65533;'&#65533;&&#65533;g
kA&#65533;&#65533;&#65533;?[&#65533;N[L&#65533;ZwaI"&#65533;b&#65533;/E&#65533;nr&#65533;&#65533;'&v	&#65533;K&#65533;&#65533;f7s!&#65533;>}&#65533;&#226;&#65533;>%&#65533;&#65533;&#65533;&#65533;&#65533;&#65533;&#65533;&#65533;%Q&#65533;&#65533;=&#65533;!tA&#65533;0P&#65533;h&#65533;p}I#-W&#65533;&#65533;)&#65533;&#65533;&#65533;&#65533;&#65533;P#w&#65533;!99&#65533;&#65533;&#65533;@og&#65533;'&#65533;$m&#65533;.&#65533;&#65533;/Xm&#65533;&#65533;iE&#65533;|&#65533;&#65533;&#65533;
O&#65533;#&#65533;&#65533;&#65533;[&#65533;&#65533;azbg\pSt&#65533;&#65533;X:&#65533;&#65533;(&#65533;&#65533;L&#65533;&#65533;&#65533;&#65533;&#1059;&#65533;6O^g _&#65533;w&#65533;y&#65533;&#65533;Ot&#65533;&#65533;|X&#65533;&#65533;R&#65533;&#65533;&#65533;&#65533;&#65533;FE&#65533;Jehr&#65533;&#65533;uh&#65533;&#65533;&#65533;&#65533;2M&#65533;&#65533;&#65533;&#65533;&#65533;&#65533;&#508;:5&#65533;%&#65533;Z_x&#65533;,&#65533;Vf&#65533;c&#65533;f&#65533;Gw<`&#65533;G&#65533;&#65533;&#65533;f~<&#65533;&#65533;&#499;	{&#65533;K &#65533;G&#65533;OS&#65533;&#65533;&#65533;A&#65533;Y&#65533;@Vt&#65533;&#65533;@A&#65533;~|&#65533;8_&#65533;&#65533;5	^&#65533;&#65533;&#65533;&#65533;0&#1664;&#65533;&#65533;&#65533;&#1712;&#65533;A&#65533;(&#65533;W&#65533;I_&#65533; \zX 8	!&#65533;	&#65533;@&#65533;)&#65533;&#65533;L&#65533;i&#65533;n&#65533;A/4I&#65533;HBA	&#65533;.&#65533;&#65533;&#65533;&#65533;
&#65533;)&#65533;@A&#65533;e&#65533;YQ&#65533;&#65533;M&#129;&#65533;&#65533;h&#65533;L_~U&#65533;&#65533;!I&#65533;&#65533;<&#65533;&#961;_&#65533;1&#65533;Ty&#65533;&#65533;=E&#65533;&#65533;&#65533;
F&#65533;&#65533;E&#65533;&#65533; &#65533;@&#65533;
&#65533;Jg&#65533;N&#65533;&#65533;Jfm&#65533;&#65533;G j&#65533;x,&#755;[&#65533;[{$&#65533;&#65533;&#65533;p$&#65533;}&#65533;&#65533;&#65533;@&#65533;&#65533;yX&#65533;O&#65533;-&#65533;&#65533;I&#65533;\&#65533;t&#1473;x"a&#65533;\0&#65533;&#65533;&#65533;i&#65533;N&#65533;N&#65533;&#65533;&#1888;0F&#65533;&#65533;D&#65533;&#65533;&#65533;&#65533;a&#65533;&#65533;&#65533;N&#65533;E&#65533;3&#65533;&#65533;A&#65533;&#65533;&#65533;H&#65533;&#65533;IT&#65533;TA&#65533;&#65533;BX 	4&#65533;6A&#65533;#9&#65533;
&#65533;&#65533;&#65533;&#65533;I&#65533;&#65533;!&#1794;4&#65533;L&#65533;&#65533;)&#65533;&#65533;$&#65533;A &#65533;&#65533;&#65533;&#65533;&#65533;O&#65533;&#65533;~Q&#65533;m5&#65533;(e&#65533;th&#65533;&#65533;m&#65533;Y&#65533;&#65533;0U&#65533;&#65533;&#65533;&#65533;&#65533;@N&#65533;&#65533;&#65533;F&#65533;M&#65533;uP
U&#65533;&#65533;m&#65533;
&#65533;xD&#65533;dHy$=i&#65533;[^&#65533;&#65533;	U&#65533;xDlxpb51K&#65533;&#65533;&#65533;(&#65533;&#564;M&#306;&#65533;&#65533;&#65533;G&#65533;&#65533;K&#65533;~&#1355;IHNt&#65533;&#65533;&#65533;*&#65533;&#65533; &#65533;&#65533;&#65533;&#65533;&#1317;/&#65533;&#65533;
b&#65533;I&#65533;'u~U&#65533;&#65533;M&#65533;&#65533;&#65533;&#65533;&#65533;K&#65533;&#65533;&#764;&#65533;HV&#65533;[&#65533;7&#65533;J&#65533;&#65533;&#65533;A-&#65533;&#65533;&#65533;$&#832;bFS&#65533;&#65533;
&#65533;X&#65533;&#65533;4A0&#65533;&#412;7&#65533;&#65533;&#65533;F&#65533;&#65533;/&#65533;.@&#65533;h&#65533;&#65533;&#65533;&#27237;XYF&#1716;&#65533;4M&#65533;&#65533;]Er&#65533;g&#65533;&#65533;D"U&#65533;d&#65533;&#65533;&#65533;&#65533;oX[N&#65533;N&#65533;&#1875;&#1529;&#65533;1Ip&#65533;&#65533;ydb|]KriG&#65533;&#65533;&#65533;&#65533;@`&#65533;&#65533;&#65533;d&#65533;i&#65533;h&#65533;	&#65533; o&#65533;*>&#65533;$&#65533;&#65533;D &#65533;&#65533;M&#65533;e#b&#65533;P&#65533;&#65533;p&#65533;'&#1281;&#65533;b\d&#65533;o&#65533;&#65533;a}&#65533;)&#65533;&#65533;u&#65533;4&#65533;TY&#65533;&#65533;&#65533;U&#783;}&#65533;g6T&#65533;&#65533;ne&#65533;g&#1156;&#65533;&#65533;&#65533;DOX@&#65533;]|@p&#130;&#65533;&#768;UA&#65533;
&#65533;&#65533;4BFq `&#65533;&#65533;&#65533;&#65533;&#65533;&#65533;&#65533;&#65533;.&#65533;&#160;&#65533;&#65533;+0B&#65533;&#65533;V &#65533;&#65533;&#65533;Z&#65533;&#65533;A&#65533;&#65533;&#65533;\F&#65533;\&#65533;&#65533;Ri
pp_g&#65533;W&#65533;&#65533;bPg&#334;`&#65533;&#65533;&#65533;&#65533;Q&#65533;&#65533;m&#65533;&#65533;Z4&#65533;&#65533;9&#65533;u&#65533;&#65533;)&#65533;_&#1429;&#65533;A|&#65533;&#65533;X>&#65533;K&#65533;%_&#65533;&#65533;&#65533;&#65533;D&#65533;&#65533;,&#65533;&#65533;&#65533;
v&#65533;J&#65533;&#65533;&#65533;$&#65533;&#65533;&#65533;&#65533;&#65533;&#65533;IP&#65533;Xtup&#65533;T&#65533;C&#65533;&#65533;/&&#65533;LDdd&#65533;&#65533;|&#65533;&#65533;&#772;&#65533;<cZ&#65533;&#65533;&#5035;&#65533;&#65533;&#65533;&#65533;&#65533;Q&#65533;&#65533;G\Gg&#65533;&#65533;HA,&#65533;&PIj&#65533;&#65533;:&#65533;@&#65533;&#65533;%d&#65533;%H&#65533;&#65533;W&#768;A&#65533;&#65533;2q&#65533;,&#65533;1&#65533;&#65533;/&#65533;/&#65533;,&#65533;#|&#65533;&#65533;&#1120;&#65533;&#65533;&#65533;<&#1926;&#65533;&#65533;d&#65533;&#522;&#65533;&Cn&#65533;p&#65533;&#65533;IT+&#65533;&#65533;(y&#893;&#65533;&#65533;&#65533;$E	&#65533;&#65533;&#65533;
&#65533;&#65533;&&#65533;&#65533;&#65533;&#65533;&#65533;&#65533;&#65533;&#65533;]&#65533;&#1354;p&#65533;&#763;&#65533;ZDH&#65533;1&#65533;&#65533;1Gc<&#65533;4A&#65533;&#599; &#65533;(&#65533;&#65533;&#65533;&#65533;&#65533;&#65533;&#65533;&#65533;G&#65533;&#65533;Y&#65533;&#65533;&#65533;8Et>&#65533;&#65533;&#65533;&#65533;&#65533;&&#65533;A<A&#65533;&#65533;&#65533;&#65533;&#65533;&#65533;z&#65533;s&#535;&#65533;%F&#65533;&#65533;K&#65533;&#65533;&#65533;&#65533;&#65533;&#65533;&#65533;&#65533;&#65533;&#65533;&#596;Z7*&#65533;&#65533;&#65533;&#65533;&#65533;0j4&#65533;@D&#65533;fj#&#65533;@&#65533;$0&#65533;&#65533;B&#65533;&#65533;	&#65533;V&#65533;&#65533;&#65533;&#65533;&#514;1&#65533;0&#65533;.&#65533;B&#65533;&#65533;h+&#65533;&#65533; &#65533;&#65533;V&#65533;&#65533;Y*&#65533;&#65533;&#65533;g
(C&#65533;&#65533;p&#65533;&#65533;v&#65533;&#65533;}M&#65533;&#65533;-&#621;&#65533;&#556;&#65533;Q&#65533;1%"_&#65533;1i%&#65533;&#65533;&#65533;D&#65533;&#65533;&#65533;ZI&#65533;N&#65533; &#65533;&#65533; O-j}H&#65533;vX
`&#65533;&#65533;&#65533;"']D&#65533;&#65533;&#65533;-N&#65533;f&#472;*Z&#65533;9$a&#65533;&#65533;4&#65533;&#65533;A&#65533;A&#65533;&#65533;&#65533;&#65533;&#769;&#65533;&#65533;&#65533;&#65533;&#494;&#65533;M&#65533;&#65533;)q&#65533;m&#65533;&#65533;&#65533;&#65533;&#65533;&#1819;FL&#65533;&#65533;&#65533;|&#65533;&#65533;h&#65533;&#65533;&#65533;H&#65533;&#65533;: &#65533;&#65533;g(&#65533;
X&#65533;G`j|&#65533;&#65533;B-&#65533;&#65533;&#65533;&#65533;0"&#65533;Y&#65533;&#65533;&#65533;1\N0&#65533;,&#65533;h&#65533;
+)&#65533;A&#65533;&#65533;&#65533;&#65533;db`&#1034;M&#1694;&#65533;h&#65533;-&#65533;&#65533;&#65533;R7&#65533;&#65533;&#65533;-&#65533;&#65533;_&#65533;)S&#65533;&#65533;m&#65533;M&#65533;'&#65533;5&#65533;]X&#65533;&#65533;&#65533;S&#65533;[&#65533;&#65533;&#65533;&#65533;&#65533;JG&#65533;&#601;&#65533;@&#65533;&#65533;)N{&#65533;&#741;&#65533;&#65533;&#65533;&#65533;&#65533;@:N1&#65533;&#65533;5&#65533;E[&#65533;<&#807;&#65533;&#65533;&#581;&#65533;&#65533;&#65533;&#65533;&#65533;&#65533;+|B\&#65533;&#65533;&#65533;n&#65533;,&#65533;o&#65533;K56&#65533;&#65533;}&#42226;&#65533;J&#65533;l~&#65533;NZ&#65533;`;&#65533;&#65533;U&#65533;y&#65533;f&#65533;&#65533;&#65533;D&#65533;&#65533;&#65533;&#65533;&#65533;&#65533;/_&#65533;@&#65533;@&&#65533;#&#65533;&#65533;"&#65533;&#65533;8D&#65533;4dA&#65533;&#65533;D&#65533;#q&#65533;&#65533;&#65533;F&#65533;,&#770;/&#65533;&#65533;&#65533;&#65533;&#65533;&#65533;&#65533;n&#65533;&#65533;R Y&#65533;&#65533;&$&#65533;&#65533;o&#65533;&#65533;&#65533;&#65533;5&#65533;&#65533;m Q&#65533;&#65533;&#524;&#65533;&#65533;&#65533;<&#65533;&#65533;&#65533;y]&#65533;&#65533;&#1711;&#65533;+&#65533;]&#65533;&#65533;&#65533;&#65533;Y&#65533;&#65533;+&#65533;,\T&#65533;TA&#65533;FN&#65533;P&#65533;e&#65533;&#65533;@Pn&#65533;&&#65533;&#65533;V&#65533;-&#65533;j&#65533;&#65533;&#65533;b&#65533;&#65533;&#65533;&#65533;&#65533;&#65533;B&#65533;&#65533;&#65533;`&#65533;dE1ie&#65533;&#65533;
%&#65533;a&#65533;{&#65533;~&#65533;
m&#65533;e&#65533;&#65533;&#65533;N&#65533;{&#65533;_X)GK&#65533;&#65533;h&#65533;M&#65533;&#65533;@&#65533;&#65533;&#815;Q&#65533;&#65533;&#65533;d&#65533;4&#65533;&#65533;&#65533;A&#400;C-&#65533;&#65533;p&#65533;m&#65533;,&#65533;&#65533;&#65533;&#65533;F<&#65533;"H&#65533;&#65533;1&#65533;&#642;+&#65533;Bd&#65533;&#65533;&#65533;:&#65533;k&#65533;&#65533;l&#65533;F&#65533;&#65533;X&#65533;&#65533;&#65533;&#1121;-&#65533;!^&#65533;(F&#9576;&#65533;&#65533;+O&#65533;z*Kr&#65533;&#65533;59&#65533;U&#65533;&#65533;&#65533;&#65533;VTA&#65533;cP&#65533;v( &#65533;&#65533;&#65533;&#65533;&#65533;0&#65533;
&#65533;&#65533;b&#65533;&#65533;&#65533;&#65533;&#65533;/&#65533;&#65533;]&#65533;&#65533;@&#65533;Y&#65533;+p&#65533;&#65533;&#65533;XA&#65533;&#65533;P\&#65533;;yl'&#65533;M&#65533;(D&#65533;Ep&#65533;&#65533;&#65533;S1E&#65533;&#65533;5i&&#65533;&#65533;(S&#65533;&#65533;m&#65533;&#65533;'2&#65533;&#65533;.A&#65533;H&#65533;6&#153;&#65533;&#65533;.&#65533;e&#65533;T&#65533;|#)&#65533;BAW&#65533;&#65533;n&#65533;&#65533;&#65533;&#65533;0&#65533;&#65533;,&#65533;/&#65533;J4@aV"(#&#30421;&#65533;t&#65533;&#65533;![&#65533;&#65533;&#65533;&#65533;$&#65533;$k&#65533;&#65533;J&#65533;&#65533;U&#65533;&#65533;&#65533;&#65533;d&#65533;D&#65533;&#65533;&#65533;&#65533;&#65533;^kV&#65533;&#65533;.&#65533;`wtg&#65533;,&#65533;O&#65533;&#65533;&#65533;&#65533;&#65533;&#65533;9&#65533;&#65533;x&#65533;&#65533;&#65533;LB&#65533;$&#65533;&#65533;'~7%&#65533;JRk&#65533;&#65533;&#65533;&#65533;&#65533;(s&#65533;U&#65533;'&#65533;A(&#1281;&#65533;	&#65533;&&#65533;&#65533;(D&#65533;&#65533;&#65533;p&#570;&#65533;Ykd&#65533;<E&#65533;&#65533;Y&#65533;&#65533;.&#65533;&#65533;[p&#65533;K&#65533;3&#914;&#65533;&#65533;K/&#65533;&#65533;,&#65533;O&#65533; )@&#65533;6&#65533;$,&#65533;&#65533;&#65533;&#65533;&#65533;&#65533;&#65533;Od$&#65533;B-h8$&#65533;@ &#65533;&#65533;&#65533;A' h&#65533;&#65533;&#65533;&#65533;D&#65533;&#65533;/&#65533;&#65533;&#65533;&#65533;&#65533;dXcP&#65533;&#65533;&#978;&#1584;9&#65533;&#65533;rtA&#65533;&#65533;q&#65533;B&#65533;&#65533;`Ao&#65533;&#65533;	&#1183;&#65533;$0&#65533;&#65533;"&#242;)&#65533;p&#65533;&#65533;&#65533;3E&#65533;&#482;KH&#65533;&#65533;X'A&#65533;$&#65533;&#65533;&#65533;8~&#65533;&#65533;&#65533;$dC'&#65533;8&#65533;&#65533;&#65533;&#65533;P&#65533;X&#65533;"%U4q&#1557; T&#65533;a Pp&#65533;&#23810;&#65533;&#65533;&#65533;&#65533;DB&#65533;y	1&#65533;&#65533;P&#65533;&#65533;B&#65533;l&#65533;F&#65533;&#65533;w&#65533;&#65533;&#65533;g&#65533;u&#65533;&#65533;&#65533;&#65533;&#65533;&#1994;| ;&#65533;&#65533;&#65533;N&#65533; G&#65533;&#65533;&#65533;&#1050;)&#65533;&#65533;@&#1537;&#65533; ;:Z&#65533;$&#65533;B/&#65533;(@B&#65533;CB`&#65533;:&#65533;P@A&#65533;&#65533;h&#65533;&#65533;o&#65533;&#65533;X&#65533;&#65533;k&#65533;&#1269;&#1103;C&#65533;&#65533;&#65533;&#65533;&#65533;&#65533;J&#65533;&#65533;&#65533;'1&#65533;&#65533;j[kQJ&#65533;&#65533;0(V&#65533;&#65533;V~&#65533;&#65533;7&#65533;G&#1131;hG&#65533;&#65533;%&#65533;60&#65533;#&#65533;&#65533;&#65533;f&#65533;&#65533;OA,&#65533;&#65533;t+&#1181;&#65533;&#65533;&#65533;&#65533;S&#65533;'&#65533;&#65533;&#1393; %Q&#65533;&#65533;d^_&#65533;B&#65533;c0Fpx&#65533;\	,&#65533;*&#65533;,&#65533;+&#65533;w&#65533;&#65533;h&#65533;\)&#65533;K&#65533;&#65533;&^&#65533;;&#65533;&#1083;&#65533;K&#65533;&#65533;
@5&#65533;&#65533;u<~W"&#65533;&#65533;&#65533;&#65533;&#65533;s;3D&#65533;,&#65533;&#65533;n&#65533; &#43289;&#65533;Dp&#65533;IqB&#65533;&#65533;P&#763;a&#65533;+&#65533;B(&#65533;B&#1415;#{AoA&#260;B,&#65533;o0H;&#65533;&#65533;&#65533;(|&#65533;G&#65533;&#65533;&#65533;&#65533;&#65533;&#65533;JH3&#65533;Erm&#65533;&#65533;qk&#65533;&#65533;z&#65533;M&#65533;&#65533;o&#65533;p&#65533;
&#65533;&#65533;_&#65533;#
&#65533;IJ4&#65533;&#65533;&#65533;v&#65533;M&#65533;]&#65533;i&#65533;&#65533;&#65533;&#65533;&#65533;&#65533;cV&#65533;&#65533;G&#65533;&#65533;l&#65533;&#65533;&#65533;&#65533;&#65533;$El&#65533;&#65533;s&#65533;:&#65533;m&#65533;Gh&#65533;&#65533;1,&#65533;B(&#65533;LVi&#65533;nB&#65533;&#65533;vR&#65533;v&#65533;&#65533;|&#65533;&#65533;&#65533;&#65533;&#65533;Kj&#65533;&#65533;&#65533;&#65533;&#65533;z2&#65533;&#65533;&#65533;ADlA^&#65533;J*/e[&#65533;&#65533;&#65533;&#267;&#1601;,&#65533;&#65533;+|&#65533;&#65533;yK&#65533;&#65533;|&#1537;@&#65533;{&#65533;o&#65533;&#65533;&#65533; 	x3&#65533;=&#65533;&#65533;6(xA&#65533;&#65533;,a&#65533;!&#65533;&#65533;&#65533;-x(Xp&#65533;&#65533;b&#65533;&#65533;0&#65533;	'b&#65533;(Q&#65533;&#65533;6Z&#65533;&#65533;a&#65533;&#65533;&#65533;&#65533;&#65533;P&#65533;C&#65533;&#65533;-&#65533;t&#65533;&#65533;e&#711;'/&#65533;h`&#65533;&#65533;I&#65533;9K&#65533;t(&#65533;&#65533;&#65533;C}^&#65533;hqG&#65533;3&#65533;t &#65533;B&#65533;R&#65533;6&#65533;&#65533;r&#65533;&#65533;T1X&#65533;b&#65533;
ak&#65533;kB&#65533;	&#65533;nJ&#65533;*5&#65533;	!B0&#65533;&#65533;&#65533;&&#65533;&#65533;&#65533;Up&#65533;-&#65533;&#65533;&#65533;4&#65533;&#65533;&#65533;r&#65533;~p&#65533;&#1122;BM&#65533;pR&#65533;
&#65533;*O&#65533;&#65533;&#65533;&#65533;$&#65533;E&#65533;z&#65533;&#65533;,&#65533;k&#812;}&#65533;&#65533;&#65533;&#65533;e&#660;&#65533;&#65533;m&#65533;&#65533;E&#65533;&#65533;&#65533;&#65533;Y&#65533;7o&#65533;&#65533;dI&#65533;1v&#65533;&#65533;&#G&#65533;+PDX&#65533;wc&#65533;&#65533;2gH&#65533;Y2bF&#65533;7v&#65533;&#65533;aD&#65533;Em&#65533;&#65533;&#65533;8&#65533;&#65533;Y&#65533;&#65533;&#65533;W&#65533;)&#65533;&#1935;P&#65533;&#65533;&#65533;&#65533;&#65533;&#65533;&#59537;(&#65533;9&#65533;J&#65533;&#552;&#65533;0&#65533;o9&#65533;t&#65533;)#&#65533;*&#65533;#&#65533;$&#65533;&#65533;&#221;D&#65533;	5&#65533;0
E&#65533;Z&#65533;&#65533;&#65533;&#1282;&#65533;&#65533;&#65533;z&#65533;&#65533;&#65533;,
+&#65533;0&#65533;+&#65533;TR&#753;&#65533;>0&#753;&#65533;Zr+/&#65533;00a!*-*&#65533;&#65533;R`&#65533;&#65533;&#65533;&&#65533;&#1722;16&#470;zL&#65533;&#65533;&#65533;<&#65533;/&#1920;&#211;4_y&#65533;V&#65533;&#65533;#&#65533;&#65533;&#65533;5&#65533;:&#65533;&#1392;&#65533;&#65533;&#65533;0&#65533;&#65533;&#65533;&#65533;&#65533;jh7&#65533;>*4+&#65533;&#65533;nCF{&#65533;&#65533;"x3&#65533;P&#65533;X&#65533;hQ&#65533;&#65533;br&#65533;&#65533;&#65533;&#65533;&#65533;bX&#65533;P&#65533;&#65533;[&#1198;&#65533;Dx7&#65533;&#65533;<F&#65533;&#65533;6&#65533;&#65533;!4B&#65533;;T&#65533;/&#65533;`&#65533;{!
)&#1328;&#65533;		,uC&#65533;&#65533;C6&#65533;B&#65533;&#65533;f[
&#65533;&#1281;6&#65533;&#65533;I&#65533;&#65533;&#65533;m&#65533;&#65533;5&#65533;'&#65533;&#65533;M&#65533;i&#65533;&#65533;~p&#65533;&#65533;,J*&#1196;&#65533;+E&#65533;p*&#65533;&#65533;l&#65533;&#65533;.&#65533;K&#65533;&#334;&#65533;&#1510;&#65533;rZ&#65533;1-&#65533;&#703;&#65533;&#1192;&#65533;&#65533;e&#65533;+,&#65533;&#65533;&#65533;<&#65533;`&#65533;&#65533;H#&#65533;M&#1412;&#65533;U&#65533;p&#65533;c&#65533;&#65533;N&#65533;&#65533;ZB&#65533;&#65533;&#65533;&#65533;j&#65533;0&#65533;&#65533;&#65533;&#65533;&#65533;&#65533;|2d=b&#65533;Q&#65533;s&#65533;H![&#65533;#1&#65533;&#65533;P&#65533;&#65533;&#65533;N&#65533;&#65533;&#65533;&#65533;&#1315;&#65533;&#65533;v&#65533;&#65533;&#1192;&#65533;;@&#65533;&#65533;&#1458;)&#65533;r
&#65533;&#65533;78&#65533;/`t&#65533;&#65533;X&#65533;&#65533;,&#65533;&#65533;&#65533;&#65533;&#65533;'K&#65533;@&#65533;&#566;&#65533;&#65533;@&#65533;&#65533;})&#65533;d!&#65533;h ##&#65533;#K&#65533;&#65533;&#65533;}&#65533;&#65533;&#65533;&#65533;P[4&#65533;f&#65533;A,&#65533;&#65533;&#65533;1&#65533;&#65533;:&#1698;&#65533;&#65533;&#65533;*&#65533;r2&#65533;r1&&#65533;Jt&#65533;&#65533;&#65533;h&#65533;&#65533;&#65533;&#65533;&#65533;5*&#65533;&#287;&#65533;&#977;^wq&#519;&#65533;&#65533;&#65533;&#65533;&#65533;&#65533;O^&#65533;&#65533;WT&#65533;&#202;2&#810;&#65533;jp&#65533;&#65533;&#65533;j&#65533;*&#65533;z&#65533;V&#65533;&#65533;&#65533;\&#65533;&#65533;d&#65533;&#65533;&#65533;b&#1267;RG=&#65533;Nm&#65533;&#65533;~&#65533;a&#65533;Dmk+p&#993;L&#65533;18&#65533;%	&#65533;P&#65533;`&#65533;OU&#65533;Z&#65533;&#65533;#6Z-&#65533;ep&#65533;&#65533;&#65533;&#65533;6&#65533;&#65533;AY&#65533;&#65533;&#65533;&#65533;t&#65533;&#65533;		&#65533;o)&#65533;KW&#65533;&#65533;h&#65533;'&#65533;[&#65533;&#65533;&#65533;&#65533;&#65533;8KB&#65533;"&#65533;^&G&#65533;&#733;&#65533;\+P<0&#65533;a&#65533;c&#65533;&#65533;&#1682;&#65533;&#65533;&#65533;&#65533;&#65533;R&#65533;*(2&#65533;`X\&#65533;&#34962;&#65533;&#65533;x&#65533;?;z`&#65533;e&#65533;&#65533;&#65533;w&#65533;W&#65533;&#65533;T&#65533;&#65533;|)&#65533;&#65533;&#65533;&#1184;&#65533;5&#65533;&#65533;&#65533;V &#65533;&#65533;&#65533;U&#65533;B&#65533;&#65533;9&#65533;$NE0:&#781;&#65533;&#65533;F&#65533;0	&#65533;F&#65533;&#65533;&#65533;'!&#65533;M&#65533;3Z&#65533;6&#65533;:bh"Y&#65533;D&#65533;8&#592;4&#65533;&#65533;&#65533;J&#65533;&#65533;t&#65533;&#65533;k&#65533;(&#65533;
H&#65533;g?&#65533;&#65533;&#65533;&m&#65533;7R&#65533;&#1436;&#65533;&#65533;1r&#65533;&#1115;n&#65533;&#65533;&#65533;`&#65533;q&#65533;q&#65533;&#65533;(DI&#2016;&#65533;#bon&#65533;F&#65533; &#65533;7X&#65533;&#65533;hD&#65533;&#65533;rqX9&#65533;&#65533; &#65533;0&#65533;&#65533;
&#65533;i&#65533;&#65533;L&#65533;I_&#65533;-u&#65533;`&#65533;#_l&#65533;7&#65533;-&#65533;+&#65533;a&#65533;f 8hBz&#65533;&#65533;&#65533;`&#65533;&#65533;&#65533;X&#65533;B&#672;&#65533;0&#65533;4U[4c&#65533;&#65533;d&#593;y]&#65533;$&#65533;:&#65533;x'&#65533;&#65533;iT%[&#65533;&#65533;&#65533;0V&#65533;[&#65533;&#65533;&#65533;Q&#65533;&#65533;Y&#65533;&#65533;&#65533;&#65533;&#65533;4&#65533; &#65533;c0&#65533;&#65533;P;p&#150;&#65533;&#65533;&#65533;&#65533;@&#65533;P+"&#65533;2_j&#65533;&#65533;&#65533;&#65533;&#65533;A&#761;&#65533;K>p&#65533;&#65533;~q &#65533;|K&#65533;6X&#65533;&#65533;%k@%&#65533;&#65533;e&#65533;9&#1432;&#65533;*&#65533;&#65533;&#65533;,&#65533;L&#65533;``7&#65533;k&#65533;)L&#65533;&#65533;&#65533;&#65533;&#65533;
[Z
y>&#65533;,M&#65533;X(&#65533;&#65533;SFe4&#65533;&#65533;&#65533;Y&#65533; /BIr&#65533;&#65533;&#1331;I1d2P&#65533;&#65533;&&#65533; &#65533; &#65533;5&#65533;&#928;&#65533;wqUO$u&#65533;h&#65533;8&#65533;M&#65533;}j&#65533;&#65533;&#65533;&#65533;1
k&#65533;&#607;&#65533;\&#65533;[&#65533;U&#65533;p&#65533;&#65533;&#65533;&#65533;@&#65533;&#65533;I&#65533;&#65533;&#65533;&#65533;&#65533;J&#65533;&#65533;&#65533;&#65533;	&#65533;&#65533;&#65533;&#65533;fI&#65533;:&#65533;&#65533;
/HHG4t*>&#65533;J7&#65533;:HZw&#65533;M&#65533;&#65533;Uk&#65533;H&#65533;!iVHZZ&#65533;$&#65533;&WmZNA1&#65533;&#65533;Y9&#65533;&#65533;E&#65533;y&#65533;Jf
&#65533;z`,&#65533;b&#775;:k#&#65533;xI&#65533;1&#65533;&#65533;&#65533;&#65533;&#65533;&#65533;&#65533;.r&#65533;9Lb&#65533;F&#65533;/g&#65533;&#1162;S$&#65533;,e)3]&#65533;D&#65533;'4aj4
 &#65533;`&#65533;&#65533;f&#65533;
.&#65533;&#65533;&#65533;&#65533;R&#1170;/g;&#65533;&#65533;Jd&#65533;q~k&#65533;&#65533;&#65533;&#65533;W&#65533;xoh&#65533;i&#65533;Q&#65533;k$&#65533;&#65533;&#65533;&#65533;Z)&#65533;&#65533;SEc&#65533;&#65533;&#65533;&#65533;&#65533;&#65533;
&#65533;&#65533;e&#65533;@&#65533;D&#65533;o5|*&#65533;)3&#1376;m&#65533;2"1&#65533;H[&#65533;&#65533;&#65533;&#1082;Aj&#65533; &#65533;A&#65533;&#65533;ubNNh&#65533;z&#65533;kf&#65533;aQX&#65533;&#65533;&#65533;&#65533;L%*@&#65533;&#65533;&#65533;&#65533;&#65533;&#65533;@&#65533;,&#715;&#65533;EE&#65533;&#65533; &#65533;1&#65533;GY&#65533;&#65533;&#65533;&#65533;&#65533;&#65533;&#65533;Y&#65533;\&#65533;X&#65533;1>&#65533;/&#65533;&#65533;&#1877; H&#65533;3~&#65533;B&#65533;D&#65533;&#65533;OYdC&#65533;&#65533;&#65533;&#65533;mU"l&#65533;`&#65533;+&#65533;&#65533;&#65533;&#65533;4&#65533;DRV&#65533;&#65533;18n58&#65533;v&#65533;v\@O&#65533;&#65533;I&#776;T&#65533;&#65533;f&#65533;&#65533;C6gF&#65533;$&#65533;|&#65533;&#65533;$&#65533;3&#65533;&#65533;&#65533;;K&#65533;&#4414;&#344;&#65533;y&#65533;.&#65533;m&#65533;&#65533;&#65533;&#65533;&#65533;HjB&#65533;&#65533;&#65533;oG&#65533;g&#65533;nE&#65533;h&#65533;\&#65533;L9m&#65533;z.9&#65533;(&#65533;\&#65533;	&#65533;1&#65533;'&#65533;&C&#65533;R&#65533;&#65533;&#65533;"&#1568;&#65533;&#65533;&#65533;:&#65533;| &#65533;&#65533;&#65533;&#65533;A&#65533;/&#65533;&#65533;&&#65533;&#65533;lB&#65533;VR&#65533;$N*&#65533;V&#65533;{&#65533;&#65533;&#65533;D.`&#65533;q&#65533;J&#1443;&#65533;/&#65533;_&#65533;C&#1598;qb&#65533;&#65533;J[Q&#65533;&#65533;&#65533;&#65533;x&#446;&#7434;&#65533;]&#65533;#7&#65533;^&#65533;7MM&#366;C-&#65533;&#65533;&#65533;Jf&#930;&#65533; &#65533;U
1 q&#65533;&#65533;&#65533;&#65533;2&#65533;.&#65533;&#65533;&#65533;&#65533;I&#65533;r&#65533;&#65533;&#65533;&#472;&#65533;v&#65533;ffV.&#65533;U&	&#65533;x&#65533;&#65533;C?&#65533;&#65533;6L&#1058;Y>K&#65533;PZ &#65533;|PP&#65533;&#65533;3&#18289;+&#65533;&#65533;x&#65533;&#65533;+n1@&#65533;yb&#65533;=H:&#65533;&#65533;W\:&#65533;&#65533;j&#1761;&#65533;(3i&#65533;&#65533;%&#65533;&#930;&#65533;&#65533;&#65533;hbT|&#14668;&#65533;[:kLV`3&#65533;at&#65533;81&#65533;&#65533;"&#65533;1&#65533;&#65533;J&#65533;kT&#65533;&#65533;`SB&#65533;&#65533;K&#65533;g&#65533;$&#65533;v&#65533;&#65533;&#65533;7&#65533;&#65533;&#65533;&#65533;6&#65533;Z&#65533;&#65533;&#65533;R&#65533;c44&#65533;&#65533;|C &#65533;&#65533;8&#65533;v&#65533;&#65533;&#932;&#65533;cRnf&#65533;H&#942;&#65533;b(&#65533;
k>&#65533;9h&#65533;#&#65533;`&#65533; &#65533;w$&#65533;2-1$&#65533;&#65533;&#65533;p&#65533;&#65533;&#65533;&#65533;&#65533;+p&#65533;&#65533;v&#65533;g&#65533;@$&#65533;&#65533;&#65533;x&#65533;&#65533;t&#65533;&#65533;&#65533;&#65533;^&#65533;D&#65533;"/J &#65533;t-:&#65533;&#65533;&#65533;&#65533;~&#65533;D&#65533;&#65533;1&#65533;&#65533;xdDG&#65533;F&#65533;Du^&#65533;H&#65533;B,&#65533;l&#65533;,`&#65533;@&#65533;&#65533;&#65533;V&#65533;/:n&#65533;	&#65533;&#65533;&#1790;m&&#65533;*&#65533;i0T&#65533;)&#65533;(&#65533;&#65533;$&#65533;&#65533;&#65533;&#65533;&#65533;|p&&#65533;\ W&#65533;-&#65533;&r&#65533;&#65533;&#65533;f&#65533;&#65533;D-&#65533;JB&#65533;N)OR	&#65533; &#65533;&#65533;~&#65533;d&#65533;&#65533;l@\&#65533;(&#65533;R&#43500;&#849;&#65533;D&#65533;&#65533;&#65533;"&#65533;&#65533;ThD&#65533;&#65533;&#65533;&#389;c&#517;(&#65533;>&#65533;1@&#65533;>&#797;&#1961;!.gt&#65533;&#65533;D&#65533;F_&#65533;C&#65533;&#65533;.&#65533;&#65533;&#65533;Imf&#65533;v.&#65533;1&#65533;&#65533;&#65533;&#65533;&#65533;&#65533;&#65533;&#65533;E$b&#65533;&#65533;&#158;&#65533;&#136;&#65533;>K>&#65533;t&#65533;!&#224;&#65533;&#65533;g,&#65533;%B&#65533;
d&#65533;:J&#65533;D n&#65533;	&#65533;&#65533;&#528;L&#65533;&#65533;/qc&#65533;&#65533;&#65533;	&#65533;@&#65533;&#65533;&#65533;&#65533;&#65533;p&#65533;&#65533;!6&#65533;&#65533;&#65533;O&#65533;~k&#65533;&#65533;eq&#65533;&#65533;&#65533;&#65533;:(&#65533;F&#65533;&#65533;&#65533;&#65533;&#65533;&#65533;i&#65533;&#65533; &#65533;&#65533;G&#65533;fR&#65533;fF|J&#65533;*V(&#1233;Y&#65533;%&#65533;&#65533;&#65533;dJf&#65533;&#65533;|&#65533;&#65533;h(&#65533;&#65533;&#65533;&#65533;H#   !&#65533;
 &#65533; ,    &#65533; &#65533; =`&#65533;`A &#65533;&#65533;XP8p&#65533;&#65533;,&#65533;&#65533;&#267;J|&#561;&#65533;&#65533; -~2D(c&#65533;T&#65533;R&#65533;&#727;.a&#65533;&#65533;)&#65533;e7M&#65533;&#65533;i2&#65533;L&#65533;l&#65533;$&#65533;s$H&#65533;&n&#65533;L	#F&#65533;C&#65533;4&#65533;1cU&#65533;T&#65533;&#65533;&#65533;&#65533;5&#45869;U&#65533;R&#65533;J&#65533;&#65533;W&#65533;*&#65533;fE&#65533;t&#65533;U&#65533;+&#65533;&#65533;|&#65533;&&#65533;%&#65533;q&#65533;&#65533;&#65533;&#65533;?k&#65533;T&#65533;&#65533;&#65533;&#65533;.U&#65533;&#65533;&#65533;&#65533;)&#1583;7&#65533;&#65533;}:jZ_&#65533;v&#892;,&#65533;&&#65533;&#65533;N&#65533;a&#65533;b&#65533;2$u&#65533;&#1453;&#65533;J&#65533;&#65533;&#65533;,&#65533;cD&#65533;U*&#65533;'QO&#37029;&#65533;p,[&#65533;l)&#65533;&#65533;&#65533;&#65533;&#65533;P&#65533;&#65533;&#65533;&#65533;&#65533;&#65533;&#65533;&#65533;&#65533;T&#65533;"&#65533;&#65533;l&#65533;&#65533;&#65533;&#65533;&#65533;n>&#65533;{&#65533;&#65533;Z&#65533;V&#65533;&#65533;&#326;, &#65533;&#65533;&#65533;&#65533;C&#65533;&#65533;W&#65533;r&#65533;&#455;u&#1311;C&#65533;&#65533;TR\&#65533;5U&#65533;j&#65533;&#65533;&#65533;L&#65533;&#65533;&#65533;&#1411;&#65533;&#65533;&#65533;&#65533;4TP&&#628;}&#65533;4&#65533;NI&#65533;d&#65533;PJY&#65533;&#65533;Y&#65533;Q&#65533;&#65533;S&#51831;&#65533;V\&#65533;&#65533;l&#65533;=&#65533;&#65533;&#65533;&#65533;&#65533;&#65533;$&#65533;&#65533;R&#65533;&#65533;&#65533;!&#65533;'&#65533;&#280;1&#65533;&#65533;5&#65533;H`&#65533;&#368;$Obha11)&#65533;S1y&#1556;U:&#65533;v&#65533;Vc&#65533;h&#65533;_NQFf&#65533;a&#65533;W&#65533;&#65533;(&#65533;2&#65533;&#65533;&#65533;FT&#65533;=&#65533;[j&#65533;&#65533;l0`&#65533;&#65533;]&#65533;&#65533;fj&#65533;YQ&#65533;u&#65533;&#65533;&#65533;&#65533;]qp&#65533;&#65533;&#65533;Yd&#65533;&#65533;6D&#65533;	WU&#65533;B&#65533;]p&#65533;&#30506;Cx&#489;T&#65533;0&#65533;&#65533;&#65533;A:W&#65533;F&#583;&#65533;B&#65533;&#65533;&#65533;&#65533;AdA&#65533;&#65533;J`H"8&#65533;m&#65533;U5X&#65533;e\B(a&#65533;K1&#65533;\^&#65533;"&#65533;&#65533;h&#65533;ZmVV&#65533;X&#65533;E&#65533;$&#65533;&#65533;&o&#65533;=&#65533;&#65533;S&#65533;&#65533;{&#65533;JA&#65533;&#65533;[&#65533;&#65533;e&#65533;&#65533;.&#65533;TMM>&#65533;HQ&#65533;&#65533;&#65533;IZ&#65533;&#65533;M&#65533;<&#65533;&#65533;&#65533;d&#65533;&#65533;f&#65533;;&#623804;&#65533;	&#65533;&#65533;&#65533;&#65533;&#65533;u&#65533;SO&#65533;;&#692;&#65533;&#65533;*&#865;6&#65533;&#426;&#65533;&#65533;1&#65533;si|&#282411;6a&#65533;T&#65533;A&#65533;s&#65533;A&#65533;E4&#65533;&#1436;yU&#65533;&#65533;&#753;V&#65533;l&#65533;Jw&#1769;7C%&#65533;w&#65533;
[&#65533;&#65533;&#65533;&#495;&#65533;e&#1008;`&#65533;Z&#3504;&#65533;-pA&#65533;&#65533;"&#65533;&#65533;&#65533;&#65533;&#65533;&#65533;&#65533;D&#65533;&#65533;&#65533;Hu+;R\+&#65533;y&#65533;vb]v-&#65533;>8&#65533;&#65533;&#65533;&#65533;&#65533;&#65533;i&#65533;&#65533;G&#65533;TZ\&#65533;&#65533;&#65533;&#65533;&#1386;&#65533;&#65533;f&#65533;i&#65533;&#65533;&#65533;&#65533;%z&#65533;Y&#65533;&#65533;&#65533;[&#65533;y&#65533;I&#1204;&#65533;$&#65533;d&#65533;&#65533;&#65533;K
F&#65533;`]6&#65533;S&#65533;]6!&#65533;&#65533;&#65533;&#65533;Yg=&#65533;&#65533;&#65533;&#65533;&#65533;&#65533;Cp&#1166;;&#65533;&#65533;&#65533;&#65533;:&#65533;&#65533;&#65533;&#65533;&#65533;a&#65533;h&#65533;&#65533;~&#65533;3&#65533;Z|&#65533;&#65533;&#65533;e:6&#65533;&#65533;}*iT3oMtT&#65533;&#65533;n&#65533;u&#65533;&#65533;&#65533;&#65533;&#65533;T&#65533;&#65533;&#65533;S&#65533;k7&#65533;&#65533;p&#65533;&#65533;&#65533;&#65533;t&#65533;
&#65533;x&#65533;&#65533;&#65533;\ !X&#65533;Cr&#65533;&#65533;|&#65533;p(Y&#65533;D&#65533;&#65533;&#1805;>&#65533;)V&#65533; W&#65533;A&#65533;&#65533;&#65533;&#65533;&&#65533;&#65533;]&#65533;&#65533;=&#65533;&#65533;,W&#836;&#65533;&#65533;&#65533;Q&#65533;T&#65533;&#65533;0*3D&#65533;&#65533;&#65533;c6&#65533;&#65533;5*&#65533;&#65533;U&#390;&#65533;"&#65533;&#65533;+M&#65533;&#639;j&#65533;/-&#65533;&#65533;&#65533;(v&#65533;A&#65533;&#65533;&#65533;^&#65533;'&#65533;&#65533;d&#65533;&#65533;&#65533;y&#65533;r.&#65533;A%Zo&#65533;&#1403;&#65533;R#u&#65533;,&#65533;&#65533;Q&#65533;&#65533;Ea&#1145;Ml&#65533;6&#65533;&#65533;&#65533;,Y0C&#65533; &#1652;jP&#65533;I&#65533;&#65533;2i&#65533;&#65533;
&#65533;&#65533;g?&#65533;u&#65533;8&#65533;&#65533;k&5&#65533;IiGP&#65533;lM#&#65533;&#65533;H&#65533;&#65533;0&#65533;aQ&#65533;b&#65533;#&#65533;&#65533;OA
&#65533;&#65533;&#65533;&#65533;&#65533;&#65533;I&#65533;L&#65533;a$&#65533;&#65533;	&#65533;,&#65533;%$&#1386;&#65533;&#6184;&#65533;j&#65533;&#65533;KRRa,&&#65533;&#65533;.CYX&#65533;4&#65533;&#65533;&#65533;x&#65533;;&#65533;&#65533;s&#65533;&#65533;&#1324;&#65533;^O&#65533;&#65533;&#651;&#65533;&#65533;;&#65533;!QE&#65533;&#65533;&t&#65533;&#1717;11_&#65533;&#65533;!&#65533;&#65533;&#65533;&#65533;j&#65533;&#65533;&#65533;,&#65533;F!&#65533;\&#65533;Lg&#291;6&#65533;&#65533;0M]&#65533;&#65533;bh&#65533;B
CK`9&#65533;&#65533;I5&#65533;g&#65533;A$&#65533; &#65533;4&#65533;R*U8S&#65533;&#1030;P&#65533;&#65533;&#65533;&#615;jX9&#65533;&#65533;4&#65533;5&#65533;&#65533;T&#65533;&#65533;&#65533;&#65533;x&#65533;	\&#65533;&#65533;&#65533;s&#65533;&#65533;6&#65533;&#65533;&#65533;N&#65533;&#65533;=P&#65533;L;M&#65533;J>&#65533;&#65533;)D&#65533;A7&#65533;X&#65533; |&#65533;&#65533;&#65533;C&#65533;&#65533;&#946;R&#65533;L8,_}&#65533;&#65533;bf&#65533;&#65533;Y&#65533;&#65533;^&#65533;Za9\Ni($w&#65533;&#65533;i\#&#65533;x2&#65533;r&#65533;(&#65533;&#65533;&#1866;&Hufc&#65533;b&#65533;&#65533;9&#65533;&#65533;&#65533;YC&#65533;B+HaP&#65533;n]&#65533;e&#65533;JJ(DN&#248; `&#65533;e&#65533;&#65533;;&#65533;&#805;1&#65533;]&#65533;\&#65533;&#65533;&#65533;h&#65533;r4K&#65533;&#65533;y&#65533;&#65533;&#65533;*Sm&#65533;J&#65533;&#65533;	*&#1025;&#65533;&#1028;q&#65533;&#218;Q&#65533;&#65533;
&#65533;M&#65533;&#65533; S&#65533;&#65533;F&#65533;&#65533;&#65533;,6&#65533;>\>&#65533;j&#65533;&#65533;p&#65533;3Q&#65533;&#65533;iLM&#65533;&#65533;p&#65533;&#65533;&#65533;&#65533;^x&#65533;&#65533;w&#65533;&#65533;&#65533;~	&#65533;fQ&#65533;c&#65533;O&#65533;&#65533;<x&#65533;
	&#65533;&#65533;&#65533;&#1332;5&#65533;&#65533;<&#65533;|&#65533;&#65533;&#65533;&#65533; &#65533;j3&#65533;E&#65533;3&#65533;A&#65533;&q&#65533;&#65533;&#65533;&#65533;(Aa&#65533;&#636;f&#65533;=&#65533;&#65533;&#65533;&#65533;v|9q&#65533;&#65533;:&#65533;&#65533;:&#65533;&#65533;&#65533;P&#65533;q&#65533;&#65533;#&#965;el&#65533;m&#65533;x&#65533;R,b&#65533;&#65533;&#65533;Z7&#65533;&#65533;T&#65533;&#65533;=q&#65533;Pa	1&#65533;QC&#65533;
&#65533;&#65533;]&#65533;+QTKb&#65533;&#65533;p&#65533;:&#65533;&#65533;<&#65533;&#65533;&#65533;&#65533;=&#65533;&#65533;&#65533;1&#65533;&#65533;&#65533;.&#65533;&#65533;'UC&#65533;&#65533;&#65533;&#65533;<K*&#65533;,S2J&#65533;P:E&#65533;&#65533;,?&#65533;&#65533;l&#65533;^&#65533;&#65533;"Y?.4&#65533;
E#5&#65533;@&#65533;Vp&#65533;&#65533;&#65533;&#65533;&#65533;@&#65533;S&#65533;&#65533;n&#65533;QO&#65533;)Q&#65533;
;&#65533;&#65533;Q5&#65533;&#65533;&#65533;&#628;d&#65533;&#65533;/&#1898;&#65533;&#65533;dp&#65533;&#65533;&#65533;
jp&#65533;&#65533;&#65533;I&#65533;G&#65533;E&#65533;&#65533;F&#65533;,n&#65533;&#65533;GdXy%]&#65533;V&#1489;tE	I&#65533;q&#65533;&#65533;&#65533;&#65533;&#65533;&#65533;	qJ&#65533;r&#724;&#65533;i+&#65533;E1&#65533;[>&#65533;j&#65533;&#1326;&#65533;K&#65533;q&#65533;&#153;7&#65533;iq&#65533;&#65533;@f&#65533;9L&#65533;&#65533;(o&#65533;Y&#65533;PK&#65533;V&#65533;%&#65533;kT&#65533;%.&#65533;&#65533;1&#65533;c&#65533;&#65533;&#65533;&#65533;7P&#65533;9O&#65533;$&#65533;!&#65533;c(&#65533;&#65533;}&#65533;rXe&#65533;W(ce-&#65533;t,&#65533;&#65533;5&#65533;&#65533; Dh$ &#65533;&#65533;&#65533;}&#65533;)&#65533;m&#65533;&#65533;pQgf&#65533;&#65533;Y&#65533;pS&#65533;&#65533;-&#65533;p&#65533;]&#65533;&#65533;t&#65533; &#65533;&#65533;&#65533;&#65533;&#65533;&#65533;&#65533;&#65533;&#65533;&#65533;W&#65533;w&#1384;k&#65533;&#256;B&#65533;&#65533;&#65533;&#65533;D1p&#65533;"&#65533;f&#65533; 1a&#65533;},&#65533;u&#65533;w&#65533;&#65533;&#65533;&#65533;&#1584;&#65533;M=&#65533;&#795;&#65533;&#65533;8pN&#65533;[g&#1938;&#65533;&;&#65533;/a&#65533;E&#65533;&#65533;&#65533;'&#65533;=&#65533;&#65533;&#65533;&#65533;&#65533;l&#65533;P&#65533;.&#65533;T&#65533;<&#65533;k&#65533;&#65533;#&#65533;&#65533;&#65533;&#65533;.&#65533;&#65533;3&#65533;&#65533;%Pv&#65533;^Cw&#65533;;&#65533;	&#65533;;1&#65533;UGC&#65533;&#65533;&#65533;(&#1630;&#65533;D,&#65533;&#65533;&#65533;}O&#65533;&#65533;&#65533;&#65533;&#65533;1&#65533;&#65533;^R&#65533;&#65533;:&#65533;I&#65533;1XF]&#65533;T&#128;&#65533;&#1761;&#65533;)&#65533;!&#65533;R&#65533;&#65533;&#65533;&#65533;&#65533;&#65533;&#65533;
.Ek&#65533;T\w	&#65533;&#65533;&#65533;&#65533;)&#65533;&#65533;&#65533;&#65533;	&#1856;&#65533; >&#65533;Q&#65533;I&#65533;&#65533;JnW&#65533;a)bT2&#65533;);&#65533;ex&#65533;Do&#65533;+FW&#65533;Avy!X&#65533;7&#65533;B{3&#65533;&&#65533;W/&#65533;x&#1572;,E&#65533;9&#65533;&#65533;,:r26&#65533;.&#65533;Cr&#65533;&#65533;{&#65533;EPL"z&#65533;&#65533;|&#65533;1"BYUd&#65533;UvD&#65533;&#65533;d&#65533;&#65533;R&#65533;t(&#65533;&#65533;v8u`&#65533;3;i&#65533;%+&#65533;cF|&#65533;&#65533;&#65533;w$&#65533;q;&#65533;F1&#65533;yF&#65533;&#65533;3"sB5#P&#65533;
&#65533;&#65533;&#65533;x&#65533;&#65533;VP&#65533;Y`J&#65533;&#65533;?G&#65533;&#65533;
&#65533;&#65533;&#65533;&#65533;&#65533;@&#65533;fQ1)&#1106;\P&#305;&#65533;W&#65533;&#65533;5W&#65533;vU&#65533;uQqZpg&#65533;&#65533;%F&#65533;&#65533;`	&#65533;0
n&#65533;~r4&#65533;sU&#65533;&#65533;Ta&#65533;>YE&#65533;&#65533;&#65533;&#65533;trOF"7&#65533;a&#65533;sCM&#65533;&#65533;7&#65533;&#65533;b&d&#65533;AX"&#65533;0&#65533;9fQxU&m&#65533;)k&#65533;p&#65533;B+&#65533;/d&#65533; 9dNCDo&#65533;d&#65533;&#65533;oTpIu&#65533;#eO&#65533;5&#65533;{[&#65533;&#65533;&#65533;&#65533;'&#65533;EC&#65533;&#65533;&#65533;e&#19534;&#1458;|&#1714;i(Kza"NnhF&#65533;q_&#65533;,)&#65533;d&#65533;C&&#65533;d?&#65533;P T&#65533;4&#65533;&#65533;&#65533;	&#65533;&#65533;2&#65533;&#65533;&#65533;&#65533;)a&#65533;T&#65533;&#65533;	K&#65533;
&#65533;Ct0]o&#65533;`&#65533;&#65533;L&#65533;4k&#65533;BD&#65533;h&#65533;&#65533;_X&#65533;R[&#65533;(Y&#65533;*]&#65533;&#65533;&#65533;d(&#305;gpmpW&#65533;J&#353;4&#737;4xT&#65533;>&#65533;!@&#65533;*&#65533;&#65533;d&#65533;do5&#65533;)&#65533;&#65533;&#65533;&#65533;&#65533;'6&#65533;$X,do&#65533;&#65533;0O&#65533;X%&#65533;&&#65533;&#65533;g&#65533;N&#65533;#&#65533;%[5&#65533;/&#65533;e13.B.&#65533;&#65533;%D&#65533;G&#65533;A&#65533;&#65533;&#65533;~&#65533;&#65533;&#65533;:&#65533;2&#65533;R&#65533;&#65533;"K&#65533;&#65533;&#65533;7rd&#65533;|K&#65533;@|K"v9I[&#65533;|W&#65533;&#65533;&#65533;5pZ&#65533;6gRc&#65533;&#65533;&#65533;}&#496;&#65533;&#65533;&#65533;	&#65533;_&#65533;2,c&#65533;&#65533;s&#65533;&#65533;	&#65533;4&#65533;&#65533;&#65533;A5&#65533;&#65533;@&#65533;q
=9tT
&#256;&#65533;&#65533;r&#65533;V&#65533;&#65533;&#65533;V &#65533;&#65533;&#65533;IZ#(J&#65533;i&#65533;&#65533;&#65533;G4&#65533;&#65533;U
WQ&#65533;&#65533;]`_ ljY&#65533;&#65533;'&#65533;&#65533;&#65533;v&#65533;&#65533;&#65533;k&#65533;ed#A&#65533;&#65533;wr&#65533;zGz77&#65533; &#65533;"x&#609;&#980;x3&#65533;B&#65533;&#65533;c&#65533;&#65533;/P&#65533;&#65533;&#65533;"&#65533;b&#65533;2#X&#65533;y&#65533;e<&#65533;!&#65533;d&#65533;&#65533;c:&#65533;A]&#65533;t&#65533;:&#65533;Ra|"6O&#65533;>&#65533;Q&#65533;#&#65533;&#65533;&#866;&#65533;i&#65533;&#65533;yW&#65533;&#65533;Y|&p&#65533;y&#1442;&#65533;&#65533;&#65533;&#65533;&#206;&#65533;a3|&#65533;OB&#65533;&&#65533;&#65533;&#65533; &#65533;j&#65533;&#65533;&#65533;&#65533;P&#65533;	&#65533;&#65533;2&#65533;@&#65533;&#65533;&#65533;&#65533;&#65533; DY&#65533;xJ&#65533;un &#65533; &#65533;&#65533;&#65533;
&#65533;`&#65533;p&#65533;dk&#65533;)&#65533;TI	j
*&#65533;)C`)Vp[&#65533;?&#65533;&#65533;p&#65533;r^&#65533;&#65533;\`JU&#65533;{&#65533;Bu&#65533;uT&#65533;!l4&#65533;TQ&#65533;3H&#65533;*&#65533;BG73(&#65533;7&#65533;&#65533; &#65533;&#65533;Bc,}&#65533;&#65533;&#65533;&#65533;-&#65533;&#65533;8&#65533;&#65533;X&#65533;&#65533;&#65533;I&#65533;.&#65533;&#65533;h&#65533;/&#65533;&#65533;&#65533;&#65533;&#65533;-3&#65533;&#65533;dq&#65533;X&#65533;!&#65533;&#65533;&#65533;@eX&#65533;5G&#65533;D&#65533;b&#65533;!5&#65533;D?&#65533;rr6&#65533;k&#65533;wF3&#65533;&#65533;L&#65533;&#65533;P:!&#65533;&-&#65533;.#sw&#65533;u}e&#65533;1!IR j&#65533;2&#65533;&#65533;&#65533;&#65533;	Q &#65533; &#65533;&#65533;C&#65533;&#65533;&#65533;&#608;
&#65533;1VR&#65533;&#65533;su&#65533;&#65533;&#65533;&#65533;&#65533;&#65533;&#65533;&&#65533;&#65533;&#65533;(&#65533;&#65533;&#65533;*>&#65533;&#65533;&#65533;1&#65533;&#65533;&#65533;P&#65533;TK&#65533;&#65533;]&#65533;&#65533;	&#65533; &#65533;&#65533;&#65533;
&#65533;&#65533;rU&#65533;&#65533;(lOG&#65533;TgN&#65533;&#65533;&#65533;!>i&#65533;j@&#65533;1&#65533;&#65533;&#65533;&#65533;H&#65533;S&#65533;&#65533;&&#65533;#b	&#65533;l&#884;l&#65533;&#65533;g7&#65533;T&#65533;=&#65533;-&#65533;jIU&#65533;y1&#65533;D&#65533;&#65533;D&#65533;&#65533;#yg&#65533;G1S9&#65533;Q&#65533;&#65533;FhV%E&/&#65533;4&#65533;&#65533;&#18493;&#65533;OJZ&#65533;T&#65533;&#65533;&#65533;Q&#280;KfDr6^"0PY&#65533; &#65533;&#65533;n&#65533;I&#65533;&#65533;0,2&#65533;&#39069;+R&#65533;&#65533;T@I&#65533;&#65533;D&#65533;&#65533;q&#65533;&#65533;&#65533;&#65533;2&#65533;&#65533; &#672;
Q&#65533;K&#65533;&#65533;@&#65533;&#65533;&#65533;&#65533;&#65533;cj&#65533;&#65533;DJM 
4&#65533;s&#656;&#65533;0~&#65533;)&#65533;U&#65533;&#65533;z&#65533;&#65533;&#65533;&#65533;4&#65533;&#65533;_V&#65533;	&#65533;0&#128;&#65533;K&#65533;&#65533; &#65533;&#65533;	o&#65533;&#65533;	&#65533;&#308;&#65533;&#65533;*3c&#65533;&#65533;&#65533;5X&#65533;&#65533;
&#65533; &#65533;&#65533; 4(&#65533;ja&#65533;&#65533;&#65533;&#1154;i&#65533;&#65533;,&#58455;&#65533;&#65533;&#65533;&#65533;Y&"dj#3&#65533;&#65533;V"/F&#65533;&#65533;Y&#65533; 6:	Rd\TF)B&#65533;&#65533;&#65533;01&#1442;&#65533;"&#65533;{@&#65533;Q&#65533;&#65533;dA&#65533;&#65533;&#65533;&#65533;&#65533;&#65533;4>&#1563;1&#65533;&#65533;&#65533;&#65533;/&#65533;&#65533;&#65533;&#65533;&#65533;Y&#65533;y&#65533;$[&#65533;&#65533;E&#65533;OP&#65533;G-,}T&#65533;&#65533;&#65533;&#65533;&#65533;&#65533;&#65533;	&#624;2&#65533;&#65533;&#65533;&#65533;&#65533;q&#65533;{&#65533;&#65533;hi&#65533;
&#65533;%&#65533;pHRA{op4C&#65533;J&#65533;&#65533;&#1043;&#65533;+&#65533;&#65533;
&#65533;M0V&#65533;Au&#65533;&#318;&#65533;i&#65533;&#65533;&#65533;&#65533;&#65533;xJ&#65533;Y4Q&#65533;u 6&#65533;&#65533;1&#65533;&#65533;'&#65533;&#65533;	i&#65533;2&#65533;&#65533;H&#65533;&#65533;$&#65533;&#433;h&#65533;&#65533;
&#65533; &#65533;&#65533;&#65533;O &#65533;&#200;#@Lg&#65533;IJ&#65533;Fb&#65533;A&#65533;y&#65533;7&#65533;.f &#65533;&#65533;$&#65533;{?"&#65533;&#65533;)&#65533;I&#65533;&#65533;.{&#65533;&#65533;&#65533;0&#65533;F&#65533;3U&#65533;n
&#65533;&#65533;&#65533;&#65533;t&#65533;'&#65533;&#65533;	&#65533;&#65533;&#65533;&#65533;3&#65533;X&#65533;&#65533;2&#65533;&#65533;&#65533;eL$`&#65533;&#65533;&#65533;&#65533;1Y`&#1856;
b&#65533;&#65533;q1&#65533;g:&#65533;hC&#65533;6|hg-L&#65533;O&#65533;&#65533;`'&#65533;2?i&#65533;&#65533;&#65533;&#65533;&#65533;&#65533;0&#65533;p&#65533;+3i&#65533;&#65533;&#65533;	&#65533;P&#65533;&#65533;&#65533;rKs&#65533;&#65533;
^p&#65533;&#65533;&#65533;6&#65533;0&#65533;&#65533;p&#65533;&#65533;T&#65533;&#65533;&#65533;v&#65533;*&#65533;3#&#65533;"&#65533;aUD#&#65533;)N&#65533;&#65533;&#65533;&#65533;&#65533;&#65533;&#65533;&#65533;&#414;&#65533;&#65533;d&#65533;v~&#65533;k&#65533;|&#65533;:&#65533;r&#65533;v&#65533; &#65533;&#65533;&#65533;&#65533;&#65533;'&#65533;JS&#65533;&#65533;w&#65533;&#65533;%p&#65533;1VO&#65533;A-&#65533;&#65533;&#65533;gr&#65533;+|&#65533;&#65533;&#65533;&#1697;&#65533;9&#65533;4Y&#65533;A/M&#65533;4&#65533;$&#65533;E4&#65533;&#65533;&#65533;dI&#65533;&&#65533;&#65533;n&#1445;]b9&#65533;&#65533;[&#65533;1&#65533;l7wQo^&#65533;&#65533;
{RaO&#266;R&#65533;&#65533;&#65533;]{&#65533;'F$&#65533;qTris&#65533;&#65533;&#65533;0&#65533;
&#65533;&#65533;&#65533;E&#65533;
&#65533; Y&#65533;G!&#65533;Q&#65533;&#65533;&#65533;&#65533;&#65533;hz&#65533;kz'&#65533;&#65533;@&#65533;&#65533;&#65533;
&#65533;&#65533;s&#65533;
&#65533;0&#65533;x&#65533;=c|h&#65533;&#65533;&#1085;&#65533;pHP&#65533;&#65533;p&#65533; &#65533;Yw&#65533;P&#400;&#65533;0&#65533;&#65533;p&#65533;Bu&#65533;&#65533;`&#65533;&#65533;^&#65533;(,&#65533;&#65533;#4V b&#1886;%&#65533;k&#65533;j&#816;lz&#65533;`&#65533;&#65533;&#65533;&#65533;)&#65533;L4&#65533;&#65533;&#65533;&#65533;&#65533;Y&#65533;&#65533;&#65533;	&#65533;&#65533;P`&#65533;*4*]&#65533;9&#65533;P08+&#65533;&#65533;(x&#65533;&#65533;&#252;B!&#65533;&#65533;&#65533;c\F)&#65533;)&#65533;!&#65533;1e&#65533;x&#526;&#65533;B &#65533;f&#65533;$&#65533;&#65533;of&#65533;Y&#1336;0 6Z&#65533;J&#65533;*W&#65533;&#65533;)&#757;M&#65533;&#65533;8C&#65533;Zc&#685;)&#65533;&#65533;&#65533;cB&#65533;&#65533;&#65533;<:s8&#65533;&#65533;&#65533;V&#65533;&#65533;&#65533;M21&#65533;&#65533;SA&#65533;&#65533;R8}&#65533;<&#65533;C@&#65533;&#65533;&#65533;&#65533;p=&#65533;(T&#65533;,t&#1147;pn&#65533;
&#65533;&#65533;&#65533;&#65533; &#65533;&#1043;-s&#65533;&#65533;&#304;	&#65533;&#65533;PUX&#65533;E	&#65533;`&#192;&#65533;&#65533;;&#65533;R&#65533;&#65533;O&#65533;3H&#65533;@]&#65533;,_&#65533;JuPP&#65533;&#65533;&#65533;&#65533;&#65533;N&#65533;w&#65533;^&#65533;&#65533;P &#65533;O&#65533;uH&#65533;&#65533;5&#65533;`	&#65533;&#65533;l&#65533;\&#65533;Hx&#65533;&#65533;hT&#65533;1la&#65533;5O@!P"&#65533;&#65533;&#65533;&#65533;&#65533;&#65533;r&#65533;&#65533;Znq+&#65533;7&#65533;?HC{&3`&#65533;tF&#65533;&#65533;&#65533;.j&#65533;qY&#65533;0&#65533;&#65533;q&#65533;G0&#65533;&#65533;&#65533;&#65533;&#65533;&#65533;H4&#65533;i&#65533;9&#65533;&#65533;P &#65533;&#65533;&#65533;&#65533;&#65533;3&#65533;&#65533;vU&#65533;&#65533;&#65533;&#65533;$&#65533;W@&#65533;,C&#805;V)*&#65533;&#65533;`cpt&#65533;cM&#65533;&#65533;p] $LA&#65533;&#65533;:o 
&#65533;&#1335;&#65533;&#65533;&#65533;&#65533;&#65533;l<&#65533;&#65533;&#65533;	&#65533;&#65533;+&#65533;&#65533;eO&#65533;&#65533;#i&#65533;&#65533;&#65533;&#65533;`&#65533; &#65533;&#65533;&#65533;&#65533;&#65533;U&#65533;e&#65533;&#65533;&#65533;&#65533;]&#65533;&#65533;Ss&#65533;vd&#65533;&#65533;&#65533;&#65533;kHU&#65533;(R&#65533;&#65533;*4k|~&#65533;+&#65533;&#65533;&#65533;@&#65533;&#65533;&#65533;&#65533;&#65533;&#480;
i`4.'Y&#65533;>&#65533;&#1194;m&#65533;&#65533;&#65533;&#1565;
T'&#65533;&#65533;&#65533;'C&#65533;&#65533;&#65533;&#65533;&#65533;R&#65533;(&#65533;7Pr	&#65533;&#65533;&#65533;t&#65533;&#769;&#188;&#65533;%&#65533;pk#&#65533;W/&#65533;P&#65533;&#65533;A$&#65533;G&#65533;jC&#65533;&#65533;&#65533;&#65533;[&#65533; &#65533;2&#65533;&#65533;&#65533;k&#65533;&#65533;>&#65533;&#65533;&#65533;&#65533;&#65533;w&#65533;s&#65533;&#65533;&#65533;'&#65533;&#65533;h&#65533;s&#65533;5&#65533;&#65533;E&#65533;3&#65533;&#65533;&g&#65533;Q&#65533;q8c&#65533;&#65533;&#65533;&#65533;b&#65533;X&#65533;-&#65533;H&>r&#65533;&#65533;U&#65533;&#65533;:P4G&#65533;&#65533;&#65533;P]0&#65533;Yt&#65533;&#584;&#65533;&#65533;&#65533;&#65533;&#65533;  Ko&#65533;&#65533;b&#65533;i&#65533;&#65533;Co0&#65533; 	&#65533;&#65533; &#65533;q@^&#65533;&#65533;&#65533;.&#65533;~B&#65533; F&#65533;&#65533;'M&#65533;18c&#65533;Dh&#65533;!,]&#65533;|&#65533;KA&#65533;V&#65533;0&#65533;2d&#65533;P&#65533;&#65533;&#65533;C&#65533;NY2b&#65533;\&#65533;&#65533;el<w&#726;!&#65533;&#65533;)J&#65533;&#65533;]&#65533;4	&#65533;e&#65533;&#65533;!IB&#65533;r&#65533;b&#331;f&#820;&#65533;&#65533;&#352;&#543;#&#65533;&#65533;&#65533;%&#65533;&#65533;X&#65533;l&#65533;&#65533;
&#65533;&O0&#65533;E&#65533;&#65533;D&#1716;&#1854;&#65533;&#65533;&#65533;\&#65533;&#65533;&#65533;B&#65533;&#1915;!&#65533;&#65533;&#65533;"&#65533;1H&#280;&#65533;xF&#65533;&#65533;E6&#65533;1&#298;A,a&#65533;B&#65533;&#65533;Fd&#65533;&#65533;a$&#65533;&#65533;Ct&#65533;&#65533;0.,&#65533;h&#1389;M&#65533;0{&#65533;&#65533;&#1588;&#65533;&#25392;&#65533;&#65533;&#65533;"#rF&#65533;X&#65533;T&#65533;v&#65533;&#65533;Wi<	C&#65533;'&#65533;.`&#590;=&#65533;8tg&#65533;!f&#65533;&#65533;x&#65533;1&#65533;&#65533;&&#65533;&#65533;s&#65533;1&#65533;&#129;&#65533;$f&#592;&#1765;&#65533;=&#65533;&#656;3u&#65533;&#65533;O&#65533;&#65533;&#65533;cL&#65533;!&#65533;8Ci&#65533;&#65533;l&#65533;g&#65533;&#152;&#65533;&#65533;
/&#65533;&#1029;w&#65533;&#65533;&#65533;rhR&#65533;*&#65533;x&#65533;&#65533;4ti&#65533;a&#1976;b&#65533;%&#65533;bX&#65533;&#65533;&#65533;?&#65533;&#65533; &#65533; &#65533;&#65533;Nf&#65533;&#65533;&#65533;z&#65533;7&#65533;t&#65533;n&#65533;&#65533;&#65533;&#65533;&#65533;*(&#65533;&#65533;/&#65533;&#65533;2&#65533; &#65533;&#65533;WfJIbfy&#65533;:&#65533;&#65533;&#65533;r&#1697;&#65533;d&#65533;Q&#65533;&#65533;&#65533;&#65533;&#65533;&#65533;&#65533;$"&#65533;&#65533;&#65533;-.JC&#65533;)&#65533;	"&#678;&#631;*&#65533;&#65533;&#65533;
&#65533;&#65533;&#65533;&#65533;'=&#65533;h-,`&#65533;H&#1266; &#65533;&#65533;&#1826;&#65533;-&#65533;&#65533;&#65533;/&#65533;&#65533;&#65533;&#65533;&#65533;&#65533;&#65533;&#65533;&#65533;&#65533;&#65533;$/&#65533;;"&#65533;&#65533;&#65533;,&#65533;&#65533;&#65533;&#213;5Si&#65533;&#65533;S&#65533;T&#1237;6r=u4&#65533;&#65533;&#65533;2%&#65533;*
/T&#65533;O&#1304;%&#65533;W&#65533;!&&#65533;Y&#65533;&#65533;E&#65533;XV"&ajL&#65533;N&#1952;&#65533;	&#65533;&#65533;30&#65533;"}7&#65533;&#65533;&#65533;&#65533;&#1076;&#65533;&#65533;=&#65533;!&#65533;&#65533;&#65533;&#65533;zX&#65533;E&#65533;&#65533;J&#65533;&#65533;[L7(&#65533;C&#65533;!<&#65533;&#65533;&#65533;P&#65533;4&#65533;x&#65533;P&#65533;&#1616;&#65533;4>T&#65533;M&#65533;&#65533;0Ea6FtY;&#65533;QFa&#65533;&#65533;q&#65533;&#474;&#65533;&#65533;+)&#65533;`&#65533;d&#65533;&#65533;1n7C&#65533;&#65533;2&#65533;&#65533;&#65533;*&#65533;&#65533;&#65533;&#65533;&#65533;&#65533;"&#65533;)7&#65533;&#65533;'%Gb&#65533;&#65533;w&#65533;dS9&#65533;&#65533;&#65533;&#65533;SzY'E&#65533;&#65533;&#65533;%&#65533;*&#65533;&#65533;2&#65533;&#65533;&#65533;",<&#65533;XcO&#65533;OftU&#65533;	&#65533;&#65533;&#65533;&#65533;,&#65533;&#65533;&#65533;&P&#65533;I&#65533;&#65533;&#65533;&#1208;&#65533;TT&#65533;&#65533;M0P&#65533;uTQW v;&#65533;pu&#65533;&#65533;&#65533;J&#65533;&#65533;'&#65533;&#65533;&#65533;.&#65533;XT&#1584;&#65533;nu&#65533;&#65533;&#65533;t&#65533;&#65533;&#65533;wM-?&#65533;pS]7u&#65533;t&#65533;
MT~b&#65533;&#65533;%&#65533;&#65533;&#65533;&#65533;`b&#65533;6_<1^8&#65533;%U&#65533;pYV/&#65533;uk&#65533;&#65533;&#65533;&#65533;/<&#65533;$y/&#65533;%n &#65533;!f&#65533;&#65533;@&#65533;&#840;&#65533;&#65533;&#65533;&#683;A&#65533;&#65533;&#65533;&#65533;&#65533;&#65533;&#65533;&#65533;&#65533;(&#65533; &#65533;&#65533;&#65533;"&#65533;	!&#65533;
&#65533;	2DD&#65533;&l&#65533;4y&#65533;N$&#144;.&#65533;"f&#65533;B*R$&#65533;`aq&#65533;;&#65533;&#65533;&#65533;cCcY|c.&#65533;&#65533;&#65533;&#65533;&#386;.|Aj]&#65533;&#65533;&#1366;&#65533;&#65533;/&#65533;&#65533;$(Y&#65533;:&#65533;&#65533;'H&#65533;	_`&#65533;+&#65533;&#65533;&#65533;v&#65533;#&#65533;&#65533;x&#65533;&#65533;&#1157;&#65533;&#65533;!ppC&#1152;&#65533;'&#65533;&#65533;"g&#65533;&#65533;&#65533;&#65533;v&#65533;p&#65533;]~&#65533;a&#65533;$&#65533;$&#65533;a&#65533;p &#65533;&#65533;&#1536;rp&#65533;&#65533;&#65533;< &#65533;&#65533;P&#65533;5&#65533;Bd"&#65533;&#65533;&#65533;&#65533;0&#65533;QV&#65533;&#1437;&#65533;5&#65533;?&#65533;&#65533;&#65533;:&#65533;&#65533;&#65533;V&#65533;&#65533;xx%`&#65533;nW&#65533;&#65533;\&#65533;n&#65533;?d&#65533;!w3H&#65533;%&#65533;X&#65533;"&#65533; &#65533;0&#65533;!V&#65533;r&#65533; &#65533;,`&#65533;qi&#65533;&#65533;&#65533;&#65533;1&#65533;&#65533;v$cnp&#65533;X&#65533;+&#65533;&#65533;sS&#65533;&#65533;&#65533;D&#65533;>Lx&#65533;y&#65533;&#65533;&#65533;&#65533;2C&#65533;&#65533;&#65533;0&#65533;&#952;k&#65533;<D&#65533;&c5&#65533;&#65533;,
&#65533;R7&#65533;&#65533;Hp&#65533;`&#65533;&#65533;&#65533;&#65533;$t&#1165;&#65533;&#65533;&#65533;&#65533;X&#65533;
Q&#65533;&#65533;&#65533;X&#65533;&#65533;c&#65533;&#65533;&#65533;&#65533;9&#65533;&#65533;&#65533;	l&#65533;E2&#65533;&#65533;&7&#65533;$Jc&#65533;&#65533;&#65533;&#65533;(3&#65533;B)Q&#1140;&#65533;&#65533;'F&#65533;&#432;&#8624;X)&#65533;&#65533;8&#65533;x&#65533;+&#65533;&#65533;&#1008;0&#65533;g&#65533;&#65533; W&#65533;iIT&#65533;&#65533;&#1980;&#65533;&#65533;>&#65533;&#65533;-X&#65533;w&#65533;&#65533;&#65533;q&#65533;&#65533;&#1832;D&#65533;^&&#65533;&#65533;C&#65533;
s&#65533;&#65533;u&#65533;^&#65533;&#65533;&#65533;A
&#65533;$&#65533;&#65533;&#65533;&#65533;&#65533;U;#&#65533;&#65533; &#65533;&#65533;*40&#65533;(&#65533;U&#65533;&#65533;&#1606;&#65533;&#65533;+&#65533; &#65533;J&#65533;&#65533;&#585;G&#65533;0&#65533;#X&#65533;"\,	&#65533;&#65533;&#65533;Ka&#65533;&#65533;&#308;&#65533;1&#65533;&#65533;w&#65533;&#65533;&#65533;&#65533;}&#65533;&#65533;:y&#65533;t&#65533;&#65533;h8&#65533;&#65533;&#65533;g	b&#1047;$&#65533;&#65533;?&#65533;&#65533;+I&#65533;&#65533;&#65533;y.&#65533;=&#65533;;&#65533;&#65533;&#65533;~&#65533;&#65533;NNB%&#65533;P&#65533;&#754;	c&#65533;!q&#65533;A&#65533;4Pa&#65533;C0&#65533;&#428;!(&#65533;g&#472;&#65533;%oVU,&#65533;&#65533;&#65533;X&#65533;2&#1569;Ba&#65533;&#65533;Ub&#65533;A&#65533;&#1034;&#65533;IgM&#65533;0&#65533;p&#65533;0F&#65533;HsYVh&#65533;&#65533;R&#65533;&#65533;N&#65533;&#65533;&#65533;&#65533;&#65533;HE&#65533;&#65533;R&#65533;&#65533;@}&#65533;&#65533;c&#65533;&#65533;&#65533;&#65533;&#65533;XQ&#65533;0&#65533;&#65533;9(&#65533;2HX&#65533;X4&#65533;&#65533;&#65533;X&#65533;&#65533;h&#65533;&#65533;&#65533;&#65533;4n&#65533; &#65533;&#65533;&#65533;&#65533;%s&#234;&#65533;h(g9E&#65533;&#65533;V&#65533;&#65533;&#65533;o&#336;&#65533;&#65533;&#65533;^&#65533;S&#65533;5&#226;q&#65533;u&#65533;&#65533;&#65533;'&#65533;&#65533;&#65533;&#65533;&#774;s&#65533;!&#65533;hrG&#65533;&#65533;&#65533;hIK&#65533;&#65533;2*@k&#65533;&#65533;&#1618;8<&#65533;&#65533;&#65533;&#65533;&8aeh/9&#480;&#65533;:n&#65533;BX&#65533;&#65533;#<&#65533;M&#65533;&#65533;&#65533;C&#65533;&#65533;&#65533;-&#65533;7s[I&#65533;C&#65533;&#65533;i&#3758;&#65533;&#65533;J`&#65533;&#65533;c&#65533;&#65533;d&#65533;&#65533;&#65533;"&#65533;$d &#65533;5w&#65533;&#65533;&#65533;mfG;4!&#65533;:&#65533;&#65533;&&#65533;T&#65533;*b1&#65533;&#65533;j&#65533;!}&#65533;)&#673;B&#65533;&#65533;&#65533;G\&#65533;&#65533;k?&#65533;^c&#65533;`&#65533;*&#65533;&#65533;&#65533;&#65533;&#65533;&#65533;&#65533;&#65533;;&#65533;&#65533;3a 8&#65533;Q&#65533;&#65533;*C&#65533;&#65533;&#65533;A&#65533;4A&#65533;&&#65533;&#65533;)&#65533;&#65533;i`D+~A&#331;&#65533;IPp+&#65533;&#65533;&#65533;&#65533;&#65533;&#65533;kz&#65533;&#65533;&#65533;&#65533;&#65533;"&#65533;&#65533;&#65533;&#65533;y>&#65533;&#65533;I'&#65533;jZ&#65533;?b&#65533;R&#65533;S&#65533;&#65533;&#65533;*&#65533;&#65533;&#65533;&#65533;!&#65533;$&#65533;!&#65533;&#65533;&#808594;r&#65533;&#65533;&#65533;&#65533;o4|&#65533;<&#1020;&#65533;S/.6&#65533;&#65533;&#65533;`un&#65533;&#1204;&#65533;&#65533;&#65533;&#65533;w9&#65533;&#65533;h&#65533;&#65533;&#65533;f'&#65533;&#65533;P&#1313;&#65533;o`&#65533;/&#65533;&#1098;4&#65533;&#65533;#t&#65533;&#65533;&#1099;S&#65533;"\&#65533;q&#65533;p6&#65533;&#65533;&#65533;&#65533;))5&#65533;&#65533;&#65533;W&#65533;&#65533;v&#65533;&#65533;&#65533;&#65533;&#65533;&#65533;&#65533;@&#65533;:b&#65533;frf&#65533;&#65533;Tf3&#65533;CZy:&#65533;&#65533;mxiL&#65533; &#65533;;&#65533;CQX&#65533;~j&#65533;&#65533;*&#65533;&#65533;&#65533;eft&#65533;t&#65533;&#65533;&#65533;a&#65533;&#65533;)4xt&#65533;&#65533;x&#65533;&#65533;,[&#65533;C+&#65533;=&#65533;W&#65533;&#65533;&#598;aT&#65533;0&#65533;2&#65533;"&#65533;&#65533;`as&#65533;x&#65533;b&#65533;&#65533;u&#65533;$&#65533;&#65533;&#65533;&#65533;K&#65533;Ol&#65533;&#65533;e&#684;FT&#65533;&#65533;&#65533;*V&#65533;&-&#65533;O&#65533;Db.2UG&#65533;f2d&#65533;&#65533;&#65533;&#65533; hV&#65533;&#65533;Y&#65533;&#65533;&#65533;&#65533;R&#65533;@&#65533;&#65533;&#65533;D&#65533;&#65533;&#65533;;&#65533;&#65533;&#65533;w&#65533;*d&#65533;&#65533;&#65533;		+&#65533;&#65533;/&#65533;.O&#1028;9&#65533;*&#65533;*&#65533;&#65533;&#65533;&#65533;&#65533;&#65533;&#1259;Z&#65533;&#65533;&#65533;&#65533;&#65533;\a&#65533;&#65533;P%1S%&#65533;8&#65533;&#65533;N&#65533;&#65533;W &#65533;P&#65533;X&#65533;%&#30277;9&#65533;'&#65533;r&#65533;:&#65533;&#65533;W&#65533;&#65533;&#65533;3w0&#65533;P`6&#65533;&#65533;uX &#65533;&#65533;p&#65533;&#65533;X
 &#65533;&#65533;&#65533;&#65533;&#65533;&#65533;&#65533;&#65533;@&#65533;&#65533;y&#65533;J0&#65533;&#65533;c&#65533;Z&#65533;&#65533;&#65533;&#65533;&#65533;&#65533;&#65533;(&#65533;&#65533;-&#65533;&#65533;K&#1562;$&#1993;N&#65533;&#65533;&#65533;&#65533;&#65533;+&#558;
#hQ&#65533;N&#65533;&#65533;(&#65533;*&#65533;&#65533;b>&#65533;jd&#65533;Z(A&#65533;&#65533;r&#65533;&#65533;&#65533;&#65533;&#65533;:&#65533;;b&#65533;&#65533;&#65533;&#65533;6X&#65533;.0&#65533;u&#65533;&#65533;a&#65533;i&#65533;<&#65533;&#65533;&#65533;8D#&#65533;5&#65533;&#8322;&#65533;P&#65533;&#65533;&#65533;>&#65533;;&#65533;&#65533;&#65533;Q	\2&#65533;R{&#65533;
&#65533;&#65533;&#65533;&#65533;&#65533;?A
"
&#65533;*&#65533;`&#65533;&#65533;&#1652;&#65533;&#65533;&#65533;&#369;&#65533;&#65533;?OI&#65533;&#65533; &#65533;&#65533;!^&#65533;c+&#65533;&#65533;&#872;y*&#65533;&#65533;&#65533;&#65533;%U&#1540;7H8&#65533;&#65533;9x&#65533;[&#65533;y&#65533;&#65533;P&#65533;&#65533;+.&#65533;&#65533;&#65533;&#65533;&#65533;S&#65533;2&#65533;-,i)&#65533;W&#65533;&#65533;(&#65533;xA&#65533;x&#65533;`:&#65533;&#65533;&#65533;+&#65533;x&#65533;.&#65533;YH&#65533;u0&#65533;)j&#65533;`x&#65533;&#65533;A
&#65533;&#65533;i%&#65533;Z&#65533;&#65533;&#65533;$T
&#65533;x-pB(&#65533;&#65533;&#856;&#65533;r"&#65533;&#65533;P&#65533;&#65533;i&#65533;+H&#65533;5&#65533;&#65533;6&#65533;&#65533;h&#65533;&#65533;&#65533;&#65533;+5(&#65533;&#65533;xk&#65533;8(x&#65533;&#65533;:&#1154;&#65533;&#65533;@&#65533;*&#65533;3&#65533;&#65533;&#65533;Y&&#65533;&#65533;&#65533;&#65533;R&#18454;&#65533;!1&#65533;&#65533;'&#65533;q&#65533;&#65533;&#65533;t")E3C	&#65533;3p&#65533;&#65533;&#65533;&#65533;&#65533;&#65533;2&#65533;&#65533;&#65533;\l
?LQ&#1284;&#65533;K&#65533;M&#65533;Wx&#65533;&#65533;c&#65533;7&#65533;&#65533;&#65533;&#65533;"&#65533;&#65533;Vx	&#65533;85p",&#65533;&#65533; *-&#65533;&#65533;&#65533;[&#65533;&#1952;&#65533;&#155;&#65533;&`?L&#65533;8&#65533;A&#65533;&#65533;&#65533;!2&#65533;&#65533;Ga)&#65533;R&#65533;&#65533;&#65533;&#65533;&#65533;&#65533;&#65533;@&#65533;s&#65533;*&#65533;&#65533;7&#65533;!]&#65533;aO&#65533;MU&#65533;&#65533;sl&#65533;u&#65533;&#65533;&#1835;u&#65533;&#65533;&#65533;)1&#65533;&#65533;&#65533;&#65533;&#65533;&#65533;b8&#65533;J1(&#65533;O&#65533;&#65533;&#65533;&#65533;&#65533;MXH&#65533;&#65533;&#65533;&#65533;&#65533;&#65533;&#65533;a08&#65533;_&#65533;&#65533;R&#65533;c@-&#65533;&#65533;&#65533;{&#65533;eIsz#&#65533;&#65533;+Iq&#65533;&#65533;&#539;-&#65533;kA&#65533;W(&#65533;E0D&#65533;X&#65533;&#65533;&#65533;&#65533;VX&x8&#65533;YCHP&#65533;~&#65533;&#65533;v&#65533;&#65533;*&#65533;3&#65533;:&#65533;	VO&#65533;&#65533;\&#65533;&#65533;&#65533;&#65533;20&#65533;@8&#600;#&#65533; P&#65533;#W&#586;&#65533;	&#65533;H &#65533;&#65533;D("*&#65533;)&#65533;.&#65533;2O&#65533;&#65533;r&#65533;&#65533;&#65533;B&#65533;&#1092;!U&#65533;&#65533;&#65533;U&#65533;G*p&#65533;&#65533;J&#65533;$]X&#65533;5&#65533;&#65533;")&#65533;&#65533;=&#65533;&#65533;]d&#65533;%Q&#65533;&#1952;&#65533;s:C&#65533;&#65533;&#65533;JI&#65533;&#65533;&#65533;*&#65533;&#65533;L&#65533;&#65533;&#65533;G&#65533;G&#65533; &#65533;&#65533;[1&#65533;&#65533;F&#296;&#65533;&#65533;H&#65533;&#65533;&#65533;7&#1028;k&#65533;&#65533;&#1046;Y&#65533;&#65533;Z&#65533;&#65533;&#65533;R	d&#65533;,&#65533;&#65533;F%&#65533;h&#1842;&#65533;&#65533;I{&#65533;9&#65533;I&#65533;7&#65533;&#65533;k&#65533; &#65533;S&#65533;J&#65533;a&#65533;&#65533;1&#65533;4&#65533;&#65533;W&#65533;`H&#65533;&#65533;&#65533;HYR&#65533;u*&#65533;&#65533;&#65533;#&#65533;&#65533;&#65533;&#65533;|&#65533;$!&#65533;&|B&#65533;4&#65533;&#65533;&#65533;&#565;&#65533;X&#65533;ZHH8&#65533;&#65533;`&#65533;&#65533;8&#65533;&#65533;h&#65533;Zc&#65533;[j&#65533;W&#65533;2&#65533; &#65533;&#65533;&#65533;Ab`&#65533;&#65533;&#65533;&#65533;&#65533;/&#65533;; c&#544;K&#65533;6&#65533;R&#65533;&#65533;&#65533;&#65533;&#65533;&#65533;&#65533;&#65533;&#65533;!B&#65533;&#65533;&#65533;&#65533;&#65533;&#65533;E&#65533;&#6243;&#65533;)&#65533;&#65533;!s0(&#65533;&#65533;&#65533;0&#65533;]h&#1075;&#65533;%&#65533;&#65533;[&#65533;&#65533;
&#65533;)&#65533;&#65533;_&#1040;5Q&#65533;((&#65533;&#65533;&#65533;/&#65533;&#65533;0+&#65533;&#65533;&#65533;&#65533;R&#65533;&#65533;&#65533;
&)&#65533;&#65533;&#65533;&#65533;&#65533;$=&#65533;l&#65533;&#65533;&#65533;&#65533;&#65533;&#65533; &#65533;*H&#65533;A&#65533;&#65533;&#65533;S&#65533;,&#65533;&#65533;&#65533;&#65533;&#65533;0&#65533;&#65533; &#65533;&#328;&#65533;d&#65533;9P`H&#65533;&#65533;a&#65533;l&#65533;T`x&#65533;&#65533;D(u&#65533;&#65533;l&#655;&#65533;&#65533;&#65533;&#65533;L:&#65533;&#65533;v&#65533;&#65533;&#65533;x]&#65533;&#65533;a0&#1435;9&#65533;&#65533;Y&#65533;&#65533;V&#1544;:&#543;&#65533;&#65533;&#65533;\&#65533;&#65533;&#65533;Hw u&#65533;`&#65533;9&#65533;&#65533;&#65533;BC&#65533;y1"9&#65533;&#65533;y&#65533;s&#65533;!pBz &#65533;&#65533;8&#65533;|&#65533;x&#65533;6&#65533;&#65533;Eh&#65533;&#65533;;<&#65533;V&#65533;&#65533;bp&#65533;ux8r&#65533;&#65533;48EF04&#65533;&#65533;.h&#65533;&#65533;&#65533;A8&#65533;h"&#65533;&#1832;KjL!B&#65533;k&#65533;&#1040;&#65533;&#65533;#|&#65533;&#65533;$&#65533;&#65533;Q0X&#65533;<!0&#65533;&#65533;&#65533;->&#65533;S	d&#65533;<b&#570;~&#65533;&#65533;&#65533;2&#65533;Xi!MH&#65533;&#65533;&#65533;&#65533;&#65533;%&#65533;;;&#65533;&#65533;&#65533;Ll,&#65533;&#65533;\&#65533;F8&#65533;'&#65533;&#65533;P&#65533;&#65533;p&#65533;&#65533;)S&#65533;U&#65533;&#65533;&#65533;Y&#65533;$R&#65533;&#65533;&#65533;&#65533;&#65533;&#65533;&#65533;&#1384;&#65533;HR&#65533;&#65533;&#65533;&#65533;%y&#65533;N@&#65533;c>ex&#65533;l!n&#65533;4@66R&#65533;X&#65533;
dGH&#65533;&#240;&#65533;&#65533;&#65533;r&#65533;+&#65533;r&#65533;?&#229;\2[&#65533;bp&#65533;&#65533;&#65533;7&#65533;&#65533;&#1544;(y; &#65533;8`&#65533;&#65533;&#65533;3]4]&#65533;&#65533;M&#65533;&#65533;6&#65533;M&#65533;U&#65533;L1Q&#65533;H3&#65533;&#65533;&#65533;@&#65533;&#429;&#65533;&#65533;9&#65533;H&#65533;0!.&#65533;&#65533;2XH&#65533;O&#65533;&#65533;&#65533;3&#65533;&#65533;8&#65533;&#65533;}&#65533;u&#65533;k}w&#65533;&#65533;&#65533;&#65533;'X&#65533;b&#65533;a&#65533;V&#728;+.&#65533;$&#65533;?&#736;&#65533;&#65533;&#65533;j&#65533;#&#303;K;&#65533;&#65533;-@>
&#65533;&#65533;&#65533;)&#65533;0B~D?4&#65533;&#65533;&#220;&#65533;d&#65533;*&#65533;f{&#65533;&#65533;5&#1540;	s&#65533;(0&#65533;&#65533;Z*>)U&#65533;&#65533;&#65533;&#65533;VY&#65533;{#&#65533;&#65533;&#65533;&#932;&#65533;Gi?h &#65533;LFk&#65533;&#65533;Q&#65533;4\A&#65533;R2&#65533;&#65533;8&#65533;&#65533;&#870;||&#65533;&#65533;&#1269;&#65533;&#65533;&#65533;`8&#65533;V&#65533;&#65533;&#65533;&#65533;&#65533;5f*&#65533;&#65533;&#65533;8&#65533;l&#65533;Z&#65533;p&#65533;
$&#65533;&#65533;(&#65533;&#65533;&#65533;&#65533;&#65533;`Y&#65533;&#65533;4&#65533;aHc&#65533;7&#65533;	/&#65533;U&#65533;&#65533;N&#65533;&#65533;<.&#65533;&#65533;&#65533;&#65533;ch&#65533;u`&#65533;&#65533;&#65533;cH-&#64050;&#65533;aOU&#65533;:e&#65533;&#65533;&#65533;(n\&#65533;0&#65533;"!&#65533;C&#65533;D&#65533;0H&#65533;b&#65533;&#65533;&#65533;.`F@6N&#65533;3(ec&#65533;om&#65533;&#65533; &#65533;(&#65533;&#65533;5&#65533;H	&#65533;&#65533;&#65533;&#65533;&#556;&#65533;&#65533;5&#65533;&#65533;&#65533;&#65533;P<&#65533;2b&#65533;&3&#65533;&#65533;&#65533;?&#65533;&#65533;,&#65533;!0&#65533;&#65533;)a@8&#65533;R,&#65533;b\0&#65533;Xs&#1052;&#65533;"&#65533;V&#65533;9`@&#65533;%&#65533;&#65533;&#65533;Ox&#64828;W&#65533;d&#65533; &#65533;&#65533;L&#65533;N&#65533;kY&#65533;&#65533;uy&#65533;\&#65533;*&#65533;&#32917;e&#1651;0&#65533;&#65533;_&#65533;&#65533;&#65533;&#65533;A+^i$&#65533;&#65533;&#65533; +&#65533;&#65533;c&#65533;f&#65533;&#65533;&#65533;&#65533;&#65533;&#65533;n&#65533;&#65533;`Zc &#65533;7&#65533;VX&#65533;&#65533;&#65533;&#65533;<V&#65533;v1&#65533;&#350; &#65533;&#65533;&#65533;&#248;2{i&#65533;2.d&#65533;A]&#65533;)&#65533;&[_p7&#65533;;&#65533;&#65533;&#65533;&#65533;&#65533;aX&#65533;&#65533;&#65533;D(&#752;&#65533;&#65533;E/&#65533;&#65533;&#65533;&#65533;"x&#65533;&#65533;4&#1811;H&#65533;`&#65533;&#65533;iN&#65533;0e&#65533;&#65533;(&#65533;&#65533;`&#65533;&#65533;&#65533;.0&#65533;-&#65533;&#65533;&#65533;&#65533;&#65533;L&#65533;&#65533;68r@&#65533;&#65533;F r&#1029;9P&#65533;&#65533;N&#65533;&#686;6&#65533;z&#266;b&#65533;a8(&#65533;&#1081;Z&#65533;&#65533;3=K&#65533; &#65533;p&#65533;&#65533;V&#65533;w;O&#65533;&#65533;&#2018;&#65533;&#65533;&#65533;&#65533;&#65533;8-`&#65533;&#65533;2&#65533;&#65533;&#65533;8Y&#65533;-&#1026;1XW &#65533;&#65533;&#65533;&#65533;&#65533;>&#65533;&#1092;L&#65533;&#65533;)i&#65533;K(&#65533;&#65533;
&#65533;&#65533;%O &#65533; &#65533;K&#65533;&#1100;&#65533;0-&#65533;x&#65533;H&#65533;_%)\&#65533;&#65533;&#65533;'&#65533;*3}Y&#65533;&#65533; X&#65533;&#65533;x?&#65533;&#65533;1Q&#65533;&#65533;&#65533;&#65533;&#1725;Z&#65533;0&#65533;&#65533;&#65533;&#65533;&#65533;h&#65533;Y&#65533;&#65533;&#65533;J&#65533;M&#65533;l&#65533;u&#65533;&#65533;&#65533;Eb(\NH&#65533;q<&#65533;7&#65533;`&#65533;f&#65533;&#65533;*&#65533;&#65533;8&#65533;&#65533;9,&#65533;&#65533;&#65533;&#65533;Xx&#65533;j&#65533;&#65533;Y&#65533;]&#65533;:&#65533;_h&#65533;&#65533;&#65533;7x_&#65533;&#65533;&#65533;&#776;&#65533;&#65533;&#65533;O&#65533;&#65533;7&#65533;e&#65533;&#65533;b8&#65533;e=&#13891;&#65533;F&#65533;x&#65533;FkB&#65533;&#65533;&#65533;n&#65533;&#65533;AI&#65533;&#65533;kd)?u&#65533;hH8&#65533;&#1538;6&#65533;&#65533;m&#1055;&#65533;mz&#65533;&#1629;
P ue&#65533;&#65533; &#258;&#65533;&#65533;W&#65533;[D&#65533;&#65533;A&#65533;&#205331;&#6986;&#65533;&#65533;&#65533;P0&#65533;<&#65533;&#65533;Y&#65533;.H&#728;I7/&#65533;<&#65533;&#65533;&#65533;e&#65533;z]^&#65533;R&#65533;&#65533;_&#65533;&#65533;YY&#65533;&#65533;NLHO&#65533;6&#65533;&#65533;_)&#65533;}&#65533;&#65533;&#65533;&#65533;&#65533;22&#65533;)&#65533;4&#65533;&#65533;&#65533;V&#65533;x&#65533;&#65533;'&#65533;&#65533;\&#65533;e&#65533;2+&#65533; &#65533;w&#65533;IS&#65533; &#65533;&#577;&#65533; &#65533;l&#65533;&#65533;&#65533;`2&#65533;&#65533;m&#65533;&#368;&#65533;&#65533;Uj&#65533;R 	&#65533;%&#65533;&#65533;.&#65533;_&#65533;&#65533;F&#65533;~&#65533;P&#65533;!&#65533;?+&#65533;Z&#65533;&#65533;x&#65533;&#65533;kl&#65533;&#65533;zOP&#65533;7&#65533;ZV&#65533;&#65533;:N&#65533;&#65533;&#65533;&#319;es;_&#65533;}/&#1056;9&#65533;&#65533;&#65533;P&#65533;&#65533;p&#65533;&#65533;c&#1668;K@k&#65533;"&#65533;M&#65533;&#808;&#65533;&&#772;{&#65533;&#65533;A&#65533;&#65533;&#65533;# &#65533;&#65533;&#65533;2&#65533;)&#65533;&#65533;&#65533;&#65533;7&#65533;B|&#65533;&#65533;&#65533;V&#65533;6&#65533;g&#65533;&#1898; &#65533; &#65533;!A&#65533;L41&#65533;#&#65533;&#65533;&#65533;'!&#65533;&#65533;&#29305;G&#65533;&#65533;~&#65533;\.Jw&#65533;d&#65533;Ehqx&#65533;&#65533;&#65533;hd&#65533;@^&#65533;m&#65533;&#65533;;&#65533;&#65533;6&#65533;F&#65533;tV&#466;b*&#65533;&#65533;&#65533;&#65533;&#65533;&#65533;c&#65533;Y&#65533;*x z&#65533;&#65533;&#65533;&#65533;&#65533;&#65533;zX*
g&#65533;&#65533;}Q`&#65533;J&#65533;H&#65533;&#65533;Q &#65533;&#65533;&#65533;'l&#65533;&#65533;*&#65533;L&#65533;^&#65533;&#65533;&#65533;&#65533;&#65533;&#65533;&#65533;&#65533;&#65533;1&#65533;!b&#65533;&#65533;
&#408;&#65533;p&#400;!M&z&#1636;*&#65533;0b&#192;F,&#65533;2e&#584;&#65533;&#65533;+&#65533;.Y&#65533;6i&#65533;&#65533;
&#1580;Ws&#65533;`y1&#65533;&#65533;!9B|x&#65533;B&#65533;A&#152;Q&#65533;&#65533;1~Bl"qH&#65533;'if&#65533;IJOi&#65533;|&#65533;&#65533;&#1188;&#65533;*^&#65533;4&#65533;&#65533;&#65533;&#65533;4q&#1928;&#65533;&#65533;,&#65533;7&#65533;&#65533;PyR6#Ru&#65533;p&#65533;&#65533;QUX&#65533;&#65533;&#65533;,;&#65533;)&#1650;O&#65533;t&#65533;&#65533;S'&#65533;UA&#65533;7&#65533;&#65533;!k&#65533;&#65533;&#65533;T&#65533;&#65533;N&#65533;6&#65533;x&#65533;&#65533;:g&#65533;lc&#65533;&#65533;&#65533;&#65533;eG$&#65533;&#65533;&#65533;:&#65533;&#65533;)Se6"n&#65533;q?&#65533;&#65533;&#65533;8&#65533;&#65533;&#65533;&#65533;+&#65533;&#65533;V&#65533;CQ&#65533;&#65533;p,]"f&#65533;&#65533;&#65533;&#65533;d&#65533;&#65533;S&#325;&#65533;&#65533;]&#65533;@&#65533;&#65533;0&#65533;r&#65533;!;L&#65533;3[&#65533;le&#65533;E
&#65533;^&#65533;&#65533;&#65533;[&#65533;a`q&#65533;&#65533;F&#981;&#65533;T`&#65533;&#65533;&#65533;_&#65533;&#1098;.&#65533;T5&#65533;*&#65533;&#65533;&#65533;a&#65533;}&#65533;&#65533;q&#65533;&#65533;&#65533;0&#65533;&#65533;&#65533;1&#65533;&#290;R<1Cb&#65533;&#65533;&#1310;D&#65533;5&#65533;&#65533;&#65533;e}&#65533; \&#65533;&#65533;&#65533;DY&#65533;`&#65533;&#65533;4&#65533;!&#65533; &#65533;Q!5&#65533;1&#65533;&#65533;

&#65533;P&#1047;)&#65533;eC&#65533;q&#65533;px&#65533;&#65533;1&#65533;&#65533;0C1&#65533;&#65533;r&#65533;J&#65533;lrF&#65533;&#65533;&#65533;&#65533;&#1605;SS&#65533;v&#65533;&#65533;75g&#65533;&#65533;0&#65533;&#65533;@e&#65533;&#65533;S&#65533;&#65533;"G&#65533;&#818;&#65533;[b&#65533;&#65533;s&#65533;&#65533;&#1477;Xo&#65533;&#65533;iZ&#65533;&#65533;"&#65533;d&#65533;&#65533;&#65533;yM&#65533;&#65533;2&#65533;	3&#65533;C&#65533;DEK&#65533;&#65533;&#65533;&#288;Y&#65533;&#281;&#65533;A&#65533;Y&#65533;Es&#65533;e&#65533;-&#275;C7&#65533;4&#65533;D&#65533;&#65533;Eu&#65533;aF~&#65533;&#65533;M$1\v6&#65533;QNH&#65533;P"&#1273;&#65533;E&#65533;\&#65533;&#65533;1&#65533;lb&#65533;vd&#65533;g.i&#65533;E&#65533;&#65533;d-&#65533;&#65533;&#65533;b&#65533;:&#65533; &#65533;W&#65533;&#65533;f&#65533;z=&#65533;&#65533;.$&#65533;&#807;&#65533;}&#65533;x&#65533;Xo}!&#65533;i&#65533;&#65533;O@&#65533;&#65533;&#65533;x&#65533;&#65533;&#65533;z1"&#65533;{&#65533;&#65533;~&#65533;]|a"(&#65533;lQ&#65533;&#65533;^W&#65533;&#65533;&#65533;,&#388;&#65533;&#65533;2&#65533;C_&#65533;&#65533; &#1880;a&#65533;&#614;&#65533;'&#65533;H&#65533;z
4pA&#65533;G^&#65533; &#65533;(&#65533;&#65533;&#65533;x`&#65533;&#65533;&#65533;&#151;&#65533;BQQ&#65533;B
&#65533;dC|SzX&#65533;tL}~&#65533;&#65533;&#65533;,&#65533;i&#65533;+&#65533;&#65533;J'&#65533;&#65533;&#1319;/&#65533;p&#65533;&#359;6&#65533;v&#65533;N&#65533;2&#360;P==T%&#65533;1&#65533;h&#57685;&#65533;**&#65533;H&#806;\&#65533;&#65533;&#65533;Yo&#65533;l`p&#65533;'rt&#65533;V&#65533;&#1081;I&#65533;RpQ2&#65533;PPK&#65533;&#594;&#65533;&#65533;&#65533;Qx&#65533;&#65533;&#65533;;/m&#1801;&#65533;1L&#65533;&#65533;&#65533;DP0&#1565;StO	&#65533;]&#65533;a&#65533;&#65533;"7&#65533;&#65533;Eu&#65533;&#65533;X&#65533;l4&#65533;&#65533;o&#65533;&#65533;	&#65533;&#65533;>+&#65533;J"^&#65533;&#65533;|&#65533;&#65533;&#65533;	&#65533;je&#65533;+&#65533;&#65533;u&#65533;&#65533;&#1703;&#65533;c&#65533;V&#1545;&#65533;&#65533;t&#65533; &#65533;&#65533;&#65533;&#65533;}m&#65533;&#65533;:&#1665;dC^&#65533;&#894;&#65533;6&#65533;B&T P&#65533;&#65533;&#65533;NP&#65533;&#65533;P[&#65533;r&#65533;Ou7&#65533;&#65533;J&#65533;&#65533;hff&#65533;YdX"W#&#65533;`Z;&#65533;v&#359;&#65533;&#65533;&#713;Qa&#65533;3&#65533;&#65533;&#65533;1Y&#65533;&#1667;&#65533;&#65533; X@HBZ&#65533;&#65533;&#65533;&#65533;F%5Imjs&#65533;.&#65533;8fZ&#65533;b&#65533;&#1980;&#65533;&#65533;&#65533;e(&#65533;&#65533;&#65533;a&#65533;&#65533;	X &#65533;CE>&#65533;E'Z&#65533;`&#65533;N&#65533;'"&#65533;	M&#65533;&#65533;&#65533;&#65533;dL&#65533; 3@^&#65533;&#65533;&#65533;&#65533;D&#65533;&#65533;h&#65533;n{&#65533;CJN&#65533;&#1044;!&#65533;w9FH&#65533;1&#65533;W&#65533;A,gy&#585;7&#65533;*x&#65533;&#65533;&#65533;'5&#65533;&#65533;&#65533;bN&#65533;&#65533;&#65533;&#65533;&#1220;($'&#65533;&#65533;&#65533;/&#65533;`&#65533;4&#65533;>&#600;&#65533;C&#65533;&#220;)2&#65533;Q&#65533;&#944;,zdb|&#65533;&#65533;	&#65533;&#65533;&#65533;&#65533;&#65533;+&#65533;&#65533;2C&#65533;&#65533;Z\Gv;&#65533;as&#65533;'&#65533;a&#65533;Fhd&#65533;"fOx&#146;&#65533;&#65533;&#65533;;&#65533;&#65533;&#65533; BO`&#65533;&#65533;&#65533;D&#65533;&#65533;,X(d&#65533;&#65533;&#65533;ve&#65533;1&#65533;&#65533;O.U&#65533;&#65533;H&#65533;&#65533;&#65533;.:!&#65533;&#65533;&#65533;&#65533;&#65533;&#65533;H0&#65533;&#65533;&#65533;
&#65533;7&#65533;&#65533;{&#65533;p&#65533;g_ h &#65533;&#65533;&#65533;&#65533;Ax&#65533;p&#1268;&#65533;&#1360;&#65533;&#65533;E&#65533;)Y&#65533;&B&#65533;'&#65533;&#65533;A=&#65533;&#1472;&#65533;&#65533;-)lq|R&#65533;&#65533;x&#65533;Eu&#65533;&#65533;T&#65533;&#65533;&#65533;&#65533;`K&#65533;4&#65533;&#65533;L7K&#12065;/&#65533;04&#65533;&#65533;&#65533;iB&#65533;&#65533;EJ<&#65533;	Nx"&#65533;&#65533;&#65533;(g&#65533;&#65533;4&#65533;aT&#65533;I]&#65533;&#65533;&#65533;JH&#65533;&#65533;&#65533;&#65533;&#65533;d&#65533;X 6&#65533;xE0&#65533;3&#65533;&#65533;&#65533;&#65533;9d&#65533;&#65533;b&#65533;YRva&#65533;&#65533;0&#65533;+&#65533;@ &#65533;&#65533;#&#65533;{&#65533;&#65533;7&#65533;&#65533;&#65533;&#65533;&#65533;,t&#65533;/H
&#65533;0&#65533;1tA_&#65533;1&#65533;&#65533;iY&#65533;C&#65533;&#65533;&#65533;D&#65533;&#65533;X6&#65533;68&#65533;&#65533;&#65533;Q&#65533;&#65533;&#65533;&#65533;g&#65533;E9&#65533;&#65533;&#65533;&#65533;0&#65533;&#65533;	hrFY(&#65533;&#65533; `&#65533;&#65533;5N`yc&#65533; &#65533;@&#65533;&#65533;&#65533;&#65533;&#65533;,bSA&#65533;&#65533;h}&#65533;&#65533;&#658;<&#65533;:&#65533;&&#65533;&#65533;&#65533;%`&#65533;&#65533;a$&#65533;<&#65533;&#65533;$&#65533;&#65533;O&#65533;&#65533;-^X(&#65533;&#1614;,&#65533;P+&#65533;N&#65533;d&#65533;o&#1900;&#65533;#*&#65533;&#65533; w30&#1281;&#248;*<&#65533;&#65533;&#65533;)&#65533;C&#65533;s&#65533; &#65533;:&#65533;&#65533;&#65533;&#65533; $&#65533;&#65533;&#65533;bsR\&#65533;:&#1506;&#65533;
px&#65533;&#65533; &#65533;&#65533;&#658;'&#65533;$&#65533;&#65533;&#65533;T:He&#65533;&#949;)&#65533;&#65533;`&#65533;&#267;&#65533;&#65533;&#65533;+`&#65533;&#65533;UVr&#65533;`&#65533;c)&#65533;Xl&#65533;&#65533;&#65533;*`&#65533;N&#65533;&#65533;&#65533;&#65533;'u]&#65533;N~&#65533;4&#65533;&#65533;&#65533;&#65533;]&#65533;&#65533;&#65533;a&#65533;&#65533;&#65533;&#65533;&#65533;)&#65533;&g&#65533;&#65533;&#65533;J<&#65533;&#65533;&#65533;&#65533;p&#65533;&#65533;9ubGo&#7944;&#65533;&#65533;(&#65533;:&#65533;b&#65533;1&#65533;&#65533;	Yc&#65533;&#65533;&#752;&#65533;&#65533;&#65533;:{fY &#65533;=&#65533;;>B&#65533;+UXpC&#65533;&#65533;u@B;f8&#65533;L1&#65533;SP&#65533;o&#65533;&#65533;&&#65533;
&#65533;1&#65533;&#65533;o`&#65533;U1&#65533;&#65533;rY&#65533;&#65533;&#65533;&#65533;B&#65533;Q/ 6&#65533;&#65533;	$.&#65533;&#65533;&#65533;&#65533;S&#65533;&#65533;t&#65533;&#197;(&#65533;&#65533;%&#65533;&#65533;&#254;&#65533;&#65533;&#65533;&#65533;&#65533;Q
&#65533;o&#65533;&#65533;&#1734;c &#65533;%@a9(-u&#65533;&#65533;1v&#65533;&#65533;e&#65533;O+#{d**,h&#65533;nK&#65533;@&#65533;&#65533;H&#65533;fi &#65533;.&#65533;e&#65533;&#65533;#$!YG&#65533;&#65533;&#65533;&#65533;&#65533;j&#65533;2&#65533;&#65533;2&#65533;&#65533;p&#65533;,Y&#65533;[&#1786;$$}&#65533;Il&#65533;&#65533;&#65533;&#65533;z&#65533;A9s&#65533;&#65533;C&#65533;&#65533;&#65533;Cr!U&#65533;&#65533;&#65533;&#65533;&#65533;&#65533;]Y$q&#65533;:\$9&#65533;&#28546;&#65533;gt' =&#65533;&#65533;aD&#65533;#&#65533;&#65533;}5B&#65533;D&#1314;&#65533;&#65533;M&#65533;5&#65533;&#65533;&#65533;:&#65533;&#65533;D6&#65533;&#1860;&#65533;&#65533; &#65533;&#65533;&#65533;4+!/&#65533;&#65533;&#384;&#65533;p&#65533;&#65533;7n EFAcp&#65533;F&#65533;iB(&#65533;&#65533;	]&#1547;&#65533;&#65533;Nh&#65533;&#65533;J&#65533;]&#65533;&#65533;&#65533;&#65533;&#65533;z&#868;&#65533;<av&#65533;r&#65533;a&#65533;`
H&#65533;q(&#65533;!&#65533;0&#65533;&#65533;&#65533;&#65533;]&#65533;&#65533;_W&#316;&#702;&#65533;8&#65533;$B&#423;&#65533;/$&#65533;&#65533;&#65533;X&#65533;&F&#65533;b&#65533;&#65533;(&#65533;,&#769;&#65533;Ht&#65533;&#65533;t&#65533;&#1537;'&#65533;1&#65533;&#65533;+&#65533;&#65533;H-&#1303;M`&#65533;&#65533;&#65533;&#65533;&#65533;&#266;(Q&#65533;&#65533;&#65533;A&#65533;&#65533;Z&#65533;&#65533;&#65533;"&#65533;B
1&#65533;)&#65533;|&#65533;W&#782;&#65533;&#65533;R&#1868;[&#65533;`&#65533;&#65533;S&#65533;tA&#65533;t<D&#65533;&#65533;)1h&#65533;I(M5&#65533;N&#65533;&#65533;@&#65533;z&#65533;&#65533;&#65533;&#65533;&#65533;&#1500;&#65533;U&#65533;&#65533;&#65533;}@&#1764;&#1891;T_(&#65533;&#65533;p&#65533;yhJ&#65533;&#65533;&#65533;&#65533;L&#65533;&#65533;z&#65533;n-&#65533;,&#65533;Bs&#65533;&#65533;&#648;&#65533;&#684;&#65533;c)&#65533;,&#65533;B&#65533;&#65533;L&#65533;&#65533;&#65533;[&#1028;&#65533;&#65533;&#65533;]TATIi&#65533;&#65533;AF&#65533;&#65533;&#65533;&#257;&#65533;q&#65533;,x&#65533;&#65533;/&#1033;/ &#65533;&#65533;(&#65533;&#642;&#65533;&#65533;x&#65533;&#65533;&#840;&#65533;&#65533;.&#65533;A&#65533;&#65533;+&#65533;&#65533;D&#65533;&#65533;&#65533;&#65533;&#65533;&#65533;&#65533;4`,h&#65533;T&#65533;&#65533;&#65533;&#65533;&#65533;^-b4_&#65533;A&#65533;$&#65533; O0&#65533;Wt&#65533;&#65533;&#65533;&#65533;&#65533;&#65533;&#65533;"&#65533;&#65533;&#65533;&#65533;&#65533;&#423;&#65533;&#65533;%&#65533;&#65533;&#65533;\&#65533;;|&#65533;/&#65533;J&#65533;&#65533;U&#65533;A)&#65533;CHC@^z&#65533;|&#65533;8&#65533;&&#65533;&#65533;T&#65533;&#65533;@&#65533;&#65533;&#65533;1 &#65533;&#1268;&#65533;&#65533;K&#297;&#65533;,&#65533;&#65533;xA<&#65533;&#65533;!X&#65533;&#65533;&#860;AhK&#65533;&#65533;\&#65533;n&#65533;VC,,Y&#65533;5&#65533;&#65533;&#526;&#65533;E	&#65533;&#65533;&#65533;&#65533;&#65533;&#65533;:&#65533;<4&#65533;&#65533;,&#65533;L&#41102;]Q}d&#65533;&#65533;|A%vE&#65533;UM&#65533;d&#65533;`&#65533;4@[	&#65533;&#65533; %&#1600;M&#65533;&#65533; D&#49762;&#65533;&#65533;*h1&#65533;&#65533;&#65533;&#65533;Y&#65533;P&#65533;5&#65533;S&#65533;&#769;K(&#65533;+H%&#65533;UBVJ&#65533;B&#65533;Q&#65533;c&#65533;B(&#1870;&#65533;\_b&#65533;&#65533;l&#65533;,&#65533;&#65533;&#65533;F&#65533;&#65533;Tl&#65533;$RbE&#65533;v&#65533;sT&#65533;&#65533;&#65533;f&#65533;&#65533;4S2&#65533;4r&#65533;V&#65533;&#65533;x&#1547;&#65533;B+&#65533;",&#65533;c&#65533;UK&#65533;&#65533;&#65533;.`&#65533;1&#514;&#65533;U&#65533;Ex&#65533;\V*I&#65533;4&#65533;=&#65533;1B&#65533;&#65533;&#65533;&#1840;&#65533;&#65533;&#935;&#65533;&#65533;&#65533;&#488;l&#65533;@<4&#65533;&#845;d&#65533;<A/&#65533;;&#65533;&#65533;AH&#65533;H&#65533;&#65533;X;&#65533;&#65533;*PAA&#1923;xA+&#65533;1&#65533;Br&#65533;&#65533;&#65533;l&#65533;
&#65533;x&#65533;7&#65533;G2&#65533;-Tw8&#65533;YdG3&#65533;&#160;&#65533;vr&#65533;q|E&#65533;&#65533;&#65533;&#836;`&#65533;E,B-&#519;J.C&#65533;&#65533;&#65533; 6&#65533;&#65533;&#770;&#1548;&#65533;&#65533;[ O&#65533;&#65533;&#65533;C&#65533;&#65533;:&#65533;&#65533;@&#65533;&l&#65533;&#65533;A(&#65533;9(&#65533;&#65533;&#65533;f&#65533;&#65533;]&#65533;|A&#65533;9\{&#65533;$,@&#1541;	[&#65533;Q&#65533;&#1045;&#65533;T&#65533;&#65533;&#65533;DuXDG &#65533;k&#65533;&#65533;wZ&#65533;&#65533;&#65533; g&#65533;&#65533;&#65533;&#65533;]s4H\&#65533;&#65533;X&#65533;e&#65533;&#65533;Y&#65533;&#65533;&#6693;Y&#65533;&#65533;c-&#65533;&#65533;rv&#65533;X&#65533;&#65533;&#65533;&#65533;&#65533;,&#65533;,&#65533;&#65533;Dd&#65533;YL&#65533;UE0&#65533;&#65533;&#65533;A&#65533;&#65533;&#65533;t&#65533;)&#65533;C&#65533;&#65533;x&#65533;>&#65533;]H%F&#65533;H|&#65533;V&#65533;&#65533;&#65533;D'&#65533;w&#65533;'&#65533;q&#65533;&#65533;&#65533;LDp&#65533;0 CL&#65533;&#65533;{&#65533;RSXy&#65533;&#65533;4H&#65533;&#65533;&#65533;D&#65533;Nh&#65533;&#65533;&#65533;&#65533;eG&#65533;&#2812;El&#65533;&#65533;&#65533;f2Q&#65533;&#65533;&#65533;IA&#65533;&#65533;&#65533;0h)&#65533;&#65533;[/&#65533;C/&#65533;&#65533;aP&#65533;&#65533;\W&#65533;UHjN&#65533;tL&#65533;&#65533;x^;&#65533;&#65533;0D'&#65533;YT&#65533;&#65533;&#65533;m)}&#65533;P'HLa&#65533;&#65533;&#65533;F&#65533;C&#65533;A&#65533;&#65533;%l&#65533;; !&#65533;h&#65533;&#65533;h&#65533;v&#65533;&#65533;$&#65533;&#65533;&#65533;	&#65533;&#844;&#1080;BJ.]&#65533;v&#1833;A%2B-&#65533;F;&#65533;&#65533;P&#65533;W&#65533;jQ&#1348;&#65533;&#65533;Q` [&#65533;&#65533;&#65533;|MI	`&#65533;&#65533;&#65533;
&#65533;M"<&#65533;G&#353;&#553;&#65533;&#65533;pix&#65533;d4&#65533;&#65533;&#65533;,q&#65533;SX&#65533;&#65533;&#65533;	&#65533;&#65533;V&#65533;&#65533;&#65533;!>Z&#65533;&#65533;a&#65533;&#65533;&#65533;X&#65533;u&#65533;&#65533;E]A{&#65533;&#65533;&#65533;h"&#65533;&#803; 0&#1254;&#65533;&#65533;&#65533;&#65533;/xb&#65533;&#65533;x&#65533;l &#65533;&&#65533;K&#36929;&#65533;&#65533;E&#65533;&#65533;	&#65533;&#65533;Z&#65533;+&#65533;&#65533;&#65533;&#65533;&#65533; &#65533;&#65533; &#65533;V&#65533;&#65533;1&#65533;[&#65533;&#65533;HS6&#65533; B5&#65533;&#65533;=d&#65533;ft&#65533;l&#65533; &#65533;&#65533;4&#65533;&#146;&#65533;&#65533;&#65533;4>&#65533;@+&#65533;&#65533;&#65533;&#65533;&#65533;&#65533;&#65533;&#65533;q&#65533;&#65533; F&#65533;G&#65533;L&#65533;i0B@S&#65533;&#65533;Ey&#65533;+&#65533;y&#65533;&#65533;&#65533;&#65533;&#713;!kD\&#65533;`&#65533;.-G&#65533;N&#65533;hv&#257;,\L&#65533;!&#65533;&#65533;(W&#65533;I&#65533;	&#65533;&#65533;"&#65533;: !&#65533;=&#65533;&#524;PH&#65533;A&#65533;&#65533;&#65533;&#65533;&#1365;&#65533;Y&#65533;&#65533;(&#65533;B&#65533;&#65533;&#65533;0H&#65533;&#65533;Vb&#65533;&#65533;)&#65533;X.&#65533;&#191;&#65533;4Y_t&#65533;&#65533;x&#65533;[5@Q&#65533;&#65533;X&#65533;&#374;@&#65533;&#65533;&#65533;&#65533;&#65533;O(&#65533;&&#65533;F&#65533;Dl&#65533;&#1138;&#65533;N&#65533;&#65533;&#65533;P&#65533;&#65533;tL&#65533;&#65533;\<is&#65533;%&#65533;&#65533;&#65533;&#65533;4&#65533;&#65533;!&#928;&#65533;&#65533;+&#65533;&#348;&#65533;&#65533;&#166;&#65533;&#65533;q&#65533;#&&#1636;&#65533;&#65533;l#M&#65533;&#65533;T,&#65533;A&#65533;&#1563;'&#65533;!l&#65533;&#65533;&#65533;&#65533;:&#65533;&#65533;+&#1281;&#65533;V&#65533;&#65533;&#156;X&#65533;NQ&#65533;C&#65533;&#65533;&#65533;&#65533;
&#65533;/&#65533;&#65533;I&#65533;&#65533;`R&#65533;&#65533;*&#65533;vy&#65533;,DAu&#65533;&#65533;ht&#65533;&#65533;&#65533;&#65533;fI9&#65533;&#65533;aP&#65533;fN4&#65533;&#65533;&#956;&#65533;<A&#65533;&#65533;<&#65533;&#65533;m&#65533;&#65533;I&#65533;&#65533;E&#65533;
&#65533;&#65533;jY&#65533;nx&#65533;&#65533;xQ&#65533;&#65533;Y&#65533;E&#65533;&#65533;&#1269;&#1071;&#65533;&#65533;M&#65533;P&#65533;t&#65533;%&#65533;qp&#65533;&#65533;&#864;&#65533;&#65533;&#65533;&#65533;&#1116;&#65533;&Q&#65533;&#65533; g&#844;J&#65533;L&#65533;&#65533;	&#65533;&#65533;&#65533;&#65533;&#65533;A&#65533;&#65533;~&#65533;&#65533;&#65533;&#65533;&#65533;&#65533;&#65533;Grq/>&#65533;&#65533;&#65533;>&#65533;&#65533;&#65533;&#65533;&#65533;&#65533;:x&#65533;&#65533;&#65533;p&#65533;O&#65533;&#65533;&#65533;W Hn&#65533;&#65533;&#1880;&#65533;&#65533;`&#65533;`ml&#65533;6A&#65533;V&#65533;/1&#65533;&#65533;W&#65533;&#65533;)}&#406;&#65533;[&#65533;&#65533;&#65533;&#65533;&#65533;&#65533;&#65533;&#65533;F<w&#65533;,&#65533;&#65533;.&#65533;$,&#65533;(&#65533;&#65533;&#65533;&#65533;&#470;&#65533;&#1956;^PT%&#65533;C&#65533;&#65533;&#65533;BF&#65533;P&#65533;+&#65533;&#65533;&#65533;B('&#65533;&#65533;&#65533;&#843;1&#65533;(&#65533;&#65533;&#65533;&#65533;]&#65533;	&#65533; &#65533;A&#65533;<&#65533;&#65533;&#65533;&#65533;&#65533;&#65533;q%+@GwpA&#65533;&#65533;u&#65533;&#65533;&#65533;&#65533;&#1034;1&#65533;A&#65533; KhH&#65533;&#65533;q&#65533;cV>&#65533;$&#65533;&#65533;0&#65533;&#65533;&#65533;$&#65533;&#65533;8&#65533;&#65533;&#257;+C;&#65533;&#65533;1hBDN\&#65533;&#65533;<(<&#65533;""3 &#65533;1&#65533;c&#65533;~#&#65533;&#65533;	h&#65533;&#65533;&#65533;&#65533;&#65533;[p k&#65533;Bb&#65533;&#65533;W&#65533;G&#65533;&#65533;&#65533;;0&#65533;H&#65533;[`C&#65533;&#65533;p]&#65533;8d lE~&#65533;;&#65533;&#65533;[&#65533;&#65533;2&#65533;nE[&#65533;&#65533;DX&#65533;p&#65533;D&#65533;&#65533;6&#65533;/&#65533;/f&#65533;E&#65533;/&#65533;[WQ&#65533;Y-M&#65533;&#65533;-oE&#65533;o&#65533;4@	&#65533;&#206;M&#1564;&#65533;6%O&#65533;(g&#65533;p#a"&#65533;h9=D&#65533;&#65533;l&#65533;&#65533;S<AXD&#65533;&#65533;Kt&#65533;&#65533;X7&#65533;Y&#65533;&#65533;/&#514;wk&#65533;&#65533;G&#65533;&#65533;&#65533;&#65533;N3&#65533;E&#65533;p&#65533;S@&#65533;WvL&#65533;#&#65533;hB&#65533;44&#65533;Dw&#734;&#65533;B/&#65533;F&#65533;r&#65533;&#65533;&#65533;&#65533;v&#65533;A-&#65533;i&#65533;D&#65533;&#65533;&#65533;w&#65533;,&#65533;&#65533;&#65533;M&#881;&#65533;P&#65533;*&#65533;'4\&#65533;	&#65533;&#65533;OkF&#65533;Ex&#65533;{h&#65533;&#65533;&#65533;&#65533;R&#65533;t&#65533;'&#65533;*&#65533;Uu&#65533;&#65533;&#65533;&#65533;#;&#65533;,&#65533;&#65533;_[&#65533;&#65533;&#65533;E&#65533;&&#65533;U;&#65533;&#65533;z&#65533;
"&#65533;'&#65533;J&#65533;a&#65533;A&#65533;&#65533;&#65533;q&#65533;V&#65533;x&#65533;&#65533;*C&#65533;&#65533;&#65533;#&#65533;S&#65533;&#65533;&#65533;<$#\&#65533;.&#65533;&#65533;o&#65533;+&#65533;A&#65533; r~^&#65533;,&#65533;&#1937;mv%zt&#65533;"&#65533;B9D&#1621;&#65533;&#65533;&#65533;Y%&#65533;&#65533;&#65533;&#65533;&#65533;&#65533;&#65533;eM&#65533;h&#65533;-&#65533;&#65533;r&#65533;J&#65533;&#65533;~&#65533;\&#65533;&#65533;(&#65533;&#65533;R&#65533;&&#65533;*&#65533;&#65533;&#65533;\D#m&#65533;'&#65533;&#65533;&#65533;	OpeAO**q&#65533;&#65533;&#65533;<~&#65533;&&#65533;&#65533;&#65533;i&#65533;&#65533;^&#65533;&E&#65533;jJd&#65533;0TE&#65533;&#65533;c"+84&#65533;lX&#65533;`_&#65533;&#65533;&#65533;p &#65533;&#65533;D&#1370; &#1449;&#65533;&#65533;&#65533;b&#65533;&#65533;HA&#65533;M&#65533;+&#65533;B(&#65533;gU&#65533;&#65533;&#65533;o&#65533;0&#65533;/h&#65533;&#65533;AS&#65533;&#65533;`x&#65533;a &#65533;&#65533;&#65533;&#65533;&#65533;l&#65533;&#65533;LD&#65533;&`+'X&#65533;6&#65533;&#65533;&#65533;t&#65533;&#65533;&#1012;&#65533;V&#65533;&#65533;&#65533;&#65533;7k&#65533;U&#65533;&#65533;&#65533;*&#65533;&#65533;&#65533;H&#65533;&#65533;&#65533;5)C,&#65533;&#65533;&#65533;&#65533;nYpAqn&#65533;&#65533;i&#65533;EG&#65533;|&#65533;B&#65533;&#65533;+&#65533;&#1034;Sv&#65533;g&#65533;&#65533;&#65533;&#65533;&#65533;&#65533;q&#65533;gy"C, M&#65533;&#65533;&#65533;[&#65533;&#526;&#65533;&#65533;d#0&#65533;)&#65533;&#65533;&#65533;(&#65533;A&#65533;EAe&#65533;9g&#65533;y[&#1828;&#65533;&#65533;&#65533;&#65533;&#65533;m;t&#65533;P9&#65533;C?R&#65533;&#65533;&#65533;&#65533;&#65533;&#65533;L&#65533;&#65533;6s&#65533;Q&#65533;&#65533;&#65533;&#65533; /g&#637;Z|&#65533;&#65533;&#65533;&#65533;[&#65533;Z&#65533;o&#65533;H&#65533;&#65533;&#65533; &#65533;R&#65533;&#1681;&#65533;&#65533;&#65533;&#168;kJ&#65533;&#65533;T&#65533;&#65533;Dlpi&#65533;&#65533;E&#65533;7&#65533;&#65533;&#65533;\t+H}&#65533;a&#65533;&IR0&#65533;sJD&#65533;&#65533;&#1097;x&#65533;&#65533;@HY&#65533;&#65533;}&#65533;&#237;&#1022;&#65533;&#65533;I&#65533; &#65533;,&#65533;G&#65533;&#65533;&#65533;aX&#65533;&#65533;N&#65533;&#65533;Tff&#65533;.&#1537;&#65533;&#65533;0&#65533;e&#65533;&#65533;I&#65533;&#65533;bk2&#32900;WM&#65533;Z&#65533;&#65533;'$&#65533;2&#65533;&#65533;&#65533;&#65533;0(C*,#&#65533;&#65533;"X&#65533;kj&#65533;&#65533;_X&#65533;&#65533;)&#65533;&#65533;';Y/&#900;&#65533;&#415;k;h&#65533;&#65533;AZH'&#65533;<AUKf;@&#65533;y&#65533;&#65533;(M&#65533;4&#65533;B&#65533;<x&#660;%&#65533;&#65533;
&#65533;&#65533;P.b&#65533;&#65533;&#65533;%M/v&#594;-C&#65533;b&#65533;.X&#65533;L&#65533;&#65533;r&#65533; 
&#65533;t&#65533;&#65533;&#65533;](v&#65533;	&#65533;&#65533;&#65533;6a"6&#65533;&#65533;)R&#65533; &#65533;&#65533;&#65533;&#65533;@)Oxz1S&#65533;&#65533;P&#65533;`&#65533;&#65533;$gN*^&#65533; M&#65533;&#65533;5c&#65533;xQ&#65533;&#65533;&#65533;O&#65533;f&#1242;&#65533;)&#65533;3&#65533;z&#65533;s&#65533;L&#65533;1a&#65533;Ty<&#65533;&#65533;1&#65533;}&#65533;yJ&#659;&#65533;=&#65533;J!&#65533;&N&#65533;&#65533;k&#65533;Y#&#65533;&#130;X mCi
<&#65533;&#65533;&#65533;&#65533;&#65533;j&>|X&#65533;&#65533;&#65533;8&#65533;^&#65533;&lX0U&#65533;&#65533;|eH&#65533;&#411;'&#65533;&#65533;x&#65533;&#65533;M(R&#65533;&#65533;IU`9T&#65533;&#65533;~&#65533;j&#65533;5&#65533;&#65533;&#65533;&#65533;i&#65533;&#65533;&#65533;p}&#65533;&#65533;&#661;&#65533;Y&#65533;&#65533;#vL&#65533;&#65533;a&#65533;&#65533;t&#65533;&#165;b&#65533;&#395;-J&#65533;&#65533;J&#65533;o%&#65533;<f7a&#65533;&#65533;&#65533;&#65533;&#65533;^&#65533;&#65533;	.&#65533;2&#651;&#65533;.&#812;&#65533;5&#65533;J&#65533;&#65533;Mt!&#407;P&#65533;&#65533;	)*&#65533;Pc&#65533;&#65533;&#65533;&#65533;&#65533;&#65533;&#65533;&#65533;&#65533;"&#65533;6&#65533;eVp&#65533;e&#65533;F&#65533;&&#65533;&#65533;e<!&#65533; &#65533;&#65533;&#65533;&#65533;&#65533;!&#65533;&#65533;&#282;{&#65533;F&#65533;%&#65533;HN@(&#65533;xb&#65533;#&#65533;HC&#65533;.Jr8&#65533;p&#1679;&#65533;&#65533;B&#65533;&#65533;b6&#65533;27&#65533;&#65533;b?/&#65533;&#65533;&#65533;&#65533;v&#65533;&#65533;&#65533;&#65533;&#65533;&#65533;&#65533;&#65533;8^Z'&#65533;`&#65533;x"&#65533;&#65533;(2,;^T&X&#65533;&#65533;&#65533;>	&#65533;W&#1409;&#65533;U&#65533;&#65533;&#65533;&0&#65533;0'%&#65533;&#65533;&#65533;&#65533;&#65533;&#65533;y&#65533;&#65533;jZk&#65533;/|
&#65533;6&#65533; &#65533;]&#65533;&#65533;M&#65533;7&#24627;(&#65533;&#65533;(&#65533;&#65533;&#65533;&#65533;&#65533;&#65533;&#65533;&#65533;&#65533;K&#234;`&#65533;!f7U&#65533;&#65533;&#65533;&#65533;3 &#65533;&#65533;&#65533;&#65533;k&#65533;&#65533;&#65533;IF&#65533;l&#65533;Q&#65533;K&#65533;L&#65533;	)a&#65533;#3&#65533;x#&#65533;&#65533;0X&#65533;&#65533;0 &#65533;^&#65533;&#65533;w^&#65533;b3!&#65533;f&#65533;&#65533;5&#1952;.&#65533;&#339;9&#65533;&#65533;2&#65533;*&#65533;+&#65533;J&#65533;u&#65533;&#65533;&&#65533;(&#65533;&#65533;&#65533;&#65533;&#65533;U&#65533;W&#387;C&#65533;N+&#65533;&#65533;&#65533;I~e&#65533;&#65533;\a&#65533;Yr&#65533;&#63001;&#65533;!FN&#65533;&#65533;&#65533;b&#65533;&#65533;&#15588;%3.!C&#65533;0d&#65533;&#65533;M:y&#65533;&#65533;7x&#65533;&#65533;+&#65533;&#65533;&#65533;,Xb&#65533;r&#65533;]&#65533;k&#65533;K&#65533;&#65533;&#65533;&#65533;&#65533;.&#65533;i&#65533;&#65533;&#65533;c&#65533;&#65533;L&#65533;dc^&#65533;&#65533; N&#65533;q&#65533;N&#65533;H#e&#1433;&#546;&#65533;&#65533;K&#65533;.&y2&#65533;)&#65533;&#65533;&#561;&#65533;&#65533;
&#65533;&#65533;&#65533;8&#65533;&&#65533;fx&#470;&#65533;&#65533;&#65533;4&#65533;&#65533;*&#65533;&#65533;&#65533;u&#65533;&#65533;s&#65533;b &#65533;R&#65533;*%u&#65533;.&#65533;q&#65533;&#65533;&#65533;@&#65533;&#65533;%S&#65533;&#65533;I&#65533;OC&#65533;!&#65533;&#65533;8ewd^IY=1&#1193;1DMUiU|&#65533;S-&#65533;&#65533;&#65533;K&#65533;&#65533;&#65533;&#65533;&#65533;L&#65533;	&#403;MBN0&#65533;&#65533;b&#65533;5&#65533;=)(&#65533;h&#65533;&#228;&#65533;&#65533;M&#65533;L2&#65533;&#65533;&#65533;rGz&#65533;&#65533;s&#65533;&#65533;&#65533;"Zr&#65533;&#65533;&#65533;&#65533;&#65533;&#692;&#65533;2qp&#65533;&#65533;&#65533;&#65533;4&#65533;&#65533;5&#65533;YAlbs&#65533;`&#65533;3&#65533;R&#65533;&#65533;(|&#65533;&#65533;00&#65533;&#65533;&#65533;Y&#65533;&#65533;o8&#65533;$&#65533;0&#65533;&#1902;R&#65533;T&#24603;X&#65533;p|$&#65533;,^&#65533;N&#65533;g<&#65533;0"&#65533;J&#65533;&#65533;&#65533;&#65533;'W&#65533;&#65533;|h&"&#65533;&#65533; &#65533;!&#65533;UN&#65533;&#1331;&#1785;&#65533;"&#65533;&#65533;&#65533;1&#65533;&#65533;O&#65533;f&#65533;E&#65533;&#65533;&#65533;)|Cj&#65533;P&#1313;8&#1537;&#65533;X&#65533;1\/&#65533;$lT&#65533;&#65533;,8&#65533;"&#65533;h&#65533;&#65533;&#65533;&#65533;.&#65533;%Ck0	&#65533;0w&#65533;&#65533;_l1&#65533;0&#65533; &#65533; c(&#65533;&#65533;!	%9&#65533;P{&#1800;&#65533;&#1544;&#65533;&#65533;%aIh&#65533;V5&#65533;p&#65533;.KC&#65533;P&#65533;.)&#65533;n`&#65533;X~&#65533;vS&#65533;&#65533;&#65533;W2&#65533;&#65533;u&#65533;
&#65533;&#65533;&#65533;M
t&#65533;V&#65533;&#65533;&#65533;	&#65533;J&#65533;*&#65533;$[&#65533;1`&#65533;OETO&#1107;&#65533;&#65533;t3&#65533;&#65533;{&#65533; &#944;&#65533;&#65533;&#65533;&#65533;&#65533;)N&#65533;G&#65533;&#65533;x&#65533;D&#65533;&#65533;&#65533;,&#1668;"&#65533;lnCl&#65533;&#65533;&#65533;&#65533;I&#65533;%v@&#65533;&#65533;&#65533;&#65533;v&#65533;c&#65533;x:_4.M&#65533;%K{&#65533;&#65533;&#65533;&#65533;&#65533;8&#705;i&#65533; &#65533;&#1920;&#65533;&#1540;@!&#65533;&#65533;^Z&#65533;.&#65533;44&#65533;V*&#65533;4&#65533;6&#65533;&#65533;&#65533;*^&#65533;&#65533;\&#65533;Ba]&#65533;t&#65533; &#65533;&#14884;"&#65533;&#65533;&#65533;R&#1189;M&#65533;&#65533;&#65533;a`&#65533;DVl&#65533;d[&#65533;&#65533;6!&#65533;&#65533;&#65533;=&#65533;	'T&#65533;,(&#908;&#65533;K&#196;p&#65533;&#588;&#65533;&#65533;TY&#65533;dN&#65533;"&#65533;Xf&#65533;&#65533;&#65533;^&#1120;MPAl`@&#65533;&#65533;R8&#65533;E&#65533;_&#65533;&#65533;\A&#65533;;&#65533;&#65533;{<Q&#65533;&#65533;&#65533;
&&#65533;6&#65533;&#65533;+&#1152;Y&#65533;&#65533;E&#400;H&#65533;&#65533;W&#65533;&#65533;`t;^!ZC&#65533;lI&#65533;4&#65533;5$Q&#65533;&#65533;U&#65533;KX:b&#65533;2&#65533;&#65533;&#65533;&#65533;&#65533;&#65533;0&#65533;&#65533;&#65533;4&#65533;&#65533;)&#65533;Lc&#65533;&#1184;:0&#65533;o&&#65533;&#65533;W&#65533;&#65533;\&#65533;rQ&#65533; &#65533; H)&#65533;&#65533;&;&#65533;A&#65533;&#65533;&#65533;
L&#65533;&#581;81&#65533;d&#65533;"-&#65533;RMn&#148;&#65533;&#65533;uhw"U.ld,e&#65533;<&#65533;&#1085;r8&#65533;/&#65533;sE/t&#1097;&#65533;V&#65533;&#65533;*S8Rk&#65533;{AF?&#65533;&#65533;<&#65533;&#65533;D&#65533;&#65533; &#65533;E1&#1687;&#65533;&#65533;&#65533;X&#65533;&#65533;&#2803;&#65533;a&#421;&#65533;B&#65533;&#65533;4&#65533;/&#65533;&#65533;Bc&#65533;&#65533;5,&#65533;&#65533;j&#65533;C&#43056;7b!Nb&#65533;&#65533;ALI&#1092;!G2&#234;A&#65533;O&#274;&#65533;Uda&#65533;&#65533;&&#65533;j=L2z&#65533;&#65533;&#65533;$9&#65533;&#1303;&#65533;j&#65533;a!&#65533;&#65533;*b&#65533;!Y&#65533;Xmva'&#65533;\&#65533;rx&#65533;&#65533;&#65533;	&#65533;&#65533;s&#65533;&#65533;Y(&#65533;u&#65533;&#65533;&#1609;&#65533; &#65533;Q&#65533;&#65533;&#65533;&#65533;&#65533;"&#65533;:&#65533;&#65533;&#435;&#65533;&#65533;&#65533;&#65533;&#65533;&#65533;2~s&#65533;&#65533;5&#65533;$6&#65533;q&#65533;dRO&#65533;&#65533;&#65533;&#65533;&#65533;
W&#65533;PH&#65533;/2LV&#65533;V}&#65533;+&#441;wq!&#65533;&#65533;eBa&#65533;L&#65533;c&#65533;&#65533;&#65533; d&#65533;&#65533;&#65533;&#65533;K&#700;&#65533;Ld&#65533;_&#65533;&#65533;&#65533;&#65533;&#65533;&#65533;N&#65533;MC&#65533;A<+&#65533;&#65533;&#65533;&#65533;&#46936;&#65533;U{&#65533;&#65533;F&#65533;&#65533;8&#65533;&#65533;&#65533;z3N&#663;4&#65533;`Wh&#65533;!{	&#65533;- &#65533;	I'&#65533;&#65533;^K&#65533;u4&#65533;&#65533;&#65533;`_&#65533;,l&#65533;&#65533;&#65533;&#65533;0&#65533;&#65533;@&#65533;V&#65533;E+
bIQ&#65533;&#65533;7&#65533;&#430;:&#65533;W"&#65533;&#65533;&#65533;&#65533;|&#65533;&#65533;&#65533;&#65533;&#65533;&#65533;8&#65533;4?/&#65533;`0)x,&#65533;B&#853;&#65533;&#65533; +Y&#65533;	*q&#65533;<&#65533;(&#65533;7(&#65533;^T&#65533;g<[1O'&#65533;D&#65533;&#65533;Q&#65533;S&#65533;&#65533;&#65533;G&#65533;&#1764;&#65533;IX&#65533;&#542;&#65533;&#65533;?J&#65533;&#65533; &#65533;C` C!&#65533;&#65533;=X&#65533;pep&#65533;W"mOp8&=K&#65533;&#65533;
P&#65533;&#65533;#&#65533;F2&#65533;&#65533;
*&#65533;z)
nx&#65533;4]$O&#65533;=	&#331;`bN`$j{&#65533;2J&#65533;0	\&#65533;ZN &#65533;&#65533;0`=u&#65533;&#65533;&#65533;m&#65533;&&#65533;v&#65533;"&#65533;&#65533;l&#715;f&#65533;&#65533;:&#65533;&#65533;+m&#65533;&#65533;&#65533;_A&#65533;	D't&#65533;&#65533;&#65533;&#65533; &#65533;Xl&#65533;1&#65533;&#65533;I&#65533;B!;&#65533;&#65533;&#65533;
&#65533;F&#65533; &#65533;&#65533;>&#65533;A &#65533;&#65533;1&#536;&#65533;&#65533;){,&#65533;Z&#65533;G'&#65533;d#&#65533;#&#65533;&#65533;&#65533;&#514;&#65533;8&#65533;
&#65533;`&#65533;&#1665;&#65533;:&#65533;/f&#65533;N&#65533;@&#65533;&#65533;&#65533;@s&#65533;,&#65533;&#65533;&#65533;8&#65533;&#65533;&#65533;j&#65533;&#65533;@N&#65533;&&#65533;&#65533;H&#65533;=t&#65533;\p&#65533;&#65533;&#65533;+HX&#65533;E&#65533;H&#65533; &#65533;&#65533;&#65533;&#65533;&#65533;&#65533;eZ&#65533;&#65533;jj&#65533;H&#195;&#65533;&#65533;&#65533;L&#65533;&#65533;`8&#65533;&#65533;T&#65533;&#65533;&#65533;
&#65533;8!&#65533;&#65533;
&#65533;&#65533;
&#65533;&#65533;vTI&#65533;&#65533;&#65533;6f&#65533;&#65533;&#65533;&#65533;&#65533;J&#65533;&#65533;&#65533;&#291;<N&#65533;c&#65533;H&#65533;fAZ!&#65533;&#65533;E&#65533;D8&#65533;&#65533;n&#65533; &#65533;1&#65533;&#1790;&#65533;g&#65533;&#65533;&#65533;&#65533;a&#65533;D&#65533;?&#65533; &#65533;&#65533;&#65533;@&#65533;&#65533;|
XA&#65533;&#65533;tf&#65533;8&#65533;&#65533;:"&#65533;&#65533;&#65533;&#65533;UnC&#65533;Sd$T&#65533;&#65533;&#65533;&#65533;u&#65533;D-&#65533;&#65533;J&#65533;1&#943;&#65533;xJ`JArm&#1506;&#65533;qB&#65533;&#65533;&#65533;#&#65533;&#65533;&#65533;\)&#65533;&#65533;&#65533;ltA!&#65533;$&#65533;&#65533;&#1697;&#65533;
&#65533; p!&#65533;&#65533;&#65533;.0&#65533;![&#65533; '&#65533;B'Nb {&#65533;&#65533;)&#65533;&#65533;&#65533;r&#65533;.T&#65533;B?&#65533; &#65533; &#65533;P&#65533;&#65533;O&#65533; &#65533;&#65533;&#65533;&#7510;&#65533;&#65533;&#65533;l)&#65533;&#65533;W&#65533;El&#65533;-.$-B)&#65533;&#65533;&#384;%&#65533;@&#65533;&#65533;&#65533;`a&#65533;2&#65533;@
).&#65533;B\&#65533;&#65533;&#65533;&#65533;&#65533;1&#65533;&#65533;&#65533; ]@&#65533;&#906;&#65533; }\&#65533;2(CHf&#65533;&#65533;&#65533;&#65533;)X&#65533;B|P|&#65533;&#65533;<&#65533;&#65533;H&#65533;3>&#65533;&#65533;A&#65533;Rt&#65533;&#65533;&#65533;&#1454;A&#65533;jaB&#65533;&#65533;l&#65533;&#65533;&&#65533;8>&#65533;&#648;&#65533;&#65533;;&#65533;&#65533;&#65533;:&#65533;&#65533;
d&#65533;&#65533;,&#65533;N&#65533;0On&#47341;&#65533;aZ#n'h&#65533;N&#65533;?F&#65533;A+W(&#65533;#&#65533;&X&#65533;]&#65533;bTFa|&#65533;e&#65533;0nf&#65533;&#1957;`&#65533;&#65533;&#65533;BA]&#65533;`&#65533;&#65533;&#65533;m- &#65533;&#65533;&#65533;f?&#65533;$,48&#65533;&#65533; J?&#65533;&#65533;?@e&#65533;&#65533;&#65533;
&#65533;&#65533;2&#65533;(a '&#65533;&#)d&#65533;&#65533;(&#65533;^&#65533;&#65533;@&#65533;A&#65533;&#65533;	&#65533;@<O&#65533;a&#65533; &#65533;&#65533;&#65533;@K&#65533;&#65533;le`&#65533;&#65533;qX&#65533;y&#65533;&#641;&#65533;k&#65533;&#65533;-&#65533;&#65533;?0B&#65533;&#548;&#65533;&#420;@&#65533;:&#65533;&#65533;&#65533;A&#65533;q&#65533;b&#65533;&#65533;Bs&#65533;`&#65533;&#65533;#0&#65533;&#65533;&#65533;&#65533;&#65533;((dC:$&#65533;L&#65533;&#65533;a&#65533;&#65533;&#65533;.&#65533;&#65533;&#641;&#65533;@}&#65533;&#65533;:&#65533;U&#65533;&#65533;i&#65533;&#65533;&#65533;T&#65533;'.&#65533;&#65533;
&#65533;&#65533;&#65533;&#65533;&#65533;,n2d&#65533;3&#65533;D&#65533;&#65533;\E39&#65533;#|`&#65533;&#65533;z,5&#65533;&#65533;3D&#65533;&#462;&#65533;L&#65533;#01<T&#65533;=f&#65533;&#65533; V&#65533;&#65533;&#65533;l&#65533;&#65533;&#65533;&#65533;
.&#65533;*uc&#65533;PH&#65533;D&#65533;&#65533;&#65533;&#65533;,&#65533;Na&#65533;&#519;fA\&#65533;Y&#65533;"&#65533;&#65533;>&#65533;af&#65533;l&#65533;E@m.&#65533;&#65533; UMq&#65533;&#65533;TH&#65533; l s&#65533;*&#65533;&#65533;"<k&#65533;&#65533;V\a~
&#65533;|d.o>&#65533;=&&#65533;&#65533;&#65533;z&#65533;&#65533;"&#65533;eB&#65533;&#65533;&#65533;&#65533;&#65533;&#65533;&#65533;-\&#65533; B&#65533;E&#65533;&#65533;&#65533;:u&#65533;de&#65533;.6e&#65533;6&#480;	~&#65533;2&#65533;&#65533;p&#65533;#O&#65533;&#65533;o0&#65533;	#&#65533;&#65533;!&#65533;!&#65533;n&#65533;&#65533;&#65533;&#65533;&#65533; &&#65533;&#65533;w&#65533;}&#65533;&#65533;&#65533;&#768;&#65533;Af!&#65533;&#65533;&#65533;g&#65533;&#65533;'&#65533;&#65533;:'&#65533;|w&#65533;&#65533;	X"pa&#65533;&#65533;T&#65533;&#65533;z&#65533;q)&#65533;U&#65533; &#65533;&#65533;&#65533;&#65533;&#65533;")D%&#65533;8&#65533;,@&#65533;Z&#65533;&#65533;&#65533;Q&#65533;&#65533;F:&&#65533;&#65533;]F&#65533;,p&#65533;Ecp% cW&#65533;U-t&#65533;K&#65533;GBil3&#1058;%(3&#65533;&#65533;&#65533;N4&#65533;&#65533;E&#65533;'&#65533;&#65533;}06&#65533;&#358;<&#65533;&#65533;&#65533;&#65533;PF&#65533;$&#65533;&#65533;&#65533;&#65533;2&#65533;&#65533;&#65533;&#614;pT&#65533;&#65533;Y&#65533;g&#65533;&#1084;n&#65533;&#65533;l&#65533;&#65533;&#65533;&#65533;&#65533;^P&#65533;e&#1070;&#65533;&#65533;&#65533;&#65533;,>&#65533;tL&#65533;&#65533;&#65533;&#65533;T0Kqn.;&#65533;\d&#65533;&&#65533;bT!J&#1132;&#65533;&#65533;&#65533;.&#65533;X(Z&#65533;H&#65533;&#65533;&#65533;&#65533;&#65533;f&#65533;v&#65533;Jh&#65533;!&#65533;8&#65533;&#65533;&#65533;Qda\B&#65533;&#65533;&#65533;&#65533;g&#65533;Q
[&#65533;2&#65533;I'l&#65533;Ts2aF&#65533;(&#65533;&#65533;K(d?&#65533;I&#65533;`da(&#65533;Lk'&#18354;&#65533;W&#65533;&#65533;a&#65533;&#65533;8&#65533;&p&#65533;&#65533;U.KT*&#65533;
r&#65533; *&#65533;*BT&#65533;' &#65533;UzTa&#65533;l&#65533;&#65533;4&#65533;Z&#65533;&#65533;&#65533;+&#65533;&#65533;,&#65533;&#65533;C&#65533;&#65533; &#65533;&#65533;&#65533;&#65533;<&#65533;%}7&#65533;&#65533;&#65533;&#65533;`&#65533;>&#65533;v&#65533;&#65533; c&#65533;&#65533;ML*&#65533;&#65533;(.&#65533;&#1536;p&#65533;:B&#65533;&#65533;8&#65533;l2J&#65533;$h&#65533;&#65533;&#65533;&#65533;|&#65533;2&#65533;d-&#65533;&#65533;>&#65533;UB&#65533;
0&#65533;d&#65533;L&#65533; e&#65533;e_@hb&#65533;r&#65533; t&#65533; &#65533;.&#1119;&#65533;tqv&#65533;&#65533;J-&#65533;&#65533;&#65533;k&#65533;0D&#54166;dX&#65533;&#65533;J&#65533;(Q0&#65533;taK[&#65533;&#65533;l&#65533;&#602;eo&#65533;&#65533;`a
[&#65533;6NV&#1332;&#65533;Dt8a&#65533;&#65533;&#65533;Ze`!=ZH-&#65533;&#65533;&#65533;\&#65533;oE&#65533;&#65533;&#65533;2&#65533;`&#65533;&#65533;.&#65533;"a7^&#65533;~!l2s<&#65533;Qz&#65533;8&#65533;N&#65533;L&#65533;W&#65533;@M)@&#65533;?$w6K&#65533;&#65533;&#65533;(&#65533;@&#65533;>&#65533;<&#65533;@&#65533; S&#65533;nLWK&#65533;&#65533;&#65533;xR(&#65533;&#65533;&#65533;I}Z&#65533;@&#65533;&#65533;&#65533;&#65533;NB%|&#65533;&#65533;"&#65533;Nq{&#65533;&#638;\{&#65533;!P+k+B&#65533;t&#65533;&#65533;$O0&#65533; &#65533;&#65533;Bq&#65533;&#65533;K&#65533; /XK$&#65533;&#65533;T&#278;&#65533;&#65533;X&&#65533;CH&#65533;%&#65533;&#65533;>&#65533;&#65533;%/&#65533;&#65533;&#43031;(t&#65533;K&#65533;&#65533;&#65533;&#1923;&#65533;|&#65533;.0Lq&#65533;BX&#65533;g,D&#65533;8g&#65533;Ks>v,&#65533;&#65533;;&#1026;&#65533;b?&#65533;"&#65533;t	[&#65533;p&#65533;>&#65533;&#65533;&&#65533;6P|&#65533;)&#65533;h9!F&#65533;S&#65533;nm&#65533;MjN&#65533;&#65533;NX&#65533;&#419;&#65533;
&#852;&#65533;&#65533;&#65533;&#65533;h&#65533;,|a&#65533;&#65533;E&#65533;&#65533;&#65533;AB!&#65533;(&#270;e&#65533;x&#65533;&#65533;&#65533;&#65533;&#65533;m&#2019;R&#65533;"&#65533;T&#1726;"Q{&#647;k&#65533;&#65533;@&#65533;&#65533;8&#65533;@&#65533;&#65533;&#65533;0&#65533;]&#65533;&#65533;Z&#65533;&#785;&#65533;&#65533;&#65533;&#65533;F&#65533;x&#65533;&#65533;G&#65533;a<I&#65533;&#65533;y&#65533;KN&#65533;U&#65533;c&#65533;b3&#65533;&#65533;&#65533;ds&#65533;&#65533;&#65533;&#65533;bL&#65533;&#65533;
&#65533;&#65533;[&#65533;a&#65533;&#65533;t&#65533;&#65533;@W&#65533;4C&#65533;b?&#65533;&#65533;6N&#65533;&#65533;B&#65533;&#65533;a*&#65533;@h&#65533;Z&#65533;$b&#65533;&#65533;$&#65533; &#65533;&#65533;T!&#65533;&#65533;&#65533;&#1526; b&#65533;&#65533;&#65533;fa&#65533; b&#65533;&#170;[&#65533;&#65533;0e&#65533;&#65533;B\
&#65533;&#65533;&#65533;&#65533;.&#65533;@&#65533;&#65533;&#65533;,2&#65533;&#65533;#&#1408;&#65533;&#65533;e&#65533;&#65533;&#65533;8&#65533;&#65533;i&#65533;M&#65533;&#65533;B^RX&#65533;"3x;&#65533;~&#65533;X:&#65533;+&#65533;,`&#65533;d6&#65533;l&#65533;&#65533;r&#65533;&#65533;&#65533;Y&#65533;~&#65533;&#65533;2(a&#65533;eY
j %&#65533;".&#1575;&#65533;(Wrd&#65533;&#65533;&#65533;SO&#65533;C&#65533;&#65533;&#65533;`x&#65533;,S&&#65533;&#65533;&#65533;&#65533;d&#65533;&#65533;&#822;T&#65533;&#65533;,Za&#65533;&#65533;&#65533;4>D&#65533;&#65533;&#65533;&#65533;&#65533; Ye&#65533;&#65533;&#65533;C&#65533;&#65533;&#65533;&#65533;xD&#65533;&#65533;N&#65533;&#65533;&#65533;B&#65533;`C&#65533;{&#65533;@&#65533;XSO&#65533;&#65533;[L&#65533;H&#65533;-&#65533;@&#65533;,4`&#65533;]&#65533;w &#65533;	&#65533;@&#65533;&#400;&#65533;S"E&#65533;
&#65533;&#65533;(&#65533;&#65533;&#1824;@r&#65533;&#65533;&#65533;&#65533;@&#65533;7&#65533;BF&#65533;$&#65533;&#65533; &#65533;&&#65533;Q&#65533;&#65533;&#65533;&#65533;:KN!&#65533;_&#65533;&#65533;&#65533;&#65533;&#65533;-&#65533;&#65533;g2&#65533;&#65533;g|&#65533;"&#65533;*V>&#65533; &#65533;&#65533;&#65533;e&#65533;yJ&#65533;&#65533;&#65533;q&#65533;&#65533;&#65533;&#65533;&#65533;&#65533;a&#65533;&#65533;&#65533;7&#65533;&#1409;&#65533;&#65533;AT&#65533;&#65533;G&#65533;&#65533;H&#65533;	SYzA&#65533;&#65533;<$&#65533;&#65533;&#65533;;&#65533;&#65533;&#65533;2&#65533;-&#65533;a1H&#65533;&#65533;;V-&#65533;'&#65533;&#65533;&#65533;&#65533;"&#65533;2#&#65533;&#65533;&#65533;&#65533;&#65533;&#65533;$&#65533;&#65533;A&#65533;>&#65533;<&#65533;"H&#1437;{&#65533;^L&#65533;&#65533;%&#65533;a&#65533;8(&#65533;#&#65533;@&#65533;&#65533;&#65533;i&#65533;*&#65533;&#545; &#65533;&#65533;z4yK*&#65533;&#1211;&#65533;JFP&#65533;\&#65533;e&#65533;;&#65533;eX&#65533;J&#52937;/Z&#65533;&#65533;[&#65533;&#65533;&#65533;&#65533;&#65533;#&#65533;g-&#65533;&#65533; &#65533;w&#65533;;6Y&#65533;&#65533;&#65533;7&#65533;-&#65533;(&#65533;&#65533;2&#65533;2<&#65533;&#65533;A&#65533;(X^/"&#65533;&#65533;+f&#65533;
l#Z(&#1636;&#1455;p&#65533;D&#65533;C
X!&#65533;!m~&#65533;.{&#65533;
BM&#65533;L0&#65533;&#65533;#V
&#65533; &#65533;Aza&#65533;&#65533;i)&#65533;&#65533;1&#65533;z&#65533;&#65533;	&#65533; &#1748;&#65533;!t&#65533;2G8&#65533;&#1681;7&#65533;^&#65533;&#65533;H5&#65533;&#65533;5nA&#1313;&#65533;$H5&#1225;&#1488;&#65533;)&#65533;&#65533;&#65533;&#65533;.y&#65533;&#65533;)6&#65533;&#65533;2&#65533;\C&#65533;N&#65533;/T&#65533;q&#65533;	&#65533;&&#65533;&#65533;%Py&#1668;)X&#65533;&#65533;0C}2&#65533;&#65533;&#65533;Q$&#65533;a&#65533;&#65533;&#65533;#+,}&#1253;9qENa&#1918;e/(]U+&#65533;&#65533;,d&#65533;2&#65533;*&#65533;h&#65533;&#65533;)*&#65533;&#65533;&#65533;&#65533;&#65533;/&#65533;E&#65533;9w&#65533;W &#65533;W@&#65533;=&#65533;&#65533;rt&#65533;q
	&#65533;&#65533;&#65533;&#65533;&#1188;&#65533;&#1732;&#65533;*
Y(&#65533;&#65533;k?&#65533;j&#65533;xbl&#65533;{/&#65533;Haz&#65533;&#65533;4&#65533;&#65533;.&#65533;&#65533;,_&#65533;Z8&#65533;&#1098;Y"&#65533;Y&#65533;&#65533;O&#728;&#65533; &#65533;&#65533;&#65533;&#65533;D&#65533;&#65533;&#65533;&#65533;<&#65533;Y>&#65533;N&#65533;&#65533;&#65533;G	&#65533;&#65533;&#65533;&#65533;&#65533;&#65533;k&#65533;&#65533;F b8&#65533;L&#65533;B&#65533;&#65533;b
&#65533;&#65533;>&#65533;&#1824;&#65533;&#65533;&#65533;&#65533;&#65533;h&#65533;\&#65533;`&#65533;&#65533;&#65533;"B&#65533;&#65533;SF&#65533;&#65533;&#65533;&#65533;&#65533;41C&#65533;PY&#65533;&#395;(\&#65533;4&#65533;"&#65533;]&#65533;WQ&#65533;Dy&#65533;&#65533;&#65533;Yi&#65533;4l&#528;&#65533;.Od&#65533;3&#65533;)J&#65533;	&#65533;@y&#65533;K6&#65533;:&#65533;b5G!)1&#65533;`&#65533;&#65533;e&#65533;'N&#65533;<&#65533;&#65533;&#65533;&#65533;<&#65533;B&#65533;&#65533;2d&#65533;&#65533;t&#65533;&#65533;D&#65533;&#65533;/]&#65533;&#65533;&#65533;&#65533;%*&#65533;&#65533;&#65533;TQ9&#65533;	&#65533;Z&#65533;2"6V&#1649;Wo&#65533;pm&#65533;&#65533;&#65533;8r&#1828;S&#1530;v&#65533;&#65533;&#410;&#65533;e&#65533;&#65533;&#65533;i&#65533;&#65533;&#65533;&#65533;&#65533;9s&#65533;y&#65533;F&#65533;+b&#65533;&#1717;so&#65533;1`&#65533;&#65533;P&#65533;&#65533;&#65533;0i&#1468;&#65533;r_7l&#1832;&#65533;&#1176;
&#65533;&#65533;4m&#65533;\&#65533;&#65533;&#65533;0b&#65533;b&#65533;&#65533;&#65533;;&#65533;&#65533;.TD&#65533;p.BD&#65533;&#65533;=x&#65533;p&#65533;:&#65533;&#65533;=|&#65533;O&#65533;@&#65533;&#65533;&#65533;9&#65533;&#1579;&#65533;5X&#65533;`&#65533;^&#65533;&#65533;&#65533;%&#65533;&#65533;&#65533;c&&#65533;&#65533;&#65533;&&#65533;#&#65533;,&#65533;&#65533;&#65533;I'&#65533;$&#65533;	'&#65533;t&#65533;I&#65533;N&#65533;&#65533;+&#65533;\&#65533;&#65533;&#65533;&#65533;&#65533;&#65533;
,&#65533;\&#65533;J'&#65533;CL2&#65533;c&#65533;1&#65533;&#65533;&#65533;
&#65533;y&#65533;Pj\&#65533;O
E!&#65533;P&#65533; 3'n@&#65533;&#65533;+&#65533;3]+q21&#65533;&#65533;GT&#65533;&#65533;&#65533;1&#65533;&#65533;B&#65533;&#65533;&#65533;BL1&#65533;&#65533;q&#65533;&#65533;pV+1^&#65533;&#65533;,E&#65533;&#65533;&#65533;H&#65533;&#65533;Q!'`&#65533;9&#65533;1v4&#65533;R^&#65533;&#65533;J2&#65533;&#802;&#65533;1&#65533;$&#65533;.-&#65533;W_dB&#65533;&#65533;>&#65533;&#65533;3&#65533;!CD&#65533;Z&#65533;&#65533;&#65533;&#65533;&#65533;&#65533;C&#65533;&#65533;&#673;&#65533;F&#65533;h&#65533;Z:5&#65533;&#65533;o&#65533;&#65533;]&#65533;&#65533;&#410;Nzfv
&#65533;&#48642;&#65533;Hu&#65533;&#65533;&#65533;pF&#65533;&K&#65533;g&#65533;&#65533;q>&#65533;T&#65533;h&#65533;'oR&#65533;&#65533;[&#65533;)&#44051;&#65533;:&#65533;x&#65533;kS&#1974;%&#65533;&#65533;&#65533;&#65533;Na&#65533;xb)W=&#65533;&#65533;^M&#65533;&#65533;&#65533;6&#65533;&#65533;&#65533;0&#65533;&#65533;&#65533;&#65533;b^&#65533;	&#65533;cvLf&#65533;&#65533;&#65533;&#65533;.&#65533;t&#65533;N&#65533;&#65533;&#1323;&#65533;&&#65533;&#65533;&#65533;c&#65533;&#65533;!G&#65533;&#65533;&#65533;&#65533;_/*4&#65533;#&#65533;&#65533;p&#361;&#65533;&#65533;n&#65533;$E+&#65533; &#65533;&#65533;U&#65533;&#65533;&#65533;&#604;&#65533;u&#65533;}&#65533;BCx&#65533;'>&#65533;&#65533;^&#65533;&#65533; 3L&#1133;r&#65533;FE]4&#65533;&#65533;&#65533;eV&#65533;&#65533;&#65533;&#65533;+	.&#65533;&#65533;&#65533;&#65533;&#65533;&#65533;&#65533;^&#65533;&#65533;8}!RX&#65533;.h&1&#65533;&#65533;1&#65533;&#65533;&#65533;&#65533;T0&#65533;V\h%&#65533;J^&#65533;&#65533;&#65533;+&#65533;&#65533;FqI&#65533;&#65533;Tx&#777;&#65533;&#769;&#65533;&XJ
&#348;&#65533;&#65533;O&#65533;&#393;/D&#65533;&#65533;&#65533;qdn&#65533;/9&#65533;&#1432;'&#65533;&#65533;&#65533;~]&#65533;&#65533;&&#65533;$&#65533;&#733;0a&#65533;E&#49072;&#65533;&#65533;&#65533;C&#65533;'P&#65533;&#65533;_@s?&#65533;&#65533;&#65533;GA&#411;QKsJ&#65533;&#65533;on&#65533;&#65533;O1&#65533;q&#65533;&#65533;&#65533;&#971;d&#65533;!&#65533;&#1163;+	}&#65533;|lk&#65533;&#65533;<&#65533;&#65533;&#65533;#i$&#65533;&#65533;O]&#65533;O&#65533;&#65533;P&#65533;S&#65533;z"&#65533;&#65533;|&#65533;z&#65533;8&#65533;&&#65533;&#65533;,&#65533;5&#65533;'J&#1621;z&#65533;&#65533;u&#65533;.xZ&#65533;y&#65533;5&#65533;8&#65533;".&#648;&#65533;&#65533;&#65533;&#65533;-&#65533;&#65533;(6&#65533;&#65533;&#65533;.&#65533;%&#1188;&#65533;%,9W&&;&#545;/r E/&#65533;0x&#65533;c&#65533;&#65533;Dcr&#65533;&#1468;&6&#65533;&#65533;&#65533;&#65533;&#2193;&#65533;F7&#65533;&#65533;&#65533;n&#65533;
]&#65533;$&#65533;&#65533;H&#65533;&#65533;*&#65533;g&#65533;/&#65533;&#65533;	&#65533;cl&#65533;&#65533;&#892;&#65533;&#65533;&#65533;nT&#65533;e(&#1246;M&#65533;hJ&#65533;.^&#65533;8&#65533; $1&#65533;&#65533;PT&#65533;X&#65533;&#65533;@&#65533;&#65533;&#65533;&#65533;4NT&#65533;k&#65533;&#65533;&#65533;&#65533;&#1271;&#65533;qB
R&#65533;&#65533;t&#65533;&#65533;&#65533;GI'z.&#65533;&#65533;&#65533;Pa$&#65533;\L[&#65533;&#65533;&#65533;&#65533;{&#65533;&#65533;p|!&#65533;&#65533;y"m[&#65533;&#65533;&#65533;d&#65533;u&#65533;&#65533;>&#65533;E&#65533;\&#65533;xX"+J&#65533;&#65533;&#65533;&#65533;&#65533;H&#65533;Za`av&#65533;&#65533;y&#65533;G\7A&#65533;j&#65533;&#65533;PP&#65533;\&#65533;&#65533;	hh&#65533;HJHD&#65533;T&#65533;&#65533;&#65533;&#65533;&#65533;Q&#65533;E5s0&#65533;&#65533;t&#65533;)J1B&#65533;&#65533;(U&#65533;+&#65533;&#65533;&#65533;&#65533;&p&#65533;&#65533;^$&#65533;o&#65533;j&#65533;&#65533;9&#65533;&#65533;&#65533;G9@&#65533;;4i1X&#65533;&#178;&#65533;R&#65533;4&#65533;LN;1L&#65533;&#65533;&#65533;	&#65533;4x&#65533;&#65533;&#65533;Hr&#65533;&#65533;&#65533;A&#65533;27&#65533;&#65533;/&#65533;&#65533;(&#65533;b&#65533;&#65533;n)i&#65533;&#65533;&#65533;>&#65533;6&#65533;&#65533;J"&#65533;X&#65533;/}&#65533;F&#65533;&#65533;f
]&#65533;&#65533;3IX&#65533;b&#65533;&#65533;&#65533;&#65533;+&#65533;&#65533;&#65533;&#65533;&#65533;1&#65533;&#65533;p&#65533;L&#65533;[&#65533;|&#65533;FP&#65533;&#65533;X&#65533;&#65533;v&#65533;Cy!+&#65533;&#65533;&#65533;<&#65533;&#65533;L&#65533;&#1905;uD &#65533;!p&#65533;&#65533;&#65533;&#65533;c&#65533;6&#65533;	V&#65533;mHJ&#65533;,8&#65533;&#65533;&#65533;&#65533;&#65533;*&#785;&#65533;&<&#65533;&#65533;BXCd&#65533;;M4&#578652;&#65533;Ca&#65533;&#65533;&#65533;BCZ0&#65533;q&#65533;:&#65533;j&#65533;K&#65533;0&#65533;&#65533;&#65533;&#65533;x&#65533;0&#65533;vYU&#65533;&#11706;&#65533;&#65533;?&#65533;`&#65533;d&#65533;5].{a&#65533;&#65533;&#65533;&#65533;q&#65533;&#65533;C&#65533;&#65533;$&#65533;a&#65533;B!&#65533;y&#65533;8&#65533;4&#65533;,&#65533;&#65533;&#534;+&#65533;@&#65533;<a&#65533;X,&#1152;&#65533;mB&#65533;&#65533;&#65533;0&#65533;'4&#65533;"&#65533;)X0g@1v&#65533;&#65533;&#65533;`(&#65533;&#65533;fF3&#65533;&#1573;&#65533;~Xr &#65533;&#65533;&#65533;k~&#65533;c&#65533;c&#65533;&#65533;&#65533;9&#65533;'&#65533;(&#65533;g!i&#65533;&#65533;F&#65533;&#65533;&#65533;5Vs&#65533;&#65533;<t&#65533;&#65533;dlb&#65533;]YJ&#65533;&#65533;,&#65533;&#65533;&#65533;q&#65533;B&#65533;&#65533;x&#65533;&#65533;"0&#65533;ME&#65533;2,&#65533; P1&#65533;&#65533;2&#65533;&#65533;&#65533;&#65533;.f'_X&#65533;&#65533;\t&#65533;:&#65533;&#65533;V&#725;z&#65533;ZJ&#65533;U2s&#65533;*p&#65533;&#65533;&#65533;t&#65533;\&#65533;&#65533;d&#65533;`0&#65533;&&#65533;&#65533;K23s&#65533;&#65533;&#65533;&#65533;Y&#65533;U&#65533;o&#65533;&#65533;;4r&#65533;&#65533;&#65533;Z&#65533;&#65533;&#65533;I&#65533;9]#`&#65533;&#65533; &#65533;l&#65533;;&#65533;Qcb&#65533;`&#65533;8r&#65533;&#65533;&#65533;&#65533;&#65533;&#65533;&#65533;cC&#65533;&#65533;&#65533;&#65533;t&#65533;&#65533;&#65533;&#65533;FD&#65533;&#65533;&#65533;t&#65533;iB&#65533;&#259; &#65533;&#65533;&#65533;&#65533;&#65533;>&#65533; &#65533;+&#65533;j&#65533;q8&#65533;a&#65533;&#65533;pT57T&#65533;M[&#65533;Z=N&#65533;"&#65533;X&#65533;s&#65533;&#65533;	&#65533;&#65533;do&#65533;%&#65533;&#1754;&#65533;N&#65533;&#65533;&#65533;K&#65533;&#65533;&#65533;&#65533;n&#65533;>DQn&#1840;&#65533;&#65533;&#65533;&#65533;&#1948;@&#65533;.Rw&#65533;&#65533;0$&#65533;|u&#65533;&#65533;&#65533;&#65533;&#65533;]&#65533;&#65533;A&#65533;&#65533;+tc&#65533;&&#65533;&#65533;&#65533;&#1543;&#65533;&#65533;Y&#65533;4&#65533;/l&#65533;&#65533;&#65533;&#65533;&#65533;P&#65533;3&#65533;&#65533;&#65533;\Q&#65533;&#65533;&#65533;&#65533;kRbd&#65533;w&#65533;"&f&#65533;B&#65533;<&#65533;'&#65533;&#65533;&#65533;&#65533;0&#2074;6&#1569;`&#65533;
#&#65533;&#65533;Cd<&#65533;&#65533;N;&#65533;Q&#65533;`&#65533;&#65533;&#65533;&#65533;(&#65533;&#65533;&#65533;U
$;p*&#65533;SL&#65533;^.&#65533;&#65533;O&#65533;06&#65533;&#65533;#_e/}&#1406;&#65533;&#65533;M|&#65533;&#1675;&#65533;T!&#65533;&#65533;r-d&#65533;&#65533;q<&#65533;&#65533;A`#&#65533;e`&#65533;P&#65533;&#65533;&#65533;o&#65533;Q&#65533;&#65533;&#65533;C5;&#65533;!K&#723;&#65533;#&#65533;&#65533; <&#65533;>OF&#65533; &#65533;&#65533;iA:&#65533;8&#65533;:B&#65533;/&#65533;&#65533;e&#995;&#65533;&#65533;&#1058;&#65533;4&#65533;m&#65533;&#65533;'&#65533;&#65533;&#65533;&#282;&#65533;}&#65533; &#65533;&#65533;&#65533;&#65533;&#65533;,nb&#65533;c[H&#65533;&#65533;l&#65533;y&#65533;!&#65533;0&#65533;&#65533;z&#65533;&#65533;&#65533;&#65533;%&#65533;=&#65533;&#65533;=a7&#65533;{&#65533;&#65533;&#65533;e&#65533;&#65533;7]&#514;a&#65533;&#65533;&#65533;&#65533;&#264;&#65533;&#65533;+&#65533;&#65533;>&#65533;T5&#65533;&#65533;71&#823;{&#65533;r0uRN&#65533;U;&#65533;S_&#65533;$M&#65533;Yk&#65533;V&#65533;&#65533;pq&#65533;Ts&#65533;&#65533;P&#65533;&#65533;&#65533;&#65533;&#65533;g3DWEdbrV(f&#65533;n&#65533;&#65533;&#65533;
&#65533;A
&#65533;&#65533;1&#65533;9&#65533;,&#65533;&#65533;&#65533;&#65533;#&#65533;"m&#65533;v&#65533;&#65533;&#65533; T&#65533;&#1989;&#65533;u$&#65533;&#65533;v&#65533;+&#915;\&#65533;&#65533;0$&#65533;Pd&#65533;i3&#65533;Pi&#65533;
uT&#65533;&#65533;S&#65533;&#65533;L}&#65533;&#65533;QT&#65533;pl&#65533;&#65533;Ai&#65533;A&#65533;	&#65533;j&#65533;n&#65533;F
&#65533;&#65533;~;T&#65533; x&#65533;u&#65533;&#65533;Q|j 7&#1302;&#1366;&#65533;&#65533;i&#65533;1xQ#&#65533;s7Z!10&#65533;Qc&#65533;ya&#65533;&#65533;&#65533;2&#65533;&#65533;=`&#65533;z&#65533;Y&#65533;fj&#65533;pk:&#65533;gE#&#65533;&#65533;&#65533;&#65533;p[&#65533;&#65533;!c&#65533;k&#65533;&#65533;Zr5&#65533;&#65533;
&#65533;!&#65533; l&#65533;&#395;&#65533;Ae&#65533;Z&#65533; G&#65533; &#65533;&#65533;:r1]&#65533;&#65533;$&#65533;&#65533;f~N!#&#65533;m	&#65533;&CQAa\&#65533; K%&#65533;~&#65533;&#65533;.T&#65533;	$&#65533;DL&#65533;&#65533;&#65533;p&#65533;&#65533;&#65533;:97A!&#885;M!q3&#65533;
d&#65533;A-&#65533;$&#65533;P*aNM&#65533;k&#65533;&#65533;`&#65533;&#65533;&#65533;&#65533;&#65533;p
&#65533;@&#65533;&#65533; &#65533;j&#65533;qq@&#65533;8CN&#65533;	&#65533;&#65533;&#65533;&#65533;j"&#65533;&#65533;O0hi-M&#65533;&#65533;&#65533;;1 &#65533;&#65533;Q&#65533;A&#65533;&#65533;&#65533;&#65533;0"&#65533;'k&#65533;M`&#65533;Q 
&#65533;&#65533;&#65533;z&#65533;+k&#65533;-O&#65533;
DIu&#65533;Q @!r&#65533;&#65533;Z&#65533;G&#65533;&#65533;&#65533;&#65533;&#65533;&#65533;P?$&#65533;&#65533;&#65533;&#65533;&#65533;v&#65533;f&#65533;q&#65533;!&#65533;Av
&#65533;`&#65533;r&#65533;0&#65533;&#65533;	x&#65533;a&#65533;&#65533;gb&#65533;1Nbo&#65533;&#65533;q&#65533;rpH&#65533;&#65533;&#65533;&#65533;c&#65533;&#65533;*A)|-&#65533;&#65533;&#1097;bzcDz&#65533;qz&#65533;&#65533;z&#65533;&#65533;	ZG&#65533;&#65533;H"(B$&#65533;0i&#65533;^&#65533;m&#65533; &#193;[&#65533;&#65533; &#65533;(!&#65533;&#65533;HB5&#65533;&#65533;&#65533;
aw&#65533;|&#65533;&#65533;f&#65533;f V#$~"]&#65533;&#65533;Lk&#65533;oN&#65533; T&#65533;&#65533;&#65533;#	&#65533;{V&#65533;)&#65533;&#65533;m*&#65533;+&#65533;&#65533;8&#65533;&#65533;&#65533;&#65533;}I&#65533;]&#65533;e&#65533;&#65533;wa&#65533;&#65533;9&#65533;&#65533;b~&#65533;&#65533;&#65533;:i&#65533;O$&#65533;dS<&#65533;&#65533;d&#65533;@&#65533;&#65533;q.q_&#65533;
&#65533;&#65533;N&#65533;&#65533;&#65533;&#65533;&#65533;&#65533;&#65533; 	&#65533;&#65533;&#65533;	|&#65533;$&#65533;P&#65533;pU3&#65533;&#65533;&#65533;@&#65533;&#1971;0&#65533;&#65533;4&#65533;&#65533;=&#1843;7\&#65533;&#65533;	&#65533;*^ fn&#65533;=#
q"&#65533;&#65533;vKa&#65533;&#65533;S&#65533;`&#65533;dU&#65533;i&#65533;&#65533;S&#65533;&#65533;y_ &#65533;&#65533;2?Y&#65533;&#65533;&#65533;]&#65533;G&#65533;``&#65533;;&"u&#65533;v&#65533;5?&#65533;&#65533;'&#65533;H1r&#65533;w&#65533;&#65533;w&#65533;:&#65533;?[&#65533;	m&#65533;&#65533;&#65533;&#65533;nQz&#1351;&#65533;&#65533;&#65533;]&#65533;k&#65533;8&#65533;Pf&#65533;&#65533;_ &#65533;Q=8&#65533;\$&#65533;&#65533;Q&#65533;b4z&#65533;&#65533;0@&#65533;zrG&#65533;)GT3&#708;"&#65533;
&#65533;1?d&#65533;~~&#65533;&#65533;udY&#65533;&#65533;&#65533;&#65533;&#65533; ZSI&#65533;T&#65533;&#440;a&#65533;m&#65533;!&#65533;&#65533;
vN&#65533;"&#65533;&#65533;'&#65533;m#&#65533;O#r&#65533;7&#65533;&#65533;&#65533;&#65533;@E~m%&#65533;&#65533;&#65533;
V&#65533;&#65533;@"DB&#65533;&#65533;&#65533;n&#65533;&#65533;rA&#65533;&#65533;
D&#65533;Cs0&#65533;s&#65533;'Q+&#65533;oCmO&#65533;&#978;&#1060;o&#65533;_1d&#65533;&#65533; &#65533;&#65533;&#65533;Q`kP
&#65533;&#65533;`&#65533;&#65533;&#65533;PR&#65533;U&#65533;p&#65533;&#65533;&#65533;@
 &#65533;&#65533;@&#65533;&#65533;.*1e^ &#65533;&#65533;
w"&#65533;&#65533;O&#65533;3J"!R&#65533;b&#65533;&#65533;&#65533;_&#65533;&#65533;&#65533;&#65533;&#65533;&#65533;P'&#65533;0J&#65533;&#65533;;&#65533;ZQCZ&#65533;@&#65533;@&#65533;Q&#65533;&#65533;o&#65533;A&#688;&#65533;Q/&#65533;P#;&#65533;&#817;+w&#65533;&#65533; tkD&#65533;&#65533;<uqqi&#65533;3&#65533;&#65533;	H&#65533;&#65533;&#33199;qU34
X&#65533;wIg/&#65533;&#1046;~&#65533;)&#1574;;J&#65533;&#65533;F&#65533;&#65533;!i&#65533;WFE(&#65533;\&#1043;&#65533;+r&#65533;&#65533;&#65533;&#65533;E&#65533;&#65533;&&#65533;&#65533;a&#65533;i&#65533;&#65533;21&#65533;&#65533;&#65533;&#65533;r&#65533;XB&#65533;UG&#65533;&#65533;4%G&#65533;}&#65533;&#65533;mw$&#65533;&#65533;5&#65533;C!&#65533;&#65533;&#65533;&#65533;&#65533;4j&#65533;k &#65533;H5&#65533;6&#65533; R!&#65533;&#65533;&#441;'&#65533;QO&#65533;	&#65533;&#65533;&#65533;+B&#65533;&#65533;&#65533;viP&#65533;&#65533;&#65533;Z:&#65533;&#65533;9&#65533;69J&#65533;&#65533;N&#65533;&#65533;	q&#65533;f&#65533;X"Gio&#65533;&#65533;9&#65533;&#65533;c&#65533;4&#65533;&#65533;4Rp&#65533;&#65533;&#65533;&#65533;c'A&#65533;&#65533;&#65533;X&#1119;0&#65533;&#65533;i0	&#65533;tq&#65533;p
&#65533;`~&#65533;&#65533;&#65533;@O&#65533;&#65533;k@&#65533;&#65533;&#65533;,'&#65533;
#&&#65533;&#1571;U1B&#65533;&#65533;O
R&#65533;&#65533;R1&#65533; {&#65533;	q&#65533;&#65533;&#65533;LI&#65533;&&#867;Adq/&#65533;&#65533;&#65533;&#65533;7^
&#65533;&#65533;&#65533;9Y&#65533;&#65533;;T<!:&#65533;&#1835;&#65533;&#65533;c&#65533;j&#65533;g&#65533;q&#65533;=&#65533;&#65533;E&#65533;
&#65533;UN"7&#65533;&#1120;3D&#65533;8&#65533;C&#65533;3&#65533;G&#427;1j&#65533;g&#65533;vatj&#65533;&#65533;u&#65533;"~&#65533;&#65533;_&#65533;.&#65533;&#65533;&#65533;&#65533;&#65533;&#65533;&#65533;&#65533;	&#65533;9&#65533;|U&#65533;&#65533;&#65533;W&#65533;&#65533;iX,&#1256;&#65533;uD&#65533;ZCQ!k&#760;&#65533;5&#65533;@~&#65533;Do@k&#65533;p\nS&#65533;w5&#65533;&#65533;
&#65533;!rH&#65533;o&#65533;
&#65533;&#65533;7&#65533;&#65533;rG&#65533;&#65533;!j&#65533;"&#65533;&#65533;4&#65533;F&#65533;&#65533;&#65533;&#65533;&#65533;&#65533;|lk&#65533;&#65533;*&#983;&#65533;&#65533;&#65533;$&#65533;&#65533;op%&#65533;8&#65533;3&#65533;H<xj&#65533;&&#65533;1J&#65533;y:V&#65533;&#65533;&#65533;&#65533;[p` &#65533;&#65533;
&#65533;&#65533;)\&#65533;:&#65533;&#65533;&#65533;_&#65533;2&#65533;&#65533;&#65533;&#65533;P&#65533;&#65533;&#65533;:&#65533;I&#65533;&#65533;IyM&#65533;O&#65533;*&#1619;&#65533;Nm&#65533;$&#65533;0&#65533;&#65533;,+&#65533;&#65533;Jr&#65533;&#65533;p/D&#65533;?U&#65533;&#65533;@
q&#65533;&#65533;/&#65533;Q&#65533;)&#65533;|W$&#65533;1&#65533;(&#65533;&#65533;&#65533;Y&#65533;:&#65533;R/&#65533;r&#65533;&#65533;Au&#65533;&#65533;&#65533;p09Ih7BJ)v&#65533;&#65533;&#65533;;[&#65533;&#65533;&#65533;&#65533;&#65533;B:&#65533;<&#65533;	&#65533;0&#65533;&#65533;p&#65533;C2&#65533;gm&#65533;ow&#65533;&#65533;&#65533;6Jo@&#65533;&#65533;&#65533;&#65533;U&#65533;&#1094;q&#65533;&#65533;1&#65533;&#65533; &#65533;E&#65533;&#65533;&#65533;y&#65533;&#1825;&#65533;&#65533;xi&#65533;&#65533;&#65533;&#65533;X&#65533;w&#65533;s&#65533;&#65533;Y&#65533;&#65533;!&#65533;&#65533;&#65533;&#65533;m&#65533;&#65533;	2&#65533;j&#65533;&#65533;&#65533;%&#65533;Tc5&#65533;&#65533;
&#65533;&#65533; &#65533;(4&#65533;&#65533;!&#65533;&#65533;}&#65533;&#65533;X"&#65533;&#65533;	&#65533;`6&#65533;6&#65533;0&#490;e&#65533;&#65533;a&#65533;<&#144;&#65533;&#65533;<Ec&#65533;&#65533;&#65533;lu&#65533;8&#65533;&#65533;"&#65533;&#65533;&#667;&#65533;&#65533;m&#65533;&#65533;p&#65533;!H&#65533;~d&#65533;	fF&#65533;&#65533; o&#65533;&#65533;x&#65533;Q!&#65533;&#65533;dM@)&#65533;&#65533;
&#65533;@W_&#65533;&#65533;+{,&#65533;&#65533;.B&#65533;&#65533; &#65533;&#65533;&#65533;&#65533;0&#65533;M9&#65533;&#65533;&#65533;L&#65533;a&#65533;&#65533;F&#65533;=`&#65533;&#65533;_&#65533;V&#65533;&#65533;&#65533;,&#65533;&#65533;&#65533;u&#65533;&#65533;%ra4&#65533;&#65533;
&#65533;P&#65533;&#65533;Z&#65533;D`&#65533;m&#65533;&#65533;^&#65533;&#65533;&#65533;&#65533;&#65533;&#65533;:r&#65533;YO&#65533;L(I&#65533;67&#65533;&#65533;&#65533;&#65533;&&#65533;&#65533;&#65533;&#65533;&#838;r Q&#65533;!)&#65533;PtC Lo&#65533;7&#17778;A&#65533;DG0&#65533;&#65533;&#65533;m&#65533;&#526;&#65533;{&#65533;b&#33203;Q&#65533;A&#1272;A&#65533;P_U&#65533;&#65533;;&#65533;&#65533;WtY&#65533;&#65533;&#65533;&#65533;&#65533;&#65533; &#65533;&#65533;&#65533;X&#65533;&#65533;(`T&#405;&#65533;y&#65533;&#65533;&#65533;&#65533;&#65533;K&#65533;r&#65533;&#1362;&#65533;
&#65533;+&#65533;&#654;&#65533;&#523;5z&#65533;m&#65533;a&#65533;h&#65533;{&#65533;V&#65533;RW&#65533;
V&#65533;Hsu&#65533;f#[&#65533;&#65533;&#65533;"&#65533;(5&#65533;&#65533;&#65533;&#65533;&#65533;&#65533;@&#65533;&#65533; RE&#65533;[&#65533;!Q&#65533;`Y&#65533;&#65533;&#65533;
&#65533; &#65533;Ob^&#65533;4."7&#65533;&#65533;&#65533;&#65533;&#864;4&#65533;&#65533;eor&#65533;%&#65533;&#65533;
h&#65533;&#65533;6KO9&#65533;&#65533;s&#65533;&#65533;&#65533;&#65533;&#65533;7&#65533;^&#65533;&#65533;7m&#65533;n&#65533;&#65533;&#65533;&#65533;_&#65533;&#65533;iP&#65533;&#65533;&#599;&#65533;	&#65533;&#65533;gH&#65533;&#65533;&#65533;=&#65533;&#65533;&#65533;&#65533;&#65533;0q&#65533;e]&#65533;qW&#65533;&#65533;&#65533;!&#65533;&#65533;1OQ``&#65533;f&#65533;2]w&#65533;&#65533;&#65533;&#65533;&#65533;C
&#65533;p&#65533;p&#65533;r&#65533;&#65533;>&#65533;
&#1474;&#1746;&#65533;&#65533;17x&#65533;YH)L&#65533; &#65533;&#65533; &#1929;&#65533;&#848;&#65533;ax&#65533;qc&#65533;g	Du&#65533;z&#65533;LY%6T&#65533;"&#65533;:Z&#65533;fH&#65533;r&#65533;i&#65533;&#65533;0R0&#1108;&#65533;0&#65533;@&#65533; |y(Y&#856;&#65533;?&#65533;(&#65533;&#65533;&#65533;Ji&#65533;z&#65533;'z&#65533;&#65533;&#65533;&#65533;q&#65533;&#65533;&#523;C&#65533;E&#65533;&#65533;&#65533;&#65533;&#65533;WH"Z&#65533;IH&#65533;&#65533;&#65533;&#65533;5&#65533;&#65533; &#65533;|&#65533;&#65533;av&#65533;&#65533;&#65533;
&#65533;&#65533;&#65533;&#65533;&#65533;\H&#65533;&#65533;mx&#65533;x&#65533;&#65533;&#448;r&#65533;$n&#65533;&#65533;s&#65533;&#65533;&#65533;&#65533;Cp H&#65533;&#65533;L&#65533;k&#65533;r>&&#65533;P4&#65533;&#65533;&#65533;&#65533;W"#&#65533;VJ"&#65533;&#65533;`:&#65533;Y@JW&#65533;	&#65533;&#65533;'&#65533;(&#65533;&#65533;w'.&#65533;&#65533;&#65533;&#65533;G0&#65533; &#65533;&#65533;R&#65533;a-&#65533;&#65533;&#65533;Arlp&#65533;&#65533;TO&#65533;&#65533;&#65533;%&#65533;*i&#65533;%&#65533;?#{
&#65533;&#65533;g&&#65533;(&#65533;/&#65533;h"a&#65533;&#65533;<Nt:V&#65533;qD&#65533;0br&#65533;1&#65533;G&#65533;,&#65533;&#65533;&#65533;&#65533;S&#65533; VNRmMk5&#65533;oQdeN&#65533;&#65533;H&#65533;&#65533;$&#65533;V&#65533;&#65533;$&#65533;r&#65533;&#65533;4q
&#65533;
&#65533;&#65533;&#1129;&#65533;&#65533;d&#65533;&#639;V&#65533;&#65533;&#65533;&#65533;A&#65533;?O&#65533;;;_&#65533;@9"&#65533;9&#627;&#65533;&#65533;&#1089;X&#65533;&#65533;z&#65533;&#394728;&#65533;&#1400;\&#65533;D&#65533;<&#65533;
&#65533;&#65533;+N&#65533;^&#65533;
&L1b&#198;EV1&#65533;,`&#65533;&&#65533;&#65533;+O&#65533;D&#65533;i&#1244;M&#65533;4u&#65533;&#65533;I&#65533;AN&#65533;><&#65533;&#65533;&#65533;M&#65533;Bq&#65533;&#65533;&#65533;&#65533;Y&#65533;6&#65533;&&#65533;#&#65533;X&#276;)#6&#65533;&#65533;7j&#65533;&#65533;vl)&#265;&#65533;X&#65533;IS&#65533;&#65533;aN&#1228;&#65533;&#65533;&#65533;#'0j&#65533;lb&#65533;&#65533;/^&#1960;&#65533;&#65533;
&#65533;&#1595;&#65533;i<&#65533;&#65533;e&#65533;&#65533;&#65533;4v&#65533;&#65533;&#65533;&#65533;E&#65533;*wY[g&#65533;U&#65533;.P&#65533;<&#65533;"&#65533;&#65533;&#65533;P&#65533;H&#65533;&#1157;&#65533;*c&#65533;&#65533;h&#65533;&#65533;&#65533;K)&#65533;&#65533;&#65533;3+i&#65533;&#65533;&#65533;Wm&#65533;,&#65533;&#65533;&#1252;)&#65533;&#65533;v&#65533;&#65533;DI&#65533;&N&#65533;&#65533;iX&#65533;&#65533;&#65533;+&#65533;/\&#65533;&#65533;&#65533;&#133;&#1274;v&#65533;xG&#65533;7&#65533;&#65533;:n&#1572;&#65533;T<w&#65533;&#65533;&#1853;
&#65533;&#557;&#65533;W&#65533;&#65533;]&#65533;&#65533;q&#65533;~&#65533;&#65533;%N&#65533;w&#65533;YO6&#65533;&#65533;'6&#65533;&#65533;&#65533;/&#65533; &#65533;&#65533;db&#65533;&#65533;(*&#65533;&#65533;0&#65533;.D,&#65533;/&#65533;pew&#65533;&#65533;)0&#65533;H*N<&#65533;5&#1960;&#65533;]8
F&#65533;W6I&#13176;&#65533;&#65533;&#65533;4&#65533;hc&#65533;Qp&#65533;E&#65533;_&#65533;9&#65533;&#65533;aT&#65533;9&#65533;&#65533;&#65533;7&#65533;&#65533;P&#65533;&#65533;4&#65533;&#65533;+&#65533;*s&#65533;\&#65533;&#65533;&#65533;w&#65533;Y&#65533;c&#65533;&#65533;(a&#65533;Q&L&#65533;&#65533;q&#65533;>0&#65533;AoD&#65533;N;E&#65533;&#65533;,&#65533;@&#65533; >&#65533; `0*p&#65533;&#65533;9
&#1161;&#65533;b&#65533;!b&#65533;&#65533;&#65533;&#65533;jH"&#65533;fy$&#65533;:&#65533;)&#65533;&#65533;&#27689;&#65533;&#65533;
E &#65533;`A&#550;&#65533;&#65533;&#65533;t96Y&#65533;=)J&#65533;a&#65533;y&#65533;`@JIU&#1076;&#65533;&#65533;&#65533;&#65533;d,9^&#65533;&#65533;-)u&#65533;N&#65533;p#N|!&#65533;X&#65533;DL/&#65533;&#51858;&#65533;7d&#65533;&#65533;&#65533; s&#65533;%8n&#65533;&#65533;Y&#65533;&#65533;V:&#65533;&#65533;&#65533;xE&#65533;8&#65533;&#65533;&#65533;&&#65533;{&#65533;u&#65533;&#65533;C&#65533;&#864;(
&#65533;&#65533;&#65533;&#65533;&#65533;d&#65533;&#478;j&#65533;@&#65533;&#65533;&#65533;&#65533;&#65533;&#65533;d&#65533;&#65533;	&#65533;&#65533;(&#65533;&#65533;&#65533;&#65533;w&#65533;[G&#65533;7&#65533;h&#65533;&#65533;&#65533;&#65533;&#65533;x&#65533;&#65533;
.rF,&#65533;'&#65533;
&#65533;&#65533;1&#65533;&#65533;&#65533;@&#65533;&#65533;/H9g&#65533;#&#65533;IC&#65533;&#65533;&#65533;&#65533;,#&#65533;AF*&#65533;&#528;&#65533;.&&#65533;&#65533;\&#65533;Q&#65533;$MT&#65533;&#65533;*&#65533;&#65533;i.&#65533;`CC&#65533;)&#65533;o&#65533;4&#1832;#&#65533;_&#65533;YJd&#65533;&#403;s&#65533;(c&#65533;*&#65533;0&#65533;&#65533;GP&#65533;]&#65533;&#65533;&#65533;D&#65533;&#65533;&#65533;&#65533;|&#65533;(O|&#65533;&#65533;4&#65533;&#65533;*&#65533;&#65533;&#65533;:Z&#65533;80&#65533;&#65533;&#780;&#65533;R&#65533;Mw&#65533;V&#65533;M0&#65533;T&#65533;&#65533;DaX&#65533;&#65533;=&#65533;&#65533;3PJ &#65533;P>&#65533;s&#65533;q&#65533;D&#1368;&#65533;'V&#65533;&#65533;!&#65533;&#65533;"&#65533;$&#65533;e&#65533;&#65533;DJ&#65533;Sk:6&#65533;&#65533;&#65533;MRh&#65533;W&#65533;G&#65533;F&&#65533;P&#65533;X&#65533;7&4%&#65533;&#65533;>1&#65533;b_&#65533;T%&#65533;&#65533;F&#65533;&#137;(&#65533;&#65533;Wa&#65533;&#1094;r&#65533;9@i&#65533;&#65533;&#65533;&#65533;*&#65533;&#65533;&#65533;&#65533;4&#65533;@&#65533;$&#65533;Vo&#65533;\&#65533;&#65533;&#1197;&#432;&#65533;&#65533;i&#65533;&#65533;3&#65533;&#65533;&#65533;2&#65533;&#65533;1&#65533;18pA&#65533;&#65533;&&#65533;!1b&#65533;(6&#65533;&#65533;&#65533;3&#65533;&#1220;9&#65533;cf	&#65533;&#65533;&#65533;
&#65533;y&#65533;d^ C&#65533;Z4bt&#65533;O&#65533;\N&#65533;&#65533;9&#65533;<&#65533;qM&#65533;t&#65533;: &#65533;t(;&#65533;&#65533;&#65533;!&#65533;/`hC&#65533; &#65533;:&#65533;C{&#65533;&#65533;&#65533;&#65533;&#65533;p&&#65533;&#65533;&#65533;W&#65533;&#65533;R&#65533;&#65533;&#65533;2FDah&#65533;z&#65533;&#65533;@&#65533;r&#65533;c&#65533;&#435;F&#65533;&#65533;m&#65533;a[&#65533;up&#65533;R6	8&#65533;&#65533;D&#65533;&#65533;B+&#65533;0&#65533;3&#65533;&#65533;R&#65533;&w&#65533;u&#65533;I&#65533;&#65533;&#65533;&#65533;&#65533;&#65533;&#65533;&#65533;e<TJ&#65533;X&#65533;b&#65533;L&#65533;3F&r;&#65533;!&#65533;{&#65533;X&#65533;yZ&#65533;C&#65533;N&#65533;!&#1952;E&#65533;o"&#65533;!&#65533;
f &#65533;&#65533;dq&#65533;&#65533;'x&#65533;&#65533;w&#65533;(&#65533;F&#65533;&#65533;w&#65533;dr&#65533;"&#65533;&#65533;HT&#65533;&#65533;&#65533;|*9&#65533;&#65533;T&#65533;&#65533;&#65533;&#65533;U.Q'&#65533;p&#65533;&#65533;zb|&#65533;+&#65533;&#65533;?&#65533;hrla&#65533;^B&#65533;&#65533;&#65533;&#65533;	&#65533;&#65533;EB&#65533;&#65533;&#65533;&#65533;s&#1558;|2&#65533;W|&#65533;8]'&#65533;&#65533;&#65533;
&#65533;&#65533;&#65533;-{TT&#65533;&#65533;E&#65533;&#65533;&#65533;H&#65533;,&#65533;&#65533;&#65533;q!&#65533;&#65533;T&#65533;&#65533;.P&#65533;J&#65533;$&#65533;&#65533;&#65533;	r&#65533;&#65533;;|/hX&#65533;&#65533;eHt&#65533;&#65533;&#65533;&#65533;bb
&#65533;&#153;&#65533;&#65533;a9&#65533;&#65533;&#65533;&#65533;&#65533;&#65533;&#65533;&#65533;&#590;2\&#276;&#65533;&#65533;&&#65533;,&#65533;z3&#65533;L&#65533;)&#65533;&&#65533;1&#65533;&#65533;&#65533;j&#65533;&#65533;&#65533;+&#65533;4&#65533;4H&#65533;?]&#65533;K&#65533;4C
u&#65533;cL&#65533;(&#65533;$	&#65533;&#65533;&#1136;&#65533;C0&#65533;@&#65533;&#65533;&#65533;%&#65533;<k&#323;6Ma&#65533;2E&#65533;&#65533;_&#65533;&#65533;&#65533;80&#65533;&#65533;c&#65533;-&#65533;Q&#65533;WhsnhR&#65533;&#65533;3:&#65533;&#65533;&#65533;&#65533;QC&#65533;D&#65533;d,&#65533;u&#65533;4
1&#65533;rJ&#65533;$BZ&#65533;&#7244;7*x0&#65533;&#65533;>`&#65533;&#65533;&#65533;&#65533;&#65533;>`&#65533;!&#65533;&#65533;F(YgOx&#65533;&#2014;&#65533;&#65533;'&#1579;'&#65533;&#65533;&#765;!&#65533;
$uIH&#65533;&#65533;&#65533;\&#65533;jD&#65533;&#65533;bTP&#65533;w&#65533;dT&#65533;&#65533;)&#65533;&#65533;&#65533;	&#65533;&#65533;&#65533;&#65533; J=&#65533;$&#65533;7)&#65533;&#65533;s&#65533;F&#65533;%&#65533;&&#65533;&#65533;F7&#65533;DEf&#65533;&#65533;&#65533;&#1540;x&&#65533;&#65533;&#65533;t,&#65533;I&#65533;&#65533;6X&#65533;&#65533;Y*,&#65533;9!&#65533;&#65533;E&#65533; &#65533;,&#65533;&#65533;&#65533;&h&#65533;&#65533;&#65533;&#65533;&#1712;5&#65533;A&#65533;&#65533;&#65533;6]H,&#65533;+&#65533;&#65533;'4!
n&#65533;&#65533;/@&#65533;d v&#65533;-{C(&#65533;s]&#65533;&#65533;?&#65533;&#65533;&#65533;ZQc$k&#65533;&#65533;]T&#65533;+&#65533;A1&#65533;O&#65533;$&#65533;&#236;&#65533;b&#65533;S&#65533;'k&#65533;(&#65533;&#65533;&#65533;XRj?'&#65533;&#65533;z&#65533;&#65533;&#65533;h#Q&#65533;&#65533;&#65533;&#65533;&#65533;m&#65533;&#65533;B<&#65533;
_$C&#65533;&#65533;&#65533;&#1256;&#65533;&#65533;&#65533;MU&#65533;E/&#65533;q&#65533;&#65533;&#65533;D&#65533;&#65533;Q&#65533;lO&#65533;P&#65533;5;&#65533;a&#65533;;&#65533;a&#65533;@EJ7&#65533;&#65533;&#1892;T&#65533;_&#65533;t&#65533;y&#65533;&#65533;+~&#65533;L&#65533;j&#65533;v&#65533;&#65533;&#276;JO&#65533;*&#65533;X&#65533; &#65533;o*&#65533;&#65533;o| &#65533;&#65533;}@&#65533;!XA&#65533;&#1939;&#65533;&#929;&#65533;	0'&#65533;g&#65533;&#65533;9d{X&#65533;&#65533;/&#65533;5?&#65533;|9y&#65533;&(&#65533;&#65533;&1&#65533;D&#65533;@&#65533;"+&#65533;	&#285;(I&#65533;&#65533;c&#65533;V&#62601;vb*&#65533;=&#65533;&#65533;v&#65533;v&#65533;&#65533;\l&#777;&#65533;&#65533;&#65533;&#65533;&#65533;&#65533;d&#65533;&#65533;W&#65533;&#65533;T&#65533;$&#65533;e&#65533;'&#65533;_&#65533;Lr&#65533;&#65533;&#65533;H&#65533;f&#9990;V0&#65533;WVlw4&#65533;&#65533;d#&#65533;&#65533;n&#65533;ZC &#65533;&#65533;m&#65533;=&#1932;&#65533;'<&#65533;9Q&#65533;D&#65533;DF&#65533;&#65533;&#65533;s=&#986;&#65533;&#65533;:3&#65533;&#65533;
&#65533;(&#65533;&#65533;^&#65533;&#65533;&#65533;&#65533;.&#65533;&#65533;0&#65533;&#65533;IF2&#65533;y&#65533;a\&#65533;&#65533;&#65533;&#65533;D&#65533;&#65533;&#1094;&#65533;8&#65533;BT&#65533;&#65533;q&#65533;&#65533;&#65533;4|&#65533;&#1401;&#65533;&#65533;adU/&#65533;&#1895;i&#65533;&#65533;E)&#65533;&#65533;9E9&#65533;&#65533;&#65533;&#65533;&#65533;&#65533;&#65533;wY&#65533;&#65533;&#65533;&#65533;7&#65533;d&#65533;&#65533;H&#65533;0H&#65533;&#1235;1&#65533;5n&#65533;&#65533;&#65533;&#65533;&1Bu~&#718;&#65533;]&#65533;n&#65533;&#593;#&#65533;&#65533;@A&#65533;5&#65533;)p~&#65533;&#65533;{&#65533;_@]&#65533;&#65533;&#65533;?&#65533;&#65533;$&#65533;H&#65533;!&#65533;&#65533;&#65533;;P8JI&#65533;&#65533;i&#65533;Q&#65533;&#65533;&#65533;&#65533;&#65533;&#65533;]&#65533;&#65533;P&#65533;&#65533;&#65533; &#65533;0&#65533;9p8J	&#65533;a&#1244;\A&#65533;9p	&#65533;`&#65533;&#65533;&#1045;&#65533;Y &#65533;$;0&#65533;X
&#65533;&#65533;LI&
&#65533;&#65533;&#65533;&#65533;&#65533;&#65533;#\&#65533;&#65533;&#65533;&#65533;&#65533;&#65533;&#65533;b&#65533;&#65533;P+Y&#65533;&#65533;&#65533;&#65533;
Uh U&#65533;h&#65533;W&#65533;&#65533;&#65533;x!N	&#65533;P&#65533;"&#65533;y&#65533;bH_&#1540;&#65533;.&#65533;Dc&#65533;@&#65533;.&#1156;aP&#65533;&#65533;&#65533;&#65533;&#65533;&#65533;&#65533;&#65533;&#65533; =b&#65533;i&#65533;&#65533;q&#65533;&&#65533;&#65533;&#65533;&#65533;&#65533;4&#1029;&#1729;&#4610;&#65533;B&#65533;9&#65533;vhXP&#65533;&#65533;&#65533;#F&#65533;&#65533;&#65533;&#65533;&#65533;8)&#65533;&#65533;&#65533;&#65533;&#65533;9&#65533;&#65533;&#65533; &#65533;&#544;&#65533;&#65533;3&#65533;!&#65533;b0 =&#65533;x&#65533;-`(&#65533;&#65533;p&#65533;8&#65533;&#65533;V&#65533;R&#65533;.0&#16684;&#65533;&#65533;&#1218;&#65533;3&#65533;&#65533;&#65533;&#65533;e&#65533;cP&#65533;&#65533; &#65533;&#65533;&#65533;&#65533;&#65533;4`&#65533;r&#65533;&#65533;)Q<3&#65533;&#65533;i&#65533;e$r&#65533;u&#65533;'b&#65533;&#65533;_&#65533;&#65533;x&#65533;5&#65533;&#65533;8P&#65533;&#65533;&#65533;&#65533;&#65533;SR&#65533;779&#65533;&#65533;`&#65533;7qa&#65533;]&#65533;"R&#65533;e
a&#65533;&#65533;&#65533;&#65533;?8&#65533;;D&#65533;&#65533;&#65533;&#65533;&#65533;@&#65533;q&#65533;L@&#65533;&#4676;b&#65533;z&#65533;&#65533;&#65533;&#65533;&#65533;`@&#65533;[k	&#65533;&#65533;&#65533;r)J!ZY&#65533;T'&#65533;|&#65533;X&#65533;&#65533;&#65533;&#65533;t&#65533;K&#65533;&#233;&#65533;
&#65533;(29N&#65533;A&#65533;H2p&#65533;<**&#1721;&#65533;&#65533;&#638;&#65533;60&#65533;&#65533;a&#1029;%&#65533;&#65533;&#65533;%&#65533;7 &#65533;Y&#65533;&#65533;P&#65533;&#65533;&#65533;X&#65533;&#65533;&#65533;.&#1530;&#65533;.(&#1722;4 &#65533;&#65533;&#1099;6&#310;7&#65533;,&#65533;M&#65533;&#65533;a&#65533;S&#65533;{&#65533;&#65533;&#65533;{&#65533;$(3&#65533;&#65533;&#65533;##/J&#65533;&#65533;&#65533;CzW&#65533;6`<&#65533;&#65533;Y(&#65533;V0$Q;&#65533;NH&_&#65533;&#65533;&#65533;&#65533;9&#65533;&#65533;4&#65533;&#419;4/&#65533;&#65533;&#1322;L&#65533;s&#65533;a&#65533;&#1274;J&#65533;&#65533;&#65533;W Y`&#65533;&#65533;$&#208;3&#65533;&#65533;uH&#65533;&#13033;v&#65533;&#65533;+T;8&#65533;&#65533;`&#65533;m&#65533;d&#65533;&#65533;	&#65533;F&#65533;d&#65533;8&#65533;&#65533;Sx&#65533;&#65533; */Y&#65533;g&#65533;Pr&#65533;&#65533;&#1238;&#65533; &#65533;P&#65533;&#65533;07&#65533;&#65533;&#65533;a&#65533;1&#65533;&#65533;
&#65533;&#65533;Q&#65533;ak}t&#65533;*&#65533;>&#1619;n*B&#65533;O&#65533;?8&#65533;D&#65533;&#65533;&#65533;&#65533;&#65533;&#65533;4'&#65533;|&#65533;&#65533;|&#65533;JY&#65533;&#65533;`"&#65533;&#65533;&#65533;&#65533;:
P&#65533;H&#65533;&#65533;&#65533;&#65533;8&#65533;&#65533;&#65533;S!&#580; &#65533;&#65533;:K&#65533;Q1&#65533;&#65533;&#5444;&#65533;&#65533;&#65533;(<&#65533;a&#65533;&#65533;7&#65533;(7&#65533;>#L&#65533;&#65533;&#65533;9H&#65533;h&#65533;ba&#65533;&#65533;&#65533;&#65533;oa&#65533;nc&#65533;&#65533;&#65533;&#65533;-$&#238;a&#65533;&#65533;&#65533;B&#65533;&#65533;&#65533;4X&#65533;&#65533;Q&#65533;
&#65533;&#65533;eC&#65533;N&#65533;f&#65533;K&#65533;$&#65533;&#1540;`0]&#65533;&#65533;&#65533;P8x&#65533;H&#65533;Y&#65533;DB5)&#1668;&#65533;Z&#65533;r&#65533;&#65533;{p&#65533;2(&#65533;8k)&#65533;&#65533;4&#65533;&#65533;h&#65533;&#65533;&#65533;8&#65533;<&#65533;&#65533;\ :&#65533;&#65533;&#65533;&#65533;Y&#65533;^&#65533;&#65533;x&#65533;W&#65533;J;&#65533;Wx&#65533;M&#65533;C&#65533;&#65533;&#65533;:&#65533;&#65533;s&#65533;&#65533;&#65533;S&#65533;&#65533;>&#65533;&#65533;&#750;VtD1.&#65533;&#65533;u2$@&#65533;&#65533;*6N&#65533;&#65533;&#65533;&&#65533;9Rd&#65533;M&#65533;F0&#65533;&#65533;H&#65533;;&#65533;+TN7xP(&#65533;,L&#65533;&#65533;&#65533;&#65533; &#65533;F&#65533;N0X'&#65533;*:7&#65533;&#65533; &#65533;&#65533;k&#65533;&#65533;2&#65533;&#65533;&#65533;(t&#65533;&#65533;&#65533;z&#49429;&#65533;&#157;e(&#65533;K&#65533;&#65533;&#65533; &#65533;&#65533;&#65533;&#65533;'&#65533;&#815;&#65533;&#65533;!&#65533;&#65533;z&#65533;4&#65533;&#65533;&#65533;&#65533;&#65533;&#65533;(&#65533;P&#65533;	&#65533;&#65533;'&#65533;&#65533;(Pq&#65533;M`&#65533;'&#65533;&#65533;&#65533;&#65533;}u'&#65533;H@&#65533;&#65533;&#65533;&#65533;&#65533;&#65533;&#65533;8&#65533;:k&#65533;H&#65533;&#65533;&#65533;&#65533;&#65533;&#65533;BQ7l
-R&#65533;&#65533;&#65533;&#65533;&#65533;I^&#65533;&#65533;&#1611;o&#65533;a&#65533;5Y&#65533;E&#65533;1&#65533;&#65533;J_&#65533;0L&#1329;PO&#65533;Y&#65533;&#65533;&#65533;`:X &#65533;b&#535;&#65533;&#65533;D&#65533;&#65533;O&#65533;&#65533;&#947;YH&#65533;&#65533;&#599;&#65533;&#65533;*&#65533;!7dL<&#1287;~&#65533;{&#65533;&#65533;/(.H&#65533;&#65533;K(%&#65533;&#65533;*&#65533;C&#65533; &#65533;(&#65533;-Ye:&#65533;3&#65533;&#65533;X&#65533;1Y&#65533;&#65533;&#65533;&#65533;&#65533;W&#65533;.R&#65533;4&#65533;3#(&#65533;2E&#65533;&#65533;&#65533;/p&#65533;_&#65533;&#65533;
&#65533;Q5_[!/0&#65533;&#65533;h9 &#65533;&#65533;&#528;T=&#65533;a&#65533;5&#65533;&#65533;$a@&#65533;j<&#65533;i&#1313;&#65533;&#65533;H6U%.&#65533;&#65533;4&#65533;#:&#65533;V&#65533;&#65533;`i&#65533;@&#65533;'&#65533;&#65533;(q&#65533;nc&#65533;S&#65533;&#65533;_&#65533;(e&#65533;Mr&#65533;2&#65533;&#65533;&#65533;;0&#65533;&#65533;\&#1943;X&#65533;vtFa &#65533;&#65533;&#65533;dWv&#887;0&#65533;&#65533;W(8&#65533;50(&#65533;&#65533;&#65533;&#65533;fmT&#65533;&#65533;&#65533;$&#65533;m&#65533;&#65533;&#520;&#65533;&#65533;1&&#65533;&#65533;M8&#1558;
u*&#65533;&#65533;&#65533;[&#65533;&#65533;&#65533;&#1569;&#65533;&#65533;YxMXQ&#65533;X&#65533;&#65533;l"&#65533;&#1311;&#65533;8Q&#65533;	&#65533;H&#65533;&#65533;Y&#1137;&#65533;&#1341;&#65533;&#65533;&#65533;1&#65533;&#65533;&#65533;M &#65533;/&#65533;+&#65533;-&#65533;&#65533;&#65533;8`&#65533;~r&#65533;&#65533;&#65533;&#65533;&#65533;&#65533;W&#65533;&#65533;&#856;&#65533;D{8&#65533;&#65533;&#65533;&#65533;&#65533;I&#65533;&#65533;0&#65533;&#65533;]
R&#65533;&#65533;i&#65533;&#65533;&#65533;&#65533;p`&#832;.&#65533;'&#366;Y02&#65533;&#65533;Q&#65533;&#654;@S>&#65533;I]8&#65533;&#65533;R&#65533;&#65533;[;&#65533;9&#65533;-5I&#65533;&#65533;PU&#65533;Sb&#856;&#65533;&#65533;&#65533;M/&#65533;&#65533;u&#65533;P&#65533;&#65533;Y&#65533;&#65533;St&#65533;6&#65533;y+&#65533;&#65533;\*j
2&#65533;&#65533;BJS&#65533;j&#65533;d&#65533;M&#65533;&#65533;{&#65533;u&#65533;&#65533;&#65533;&#65533;&#65533;j&#65533;&#65533;W&#65533;R7:&#65533;&#65533;i&#65533;&#1017;&#65533;&#65533;&#65533;&#65533;&#65533;Fx&#65533;S&#65533;&#65533;&#65533;M6&#65533;h&#65533;&#65533;&#65533;s&#65533;&#65533;,&#65533;&#65533;^N&#65533;&#65533;&#1126;&#65533;&#1921;&#65533;&#19520;(&#65533;w]&#65533;*&#65533;&#65533;&#37466;&#65533;E	M&#65533;&#65533;0&#65533;&#65533;&#65533;&#514;&#65533;0&#65533; 
&#65533;&#65533;Q&#65533;&#65533;&#65533;_&#65533;U&#65533;L$&#65533;N0	&#65533;}t&#65533;&#65533;H&#65533;]	&#65533;M&#65533;&#65533;&#65533;_&#65533;r`V&#65533;Y&#65533;
Ny&&#65533;&#65533;Ac&#65533;&#65533;`c&#65533;&#65533;&#65533;y&#1721;&#65533;&#65533;&#65533;	&#65533;f&#65533;&#65533;&#65533;&#65533;K`&#65533;&#65533;Wp*AU&#65533;UNM b&#65533;&#65533;&#65533;zI&#65533;>&#65533;I
K)&#65533;&#65533;`&#65533;&#65533;W&#65533;*)&#65533;&#65533;&#65533;}N|&#65533;&#65533;&#65533;R]h&#65533;&#65533;&#65533;F&#65533;&#65533;)&#903;^p&#65533;M &#65533;&#65533;15&#65533;&#65533;&#65533;&#65533;&#65533;&#65533;R1.!&#65533;>]x&#65533;&#563;&#65533;&#65533;"C<&#65533;c_&#1028;&#65533;R&#65533;&#65533;&#65533;&#65533;F&#1612;B&#65533;&#65533;&#65533;!&#65533;D&#65533;+Y; &#65533;&#65533;p&#65533;X&#65533;4&#65533;&#65533;"9r&#65533;&#65533;&#65533;&#1178;&#65533;=&#65533;J&#65533;(]&#65533;&#65533;JV&#65533;&#65533;)c&#65533;&#65533;9&#65533;P&#65533;P&#65533;&#65533;&#685;&#65533;$&#65533;&#65533;&#1726;#&#65533;H8&#65533;Z&#65533;rH&#65533;&#65533;1&#65533;s&#65533;&#65533;&#65533;>9 Qv&#724;&#65533;&#65533;&#65533;&#65533;k&#65533;&#65533;^&#65533;+f&#65533;&#65533;&#65533;&#65533;&#65533;?X&#65533;&#65533;Y&#65533;fVP&#65533;&#65533;&#65533;&#65533;&#65533;f&#65533;H&#65533;&#65533;H(y&#65533;&#65533;&#65533;Q&#65533;'&#65533;&#65533;&#65533;&#65533;xn&#65533;b	&#65533;89Yy&#65533;'K`&#65533;
&#65533;&#65533;Q&#65533;&#65533;|&#65533;&#65533;M&#65533;'&#65533;&#65533;(T&#65533;&#65533;&#65533;&#65533;&#65533;&#65533;&#65533;M)&#65533;&#65533;k&#65533;9&#1065;1&#65533;<nI2&#65533;&#65533;E&#65533;&#65533;&#65533;X&#65533;IW&#65533;*zd&#65533;&#65533;&#65533;&#65533;7&#65533;&#65533;&#65533;B&#65533;7 &#65533;&#65533;&#65533;'h&#65533;'&#65533;3&#65533;&#65533;&#65533;&#65533;)x&#65533;&#65533;cZ&#1938;&#65533;&#65533;&#65533;%bk&#65533;&#65533;&#53722;A[&#65533;&#65533;&#65533;&#65533;=^c&#65533;&#65533;&#65533;&#65533;&#65533;T&#65533;&#65533;&#65533;=&#65533;UW&#65533;&#65533;>&#65533;@B_&#65533;X&#65533;=bD&#65533;&#65533;&#65533;&#65533;&#65533;&#65533;*&#65533;$&#1994;7&#65533;&#65533;!&#65533;&#65533;&#65533;&#65533;&#837;&#1673;&#65533;_z:Y;&#65533;Wv&#1673;&#65533;&#65533;W<&#65533;y&#65533;7&#65533;-&#65533;pF&#136;
&#65533;	&#65533;/:7&#65533;&#65533;&#65533;5^`&#65533;?a&#1058;&#65533;&#65533;&#65533;&#65533;a&#65533;E0&#65533;m&#1542;] &#65533;skC9I&#65533;zd&#65533;&#65533;Vd:b&#65533;`1[L7&#65533;&#65533;&#1670;&#65533;&#65533;&#65533;&#65533;&#65533;7@&#65533;&#65533;g&#65533;&#65533;V&#65533;m&#65533;&#65533;&#65533;&#65533;&#65533;&#65533;&#65533;&#65533;<&#65533;&#65533;(&#65533;&#65533;&#65533;S&#65533;qV	+9&#65533;y&#65533;+9n&#65533;&#58936;n&#65533;1&#65533;&#65533;mV&#65533;&#65533;|v&#65533;&#65533;n"c&#65533;&#65533;&#65533;&#65533;(9Q&#65533;&#65533;&#65533;&#65533;&#65533;&#65533;M&#65533;&#65533;Fe&#65533;`&#65533;&#65533;&#65533;&#65533;&#65533;&#65533;&#65533;&#65533;&#65533;&#65533;&#65533;o&#65533;K
b&#65533;d&#65533;P&#65533;&#53142;)Zbp&#65533;&#65533;JT&#65533;K2&#65533;&#65533;&#65533;)&#65533;&#65533;-sCYp+&#1930;&#65533;78&#65533;d&#65533;|&#65533;b&#65533;-&#65533;&#65533;X&#65533;a`&#65533;q&#65533;D&#65533;W&#65533;q&#65533;&#65533;&#65533;&#65533;&#65533;P&#65533;N&#65533;#&#65533; &#65533;D&#270;c&#65533;j&#1747;"&#65533;>&#65533;&#65533;8&#65533;&#912;&#65533;,6&#65533;8^3&#65533;&#65533;&#65533;4&#65533;&#65533; 9&#65533;&#557;&#65533;&#65533;&#65533;&#65533;&#65533;/i&#65533;}.&#65533;&#65533;&#65533;T&#65533;C&&#65533;&#65533;&#65533;&#65533;&#65533;&#65533;&#65533;&#65533;&#65533;&#65533;Pe&#65533;c`{V&#65533;&#65533;+%&#65533;&#65533;a`&#65533;&#65533;&#65533;&#65533;&#65533;&#65533;&#65533;K&#65533;&#65533;^xX&#65533;B&#2030;&#65533;&#65533;&#65533;&#65533;&#65533;&#65533;yN&#65533;&#65533;q&#65533;&#65533;&#65533;&#65533;&#65533;&#65533;&#65533;&#65533;i&#65533;!8n&#65533;G&#65533;&#65533;!&#65533;&#65533;&#15884;;9&#65533;&#35281;&#65533;P&#65533;k&#65533;&#65533;@&#65533;&#65533;1Q!&#65533;&#304;N&#65533;u&#65533;X&#65533;P&#65533;	&#65533;FA&#65533;&#65533;u&#65533; &#65533;]W&#65533;&#65533;&#65533;v&#65533;yA;(1&#65533;&#9479;&#65533;&#65533;c
&#65533;t&#65533;&#65533;&#65533;&#65533;"&#65533;&#65533;&#65533;Wj&#65533;(7 l&#65533;b`J&#65533;&#65533;&#1210;(&#65533;h1Zs&#65533;
{!&#65533;`&#65533;&#65533;Z&#65533;&#65533;` ;&#65533;b&#65533;(aX&#65533;&#65533;&#65533;&#65533;&#65533;+&#343;X&#65533;&#65533;P&#65533;&#65533;d&#65533;&#65533;d&#65533;&#65533;&#65533;&#65533;&#65533;&#65533;>Z&#65533;&#65533;&#1483;&#440;&#65533;Yp&#65533;&#65533;8bxp&#65533;&#65533;U&#65533;&#65533;pr+&#65533;&#65533;*&#65533;i#q#&#65533;&#65533;E%&#65533;R(/&#65533;P&#65533;N/T&#65533;&#65533;&#65533;C;&#65533;&#65533;&#65533;&#65533;#&#65533;K/_v&#65533;2&#65533;K&#65533;8&#65533;&#65533;))L&#65533;&#65533;&#65533;u&#1828;IC&#65533;K&#65533;4oR&#65533;|C1
.^&#65533;&#1196;&#65533;&#65533;s&#65533;&N&#65533;t&#65533;k&#65533;n&#1650;c&#65533;<&#65533;y&#210;&#65533;&#166;8&#65533;&#273;S&#65533;&#65533;+c&#646;U&#65533;&#65533;X&#65533;M-]~Q&#65533;&#1189;B3&#65533;]:E*T&#65533;N&#65533;~&#65533;&#65533;Z&#65533;&#65533;&#65533;&#65533;jH&#65533;&#65533;E,&#65533;1b&#194;&#65533;&#65533;X&#65533;d&#392;&f&#65533;<+&#65533;Xa"&#65533;&#65533;>X&#416;y&#65533;C&#65533;P&#65533;c&#65533;iO&#65533;_&#65533;6k&#65533;/X&#65533;^&#65533;29g&#65533;&#65533;9&#65533;<&#65533;&#65533;5+p&#65533;Y&#65533;&#65533;&#65533;&#65533;&#65533;&#65533;S[9&#65533;:&#65533;&#65533;&#65533;sS&#65533;9p6	W&#65533;ijX&#65533;B&#65533;&#65533;&#65533;J&#65533;p&#65533;`&#65533;&#65533;&#65533;&#65533;&#1259;W&#65533;&#65533;&#1620;&#1687;.VvX|&#65533;&#65533;&#65533;`&#142;-s&#65533;&#65533;&#1515;9r&#65533;&#65533;2&#65533;0&#65533;&#65533;&#65533;&#65533;Ao&#65533;1&#65533;K*&#65533;&#65533;J`&#65533;&#65533;&#65533;R&#65533;&#65533;"&#65533;&#65533;1&#65533;p&#65533;&#65533;^&#65533;&#65533;&#65533;0z!E!&#65533;&#65533;/&#65533;&#65533;&#65533;,&#432;&#65533;&#65533;0&#65533;&#65533;j&#801;&#709;rHEM^&#65533;1&#48658;&#65533;&#65533;&#65533;!&#65533;,&#65533;A&#65533;6Q$&#65533;/&#65533;&#65533;L;&#65533;x&#65533;&#65533;!&#65533;&#65533;&#1231;&#65533;&#65533;&#65533;C&#65533;@&#65533;&#65533;&#65533;&#65533;&#802;&#65533;@&#65533;T&#65533;RLl&#65533;&#65533;<&#65533;&#65533;S)&#65533;&#65533;Ql&#65533;&#65533;2&#65533;,$E&#65533;Y<&#65533;3&#65533;J&#65533;&#65533;&#65533;&#65533;&#65533;&#65533;;&#65533;@J&#65533;M}qC7&#65533;&#65533;+&#65533;&#65533;Q&#65533;Ak&#65533;Q&#65533;E!r&#65533;&#65533;/ i&#65533;&q&#65533;Q&#65533;u&#65533;&#65533;&#65533;A(&#65533;
i&#65533;F!&#65533;_&#65533;&#65533;T&#65533;q&#65533;J9&#65533;&#65533;1G&#65533;1/9&#65533;r&#65533;&#65533;)&#65533;D&#65533;P[&#65533;&#65533;,&#65533;&#65533;1&#65533;&#65533;&#65533;0&#65533;&&#65533;v&#65533;&#65533;&#65533;&#65533;j%&#65533;+&#65533;&#65533;!V&#65533;&#65533;&#65533;&#65533;&#65533;/&#65533;&#65533;&#65533;K`&#65533;XU1&#65533;&#65533;&#65533;,&#65533;	&#65533;&#65533;c-&#65533;@Yex`x&#65533;0&#65533;0R&#65533;UO&#65533;U&#65533;[k&#65533;qb&#65533;Nq&#65533;a&#65533;l&#65533;&#65533;&#65533;&#65533;n&#65533;&#65533;Jl&#65533;&#65533;&#65533;J'
nr&#65533;'&#65533;&#65533;&#412;xox&#65533;J(s&#65533;&#65533;top&#65533;Jy&#65533;i&#65533;@sw^z&#65533;h&#65533;'&#65533;&#65533;W&#65533;0&#65533;P&#65533;&#65533;&#65533;\0&#65533;&#65533;'&#65533;J.&#65533;&#65533;A.y&#1545;R',sX&#65533;&#65533;&#65533;|hG&#65533;&#65533;&#65533;&#65533;&#713;
&#65533;bH&#288;.r&#65533;&#65533;w&#65533;&#65533;&#65533;b(jdr&#65533;b&#65533;,pxjSN&#65533;&#65533;9;&#65533;$ye&#65533;Z&#65533;&#65533;@&#65533;&#65533;Y&#65533;B&#65533;&#65533;N;&#65533;$&#65533;&#65533;M&#65533;&#65533;)&#65533;2&#65533;|&#65533;&#65533;&#65533;&#65533;&#65533;"T0iLEPDq&#65533;&#65533;Hba&#65533;h&#65533;&#65533;A&#65533;&#65533;&#65533;&#65533;s&#65533;*1&#65533;&#65533;`&#65533;r/0&#65533; .&#65533;&#65533;_4Q+&#65533;&#65533;yRo&#65533;&#1322;&#65533;
&#65533;F&#65533;+&#65533;J&#65533;&#65533;&#65533;&#65533;&#65533;
,'&#65533;&#65533;(Q&#568;&#65533;	&#65533;&#65533;Jpip#B&#65533;c&#65533;Q&#65533;1&#65533;&#65533;
&#65533;&#65533;$%P&#65533;&#65533;&#65533;&#65533;&#65533;-o&#65533;&#65533;m&#65533;n&#65533;1&#65533;&#65533;&#65533;B9*[&#65533;&#43339;&#65533;%J[&#65533;O,&#65533;&#65533;&#65533;&#65533;&#65533;&#65533;1
[&#65533;&#65533;x &#65533;&#65533;fr&#65533;&#65533;!&#65533;	M&#65533;	&#42034;W&#65533;B&#65533; MIt&#65533;&#65533;&#65533;%:*L0\&#65533;4&#65533;g&#65533;A&#65533;&#65533;6&#65533;&#65533;4&#65533;&#65533;&#65533;mL&#65533;&#65533;bS&#65533;1&#65533;&&#65533;&#65533;&#65533;&#65533;&#65533;&#65533;&#65533; &#65533;+&#65533;&#65533;&#65533;d@&#65533;/&#65533;&#65533;U&#65533;!9&#65533;&#65533;h&#65533;0&#777;FX&#65533;U&#65533;&#65533;&#65533;&#65533;.8&#65533;&#65533;B5&#65533;&#65533;&#65533;&#65533;&#65533;&#65533;&#65533;&#65533;M
\P&#65533;z&#65533;&#65533;
0&#65533;&#65533;&#65533;d&#65533;1h&#65533;&#65533;&#65533;&#65533;%_&#1553;ML&#65533;	*t&#65533;D&#65533;D0.&#65533;&#65533;KMD&#65533;,b&#65533;:"BD`iK&#65533;&#65533;&#65533;|!&#65533;&#65533;&#65533;&#65533;k<&#1441;&#65533;9M&#65533;
&#65533;&#65533;&#65533;&#1697;&#65533;&#65533;d!t&#65533;K;&#65533;&#65533;;&#65533;x&#65533;`P&#65533;Md1&#65533;4&#65533;&#65533;O&#65533;ZR&#65533;@&#65533;v&#65533;&#65533;&#65533;&#65533;&#293;&#65533;&#592;4&#65533;j(|&#65533;S&#65533;F&#65533;/&#65533;&#65533;'&#65533;PE&#65533;&#65533;$&#65533;&#1092;"&#65533;z&#65533;&#65533;&#65533;	P&#65533;sl`&#65533;&#65533;6a&#65533;V&#65533;M&#65533;Y2&#65533;&#65533;&#65533;P&#65533;_&#65533;(\&#65533;&#65533;/Y&#65533;&#65533;F&#65533;&#65533;&#65533;&#65533;&#65533;A\:A&#65533;&#65533; :&#65533;&#65533;-&#65533;&#65533;&#65533;5&#65533;)Gn)*&#65533;:&#65533;
O&#65533;"&#65533;Q:&#831;~&#65533;W&#65533;kc&#65533;X&#65533;&#65533;&#65533;Xx&#65533;C4&#65533;&#65533;+&#65533;&#65533;&#65533;&#65533;&#65533;m&#65533;5&#65533;p&#65533;&#65533;#&#65533;&#65533;!&#65533;&#65533;a&#65533;_~&#65533;&#65533;&#65533;&#65533;%s8s&#65533;F/&&#65533;&#65533;8&#65533;'6&#65533;&#65533;0&#1964;6&#65533;&#65533;&#65533;N&#65533;&#1238;dAn&#65533;-&#65533;&#65533;&#65533;&#65533;&#65533;Ev&#192;p&#65533; O&#65533;&#65533;0&#65533;p&#65533;&#65533; &#65533;O&#65533;&#65533;Nrp1da&#65533;9&#65533;A&#65533;%&#65533;@EEP&#520;6QKc&#65533;&#65533;&#65533;;&#65533;!70&#65533; &#65533;,c&#65533;*&#65533;&#65533;&#65533;&#65533;&#65533;Fr&#65533;u&#65533;r!!&#65533;m'&#65533;&#65533;&#65533;x&#65533;&#65533;&#65533;T&#65533;0&#65533;&#65533;c&#65533;"*&#65533;&#65533;&#347;&#65533;&#65533;&#65533;gJ#&#65533;&#65533;:&#65533;&#65533;&#1942;T&#65533;"&#65533;xG{&#65533;&#1994;&#65533;%&#65533;&#65533;&#65533;JR]?-&#65533;&Nb&#65533;J&#65533;&#65533;&#65533;3]x&#65533;&#65533;&#65533;&#65533;&#1893;d&#65533;C?G&#65533;VX&#65533;&#65533;&#65533;|+EI&#1101;q&#65533;&#65533;M&#65533;Mz&#65533;`&#65533;&#899;&#65533;;&#65533;&#65533;&#65533;Xh"%7Q
LXBr&#65533;&#65533;XYqj&#65533; &#65533;xY04&#65533;&#65533;&#65533;z&#65533;&#65533;&#65533;8&#65533;U&#65533;&#65533;&#65533;&#65533;*H&#65533;K&#65533;&#65533;-&#1732;&#65533;}&#65533;*&#447;&#65533;&#65533;S&#65533;L&#65533;+&#65533;LX&#65533;0&#65533;&#65533;5&#1228;&#65533;z&#65533;`&#65533;&#65533;&#65533;@u&#65533;80&#65533;&#65533;s&#65533;0&#65533;&#65533;&#65533;&#65533;&#65533;f7-&#65533;&#65533;&#65533;#N&#65533;e&#65533;&#65533;&#65533;"&#984;&#65533;&#65533;&#65533;Z^&#65533;&#65533;&#65533;&#65533;SX5&#65533;a&#65533;/&#65533;q&#1043;Ol&#65533;&#65533;Fa.kY"&#65533;=&#65533;&#65533;&#65533;&#1478;&#65533;pqb&#65533;&#65533;xEXG&#65533;&#65533;&#65533;&*&#65533;&#65533;+D&#65533;&#65533;&#65533;:0&#65533;&#65533;C&#65533;d	&#65533; &#65533;&#65533;{7&#280012;!&#65533;&#65533;&#65533;'fK&#65533;M&#65533;&#65533;"((&#65533;`&#65533;&#65533;2&#65533;&#65533;'&#65533;&#1316;H&#65533;&#65533;&#65533;y=&#65533;,&#65533;t&#65533;U&#65533;.&#65533;S$eJ&#65533;R&#65533;=&#65533;&#65533;P&#65533;&#65533;Gl&#65533;&#65533;S(&#65533;&#65533;_x&#65533;"&#65533;&#65533;&#65533;&#65533;.xj"&#65533;&#65533;&#65533;&&#65533;`&#65533;_&#65533;#&#65533;@&#65533;'&#65533;`&#65533;PAX?&#65533;c,&#65533;&#65533;Q*&#65533;ihC;&#65533;&#65533;x5En5C!&#65533;t&#65533;&#65533;&#65533;@&#65533;0&#65533;&#1362;8&#65533;&#65533;U&#65533;`N&#65533;&#529;&#65533;b90)*)&#65533;&#65533;&#65533;^&#65533;$&#65533;i&#65533;*4&#65533;@+&#65533;&#65533;l
&#65533;Jj/{	&#65533;&#65533;&#65533;
&#65533;0M&#65533;&#65533;h"&#65533;e$rLj/&#65533;(&#65533;/&#65533;&#65533;ua&#65533;&#65533;l&#65533;&#65533;&#588;&#314;&#65533;&#65533;&#65533;y&#65533;Y&#65533;&#65533;4&#148;&#65533;&#65533;/p@&#65533;&#65533;&#65533;3&#162;&#65533;7&#65533;h&#65533;&#65533;C&#65533;&#65533;&#65533;I&#65533;^&#65533;&#65533;&#65533;c&#65533;&#65533;$&#65533;H&#65533;>T&#65533;1&#65533;&#65533;&#65533;d&#65533;&#1313;&#65533;&#65533;#=&#65533;&#1992;gj*&#65533;&#65533;&#1414;&#65533;weg&#65533;&#65533;&#65533;&#65533;&#65533;&#65533;^&#65533;&#65533;&#65533;2uJ>;|&#65533;&#65533;&#65533;&&#65533;.&#65533;&#65533;,`&#65533;&#65533;&#65533;&#40285;T&#65533;	a&#65533;&#65533;&#65533;&#65533;z $&#65533;&#65533;&#65533;n&#65533;&#65533;&#65533;&#65533;	&#65533;&#65533;&#65533;&#65533;A:I(f&#137;&#1080;?&#65533;&#65533;&#65533;|&#20250;&#65533;&#65533;Yh&#65533;@&#65533;nr&#65533;rU&#668;&#65533;S&#884;B+&#65533;&#516;J(D9e&#65533;a&#65533;&#161;QJ&#65533;&#65533;&#65533;&#65533;&#65533;&#65533;&#65533;%&#65533;(T&#65533;*&#65533;&#65533;A\&#65533;*}&#65533;&#323;q&#65533;&#1544;0E&#428;0&#65533;&#65533;&#1357;&#65533;&#65533;&#65533;&#65533;&#65533;%tC:&#65533;&#65533;&#937;JT&#65533;&#65533;L&#65533;X&#65533;&#65533;S&#65533;,&#65533;B0C4E&#65533;}&#65533;J2lV&#65533;&#65533;ATx&#65533;&#65533;K&#65533;&#65533;AR&#65533;&#65533;&#65533;S&#65533;)9&#65533;`&#65533;&#65533;&#394;X@&#65533;&tB(&#65533;&#65533;&#65533;1&#748;&#65533;9&#65533;=&#65533;hXi&#65533;\ &#65533;&#65533;PX&#65533;V&#65533;@@&#65533;&#65533;5&#65533;&#65533;&#513;B&#65533;&#65533;a&#65533;F&#65533;D&#65533;yxEh&#65533;&#65533;&#1032;s&#65533;&#65533;&#65533;&#65533;1&#25185;&#65533;&#65533;&#65533;&4&#65533;xu&#65533;,&#65533;&#65533;F&#65533;a&#65533;&#65533;1l&#65533;'&#65533;O&#65533;&#65533;0&#255;&#65533;G]D&#65533;&#65533;Q&#65533;&#65533;&#65533;&#65533;&#65533;&#65533;Nly&#65533;.&#65533;B&#65533;'F/&#65533;M`&#65533;%y&#65533;&#65533;&#65533;KDN2 &#65533;)&#65533;Y&#65533;,	&#65533;&#65533;&#65533; &#65533;=&#65533;,&#65533;0&#641;A'&#65533;K7EI;&#65533;&#65533;)@=&#65533;=&#65533;&#65533;:t&#65533;2&#65533;&#65533;&&#65533;&#65533;P&#65533;[&#65533;&#65533;MKP"v&#65533;9&#257;vOJ&#65533;H2&#65533;&#65533;&#65533;&#65533;&#65533;Ph&#65533;B&#65533;RF&#1412;&#65533;)D&#65533;h&#65533;E'&#65533;/&#65533;&#65533;&#65533;&#1153;&#65533;` &#65533;w%&#65533;0&#65533;Rp&#65533;&#65533;&#65533;&#65533;%&#65533;&#65533;I&#65533;&#65533;*&#65533;&#65533;&#65533;&#65533;&#65533;&#608;(<I&#65533;&#65533;&#65533;s W6u&#65533;1B+&#65533;&#65533;Kn&#65533;&#65533;!@}&#65533;?&#65533;!P&#65533;&#65533;y&#65533;&#65533;&#65533;&#65533;&#65533;&#65533;&#65533;&#65533;&#497;&#65533;&#65533;&#65533;&#1096;[&#65533;K2&#65533;CaF&#65533;&#65533;&#65533;&#65533;Q&#65533;QF`FEL^@&#65533;&#65533;E&#65533;Vy &#1926;yQ&#65533;&#65533;\#&#65533;Lm &#65533;b&#65533;&#65533;&#65533;F&#1080;&#65533;?&#65533;&#1380;&#65533;&#65533;rx&#65533;K|&#65533;'&#65533;&#65533;l(&#65533;&#65533;&#65533;Hf&#65533;&#65533;Ey&#65533;&#65533;R&#65533;&#65533;&#65533;^m&#65533;&#65533;&#65533;&#65533;&#65533;_&#65533;FPY,&#65533;|&#65533;E&#65533;L$&#65533;Hr&#65533;&#65533;n&#65533;z&#65533;&#65533;&#65533;&#65533;&#65533;I&#65533;mMM1VR!RA&#65533;Y&#65533;l&#65533;,&#65533;h)DL&#65533;&#65533;&#65533;&#65533;dd&#65533;&#65533;#+ &#65533;&#65533;9&#65533;&#65533;&#65533;&#861;&#65533;&#65533;& &#65533;&#32775;&#65533;&#65533;B=&#65533;#8x9&#65533;#;&#65533;Bv&#65533;/&#65533;_;&#65533;B&#65533;<W6&#65533;<&#65533;9&#65533;&#65533;M$&#65533;JP&#65533;&&#65533;)&#65533;(gG&#65533;^l&#65533;/`W&#65533;y&#65533;&#65533;H\!&#65533;[J&#65533;&#65533;&#65533;Q&#65533;&#65533;(B&#65533;Qx&#65533;&#65533;1&#65533;&#65533;2D&#65533;&#65533;/C\&#65533;*$`&#65533;&#65533;D@&#65533;)&#65533;&#65533;0&#65533;&#65533;&#832;B(&#65533;&#65533;&#65533;AHK+t&#65533;#2&#65533;q&#65533;Q&#65533;&#65533;$&#65533;&#65533;&#65533;D&#65533;&#65533;O&#430;!X&#65533;&#65533;XL$&#65533;@(t&#65533;.T&#65533;F&#65533;&#65533;2&#65533;0T&#65533;&#65533;|&#65533;Q&#65533;&#65533;&#65533;&#65533;&#65533;&#65533;[D&#65533;a&#65533;&#65533;}]&#65533;||&#65533;&#65533;&#5829;&#65533;
&#65533;a&#65533;&#65533;Y&#65533;eE&#65533;eT&#65533;D&#65533;&#65533;&#65533;4g&#65533;&#65533;tX&#65533;L&#65533;#&#65533;&#1779;$&#65533;p$V&#65533;p&#164;mJH&#65533;eZZ &#65533;Z&#65533;Tr&#65533;B&#65533;)xz&#65533;A*&#65533;&#65533;,&#65533;&#65533;g&#65533;1&#65533;j(&#65533;&#65533;m&#65533;&#65533;}\&#1413;&#65533;&#65533;&#65533;"ma6)j&#65533;&#65533;X&#65533;16_&#65533;|&#65533;$URFx&#65533;x,&#65533;J&#65533;tq&#65533;&#65533;,&#65533;8&#65533;[&#65533;&#65533;A&#65533;&#65533;&#1154;&#65533;&#65533; C(&#65533;&#514;&#65533;&#65533;&#65533;&#65533;$Dz ;C&#65533;C;&#65533;&#65533;4&#1571;>&#65533;&#65533;4&#65533;B+&#65533;&#65533;, D&#65533;=&#65533;c&#65533;X;&#65533;&#65533;&#65533;&#65533;&#65533;1J&#65533;=U&#979;&#65533;;=% 8&#65533;&#65533;&#65533;&#313;&#65533;E\DM&#65533;D&#65533;.&#65533;=1I&#65533;&#65533;(&#65533;&#65533;1&#65533;&#65533;B|&#65533;:]
$ Y&#65533;&#65533;&#65533;&#65533;&#65533;8)&#65533; &#65533;A+|&#65533;6J&#65533;Z&#65533;B&#706;)l9xF&#65533;&#65533;B&#65533;&#65533;>&#65533;&#65533;&#65533;(&#65533;,p&#65533;& &#65533;zQ&#65533;*}&#370;,d{Y&#65533;:&#65533;-&#65533;G^&#65533;YS&#65533;&#65533;&#65533;i&#65533;,&#65533;IQ-1&#65533;`0&#65533;l&#65533;&#1977;%&#65533;]&#65533;e&#65533;%]&#65533;&#65533;&#65533;&#65533;fTL!v&#65533;LH&#65533;&#65533;&#65533;&#65533;l&#65533;hwV]`"'&#65533;&#34982;Ga&#65533;&#65533;&#65533;&#65533;&#65533;&#65533;&#65533;&#65533;8&#65533;x&#65533;&#65533;&#65533;&#65533;z&#65533;&#65533;+&#65533;&#65533;V*+&#65533;&#65533;"&#65533;(x&#65533;&#65533;&#65533;'&#65533;R&#65533;&#65533;&#65533;&#65533;&#65533;F'&#65533;&#65533;YG&#65533;&#65533;&#65533;&#65533;&#562;m&#65533;&#65533; &#65533;d:+&#65533;An&#65533;j&#65533;^(&#65533;&#65533;D&#65533;&#65533;&#65533;1&#65533;&#1734;*&#65533;&#65533;z&#65533;+&#65533;&#65533;D,&#65533;N&#65533;MW&#65533;&#65533;x&#65533;Y&#65533;Bq&#130;&#65533;ZC&#65533;&#65533;+"0n&#65533;D&#65533;R+E&#65533;&#65533;X&#65533;T&#65533;&#65533;<&#65533;B;Y&#65533;J0&#65533;4&#65533;&#65533; &#225;08&#65533;&#188;&#65533;C&#65533;%&#65533;&#65533;n&#65533;mU&#65533;.&#65533;&#65533;&#65533;A=&#65533;&#65533;]&#65533;1&#65533;	.!&#65533;0&#176;XVGq&#65533;&#65533;v&#65533;D&#65533;B2&#65533;,pB&#65533;&#65533;A&#65533;@&#65533;)&#65533;&#65533;9&#65533;B(&#65533;&#65533;&#65533;E&#518;&#65533;X&#1545;&#65533;
&#65533;&#65533;&#65533;^C, Cx(,&#65533;X&#777;&#65533;&#1085;&#65533;&#65533;&#65533;&#65533;&#65533;V&#65533;&#65533;&#65533;.&#65533;]&#65533;*&#33574;&#65533;b&#65533;.&#65533;&#65533;	%&#65533;b&#65533;-2tF=F&#65533;&#65533;X&#65533;i&#65533;&#65533;)&#65533;&#65533;&#65533;&#65533;&#65533;&#65533;&#65533;8&#65533;+Kp&#65533;
&#65533;&#65533;&#65533;JPA&#65533;&#65533;dR&#65533;M&#65533;E' G&#65533;&#65533;D]|V'&#65533;&#65533;`&#65533;&#65533;1&#43238;&#65533;&#65533;&#337;u&#65533;&#65533;L&#65533;&#1976;B<&#65533;&#65533;Z&#65533;&#65533;'&#65533;&#65533;Q&#65533;&#65533;"+,&#65533;(&#65533;, ,lB &#65533;&#65533;&#65533;"&#65533;%w&#65533;&#65533;&#65533;&#65533;&#65533;&#65533;&#65533;*&#584;&#65533;r&#65533;o.&#306;&#65533;&#65533;&#65533;(D&#65533;&#65533;,&#65533;&#65533;,&#65533;&#530;&#65533;H!&#65533;&#413;8h&#65533;I&#65533;&#65533;*^&#65533;&#65533;~k&#65533;&#65533;;&#65533;&#65533;5&#1055;&#65533;N&#65533;!&#65533;W&#65533;&#65533;&#65533;E&#514;U&#65533;S7mM&#65533;R&#65533;C&#65533;J&#65533;&#65533;&#65533;&#65533;.&#65533;&#65533;&#65533;C&#65533;&#1538;*&#65533;&#65533;
&#311;&#65533;&#12466;R&#65533;M&#65533;&#65533;&#65533;&#65533;E&#65533;&#65533;&#626;&#65533;&#65533;&#65533;\&#65533;BX&#65533;G&#65533;&#65533;&#65533;&#65533;A&#1345;&#65533;&#65533;T&#65533;p&#65533;&#65533;v&#65533;8&#65533;,&#65533;&#143;,&#65533;&#65533;1&#65533;&#65533;&#65533;o61b&#65533;.&#65533;&#65533;&#65533;&#65533;Q<&#65533;&#65533;0&#65533;E&#65533;&#65533;&#65533;&#65533;&#65533;Vh&#65533;P&#65533;&#65533;&#65533;+&#65533;&#65533;&#65533;Q&#65533;!+&#1291;b&#65533;&#65533;	}jC&#65533;&#65533;CgX&#65533;&#65533;&#65533;&#65533;&#65533;&#65533;&#65533;N&#65533;e&#65533;&#65533;&#65533;&#65533;n&#65533;&#65533;l&#65533;	&#999;&#65533;&#65533;a;&#65533;
&#65533;IZa%IJ&#65533;An &#65533;r&#65533;qb&#65533;&#65533;'`G&#65533;A&#65533;H-p&#65533;&#65533;&#65533;+Xjp&#946;&#65533;A&#65533;a&#65533;czD&#65533;&#65533;&#65533;Ghvy&#65533;&#65533;kj&#65533;&#65533;&#65533;p&#65533;kCp&#599;&#65533;&#65533;>[&#65533;C&#65533;!J&#65533;&#65533;&#650;&#65533;&#65533;&#65533;&#65533;p&#65533;&#65533;&#65533;&#65533;(&#65533;&#65533;$&#65533;I&#65533;K2T&#65533;i"F&#65533;&#65533;&#65533;&#65533;&#65533;k2&#65533;&#65533;!&#65533;`&#65533;&#65533;&#148;E;&#65533;&#65533;&#65533;>+&#1298;:&#65533;N6&#1609;,&#65533;X)Y&#65533;&#65533;mhE&#65533;&#65533;&#65533;JM&#65533;MpA&#65533;VO&#65533;&#65533;&#65533;&#65533;q&#65533;&#65533;-Cq&#65533;&#65533;on(ZD&#65533;2t&#65533;&#65533;"&#65533;s&#65533;&#65533;J&#65533;A-&#65533;&#65533;F)&#65533;&#65533;&#1281;TLE@&#65533;-&#65533;&#65533;[&#65533;F&#65533;K&#65533;&#65533;&#65533;&#65533;N&#65533;&#65533;&#65533;x)&#65533;r&#65533;&#65533;@`L&#65533;&#65533;A&#65533;)&#65533;?&#65533;k{&#65533;p&#65533;&#65533;&#65533;q&#65533;a+&#65533;	&#1841;&#1318; T&#65533;.&#65533;F&#65533;4&#65533;&#65533;&#65533;&#65533;e&#839;d&#65533;&#65533;&#65533;a&#65533;&#65533;&#65533;&#65533;&#65533;8&#65533;&#65533;}!f&#65533;`&#65533;t&#65533;~A&#65533;&#65533;&#65533;E&#65533;L&#1284;M&#65533;A\&#65533;Sb"&#65533;2&#65533;&#65533;AG&#65533;w&#65533;&#65533;&#65533;&#65533;&#65533;&#65533;A&#65533;&#65533;-&#1425;&#65533;&#65533;&#65533;\+#&#65533;X&#65533;t&#65533;-lS&#65533;i&#65533;$
Kw4&#65533;A&#1077;/$&#65533;D&#65533;&#65533;ug&#65533;W	B&#65533;&#65533;&#1408;&#65533;&#65533;X&#65533;Pu&#65533;&#65533;a&#65533;&#65533;B+&#65533;&#65533;&AA&#65533;H&#65533;&#65533;&#65533;&#65533;P&#65533;s&#65533;&#65533;Uz&#65533;0X&#65533;&#65533;^&#65533;&#65533;&#65533;4&#65533;&#65533;2g&#65533;AXR&#65533;&#65533;&#65533;&#65533;&#65533;4+&#65533;&&#65533;t&#65533;&#65533;:&#65533;6&#229;A K&#65533;&#65533;&#65533;&#65533;q
&#65533;&#65533;I&#65533;&#65533;&#65533;e&#65533;W&#1028;r/w&#65533;!&#65533;J&#65533;&#65533;&#65533;AD&#65533;G&#65533;<&#65533;&#65533;q&#65533;&#65533;P&#65533;C0&#65533;&#65533;w&#65533;!&#265;&#65533;1&#65533;)&#660;n&#65533;{{&#65533;T0&#65533;%&#65533;&#65533;'<	&#65533;o&#65533;G.&#65533;&#65533;7&#65533;TFm&#65533;&#65533;&#65533;\&#65533;W0&#65533;	&#65533;>-K&#65533;&#65533;&#65533;9&#65533;_)0&#65533; !&#65533;&#65533;c{&#65533;&#65533;x&#65533;&#65533;+&#65533;a&#65533;&#65533;&#65533;&#65533;w&#65533;&#65533;x&#65533;&#65533;e&#65533;&#65533;m&#65533;\&#65533;&#65533;&#65533;gH#Q&#65533;?&#65533;E&#65533;G,-w&#65533;_mu&#65533;&#65533;8A.86ZO&#65533;L&#65533;aYd&#65533;&#65533;&#65533;&#65533;1q&#65533;&#692;&#65533;le`|v&#65533;&#65533;&#65533;|X&#65533;&#65533;&#65533;&#65533;^&#65533;&#65533;&#281;&#65533;V&#65533;&#65533;V0&#65533;&#65533;"&#65533;rn&#65533;&#65533;b>&#65533;&#65533;&#1956;&#65533;IS`&#65533;f&#65533;&#65533;V&#65533;&#65533;&#65533;R&#25260;C/&#65533;A=%&#65533;.&#65533;e+&#1586;&#65533;S[&#65533;&#65533;&#65533;&#65533;Q&#65533;i&#65533;@&#65533;&#65533;)PC2&#65533;&#65533;2/&#613;L&#65533;*&#65533;ImO&#65533; os+<C&#65533;}&#65533;E&#65533; &#65533;B&#65533;&#65533;j&#65533;&#65533;&#65533;&#65533;>&#65533;(&#65533;	&#65533;e&#65533;|&#65533;/x&#65533;R&#65533;&#65533;&#65533;Y&#65533;L&#65533;&#65533;&#65533;&#65533;rF&#65533;%0&#65533;&#1858;<&#65533;+&#65533;&#65533;&#65533;P;{;&#65533;"P&#65533;&#65533;&#65533;&#65533;&#65533;1&#437;&#65533;t&#65533;|&#65533;&#65533;&#65533;g&#65533;U~a&#65533;&#65533;&#65533;HC&#65533;&#65533; &#65533;I&#65533;&#179518;&#65533;0tP10&#65533;&#65533;	&#65533;&#65533;&#65533;]&#65533;&#65533;W&#65533;&#65533;1&#65533;&#65533;&#65533;&#65533;&#65533;&#65533;P&#65533;i&#65533;X&#65533;&#65533;/<&#200; &#65533;5AA&#65533;X&#65533;g&#65533;&#65533;\&#65533;Da&#65533;&#65533;&#65533;@_L&#65533;%&#65533;&#65533;&#65533;&#65533;&#65533;D&#65533;Mj&#65533;l&#1204;i&#65533;&#65533;(i&#65533;&#65533;&#65533;3'N&#65533;p&#65533;Py&#65533;&#65533;S&#65533;9i&#27138;%&#65533;&#65533;F;&#65533;`&#65533;ze'&#65533;Y&#198;&#65533;jU&#65533;&#65533;9s&#1832;&#65533;FN&#65533;7`&#1340;&#65533;+1b&#65533;X&#65533;&#65533;&#65533;&#65533;S&#65533;W9&#65533;&#65533;4&#727;&#65533;:T&#1152;&#65533;c'c&#65533;.^&#65533;P&#65533;I&#65533;&#65533;,NT&#65533;tI&#65533;i%,;o&#65533;R&#65533;8&#65533;&#65533;&#65533;9M&#65533;p&#1333;&#65533;]/&#65533;\&#65533;&#65533;q5L&#65533;1VR&#65533;@&#65533;B&#65533;&#65533;v&#65533;&#65533;&#65533;[&#65533;&#1565;2e&#596;&#65533;ko.\&#65533;&#65533;&#65533;&#65533;go&#65533;!&#65533;^&#65533;&#65533;&#65533;
*&#65533;&#65533;[&#49867;.&#65533;&#65533;&#65533;Z/Y&#65533;4&#65533;&#65533;&#65533;I&#1236;&#65533;+b&#65533;&#65533;c&#65533;E&#65533;)R&#65533;&#65533;Z'&#65533;&#1900;7Q&#65533;Cy&#65533;E&#65533;V/v&#65533;&#65533;S6&#65533;&#65533;h.P&#65533;s&#65533;&#65533;&#65533;&#65533;1O|&#65533;(7&#65533;T
&#65533;^&#65533;!;&#65533;S*&#65533;yZ&#65533;&#65533;?&#65533;5H!&#65533;&#404;f&#65533;&#65533;|&#65533;&#65533;P@i&#65533;Y&#65533;a&#65533;@w&#65533;AfU6&#65533;&#65533;&#65533;9&#51715;&#65533;:@&#65533;&#65533;\&#65533;aE&#400;F&#65533;&#65533;&#1581;.9By&#65533;FX~&#65533;&#65533;&#65533;&#65533; &#65533;0&#65533;a&#65533;I&#65533;&#65533;&#65533;&#65533;L&#65533; &#65533;$&#408;$&#65533;&#65533;&#65533;a&#65533;Y&#65533;u&#65533;QRJ"]Sf&#65533;,&#65533;la&#65533;\&#65533;0&#65533;&#65533;&#65533;L<&#1219;5?&#65533; jb&#65533;&&#65533;&#65533;&#65533;	,&#65533;0&#65533;96a&#65533;N8&#65533;&#203;'&#65533;&#290;&#65533;.&#1691;&#65533;O^1&#65533;V2&#65533;&#65533;&#65533;:&#525;&#65533;j&#65533;&#65533;/&#65533;pq7Nh<&#65533;&#65533;9&#65533;&#65533;N&#65533;&#65533;&#65533;&#65533;Q&#65533;(&#65533;\&#65533;&#247;&#65533;&#65533;&#65533;4^d&#65533;&#65533;`|I&#65533;&#65533;&#65533;&#65533;&#65533;&#1357;&#65533;B
&#65533;Y^Jc&#65533;#&#65533;&#65533;8b&#65533;&#65533;%&#65533;4&#65533;&#65533;_&#65533;&#65533;9d;&#65533;&#65533;a&#65533;&#65533;+&#65533;&#65533;&#954;+/;&#65533;:&#65533;&#65533;'&#65533;!&#65533;&#65533;&#65533;&#65533;&#65533;d&#65533;&#65533;Z&#65533;&#65533;&#624;Zc&#65533;i&#65533;o8&#65533;&#798;ji&#65533;&#65533;&#17803;"&#65533;9&#65533;&#65533;&#818;Y &#65533;&#65533;|oSF&#65533;&#1890;&#65533;&#65533;.Y&#65533;&#65533;&#65533;8&#65533;f&#65533;W&#65533;S&#65533;t&#65533;#/&#65533;&#65533;@&#65533;2X&#65533;-&#65533;qe&#65533;
&#65533;_&#65533;&#65533;&#65533;&#65533;&#65533;h/&#65533;&#65533;&#65533;Z&#65533;v~&#65533;9j&#65533;&#65533;&#65533;&#65533;&#65533; %&#65533;&#65533;Q&#65533;&#65533;h&#65533;&#65533;&#65533;PHi&#65533;Y&#65533;Yle2&#65533;&#65533;C&#65533;Tm&#65533;&#65533;h&#65533;&#65533;&#65533;$&#65533;?&#65533;~&#1741;PtarB&#65533;t&#1329;H&#65533;&#65533;!2&#65533;&#65533;&#65533;!&#65533;&#257;J&#65533;&#65533;a&#65533;&#65533;&#1649;&#65533;&#65533;e,&#65533;r&#65533;&#65533;&#1156;V s&#65533;3&#65533;&#65533; L>&#65533;&#65533;>&#65533; &#65533;V&#65533;&#65533;N,&#65533;&#65533;&#935;M&#65533;C0&#65533;&#65533;&#65533;&#65533;&#139;74I&#65533;&#65533;d_%6l&#500;&#65533;7&#65533;&#65533;&#65533;&#65533;g&#65533;&#65533;&#65533;QQ&#65533;&#65533;be&#65533;&#65533;"O$7&#65533;&&#65533;&#65533;&#870;&#65533;&#65533;&#65533;"N&#65533;p&#65533;*&#65533;<QER&#65533;-z*Y&#65533;&#65533;&#65533;GC&#65533;&#65533;&#65533;$&#65533;&#65533;_&#65533;4&#65533;
'&#65533;"[&#65533;&#151;&#65533;&#65533;&#4849;p&#65533;&#65533;&#65533;&#65533;P^&#65533;&#65533;&#65533;y%R&#65533;&#65533;n&#65533;@Vtg&#65533;&#65533;&#65533;H3-&#65533;i&#65533;Ee&#65533;&#65533;&#65533;&#65533;&#65533;`CF{&#65533;&#65533;&#65533;&#65533;&#65533;&#65533;!&#65533;&#1264;&#65533;@&#65533;&#65533;[;&#65533;&#65533;	&#65533;&#65533;&#65533;Ox&#65533;p&#65533;&#65533;&#65533;|!Z_X1&#65533;q&#65533;&#65533;e9&#65533;ANWB&#65533;`h&#65533;
&#65533;!Lab&#65533;;&#1800;N&#65533;i&#65533;C&#65533;&#65533;t&#65533;&#65533;F0&#65533;&#65533;&#65533;&#65533;&#65533;&#65533;)^&#65533;/&#65533;&#65533;&#65533;cP&#65533;&#65533;&#65533;&#392;&#65533;&#65533;&#65533;jw&#65533;O&#1333;P&#65533;&#65533;7:&#65533;1^&#65533;&#65533;&#65533;&#65533;A}i&#65533;&#65533;C"B&#65533;P&#65533;B&#65533;&#65533;c%&#65533;r&#65533;&#65533;0&#65533;C
&#1811;&#65533;&#65533;7w &#65533;N&#65533;&#65533;&#65533;(&#65533;&#693;c&#65533;&#805;&#65533;\S&#65533;&#65533;&#65533;&#330;&#65533;&#65533;0&#65533;w`ns&#65533;&#65533;	&#65533;D&#65533;&#65533;&#65533;dZ&#65533;2@&#65533;6} "&#65533;Af`(+&#65533;&#65533;q&#65533;'Z&#65533;&#65533;&#65533;&#65533;&#65533;&#158;&#65533;&#65533;.&#65533;&#65533;&#65533;}@	&#65533;^&#65533;	&#65533;&#65533;A&#65533;&#65533;TBR&#65533;O&#65533;&#65533;AH&#65533;R&#65533;
&#65533;$e&#65533;&#65533;&#65533;.XQ&#65533;9h&#65533;&#65533; &#65533;T1&#65533;&#65533;&#65533;-&#65533;&#65533;X&#65533; d>&#65533;&#545;OA;&#65533;&#65533;<&#65533;&#65533;&#65533;&#65533;0&#65533;zE(&#65533; E&#65533;<4&#65533;&#65533;T&#65533;&#65533;&#65533;ll`(v&	e.@D&#65533;/&#65533;&#65533;&#65533;^&#65533;B^&#65533;`&#65533;&#65533;f3&#65533;&#65533;&#65533;&#65533;\;&#65533;QAC&#65533; &#65533;&#197;(&#65533;&#1272;a6&#65533;.&#65533;&#65533;:&#65533;&#65533;&#65533;&#65533;&#65533;Q5{&#65533;/&#65533;A&#65533;7&#65533;&#65533;7&#65533;&#65533;&#65533;&#65533;sw&#65533;&#1101;Y\&#65533;i<&#65533;`x&#65533;,&#65533;&#65533;&#1184;&#65533;
&#65533;&#65533;6&#65533;acol#&#65533;&#65533;&#65533;=RlJ&#65533;@
Un&#65533;&#65533;Z)&#65533;&#65533;&#65533;&#65533;&#65533;&#65533;&#65533;}&#65533;N&#65533;&#65533;&#65533;+&#65533;&#545;&#65533;p&#65533;#Oq&#65533;&#65533;&#65533;&#65533;&#65533;$&#65533;U:&#65533;:&#65533;A&#65533;&#65533;&#65533;&#65533;&#65533;<&#65533;rl&#65533;&#65533;g]Y$a &#406;Dj&#65533;p&#65533;K&#65533;@&#65533;p&#1073;&#65533;<&#65533;&#65533;]b^W&#65533;&#65533;&#65533;2K&#65533;&#65533; &#65533;&&#65533;&#65533;&#65533; 2&#65533;n&#65533;&#65533;&#65533;f&#65533;`&#65533;o&#65533;E&#65533;&#1931;'&#65533;<5O&#65533;&#65533;R<bR&#65533;&#65533;"#&#65533;tF&#65533;&#65533;&#65533;A&#65533;'&#65533;&#65533;&#65533;|&#65533;V&#65533;&#65533;&#65533;+&#65533;&#65533;&#65533;$x&#65533;&#65533;&#65533;+8&#65533;&#65533;&#65533;&#884;&#65533;C[&#65533;G&#65533;/X&#65533;=&#1157;N&#65533;O&#65533;&#65533;&#65533;_&#65533;B?&#966;
p&#65533;&#65533;/F\wOTA&#65533;'b<V&#65533;$'s&#659;|!&#65533;V&#65533;%9&#65533;&#65533;Q&#65533;k*&#65533;l1&#65533;&#65533;&#65533;'&#65533;cl&#157;\&#65533;&#65533;&#1457;&_&#536;l&#65533;C&#1324;U1&#65533;Ir9&#65533;x&#65533;/6R&#65533;&#65533;xA&#65533;&#65533;q&#65533;-&#65533;"'6Qx&#65533;;&#65533;A&#65533;&#65533;4l+y&#65533;&#65533;<&#65533;&#65533;&#65533;&#65533;(&#33868;q&#65533;`&#65533;&#65533;&#65533;&#65533;`&#65533;&#65533;,'f0,(oX&#65533;0&#65533;P&#1830;1&#520;&#65533;&#65533;&#919;&#65533;&#65533;&#65533;&#65533;&#50828;0`&#65533;	9&#65533;&#65533;7&#65533;q&#65533;RkFt"&#65533;&#65533;&#65533;&&#65533;I>&#65533;&#65533;v&#65533;&#65533;&#65533;1*&#1240;&#65533;0F&#65533;AiMd&#65533;]&#65533;]F&#65533;&#65533;ds&#65533;&#65533;8La&#65533;r&#65533;&#65533;&#65533;&#65533;Lk&#65533;&#65533;&#65533;&#65533;T&#65533;3&#65533;[&#65533;&#65533;M&#65533;d&#65533;&#65533;0&#65533;.&#65533;<&#65533;&#65533;H&#65533;<a&#65533;8p&#65533;
u&#65533;&#65533;l,&#65533;&#65533;Q&#65533;&#65533;&#65533;<M&#65533;	&#65533;1&#65533;lxB&#65533;*kr&#65533;&#65533;&#65533;&#65533;&#65533;&#65533;&#65533;&#65533;&#65533;b&#65533;n&#65533;& Z&#65533;f&#1614;F&#65533;&#65533;&#65533;&#65533;&#1179;&#65533;
8&#65533;&#65533;H'@*&#389;&#65533;YH'&#65533;&#330;&#65533;&#65533;T&#65533;J:&#65533;&#65533;"J&#65533;6&#65533;C&#65533;0XXm8&#65533;\a&#65533;`a&#65533;u8&#65533;m&#657;&#65533;.&#65533;&#1330;&&#65533;	Q&#65533;&#65533;&#65533;&#65533;&#65533;&#65533;t&#65533;&#65533;8sr0&#65533;&#65533;&#65533;&#65533;&#65533;3&#65533;(k&#65533;G&#65533;&#65533;&#65533;&#65533;abZ&#65533;3s 6&#65533;&#65533;H&#65533;&#65533;=+?&#65533;%Q6R&#65533;r &#65533;X&#65533;&#65533;s&#65533;u&#65533;&#65533;&#65533;weL59&#65533;&#65533;&#65533;&#65533;z&#65533;&#65533;HT&#65533;&#65533;&#65533;3&#65533;uXn?O&#65533; &#65533;&#65533;&#289;&#65533;kh&#65533;&#65533;F&#65533;&#65533;&#65533;S&#65533;&#65533;&#65533;&#65533;IfEK&#65533;&#65533;&#65533;~b&#65533;&#65533;&#65533;&#65533;]&#65533;E0&#65533;&#65533;]&#65533;&#65533;El8&#65533;&#65533;-T&#65533;bZ&#65533;pK&#1813;&#65533;&#65533;m_n[(&#65533;&#65533;&#1108;&#65533;&#65533;wx&#65533;P&#65533;&#65533;&#65533;&#65533;&&#65533;U&#65533;K&#65533;&#65533;&#65533;$&#65533;&#65533;&#65533;&#65533;J M &#65533;&#65533;&#65533;D&#65533;V&#65533;	&#65533;&#65533;N&#65533;&#65533;	*&#65533;&#65533;&#65533;@&#65533;N&#65533;&#65533;&#65533;&#65533;N&#65533;&#65533;Pz&#65533;<,)`!&#65533;L&#137;&#65533;!&#65533;@&#65533;0&#65533;J&#65533;N&#65533;Pb`&#65533;z&#65533;~6&#65533;"&#65533;&#480;VJ&#65533;&&#65533;&&#65533;&#65533;)&#1642;b&#65533;`&#65533;I&#65533;V&#65533;0&#65533;
Yf&#65533;&#65533;&#65533;|~bf!&#37510;
&#65533;ld&#65533;&#65533;&#65533;/faIXA&#65533;&#160490;l&#65533;0&#65533;&#65533;A&#1575;.&#65533;"
<&#65533;\^&#65533;
&#65533;@&#65533;&#65533;&#65533;*&#65533;&#65533;b&#65533;&#65533;A&#65533;6&#65533;46&#65533;&#864;&#65533;&#65533;A&#65533;!&#65533;&#65533;&#65533;7&#65533;&#65533;0&#65533; &#65533;&#65533;&#65533;:&#65533;&#65533;
`G&#65533;a&#519;6t&#65533;O.,&#65533;&#65533;L&#65533;&#65533;,&#65533;cr&#65533;!z&#31536;&#65533;7&#65533;&#65533;v&#65533;(&#65533;&#65533;B
&#65533;#c&#65533;&#65533;#$&#65533;&#65533;&#65533;v&#65533;?&#65533;"R&#65533;&#65533;\^&#65533;&#65533;&#65533;&#65533;&#65533;H&#65533;7a>
&#65533;&#65533;&#65533;&&#65533;&#884;&#65533;&#65533;&#65533;&#1536;&#65533;&#65533;~A&#1404;&#65533;&#65533;@JWpjz&#65533;#\&#65533;&#65533;AU&#65533;&#150;&#65533;nE&#65533;$&#65533;&#65533;&#65533;&G&#65533;mp&#65533;&#65533;bI&#65533;dbaTjd&#65533;t&#65533;&#65533;&#65533; &#737;&#65533;A(&#65533;&#65533;&#65533;&#65533;tF&#65533;L&#1323;DG&#65533;&#65533;&#65533;!&#65533;DuH&#65533;t`GKCOE
&#65533;i&#65533;b&#65533;:p&#65533;&#65533;Dv*&#65533;\0&#65533;&#65533;b&#65533;Q&#65533;&#65533;&#65533;`&#65533;&#65533;^0#<n&#65533; &#65533;?E&#65533;RN&#65533;4&#65533;<&#65533;#&#65533;&#65533;&#65533;rl.&#65533;Lg&#65533;&#65533;f&#65533;d&#65533;&#65533;&#65533;&#65533;&#65533;&#65533;P&#65533;&#65533;".~,
\&#498;F&#65533; .&#65533;&#65533;4oZ&#65533;&#65533;NQ&#65533; (&#65533;+&#65533;&#65533;08!H&#65533;&#65533;
&#1584;&#65533;Nm<6I*&#65533;&#65533;~&#65533;&#65533;!2&#65533;!'&#65533;B&#65533;E8-Q&#65533;&#65533;&#65533;&#65533;&#65533;&#65533;	&#65533; 92&#65533;&#350;N&#65533;00+&#65533;T&#65533;&#65533;@f&#65533;f&#65533;&#65533;vFk&#65533;M<&#65533;&#65533;06/VMH&#65533;&#65533;&#65533;`&#65533;&#65533;&#65533;&#65533;&#65533;&#171;&#65533;#&#65533;&#65533;&#65533;&#65533;&#65533;&#65533;&#65533;&#65533;&#65533;`$6&#65533;Y&#1920;&#65533; &#65533;|&#65533;&#65533;n:&#65533;&#65533;/bZLk&#65533;Lke&#65533;2&#65533;]&#65533;q&#65533;)bm7&#65533;&#65533;'&#65533;@F&D:7&#65533;z&#65533;`&#65533;2*&#65533;<w&#65533;2&#65533;MR&#65533;QdR&#65533;I 0i&h&#65533;R &#65533;B\&#65533;B&#65533;&#65533;X!"D&#65533; &#65533;&#65533;!&#65533;@#&#65533;&#65533;&#65533;,2&#65533;&#65533;I&#65533;&#65533;&#65533;&#65533;&#65533;
|&#65533;!6&#65533;)&#65533;&#65533;&#65533;$K&#65533;!&#65533;@&#65533;f&#65533;<&#65533;!fb&#65533;&#65533;&#65533;@&#65533;KU&#1280;&#65533;C&#65533;&#65533;j&#65533;xda&#65533;Ta&#65533;&#65533;&#65533;&#65533;Xa&#65533;&#65533;&#65533;&#1530;&#65533;&#65533;7&#65533;&#65533;&#65533;Bu&#65533;r&#65533;&#534;b<&#65533; {*&#65533;&#65533;&#65533;&#65533;&#65533;&#65533;&#65533;	Q&#65533;&#65533;&#65533;&#65533;&#65533;&#65533;+&#65533;0\&#65533;l+&#65533;&#65533;\&#65533;N9&#65533;Ll&#65533;&#65533;&#65533;\&#65533;=6&#65533;[\a&#65533;&#65533;P&#65533;
:C&#65533;2&#65533;&#65533;&#65533;&#65533;&#65533;f&#65533;x&#65533;&#65533;A&#65533;&#65533; 
n6&#65533;&#65533;c&#65533;&#65533;&#65533;&#65533;&#65533;&#65533;b&#65533;N-C:!x&#65533;&#65533;(&#65533;E&#65533;&#65533;&#65533;b&#65533;0f&#65533;4&#65533;:&#65533;&#65533;:&#65533;c&#65533;&#65533; G8&<r&#65533;+:&#65533;&#65533;~&#65533;;&#65533;&#65533;cq?&#65533;@&#65533;>&#65533;&#65533;T&#65533;. &#65533;.&#65533;&#65533;(&#65533; =&#65533;f4&#65533;c&#65533;mk&#65533;&#65533;"&#612;je&#65533;&#65533;E&#65533;W&#65533;*&#65533;&#65533;Q&#65533;ar&#65533;F&#65533;qzB&&#1792;F&#65533;&#65533;&#65533;&#65533;1v)&#65533;X&#286;m&#65533;s&#65533;E&#65533;&#65533;y&#65533;`&#65533;&#65533; >&#65533;&#65533;|HT&#65533;BA@#2&#65533;B&#65533; &#65533;	4t&#65533;DL&#65533;tXg&#65533;&#65533;	vlQ&#65533;&#65533;&#65533;#&#65533;a&#65533;D&#65533;%&#65533;Bm&#65533;&#65533;y&#65533;&#65533;&#65533;&#1952;Qb&#65533;*l&#65533;&#65533;B!&#65533;&#800;<&#65533;}T&#65533;&#65533;&#65533;&#65533;&#65533;!IX&#65533;
OB&#65533;z&#65533;>f&#65533;Z&#65533;f2&#65533;~"(&#65533;Q\A4&#65533;&#65533;J&#52028;&#65533;	&#65533;Bk."-&#65533;&#65533;k&#65533;&#65533;tK&#65533;J
@V&#1320;U&#65533;&#65533;G&#562;L&#65533;@l&#65533;&#65533;&#65533;&#65533;&#65533; 
R&#385;8&#65533;+&#65533;HWM&#65533;U&#65533;A2D&#65533;46o+&#65533;Pu&#1966;P%>&#65533;b+&#65533;&#65533;q&#65533;A&#65533;.G&#65533;_&#261;'&#65533;&#65533;c&#65533;h\&#65533;&1&#65533;&#235;&#65533;cr&#65533;A&#65533;E&#65533;:(]&#65533;8-'x#&#65533;&#65533;&#65533;Bap&#65533;A&#65533;&#65533;&#65533;7^l&#65533;&#65533;&#65533;&#65533;Rz&#65533;&#65533;&#65533; &#65533;~e&#65533;&#65533;&#65533;&#65533;BO&#65533;&#65533;Hb&#65533;~&#65533;G&#65533;?zb9q&#65533;Z&#65533;&#65533;&#65533;;&#65533;mED&#65533;&#65533;U&#65533; p&#65533;wsD{&#65533;&#65533;&#65533;&#65533;&#65533;&#65533;&#65533;&#1312;&#65533;`^&#65533;<_&#65533;D&#65533;L&#589;@&#65533;7&#65533;&#65533;0`,@2"P&#65533;&#65533;`&#65533;"UGj  x\G&#65533;&#65533;&#65533;b&#65533;&#65533;jNna&#65533;&#65533;b&#65533;iZ&#65533;&#65533;&#65533;m6P'&#65533;&#65533;	L&#65533;&#65533;&#65533;7&#65533;I&#65533;0&#65533;}&#65533;&#65533;,&#65533;ZUiI&#65533;hNbgB&#65533;&#65533;B&#65533;>&6&#65533; %7.fAh&#65533;G6&#65533;0zv%&#65533;&#65533;Br?&#65533;2&#65533;^&#65533;fU&#65533;&#65533;&#65533;&#65533;&#65533;&#2243;T&#65533;fA\&#65533;&#65533;&#65533;&#65533;<&#65533;Y&#65533;c&#65533;B9~&#65533;&#65533;&&#65533;&#65533;{&#65533;&#65533;c&#65533;T&#892;&#65533;n&#65533;` &#65533;	z&#65533;7f#
\&#65533;&#65533;
&#65533;&#65533;o&&#65533;I&#311;&#65533;lB&#65533;N&#65533;kQ&#65533;&#65533;*FQ&#65533;&#65533;@&#65533;Lw=&#65533;0z#]&#65533;B&#65533;!&#65533;&#65533;`\b&&#65533;&#65533;&#65533;<&#65533;t&#65533;&#65533;c @&#65533;&#1408;D&#65533; "&#65533;&#65533;&#65533;v1S7&#65533;4&#65533;&#190;@&#65533;&#65533;u&#1600;pA]=&#65533;Z&#65533;hmz{&#65533;D&#65533;&#1842;&#65533;&#65533;&#65533;&#65533;y&#65533;&#65533;w&#65533;&#65533;@&#65533;2I&#65533;V&#65533;+|&#65533;&#65533;*l&#65533;V&#65533;w7&#65533;sD{&#65533;&#65533;nv&#65533;&#65533;&&#65533;&#65533;_&#65533;t&#65533;K &#65533;&#65533;&#65533;_&#65533;&#65533;"&#65533;&#65533;s&#65533;&#65533;C&#65533;&#65533;x&#65533;&#65533;`&#65533;
n&#65533;&#65533;%&#65533;{&#32766;&#65533;v&#65533;&#65533;&#65533;6	
&#65533;@O&#65533; m&#65533;&#65533;7<&#65533;&#65533;B&#572;'&#65533;8%&#65533;e&#65533;!&#65533;&#65533;%&#65533;fKC&#65533;&#65533;&#65533;c-&#65533;&#65533;6Z"f&#65533;&#65533;&#65533;&#65533;nX.&#322;&#65533;&#65533;&#65533;]&#65533;&#65533;.&#65533;&#65533;eJ&#65533;+&#65533;&#65533;i&#65533;T^&#65533;j(&#65533;&#65533;&#65533;c&#65533;c&#65533;&#800;)&#65533;@B&#65533;&#65533;^&#65533;#&#65533;1c^8&#65533;&#65533;&#65533;P&#65533;&#65533;&#65533;6&#65533;&#65533;xo&#65533;&#65533;V&#65533;
B&#65533;&#65533;aH
d^&#65533;&#65533;2&#65533;&R&#65533;&#65533;&#65533;;^h&#65533;#&#1719;48bd&#65533; &#65533;&#65533;&#65533;0&#65533;&#65533;&#65533;&#65533;&#65533;"&#65533;ao&#65533;Qlc&#65533;W&#65533;v&#65533;j&#65533;&#65533;(&#65533;T&#65533;u&#65533;&#65533;n&#65533;BH&#65533;;&#65533;y$&#65533;&#65533;&#65533; "&#65533; &#1404;+R-&#65533;&#65533;e>&#65533;B!{&#65533;&#65533;1B&#1748;8
&#65533;&#65533;&#65533;8&#65533;3&#65533;T&#65533;E.E&#65533;k&#65533;Y'<&#65533;|=&#65533;&#65533;&#65533;<&#65533;-&#65533;&#65533;6&#65533;&#65533;&#65533;rL&#65533;&#65533;""&#65533;DLPL&#1963;s&#65533;yuV&#477;&#65533;	&#65533;&#65533;&#65533;&#65533;ya&#65533;&#65533;N&#65533;&#1659;&#65533;Q&#65533;ej0&#65533;#&#65533;&#65533;&#65533;R{&#65533;(Z\&#1694;&#65533;`*&#65533;#&#65533;Q&#65533;u&#65533;F&#65533;"&#65533;G&#65533;b*e&#65533;P&#65533;&#65533;)Y&#65533;-&#65533;l&#1058;&#65533;P&#65533;&#65533;&#65533;&#65533;&#65533;&#65533;m&#65533;&#65533;(N;&#65533;&#65533;&#65533;`&#65533;"H&#65533;h&#65533;&#65533;&#65533;&#302;+&#65533;l&#65533;&#65533;?x"^B(&#65533;+Y&#65533;'+&#65533;&#65533;	&#65533;)&#65533;&#65533;&#65533;&#65533;&#65533;v&#65533;&#65533;v9&#65533;No&#65533; &#65533;&#65533;&#65533;J&#65533;n&#65533;&#65533;&#65533;c&#65533;&#65533;@>&#65533;&#65533;5&#65533;&#65533;&#65533;&#65533;&#65533;eJ&#65533;|&#65533;le&#65533;&#65533;s-bv&#1349;&#65533;&#65533;{ul&#832;p&#65533;&#65533;k/K&#65533;&#711;&#65533;&#65533;&#65533;B&#65533;B&#65533;&#1054;&#65533;&#65533;G&#1430;&#65533;&#65533;I&#65533;&#16507;&#65533;]7&#65533;zK{j~&#65533;r&#65533;lX$k&#65533;<&#65533;&#65533;
&#65533;l&#65533;D_&#65533;&#65533;2&#65533;`&#65533;&#65533;aE&#65533;&#65533;c6&#65533;:K&#65533;&~;A&#41868;&#65533;7&#1671;&#65533;[&#65533;&#65533;~&#65533;K&#65533;&#65533;L&#65533;yMvt&#65533;[B`&#65533;>@> B`&#65533;^g&#65533;&#65533;&#54878;3&#65533;$&#65533;&#65533;#`!h&#65533;&#65533;&#65533;&#65533;0@fZ>&#65533;&#1539;&#451;&#1264;&#1619;&#164;&#65533;A&#1203;G,z&#65533;l7&#65533;&#65533;&#65533;&#65533;v&#65533;(;(&#65533;&#65533;C&#65533;jLO&#65533;&#65533;6&#65533;&#65533;`n&#65533;h&#65533;&#65533;K&#65533;&#65533;Z&#65533;&#65533;&#65533;l%H-&#65533;&#65533;R&#65533;&#65533;n&#65533;0 &#65533;}&&#65533;0V&#1484;&#65533;&#65533;&#51215;&#65533;BJ&#65533;6&#65533;&#65533;&#65533;P&#65533;&#65533;f&#65533;Pl|&#65533;&#65533;&#65533;0&#65533;&#65533;P&#65533;&#65533;	&#65533;&#65533;$]&#65533;@&#65533;&#65533;Uf&#65533;&#65533;r&#65533;&#65533;m4&#1952;&#65533;&#65533;&#65533;&#65533;%g.&#427;&#65533;`B&#65533;&#65533;&#65533;C&#65533;&#65533;z7&#65533;&#65533;|E&#65533;&#65533;&#65533;e&#65533;&#1761;h&#65533;&#65533;&#65533;c&#65533;&#65533;H&#65533;AZWy&#65533;&#65533;n,&#65533;7*y7V3&#65533;&#65533;u&#65533; ;qb7@a&#65533;&#65533;&#65533;*}C:&#65533;&#65533;q&#65533;&#65533;&#65533;t&#65533;1X&#65533;E&#65533;bW&#65533;u&#65533;p&#65533;B&#65533;!e&#65533;&#65533;^&#65533;E4&#65533;&&#65533;&#65533;?Zq&#65533;Z&#65533;&#65533;&#65533;&#65533;|{>S&#65533;;75}!&#65533;&#65533;&#65533;W&#65533;R&#65533;`&#65533;&#65533;&#65533;)&#65533;t&#65533;du:&#65533;&#65533;e&#65533;&#65533;7vj`N&#65533; &#65533;&#65533;&#65533;&#65533;@)U4'*&#65533;2&#65533;&#65533;r&#65533;	&#65533;&#65533;&#65533;M\&#65533;&#65533;I)&#65533;4&#65533;Pj&#65533;R&#65533;&#65533;&#65533;&#65533;&#65533;&#1356;&#65533; &#65533;&#65533;&#65533;&#65533;&#65533;8&#65533;&#65533;$&#65533;(&#65533;&#65533;&#65533;jx)h.&#65533;&#65533;&#65533;&#65533;`6&#65533;g&#65533;Gwt&#65533;i&#65533;&#65533;+,&#65533;4&#65533; &#65533;&#65533;`xQ$&#65533;&#65533;&#65533;+>&#65533;p&#65533;&#221; &#65533;N&#419;&#65533;&#65533;K
&#65533;&#65533;&#65533;&#65533;&#65533;&#65533; &#65533;4&#65533;&#65533;E (&#65533;	&#65533;&#65533;&#65533;.x&#65533;i&#65533;BE&#65533;:x&#65533;&#65533;J&#65533;&#65533;M*Q&#65533;&#65533;!#&#65533;7Q&#65533;x&#65533;E&#65533;*&#65533;|&#65533;&#329;&#65533;&#65533;.O&#65533;P&#65533;&#65533;%&#65533;&#65533;u&#65533;M&#65533;&#65533;&&#65533;&#65533;^&#65533;PcG&#65533;Wo&#65533;5&#65533;&#65533;UFt&#65533;"6&#50534;&#65533;E&#65533;zA&#65533;&#65533;&#65533;_&#65533;&#65533;-[&&#65533;&#1243;7j&#1464;&#65533;#g&#65533;:&#65533;&#65533;&#65533;&#65533;OY&#65533;Mv&#65533;LWNV\&#65533;&#1721;[&#65533;&#65533;*8a&#1276;&#65533;&#65533;&#65533;&#65533;&#65533;_&#65533;&#65533;A\vL&#65533;&#65533;M&#65533;dS&#65533;3,]&#65533;&#65533;)&#65533;&#65533;I&#65533;&#945;E&#65533;&#65533;~&#65533;FM9`&#1840;&#65533;&#65533;&#65533;M0T`+S&#65533;&#65533;o5&#65533;&#65533;`X&#65533;&#65533;&#65533;,o&#65533;&#65533;&#133;&#65533;-`&#65533;&#65533;&#65533;&#831;{&#65533;@&#65533;&#65533;
&#65533;L&#65533;&#65533;A&#65533;!5&#65533;i2d&#65533;|&#65533;&#65533;g&#1840;?&#663;9&#65533;lb&#65533;\p&#65533;P&#65533;A&#65533;DQ&#65533;D&#65533;'&#65533;&#65533;Q&#65533;&#65533;&#65533;&#65533;&#65533;2W&#65533;t&#65533;J&#65533;&#65533;p"&#65533;*&#65533;d&#65533;X(&#65533;&#65533;R&#65533;T&#65533;&#65533;y&#65533;&#65533;&#65533;&#65533;&#65533;;&#65533;&#65533;
\&#65533;&#65533;&#65533;,&#65533;&#65533;AE;&#65533;op&#65533;&#65533;p&#65533;2L0v&#65533;P&#65533;&#65533;/&#65533;&#65533;&#65533;,&#65533;q&#65533;,s&#65533;UGI&#65533;&#65533;	,n&#65533;&#65533;&#65533;&#65533;&#65533;&#65533;&#65533;&#65533;:Y&#65533;(&#65533;/&#65533;&#65533;C',=&#65533;&#65533;\&#1285;X&#261;!&#65533;&#1059;&#65533;>&#65533;P2B&#65533;6a&#65533;@P`1&#65533;&#65533;&#65533;	&#65533;@LQD&#65533;&#65533;0&#65533;O0oP&#65533;F&#65533;&#65533;4K&#65533;&#65533;&#65533;\Rt&#65533;R&#65533;&#65533;&#65533;7A&#65533;&#65533;?&#65533;&#65533;&#65533;+&#65533;q&#65533;q&#65533;&#65533;A&#65533;j&#65533;&#786;&_&#65533;RN+v&#65533;&#65533;&#65533;;&#52499;L,&#65533;D%pQE&#65533;&#65533;&#65533;&#65533;D&#65533;&#65533;&#65533;o&#65533;&#65533;1#&#65533;&#65533;&#65533;_}&#65533;Eav&#65533;5&#65533;&#65533;RF&#65533;&#65533;&#65533;&#65533;&#65533;&#65533;+&#65533;&#65533;N;&#65533;-vL,&#65533;&#65533;J/+&#65533;&#65533;1&#65533;&#65533;p&#65533;D&#65533;&#65533;lq&#65533;&#65533;n&#65533;}QjY&#65533;5&#65533;&#65533;X'&#65533;&#65533;VXr&#65533;&#65533;&#65533;X`u3+&#65533;t&#65533;a3s&#65533;&#65533;&#65533;W&#65533;!&#65533;g&#65533;{1&#65533;p_}&#65533;&#1127;&#65533;3&#65533;&#65533;t^T&#65533;&#65533;D&#65533;&#1284;^(&#65533;%u(&#65533;&#65533;!&#65533;&#539;&#65533;&#65533;&#65533;&#65533;3&#711;&#65533;p&#65533;A^w&#65533;&#65533;.I&#65533;&#65533;M$R&#65533;&#65533;&#65533;&#65533;z9&#65533;&#65533;&#65533;&#137;'&#65533;p&#65533;+&#65533;L&#65533;&#65533;!2&#65533;J0`&#65533;4%&#65533;N&#65533;bG&#65533;z&#65533;&#65533;&#65533;P0&#65533;&#65533;s8%+}J&#65533;&#300;c&#65533;V&#65533;bL;&#65533;&#65533;M<&#65533;&#322;8m&#65533;e&#65533;O&#65533;I6&#65533;f&#65533;&#65533;M&#65533;&#65533;&#65533;5&#65533;;&#65533;&#65533;B&#65533;&#65533;*s&#65533;&#65533;&#65533;O2&#65533;4y&#65533;&#65533;&#65533;f&#65533;&Q44&#65533;J&#65533;E+&#65533;$&#65533;+^t&#65533;qV&#65533;B&#65533;2&#65533;LF&#65533;u&#65533;&#65533;C&#65533;@P &#65533;49&#65533;&#65533;K&#65533;u&#65533;&#65533;ll&#65533;&#65533;&#65533;Qa &#65533;a&#65533;&#1408;\&#65533;&#65533;&#65533;L[P&#65533;&#65533;4&#801;^&#65533;(&#65533;&#65533;&#65533;&#1468;A6&#65533;)&#65533;&#65533;u,Q&#65533;m&#65533;L&#65533;[&#65533;N3&#65533;q&#981;&#65533;:&#65533;"5S&#65533;&#65533;&#65533;&#65533;&#65533;&#65533;&#65533;&#65533;&#480;&#65533;T&#65533;&#65533;7N&#65533;^r&#65533;@&#65533;71&#65533;N	&#65533;&#65533;&#65533;l&#65533;:&#65533;&#65533;&#65533;&#65533;vf&#65533;x &#65533;&#65533;w2&#65533;&#65533;<&#65533;&#65533;b&#65533;&#65533;!(A&#65533;Aa&#65533;@&#65533;i3hQ&#65533;&#1200;&#65533;&#65533;P&#65533;oO&#65533;&#785;&#1824;&#65533;&#65533;!@&#65533;P&#65533;,&#65533;&#65533;&#65533;`&#65533;&#65533;&#65533;&#65533;+&#65533;&#1028;&#65533;&#65533;m)_ &#65533;&#65533;&#65533;&#65533;&#65533;&#65533;&#65533;w&#65533;BK&#65533;&#65533;V&#65533;H&#65533;&#65533;&#65533;+&#65533;t\v&#65533;B$J&#65533;& &y&#65533;&#65533; ,&#65533;&#65533;&#65533;&#65533;ah&#65533; &#65533;^&#65533;	U&#65533;
T&#65533;(P&#330;&#65533;&#65533;&#65533;&#65533;&#65533;HX &#65533;j?&#65533;0&#65533;&#1099;G.hO&#65533;&#65533;&#65533;)&#65533;P&#65533;RT&#65533;&#65533;&#65533;&#65533;X&#65533;>v&#65533;&#65533;/&#65533;&#65533;C&#65533;&#65533;F<	v@&#65533;6&#65533;&#65533;\&#65533;`@f'f(JRz&#133;P&#65533;`&#65533;&#2030;&#65533;fc4fp&#65533;Z	&#2000;&#65533;8&#65533;B53&#65533;&#65533;&#65533;&#65533;R&#65533;&#65533;u&#65533;VZ&#1841;&#65533;Y&#65533;HTh&#65533;)&#65533;1;iQ&#65533;&#65533;&#65533;@R&#65533;Nu&#65533;^&#65533;c\&#65533;"&#65533;h&#65533;&#65533;B&#65533;M&#65533;&#65533;&#65533;	$&#65533;&#65533;&#65533;&#65533;&#65533;&#65533;&#65533;c&#65533;BBE&#65533;X&#65533;&#65533;&#65533;c&#65533;as&#65533;&#65533;R<&#65533;&#65533;&#65533;&#65533;c&#65533;rL&#65533;*G&#65533;A&#65533;&#290;+	Q&#65533;&#65533;&#65533;&#780;&#1553;N&#65533;&#221;&#65533;&#65533;&#65533;&#65533;&#65533;&#65533;&#1960;&#65533;&#65533;-&#65533;C&#65533; bP&#65533;&#65533;&#65533;>L&#65533;	j0&#1792;&#65533;&#65533;&#65533;&#65533;&#65533;&#65533;F%&#65533;<&#65533;&#65533;R&#65533;LL&#65533;&#65533;&#65533;,f&#65533;&#65533;'}s&#65533;x&#65533;)&#65533;d&#65533;4|&#65533;&#65533;~&#65533;&#65533;@Z&#65533;HHWU&#65533;&#65533;+&#65533;&#65533;V_dhp&#65533;E&#65533;&#65533;&:Xp&#65533;kXx&#65533;+0&#65533;9V&#65533;&#65533;J&#65533;&#65533;&#65533;F&#65533;&#1858;s,&#65533;R&#65533;+bg&#65533;P&#65533;D%n`&#65533;+6&#65533;&#65533;y&#65533;&#432;&#65533;*&#65533;	&#65533;~6&#65533;[&#65533;&#65533;@&#65533;&#65533;&#65533;y&#65533;&#65533;?&#65533;9&#65533;4&#65533;&#65533;&#65533;B&#65533;&#65533;K&#65533;&#65533;&#65533;&#65533;&#65533;E&#65533;P&#65533;*
o&#65533;&#65533;1&#65533;&#65533;&#65533;	'&#65533;@&#65533;D&#65533;K&#65533;&#65533;_&#65533;&#65533;M%ox&#65533;&#65533;P?&#65533;Ra8^(&#65533;&#65533;&#65533;qP&#65533;&#65533;&#65533;qXC&#65533;e&#65533;r&#65533;&#65533;&#65533;~&#65533;&#65533;^bS&#65533;&#65533;Rt&#65533;&#65533;&#1698;-&#65533;&#65533;A7jUa&#65533;&#65533;/9&#65533;a&#65533;`0&#65533;/&#65533;&#65533;&#65533;"[&#65533;&#65533;!PB&#65533;Sdtf&#65533;E&#65533;&#65533;B&#65533;_#&#65533;&#65533;&#65533;5&#65533;&#65533;S%9&#65533;ty$c&#1808;E&#65533;8}&#65533;}&#65533;4&#65533;a&#1073; &#65533;J&#65533;3L&#65533;&#65533;&#65533;]N	L&#65533;&#65533;<f&#65533;&#65533;t&#65533;lz$[&#65533;l6&#65533;&#65533;Q&#65533;~&#65533;&#65533;&#65533;Z&#65533;&#65533;1 &#65533;
&#65533;5 h"r&#65533;&#65533;&#65533;,&#65533;-&#65533;8&#65533;&<&#65533;[@w(&#65533;~&#1158;|&#65533;]*&#65533;SO&#65533;B&#65533;&#65533;&#65533;!&#65533;w&#65533;&#65533;r&#65533;&#65533;&#65533;-]&#65533;&#65533;%+&#65533;A1&#65533;&#65533;&#65533; 6Y&#65533;(&#65533;H&#65533;]\X&#65533;;*&#65533;b&#240;&#63484;0yn&#65533;f &#65533;^A1c&#65533;T&#65533;&#65533;	[!&#65533;W&#65533;&#65533;&#65533;&#65533;&#65533;a&#1842;&#65533;,%&#65533;&#65533;&#65533;\B9XyA&#65533;g&#65533;&#65533;S&#65533;'&#65533;&#65533;	r&#65533;&#65533;&#65533;&#65533; &#65533;z&#65533;>&#65533;,&#65533; &#65533;P&#801;%&#65533;|&#65533;jb&#65533;)&#65533;T&#65533;S&#65533;I&#65533;&&#65533;&#65533;&#65533;h}s`&#65533;+&#65533;&#65533;&#65533;)&#65533;&#65533;&#65533;_D1&#65533;&#65533;I&#65533;&#65533;+L&#1688;e&#65533;Y&#65533;#K(Z&#65533;V&#65533;B&#65533;&#65533;i&#65533;&#1664;&#169;&#65533;&#65533;;&#65533;&#65533;U&#65533;&#65533;9pq&#65533;&#1897;gC&#65533;p&#65533;lh&#369;&#65533;8Vz&r&#65533;b&#65533;ON )&#65533;&#65533;&#65533;X&#65533;&#65533;&#65533;&#65533;1&#65533;&#65533;&#65533;&#65533;f4q~&#65533;Qt&#65533;&#65533;$&#65533;&#65533;`&#65533;3&#65533;&#65533;&#65533;&#65533;Yg&#65533;&#50234;&#65533;+&#65533;&#65533;&#65533;&#65533;&#65533;<V=&#14956;{6&#65533;Y&#65533;&#65533;&#65533;&#65533;u&#65533;K&#65533;Z&#65533; wM&#65533;&#65533;'h&#1822;&#65533;&#65533;$,b&#1121;&#65533;C&#65533;&#65533;&#65533;&#65533;v(&#1456;'&#65533;&#65533;O&#65533;&#65533;|&#65533;&#65533;&#65533;&#65533; &#65533;&#65533;&#65533;J&#65533;&#65533;	N&#1235;&#65533;8&#65533;&#65533;&#65533;7/H&#65533;+i&#65533;V&#65533;%&#65533;&#65533;&#65533;&#65533;&#65533;7\d&#65533;o&#65533;&#65533;A &#65533;&&#65533;&#65533;&#65533;&#65533;)&#65533;&#65533;P&#65533;&#65533;Ha&#65533;&#65533;]r[&#65533;`&#65533;#)&#65533;`&#65533;@	A0&#65533;7&#65533;m0&#65533;T&#65533;'=&#65533;
3&#65533;0&#65533;&#65533;&#65533; &#65533;&#65533;&#65533;&#65533;&#65533;s&#65533;&#65533; O@9+&#65533;&#65533;\&#65533;p&#65533;&#65533;&#65533;U&#65533;`I&#65533;t/AE&#65533;-&#65533;_QIY&#65533;lAu]&#65533;?&#65533;&#65533;&#65533;?Ql&#65533;	&#433;/&#65533;g&#65533;;&#576;C&#1634;D1eQ$&#65533;q&#65533;&#65533;^1f&#65533;DA&#65533;PN&#65533;B5&#65533;&#65533;-tp
&#65533;A&#65533;3I&#65533;q6&#65533;A&#65533;c&#65533;1&#65533;1&#65533;q6&#65533;&#65533;Q&#65533;&#65533;,%DtG&#65533;&#65533;zd&#1153;3&#65533;&#65533;&#721;&#65533;fv&#65533;o4Y&#65533;&#65533;XP&#65533;! HcH&#65533;q7PH&#65533;&#65533;&#65533;k$pH&#65533;&#65533;&#65533;}&#65533;g&#65533;l9&#65533;n&#65533;&&#65533;l&#65533;3h&#65533;
&#1780;&#65533;a&#65533;(!'/&#65533;;&#65533; &#65533;t&#65533;&#65533;7&#65533;&#65533;I&#65533; &#65533;&#304;&#65533;&#65533;&#65533;H&#65533;&#65533;} (O@pNB&#65533; 
}&#65533;o	&#65533;&#65533;&#65533;&#65533;'.M&#65533;&#65533;_/&#65533;	&#65533;&#65533;&#65533;]&#65533;'k&#65533;R&#432;	-sPJ&#65533;&#65533;%&#65533;&#65533;(C`O&#65533; &#65533;&#65533;&#65533;A&#65533;r0XJ&#65533; 	1nTd&#65533;&#65533;8T&#65533;&#65533;&#65533;&#65533;&#65533;`&#65533;&#65533;caZ5&#65533;&#65533;&#65533;/&#65533;
@>Q&#65533;5JR5qL&#65533;&#65533;&#65533;>U$c&#65533;R^x&#65533;&#65533;&#65533;C&#65533;&#65533;_&#65533;?&#65533;U&#65533;T&#65533;&#65533;1&#65533;&#65533;.&#65533; ;&#65533;p&#65533;hEbf&#65533;
&#65533;&#65533;[&#65533;`M&#8661;vlk 	&#65533;B&#65533;w&#65533;9&#65533;p3V&#65533;i1]EwQ&#65533;U&#65533;yz5z&#65533;&#65533;y&#65533;1r&#65533;&#65533;&#65533;&#65533;	&#65533;Wd&#65533;&&#65533;&#65533;&#65533;&#65533;T{
&#65533;FeTF&#65533;83&#65533;&#65533;30&#65533;xt&#65533;a&#65533;5Y&#65533;{&#65533;A!`!&#65533;&#65533;"&#65533;&#65533;&#65533;Y&#65533;!1&#1051;&#65533;&#65533;k&#65533;&#65533;Y&#65533;&#65533;/6wyf&#65533;&#65533;l&#65533;&#65533;n&#65533;&#525;&#65533;&#65533;6&#65533;&#65533;-\ )&#65533;&#65533;	&#65533;<!&#65533;~O&#65533;41&#65533;4&#65533;&#65533;O&#65533;Fn&#65533;7&#65533;&#269;&#65533;&#65533;i&#65533;'&#65533;t&&#65533;R&#65533;&#65533;	&#65533;&#65533;&#65533; gK	ti&#65533;	&#65533;&#65533;8&#65533;&#65533;R^ &#65533;&#65533;
&#65533;&#65533;Lc
a&#65533;&#65533;&#65533;k@6&#65533;Pq?w&#65533;	&#65533;`&#65533;&#65533;P`)&#65533;&#65533;,&#65533;&#65533;&#65533;(&#65533;d&#65533;H&#65533;&#65533;d &#65533;"q/&#65533;&#65533;&#65533;&#65533;&#65533;&#65533;&#65533;&#65533;&#65533;&#65533;E&#65533;&#65533;P1&#65533;@&#65533;z&#65533;m^&#65533;7&#65533;&#65533;&#65533;&#65533;6p`&#65533;Qp2&#65533;A&#65533;v&#65533;:&#65533;&#65533;?E&#65533;&#65533;&#65533;5&#65533;(A&#65533;f3&#65533;.&#65533;rf&#65533;&#65533;B&#1346;KCd6&#65533;ak&#65533;&#65533;
&#65533;	&#65533;&#65533;A& &#65533;h&#65533;&#1047;&#65533;&#65533;&#65533;&#65533;t&#65533;x1fA&#65533;a&#65533;	&#65533;&#65533;hq*J&#65533;b&#65533;&#65533;?f&#65533;E#k&#65533;&#65533;k&#65533;	&#65533;);&#65533;h&#513;2&#65533;gzU&#65533;&#65533;&#65533;;&#65533;&#65533;&#737;X&#65533;&#65533;&#43099;! &#65533;&#769;j&#65533;A&#65533;&#65533;&#65533;j&#65533;&#65533;&#65533;&#65533;|&#65533;E&#65533;0&#65533;Y+0&#65533;&#65533;&#65533;j&#65533;&#65533;k&#65533;1/sp$&#212;!&#65533;x&#65533;&#128;9t&#65533;
2&#65533;>0&#65533;U0&#65533;&#65533;\&#65533;&#65533;r&#65533;&#1580;&#65533;1&#65533;&#65533;&#65533;~&#65533;&#65533;(&#65533;&#65533;&#65533;&#65533;kY.&#65533;&#65533;&#65533;f&#65533;
q&#65533;%D&#65533;$3
&#65533;'q &#304;&#65533;&#65533;7&#65533;`!\C&#65533;"J&#65533;)|R&#65533;&#65533;@i&#65533;)M&#65533; &#2009;mR0&#65533;&#65533;&#65533;&#65533;&#65533;&#65533;&#65533;Y&#65533;~&#65533;*&#65533;&#65533;J&#65533;&#65533;&#65533;J&#65533;'Q &#65533;&#1122;&#65533;&#65533;	&&#65533;s&#65533;)&#65533;&#65533;&#65533;%&#65533;&#65533;&#65533;&#65533;&#65533;=&#65533;qR0-&#65533;S&#65533;09?&#65533;\&#65533;&#65533; ;&#416;&#160;@^&#65533;>&#65533;&#65533;&#65533;&#65533;C&#65533;&#65533;T
&#65533;r0&#65533;&#65533;fp&#65533;d&#65533;Au@
&#65533;&#65533;&#65533;&#65533;1$&#65533;B&#65533;&#65533;k&#65533;TP%Seqw&#65533;&#65533;/&#65533;&#65533;&#65533;;~"hWj&#65533;1q&#65533;d&#65533;A&#65533;&#65533;dq @o+&#65533; 	&#65533;&#3375;&#1064;&#65533;vl&#65533;6&#65533;&#65533;&#65533;;&#65533;_PF;#&#65533;g&#65533;Xk4&#65533;&#65533;&#65533;&#65533;j/&#65533;{&#65533;1G&#65533;&#65533;&#65533;&#65533;&#65533;EC&#65533;H#&#65533;&#618;&#65533;&#65533;&#65533;&#65533;&#65533;&#65533;jJKipfuq$&#65533;s&#65533;0&#65533;&#65533;&#65533;6&#65533;&#65533;
"&#173;,&#65533;&#65533;&#65533;*)&#65533;~&#65533;*&#65533;	&#65533;&#65533;)&#65533;3&#65533;&#65533;&#65533;i&#65533;o&#1642;&#65533; R&#65533;6&#65533;&#65533;_&#65533;^&#65533;&#65533;`&#65533;&#65533;'s&#65533;$&#65533;'P &#65533;&#65533;&#65533;r@&#65533;:&#65533;}&#65533;&#65533;$&#65533;G&#65533;&#65533;O&#672;;&#65533;j 	&#65533;4&#65533;&#65533;"&#65533;~&#65533;Oz+&#65533;,7&#65533;&#65533;&#65533;r&zb&#65533;O&#65533;b*&#65533;/&#65533;&#65533;&#65533;`'`&#65533;&#65533;,!q*=2&#65533;@u|C6,"&#65533;&#65533;&#65533;&#65533;0
&#65533;&#65533;&#65533;&#65533;Bcu&#65533;&#65533;q&&#65533;&#452;&#65533;^&#65533;Wg[&#65533;GD&#65533;&#65533;&#65533;0wu&#65533;*&#65533;1yG&#65533; UDy.s&#65533;W&#65533;
&#65533;&#65533;b&#65533;hT&#65533;*&#225;&#65533;&#65533;&#65533;n&#65533;Q&#65533;&#65533;&#65533;&#305;
'U&#65533;&#65533;
.&#65533;p&#65533;&#65533;O-&#65533;&#65533;Q!@j&#65533;&#65533;xE&#65533;&#65533;i&#65533; &#65533;%&#65533;&#65533;&#65533;F&#65533;&#65533; sT&#65533;r&#65533;y,&#65533;&#65533;&#65533;F&#65533;&#65533;j&#65533;&#65533;&#65533;&#46829;:&#65533;&#65533;v&#65533;&#65533;&#65533;G&#65533;5J&#65533;&#65533;&#65533;&#65533;op8&#65533;&#65533;!&#65533;&#65533;&#65533;&#65533;
s&#65533;&#65533;4K&#65533;&#65533;*&#65533;&#65533;\&#65533;&#65533;H&#65533;&#65533;;&#65533;B&#65533;p&#65533;&#65533;P&#65533;?( B&#65533;&#65533;&#65533;	v&#65533;&#65533;]&#65533;&#65533;
Z&#65533;;O W&#65533;kp`Tb%&#65533;&&#65533;>&#65533;	&#65533;@;&#65533;Hi&#65533;Q&#65533;&#65533;;&#65533;&#65533;&#65533;&#65533;70&#65533;&#65533;>&#65533;XPX&#65533;&#65533;&#65533;&#65533; &#65533;&#65533;@&#65533;,G&#65533;4Y&#65533;&#65533;r&#65533;$ 6V&#65533;&#65533;p ;T&#65533;
&#65533;@&#214;&#65533;d&#65533;0&#618; LHd&#65533;&#65533;n&#65533;K&#65533;&#65533;&#65533;Y8&#65533;C.>`&#65533;?H:+&#65533;&#65533;bt9;tB&#65533;&#65533;y&#65533;&#65533;$1&#65533;.&#65533;&#65533;xA74u&#65533;!v&#65533;	v&#65533;&#65533;&#65533;E
&#65533;&#65533;
&#65533;*i&#65533;5[-&#65533;&#65533;o&#65533;n&#65533;&#65533;U&#65533;uP/&#65533;r&#65533;&P@&#65533;9
u&#65533;&#65533;!X&#65533;8&#65533;&#65533;&#65533;&#65533;vUDU&#65533;x&#65533;&#65533;3&#65533;	&#65533;&#65533;&#65533;&#408;z&#65533;q4&#65533;rd>CG&#65533;kY&#65533;&#65533;&#65533;&#248;n&#65533;&#65533;&#65533;&#65533;
&#65533;;|&#65533;Zk&#65533;&#65533;&#65533;s&#65533;I&#65533; h&#65533;J&#65533;&#65533;&#65533;&#65533;&#65533; &#65533;&#65533;&#65533;&#65533;	H&#65533;&#65533;&#65533;L&#652;&#65533;&#65533;&#65533;g&#65533;&q0^&#400; &#65533;&#65533;L&#65533;&#65533;	&#65533;&#65533;[q#K$&#65533;&#65533;&#65533;)d&#65533;&#65533;:&#65533;&#65533;&#65533;&#65533;{c5&#65533;e&#65533;H&#65533;`&#65533;
&#65533;&#65533;&#65533;p0&#65533;&#65533;
&#65533;j&#65533;&#65533;&#65533;[0r&#65533;&#65533;V&#65533;&#65533;&#65533;&#65533;&#718;&#65533;&#65533;&#65533;Qz +&#65533;;O0=&#65533;&#65533;	e&#65533;&#65533;b&#65533;&#65533;&#65533;(&#65533;&#65533;-&#65533;&#65533;&#65533;&#65533;&#65533;	&#65533;P&#65533;&#65533;&#65533;-&#65533;&#1187;*&#65533;4&#65533;E &#65533;e&#65533;&#1651;jX&#65533;&#148;^&#65533;&#65533;M}&#65533;:&#65533;&#65533;ygv=&#65533;&#65533;0W
&#65533;uJvB&#65533;&#65533;m
v @&#65533;YiD&#65533;.&#65533;&#65533;D&#65533;&#65533;&#128;-t0
&#65533; 1&#65533;&#65533;-G&#65533;C&#65533;&#65533;hGA,&#65533;&#65533;8&#65533;&#65533;2
J
&#65533; ".&#65533;&#65533;&#65533;N+#f&#65533;&#65533;q &#65533;o 3/&#65533;&#65533;&#65533;X&#65533;_m3&#65533;&#65533;3&#65533;g&#65533;`&#1424;{jt&#65533;3&#65533;hY&#65533;!&#65533;&#42750;)&#65533;&#65533;I&#65533;XN&#65533;&#65533;&#1657;R&#65533;&#65533;"&#65533;	&#65533;&#65533;&#65533;&#65533;[&#65533;	&#65533;=&#65533;&#65533;&#65533;&#65533;&#65533;%&#65533;e&#65533;&#65533;&#65533;&#65533;&#65533;Y&#65533;&#65533;&#65533;+v&#65533;&#65533;&#65533;&#1438;&#65533;&#65533;[@q&#65533;&#65533;%\&#65533;'&#65533;&#65533;&#65533;&#65533;&#65533;&#65533;&#65533;=&#65533;\&#65533;eK\&#65533;K&#336;&#65533;m&#65533;&#65533;	&#65533;&#65533;;&#65533;)&#65533;D5&#65533;&#65533;B&#65533;&#65533;\&#65533;&#65533;L&#65533;&#65533;~1&#65533;5!&#65533;\&#65533;&#65533;9&#65533;&#65533;C&#65533;&#65533;`i&#65533;&#65533;&#384;$&#65533;&#65533;&#65533;&#65533;-&#65533;`>&#65533;&#65533;&#65533;_&#65533;&#65533;5T &#65533;Xht*Q+j&#65533;+TW7$L"&#65533;&#65533;&#65533;&#65533;z&#65533;'Dy&#65533;&#65533;v&#65533; &#65533;&#65533;1JEE&#65533;&#65533;&#65533;/&#65533;&#65533;f&#65533;&#65533;1&#65533;&#65533;&#65533;&#65533;&#65533;m&#65533;.;@u&#65533;&#65533;&#65533; &#65533;`&#65533;&#65533;P&#65533;e&#65533;&#65533;=&#65533;>&#65533;qK&#65533;(^&#65533;q&#65533;S&#65533;&#65533;YAt&#65533;&#65533;&#65533;J&#65533;&#1760;P&#1737;&#65533;&#65533;h#&#65533;&#737;i&#65533;!&#65533;j&#65533;3&#65533;&#65533;3&#1553;&#65533;&#65533;{c&#65533;&#65533;&#65533;&#65533;&#65533;=C&#65533;4Q&#65533;&#65533;+ &#558;*&#65533;rM&#65533;6&#65533;&#65533;&#65533;&#65533;&#65533;&#65533;&#1913;q8&#65533;`M&#65533;&#65533;!&#65533;&#65533;Hj>&#65533;~d|&#65533;Zo.&#65533;u.W&#65533;~&#65533;&#65533;8@&#65533;&#65533;1&#65533;[o&#65533;=&#65533;&#65533;&#65533;`&#1006;&#65533;&#65533;&#65533;&#65533;(F!UW5&#65533;&#65533;&#1898;&#65533;&#1685;&#65533;&#65533; &#65533;&#65533;M&#65533;&#65533;\&#11662;/&#1662;&#65533;&#65533;7&#65533;&#65533;c&#65533;&#65533;&#65533;p&#65533;!&#65533;&#65533;<&#65533;&#65533;&#65533;2n&#65533;&#65533;\Q t,:&#65533;&0A&#65533;&#65533;&#65533;&#65533;T&#65533;&#65533;V@&#65533;&#65533;L&#1600;\@&#65533;w&#65533; +UG9N$&#790;&#65533;Iq"$&#65533;&#1781;p@}3&#65533;y&#65533;&#65533;&#65533;m&#65533;$&#65533;\ru&#65533;&#58193;SW^/&#65533;&#65533;&#65533;ve&#65533;&#65533;&#65533;
&#65533;&#65533;&#65533; M&#65533;&#65533;!gb&#65533;&#65533;	&#65533;p;~&#65533;D4&#65533;diL&#65533;&#65533;&#65533;&#65533;!&#65533;&#1929;&#65533;&#65533;+
&#65533;p&#65533;&#65533;
&#65533;`ft&#65533;&#65533;,U?&#1976;/#&#65533;`}&#65533;&#65533;&#65533;&#65533;&#65533;&#65533;3 q&#65533;&#65533;&#65533;2x&#65533;&#65533;&#65533;&#199;&#65533;
&&#65533;`"&#263;)&#65533;&#65533;(&#65533;F&#65533;=r&#65533;FH3f&#65533;&#1188;	(`&#65533;&#65533;&#65533;4&#65533;,\&#65533;&#65533;&#274;S&#65533;&#65533;'}&#65533;&#65533;&#65533;"&#65533;&#659;g&#65533;&#65533;)&#65533;&#65533;&#1157;&#65533;&#65533;*i&#65533;&#65533;"&#65533;&#65533;1b&#65533;&#65533;&#178;&#65533;ee&#65533;'pX&#65533;&#65533;&#65533;I,^B&#65533;"&k,t&#65533;lzK&#65533;&#65533;&#65533;|&#65533;&#65533;Q&#65533;i&#65533;1&#65533;&#65533;B&#65533;qe&#65533;&#1914;u&#65533;z&#65533;&#65533;c&#65533;&#852;P&#65533;t&#65533;2J&#65533;&X&#65533;d&#65533;&#65533;&#65533;&#65533;=l&#65533;|<U&#65533;s3T&#65533;O&#65533;&#65533;&#65533;y&#65533;Ij(QZ&#65533;&#65533;&#494;<w&#65533;&#65533;y&#65533;&#65533;&#65533;YQ&#65533;&#65533;di3&#65533;&#65533;v&#656;&#65533;R&#65533;&#65533;M/|&#65533;X&#65533;&#65533;&#65533;]2v&#65533;&#65533;H&#65533;&#65533;&#65533;&#2025;T&#65533;&#817;'/i&#65533;IS&#65533;K&#65533;/&#65533;&#65533;)S&#65533;n1Up&#65533;&#65533;;&#65533;#9Z)&#65533;&#1814;9&#65533;&#65533;:&#65533;&#65533;7&#65533;h&#65533;&#65533;sgaT&#65533;&#65533;P8&#65533;d@;6&#65533;P&#65533;M<&#65533;&#65533;Y&#65533;b&#65533;&#65533;&#65533;&#65533;aGc&#65533;&#65533;&#343;u&#65533;9Fa&#65533;&#65533;Ga<&#65533;&#65533;5&#65533;&#65533;"&#65533;5&#65533;p#0&#65533;4&#65533;H7&#65533;s&#65533;&#65533;&#65533;&#65533;ILR9&#65533;x&#65533;:&#65533;9&#1539;&#65533;&#65533;"&#65533;&#65533;&#65533;R8&#65533;.&#65533;&#65533;&#65533;@&#65533;&#34099;8&#65533;&#65533;<(A&#65533;>	2h&#65533;&#65533;Lh(&#65533;>&#65533;h&#65533;D`t&#65533;2&#65533;&#65533;&#65533;8&#65533;H&#65533;b8)&#65533;bX
*.F&#65533;&#65533;R&#65533;&#65533;)',&#65533;X&#65533;$Nk&#65533;	&#1442;L&#65533;a&#65533;f a&#65533;&#65533;|:&#65533;&#65533;ZQ&#65533;&#65533;3&#65533;r&#65533;7^&#65533;&#747;`&#65533;aVN&#65533;&#65533;
)8&#65533;EP&#65533;&#65533;&#65533;&#65533;Mt&#65533;&#65533;iW&#65533;f9&#65533;J&#65533;(&#65533;&#65533;&#65533;&#65533;&#65533;1&#65533;(&#65533;`&#65533;r&#65533;&#1125;&#65533;^j&#65533;&#65533;&#65533;&#65533;VR&#65533;&#65533;&#65533;V&#65533;j&#65533;>m&#65533;&#1196;h"&#65533;P&#65533;mj6i&#65533;&#65533;I&#65533;&#65533;&#65533;z&#65533;	:,&#65533;&#65533;c&#65533;KF&#65533;~i&#65533;9O&#65533;;&#65533;&#65533;n&#65533;gcF&#65533;&#65533;(F&#65533;&#65533;&#65533;s{&#65533;&#65533;c*&#65533;&#65533;&#65533;&#65533;&#65533;&#65533;&#65533;.&#65533;_~&#65533;&#339;&#65533;&#65533;&#65533;&#65533;&#65533;p&#65533;&#65533;e&#65533;Y&#65533;AO&#65533;@&#65533;8&#65533;p&#65533;%W&#65533;a&#65533;Ee&#65533;Q&#65533;F&#65533;pCF,&#65533;7w&#65533;Af&#65533;P>&#65533;&#65533;[&#65533;E&#65533;&#65533;&#65533;"&#408;d&#65533;9;o&#65533;SFF&#65533;`&#65533;&#65533;/&#69070;e&#65533;&#65533;K&#65533;6&#65533;r&#65533;%&#840;#J7&#65533;|IK$&#1624;&#65533;&#65533;7&#65533;&#65533;&#65533;6&#65533;&#65533;&#65533;&#65533;k&#65533;&#65533;&#65533;&#65533; &#65533;&#65533;V@&#65533;&#65533;<-&#65533;&#65533;&#65533;9a&#65533;S&#65533;D&#65533;&#65533;1h &#65533;AZt&#65533;,`&#65533;&#65533;O<0!"G&#65533;A&#65533;&#65533;&#65533;&#65533;&#1166;8&#65533;(&#65533;B&#65533;&#1956;&#65533;&#65533;zj&#65533;Z&#65533;rM&#65533;!n&#65533;&#65533;S&#65533;GIW&#65533;i%*{&#65533;&#511;&#65533;'Nm&#65533;&#65533;(&#65533;^&#65533;&#65533;N&#65533;&#65533;%&#65533;a&#65533;&#65533;0^!&#65533;D&#65533;&#65533;&#65533;E(&#65533;&#1049;U&#65533;A\&#65533;&#65533;&#65533;Zf&#65533;&#65533;W&#65533;&#65533;(&#65533;&#65533;&#65533;8P&#65533;&#65533;&#65533;&#65533;.fa/<!&#65533;p&#65533;+H&#65533;6F&#65533;&#65533;_&#65533;&#65533;&#65533;&#65533;&#65533;&#65533;,&#65533;&#65533;&#65533;&#65533;i(&#65533;&#65533;P9&#65533;	&#65533;r
]&#65533; &#1452;&#65533;3lyM(&#65533;&#65533;N&#65533;&r8&#65533;d&#65533;xc~&#65533;&#65533;M&#65533;W&#65533;?&#216;&#65533;&#65533;&#65533;D&#65533;&#65533;8Ft&.&#65533;&#65533;r \&#65533;&#65533;&#65533;&#65533;&#65533;g<2&#65533;Bz&#65533;&#65533;&#65533;-&#65533;&#1540;&#65533;&#65533;&#65533;&#65533;&#65533;&#65533;&#1633;<b&#65533;s6&#65533;:&#1569;r&#65533;&#65533;,&#65533;&#65533;&#486;&#65533;&#65533;&#65533;<&#65533;rl&#65533;k&#65533;2z&#65533;&#65533;Q&#65533;&#65533;&#65533;&#65533; &#65533;0z8a&#65533;&#65533;2&#65533;&#150;&#65533;&#65533;&#65533;Q&#65533;"s(|&#65533;&#65533;6D(v&#65533;&#65533;&#65533;&#65533;&#65533;9&&#65533;&#65533;&#65533;&#65533;&#65533;&#65533;C*f&#65533;&#65533;:T9CT&#65533;&#65533;&#65533;&#65533;	Os&#65533;&#65533;`''A&#65533; H8R&#65533;/&#65533;YT&#65533;&#65533;&#65533;&#65533;M&#65533;&#65533;!<?"=&#65533;&#65533;`S1&#65533;U&#65533;&#65533;&#65533;{kJ&#65533;L2K&#65533;S}%)&#65533;&#65533;&#65533;gPP&#65533;{&#65533;&#65533;O&#65533;&#1220;&#65533;&#65533;&#65533;+&#810;&#65533;1&#65533;!&#65533;4X&#65533;&#65533;&#65533;&#65533;,&#146;&#65533;&#65533;l&#130;&#65533;pX(8.0&#65533;&#65533;&#65533;&#65533;&#65533;+&#65533; X &#65533;{&#65533;OZ&#65533;
&#65533;P$)&#65533;I&#65533;X&#65533;&#11284;&#65533;&#65533;	7&#65533;a&#65533;&#65533;af&#65533;	}&#65533;&#65533;H&#65533;&#65533;jX&#65533;&#65533;/&#3150;M&#65533;f%&#513;&#65533;&#65533;4&#65533;&#65533;&#1540;%O&#65533;(&#65533;&#65533;c&#65533;&#65533;/&#65533;&#65533;&#65533;Z!&#65533;&#65533;]&#65533;/R(&#65533;&#65533;v7&#65533;)&#65533;?&#65533;&#65533;&#65533;&#1322;w #&#65533;&#65533;C:&#65533;&#65533;8&#65533;@&#65533;&#65533;&#65533;/&#65533;&#1463;&#65533;R&#65533;u &#65533;D&#65533;u&#65533;r&#1737;&#65533;&&#65533;;&#65533;!&#65533;mG&#65533;T&#65533;&#65533;&#65533;f&#65533;<&#65533;&#65533;&#65533;J` &#65533;&#65533;TE'&#65533;6&#65533;'-&#65533;&#65533;&#65533;&#65533;,:&#65533;&#65533;3A&#65533;&#65533;&#165;&#65533;&#65533;`:]2)&#65533;S&#65533;BT^&#65533;2&#65533;Dw&#65533;R&#65533;&#65533;&#65533;i&#65533;&#65533;q&#65533;&#65533;0`&#65533;&#65533;&#65533;&#636;&#65533;tB&#65533;&#65533;&#65533;v&#65533;x&#65533;&#65533; B&#1067;^&#65533;&#65533;-D&#65533;y^&#65533;&#65533;	=KY&#65533;R	AC&#65533;|&#65533;V&#65533;:&#65533;&#65533;&#65533;&#65533;&#65533;&#65533;oS0&#65533;Bu&#65533;)&#65533;&#65533;*	C#J&#65533;5!&#65533;&#65533;&#65533;&#65533;&#65533;&#65533;Qwl8,&#65533;+B&#65533;T&#65533;,&#65533;&#65533;&#65533;&#65533;&#65533;&#65533;&#65533;&#65533;K&#65533;,>&#65533;&#65533;&#65533;&#65533;&#65533;&#65533;&#65533;tz
P &#65533;&#65533;M&#65533;8&#65533;A&#65533;
<&#65533;&#65533;&#65533;jI&#65533;@&#65533;3xjQm&#65533;&#65533;&#65533;<&#65533;L&#65533;M&#65533;U&#65533;&#65533;&#65533;&#65533;8c&#65533;[&#65533;&#65533;O&#65533;&#65533;t&#65533;1d&#65533;v&#65533;;_&#65533;
\&#65533; @&#65533;y&#65533;8n|&#65533;&#65533;&#65533;&#65533;&#65533;(c&#65533;e&#65533;&#65533;4&#65533;&#65533;&#65533;$CC@R&#65533;&#65533;t&#65533;8&#65533;B&#65533;&#1094;6&#65533;3|	lr E+~&#65533;1cc&#65533; &#65533;/&#65533;S&#1326;&#65533;&#65533;&#65533;MsG&#65533;&#65533;2&#65533;Z&#65533;&#65533;&#65533;'r+Z8t&#65533;&#65533;lX&#65533;%L&#65533;rws&#65533;/&#65533;&#65533;(&#65533;=&#65533;Y&#65533;z]V?&#65533;U&#65533;&#65533;&#65533;&#65533;&#724;&#65533;g)@bg&#65533;&#65533;
&#65533;&#763;&#302;vu&#1190;&#65533;&#65533;'&#65533;DN&#65533;B&#65533;&#65533;&#921;&#65533;&#65533;b y&#65533;&#65533;&#65533;&#65533;&#65533;&#65533;&#65533;R&#65533;&#65533;&#65533;
z&#65533;&#65533;&#65533;j&#65533;)&#1650;RZ&#65533;T&#65533;U&#65533;&#65533;&#65533;`&#65533;VGq&#65533;&#65533;&#65533;
&#65533;?&#280;&#65533;&#65533;~&#65533;UF&#65533;&#65533;b&#65533;&#65533;&#65533;&#65533;(u("&#65533;	_&#65533;z&#65533;&#65533;N_&#65533;P.&#65533;muHC/&#65533;@T&#65533;&#65533;|&#65533;M&#65533;&#65533;&#65533;`p&#1032;f&#65533;U&#65533;r&#157;2&#65533;'l&#6825;I&#65533;J&#65533;&#65533;*&#65533;&#1476;&#65533;&#65533;&#65533;N&#65533;&#65533;.D&#65533;&#65533;&#65533;0&#65533;2&#65533;&#65533;&#65533;&#65533;&#65533;&#65533;u&#65533;H&#65533;Q&#65533;a&#65533;&#65533;8&#65533;&4&#65533;&#65533;&#65533;=W&#1754;'vY&#65533;@sa&#65533;&#65533;0&#65533;&#65533;&#65533;&#65533;&#925;&#65533;&#65533;&#65533;I&#65533;2b&#65533;A0&#65533;&#65533;&#65533;&#65533;C<&#65533;
n&#213;pH&#65533;"&#65533;=&#65533;Zo&#65533;&#65533;&#65533;0f&#65533;,c&#65533;c7&#65533;&#65533;&<&#65533;'E&#65533;@n&#65533;$Hq\&#65533;b&#65533;[&#65533;&#1955;&#65533;%&#65533;&#65533;&#65533;&#65533;.&#65533;&#65533;pm&#65533;\&#65533;&#65533;%&#65533;u&#65533;&#65533;mH&#65533;A?(&#65533; ^s&#65533;.Opz&#65533;&#65533;&#65533;+&#65533;&#1417;&#65533; &#65533;&#65533;A&#65533;{+O&#65533;&#65533;&#65533;T+&#65533;_&#65533;&#65533;$Y&#65533;Bu&#65533;#%$&#35785;{0&#65533;&#240;{&#65533;7&#65533;&#65533;&#65533;Q&#65533;T&#65533;*&#65533;)v&#65533;a8&#65533;	$&#65533;a&#65533;&#65533;&#65533;&#65533;(x)&#65533;&#65533;7&#65533;&#65533;&#65533;O&#65533;"&#65533;(&#65533;`Hb&#65533;&#65533;M&#65533;&#65533;Yc_&#65533;&#744;&#65533;/&#65533;&#65533;.&#65533;&#65533;&#65533;&#65533;%Rh&#65533;8(&#65533;Q)!&#65533; "_)
&#1072;&#65533;&#1120;2+&#49122;&#65533;(,&#1538;&#65533;0&#65533;&#65533;&#65533;Wh&#65533;(&#65533;&#1504;:+P&#65533;J&#65533;&#65533;&#65533;?;+&#65533;
2&#65533;3. &#65533;h&#65533;&#65533;I&#65533;&#1081;6"cb&#65533;YP&#65533;&#65533;p&#65533;&#65533;9&#65533;H&#65533;V&#65533;` c2&0&#65533;&#65533;&#65533;&#65533;&#65533;&#5802;`$G&#65533;&#65533;0&#65533;&#65533;x&#65533;X&#1069;()&#65533;&#65533;bW&#65533;Sr&#65533;&#65533;&#621;N&#65533;Pp&#65533;`p=&#65533;U&#65533;&#65533;&#65533;9&#65533;%&#65533;z&#65533;&#65533;<:&#65533; a&#65533;5P !&#65533;&#65533;&#729;&#65533;&#65533;.&#65533;&#65533;.&#65533;&#65533;,&#65533;&#65533;&#65533;&#65533;&#65533;&#65533;@&#65533;.&#65533;6p&#65533;&#65533;.&#65533;	&#65533;&#65533;&#1171;kj =q&#65533;&#65533;&#65533;7Aj"&#65533;!&#65533;6){s&#65533;&#65533;&#65533;?L&#65533;&#65533;&#65533;&#65533;&#65533;&#65533;y&#65533;&#65533;&#65533;`&#65533;&#65533;)&#65533;&#65533;&#65533;r@	C(&#65533;&#65533;r,(^&#65533;aY&#65533;&#65533;&#65533;MP&#65533;&#65533;&#65533;<&#65533;Qh&#65533;&#65533;2&#65533;YxN&#65533;y0x&#65533;&#65533;&#65533;(&#65533;Y]&#1540;&#65533;&#65533;&#65533;&#65533;Q&#65533;b&#65533;&#65533;R&#65533;&#65533;&#65533;&#65533;&#65533;NcF&#65533;F&#65533;\&#65533;<cB(P&#65533;ZX&#65533;&#65533;&#65533;&#65533;&#65533;&#65533;%&#65533;&#65533;"&#65533;&#65533;i`$$&#65533;&#65533;&#65533;I&#65533;&#65533;A&#65533;&#65533;&#65533;(&#65533;&#65533;%x!&#65533;	&#65533;&#65533;&#65533;*&#65533;5&#65533;Q&#65533;,&#65533;'h6&#65533;	&#65533;&#65533;&#65533;&#65533;&#65533;'x&#65533;Q&#65533;<&#65533;&#65533;&#65533;&#65533;&#65533;&#65533;&#65533;p&#65533;&#65533;&#65533;*x&#65533;	&#65533;gJNP&#65533;&#65533;[&#65533;/0&#65533;&#1683;&#65533;^&#65533;&#65533;eH&#65533;&#65533;M0.&#65533;.&#65533;H&#1187;&#65533;&#65533;y&#65533;4p&#65533;&#65533;F&#65533;&#65533;Zc&#65533;&#65533;&#65533;DM&#65533;F&#65533;	&#65533;I<78f3&5&#65533;&#65533;+&#65533;&#65533;cS&#65533; >&#65533;K&#65533;&#65533;&#65533;1
&#65533;&#65533;&#65533;_&#65533;&#31435;&#65533;&#65533;.&#65533;&#65533;&#65533;3&#65533;&"&#65533;:&#65533;&#1617;&#65533;:&#65533;M&#65533;"&#65533;&#65533;F&#65533;&#65533;p&#65533;>??&#65533;z&#65533;l,&#65533;&#1271;w&#65533;IANL&#65533;&#65533;I)G|:&#65533;&#65533;&#1182;&#65533;&#65533;q&#65533;&#65533; &#65533;0]i&#65533;
&#65533;&#65533;&#1044;&#65533;&#65533;_&#65533;y&#65533;&#65533;JO&#65533;&#65533;d!Q_&#65533;5&#65533;&#65533;`&#3640;&#65533;&#704;7&#65533;&#65533;ic8H&#65533;&#65533;X b&#65533;&#65533;,3&#65533;&#65533;&#65533;&#65533;&#65533;VH&#65533;m&#65533;(&#65533;R&#65533;&#65533;B8&#65533;&#65533;&#65533;&#65533;&#1128;&#65533;&#65533;&#65533;&#65533;(P&#65533; &#65533;&#65533;&#1694;&#65533;h&#65533;&#65533;!&#65533;&#65533;&#65533;*&#65533;V?B%&#65533;&#65533;e&#65533;&#65533;4&#65533;
&#65533;h&#65533;' &#65533;&#65533;&#65533;&#65533;b&#65533;&#65533;&#41474;!"&#65533;&#65533;;&#65533;&#65533;d4W 5"K&#793;P0&#65533;i&#65533;&#65533;&#65533;:8.&#65533;&#65533;Y&#65533;&#65533;&#65533;&#65533;&#65533;&#65533;*&#65533;mPL&#65533;&#65533;&#1003;&#65533;4h$P&#65533;&#65533;_p&#65533;Sz&#65533;I&#65533;(y&#65533;,&#65533;&#65533;
&#65533;&#65533;&#65533;L&#65533;&#65533;&#65533;&#65533;)M&#65533;&#65533;&#65533;E_&#65533;&#65533;\&#65533;&#65533;&#65533;&#65533;&$&#65533;P&#65533;&#65533;&#65533;&#1662;&#65533;;7&#65533;?&#65533;&#65533;7&#65533;M(&#65533;&#65533;&#65533;=q8&#65533;Tl&#65533;&&#65533;n|&#65533;&#65533;Y&#65533;o&#65533;/&#65533;&#1800;&#319;	k
&#65533;&#65533;&#65533;&#65533;t&#65533; &#65533;G&#65533;&#65533;[&#1876;&#65533;&#65533;&#65533;&#65533;&#65533;&#65533;&#656;(&#65533;&#65533;&#65533;&#65533;`&#65533;&#65533;N&#65533;(X&#65533;&#65533;&#1576;`d&#65533;&#65533;&#65533;&#65533;&#65533;	*&#65533;b&#65533;&#65533;&#65533;&#65533;&#65533;&#65533;X0]&#65533;&#65533;&#65533;&#65533;&#65533;38&#65533;&#65533;>0&#65533;#&#65533;&#65533;h&#65533;,&#65533;&#65533;j&#65533;Pf&#65533;!&#65533;&#65533;&#65533;@,Q&#65533;h&#65533;x&#65533;&#65533;&#65533;&#65533;&#65533;&#65533;p
]H;e&#65533;@w &#65533;&#65533;8&#65533;&#65533;4&#65533; &#65533;cz&#65533;&#65533;&#65533;/ &#65533;Yh&#65533;&#65533;&#753;|&#65533;5z&#65533;ds&#65533;&#65533;&#65533;S&#65533;&#1560;&#65533;&#65533;&#65533;0&#65533;%V&#1560;(Ey$&#65533;`&#65533;8`&#65533;G&#65533;&#65533;&#65533;&#65533;&#65533;R*&#65533;u&#1563;&#65533;Q&#65533;&#65533;0>&#65533;&#1212;N&#65533;&#65533;&#65533;y&#65533;HC&#65533;&#65533;b&#65533;%&#65533;&#65533;2&#65533;;&#65533;&#65533;&#65533;5R&#65533;.&#65533;"~&#65533;E&#65533;ABE) &#65533;am/&#65533;,7&#65533;:&#65533;&#65533;&#65533;%&#65533;&#65533;j&#65533;K&#65533;>L&#65533;Tw&#65533;A!&#65533;&#65533;&#65533;&#65533;?Q&#65533;ub&#65533;&#65533;&#65533;/&#65533;I&#65533;U&#906;&#1791;! &#65533;@(&#65533;#( &#65533;]&#65533;0&#65533;&#65533;U&#65533;&#65533;&#65533;&#65533;&#65533;B&#65533;&#65533;W &#65533;`&#65533;&#65533;&#65533;}c=&#65533;&#65533;&#65533;
&#65533;dH&#65533;(_`X&#65533;&#65533;X&#65533;b&#65533;
\&#65533;ap&#65533;4(&#65533;&#65533;<&#65533;&#65533;&#65533;&#65533;&#65533;&#65533;&#65533;&#65533;&#65533;*&#65533;/&#65533;~&#65533;&#65533;&#65533;&#65533;A&#65533;{&#65533;&#65533;&#65533;W&#65533;&#65533;&#65533;Y&#65533;&#65533;&#65533;	&#65533;&#65533;x&#65533;4 &#65533;&#65533;b w8&#65533;&#65533;07Y&#65533;#xT&#65533;J&#65533;{&#65533;8`S&#65533;K&#65533;&#65533;&#65533;&#65533;S.X&#65533;:&#65533;]&#65533;a&#65533;
&#65533;&#65533;&#65533;&#65533;&#65533;fK&#65533;8H_&#65533;q&#65533;x;&#65533;6&#65533;&#65533;&#65533;Z8&#65533;(&#65533;&#65533;c&#65533;	&#65533;&#65533;F`S&#65533;&#50004;9&#65533;&#987;&#65533;&#65533;S6X&#65533;&#65533;&#65533;&#476;&#65533;e&#65533;&#65533;Q&#744;U&#65533;g&#65533;&#65533;&#65533;&#65533;&#65533;g&#65533;g&#65533;>&#65533;&#65533;&#65533;3&#65533;K)&#65533;&#65533;
"&#65533;q&#192;&#1588;&#65533;&#1657;&#65533;&#65533;Iu&#65533;Lu&#65533;&#65533;s&#65533;&#1948; L&#65533;&#887;m7&#65533;&#65533;&#65533;&#239;&#65533;&#65533;&#65533;&#65533;&#65533;'/&#904;I&#65533;\&#65533;P_&#162;&#65533;&#65533;&#65533;&#65533;\&#65533;&#65533;[&#65533;&#65533;&#65533;&#65533;&#906;&#65533;'[1*&#65533;
O&#1668;&#65533;`&#565;&#65533;-&#65533;&#65533;W Y&#730;R3&#65533;c(V&#1558;5&#65533; &#65533;`&#715;_&#65533;&#65533;"&#65533;&#1714;&#65533;a&#65533;&#65533;P&#397;,`&#65533;z&#65533;&#65533;|U&#65533;&#65533;]&#65533;L&#65533;'&#65533;&#65533;&#65533;P&#848;&#65533;&#65533;&#65533;B&#65533; &#65533;1&#65533;&#65533;d%a&#65533;&#65533; &#65533;&#65533;&#65533;5`S?j&#65533;&#65533;&#65533;&#1116;&#65533;]*&#65533;&#65533;c&#65533;]&#65533;&#65533;3PH&#65533;&#65533;&#65533;&#65533;&#65533;4&#65533;&#65533;&#873;&#65533;9&#65533;&#65533;&#65533;8&#317;:(>:&#65533;Q3&#65533;G&#65533;>S6&#65533;&#65533;aH&#65533;&#65533;&#65533;&#65533;&#65533;K&#65533;3`R&#65533;&#65533;Nx&#65533;&#65533;&#65533;&#65533;&#65533;K&#65533;y2q&#65533;&#65533;\&#65533;&#65533;&#65533; &#65533;&#65533;a7&#65533;&#65533;&#65533;&#65533;&#65533;&#65533;h&#65533;&#65533;t2&#65533;&#1914;.&#65533;&#65533;*&#65533;xs7G]&#1781;&#65533;&#65533;y&#65533;&#65533;w&#65533;&#65533;r{&#65533;`7{;&#65533;&#65533;&#65533;&#65533;'-&#65533;F&#65533;|&#65533;6&#65533;I&#65533;&#65533;&#65533;p8c&#65533;Z&#65533;[&#65533;&#65533;pl&#65533;~k&#65533;&#65533;&#65533;q&#65533;0&#65533;&#65533;&#65533;&#65533; &#65533;!P&#65533;&#65533;P&#65533;<: f&#65533;&#65533;&#65533;e&#65533;O&#1028;&#1128;&#65533;&#65533;O_&#65533;L &#65533;&#65533;a&#65533;N&#65533;3Ta&#65533;&#65533; #&#65533;&#65533;&#65533;2R2&#65533;k&#65533;a&#65533;+&#65533;&#65533;&#65533;`&#65533;+&#65533;&#65533;&#65533;&#65533;4&#65533;&#65533;M&#65533;&#65533;&#65533;B}a*&#65533;h];;S&#65533;J-&#1928;&#65533;&#65533;Q&#65533;7P&#65533;i~&#65533;&#65533;&#65533;+&#65533;&#65533;&#65533;!&#65533;x~&#65533;&#65533;"&#65533;/&#65533;:K&#65533;9&#65533;&#65533;&#65533;&#65533;)Br&#65533;df&#65533;\&#65533;&#65533;:t:&#65533;^&#65533;Q&#65533;6&#65533;&#65533;&#65533; &#65533;/&#65533;<&#65533;0MT<6&#65533;&#65533;Z&#65533;&#65533;&#65533;&#65533;&#65533;M&#65533;%&#65533;&#65533;B&#65533;l&#65533;&#65533;0>&#65533;P2-&#65533;&#65533;&#65533; &#65533;&#65533;Z&#65533;&#65533;&#65533;&#65533;&#65533;&#65533;&#65533;2&#65533;&#65533;&#65533;bd&#65533;&#65533;&#65533;&#65533;&I&#65533;h&#65533;&#65533;[&#65533;-&#65533;or&#65533;J]/j,&#65533;@&#65533;&#65533;F-n&#65533;Hq&#65533;&#65533;&#65533;&#65533;&#65533;j&#65533;F&#65533;Zq&#1824;&#65533;&#396;&#65533;\&#65533;'&#65533;&#65533; &#65533;&#65533;'&#46439;&#65533;&#65533;70K&#65533;&#65533;&#65533;9P&#65533;&#1371;&#65533;&#65533;U8  &#155;X&#65533;c&#65533;&#65533;&#65533;&#65533;&#65533;&#65533;&#65533;N&#65533;&#65533;A5X_d&#65533;&#736;&#459369;K&#65533;&#258;*&#65533;&#65533;]&#65533;&#65533;&#65533;X^z&#65533;k&#65533;&#1776;&#65533;&#65533;&#65533;&#844;$&#65533;&#65533;x
&#65533;&#65533;&#65533;cpVwhU&#65533;&#65533;7@&#1556;i&#65533;&#65533;&#65533;&#65533;&#65533;&#1689;4&#65533;w&#65533;&#65533;$f&#65533;&#65533;&#65533;&#65533;&#65533;@X&#65533;&#65533;@RX+d&#65533;M0&#65533;&#65533;!	&#65533;H&#65533;&#65533;6]R&#65533;70&#1695;&#65533;*bWZ&#65533;Zp&#65533;&#65533;8SP&#65533;M&#65533;&#65533;Z#&#65533;N&#65533;&#1926;^&#65533;M&#65533;r&#65533;g&#65533;R&#65533;70&#65533;I&#65533;&#65533;s&#65533;&#65533;&#65533;E&#65533;3+%&#65533;&#65533;v>&#65533;&#65533;&#65533;B}&#65533;&#65533;o &#65533;&#65533;&#65533;&#65533;G&#65533;]&#65533;r&#65533;=&#638;&#65533;&#65533;&#65533;`&#65533;hFp&#65533;&#65533;uk/)Vi&#65533;&#65533;&#65533;t&#65533;7Fa&#65533;}{i?&#65533;&#65533;}&#65533;&#65533;mc&#65533;&#65533;&#65533;/8+r	&#65533;&#65533;&#65533;&#65533;,&#150;&&#65533;&#65533;gX&#65533;&#65533;&#65533;] J&#65533;v&#1576;A>&#65533;&#65533;AAh)UQ4"&#65533;P&#65533;/&#65533;&#65533;
G&#65533;	W&#65533;ez&#65533;&#65533;g&#65533;+&#65533;'N&#65533;&#65533;&#65533;&#65533;&#65533;&#65533;&#65533;V&#65533;&#65533;&#65533;7&#65533;&#65533;Rj+1&#65533;V*j&#65533;&#546;&#65533;xla&#65533;&#65533;&#65533;0&#65533;b&#65533;&#65533;7x;&#65533;P&#65533;d &#65533;&#65533;&#65533;&#65533;]&#65533;&#65533;&#65533;&#65533;&#1872;&#65533;&#65533;&#65533;$&#65533;&#65533;&#65533;[&#65533;"&#65533;&#65533;SP&#65533;_&#65533;d&#65533;CF&#65533;&#65533;m &#65533;Vxm6H_X&#65533;5I;x&#65533;F&#65533;J&#65533;&#65533;&#65533;9&#65533;W&#65533;&#65533;&#65533;*C/p&#65533;&#65533;Y&#65533;&#65533; &#65533;	&#1576;&#65533;&#65533;&#65533;&#65533;t&#65533;}&#65533;&#65533;&#65533;h&#65533;&#65533;dhb&#65533;6&#60546;&#65533;&#65533; '&#65533;&#65533;>l*7=&#65533;h&#65533;
&#65533;&#65533;&#65533;n&#65533;&#65533;2&#65533;&#65533;3&#65533;%&#65533;&#65533;Z&#65533;&#65533;&#65533;&#65533;v&#65533;h&#65533;8'&#65533;	\	@MI&#65533; gco&#788;&#65533;&#65533;&#65533;MY&#65533;&#65533;&#65533;&#65533;&#65533;3*&#65533;&#65533;&#65533;&#562;&#65533;&#65533;&#65533;"]#d &#65533;&#65533; e&#65533;0&#65533;&#65533;+X
&#65533;&#65533;&#65533;e9&#65533;&#65533;.8&#65533;+&#65533;&#65533;*&#65533;WO	&#65533;{X&#65533;&#65533;&#2047;&#65533;&#65533;/&#65533;&#65533;&#65533;&#65533;&#65533;-0&#65533;p&#65533;&#626;&#65533;W&#65533;&#65533;&#65533;+&#65533;"&#65533;d	*&#65533;&#65533;>&#65533;&#65533;&#650;&#65533;&#65533;:&#65533;d&#65533;&#65533;]&#65533;&#65533;&#65533;"F(v&#65533;&#65533;&#65533;7T&#65533;H&#65533;&#65533;&#65533;&#727;4uB&#65533;&#65533;D%&#65533;&#65533;&#65533;4_&#65533;&#65533;&#65533;&&#65533;7r4&#65533;&#65533;8L&#65533;4T&#65533;&#65533;&#65533;3&#65533;&#65533;;v&#724;	{&#65533;&#65533;&#936;Z&#65533;Z&#65533;y&#65533;&#65533;9c&#65533;by&#65533;e&#65533;<w&#65533;&#1449;&#R&#65533;B&#65533;&#65533;,&#65533;&#65533;c&#65533;&#65533;&#65533;&#65533;fd.	Az&#65533;&#65533;&#65533;&#65533;_&#65533;&#65533;&#65533;
&#65533;R&#65533;4&#65533;&#165;l&#65533;&#65533;r&#858;&#65533;rv&#65533;],V&#65533;&#65533;=k&#65533;)Hu&#65533;l&#65533;RC&#65533;	(hp&#65533;&#133;&#65533;,h&#65533;A&#65533;&#65533;&#65533;`V,&#65533;&#65533;&#920;/\6q&#65533;&#65533;&#65533;Lx&#65533;&#65533;z5&#65533;<|0!b&#65533;l&#65533;!v&#65533;&#65533;&#65533;;&#65533;
0&#65533;&#200;c&#65533;!3n&#65533;(C&#65533;&#65533;&#65533;"&#65533;O&#65533;&#65533;z&#65533;&#1311;&#65533;&#65533;	&#65533;+&#65533;&#65533;(&#65533;|_&#65533;3&#65533;7&#65533;r&#65533;&#65533;\&#65533;p&#65533;4G&#924;W&#65533;&#65533;&#65533;&#65533;+Y2&#65533;&#65533;&#65533;
1&#65533;&#65533;&#65533;T&#261;Z|&#65533;&#65533;&#65533;&#565;&#65533;|u![x&#65533;gV{&#65533;i&#1540;&#65533;&#65533;&#65533; &#65533;&#65533;C&#65533;3}&#65533;&#65533;z-"&#65533;E`&#689;z&#569;&#65533;r&#65533;&#65533;&#65533;P &#453;.&#65533;&#65533;IQ@!&#65533;,&#65533;&#65533;&#65533;<&#65533;xBlE&#65533;D&#65533;r&#65533;K&#65533;&#65533;&#65533;P&#65533;&#65533;:&#65533;&#65533;&#65533;&#65533;2&#65533;x&#65533;Fr&#1109;Uk@4P]<$&#65533;l\RG&#857;H"E&#65533;&#65533;&#65533;&#65533;&#65533;J&#168;&#65533;&#65533;t&#513;&#65533;n0&#65533;&#736;&#65533;&#65533;*&#65533;&#65533;UT&#65533;x&#65533;	&#65533;&#65533;&#65533;.&#436;2&#65533;x&#1182;&#65533;&#65533;You&#65533;&#65533;^&#65533;%_t&#65533;&#65533;ER&#65533;&#65533;&#65533;&#65533;&#65533;&#65533;&#65533;&#65533;]&#65533;HWZX&#65533;r&#65533;+&#65533;@&#65533;&#65533;Vhwc&#65533;)p&#65533;H&#1432;&#65533;9&#65533;&#65533;h&#65533;5&#65533;c&#65533;a&#65533;&#65533;&#65533;&#65533;b &#65533;k&#65533;&#65533;&#65533;[n&#65533;&#1142;nm&#65533;y&#65533;&#65533;o&#65533;=g&#65533;q&#729;&#65533;\&#65533;M7&#65533;w&#65533;Y'&#65533;n&#65533;&#65533;K&#65533;
&#65533;z&#65533;&#65533;WC5&#65533;h&#65533;&#65533;&#65533;U#Q&#65533;!G&#65533;&#65533;	+&#65533;%i&#65533;+TP&#65533;I&#65533;%{&#65533;&#65533;V&#65533;&#65533;V<&#65533;&#65533;&#65533;&#65533;&#65533;Y&#609;_y&#65533;&#65533;\!7T&#65533;E&#65533;'&#65533;&#65533;"&#65533;&#65533;)04&#65533;/&#65533;=&#65533;x^&#65533;7&#65533;&#65533;&#65533;i&#65533;&#65533;&#912;]&#65533;A<A&#65533;&#65533;&#65533;0s&#65533;&#65533;&#65533;]F&#65533;,&#65533; &#65533;&#65533;2&#65533;&#65533;!Eou&#65533;&#65533;&#23571;&#65533;2&#65533;&#65533;&#598;y&#65533;UifD6&#65533;&#65533;&#65533;&&#65533;t&#65533;&#65533;&#65533;}F&#65533;xl&#65533;2h&#65533;&#65533;&#65533;&#65533;&#65533;T&#65533;&#65533;N&#61757;1&#65533;&#65533;R&#65533;&#65533;B)&#65533;1&#65533;&#65533;1&#65533;&#65533;3{T&#65533;$kB&#65533;)R&#65533;^j&#65533;&#65533;&#65533;Mt&#65533;V&#65533;s&#65533;%|&#65533;^L&#65533;\&#65533;j&#65533;r&#65533;g&#65533;"K-&#65533;&#65533;&#65533;`[CkD;&#65533;&#65533;&#65533;b&#65533;m&#65533;&#1798;V&#65533;h&#65533;;Z&#65533;&#65533;ep.k&#65533;6/&#65533;&#52635;&#65533;l&#65533;&#65533;]q&#65533;&#65533;(1&#65533;&#65533;3&#65533;&#65533;`[A&#65533;&#65533;7&#65533;~&#65533;`
+&#65533;&#65533;&#65533;F&#65533;&#65533;Y&#65533;&#65533;&#65533;&#65533;&#65533;`&#65533;C&#65533;0/t)&#65533;&#65533;&#65533;PV:.@(BO@&#65533;&#65533;B&#65533;&#20998;tIH{Z&#534;
Y&#65533;=[xUa&#65533;P&#65533;&#65533;&#65533;HEN&#65533;z&#65533;&#1030;-<&#65533;&#65533;&#65533;&#65533;b&#65533;&#65533;v&#65533;&#65533;0&#65533; &#65533;1&#65533;&#1028;4&#65533;-(&#65533;
<&#65533;&#65533;&#65533;(m&#65533;i&#65533;&#65533;&~&#65533;&#65533;&#65533;&#65533;&#65533;H&#65533;Z&#65533;\&#65533;#&#65533;@&#65533;*&#65533; &#65533;&#65533;p&#65533; a&#65533;B&#65533;4H&#65533;&#65533;&#65533;T&#65533;B&#65533;&#561;c&#65533;b&#65533;"&#65533;!;DnCdb&#65533;}&#65533;&#65533;&#65533;&#65533;|a&#65533;&#65533;&#65533;&#1924;23mMlB&#65533;&#65533;:&#1457;&#65533;v&#65533;&#65533;&#65533;&#65533;&#65533;d%I&#65533;&#65533;I"]&#65533;&#65533;X`&#65533;&#65533;&#65533;Xh1H[&#65533;&#65533;2	m&#65533;A&#65533;C$ C&#65533;V&#65533;&#65533;!&#65533;Bfc&#65533;jI&#65533;Z&#65533;j&#65533;:&#65533;o&#65533;&#65533;3&#65533;WJ@>&#65533;\&#65533;~&#65533;qMm&#65533;E&#65533;&#65533;d ^&#65533;	&#65533;&#65533;x&#1262;&#65533;&#65533;&#65533;&#65533;&#65533;&#65533;Q&#65533;&#65533;&#65533;*N?&#65533;&#65533;&#65533;&#65533;&#65533;9&#65533;&#65533;&#65533;&#65533;&#65533;\$&#65533;W&#65533;&#65533;.0&#65533;P&#65533;`&#65533;.<hs&#65533;O0&#65533;@U&#65533;&#65533;k&#65533;P9&#65533;&#65533;(TCXx&#65533;@a&#65533;&#65533;=&#65533;^&#65533;&#65533;&#65533; &#65533;DEDZ&#65533;&#1411;
&#65533;<P&#65533;ZB&#65533;sA$>&#65533;&#65533;h#&#65533;&#65533;&#65533;	&#65533;&#65533;&#65533;&#65533; +&#65533;&#65533;&#65533;&#65533;[#F2&#3194;/&#65533;&#65533;] &#65533;&#65533;&#65533;`%U&#65533;&#65533;Y&#65533;cX&#65533;&#65533;&#65533;&#841;+&#65533;&#65533;#&#65533;&#65533;&#65533;&#65533;j&#65533;X&#65533;#&#65533;R&#65533;v%&#65533;&#65533;d&#65533;`&#65533;8XB&#65533;%2&#65533;&#65533;WN&#65533;&#65533;Rc&#65533;&#65533;2f'&#65533;S&#65533;&#13674;P&#65533;H&#146;&#65533;X&#65533;&#65533;+&#65533;&#65533;
N&#1699;]&#65533;-&#65533;&#65533;&#65533;&#65533;&#65533;&#65533;!X&#65533;
&#65533;&#65533;e&#65533;P;&#65533;&#65533;qh&#65533;V`&#65533;oA&#410;&#65533;&#65533;&#65533;&#65533;8=&#65533;&#65533;4&#65533;&#65533;fp&#65533;&#65533;&#65533;&#760;k&#65533;&#65533;t&#65533;nd&#65533;?&#65533;&#1355;&#65533;&#65533;&#65533; yZ&#65533;s:.@ &#65533;
z0TGa&#65533;&#65533;&#65533;&#65533;&#65533;&#65533;4&#65533;&#65533;:&#65533;&#65533;D&#65533;&#65533;&#65533;&#65533;l&#65533;T&#1039;&#65533;<1&#65533;&#65533;&#65533;a&#65533;r&#65533;]j&#1331;&#65533;&#65533;&#65533;]&#65533;C- &#65533;Zma&#65533;5&#65533;r&#65533;P+l&#992;G6&#65533;18&#65533;&#65533;8z&#65533;&#65533;:&#65533;&#65533;&#65533;g&#65533;&#65533;&#65533;P&#65533;&#65533;&#65533;/&#65533;&#65533;&#65533;&#65533;hBz&#65533;&#65533;&#65533;J&#612;t&#65533;&#65533;&#65533;C&#65533;&#65533;&#65533;&#65533;&#65533;&#65533;&#65533;,v&#1029;/<q;>&#65533;1VY&#65533;&#65533;&#65533;98&#65533;U&#65533;[uRH:&#65533;&#464;t&#65533;&#65533;XG&#65533;&#65533;&#65533;
&#65533;&#65533;ANqh&#65533;)&#65533;q&#65533;rU&#65533; &#65533;S;&#65533;^8&#65533;IA&#65533;&#65533;,+&#65533;bY&#65533;O$&#65533;C&#65533;Z&#65533;&#65533;9&#65533;b&#65533;3m&#65533;8&#65533;b&#65533;,&#65533; uh0&#65533;&#65533;&#65533;&#65533;!&#65533;&#65533;&#65533;E&#65533;&#65533;P&#65533;{&#65533;&#65533;&#65533;&#65533;;-&#65533;[&#65533;&#65533;e&#65533;e&#65533;T/w^&#65533;&#65533;&#65533;:&#65533;&#65533;&#65533;&#1900;k^!&#65533;&#65533;&#65533;&#65533;&#383;:&#65533;0&#65533;&#65533; &#65533;	^&#65533;&#65533;&#65533;&#65533;&#65533;&#65533;#&#65533;&#65533;H&#65533;85PNO+8&#65533;/4&#65533;&#65533;&#65533;&#65533;Y&#65533;4&#65533;&#65533;&#65533;c't&#65533;\&#65533;&#65533;&#65533;&&#65533;;C&#43097;&#65533;&#65533;&#65533;&#65533;:&#65533;b,}Q&#65533;&#65533;!T&#65533;<&#65533;&#65533;&#65533;3l&#65533;H&#65533;8R1Pg&#65533;~&#65533;&#65533;<&#65533;&#65533;&#65533;&#928;&#65533;]&#65533;IH&#65533;1&#65533;&#65533;&#65533;7&#65533;&#65533;&#65533;
F&#65533;&#65533;&#65533;&#65533;4&#65533;du|&#65533;R,&#65533;&#65533;U.I
k&#65533;rH&#65533;&#65533;/&#65533;&#65533;`&#65533;$&#65533;&#65533;)L&#65533;&#65533;ihEWM&#1838;sk&#65533;&#65533;&#65533;W&#65533;&#65533;&#65533;2+&#1460;F\&#65533;&#1744;&#65533;1f&#65533;&#65533;j"vp1&#65533;&#65533;JLE&#1429;&#65533;&#1192;,&#65533;&#65533;HJ$V_}O{&#65533;&#150;&#65533;&#65533;j&#65533;g&#65533;^H#&#65533;&#65533;>&#65533;.&#65533;Q&#65533;&#915;0P&#65533;0&#65533;&#65533;f&#65533;&#65533;Y&#65533;O&#65533;&[&#65533;5&#65533;*&#65533;&#65533;&#65533;(f&#65533;m&#65533;f#?&#65533;&#65533;&#65533;&#65533;&#65533;&#65533;
^&#65533;?&#65533;@G&#65533;&#65533;!x&#65533;&#65533;S`SX&#65533;&e&#65533;8 &#65533;&#65533;B+,+&#65533;eG &#65533;v&#65533;&#65533;&#65533;`&#65533;&#65533;&#65533;&#65533;`F&#65533;&#1142;&#65533;fja[(th&#65533;&#65533;-m&#65533;&#65533;jF"g&#65533;&#65533;!&#65533;&#65533;&#65533;g&#65533;1y(&#36127;&#65533;&#65533;&#65533;&#65533;&#65533;&#65533;C&#65533;a!"f&#65533;&#1556;&#65533;&#65533;(&#65533;&#65533;
&#65533;&#65533;G&#65533;"&#65533;&#65533;&#65533;&#65533;&#65533;P&#65533;/&#65533;1	l&#65533;&#65533;&#65533;W&#607;&#1626;L&#65533;eYWL&#65533;[D&#65533;&#65533;1$&#65533;&#65533;&#65533;&#65533;&#65533;&#65533;&#613;&#65533;A&#65533;A(x&#65533;&#65533;C|#0B+&#65533;&#65533;&#65533;(I&#65533;&#65533;AD&#65533;(&#65533;&#65533;0&#65533;&#65533;&#65533;&#65533;+&#65533;F&#65533;
B&#65533;&#65533;&#65533; O$U&#65533;&#65533;
&#65533;&#65533;|@&#65533;]p&#65533;&#65533;&#1784;&#65533;&#65533;&#65533;Hr&#65533;@H&#65533;
&#65533;@p<&#65533;iG&#65533;y&#65533;Ld,c&#65533;&#13131;gXKdg,&#65533;&#65533;&#65533;f$&#65533;&#65533;q&#7980;&#65533;&#65533;9&#65533;k&#65533;l&#65533;Z&#65533;&#65533;&#65533;<&#65533;&#65533;&#65533;G&#65533;&#65533;&#65533;&#65533;&#65533;W&#65533;yG&#65533;&#65533;o&#65533;o&#65533;&#65533;&#65533;&#65533;x&#65533;&#65533;UPr&#65533;&#65533;&#65533;@&#65533;s&#65533;&#65533;&#65533;&#65533;&#868;&#65533;~&#65533;&#65533;+t&#65533;&#65533;E&#65533;&#65533;&#1859;&#65533;&#1081;&#65533;^Pl&#65533;&#65533;&#65533;&#65533;a&#65533;&#888958;@&#65533;q@GTA&#65533;m&#65533;!&#65533;W&#65533;&#65533;&#65533;&#65533;&#65533;&#65533;T_O\ &#65533;&#65533;&#65533;&#1730;&#65533;&#65533;.@&#65533;&#65533;&#65533;X$#1&#65533;A&#65533;&#65533;M0B&#65533;&#65533;/&#65533;&#65533;,&#65533;B'&#65533;&#65533;}EA&#65533;&#65533;eY&#65533;yDX&#65533;&#645;&#65533;&#65533;&#65533;L&#65533;W&#65533;&#65533;&#65533;&#65533;K&#65533;&#65533;X&#65533;!}$&#65533;B/&#65533;'P&#65533;CP&#65533;YY&#65533;#&#65533;1(&#65533;N\VX\&#65533;l+&#65533;&#65533;, C0&#65533;&#65533;&#65533;&#65533;&&#65533;&#65533;&#65533;&#65533;&#65533;=DBdE_&#65533;&#65533;&#65533;]&#65533;b&#65533;&#65533;$&#65533;&#65533;LH&#65533;&#65533;&#65533;mpG&#65533;&#998;MFV&#65533;hF	&#65533;&#65533;7m&#65533;&#65533;&#65533;&#65533;&#65533;Z7&#65533;&#65533;&#65533;KV&#65533;&#65533;K:&#65533;&#65533;&#65533;K&#65533;&#65533;&#65533;@&#65533;@&#65533;8&#65533;&#65533;&#65533;&#65533;&#65533;"Z&#506;&#65533;&#65533;&#65533;&#65533;F&#65533;b&#232;&#1480;&#65533;&#65533;&#65533;9Z1&#65533;&#65533;@[P@A&#65533;&#65533;&#65533;&#65533;&#65533;e&#65533;&#65533;&#65533;{p&#65533;&#65533;u&#65533;4&#65533;&#65533;&#65533;&#1442;!PB6dC3&#65533;(&#65533;&#65533;&#65533;&#65533;0&#65533;&#65533;-&#65533;b&#65533;&#65533;A&#65533;&#65533;yH&#65533;&#65533;!&#65533;+&#65533;&#65533;0&#65533;A&#65533;&#65533;&#65533;&#65533;0d&#65533;&#65533;&#65533;&#1281;Z&#65533;&#65533;C&#65533;	&#65533;Xu&#65533;8&#65533;&#65533;?B&#65533;&#65533;&#65533;B&#65533;&#65533;&#65533;ZW(`&#65533;a&#65533;1&#65533;\&#65533;-&#65533;Y&#65533;&#65533;-&#65533;<&#65533;&#65533;1&#65533;&#65533;&#65533;a&#284;$#&#65533;'t+&#65533;&#166;&#65533;&#1178;H&#1628;&#65533;&#65533;&#65533;&&#65533;#D&#65533;U&#65533;
&#65533;&#65533;
-AI&#65533;Z&#65533;] &#65533;K&#1264; &#2043;&#65533;&#65533;&#65533;H&#65533;L*&#65533;`@&#65533;x j&#65533;&#65533;&#65533;-&#65533;&#65533;&#65533;&#65533;bL@&#65533;Fh&#65533;$&#65533;a&#65533;ceQ*F&#65533;&#65533;:E&#1962;&#65533;&#65533;kl&#65533;l@&#65533;&#65533;&#65533;y)P&#65533;8G &#65533;&#65533;&#65533;&#65533;!tt&#65533;W>&#65533;n&#65533;vP&#65533;@&#65533;%&#65533;&#65533;&#65533;&#65533;&#65533;&#65533;&#65533;h&#65533;&#524;Z&#65533;&#65533;&#65533;&#65533;J&#65533;1&#65533;Z&#65533;&#65533;&#65533;&#65533;,&#65533;1"wiT&#65533;a"f1&#65533;&#65533;&#65533;&#65533;&#65533;A&#65533;&#1236;&#65533;O=&#65533;&#65533;&#65533;&#65533;&#65533;&#65533;4&#65533;\J;&#65533;&#65533;b&#65533;0D&#65533;&#65533;&#65533;P&#65533;&#65533;	&#65533;v	\&#65533;\lF&#65533;LD&#65533;&#65533;	&#65533;&#65533;&#65533;&#1708;&#65533;&#65533;&#65533;&#65533;i&#65533;&#65533;&#65533;&#65533;_&#322;Y&#65533;&#65533;YI&#65533;W&#65533;&#65533;&#65533;&#65533;_&#65533;0&#1550;FV&#65533;&#65533;4&#65533;Q`mR&#65533;&#65533;&#65533;&#65533;f&#65533;Gh&#65533;&#65533;DB&#65533;&#65533;IAH&#65533;&#65533;=H&#65533;&#65533;&#65533;jH}&#65533;&#65533;&#65533;&#65533;|&#65533;&#65533;g0F~&#65533;NKdL&#65533;&#65533;&#65533;!&#65533; &#65533;&#65533;"&#65533;rKf8&#65533;4&#65533;'L&#65533;&#1273;&#65533;a&#65533;&#65533;:EW&#65533;&#65533;&#65533;!V&#65533;np&#65533;9&#65533;u|ew)&#65533;@a&#65533;<&#65533;K&#65533;&#65533;%&#65533;&#1608;%&#65533;&#65533;&#65533;H&#65533;di&#65533;&#65533;&#65533;(&#1286;D&#65533;E&#65533;&#65533;&#65533;h&#65533;&#65533;&#65533;8&#65533;5&#65533;&#280;&#65533;&#65533;&#65533;&#65533;b&ia6,&#65533;&#65533;c&#65533;&#65533;&#65533;Kx&#65533;&#2000;Zi&#65533;&#65533;&#65533;@&#65533;&#65533;i&#65533;&#65533;0&#65533;2x&#65533;i&#65533;E&#65533;&#65533;&#65533;&#65533;&#65533;[&#65533;E&#65533;|&#1374;&#65533;&#65533;&#65533;&#65533;V&#65533;[|&#65533;&#65533;&#65533;&#65533;e.)&#65533;+&#65533;&#1624;,2&#65533;hD&#65533;&#65533;&#65533;&#65533;&#65533;U&#65533;&#65533;&#65533;&#65533;$&#65533;Ft&#65533;&#65533;Y&#65533;f&#65533;&#65533;&#65533;&#614;&#65533;&#65533;&#65533;&#65533;&#65533;&#65533;M&#65533;&#1292;&#65533;&#65533;&#1861;&#65533;&#65533;P&#65533;&#65533;&#555;&#65533;&#65533;&#65533;&#784;&#65533;%6&#65533;-&#65533;&#65533;*&#65533;&#65533;f&#65533;&#65533;$&#1818;&#65533;&#65533;e&#65533;&#65533;&#65533;&#65533;&#65533;j&#65533;Zm8e&#65533;<pL&#65533;A&#65533;&#65533;&#65533;%}wPpHe&#65533;&#65533;S&#65533;&#65533;w\)&F&#65533;&#65533;HBA&#1743;&#65533;&#65533;P	U&#65533;&#65533;(&#65533;&#1788;&#65533;H&#65533;&#65533;T&#65533;&#65533;cBQ&#65533;w&#65533;&#65533;$)=`30&#65533;&#65533;`&#65533; [&#65533;&#65533;bOU	4&#65533;p>&#65533;&#65533;zXb&#65533;k&#65533;&#65533;)1&#65533;0&#65533;&#65533;&#65533;&#65533;&#65533;	&#65533;\&#65533;,oA&#65533;&#65533;C&#65533;&#65533;=&#65533;&#65533;&#65533;&#65533;|&#65533;&#65533;&#65533;.HDP&#65533;&#65533;&#1114;&#65533;&#65533;J&#65533;+&#65533;&#65533;&#65533;&#65533;,&#65533;A-'&#65533;&#65533;&#65533;()&#65533;&#65533;bE&#65533;&#65533;\BDR&#65533;i&#65533;&#65533;&#65533;&#65533;9!&#65533;&#65533;&#1608;W&#65533;&#65533;4&#65533;&#65533;&#65533;_&#65533;&#65533;Y&#65533;&#65533;&#65533;&#65533;*&#65533;N&#65533;1Aclp&#65533;&#65533;5&#65533;*&#65533;&#65533;&#43890;&#65533;d&#65533;do}a&#65533;	&#65533;&#65533;|Z9y&#65533;&#65533;&#65533;&#65533;2&#65533;&#65533;&#65533; &#65533;i&#65533;&#65533;m&#164;yl&#65533;&#65533;&#65533;"A).W&#65533;&#65533;&#65533;Wu&#65533;N&#65533;(&#65533;&#65533;&#65533;A&#65533;&#65533;&#65533;[&#65533;&#65533;&#65533;X&#65533;&#65533;#&&#65533;&#65533;&#65533;&#65533;^&#65533;\ &#65533;&#65533;&#1371;>9&#65533;&#65533;&#65533;PB&#49070;&#65533;|&#65533;P_c6&#65533;&#65533;&#65533;ns&#65533;!&#65533;&#65533;KPY&#65533;&#65533;&#65533;(&#65533;&#65533;&#65533;&#65533;&#65533;EZ&#65533;&#65533;(&#65533;&#65533;&#65533;X&#65533;&#833;F&#65533;\&#1900;&#65533;T&#65533;&#65533;&#65533;&#65533;&#65533;&#65533;&#65533;&#65533;&#65533;&&#65533;qB&#65533;&#65533;&#65533;&#1182;&#65533;&#65533;&#65533;&#65533;"&#65533;&#65533;&#1006;&#65533;2&#1038;&#1788;k&#65533;J&#65533;&#65533;&#1645;	&#65533; &#65533;&#65533;&#65533;&#65533;&#65533;x2&#65533;V&#65533;&#65533;1&#65533;&#65533;&#65533;&#65533;H&#65533;&#65533;&#65533;h&#65533;k&#65533;L&#65533;g$>O&#65533;&#65533;&#65533;M&#65533;&#65533;&#65533;PK&#65533;&#65533;*q&#65533;&#65533;6-&#65533;&#65533;r&#65533;V&#65533;it&#65533;f&#65533;&#65533;9&#65533;&#65533;}&#65533;&#65533;&#65533;&#65533;;&#65533;(=&#65533;&#65533;&#65533;n&#65533;&#65533;	Pu1&#65533;>1&#65533;&#65533;	&#65533;op&#65533;u&#65533;&#65533;W&#65533;&#65533;&#65533;&#65533;z&#65533;&#65533;^:f&#1839;%&#65533;[&#65533;&#65533;&#65533;'&#1060;&#65533;&#65533;zX&#65533;%&#65533;n&#65533;Hyi&#65533;O&#65533;&#65533;@03d&#65533;&#65533;&#65533;&#65533;zT&#65533;nc&#65533;es&#65533;n;&#65533;&#65533;kB+&#65533;b&#65533;1y&#65533;&#65533;&#65533;,&#65533;&#65533;#&#65533;hUH&#65533;6&#65533;`[&#65533;&#65533;&#65533;u	K&#65533;&#65533;0t&#65533;&#65533;&#65533;&#65533;xI&#65533;&#65533;&#65533;&#1948;&#65533;1h.&#321;:vI4&#65533;&#65533;&#65533;@&#65533;|&#65533;t)&#65533;o&&#65533;&#65533;,x[&#346;&#65533;FF&#281;&#65533;B&#65533;f&#65533;2&#65533;&#65533;EWHDH&#65533;&#65533;<&#65533;&#65533;%&#65533;&#65533;&#140;&#65533;&#65533;rn&#65533;&#65533;J&#65533;&#1397;&#65533;NT&#65533;&#65533;i0e&#65533;jQVS&#65533; ha&#65533;df&#65533;@	,v&#65533;!&#65533;&#65533;&#65533;5m&#65533;f\&#65533;fWRns&#65533;&#65533;&#1721;&#65533;!S&#65533;TF&#65533;&#65533;q&#65533;&#65533;A1&#65533;W&#65533;&#65533;u&#65533;&#65533;Zu+&#65533;&#65533;&#65533;t&#65533;&#65533;&#65533;&#65533;P&#65533;XvAQ&#65533; &#65533;&#65533;&#65533;&#65533;-r&#65533;P&#65533;&#65533;&#65533;&#65533;&#65533;P&#65533;_&#65533;.P-&#65533;&#65533;&#65533;&#65533;&#65533;&#1171;X&#65533;8d&#65533;&#65533;&#65533;&#65533;&#65533;_&#65533;&#65533;&#65533;&#65533;i&#65533;4&#65533;=&#65533;Gr&#65533;+{&#65533;&#65533;\&#65533;+&#65533;+&#65533;A&#65533; _&#65533;&#65533;Jb&#65533;h&#65533;&#65533;|&#65533;&#65533;&#789;/xfjzI&#65533;&#65533;&#65533;&#65533; &#65533;;t&.M&#65533;H&#65533;&#65533;Si&#65533;&#65533;Dp&#65533;&#65533;&#65533;&#65533;V&#65533;	&#65533;t&#65533;++&#1388;&#65533;rH&#65533;&#65533;&#65533;y&#65533;&#65533;&#65533;T&#65533;&#65533;&&#65533;&#65533;&#65533;/	&#65533;{N&#65533;&#65533;&#65533;z&#65533;&#65533;&#65533; _&#65533;31_p&#65533;p7+&#65533;2_&#65533;49s	&#65533;&#65533;	&#65533; &#65533;yg&#65533;&#65533;&#65533;!&#1526;&#65533;mdTvg&#65533;&#65533;o&#65533;&#65533;!kR&#65533;&#65533;:-&#65533;&#65533;&#65533;^&#65533;e&#65533;I&#65533;&#65533;&#65533;O&#65533;U"I&#65533;@&#6302;<&#65533;&#65533;;[&#65533;&#65533;&#65533;|&#1359;>&#65533;E1 U&#65533;&#65533;3m&#65533;@o&#65533;&#65533; &#65533;&#65533;&#65533;H&#65533;&#504;6&#65533;&#65533;X&#65533;&#65533;}&#65533;&#65533;&#65533;&#65533;&#65533;&#65533;s\!Lu3&#65533;8X&#65533;&#65533;&#65533;&#65533;&#65533;X&#65533;k&#65533;&#65533;&#65533;&#65533;&#65533;G&#65533;q;;&#65533;.&#65533;G&#65533;&#65533;z&#65533;d&#65533;&#65533;&#65533;&#65533;&#789;' &#65533;&#65533;T[&#65533;&#63132;&#65533;&#65533;"D+&#65533;;&#65533;1lnYp&#65533;1&#65533;Db&#65533;&#65533;&#65533;h&#65533;-&#65533;t&#65533;,&#65533;FU&#65533;&#1401;B(p&#156;I&#65533;&#65533;u&#65533;H&#65533;&#65533;+pM&#65533;h&#65533;&#65533;}&#65533;&#65533;&#65533;`}'&#65533;EB&#65533;&#65533;&#65533;&#65533;&#65533;&#65533;Y&#65533;&#65533;U&#65533;&#65533;f&#1775;&#65533;H&#65533;Ha&#65533;&#65533;&#65533;o&#65533;]&#65533;19O&#65533;&#720;&#65533;bt&#65533;5&#65533;&#65533;OJ&#65533;	&#65533;&#65533;iT&#65533;Pz&#65533;0s	&#65533;!&#65533;&#21759;p&#65533;&#65533;&#65533;&#65533;3nD&#65533;&#65533;s&#65533;&#65533;&#65533;G&#65533;&#65533;F&#65533;n&#65533;%&#65533;&#65533;yzy&#65533;&#65533;&#65533;&#65533;&#65533;7&#65533;&#1064;"E&#65533;&#65533;b&#65533;&#65533;&#65533;b&#1977;&#65533;&#65533;z&#65533;&#65533;&#65533;&#65533;P[lA&#65533;&#65533;&#65533;A9&#65533;r \&#65533;&#283;_&#65533;&#65533;&#65533;;zP6LC&#65533;&#65533;Tbk&#622;.&#433;q,&#65533;s(&#65533;&#65533;&#65533;e
&#65533;&#65533;F"|&#65533;&#65533;I}&#65533;%&#65533;g'&#65533;+l&#321;&#65533;k&#65533;N&#65533;&#65533;x&#65533;4&#65533;&#65533;,&#65533;(&#65533;QYB&#65533;&#65533;S{&#65533;0&#65533;A$1&#65533;o&#65533;&#65533;&#65533;S&#65533;HP`'D\SyBPDBx&#65533;,m&#65533;&#65533;&#65533;&#65533;9Zi&#65533;t&#65533;&#807;&#65533;&#1397;&#65533;9&#65533;8&#65533;&#65533;&#65533;|NHIE"&#65533;&#65533;&#65533;&#65533;&#65533;8&#65533;&#65533;_&#65533;d&#65533;&#65533;&#65533;WSm&#65533;&#65533;&#65533;&#65533;@&#65533;&#65533;j,y&#65533;&#65533;0F&#65533;tF&#65533;a&#387;&#65533;&#65533;a6&#65533;&#65533;gl&#65533;&#65533;;m%<&#858;<&#65533;b&#65533;#&#65533;&#65533;&#65533;&#65533;&#65533;&#65533;&#65533;p&#994;@&#65533;m&#65533;5b&#65533;DX_&#65533;[w&#65533;&#65533;=&#65533;&#1587;&#65533;&#65533;&#65533;="&#65533;8Z@&#1594;&#65533;U&#65533;k&#65533;&#65533;[i>a&#65533;@&#65533; @&#65533;"	&#1780;>bb$\&#65533;a&#65533;!eL-2E$.2d8C&#65533;)&#416;8r&#396;&#65533;&g4i2De,O8&#65533;K&#65533;I1_oTb&#65533;&#65533;KX&#65533;&#65533;&#65533;&#65533;&#65533;n&#65533;&*\&#65533;&#65533;&#65533;&#65533;%&#870;Mi&#65533;x&#65533;&#65533;&#65533;e&#65533;6&#65533;&#65533;S&#65533;&#65533;*/Q&#65533;p&#65533;&#65533;&#65533;&#65533;w&#65533;&#65533;&#65533;S&#65533;&#65533;r&#65533;&#65533;
&#65533;&#65533;&#65533;&#1906;c&#65533;&#65533;P&#65533;&#65533;&#65533;&#65533;v&#65533;&#65533;&#65533;2)&#65533;/i&#65533;&#65533;&#65533;&#65533;&#65533;&#65533;&#65533;&#65533;^&#65533;HY&#65533;&#65533;&#65533;.&#65533;&#65533;&#65533;t98&#65533;&#65533;$C&#65533;4&#65533;&#65533;R&#65533;&#65533;M&#65533;&#65533;V&#65533;&#65533;&#65533;J&#65533;&#65533;&#65533;MN4&#65533;&#65533;&#65533;&#65533;ML&#65533;&#65533;&#65533;&#65533;	&&#65533;&#65533;P&#65533;&#133;/&#65533;&#65533;w&#65533;&fT&#65533;&#65533;&#65533;&x_(&#65533;@&#65533;&#65533;
&#65533;c8~&#65533;&#65533;0&#65533;O&#65533;{<&#65533;&#65533;?&#65533;&#65533;&#65533;&#65533;&>&#65533;&#65533;P&#65533;&#65533;!&#65533;0&#65533;DXA&#65533;P&#65533;C0p&#65533;B&#65533;A&#65533;&#65533;&#65533;!j8&#65533;E&#65533;&#65533;C&#65533;*&#65533;&#65533;&#65533;&#65533;j&#65533;&#65533;B&#65533;&#65533;&#65533;&#65533;&#65533;,&#65533;&#65533;&#65533;&#65533;X*q&#65533;LJb&#65533;!tz&#65533;6U&#65533;&#65533;?2&#65533;&#65533;-&#65533;&#10436;4&#65533;pB7\A &#65533;&#65533;&#65533;D&#65533;`0P#&#65533;&#65533;&#65533;&#65533;-n0q&#65533;A&#65533;R#GJh&#403;jc	
,&#65533;&#65533;"Y|Q&#65533;x&#65533;&#65533;&#65533;	&#65533;&#65533;&#65533;&#65533;&#65533;ja&#65533;&#65533;")&#65533;&#65533;&#65533;&#65533;"&#65533;7&#65533;&#65533;&#65533;&#65533;'&#65533;8&#65533;&#65533;&#65533;&#65533;I&#65533;c<I&#65533;&#65533;&#65533;&#65533;
0&#65533;e&#65533;v&#65533;A&#65533;X@&#1606;O&#65533;&#65533;B-db&#65533;*&#65533;B&#65533;&#65533;W&#65533;&#65533;&#188;X&#65533;3(s,&#65533;.&#65533;&#65533;).D&#65533;B
&#65533;&#65533;&#65533;b&#65533;&#65533;ZZi4&#1094;x&#164;&#65533;P&#65533;&#65533;&#65533;&#65533;RBI6w&#65533;&#1078;&#65533;TZ&#1015;<&#65533;&#65533;7&#65533;.&#65533;&#65533;+&#65533;8&#65533;B&#65533;&#65533;&#65533;5&#65533;&#65533;"&#65533;&#65533;&#65533;&#65533;&#65533;&#65533;&#65533;+&#65533;0(&#65533;&#65533;&#1843;&#65533;=&#65533;so=&#65533;&#65533;o?&#65533;&#65533;{&#65533;&#65533;&#65533;&#65533;P&#65533;&#65533;04&#133;~d!"&#65533;&#65533;&#65533;	;&#65533;&#65533;CC4&#65533;&#65533;(<H$q&#65533;&#65533;&#65533;&#65533;&#65533;&#65533;&#65533;_&#65533;&#65533;hstmk&#65533;H&#65533;WHH&#65533;^,&#65533;4&#65533;"35<P&#65533;WXa l&#65533;&#65533;r&#65533;	&#65533;&#65533;&#65533;H&#65533;&#65533;&#65533;"&#65533;q&#65533;0CB&#65533;J&#65533;hl&#65533;6&#65533;BK&#65533;,&#65533;&#65533;YG&#65533;^
&#65533;&#65533;e _&#65533;&#65533;X&#65533;H&#65533;	&#65533;&#65533;x"6&#65533;&#65533;N.&#65533;&#65533;&#65533;M_&#65533;IFX^&#65533;E&#65533;W6&#596;17&#65533;XT&#65533;u&#65533;R&#65533;a&#65533;&#65533;-T)&#65533;&#65533;5&#65533;&#65533;&#65533;&#65533;&#65533;&#65533;
&#65533;&#65533;b&#65533;8&#65533;p&#241;&#65533;&#65533;H*n&#65533;&#65533;&#65533;&#65533;&#65533;&#65533;&#65533;2(&#65533;E&#65533;&#1622;&#65533;X&#65533;	&#65533;Rb&#65533;z+&#65533;5%matM6&#65533;'&#65533;&#65533;&#65533;h&#65533;&#65533;&#65533;&#65533;eO&#65533;&#65533;&#65533;&#65533;7&#65533;j&#65533;&#65533;&#65533;<(n;&#65533;eN~,&#65533;&#65533;\&#65533;`[&#65533;&#65533;&#1955;&#65533;&#65533;(P>&#65533;&#65533;&#65533;o&#65533;&#65533;&#65533;&#65533;?&#65533;&#65533;C4$&#65533;&#65533;&#65533;&#65533;?#&#65533;&#65533;j&#1434;.&#65533;&#65533;.{&#65533;R&#65533;4&#65533;&#65533;&#65533;+&#65533;&#846;JT&#65533;&#65533;,J5P&#65533;B&#65533;&#65533;W&#65533;#}#J&#65533;P&#65533;&#65533;&#65533;-la"_&#65533;A&#1368;&#65533; iJ&#65533;`B&#65533;&#65533;&#65533;m&#65533;
C&#65533;&#65533;&#65533;0&#65533;B1&#65533;0Df&#65533;Y&#65533;&#65533;w,&#65533;&#65533;-&#65533;&#65533;&&#65533;1&#65533;&#65533;4&#65533;&#65533;@&#65533;2&#65533;!a$&#65533;.&#65533;&#65533;&#65533;&#65533;"&#65533;&#65533;&#65533;&#65533;&#65533;I&#65533;&#1498;TRWp&#65533;
<&#1553;&#65533;W&#65533;&#65533;q`&#65533;.|Vls&#1542;<&#65533;"U0&#65533;&#28679;&#65533;&#65533;Rb &#65533;&#65533;pE&#65533;&#65533;&#65533;*8H&#65533;	bI&#65533;&#65533;&#65533;&#65533;:&#65533;&#65533;&#65533;JC&#65533;&#65533;&#65533;[&#65533;*;&#37042;&#65533; &#65533;`*&#65533;z&#65533;:M&#65533;n&#65533;+T&#65533;|&#65533;&#65533;&#65533;&#65533;&#65533;E>&#65533;I&#65533;Z&#65533;i&#65533;h.&#65533;d&#65533;;&#65533;&#65533;_q&#65533;&#65533;L&#65533;F&#65533;f&#65533;&#65533;&#65533;&#65533;)`&#65533;9&#65533; &&#65533;&#65533;!pak&#65533;=1&#65533;b&#65533;&#65533;&#65533;&#65533;5v&#65533;&#65533;Y&#65533;&#65533;tX&#65533;&#65533;1I[H&#65533;BT&#65533;0&#65533;&#65533;B&&#65533;E&#65533;&#65533;&#65533;.&#65533;&#65533;h!&#65533;Fs&#65533;&#65533;&#65533;u&#65533;LI&#65533;&#65533;L&#65533;K{&#65533;&#65533;&#65533;I&#65533;&#65533;&#65533;&l:c&#65533;2&#65533;e&#65533;*&#65533;&#65533;&#65533;b&#65533;x&#65533;6j&#65533;F4&#65533;&#65533;&#65533;(&#65533;&#1240;B&#65533;&#65533;&#65533;&:&#65533;	b&#65533;P&#65533;&#65533;+z&#65533;&#65533;_&#65533;$4^x&#65533;"&#65533;&#65533;&#1505;J&#65533;&#65533;/&#65533;&#1102;e(&#65533;&#65533;P&#65533;'&#65533;&#65533;&#679;R&#65533;&#65533;&#65533;&#65533;X?&#65533;c&#65533;&#65533;Ow&#65533;&#65533;n&#360;_&#65533;!fH&#65533;&#65533;&#65533;`^Q&#65533;&#65533;PH&#65533;f&#65533;&#65533;e5!&#65533;&#65533;y&#65533;&#65533;n&#65533;=&#65533;57&#65533;;	4&#65533;&#65533;&#65533;&#65533;u6&#65533;&#65533;iB{&#65533;&#65533;&#65533;&#65533;/&#65533;&#65533;8&#65533; &#65533;| m&#65533;M&#65533;w&#65533;&#65533; &#65533;&#65533;y&#787;&#65533;laL !&&#65533;&#65533;6&#65533;>&#65533;&#65533;@!$!&#65533;&#65533;&#65533;&#65533;
bS&#65533;&#33828;MS&#65533;$&#65533;&#65533;#&#65533;KG&#65533;RM&#65533;Q&#65533;r&#65533;d&#65533;l&#65533;&#65533;&#65533;&#65533;`&#65533;k&#65533;&#65533;t&#65533;!u4L+;&#65533;;&#65533;&#65533;t&#65533;U&#65533;=&#65533;&#65533;&#65533;.q &#65533;&#65533;Rh&#65533;&#65533;&#65533;&#65533;h!W&#65533;A&#65533;P&#65533;&#65533;0$&#65533;6&#65533;0&#65533;H&#65533;&#65533;&#1150;04&#65533;{&#65533;V&#65533;&#65533;&#65533;&#65533;&#65533;O&#65533;&#65533;&&#1184;&#65533;N&#65533;&#65533;&#65533;H&#1840;&#1456;&#65533;D&#65533;*)&#65533;&#65533;)&#65533;&#65533;J&#65533;&#65533;&#65533;j&#65533;&#65533;&#65533;8&#65533;_&#65533;*T&#65533;&#65533;&#65533;v&#65533;&#65533;&#65533;&#65533;2&#65533;R&#65533;VEay&#65533;&#65533;N&#65533;p&#65533;6&#65533;Av&#65533;;,R&#65533;&#65533;&#1068;&#65533;X&#65533;/&#65533;&#65533;h&#65533;&Z&#65533;&#65533;&#65533;&#65533;Z&#65533;}&#65533;h&#65533;I&#65533;&#65533;G&#65533;l&#65533;g&#65533;&#65533;r&#65533;S&#65533;&#65533;|@&#65533;qtv&#65533;w&#65533;v&#65533;&#65533;_&#65533;X<&#65533;0&#65533; >&#65533;v}0&#65533;&#65533;2&#65533;b|n&#65533;%V7@&#1397;&#65533;Bf&#65533;&#65533;Hi2&#1089;*d&#65533;&#65533;&#65533;i,&#65533;&#65533;&#65533;&#65533;&#65533;Jg?&#65533;JS&#65533;:&#65533;7&#65533;C &#65533;&#65533;v&#65533;Th&#65533;C&#65533;&#65533;U&#65533;6NW&#65533;&#65533;8&#65533;1&#65533;&#65533;k&#65533;ih&&#65533;*&#65533;&#65533;
&#65533;iOk&#65533;]&#65533;&#65533;d[iz&#65533;J&#65533; &#65533;N&#65533;%O`1Ug&#65533;&#65533;`&#65533;Jj&#65533;J+&#65533;&#1034;a&#65533;C&#65533; &#65533;&#65533;&#65533;&#65533;/&#65533;&#65533;Tu&#65533;&#65533;&#65533;:&#65533;&#65533;tt2^&#65533;&#65533;Eu&#65533;&#65533; &#65533;Y&#65533;&#65533;O&#1413;U&#65533;&#65533;h&#65533;&#1299;/&#65533;&#65533;g&#65533;D-\a&#65533;&#65533;&#65533;
zkZsj&#65533;&#65533;`&#65533;&#65533;&#65533;&#65533;&#65533;k&#65533;k&#65533;m&#65533;ygz.&#65533;Hxv&#65533;&#65533;8&#65533;&#65533;~&#65533;=&#65533;Y&#65533;&#65533;&#65533;V]&#65533;&#65533;&#65533;6&#65533;@&#65533;&#65533;s&#65533;&#65533;&#65533;&#65533;&#65533;0@&#65533;	&#65533;&#65533;&#65533;Q&#65533;&#65533;&#65533;&#65533;&#65533;&#65533;3>&#65533;&#65533;&6&#65533;
vpBbP&#65533;&#159;&#65533;(&#65533;&#65533;Z&#65533;&#65533;&&#65533;&#65533;&#65533;_C&#65533;&#65533;&#65533;4&#65533;/25_&#794;&#65533;'&#65533;,&#65533;@&#65533;&#65533;e&#1624;L&#65533;&#65533;2T&#65533;D+&#65533;H&#65533;&#65533;&#65533;&#65533;y O
G&#65533;}0&#65533;&#65533;&#65533;&#65533;&#65533;&#1638;&#1040;
&#65533;C0y&#65533;&#65533;5&#65533;&#1035;&#65533;&#65533;0&#65533;&#65533;M	&#65533;&#65533;&#65533;
&#65533;&#65533;NN&#736;U+&#65533;B8)&#65533;!&#65533;&#65533;R&#65533;M&#65533;,H&#65533;&#65533;u&#65533;1&#65533;q&#65533;>&#65533;U&#65533;&#472;&#65533;&#65533;
&#65533;'&#65533;~QF,&#65533;:b(CR&#65533;x&#65533;Q&#65533;B&#65533;y&#65533;q&#65533;&#65533;&#65533;&#65533;&#65533;&#65533;B&#65533;q&#65533;G'&#65533;&#65533;
&#65533;&#65533;*&#65533;&#65533;&#2030;&#65533;v&#65533;&#65533;NZ&#65533;&#65533;&#65533;>k&#65533;ln.&#756;&#65533;&#65533;\&#65533;&#65533;?&#65533;&#65533;&#65533;nK&#65533;&#65533;E~&#65533;i&#65533;&#65533;7&#65533;&#65533;8Z&#65533;&#65533;&#65533;&#65533;&#65533;&#65533;<&#65533;=&#1838;&#65533;.&#65533;&#65533;J&#65533;>&#65533;wP&#65533;&#65533;&#65533;A
&#65533;A&#65533;&#16022;&#65533;f JD&#65533;&#65533;&#65533;&#65533;&#65533;C&#65533;&#65533;IV&#65533;D&#65533;~&#65533;	7f&#65533;*&#65533;E`&#65533;g&#65533;h&#65533;6pD4&#65533;&#65533;&#65533;%NLfm&#65533;ef&#65533;!&#65533;&#65533;
&#65533;&#65533;&#65533;b&#65533;&#65533;&#65533;&#65533;cb> &#65533;8&#65533;!^&#65533;jX&#65533;H&#65533;&#65533;
F&#65533;"&#162;~&#65533;fD&#65533;E&#65533;,6&#65533;m&#65533;&#65533;F&#65533;`4&#65533;O&#65533;b+&#65533;&#65533;&#65533;&#65533;&#65533; &#65533;B&#65533;&#65533;<2J&#65533;	&#65533;&#65533;T&#65533;&#65533;bA&#65533;J&#65533;!&#65533;&#65533;&#65533;&#65533;*&#65533;"&#65533;>.6&#65533;&#65533; R&#65533;+&#65533;&#65533;P:&#65533;&#65533;4a&#65533;&#65533;&#65533;&#65533;Pn&#65533;&#65533;&#65533;&#65533; &#65533;j@!,6*q&#65533;&#65533;&#65533;4C&#65533;&#65533;)&#65533;&#65533;&#65533;&#65533;&#65533;	M`&#65533;M:&#65533;20&#65533;&#65533;&#65533;&#65533;P&#65533;X&#65533;$vC&#65533;&#65533;C&#65533;&#65533;8&#1065;&#65533;&#65533;c&#49291;;J0&#65533;m<x&#65533;&&#65533;z&#65533;&#65533;&#65533;&#65533;t&#65533;b&#1699;&#65533;&#65533;M-S&#65533;C&#65533;&#65533;&#65533;g&#65533;\ Lv&#65533;&#65533;KcFF&#65533;P&#65533;|&#65533;@
&#65533;
%&#65533;m&#65533;&#65533;$&#65533;&#739;&p6V&#65533;{n&#65533;&#65533;Bl&#65533;,&#266;&#65533;&#65533;{&#65533;fI&#65533;Hb(&#65533;&#65533;&#65533;&#65533;&#65533;&#65533;J&#65533;&#65533;?8D&#65533;8&#65533;&#65533;b$&#65533;&#65533;<&#65533;&#65533;&#1451;&#65533;r&#65533;F&#65533;zp&#36024;@&#65533;&#65533;&#65533;5A&#65533;&#65533;
Hu&#65533;&#65533;R&#65533;`@&#65533;
 &#65533;&#65533;P&#65533;U<&#65533;&#65533;A,&#1250;+&#65533;&#65533;l&#65533;&#65533;B&#65533;!sZ&#65533;&#65533;T&#65533;6E&#65533;B/&#65533;&#65533;0&#780;&#65533;&#65533;&#65533;1&#65533;@&#65533;&#65533;"2&#65533;X&#65533; &#65533;&#1931;&#65533; &#65533;&#65533;g%4&#65533;&#932;&#65533;5p&#65533;f&#65533;&#65533;&&#65533;&#65533;L&#65533;\&#65533;?&#65533;C&#65533;n+]&#65533;%&#65533;&#65533;&#65533;&#65533;i&#1219;]&#65533;e&#65533;&#65533;]v&#65533;&#65533;hp&#65533;&#65533;= &#65533; &#65533;&#65533;n>H&#65533;a2&#65533;x&#65533;F&#65533;&#65533;6&#65533;A&#65533;.#?(&#65533;&#65533;\@
	DIj&#65533;|m&#1480;&#65533;&#65533;F&#65533;5&#65533;i4~
I&#65533;&#20442;&#65533;	a&#65533;&#65533;&#65533;&#65533;&#65533;8&#65533;J\&@&#65533;&#65533;I &#65533;&&#65533;&#65533;&#1816;&#65533;jT&#65533;&#65533;b a&#65533; 	)&#65533;&#65533;b &#65533;&#649;&#65533;&#65533;3&#65533;&#65533;!q&#65533;&#65533;&#65533;&#65533;o4&#65533;^&#65533;&#65533;.&#65533; &#65533;&#65533;&#65533;u&#65533;&#65533;X&#65533;&#65533;A&|&#65533;ZA&#65533;&#65533;A&#65533;
&#65533;&#65533;	&#1536;&#65533;&#65533;&#65533;&#65533;&#65533;N+&#65533;&#65533;O&#65533;&#65533;S&#1825;&#65533;4&#65533;Q&#65533;xX&#65533;hS&#65533;(&#65533;&#65533;x&#65533;&#65533;&#65533;^&#65533;&#65533; Y&#65533;%&#65533;&#65533;y&#65533;&#65533;&#65533;&#65533;lG&#65533;{$0)&#65533;&#1139;&#65533;,&#65533;&#65533;&#65533;$,&#65533;=:3?BM&#65533;&#65533;&#65533;&#65533;&#65533;&#65533;]M;&#65533;#&#65533;L&#65533;[S&#65533;&#65533;&#65533;&#1091;&#65533;&#65533;&#65533;&#65533; w0&#65533;pB*&#65533;~~&#65533;?&#65533;D&&#65533;&#65533;&#1752;&#65533;A$L&#65533;&#65533;9i&#65533;>&#65533;k&#65533;fM$&#65533;dL&#65533;&#65533;d&#65533;&#1586;&#65533;:&#65533;&#65533;B&#65533;&#65533;&#65533;2RIV&#65533;
ZRe&#65533;S&#65533;&#35898;~ &#65533;=}&#65533;@&#65533;&#65533;9Gfz&#65533;:+d.&#65533;&#65533;&#65533;S&#65533;T&#65533;&#65533;tb&#65533;&#65533;&#65533;&#65533;&#65533;! &#65533;&#65533;	&#65533;`&#65533;&#65533;O&#65533;&#65533;. &#65533;	&#65533;&#65533;,&#65533;"&#65533;&#65533;ObT&#65533;&#65533;R&#1312;1&#65533;`p!&#65533;>&#65533;&#65533;&#65533;`&#65533;&#65533;&#65533;&#65533;&#65533;P&#65533;&#65533;4)h&#65533;0fN&#65533;&#65533;&#65533;&#802;&#65533;xKGE_&#65533;&#65533;&#65533;5&#65533;&#20890;&#65533;&#1700;z&#65533;&#65533;h&#65533;=&#65533;2&#65533;w&#65533;&#65533;&#65533;&#65533;\&#1287;K1&#65533;&#65533;&#65533;a&#65533;`L&#65533;8&#65533;Q&#65533;&#65533;M&#65533;#=&#65533;&#65533;5e&#65533;&#65533;
&#65533;M&#65533;q &#65533;&#65533;>&#65533;&#65533;&#65533;pSN&#65533;&#65533;Irf,D%?&#65533;&#65533; 
d&#65533;AB&#65533;PU&#65533;j8&#65533;;&#65533;h&#65533;&#683;&#65533;&#65533;&#65533;&#65533;*&#65533;&#65533;&#65533;!&#65533;25!>&#65533;X&#391;&#65533;&#65533;Di5D&#65533;&#65533;&#1217;L&#65533;~|&#65533;T&#65533;AN&#65533;O;&#65533;@&#65533;&#65533;&#65533;3!&#65533;&#65533;#|&#65533;
wh&#65533;t*&#416;&#65533;&#65533;&#65533;&#65533;W&#65533;&#65533;&#65533;&#65533;&#65533;&#65533;&#65533;'&#545;&#65533;&#65533;&#65533;&#65533;@I&#65533;&#65533;&#65533;(&#65533;`&#65533;&#65533;&#65533;&#65533;)%
&#65533; \&#65533;&#65533;!`a&#65533;&#65533;&#65533;Ua&#65533;&#65533;`&#65533;"1 &#65533;x&#65533;`&#1184;&#1952;x&#65533;&#65533;w&#65533;^&#65533;&#65533;&#65533;&#65533;`1&#65533;&#65533;&#878;GMv&#65533;&#65533;&#65533;0&#65533;&#65533;F4&#65533;&#65533;"S&#65533;&#65533;&#974;&#65533;&#65533;h&#65533;:AKa&#65533;&#65533;F=&#65533;e5]&#65533;&#1038;&#65533;7&#65533;4O9b&#65533;]\&#65533;x&#65533;b&#65533;&#65533;T7&#65533;&#65533;2&#65533;&#65533;&#65533;f&#65533;k'&#65533;&#65533;T&#65533;,&#65533;f-&#65533;&#65533;&#65533;&#65533;&#65533;&#65533;L &#65533;&#65533;&#65533;6DIl&#65533;J&#65533;&#65533;:dF&#65533;o"D"h&#65533;&#65533;&#65533;&#65533;&#65533;ki&#65533;Dg&#65533;#!t&#65533;&#65533;h&#65533;e&#65533;&#65533;&#65533;T&#65533;&#65533;j&#65533;&#65533;&#65533;&&#65533; &#65533; D&&#65533;&#65533;&#65533;&#65533;&#65533;3&#65533;&#65533;&#65533;&#65533;&#65533;&#65533;7<&#65533;	&#65533; &#65533;&#65533;{&#65533;n	&#65533;&#65533;1{BR4&#65533;`&#65533;&#65533;&#65533;&#65533;&#65533;@a&#65533;5u&#65533;b&#65533;.O&#65533;p&#65533; &#65533;%-&#490;B&#65533;&#65533;@!\&#65533;&#65533;&#65533; <`&#65533;,KW&#65533;&#65533;&#16432; &#65533;SG&#14353;&#65533;@&#65533;ye&#65533;&#65533;&#65533;H#.&#65533;&#65533;@zH&#65533;N&#65533;&#65533;&#65533;@&#65533;4&#65533;&#65533;&#65533;ewE&#65533;2&#65533;&#65533;g&#65533;&#65533;&#65533;f)&#65533;8a3&#65533;&#65533;&#65533;`&#65533;y&#65533;#y&#65533;&#65533;V&#1079;&#65533;_&#65533;&#65533;5&#65533;4b&#65533;&#65533;&#65533;&#65533;&#65533;&#65533;+&#65533;&#65533;g&#1264;WN&#65533;n@D&#65533;&#65533;3!J/k&#65533;&#250;Zm&#65533;h&#65533;@&#65533;c~7&#65533;O&#589;i&#65533;&#65533;&#65533;M$V&#65533;E&#65533;&#65533;&#65533;:J&#65533;&#65533;$j&#65533;&#26924;&#65533; 2B&#65533;&#471;&#65533;D&#65533;2&#65533;9$,&#65533;&#65533;@&#65533;&#65533;&#65533;UKfY-@&#65533;Vj&#65533;&#65533;@&#65533;&#65533;&#65533;&#65533;H&#65533;h&#65533;&#65533;~f&#65533;F,&#65533;f@&#318;n&#65533;e&#65533;&#65533;&#65533;R&#65533;T4&#65533;&#65533;&#65533;o&#65533;&#65533;O&#65533;&#65533;:&#65533;&#65533;,&#65533;&#65533;Q&#65533;
.o!W&#65533;&#65533;&#65533;<	E&#65533;
&#65533;@&#65533;&#65533;H&#65533; t&#65533;L2p&#65533;s&#65533;&#1792;Go&#65533;&#65533;&#65533;&#65533;&#65533;n&#65533;ZXG#Is&#65533;u&#65533;&#65533;&#65533;p&#65533;&#585;&#65533;5X&#65533;)&#992;&#58108;'m#}&#65533;&#65533;75=\PcO0&#65533;&#1379;a&#65533;&#65533;&#65533;~:&#65533;&#1445;9&#65533;&#65533;&#65533;&#65533;z6&#65533;p&#1247;&#65533;&#65533;&#65533;&#65533;d&#65533;&#65533;-&#65533;j&#65533;j@&#65533;T+&#65533;&#65533;&#65533;&#65533;&#65533;8 &#65533;b&#65533;&#65533;&#65533;1l-&#1188;>&#65533;&#65533;Xu&#65533;0&#65533;&#65533;Hg&#65533;&#65533;&#65533; j?&#65533;&#65533;&#65533;&#836;n/joI&#1335;&#65533;&#65533;&#65533;&#65533;9*&#65533;6&#65533;j&d	&#65533;&#65533;&#65533;&#65533;&#65533;2(B:&#65533;&#65533;&#65533;&#65533;:&#2022;$\&#65533;&#65533;&#65533;&#65533;L&#65533;&#65533;	&#65533; &#65533;7A&#65533;nrz&#65533;&#24623;d&#65533;&#65533;&#65533; &#65533;Tq&#65533;&#159;&#65533;t&#65533;tr&#65533;bq&#65533;&#1412;H&#65533;T,x&#65533;q&#65533;&#65533;1xT&#65533;-&#65533;)&#65533;&#65533;g&#65533;&#65533;X'&#65533;,:]&#65533;1&#65533;&#65533;q&#65533;&#65533;&#65533;&#65533;:/&#65533;{p&#65533;&#65533;&#65533;WJ&#65533;u3IP/&#65533;&#65533;	&#65533;<&#65533;&#65533;{Z=h]&#1445;&#65533;&#65533;&#232;&#65533;&#65533;&#65533;c&#65533;2&#65533;a&#65533;z &#65533;:><&#65533;`|&#65533;b>&#65533;-(&#65533;&#65533;&#65533;&#65533;&#65533;&#65533;&#65533;0k2&#65533;C&#65533;c&#65533;&#65533;#"$S&#65533;Pc&#65533;&&#65533;&#65533;Q&#65533;(1&#65533;&#65533;*Y&#65533;&#65533;&#65533;0&#65533;
&#65533;s&#65533;pmH&#65533;&#65533;"&#65533;&Tjd\ &#65533;!&#65533;6&#65533;&#65533;&#65533;&#65533; &#65533;&#65533;`&#65533;:~Hg~f&#65533;&#65533;&#65533;(&#65533;0hD&#65533;&#65533;@&#65533;&e&#65533;%G&#65533;&#65533;&#65533;&#65533;&#65533;&#65533;qD&#65533;`&#65533;P%&#65533;&#65533;5
^&#65533;&#65533;	r&#65533;&#65533;&#65533;H&#65533;*&#65533;@Y&#65533;2&#65533;&#65533;oM&#65533; &#65533;&#65533;&#65533;1&#65533;&#65533;(&#65533;&#65533;&#65533;tH&#65533;	&#65533;`	&#65533;\z&#65533;&#65533;8
7&#65533;&#65533;&#65533;Pb&#65533;&#65533;&#65533;&#65533;&#65533;Q&#65533;&#65533;&#65533;f&#65533;&#65533;xF`$}&#65533;#&#65533;&#65533;&#65533;<&#65533;&#65533;&#65533;&#65533;C=&#65533;&#65533;&#65533;&#65533;y&#65533;&#65533;&#65533;&#65533;&#65533;&#579;9=&#65533;&#65533;&#65533;&#65533;&#65533;n{<T&#65533;:&#49343;:&#65533;&#65533;f&#65533;!D&-H&#65533;\&#65533;&#65533;:&#65533;8U&#65533;I&#65533;&#65533;H&#65533;S&#65533;&#65533;s&#65533;U&#65533;&#65533;&#65533;+hb&#65533;	#&#1731;r&#65533;H&#65533; C&#65533;&T&#65533;V&#65533;&#65533;&#65533;&#65533;3A``&#65533;&#65533;~&#65533;@&#65533;&#65533;&#65533;b&#65533;^zg&#65533;&#65533;	k*&#65533;&#65533;&#65533;H&#65533;fF&#65533;r6b&#65533;6&#65533; &#65533;QF&#65533;&#65533;&#65533;C&#65533;&#65533;&#65533;(+&#65533;UU&#65533;&#65533;&#1280;F&#65533; &#65533;hXp3&#65533;&#428;QH&#65533;$&#65533;G&#65533;&#65533;BG&#65533;&#65533;e&#860;[]&#65533;)A&#65533;11K@s&#65533;^w&#65533;=&#65533;J&#65533;G|&#65533;	|fz&#65533;w&#65533;&#65533;J&#65533;G>&#65533;&#65533;&#65533;	&#65533;1V&#65533;&#65533;[c!&#65533;&#65533;C&#65533;C=&#65533;&#65533;C6&#65533;&#65533;.7&#65533;;&#65533;tZa&#65533;&#65533;&#65533;-hd0&#65533;:&#65533;&#65533;&#65533;&#65533;&#65533;&#65533;&#65533;?<&#65533;D&#65533;&#65533;&#1837;P&#65533;&#65533;A&#65533;S^N&#65533;H&#65533;i&#65533;&#65533;&#65533;&#65533;&#65533;'<>&#65533;W&#65533;Q!M=&#1373;&#65533;&#65533;)&#65533;&#1675;p&#65533;U!j&#65533;&#65533;itj&#65533;Q5&#65533;&#65533;p&#65533;&#65533;#n&#65533;l,&#65533;C&#65533;_1&#921;&#65533;YPW&#65533;&#65533;V&#65533;Z&#354;&#65533;v&#65533;sG&#65533;`^&#65533;tX&#65533;&#65533;&#65533;&#65533;B&#65533;
&#65533;`)&#65533;@&#65533;&#65533;&#65533;&#994;&#65533;&#65533;0&#65533;-&#65533;' >4&#65533;&#65533;&#65533;E&#65533;&#65533;E&#43579;*8&#65533;n&#65533;M&#65533;&#65533;&#65533;Eo$&#65533;f&#1075;&#65533;&#65533;LC\&#65533;&#65533;&#65533;&#65533;g&#65533;&#1640;&#65533;&#65533;5&#65533;&#14909;&#65533;4&#65533;q&#65533;j&#65533;c&#65533;7&#65533;&#65533;)&#65533;ls&#65533;0&#65533;dI&#1898;&#65533;7k/&#65533;)&#36478;N?&#65533;~&#65533;&#8122;l&#65533;fW@:&#65533;cO&#65533;&#65533;f&#65533;v&#65533;E&#1968;&#65533;&#65533;&#65533;
&#65533;&#65533;G&#65533;&#65533;&#1003;&#65533; BD&#65533;&#65533;"`&#37029;JC|x&#65533;&#202;-&#65533;0&#65533;C&#65533;&#65533;Lz`<tQ &#209;D&#65533;pc!U&#65533;&#65533;&#65533;&#65533;&#65533;&#65533;C&#65533;\&#65533;3&#65533;8&#65533;`&#65533;(&#65533;1f&#1816;1i&#65533;!K&#65533;B&#65533;&#65533;K&#65533;[&#65533; &#65533;&#65533;&#65533;&#65533;c&#65533;:u&#65533;&#65533;&#1969;dZ&#65533;-S&#65533;l&#65533;_&#65533;&#65533;&#65533;iu&#65533;&#65533;0&#65533;&#65533;4&#65533;i&#65533;&#65533;	,O&#65533;&#65533;2&#65533;&#65533;.]&#65533;&#65533;iS&#65533;7T&#65533;@y&#65533;
&#65533;!P&#65533;6&#1659;tr&#65533;&#65533;M&#65533;0e&#65533;&#65533;`&#65533;X&#65533;l&#65533;2&#65533;&#723;&#65533;&&#65533;&#65533;z&#65533;l&#65533;Ea&#65533;#w&#65533;A&#65533;&#1424;}&#65533;F&#65533;&#1650;&#65533;`&#65533;&#65533;!&#65533;&#65533;&#65533;&#65533;1Xx]&#65533;4&#65533;&#1056;&#65533;&#65533;&#65533;&#1835;c&#65533;p=&#65533;&#65533;&#65533;&#195;/&#65533;&#65533;&#65533;&#65533;&#65533;&#65533;8u&#65533;&#65533;&#65533;{p&#65533;&#1981;&#65533;&#65533;-0_&#65533;&#65533;}&#65533;}&#65533;
+&#65533;0&#65533;K+&#65533;&#65533;r&#65533;AT&#65533;<hB&#65533;&0h&#65533;N5TAD&#65533;/&#65533;4&#65533;D&#65533;&#65533;NUh&#65533;&#65533;O&#65533;&#65533;&#65533;PN&#65533;&#65533;&#65533;O2&#65533;cC!&#65533;T&#65533;)V1&#65533;H~tQ&#65533;+<&#65533;Q&#65533;p&#65533;&#65533;@&#65533;$B&#65533;#&#65533;&#65533;&#65533;1$&#65533;R&#65533;C&#65533;$&#65533;7&#65533;HPA74&#65533;0$	9&#65533;9RHy&#65533;^&#65533;&#65533;5D&#65533;&#65533;&#65533;&#65533;O&#65533;&#65533;V;&#65533;&#65533;&#65533;;&#65533;&#65533;&#65533;JV&#65533;&#65533;N;&#65533;&#65533;&#65533;&#65533;[&#488;oP&#65533;\&#65533;&#65533;D)&#65533;e&#65533;^&#65533;&#65533;q&#65533;)&#65533;p&#65533;&#65533;aV&#65533;&#65533;aBO=e^{a&#1130;&#65533;U&#65533;&#65533;&#65533;h&#65533;&#65533;q&#65533;%&#65533;&#65533;&#65533;&#357;X\a`I&#65533;6&#52276;&#1606;&#65533;&#65533;&#65533;&#65533;&#65533;[&#65533;3&#65533;&#65533;&#65533;&#65533;C&#65533;4&#65533;q&#65533;&#65533;&#1796; ~&#65533;u`&#65533;&#65533;&#65533;Jwt&#469;p&#65533;&#1581;&#65533;&#65533;N&#65533;~&#2046;&#65533;^{&#65533;M&#65533;-}&#65533;&#679;&#65533;&#65533;Q&#65533;&#65533;&#65533;&#65533;&#65533;&#65533;&#65533;d&#65533;68&#65533;C&#65533;1Q&#65533;&#65533;,&#65533;&#65533;&#65533;
%M&#65533;h`L#&#65533;&#65533;%&#65533;6o`&#65533;S&#65533;&#65533;&#65533;6d&#65533;A&#65533;&#65533;&#65533;&#65533;+&#65533;&#65533;q&#729;&#1026;&#65533;&#65533;&#32883;C0wAb(bL?&#65533;&#65533;EY&#65533;&#65533;0&#65533;P&#65533;C&#65533;NC&#1382;&#65533;&#65533;L%&#65533;jkC<&#65533;&#65533;(xy&#65533;[&#65533;&#163;L,r&#65533;&#65533;&#65533;;o&#65533;L&#65533;&#65533;*&#65533;
&#65533;5&#65533;E&#65533;&#65533;&#65533;&#65533;&#65533;doJ&#65533;&#65533;"&#1872;&#65533;&#65533;x	&#65533;&#65533;&#65533;&#65533;61kgza6&#65533;d-&#65533;&#65533;\&#65533;Y&#65533;&#65533;&#65533;Ia1&#1388;&#65533;E&#65533;l5&#65533;&f&#65533;&#638;H5&#65533;&#638;f&#65533;&#65533;e&#65533;&#65533;&#65533;&#65533;
&#65533;&#65533;s&#65533;&#65533;v?<v&#65533;&#65533;&#65533;&#65533;mg&#65533;&#65533;1&#65533;m&#65533;&#65533;&#65533;&#65533;&#65533;&#65533;50&#65533;z&#65533;|&#65533;s&#65533;3&#65533;&#65533;&#65533;(&#65533;oSNT&#65533;&#65533;7&#65533;&#1795;&#48367;mDKRX "r&#65533;qMCKUW&#65533;&#65533;dI&#65533;&#65533;&#65533;&#65533;&#65533;U&#65533;e&#1105;&#65533;Z&"&#65533;!&#65533;&#65533;
&#65533;&#65533;&#65533;MDa)&#65533;Hj&#65533;&#65533;&#65533;&#65533;(Y&#65533;XMDr&#65533;&#65533;&#768;?Q&#1049;v&#65533;&#65533;&#65533;k)P&#65533;&#65533;k&#65533;&#65533;&#65533;&#65533;&#65533;&#65533;&#65533;H\&#65533;8x&#65533;f89&#65533;F(B1\&#65533;Le8c&#65533;&&#65533;&#65533;54l&#65533;.&#65533;OD&#65533;	3&#65533;"?s&#65533;TQ)&#65533;bl&#65533;X&#65533;&#816;&#65533;gx&#302;&#65533; '&#65533;&#65533;7&#65533;KQ&#65533;&#65533;d&#65533;FZ3&#65533;&#65533;&#65533;&#65533;&#65533;pGw&#65533;C&#65533;&#65533;&#65533;<&#65533;Tgy&#65533;^&#65533;&#389;&#65533;g&#65533;j&#65533;u&#65533;&#65533;&#65533;&#65533;&#65533;&#807;{&#65533;&#65533;"&#65533;&#65533;&#65533;&#65533;&#65533;&#65533;[&#65533;r&#65533;&#65533;&#65533;"|&#65533;&#59629;l&#65533;&#65533;9K&#65533;v-&#65533;P,BD&#65533;%&#65533;&#65533;&#65533;&#65533;Y&#65533;&#65533;F%;P&#65533;&#65533;&#65533;&#65533;&#65533;H&#65533;+keT&#65533;-t!&#65533;&#65533;&#65533;&#65533;l?&#65533;&#65533;##T	n&#65533;L&#65533;&#65533;GBHe&#65533;l2%&#65533;&#65533;{3&#65533;&#65533;&#65533;2&#65533;&#65533;d&#65533;&#65533;/BA&#65533;`&#65533;&#65533;++&#65533;&#65533;&#65533;&#65533;SY&#65533;"U0&#1097;&#65533;&#65533;C&#65533;XE3&#65533;9|b&#65533;&#1305;&#65533;&#65533;&#65533;3k&#65533;&#65533;&#65533;h&#65533;/&#65533;P&#65533;q&#65533;B&#65533;&#65533;Q3&#65533;&#65533;8Fa)m&#65533;&#65533;&#65533;(+fg&#65533;&#65533;;S&#157;&#65533;`&#65533;&#65533;J|4	=&#65533;]&#65533;z&#65533;&#65533;&#65533;x&#65533;u&#65533;&#65533;;%&#65533;W&#65533;&#65533;&#65533;L&#65533;&#65533;&#65533;^&#65533;j&#65533;&#65533;&#65533;H&#65533;&#65533;g&#65533;&#65533;&#65533;X&#65533;V&#65533;&#65533;&#65533;&#65533;B&#65533;&#65533;&#65533;&#65533;v&#493;&#65533;`&#65533;&#65533;K&#65533;&#65533;,$AY:&#65533;B&#65533;&#65533;@&#65533;&#65533;&#65533;,&#65533;E.&#65533;B&#65533; &#65533;&#65533;&#65533;(&#65533;&#65533;&#65533;H&#65533;R&#65533;2&#65533;A!b&#65533;_gR&#65533;&#65533;&#65533;2L&#65533;D)&#65533;&#1625;&#65533;&#65533;!"&#65533;P&#65533;f&#65533;&#65533;!E&#65533;AN&#65533;	&#65533;N{+L&#65533;egZo&#65533;"&#65533;&#65533;&#65533;&#65533;	&#65533;y&#65533;&#65533;&#65533;R&#65533;&#65533;|&#65533;8RlB &#65533;A&#65533;W&#65533;b&#65533; &#65533;+<&#65533;&#65533;&#516;rn&#65533;&#65533;D_&#65533;&#65533;.>qXG9chZ&#65533;z&#65533;&#65533;&#65533;&#65533;"K&#65533;e&#65533;&#65533;>&#65533;&#65533;&#193;-p&#65533;&#65533;&#65533;FZ4rgM&#65533;&#65533;}&#65533;&#65533;{&#65533;*&#65533;&#65533;&#350;&#65533;x&#65533;\&#65533;&#65533;&#65533;q&#65533;7&#65533;&#65533;&#65533;\&#65533;WS&#65533;&#65533;&#65533;y&#65533;K&#65533;&#65533;&#65533;&#65533;&#65533;&#65533;&#65533;l&#65533;w&#65533;&#65533;&#65533;$&#65533;1 &#65533;5"&#5336;Yo&#65533;&#65533;&#65533;/wK*q&#65533;p)&#65533;&#65533;5&#65533;&#65533;y&#65533;&#65533;Z&#65533;N&#65533;\A&#65533;&#65533;&#65533;Q&#65533; H"&#65533;&#65533;$&#65533;e&#65533;APlS&#65533;V&&#65533;Ye)&#65533;&#19291;U&#65533;5qV&#65533;&#1066;&#65533;A_&#65533;D&#65533;&#65533;&#65533;,&#65533;#&#65533;B&#65533;&#65533;&#65533;&#65533;3&#65533;&#65533;!^&#65533;&#65533;_&#65533;&#65533;	Q&#65533;&#65533;&#65533;8&#65533;9&#65533;&#1846;&#65533;`^F&#65533;&#1556;&#65533;&#65533;&#65533;&#65533;&#65533;&#65533;&#65533;[&#65533;&#65533;&#65533;&#65533;Z]l9&#65533;&#65533;nY&#65533;9/l&#65533;&#65533;R&#65533;&#65533;&#65533;K*&#65533;&#65533;;&#65533;&#65533;X&#65533;&#823;M&#65533;&#65533;!&#65533;&#65533;u	&#1407;&#1785;&#65533;&#65533;&#65533;ej&#65533;:&#1303;$&#65533;t&#65533;&#65533;&#65533;&#65533;:&#65533;&#65533;z5&#65533;%&#65533;|&#65533;&#65533;}&#65533;r&#65533;&#65533;s&#65533;sI&#65533;&#65533;&#65533;&#65533;&#65533;?&#65533;&#65533;B&#65533;o&#65533;'f2.&#65533;JV&#65533;N&#65533;&#65533;&#65533;Y&#65533;&#65533;P&#65533;&#65533;&#65533;&#65533;&#65533;&#65533;&#65533;^&#306;&#65533;&#65533;&#65533;K&#65533;&#65533;b&#65533;&#65533;1&#65533;!&#65533;+&#65533;er
TYI&#65533;&#65533;&#65533;&#65533;h&#65533;4Z&#65533;&#65533;{&#65533;P#&#65533;M&#65533;&#65533;'&#65533;v&#65533;,&#65533;&#65533;H&#65533;&#65533;&#65533;&#65533;v&#65533;&#65533;=&#65533;v&#65533;&#65533;&#65533;/&#65533;&#65533;	Ncs&#1860;g9&#65533;&#65533;&#65533;]&#65533;&#65533;&#65533;A&#65533;5?o)0&#65533;AtQ&#65533;g&#65533;&#65533;(M&#65533;#Rm&#65533;&#65533;q&#65533;&#65533;9&#65533;&#65533;Fp&#65533;&#65533;&#65533;}&#65533;&#65533;&#65533;VMk&#65533;
X&#1291;O&#65533;,Pj +&#65533;60&#65533;&#65533;7J&#65533;po&#65533;&#65533;	p&#65533;&#65533;&#65533;kR&#65533;&#65533;&#65533;&#65533;&#65533;&#65533;&#65533;a&WhHy&#65533;b&#65533;b&#65533; &#65533;[&#65533;&#65533;&#65533;Z&#65533;&#65533;
&#65533;r&#65533;#&#65533;&#65533;&#65533;&#65533;W&#65533;&#65533;8&#65533;&&#65533;&#65533;&#65533;&#65533;^'#&#65533;&#65533;d<F7&#65533;c`-&#65533;8&#65533;&#65533;&#65533;
&#272;	yG0wd&#65533;wZ &#1673;M$&#65533;&#65533;,&#65533;X&#65533;($&#65533;&#65533;~&#65533;&#1435;&#65533;{&#65533;&#65533;&#65533;&#65533;Lq&#65533;&#65533;&#292;4&#65533;2&#65533;&#65533;mg{&#1102;&#65533;&#395;-&#65533;e3R&#1305;&#65533;(&#65533;Y&#65533;p&#65533;Bcp&#65533;u]&#65533;&#65533;&#65533;&#65533;2&#65533;<&#65533;Q7&#65533;6&#65533;&#65533;&#65533;&#65533;^&#1657;7&#65533;)&#65533;|&#65533;&#65533;&#65533;K&#65533;&#1385;&#65533;P&#65533;&#65533;_&#65533;.&#65533;<&#65533;&#65533;x<T&#65533;zK&#65533;&#65533;z&#65533;&#65533;C&#65533;&#65533;o}&#65533;&#65533;&#65533;*&#65533;&#65533;>H&#65533;&#65533;;A1&#65533;CK&#65533;&#65533;-&#65533;;rJ&#65533;!b&#65533;&#65533;Vb&#65533;$&#65533;-&#65533; #WBL&#1908;;&#65533;$	}wX&#65533;&#65533;&#65533;Y&#65533;,?&#65533;|E&#65533; &#609;&#65533;&#1684;	&#65533;&#65533;CbHaNc&#65533;&#65533;Q&#65533;o&#65533;?["}&#65533;gIB>&#65533;&#65533;%0dS&#65533;J&#65533;5&#65533;&&#65533;&#65533;&#65533;Q&#65533;&#65533;q4&#65533;Q&#65533;f&#65533;&#65533;q3&#65533;Q&#65533;w^&#65533;qb,%7,{R&#65533;'C&#65533;&#65533;&0g?6fS1ucs&#65533;G2&#65533;Z/&#65533;&#65533;&#65533;&#65533;Vj&#65533;&#65533;-&#65533;vT&#65533;&#65533;<&#65533;Qj&#65533;.&#65533;!.&#65533;&#65533;.@'~&#65533;&#65533;PEU&#65533;R/&#65533;T&#65533;HJ&#65533;&#65533;=&#614;;&#65533;t&#65533;dwl&#65533;>hWvc&#65533;&#65533;&#65533;&#65533;&#65533;"&#65533;>h&#448;&#65533;&#1546;&#65533;h&#65533;R&#65533;s%AZ2&#65533;&#65533; !hX&#65533;W%+q&#65533;p	g n$3e&#65533;$&#65533;4&#65533;3p'!&#65533;&#65533;YdWX&#65533;X#UF&#65533;&#65533;?J&#65533;%|&#65533;s&#65533;G-w&#65533;q&#65533;&#65533;]"&#65533;9]P+&#65533;&#65533;g[&#65533;[&#65533;&#65533; &#65533;&#274;&#65533;a5&#65533;&#65533;|&#65533;&#65533;]&#65533;ar&#65533;&#65533;R&#65533;&#65533;e&#65533;&#65533;&#65533;&#65533;Ga|;&#65533;s}&#65533;G&#65533;&#65533;9%&#65533;^&#65533;W&#65533;&#65533;&#65533;v&#65533;G_&#65533;c&#65533;3j&#65533;.&#65533;_&#65533;&#65533;j&#65533;&#65533;.M&#65533;`&#65533;R9&#65533;`&#65533;&#65533;/&#65533;&#65533;<&#65533;&#65533;&#65533;A&#65533;RJ&#65533;(&#65533; &#65533;-&#65533;&#65533;r&#65533;&#65533;&#65533;a&#65533;Qw&#65533;x&#65533;THK&#65533;&#65533;&#65533;%&#65533;N&#65533;A>b#&#65533;&#65533;&#65533;&#65533;&#65533;Pm&#65533;&#65533;$mEZ&&#65533;M&#65533;&#65533;>&#65533;a&#65533;&#65533;>&#65533;&#65533;1&#65533;&#65533;&#65533;&#65533;&#65533;&#65533;w&#65533;h"F&#1549;|&#65533;L`&#65533;&#65533;&#65533;RM&#65533;&#65533;wFU09T&#65533;qv&#65533;g&#65533;&#1367;&#65533;&#65533;].&#65533;&#65533;\\d^b&#65533;:&#65533;%&#65533;&&#65533;,A&#65533;c&#65533;6+&#65533;Vs&#65533;9/&#65533;&#65533;&#65533;G&#65533;9AS)&#65533;&#65533;&#65533;&#65533;1`=&#65533;V&#65533;&#65533;&#65533;v=&#65533;#.&#65533;&#1288;&#65533;6`&#1201;j&#65533;&#65533;p`&#65533;FJ&#65533;I&#65533;&#65533;3W&#65533;k&#65533;&#65533;Z' 0Y&#65533;&#1873;S&#65533;&#65533;&#65533;nev&#65533; fu&#65533;h&#65533;j&#65533;&#65533;30&#65533;a&#65533;C&#65533;&#65533;&#65533;c *SM&#65533;T3&#65533;&#65533;&#65533;`&#65533;}&#65533;y"?!&#65533;&#65533;;&#65533;a+&#65533;n+&#65533;l&#65533;y&#65533;fm?&#65533;&#65533;r"MiMP4&#65533;&#65533;B&#65533;&#65533;&#65533;p&#65533;&#65533;(7hI&#65533;&#65533;\&#65533;]&#65533;&#65533;&#65533;Kr&#65533;&#65533;{&#65533;Qtf,&#65533;&#65533;,d&#65533;G&#65533;i}&#65533;hU&#65533;Y@qu9&#65533;w@&#65533;7d,&#65533;XL	Yz&#65533;x&#65533;G&#65533;AkA&#65533;_&#65533;&#65533;&#65533;q&#65533;&#65533;=&#65533;&#65533;&#65533;C&#65533;.&#65533;&#65533;<&#65533;&#65533;~&#627;/&#65533;&#65533;&#65533;j-yJ*&#65533;&#65533;t&#65533;Q&#65533;&#65533;v&#65533;&#65533;&#65533;l&#65533;&#65533;0"4&#729;&#65533;3&#65533;v&#65533;&#65533;a&#65533;&#65533;#&#65533;kgK&#65533;&#65533;k&#65533;&#65533;0&#65533;$&#65533;" &#65533;3V&#65533;&#65533;&#65533;&GR2&#65533;&#65533;%&#65533;&#35422;&#65533;#b&#65533;&#65533;Y'6vW&&#65533;yoe&#65533;&#65533;&#65533;%MbS&#65533;&#65533;&#65533;&#65533;@&#1944;,&#65533;&#216;&#65533;&#65533;&#65533;$&#65533;&#65533;p&#1166;&#65533;R&#65533;&#65533;]y&#65533;{:tr\Oz$z<r&#65533;&#65533;5&#65533;,&#65533;Y&#65533;&#65533;&#65533;[$QYcX&#65533;&#65533;N&#65533;i&#65533;"p!8&#65533;&#65533;/A^&#65533;V&#65533;7&#65533;&#65533;&#65533;&#65533;H&#65533;I&#65533; &#65533;&#65533;/&#65533;s<&#65533;&#65533;&#65533;<&#65533;ZI&#65533;&#65533;&#65533;&#65533;/&#65533;&#65533;=<&#65533;&#65533;&#65533;&#65533;&#65533;x/P:\'&#65533;'&#65533;&#65533;EH&#65533;&#65533;;&#65533;&#65533; &#65533;&#65533;&#65533;&#65533;l&#1666;;>U&#65533;&#65533;4&#65533;hv&#65533;n!&#65533;&#65533;&#65533;wl:e&#65533;7&#65533;YPZ&#65533;&#65533;?&#950;&#65533;&#65533;&#65533;&#65533;&#65533;b&#65533;&#65533;&#65533;c&#65533;0&#1474;M&#65533;4@W&#65533;r&#65533;@&#65533;%X&#65533;&#65533;w_&#1183;&#65533;:h&#65533;&#65533;h&#65533;J,C 6&#65533;&#65533;{&#65533;U,$5fj&#65533;:&#65533;&#65533;RZ&#65533;M0;&#65533;&#65533;h+wc{Tz&#65533;&#65533;&#65533;0
&#65533;
r:&#65533;&#65533;&#65533;&#65533;_b#&#65533;&#65533;%!D&#65533;&#65533;te*&#65533;&#65533;&#65533;B&#65533;&#556;&#65533;V~&#65533;a&#65533;&#65533;9&#65533;&#65533;&#65533;&#65533;&#65533;&#65533;~&#65533;&#65533;jH&#65533;&#65533;5&#65533;&#65533;&#65533;I&#65533;G&#65533;&#65533;0&#65533;`&#65533;&#65533;&#65533;&#65533;&#65533;&#65533;&#65533;u:&#65533;&#65533;&#65533;&#522;&#65533;&#65533;&#65533;&#1408;&#65533;&#65533;xv&#65533;y&#65533;&#65533;&#65533;Oy3X:V&#65533;LX&#65533;T&#65533;?&#65533;&#65533; {z;&#65533;S&#65533;C&#65533;fG&#65533;&#65533;&#65533;yE&#65533;, &#1129;&#65533;%krM&#65533;&#65533;*+p<-3s$&#65533;^^&#65533;)&#65533;&#65533;&#65533;I&#65533;]8h=&#65533;G&#65533;&#65533;g&#65533;&#65533;:&#65533;&#65533;,TC5&#65533;QZ&#65533;{&#65533;B{K&#65533;^0&#65533;x&#65533;2T&#65533;&#65533;&#65533;0K&#65533;N&#65533;&#65533;@&#65533;;&#65533;0p&#65533;&#65533;jl&#65533;&#65533;&#65533;&#1452;f&#65533;^&#65533;.&#65533;w<&#65533;j&#65533;R~&#579;t&#65533;&#65533;&#65533;&#65533;U&#65533;z&#65533;u&#65533;&#65533;X&#65533;&#65533;b-&#65533;
&#65533;&#65533;_Tu#&#65533;&#65533;&#65533;&#65533;Q&#65533;&#65533;&#65533;	>r&#65533;=&#65533;v&#65533;Q&#65533;&#65533;&#65533;\&#65533;II&#65533;Vl&#65533;&#65533;;&#65533;T&#65533; R&#65533;&#65533; &#65533;k&#65533;&#65533;t&#65533;b!&#65533;&#65533;5p3jl&#65533;?&#65533;ZA &#65533;$!h&#65533;&#65533;&#65533;r&#65533;&#65533;&#65533;&#65533;7Ex=[&#65533;"&#65533;&#65533;&#65533;i[&#65533;2&#366;C&#65533;&#65533;(-7 W&#65533;&#65533;	s&#65533;A5&#65533;3iU&#65533;&#65533;Mm&#65533;&#65533;W{&#65533;%&#65533;&#65533;9a&#65533;&#65533;S&#65533;&#65533;.l<e&#65533;&#65533;&#65533;*&#65533;&#65533;<FU&#65533;&#65533;s&#65533;DZ&#65533; C&#65533;&#65533;tLk0&#686;&#65533;%u&#65533;&#65533;/A&#65533;&#65533;&#65533;&#65533;&#65533;&#65533;LK=EK\&#20486;&#65533;b*0&#425;lpG&#65533;S&#65533;&#65533;&#65533;4M&#65533;4&#65533;&#65533;-&#65533;&#65533;lS!.`	&#65533;p3 2?o&#65533;;&#65533;&#65533;anE 6&#1804;C&#65533;zG@F&#65533;&#65533;4&#65533;&#65533;&#65533;}&#65533;&#65533;rA&#65533;Ha)&#65533;O&#65533;^&#65533;q&#65533;^NL,&#65533;A&#1090;z&#65533;;;&#65533;&#65533;&#65533;t4&#65533;s5&#65533;c&#65533;&#65533;:(JzflX &#65533;&#65533;&#65533;$)&#65533;"&#65533;&#65533;&#65533;3&#65533;tc&#65533;~&#65533;&#1507;&#1050;&#65533;&#1777;%01&#1274;&#65533;=*j&#65533;jsl&#65533;&#65533;2_&#65533;&#65533;&#65533;
&#1828;(&#65533;=&#65533;&#65533;`&#65533;&#65533;&#65533;&#1262;&#65533;&#65533;k[*&#65533;&#65533;lVs&#65533;&#65533;&#65533;v Fm&#65533;xKr&#65533;v&#65533;$Is&#65533;&#65533;s5&#65533;\B5&#65533;7&#65533;v"b&#65533;&#65533;b2r&#65533;Km)&#65533;&#65533;&#962;M+&#65533;&#65533;82|&#65533;,&#65533;&#65533;&#65533;,OL&#65533;!},&#65533;:&#65533;g&#65533;&#65533;&#65533;fr&#65533;K&#65533;,&#65533;&#65533;&#65533;&#65533;m&&#65533;0`},&#65533;&#65533;&#65533;2w&#65533;DL&#65533;&#65533;j&#65533;Y&#65533;y&#65533;\&#65533;|.&#65533;q&#65533;&#65533;&#65533;&#65533;&#65533;&#65533;j&#1546;I&#65533;!&#65533;&#65533;j7Z&#65533;B&#41486;~q<&#65533;&#65533;x+~&#65533;&#65533;_f.&#65533;&#247;&#65533;&#65533;&#65533;&#65533;{&#65533;&#65533;S-&#65533;&#65533;&#147;&#65533;&#65533;&#65533;K=&#65533;V&#65533;&>&#65533;-&#65533;&#65533;ar?"&#65533;?D&#65533; &#65533;b&#65533;&#65533;&#65533;&#65533;17-&#65533;&#726;! " ea&#65533;&#65533;w&#65533;$$59&#65533;8qph&#65533;&#65533;TSpbG&#65533;&#65533;F;f&#65533;(L&#65533;&#65533;&#770;p5&#65533;3C&#65533;$&#65533;&#65533;u&#65533;|&#65533;;&#65533;e&&#65533;&#65533;&#65533;"&#65533;&#65533;q&#1620;S&#65533;4&#65533;]Z&#65533;%#R2&#65533;&#65533;~&#65533;/&#65533;&#65533;&#65533;&#65533;&#1891;&#65533;&#65533;&#65533;&#65533;&#65533;-&#65533;&#65533;&&#65533;id[&#65533;:&#65533;iH&#510;&#65533;&#65533;&#1057;&#65533;ICu<e&#65533;&#65533;&#65533;&#65533;&#65533;&#65533;&#65533;]&#65533;&#65533;&#65533;y/&#65533;&#65533;&#65533;&#65533;&#65533;u&#65533;Zu&#65533;&#1152;&#65533;&#65533;&#65533;X&#65533;a_&#65533;*&#65533; &#65533;&#1115;&#65533;&#65533;mE&#65533;c0-&#65533;n)&#65533;!&#65533;&#65533;&#65533;P&#65533;&#65533;&#65533;1&#65533;&#65533;&#65533;&#65533;!&#65533;&#65533;&#65533;^&#65533;&#65533;&#65533;s=\Z1&#65533;#6"]&#65533;G\MG&#65533;Lfg&#65533;&#338;F&#65533;&#65533;&#65533;&#65533;q&#65533;\&#65533;:&#1671;;G#&#65533;&#65533;"&#65533;G&#65533;,&#2820;&#65533;&#65533;&#1876;&#65533;k&#65533;&#2021;&#65533;&#65533;b&#65533;Ku=&#65533;k &#50897;&#65533;&#65533;&#65533;&#65533;&#65533;&#65533;&#65533;&#65533;.I&#65533;&#65533;&#65533;y`&#65533;&#65533;l+I&#65533;&#65533;c&#65533;k&#65533;&#65533;Jkq[U&#65533;&#65533;&#65533;&#65533;U&#65533;l&&#65533;&#65533;&#65533;;&#65533;&#65533;&#65533;&#65533;&#586;-~&#65533;&#65533;&#65533;&#65533;z&#65533;&#65533;=&#65533;&#1426;&#65533;#]w&#65533;1b&#65533;#m"@0&#65533;WZ&#65533;&#1833;&#65533;%f'W.&#65533;&#65533;&#65533;&#65533;lV&#65533;&#65533;e&#65533;Y&#65533;%Z&#65533;&#65533;&#65533;!&#65533;&#65533;I&#65533;&#65533;\&#65533;I=X\&#65533;&#65533;&#791;&#65533;&#65533;&#65533;&#65533;X/&#65533;&#65533;+&#65533;&#888;{&#65533;&#65533;&#65533;&#65533;5&#65533;&#65533;&#65533;w;&#65533;&#65533;&#5p5&#65533;&#65533;m5;n&#65533;2&#65533;)&#65533;&#65533;&#65533;&#1991;&#65533;&#2047;&#65533;&#65533;@&#65533;N+ &#65533;&#65533;&#65533;=&#65533;.&#65533;.	nt&#65533;6&#65533;+@5`|&#65533;3&#65533;s<&#65533;<&#65533;C&#65533;J'&#65533;&#65533;A&#65533;&#65533;I<&#65533;&#65533;&#65533;&#65533;&#65533;&#65533;9F&#65533;U,&#65533;&#65533;F&#65533;&#65533;/&#65533;&#1103;l&#65533;!&#65533;U&#65533;&#65533;, p&#65533;&#65533;&#65533;&#65533;o&#65533;$1&#65533;mpD&#65533;>^bE&#65533;&#830;MN&#65533;j&#65533;&#65533;;=a&#65533;&#65533;7&#65533;&#65533;&#65533;&#65533;Y&#65533;&#65533;&#65533;&#65533;&#65533;1n-B#&#65533;:&#65533;>&#26026;&#65533;S@&#65533;&#65533;5\&#65533;&#65533;&#65533;&#65533;5G|&#65533;&#65533;-z$&#65533;&#65533;&#65533;&#65533;1&#65533;&#65533;}L&#65533;4&#65533;&#65533;&#65533;&#65533;&#65533;&#65533;E&#65533;XuM&#65533;k&#65533;N&#193;[W&#65533;-&#65533;J&#65533;&#65533;&#65533;&#65533;&#65533;&#65533;=&#65533;~&#65533;""&#65533;W-+&#65533;e&#65533;&#65533;&#65533;&#65533;&#940;<&#1681;A&#65533;&#65533;&#65533;&#65533;V&#65533;&#65533;S&_&#65533;#&#65533;>y&#65533;S&#65533;/m-&#65533;3&#65533;&#65533;>&#65533;&#65533;&#65533;&#65533;&#65533;@&#65533;&#65533;&#65533;!n&#65533;Mmi&#65533;&#65533;C&#65533;v&#65533;I&#65533;!&#65533;&#65533; 	[&#65533;X&#65533;*&#65533;e&#65533;&#65533;+&#65533;&#65533;&#65533;.>'Vlhe&#65533;&#65533;&#65533;V6&#65533;l&#65533;&#65533;&#65533;V&#65533;@,&#65533;&#65533;&#65533;lM#l&#65533;zy_&#65533;ec&#65533;-b&#65533;&#65533;.5f&#280;#&#65533;&#65533;&#65533;	Y$&#65533;q&#65533;A"&#65533;X&#65533;&#400;"4d1&#65533;aC&#65533;A,8c	&#65533;0B&#65533;&#65533;\)&#65533;&#65533;&#65533;>&#65533;&#65533;&#65533;r&#65533;L&#65533;1o&#65533;&#1651;'LXPpA&#65533;Q&#65533;&#352;&#65533;h&#1059;Fx&#65533;`&#65533;&#65533;
&#65533;@&#65533;&#65533;+C"fp:4&#65533;&#65533;&#65533;&#65533;&#65533;5&#65533;%&#65533;&#65533;-&#65533;&#65533;o=&#821;.&#65533;U1xX&#65533;6pa&#65533;h&#65533;.&#65533;&#65533;&#65533;0Z&#65533;U%&#65533;%l&#65533;0&#65533;&#65533;#Lyp&#65533;&#65533;T?G&#65533;`9&#65533;i&#65533;&#65533;;c&#65533;P&#65533;tk&#65533;J&#65533;&#65533;&#65533;&#65533;&#65533;&#65533;?&#65533;(si&#1098;&#65533;T}b]&#65533;n- &#65533;&#65533;i"&#65533;p&#65533;&#65533;M&#65533;&#304;&#65533;&#65533;pX&#65533;No&#65533;&#65533;x&#65533;+f&#65533;XS&#65533;&#65533;!&#65533;k\Ys&#65533;D&#65533;	&#65533;X&#65533;FA&#65533;C&#65533;&#65533;&#65533;&#65533;D&#65533;&#65533;&#65533;$&#65533;&#65533;k&#65533;&#65533;BR&#65533;>&#65533;&#65533;H&#65533;&#65533;&#65533;&#65533;!&#65533;&#65533;>&#65533;2&#65533;&#65533;$&#65533;&#65533;	b&#65533;%&#65533;h&#65533;&#65533;=&#65533;x&#65533;&#39389;t&#65533;&#65533;'&#65533;DpK*&#65533;,X&#65533;(&#65533;&#1978;Q&#65533;&#65533;&#65533;*:&#65533;&#65533;&#65533;&#65533;'&#65533;H&#65533;4&#65533;&#65533;&#65533;!h0&#65533;.&#65533;&#65533;j&#65533;&#65533;&#65533;&#65533;j+&#65533;&#65533;<&#65533;&#65533;&#614;&#65533;&#65533;&#65533;&#65533;&#65533;&#65533;&#65533;&#65533;J&#65533;&#65533;,&#65533;3-&#65533;&#65533;&#65533;&#65533;|&#65533;2&#65533;T&#65533;*&#65533;:&#65533;&#65533;&#65533;&#65533;P&#65533;&#65533;4&#65533;`&#65533;P&#65533;&#65533;-&#65533;&#65533;`(&#65533;&#65533;<!8&#65533;&#65533;'&#65533;VX&#65533;&#65533;&#65533;3&#65533;&#65533;&#65533;&#65533;`&#65533;"E&#65533;&#65533;X&#65533;&#65533;4&#65533;$&#65533;a&#65533;&#65533;K1&#65533;&#65533;N,1"&#65533;&#65533;OA&#65533;02)&#65533;&#65533;(&#65533;H&#65533;&#65533;*bP&#65533;,&#65533;t0&#65533;&#65533;D&#65533;&#65533;&#1414;&#65533;"&#65533;&#65533;&#65533;&#65533;iq}6'n&#65533;&#65533;iE&#65533;=&#65533;&#65533;&#65533;&#65533;&#65533;%&#65533;*)&#65533;l<&#65533;-&#65533;&#65533;q&#65533;&#65533;L&#192;&#65533;&#65533;22&#65533;7&#8739;&#65533;/&#65533;hb&#65533;&#65533;&#65533;&#65533;,&#65533;.P&#65533;&#65533;&#65533;&#65533;&#65533;&#65533;&#65533;&#65533;&#65533;&#65533;&#31012;&#65533;7-H,&#65533;1P&#65533;J&#65533;&#65533;&#65533;&#65533;9&#65533;-5&#65533;&#65533;"&#65533;/&#65533;QE&#65533;&#65533;?]>M&#65533;M]6n&#65533;&#65533;>&#65533;!+&#65533;N&#65533;&#65533;[&#65533;.&#65533;&#65533;^A&#65533;&#65533;T&#65533;sT=WMm&#834;&#65533;g&#65533;o&#65533;&#65533;IZ&#65533;&#65533;&#65533; 2h&#65533;&#65533;'*I`&#65533;$6l &#65533;i$&#65533;&#65533;S0B&#65533;&#65533;PZi&#65533;&#1256;C&#65533;&#65533;
&#65533;&#65533;&#65533;&#65533;&#65533;&#65533;H&#65533;1&#65533;&#65533;5\&#65533;`thW&#65533;-&#65533;&#1889;&#65533;&#65533;j&#65533;&#65533;&#65533;&#65533;&#65533;(&#65533;/_&#65533;(83T&&#65533;&#65533;"&#65533;8&#65533;&#206;:&#65533;&#65533;"&#65533;N(&#65533;&#65533;ZxJ&#65533;t&#65533;1a&#65533;3&#65533;lJ&#65533;&#65533;&#65533;/&#65533;=^c&#65533;&#65533;b&#65533;&#65533;4&#65533;x6&#65533;&#65533;x&#65533;8;&#65533;w?UP&#65533;e&#65533;&#65533;&#65533;j&#65533;&#65533;&#65533;&#65533;<&#65533;Ne&#65533;&#65533;[&#65533;&#65533;&#65533;&&#65533;&#65533;e&#65533;&#65533;&#65533;&#64026;n&#65533;H&#65533;&#65533;&#65533;&#65533;&#65533;&#65533;	&#65533;&#65533;&#65533;m&#65533;*i&#65533;&&#65533;#&#65533;u&#65533;f&#65533;&#65533;7&#65533;&#65533;&#65533;&#65533;A&#65533;"&#65533; &#65533;DR&#65533;=+%&#65533;&#65533;`D*t&#65533;&#65533;`DD&#65533;&#65533;&#65533;&#65533;&#65533;A_EhT+	W8&#65533;&#65533;&#65533;\&#65533;`&#65533;&#65533;&#65533;JQ
]nqR|&#65533; &#65533;sD&#65533;&#65533;6&#65533;e-tM&#65533;&#65533;Lw&#65533;&#65533;&#65533;&#65533;V&#65533;pS;&#65533;),r:&#65533;&#65533;]&#65533;r&#65533;&#65533;y&#65533;1&#65533;&#65533;A&#65533;f&#65533;3V&#65533;/%&#65533;&#65533;e&#65533;&#1340;&#660;&#781;&#65533;&#65533;&#65533;&#65533;dv&#65533;&#65533;&#65533;,M&#65533;&#65533;S&#798;&#65533;G&#65533;	&#65533;8&#65533;&#65533;&#65533;A&#65533;FR7&#65533; &#1094;&#65533;&#65533;&#65533;;&#65533;,&#65533;,&#65533;HGY'&#65533;&#65533;&#65533;a&#65533;&#65533;&#65533;&&&#65533;&#65533;~V&#214;&#65533;p$w#&#65533;&#65533;DX&#65533;&#65533;&#65533;&#65533;A&	}2&#65533;7&#65533;&#65533;&#65533;?&tV,=&#65533;&#65533;&#65533;&#65533;B&#65533;&#65533;&#65533;G*&#65533;!&#65533;&#65533;.q&#65533;&#65533;H&#65533;&#189;&#65533;&#65533;&#65533;c&#65533;M(&#65533;8g&#65533;&#65533;-+bR|&#65533;&#65533;&#65533;)@-0&#65533;S&#65533;E&#65533;&#65533;&#65533;"&#65533;I&#65533;&#65533;&#65533;&#65533;!_&#65533;&#979;f9&#65533;]1&#65533;Sb&#65533;&#65533;&#65533;&#65533;&#65533;t&#65533;1&#65533;ssF&#65533;A&#65533;e&#65533;&#217;&#65533;&#65533;(26&#65533;&#65533;Oz&#65533;c&#65533;&#65533;tG&#65533;m*~&#65533;
&#65533;_n&#65533;'P?&#65533;&#65533;|&#65533;K&#995;	&#609;&#65533;&#65533;f&#65533;&#65533;&#1282;JM&#911;R&#65533;SE&#65533;&#65533;&#65533;&#65533;&#65533;%a&#65533;OC*&#65533;&#65533;&#65533;lT&&#65533;&#65533;&#65533;&#65533;&#65533;&#65533;&#65533;l&#65533;&#65533;&#1838;L&#65533;&#65533;&#65533;BF&#65533;{&#65533;5&#65533;&#65533;5ZP&#65533;`AZ&#65533;L&#65533;pK\4<&#65533;u4&#65533;L&#65533;E0&#65533;&#65533;\(&#65533;&#65533;K*p&#65533;9&#65533;&#65533; &#65533;&#65533;V3x&#65533;&#65533;h:Np&#65533;&#65533;&#65533;Bb`&#65533;&#65533;vUJ&#65533;>9&#65533;xf;qY&#65533;@
&#65533;2z,x&#163;&#65533;&#65533;&#65533;&#65533;9&#65533;Qc&#65533;1&#65533;d:Q<&#65533;	&#65533;y&#65533;&#65533;&#65533;&#65533;&#1535;;&#65533;&&#65533;&#65533;&#338;&#65533;D&#65533;&#65533;'&#1073;&#65533;I&#65533;&#65533;&#65533;&#65533;&#65533;e&#1003;My2&#65533;&#539;&#65533;&#65533;;&#65533;_O&#65533;S&#1432;&#65533;&#65533;=a&#65533;[&#65533;&#65533;&#65533;J&#65533;h&#65533;&#314;&#906;`w&#65533;, -X&#65533;&#65533;u&#65533;3&#1385;&#1347;UeOv,B&#65533;n&#65533;kVV&#65533;&#65533;n&#65533;&#1370;&#65533;f~&#65533;&#65533;&#243;&#65533;&#65533;I&#65533;q&#65533;&#65533;y&#65533;n&#1223;&#65533;S&#65533;S&#65533;&#1712;&#65533;1&#190;&#65533;`&#65533;&#65533;&#65533;]&#65533;l|&#65533;^p)J&#65533;&#65533;%&#65533;&#65533;&&#65533;8&#65533;l&#65533;&#65533;&#65533;&#65533;&#65533;&#65533;s&#65533;UhU&#65533;&#65533;9r/N:&#65533;&#65533;e&#65533;$Q&#65533;&#65533;&#65533;{-&#65533;(&#65533;p&#65533;&#65533;N=i&#65533;>#&#65533;&#65533;t&#65533;&#65533;A|&#65533;&#65533;&#65533;J]f&#65533;L&#65533;&#65533;bG+V&#1082;&#2010;&#65533;7&#65533;T&#65533;{&#65533;&#65533;&#65533;&#65533;W&#65533;&#65533;&#65533;P)r&#65533;^U&#65533;&#65533;Uo&#65533;&#65533;J5i+&#65533;r&#65533;[CV%CB&#65533;&#65533; &&#65533;4u&#546;OISF&#65533;&#65533;#&#65533;&#65533;&#65533;H&#65533;}&#65533;EA"&#65533;W[&#65533;&#65533;&#65533;&#65533;P &#65533;&6&#65533;M_hB&#65533;u&#65533;h&#65533;&#65533; &#65533;)&#65533;&#65533;,&#65533;a&#65533;Go#&&#65533;jVx&#1251;,&#65533; C'3&#65533;I0>v^&#65533;&#65533;&#65533;=&#65533;l*&#65533;/&#65533;Sdy&#65533;&#65533;&#65533;&#65533;&#65533;&#65533;&#65533;&#65533;(#u&#65533;N&#65533;A&#65533;Q&#65533;kL&#65533;&#65533;G&#65533;&#65533;&#65533;mL&#65533;)&#65533;&#65533; j&#65533;&#1697;&#65533;&#1762;&#65533;&#65533;j&#65533;&#65533;[&#65533;X&#65533;&#65533;FP&#65533;&#65533;&#65533;&#65533;&#65533;&#65533;j&#65533;&#65533;Z&#65533;_&#65533;&#65533;`+&#65533;{&#65533;&#65533;&#65533;<&#65533; &#65533;&#65533;&#65533;&#65533;Xoz.&#65533;g%&#65533;y-&#65533;&#65533;&#65533;&#65533;n&#65533;)GT&#661;&#65533;U&#1644;3t^ &#65533;?&#65533;8&#65533;&#65533;I&#65533;-&#65533;"&#65533;&#65533;&#65533;&#65533;v&#65533;&#65533;&#916;LHF&#65533;&#65533;x&#65533;A&#65533;]<&#65533;k&&#65533;/3t:&#65533;&#1041;>&#65533;?&#65533;&#65533;&#487;Q&#65533;p&#65533;&#65533;lT%&#65533;&#65533;&#65533;&#65533;p&#65533;!|&#65533;&#836;;&#65533;&#65533;I&#65533;cr&#65533;k&#65533;j&#65533;&#65533;Ad&#1428;(&#65533;&#65533;i&#65533;&#65533;&#629;&#65533;{&#65533;&#65533;
&#65533;&#65533;5&#65533;&#65533;&#65533;~p&#65533;&#65533;&#65533;nw&#65533;&#65533;A N&#65533; &#65533;P&#65533;&#65533;S&#65533;&#65533;&#65533;D>&#65533;&#65533;e&#65533;&#65533;CA&#65533;h&#65533;k!>&#65533;*7&Yk&#65533;g@&#65533;&#227;&#65533;|&#65533;$Op&#65533;a&#65533;&#10525;^p&#65533;&#65533;&#65533;	Od&#65533;`&#65533;BFB&#65533;&#65533;&#65533;&#65533;&#65533;&#65533;C&#65533;&#65533;6v&#65533;&#65533;y&#65533;&#65533;&#65533;m\&#65533;&#65533;&#65533;&#65533;m&#65533;&#65533;b&#305;&#65533;:&#65533;&#65533;&#65533;Hd&#65533;&#65533;&#65533;&#65533;&#65533;=&#65533;&#65533;&#354;S&#65533;&#65533;r&#65533;&#65533;S&#65533;&#65533;7|n&#65533;&#65533;&&#1148;.8`&#65533;"&#65533;&#65533; &#65533;t&#65533;&#65533;&#65533;MgX&#65533;(+&#65533;&#65533;&#65533;k3&#65533;`/3C@}&#65533;:t&#65533;&#65533;&#65533;`J@5&#65533;;&#65533;&#65533;&#65533;&#65533;&#65533;	&#65533;I &#65533;&#65533;&#65533;&#65533;J0&#201;kR!&#65533;&#65533;q&#65533;	;&#65533;p&#65533;&#65533;I=#&#65533;&#65533;&#65533;&&#65533;&#65533;@ &#65533;&#65533;&#65533;A&#1464;&#65533;&#65533;r8,"&#65533;4&#65533;&#65533;! &#65533;Bz	&#65533;&#65533;h&#65533;c&#65533;a&#65533;(&#1792;2&#65533;A&#65533;+&#65533;&#65533;8&#65533;7z(`&#65533;&#65533;&#723;&#65533;?&#65533;r&#65533;-;&#65533;S&#65533;&#50271;r)&#65533;&#65533;(K&#65533;&#65533;&#2002;&#65533; &#65533;6*&#65533;%&#65533;&#65533;R.&#65533;&#65533;&#65533;&#13883;&#65533;*&#65533;&#65533;&#65533;X&#65533;;g&#65533;&#65533;	&#65533;<&#65533;z&#65533;_B&#65533;&#65533;&#65533;}&#65533;&#65533;	T&#65533;d&#65533;&#65533;&#1720;&#65533;&#65533;&#65533;&#65533;&#65533;
=&#65533;)&#65533;&#65533;&#65533;&#65533;&#65533;
Al2LD0=k:&#65533;)W&#65533;&#65533;q>&#65533;&#65533;&#601;&#65533;'tJ&#65533;&#65533;&#65533;&#65533;Hc &#65533;y&#65533;0J&#65533;&#65533;x*&#65533;&#65533;O+&#65533;&#65533;c&#65533;&#65533;1s4""&#65533;8&#65533;D&#65533;&#65533;0&#65533;&#65533;,)T&#65533;&#65533;&#65533;&#65533;0l&#65533;&#65533;{65&#65533;&#65533;&#65533;u&#65533;&#65533;&#65533;y&#65533;&#65533;I&#65533;B&#65533;&#65533;&#65533;&#65533;&#65533;q&#65533;&#65533;C&#1520;&#65533;0&#65533;h&#65533;&#65533;0&#65533;&#65533;&#1842;&#65533;&#65533;&#65533;&#65533;8&#65533;&#65533;IIHW&#65533;&#65533;&#65533;&#65533;&#65533;;&#65533;&#65533;y&#65533;&#65533;&#65533;&#65533;(
d&#65533;{[@&#59063;_B&#65533;ni&Q&#65533;)<<C&#65533;h4&#65533;&#65533;&#65533;&#65533;&#65533;&#65533;V&#65533;/V&#65533;&#345;,&#65533;&#65533;&#65533;&#65533; J^&#65533;&#65533;&#65533;	FY,R{&#65533;oT+&#65533;*&#65533;0&#65533;"&#65533;V&#65533;&#65533;8&#65533;=&#65533;&#65533;&#65533;q&#65533;XS&#65533;&#65533;&#65533;d&#65533;{&#619;&#65533;,$:&#48844;&#65533;
6&#65533;H&#65533;&#1250;&#65533;e&#65533;&#65533;&#65533;&#65533;&#762;&#65533;K&#65533;&#65533;-%&#65533;&#65533;A	&#65533;&#608;i:-&#65533;t&#65533;K&#65533;&#65533;@H&#65533;&#65533;&#65533;|&#65533;8&#65533;"&#65533;&#65533;&#65533;B!&#65533;lEIa&#65533;&#65533;&#65533;&#65533;&#65533;	" &#65533;&#65533;&#270;$L&#65533;DLd@fj!&#65533;&#65533;&#65533;I&#65533;	&#65533;l&#65533;&#65533;&#65533;&#65533;&#65533;&#65533;Ho&#65533;&#65533;&#1837;&#65533;C&#65533;,&#65533;6WL&#65533;&#65533;+&#65533;&#65533;&#65533;&#696;
>a&#65533;&#65533;&#65533;&#65533;4&#65533;Y&#65533;&#65533;&#587;&#65533;{.
3&#65533;&#65533;&#65533;&#65533;=&#65533;&#65533;&#65533;
&#65533;Q&#65533;X&#65533;&#65533;&#65533;8O4&#65533;>Z;&#65533;&#65533;L&#65533;&#65533;&#65533;&#65533;,7&#65533;&#65533;:IK&#39006;5TG2d&#65533;6&#65533;v&#65533;&#65533;&#65533;&#65533;{&#65533;2C&#65533;&#65533;&#65533;DY&#65533;&#65533;X&#65533;E L&#65533;&#65533;&#65533;-&#65533;}0&#65533;]H&#65533;@&#65533;I&#1537;&#65533;|	&#65533;&#65533;&#507;&#65533;&#65533;&#65533;&#65533;&#65533;&#65533;O&#65533;&#65533;(&#65533;(&#65533;&#65533;&#65533; &#65533;&#65533;&#65533;+&#65533;&#65533;DI&#65533;7&#65533;&#65533;&#65533;&#65533;&#65533;&#65533;&#65533;&#65533;&#65533;&#654;&#65533;:4a!!b&#65533; &#65533;Ei&#65533;&#65533;C&#1773;&#65533;c&#65533;&#65533;&#65533;&#65533;0AB&#65533;S&#65533;&#65533;x5&#65533;&#65533;&#353;&#65533;+&#65533;|Na\&#65533;&#65533;&#65533;&#1713;&#65533;/&#65533;&#65533;&#65533;#!&#65533;&#65533;0&#65533;d&#65533;&#65533;&#65533;&#665;&#65533;&#65533;
&#65533;&#65533;&#65533;S&#971;&#65533;,&#65533;\L_&#65533;1&#65533;3&#65533;&#65533;&#65533;&#65533;&#65533;&#65533;&#1344;G&#65533;&#65533;Bf&#65533;&#65533;&#65533;&#65533;&#65533;i?&#65533;&#65533;&#65533;&#65533;&#65533;&#65533;pA&#65533;&#65533;-KA)&#43522;mH&#65533;K&#65533;&#65533;q8&#65533;C&#65533;mS&#65533;&#65533; &#65533;@&#65533;&#65533;2&#65533;G&#65533;I+&#65533;3W&#65533;&#65533;&#65533;)z<&#65533;&#65533;&#877;)&#65533;&#65533;&#65533;&#65533;&#65533;&#65533;&#65533;&#65533;&#65533;U&#65533;&#65533;&#65533;TE&#65533;+&#65533;&#65533;&#667;&#65533;&#65533;4R&#65533;!N&#65533;&#1229;y&#65533;S&#65533;&#65533;r&#65533;&#65533;&#65533;&#768;Y4&#65533;&#65533;Y&#65533;I{BJc &#284;&#65533;&#65533;~&#65533; &#65533;&#65533;&#65533;~&#65533;&#65533;d&#65533;&#65533;9 .8&#65533;&#65533;p
n&#65533;&#65533;&#65533;&#65533;0Y&#65533;&#65533;&#65533;&#65533;c|>&#65533;3G1&#1164;2iKa{&#65533;My&#65533;g&#65533;X;A&#65533;5&#65533;X&#65533;&#65533;&#968;&#65533;&#65533;9&#65533;&#65533;&#65533;#&#65533;#&#65533;J&#65533;&#65533;&#65533;&#65533;&#65533;E&#65533;R0&#65533;s8&#65533;2 UB&#65533;qB&#65533;1(&#65533; &#65533;!&#65533;&#65533;&#65533;M
&#65533;h&#65533;&#65533;&#65533;&#65533;Y&#65533;!&#65533;&#65533;Qz&#65533;@+&#65533;&#65533;Q&#65533;&#65533;&#65533;g &#65533;&#65533;Bk2`&#65533;&#65533;&#65533;&#65533;	&#65533;&#65533;8$&#65533;MhS&#65533;&e-&#65533;!.&#65533;T&#65533;H&#65533;}&#65533;EJ&#65533;&#65533;RqR&#65533;ua I
&#65533;&#65533;&#65533;&#618;-&#65533;e&#65533;yMSN&#65533;8&#65533;,8&#65533;&#65533;&#65533;&#65533;&#65533;&#1624;&D&#65533;&#65533;&#65533;&#65533;&#65533;&#65533;n&#65533;&#65533;&#65533;=E&#65533;&#65533;O7&#65533;8Y>&#65533;&#65533;:!&#65533;&#65533;&#65533;C}G&#65533;BU&#1738;;&#1674;&#65533;&#65533;&#65533;&#65533;&#65533;G&#65533;&#65533;&#65533;-&#65533;r`&#65533;/&#65533;o&#65533;&#65533;P&#65533;&#65533;t&#65533;&#65533;&#65533; 0&#65533;0&#65533;&#65533;:LOY&#65533;&#65533;&#65533;&#65533;UX&#65533; c&#65533;/&#65533;#+&#65533;&#65533;&#65533;b&#65533;&#65533;&#65533;-&#65533;&#65533;&#65533;A&#65533;&#65533;&#49312;<&#65533;<&#65533;&#65533;zSR&#65533;&#65533;X&#65533;&#65533;&#65533;u&#65533;I)7MH+J,&#65533;&&#65533;F&#65533;/m[w)&#621;2&#65533;-&#65533;&#65533;~&#65533;&#65533;&#65533;&#880;4&#65533;&#65533;%&#65533;&#65533;;&#65533;%<]&#65533;&#65533;A&#65533; &#65533;m>&#65533;&#65533;6&#65533;X&#65533;q&#65533;&#65533;&#65533;&#65533;&#65533;&#65533;t&#65533;&#65533;6[@&#65533;&#65533;&#65533;XH&#65533;*#&#65533;&#65533;e&#65533;H&#65533;&#65533;&#65533;&#65533;/&#65533;&#65533;^ H&#65533;]&#65533;m&#65533;n&#65533;&#65533;n&#65533;&#1049;&#65533; &#65533;&#65533;$&#65533;&#65533;&#65533;&#65533;&#65533;y&#65533;
&#65533;+&#65533;&#65533;&#65533;8&#65533;S&#65533;&#65533;Qf&#65533;&#65533;)&#905;&#65533;&#65533;D&#65533;&#522;&#65533;&#65533;;&#65533;&#65533;w&#1247;i&#65533;&#65533;&#65533;}&#65533;D
$&#65533;8&#65533;v&#65533;&#65533;\&#65533;pE&#65533;U&#65533;&#65533;o5&#65533;&#65533;}NHS&#65533;'L&#65533;&#65533;&#65533;KS&#65533;&#65533;&#65533;&#65533;J&#65533;f&#65533;W&#65533;:,&#65533;&#65533;&#65533;&#65533;t
&#65533;&#65533;A&&#65533;&#65533;&#65533;A&#65533;&#65533;1B&#65533;&#65533;Y&#65533;G&#65533;&#339;&#65533;K&#65533;&#65533;&#65533;&#65533;&#65533;=C&?V&#65533;&#65533;D&#65533;6,&#65533;s3&#65533;-&#65533;&#65533;E8&#65533;K2&#65533;]&#65533;8 &#65533;6&#65533;rh&#65533;]o0&#65533;]&#65533;&#65533;&#65533;|&#65533;&#65533;$&#65533;0&#65533;&#65533;&#65533;j&#26928;&#65533;&#65533;&#1608;&#65533;)&#65533;/s&#65533;&#65533;&#65533;S&#65533;f&#65533;&#65533;&#65533;^&#65533;Q&#65533;#&#65533;p&#65533;&#65533;&#65533;&#65533;T2&#65533;N&#65533;zcE5h&#65533;?&#65533;&#65533;&#65533;&#26143;&#65533;&#65533;c&#65533;3&#65533;]F&#65533;x&#65533;&#65533;,&#65533;&#65533;&#308;&#1579;&#65533;h&#65533;&#65533;4&#65533;&#65533;&#65533;1&#65533;&#65533;S&#65533;XS&#65533;&#457;S&#65533;8&#65533;&#65533;k&#65533;3RO&#626;&#65533;&#65533;&#65533;e)D[&#65533;&#65533;O&#40023;&#65533;&#65533;&#65533;N&#65533;&#65533;CEa&#65533;|&#65533;K[&#65533;&#65533;&#65533;&#65533;Y.&#65533;]v&#65533;&#65533;"&#65533;$&#319;&#65533;h&#65533;R&#65533;R&#65533;&#65533;m&#65533;o"N&#65533;C hH=&#65533; &#65533;&#65533;&#65533;B&#65533;H&#65533;&#65533;p&#65533;TR	&#65533;L]&#65533;&#65533;D&#65533;&#1693;"+&#65533;&#65533;Z0&#65533;&#65533;z&#65533;?" &#65533;&#65533;H&#65533;&#65533;&#65533;D]&#65533;1I&#65533;&#65533;Jr_A&#65533;&#65533;R&#1924;l&#65533;>vJ;&#65533;&#386;&#65533;Dh&#65533;&#65533;&#1210;Ut&#65533;&#65533;&#658;	&#65533;x&#65533;7&#65533;&#65533;O&#65533;N;&#65533;&#65533;4&#65533;"X&#65533;&#65533;XJ&#65533;&#65533;&#65533;S&#65533;&#65533;+&#65533;21>&#65533;&#65533;AX&#65533;P&#65533;L&#65533;Bs|&#65533;&#65533;TaD&#65533;&#65533;&#65533;&#65533;#&#65533;&#65533;&#65533;&#65533;&#65533;0&#65533;3&#65533;&#65533;ra2&#65533;6&#65533;6&#65533;&#65533;&#65533;!&#65533;&#65533;&#65533;B&#65533;&#65533;&#1538;^h&#65533;4 &#65533;s&#65533;&#65533;L&#65533;&#65533;~&#65533;&#340;j&#65533;C&#65533;&#65533;I+H&#65533;&#1433;&#65533;8\mo@{n&#65533;S&#65533;x&#65533;AL&#1188;E&#65533;S&#65533;&#65533;&#65533;&#65533;k&#65533;&#65533;&#65533;&#65533;1(hD&#65533;Z&#65533;Sy&#65533;-{&#65533;+&#65533;&#65533;&#65533;u<]&#65533;*O&#65533;#&#65533;&#65533;&#65533;nb&#65533;'y&#65533;#&#65533;HKh"2&#65533;&#65533;&#65533;&#942;&#65533;&#65533;s&#65533;E&#65533;+&#65533;&#65533;&#65533;M&#65533;&#65533;.HB%&#65533;&#65533;	&#65533;&#65533;&#65533;&#65533;9M&#65533;Uk&#65533;<T%U&#65533;S&#65533;&#65533;&#1152;&#65533;&#65533;&#65533;<1&#65533;A&#65533;&#65533;&#65533;&#65533;&#65533;&#65533;X&#65533;&#65533;[-&#1418;&#1593; &#65533;&#65533;&#65533;&#65533;&#65533;&#65533;)&#65533;6u&#65533;&#65533;&#65533;!&#65533;0V;&#65533;&#65533;!&#65533;&#65533;&#65533;	&#65533;&#65533;R 9&#65533;t(&#65533;C&#1543;	&#65533;&#65533;q&#65533;1&#65533;&#65533;n&#65533;&#65533;&#65533;r&V2H&#65533;.\&#65533;Ho9&#65533;&#65533;&#65533;8&#65533;&#65533;!1;&#65533;]Euv!&#65533;&#65533;&#65533;&#65533;&#65533;&#65533;&#65533;Y6hC&#65533;&JY&#65533;k&#65533;&#65533;&#65533;&#65533;&#65533;(&#65533;&#65533;&#65533;c&#65533;&#65533; C&#65533;qpE&#65533;-&#65533;&#65533;&#65533;&#65533;N~&#65533;u&#65533;!&#65533;&#1058;K1 V;&#65533;X |&#65533;f&#65533;&#65533;&#65533;&#65533;&#65533;0l&#65533;&#65533;&#65533;U[&#65533;&#65533;i&#65533;F&#65533;&#65533;&#65533;y@<&#65533;?T7q&#65533;&#65533;>&#65533;&#65533;&#65533;O&#65533;&#65533;&#65533;&#65533;&#65533;&#65533;\;<&#65533;^&#65533;&#65533;&#65533;&#65533;V]{&#1108;,=&#65533;&#65533;9XSV&#65533;$&#65533;=&#65533;&#65533;&#65533;-&#65533;&#65533;}$	&#65533;&#65533;]0&#65533;1&#65533;m&#65533;#3@@&#65533;YC)&#65533;N&#65533;U&#65533;+Q&#65533;&#65533;i&#65533;&#65533;&#65533;&#65533;&#65533;^&#65533;&#65533;ZYlt&#65533;&#65533;B0&#65533;N&#65533;&#65533;&#65533;&#65533;!O	&#65533;D&#65533;:&#65533;&#65533;&#65533;&#65533;&#65533;N&#65533;&#65533;&#65533;RK:&#65533;&#65533;e&#65533;>.'+&#65533;Ra&#65533;"N&#312;&#65533;&#65533;&#65533;&#65533;&#65533;8~&#65533;&#65533;F&#65533;t&#65533;&#65533;&#65533;&#65533;&#65533;&#65533;KSV 3&#65533;J&#65533;&#65533;&#65533;1k&#65533;&#65533;i|&#65533;&#65533;d&#65533;&#65533;&#65533;BJ?&#65533;&#65533;M&#65533;m&#65533;&&#65533;&#65533;&#65533;?&#1662;U&#414;&G&#65533;&#65533;@&#65533;n3&#65533;&#65533;8^H&#65533;&#65533;&#65533;>Q&#65533;&#65533;-&#65533;+Nx&#1835;&#65533;!&#65533;&#65533;],x, &#65533;^ N&#65533; @f,0&#65533;&#65533;&#65533;&#65533;&#65533;&#65533;&#65533;&#1400;&#65533;9WI&#65533;F&#65533;&#65533;&#65533;&#1852;&#65533;&#65533;&#65533;&#65533;&#65533;&#65533;
}&#65533;-o:&#65533;&#65533;'pW&#65533;x&#65533;B&#65533;&#65533;&#65533;-zl&#65533;&#65533;0&#65533;b&#65533;M&#65533;&#65533;&#65533;r&#65533;'&#65533;&#46887;(&#65533;)&#65533;1G&#65533;&#65533;9&#65533;&#65533;4 
&#65533;&#65533;1d&#65533;&#33713;S&#65533;&#65533;&#65533;*xNP&#65533;Wx0_&#65533;.&#65533;&#65533;,8ez&#65533;&#65533;Q:&#65533;&#65533;&&#65533; {&#65533;&#602;0&#65533;|&#65533;&#65533;&#65533;[&#65533;&#65533;CF-s&#65533;&#65533;o:b&#65533;&#65533;&#65533;&#65533;&#65533;f&#65533;Y.rw{&#65533;&#65533;&#65533;&#65533;@1&#65533;X(&#65533;&#65533;M	&#65533;'&#65533;\&#65533;&#65533;&#65533;&#65533;J&#65533;&#65533;1x&#65533;"&#65533;
0b4&#65533;&#65533;&#65533;\/1&#65533;-&#65533;`C	i&#65533;z&#65533;&#65533;C&#65533;C&#65533;,&#65533;l(0D&#65533;D&#65533;&#65533;&#65533;&#65533;&#65533;&#65533;&#65533;&#65533;&#65533;)&#1253;&#65533;^%&#65533;A&#65533;QG&#65533;%2F&#65533;F&#65533;~&#65533;B-X&#65533;C&#65533;f&#65533;&#65533;t&#336;%>&#65533;V&#65533;Z&#65533;&#65533;S&#65533; ? 5x&#65533;&#65533;!-L|&#65533;&#65533;S&#65533; &#65533;&#65533;$\&#65533;&#65533;&#65533;&#65533;J I&#65533;'&#65533;xV&#65533;&#65533;&#65533;	k&#65533;&#65533;:*P&#65533;&#65533;-\P`A&#65533;&#1716;(&#65533;&#65533;&#65533;&#65533;?gl&#65533;A&#65533;&#65533;&#65533;[cy&#65533;&#65533;&#65533;&#65533;&#65533;W&#65533;Y&#65533;Y&#65533;%F&#65533;&#1192;-&#65533;&#65533;;j&#65533;&#65533;pG&#65533;z&#65533;&#65533;&#65533;&#65533;B&#65533;&#65533;&#65533;ud&#65533;&#65533;W.l&#65533;&#65533;&#65533;&#65533;A%O&#65533;&#65533;~&#65533;&#65533;&#231;_eR&#65533;'U`@&#65533;7c &#65533;'UU&#65533;&#65533;Xf!(Bqia&#65533;&#65533;&#65533;&#65533;&#65533;D<'MD&#65533;X	M!&#65533;
T&#65533;GMls&#65533;Tq0N/&#65533;&#65533;>&#65533;&#65533;0&#65533;&#65533; &#65533;F&#65533;&#278;R&#65533;&#65533;&#65533;cSA5&#65533;Pr&#65533;&#65533;&#65533;&#65533;`&#65533;e&#65533;4e[R&#65533;&#65533;&#65533;ZP^&#65533;&#65533;@&0&#65533;T&#65533;%2&#65533;^
&#65533;Y^K2&#65533;`b&&#65533;Y&#65533;}&#65533;VPA&#65533;5p&#65533;&#65533;&#65533;&#65533;g&#65533;: &#65533;jx&#65533;&#65533;XQ.&#65533;PCR&#65533;a&#65533; ?&#65533;f&#65533;m&#65533;&#65533;&#65533;&#65533;&#65533;&#65533;M&#65533;f&#65533;&#65533;D&#65533;qx&#65533;s&#65533;&#65533;a?&#65533;g(&#65533;&#65533;G&#65533;?Y&#65533;&#65533;&#65533;m&#65533;&#65533;`d:f`&#65533;j&#413;&#65533;&#65533;&#65533;wA|&#65533;&#65533;glH&#65533;EE^}Q=&#65533; HB[&#65533;_i&#65533;&#65533;^z&#65533;I&#65533;PL=&#65533;m\r&#65533;)&#65533;H&#65533;a&#521;&#65533;&#65533;&#65533;} &#65533;+&#65533;P&#65533;y&#65533;&#65533;&#65533;E(T&#65533;To7&#65533;&#65533;&#65533;&#65533;8/&#65533;4NPd&#65533;QFm&#65533;0d&#65533;&#65533;{x)E&#65533;R_F&#65533;&#65533;&#65533;E&#65533;E&#65533;kM&#65533;%\`&#65533;EU^Q&#65533;&#65533;&#65533;&#656;&#65533;I&#65533;fl&#65533;&#65533;&#65533;{3&#505;&#65533;&#65533;iFK,j39u(&#988;&#65533; x&#65533;b&#65533;SO&#65533;RFT&#65533;.8&#65533;BR&#65533;&#65533;&#65533;gn&#65533;&#65533;&#65533;&#65533;&#411;y.z&#65533;!&#65533; E&#65533;&#65533;
,&#65533;&#65533;|RG&#65533;}&#65533;&#65533;&#1669;W}&#65533;^&#65533;x&#65533;&#65533;FY&#65533;&#65533;&#65533;&#65533;&#65533;&#65533;&#65533;	6&#65533;m6&#65533;&#65533;&#65533;(&#65533;&#65533;&#65533;2[&#65533;~H"(&#65533;&#65533;:6g&#1984;&#65533;&#65533;&#65533;&#65533;Bg&#65533;&#65533;#&#65533;D&#65533;&#65533;9%&#65533;&#65533;%&#65533;a&#65533;&#65533;&#65533;&#65533;Q&#65533;1eJ:&#65533;1&#65533;7&#65533;&#65533;&#65533;&#65533;6;&#65533;#&#65533;%1&#65533;1&#65533;&#65533;&#65533;&#1816;&#65533;GE1&#65533;_&#65533;&#65533;&#65533;&#65533;&#65533;&#65533;U&#65533;h}&#356;&#65533;GR[y&#65533;I&#65533;\&&#65533;&#65533;&#65533;,k&#65533;1&#65533;&#65533;S&#65533;&#26603;&#65533;&#65533;7S&#65533;&#65533;&#895;&#65533;x&#65533;J&#65533;}&#65533;&#65533;&#65533;1&#800;5AR&#36095;&#1608;7R&#65533;&#65533;&#65533;|&#65533;&#65533;oIM:AD0&#65533;'&#65533;A&#65533;1&#65533;+8a&#65533;.T&#65533;&#65533;j&#65533;&#65533;S&#65533;&#960;&#65533;:&#65533;&#65533;
&#65533;&#65533;F&#65533;qM&#65533;"&#65533;e&#65533;A0Y&#65533;;&#65533;G&#65533;.&#65533;e&#65533;&#65533;&#65533;&#1283;&#65533;d)&#65533;&#65533;z&#65533;&#65533;Fea_ &#65533;-v&#65533;+&#65533;&#65533;8&#65533;&#65533;&#65533;&#65533;&#65533;`&#65533;/&#65533;&#65533;
1&#65533;C&#65533;4-&#65533;&#65533;]&#65533;F:&#65533;q&#65533;qt&#65533;b&#65533;&#65533;: A&#65533;&#65533;9&#65533;1'&#65533;q&#65533;G-&#65533;&#65533;Ld`Q&#65533;W&#914;.&#65533;E+&#65533;SJ^y/&#400;	88O&#65533;&Y&#288;A&#65533;&#65533;&#65533;&#65533;&#1175;&#65533;&#65533;t&#65533;=H&#65533;yp&#65533;&#65533;&#65533;&#65533;P&#65533;1&#550;&#307;&#65533;&#65533;L*T.&#65533;&#65533;&#65533;&#65533;&#65533; $&#65533;&#65533;&#65533;&#65533;$%fS&#65533;&#65533;Sb&#65533;uQ&#65533;lO&#65533;&#65533;r&#65533;&#65533;	9&#65533;&#65533;	DX&#65533;+W&#65533;I[I&#65533;&#65533;&&#65533;&#65533;&#65533;&#65533;L2L2&#65533;(&#65533;s&#65533;&#65533;&#65533;&#65533;?&#65533;&#65533;5&#65533;&#65533;&#65533;,>&#65533;&#65533;ap&#65533;&#65533;&#65533;9Q&#65533;I&#369;&#65533;&#65533;P&#65533;"BA&#65533;&#65533;&#65533; &#65533;S`AH)&#65533;&#65533;jO&#65533;Av Eb &#65533;&#65533;AeM$&#65533;&#65533;E&#65533;c&#65533;>&#65533;&#4422;iE&#65533;;&#65533;aN&#1440;&#65533;&#65533;y&#65533;&#65533;R!&#65533;&#65533;&#65533;&#65533;lEcLj&#65533;&#65533;b1&#724;i}*eq&#65533;>`f5&#65533;;fx:&#65533;3&#65533;&#65533;&#65533;&#65533;&#65533;TR]f&#65533;&#65533;'&#65533;&#65533;Ni&#65533;&#65533;&#65533;&#65533;&#65533;^&#65533;j&#65533;&#65533;c&#65533;HI-R&#65533;j [&#65533;&#1639;&#65533;N&#65533;V&#65533;&#65533;V&AbA)&#65533;a9&#65533;&#65533;&#65533;&#65533;&#65533;&#65533;4`&#65533;
&&#65533;&#409;&#65533;&#65533;XH&#65533;_&#65533;(S&#65533;]&#65533;)&#65533;&#65533;&#65533;@&#65533;&#1020;&#65533;&#65533;&#65533;&#65533;,&#65533;O&#65533;&#65533;&#65533;r&#65533;&#65533;[&#65533;,&#65533;~&#65533;&#65533;[&#65533;&#65533;&#65533;
!tqh=X&#65533;j &#65533;&#65533;&#65533;>M&#65533;&#65533;&#65533;PY&#65533;:&#65533;&#65533;&#65533;&#65533;&#65533;&#65533; (q&#65533;B&#65533;&#65533;]&#65533;a&#65533;xB\@&#65533;T&#65533;5<&#65533;'&#65533;=F&#65533;Td9m&#723;&#65533;R&#412;&#65533;&#65533;kz&#65533;)Sc&#65533;56&#65533;&#2340;*&#65533;&#65533;N&#65533;X&#65533;&#65533;&#65533;&#65533;&#65533;&&#65533;V"6Q &#65533;&#65533;&#65533;&#65533;&#65533;<-&#65533;e&#65533;&#65533;&#65533;&#1131;&#65533;&#65533;&#65533;%&#65533;&#1862;&#65533;&#65533;&#65533;&#65533;ms&#65533;#|0@&#65533;!x!o&#65533;&#65533;K&#65533;A&#65533;a&#65533;&#65533;o&#65533;z5&#1556;&#65533;&#65533;e_csE&#65533;&#65533;(uUe&#65533;&#65533;&#225;	h&#65533;&#65533;&#65533;<&#65533;&#65533;&#65533; &#65533;D/&#65533;K&#65533;&#65533;&#65533;&#402;"8C&#65533;&#65533;&#65533;&#65533;&#65533;&#65533;&#65533;&#65533;&#313;[Iv3kJR&#65533;&#65533;7x&#65533;&#65533;&#65533;EpYQ&#65533;/&#65533;&#65533;*B&#65533;<&#65533;&#65533;,&#547;XX]&#65533;x&#65533;&#65533;j&#65533;IB&#65533;m&#1178;&#65533;&#65533;&#65533;&#65533;&#65533;*&#65533;&#65533;&#65533;&#1035;1&#65533;~*&#65533;p&#65533;$&#65533;&#65533;/K?v&#65533;&#65533;5r&&#65533;X&#65533;&#65533;&#1327;&#65533;&#65533;&#65533;Zo&#65533;{&#65533;PZ~&#65533;M\%&#65533;&#65533;&#65533;3&#1205;&#65533;3&#65533;&#65533;O&#65533;&#65533;&#65533;0_y&#65533; &#701;&#65533;&#65533;&#65533;a&#65533;2&#65533;!H&#65533;
p&#65533;&#65533;=&#65533;.&#65533;@&#65533;2OK&#65533;&#65533;^&#468;&#65533;=&#65533;p&#65533;&#65533;L;o&#65533;&#65533;;&#65533;E&#65533;#&#65533;&#774;A&#65533;&#65533;{&#65533;f&#65533;,Ns&#65533;&#65533;&#65533;Z#&#65533;P(*3A&#65533;&#65533;&#65533;5PQC&#65533;&#65533;	&#65533;&#65533;(&#65533;$&#65533;&#65533;A	&#65533;V&#65533;&#65533;&#65533;&#65533;p&#330; {&#65533;&#65533;&#65533;`H?&#65533;&#65533;/@&#65533;&#65533;H&#65533;LL&#65533;&#65533;O&#65533;1&#65533;&#65533;&#1024;&#65533;Zx&#65533;G2$&#65533;q&#65533;&#65533;&#65533;(&#1522;J&#65533;&#65533;&#65533;b,&#65533;&3&#65533;2i}&#65533;&#65533;oo&#65533;5&#65533;&#65533;&#65533;&#65533;I+	&#65533;&#65533;&#65533; &#65533;&#65533;&#65533;&#65533;&#65533;O&#65533;4g&#65533;&#65533;fVX3,&#65533;&#65533;&#65533;Mr04&#65533;|X{l3&#65533;l&#65533;&#65533;`]&#65533;&#65533;n6&#65533;&#65533;&#1327;&#65533;&#65533;&#65533;&#65533;[~&#65533;&#65533;J&#65533;^&#65533;i&#65533;&#65533;O&#65533;I'&#65533;g&#65533;JI?KJ&#65533;&#65533;}OYb&#65533;&#65533;&#65533;-&#65533;&#65533;&#65533;_&#65533;C&#65533;`&#65533;]&#65533;K&#65533;&#65533;3B>&#65533;IB*&#65533;f&#65533;/&#65533;B0&#65533;&#65533;$&#65533;f4H&#65533;a$3p&#65533;&#65533;WN&#65533;~&#65533;2s&#65533;&#65533;Tr&#65533;&#65533;<&#65533;&#65533;&#65533;&#65533;&#65533;CJV&#65533;&#65533;&#65533;&#65533;&#65533;9M&#65533;zTK&#65533;O&#65533;&#65533;&#65533;&#65533;&#65533;&#1047;&#65533;P&#65533;&#25823;&#65533;m&#65533;&#65533;&#65533;&#65533;ZwC&#65533;&#65533;?&#65533;&#65533;~&#65533;&#65533;&#65533;2&#65533;&#65533;&#65533;:R&#65533;v&#51533;x&#65533;&#1734;Ml&#65533;*&#65533;&#65533;&#1648;&#65533;&&#65533;&#65533;T\&#65533;
E
l&#794;{&#65533;P]&#65533;&#65533;&#65533;&#65533;<&#65533;&#65533;$EC&#65533;&=K&#65533;S&#65533;&#65533;l&#65533;&#65533;&#65533;G&#65533;	X8&#65533;E&#65533;&#65533;&#65533;P&#1624;@uH,A4A&#65533;&#65533;-&#65533;&#1814;&#65533;dn&#65533;&#65533;.t&#65533;$X&#65533;Dp &#65533;&#65533;&#1537;&#65533;&#65533;Pp\&#65533;	\&#65533;&#65533;&#65533;&#65533;&#65533;\%&#65533;&#65533;&#65533;I&#65533;G(p$Qm&#65533;YE>&#65533;&#65533;x&#65533;p0Rw&#65533;$&#65533;j&#65533;&#65533;&#65533;&#677;&#65533;&#65533;&#65533;u&#65533;&#65533;&#65533;&#65533;O&#65533;&#65533;6&#65533;&#65533;&#65533;iF&#65533;H`&#65533;h\EM&#65533;&#65533;	
&#65533;m&#65533;Z[&#65533;&#65533;-	W&#65533;|&#65533;&#65533;#&#390;&#65533;&#65533;&#65533;m&#65533;&#65533;PR&#65533;&#65533;&#65533;&#65533;&#65533; &#65533;&#65533;&#65533;Js&#65533;M_}A&#65533;&#65533;&#65533;&#65533;jh&#65533;&#65533;&#65533;&#65533;FW&#65533;P&#65533;X&#65533;Z&#65533;&#65533;&#65533;&#65533;Sa,&#65533;~&#65533;:&#65533;L/:&#65533;&#65533;&#65533;&#65533;;&#65533;S&#65533;&#65533;VE&#65533;&#1607;H&#288;&#65533;&#65533;&#65533;&#65533;&#65533;&#65533;&#65533; &#65533;^&#65533;&#65533;&#65533;&#65533;&#65533;@&#65533;A&#65533;&#65533;6,&#150;e&#65533;&#65533;A&#65533;&#65533;SD&#65533;C@DhA&#65533;&#65533;&#65533;&#65533;&#65533;&#65533;>&#65533;&#65533;&#65533;&#1867;&#65533;d&#65533;uW&#65533;5&#65533;&#65533;&#65533;z&#65533;&#65533;?&&#65533;1Q&#65533;&#65533;&#65533;b&#65533;&#65533;%&#65533;&#65533;&#65533;&#65533;!}&#65533;|&#65533;#H`&#65533;-V&#65533;&#65533;&#65533;&#65533;&#65533;&#65533; 
&#65533;&#65533;&#65533;&#65533;h&#65533;Xa&#65533;&#65533;&#65533;&#65533;U&#65533;&#65533;F&#65533;&#65533;EW8&#65533;U&#65533;&#65533;/mbm&#65533;0&#65533;&#65533;4&#65533;2&#65533;H<&#65533;&#65533;l&#65533;+&#65533;XtA&#65533;&#65533;&#65533;&#65533;&#65533;
&#65533;&#65533;&#65533;&#65533;tcY&#65533;U&#65533;e&#65533;fM&#65533;n&#65533;g&#65533;
/&#659;(N&#65533;PNn&#65533;{&#65533;`&#65533;	&#65533;&#65533;)&#65533;&#65533;-h&#65533;lT#&#65533;xR&#65533;&#65533; x'|A@&#65533;7XB7B&#65533;&#65533;&#65533;&#65533; $&#65533;&#65533;&#65533;&#65533;	&#65533;&#65533;$]&#65533;a&#65533;N&#65533;h&#65533;&#65533;A2&#65533;&#65533;&#65533;<&#65533;&#65533;{&#65533;Jf&#65533;&#65533;&#65533;&#65533;cE&#65533;&#65533;&#65533;&#65533;J&#65533;-V&#65533;
j>bm&#65533;&#65533;g4@&#65533;&#65533;d&#65533;&#1031;&#65533;&#65533;&&#65533;&#65533;f&#65533;&#65533;&#65533;&#65533;@5&#65533;&#65533;i&#65533;&#1481;$m&#65533;&#65533;I&#65533;O&#65533;f&#65533;vO&#65533;&#65533;x&#65533;&#65533;&#65533;&#65533;*&#65533;&#65533;&#65533;Aq&#65533;&#65533;&#65533;&#65533;&#65533;&#1373;&#65533;X&#65533;&#65533;&#65533;&#65533;&#65533;T&#65533;)N&#65533;1&#65533;R&#65533;&#65533;&#65533;<N&#65533;&#65533;&#65533;&#65533;&#1439;&#65533;gHT&#65533;z &#65533;&#65533;$T&#65533;&#65533;&#65533;`&#65533;&#65533;&#65533;U&#65533; &#65533;&#65533;@&#65533;@&#65533;&#65533;&#65533;&#65533;7\B&#65533;&#65533;&#65533;	|)&#65533;C/&#65533;.&#65533;&#65533;&#65533;&#65533;&#65533;&#65533;&#65533;&#65533;$$Tq&#65533;&#65533;TNRf&#65533;&#65533;A&#65533;V`&#65533;>&I&#65533;&#65533;&#65533;&#65533;&#18596;9&#65533;&#65533;	&#65533; #&#65533;&#65533;&#65533;p&#65533;&#65533;&#65533;!FzS&#65533;&#65533;&#428;&#65533;
"&#65533;[IJ&#65533;&#65533;&#65533;&#65533;XL&#65533;&#1170;1&#65533;IT&#65533;&#65533;&#65533;&#65533;&#65533;&#65533;[&#65533;&#65533;&#65533;+aG[I&#65533;&#1796;D&#65533;&#65533;&#65533;<&#65533;R&#65533;&#65533;&#65533;5+&#65533;u~&#65533;&#65533;&#65533;
&#65533;&#65533;h&#65533;M{$e&#65533;&#65533;&#65533;6:&#65533;&#65533;&#65533;&#65533;&#65533;;&#65533;'{b&#65533;M%&#65533;@)&#65533;&#65533;&#65533;&#65533;WS&#65533;%|&#65533;PX2a&#65533;E&#65533;A&#65533;&#65533;&#65533;&#65533;TC&#65533;&#65533;&#65533;&#65533;!&#65533;&#65533;p&#65533;	,&#65533;B&#65533;)&#65533;&#65533;	&#65533;9&#65533;&#169;&#65533;&#65533;,&#65533;#|&#65533;&#65533;&#65533;&#65533;&#65533;&#65533;{ &#65533;p<}&#65533;A&#65533;&#65533;Y$&#65533;EfB&#65533;T&#65533;Mp
`N&#65533;&#65533;X&#65533;z&#65533;&#680;&#65533;u&#65533;$YZ&#65533;&#65533;&#65533;dG&#65533;&#533;&#65533;&#65533;&#65533;Fx@&#65533;g@)M&#65533;&#65533; &#65533;ZQXc5&#65533;(A&#65533;""["':&#65533;&#65533;&#65533;^&#65533;&#65533;&#65533;y&#65533;5&#65533;&#65533;At&#65533;&#65533;-&#65533;i&#1697;\&#65533;&#65533;&#65533;&#65533;&#65533;&#65533; dA&#65533;&#65533;&#65533;&#65533;&#65533;&#65533;/&#65533;&#65533;&#65533;Up&#65533;TY&#65533;&#65533;&#65533;+BB&#65533;q'l&#65533;&#65533;p&#65533;&#65533;
A&#65533;6&#65533;V&&#65533;&#65533;lQ &#65533;&#65533;&#65533;Hd&#65533; )&#65533;1&#65533;.&#65533;&#65533;.&#65533;+&#65533;&#65533;8&#65533;&#65533;N	4&#65533;1&#65533;&#65533;%&#65533;P&#65533;m&#65533;&#65533;&#65533;Z&#1166;&#65533;&#65533;%&#425;S&#65533;&#65533;&#65533;&#65533;&#65533;Ry&#65533;DR&#65533;J&#65533;p&#65533;&#65533;&#65533;aWe&#65533;
l&#65533;&#65533;&#65533;n&#65533;U&#65533;&#65533;&#65533;&#65533;&#65533;&#65533;q&#65533;&#2015;P&#65533; 	&#65533;)T&#65533;&#1311;&#65533;x+Zi&#65533;&#65533;&#65533;&#65533;I&#65533;aS<Z&#65533;s6A&#65533;J)&#65533;i&#65533;&#65533;&#1658;
f&#65533;Gw&#65533;Z}&#65533;&#65533;y1&#65533;&#65533;!N&#65533;%&#65533;&#65533;&#65533;&#65533;d&#65533;&#65533;Y&#65533;<e&#65533;&#65533;S&#65533;&#65533;&#65533;&#65533;&#65533;&#848;&#1280;s~At&#65533;U&#65533;&#65533;%&#65533;&#1794;4&#65533;%d*&#65533;&#65533;c&#65533;&#65533;&#65533;&#65533;9&#65533;B0&#65533;B&#65533;&#65533;&#65533;.&#65533;*)&#65533;V&#65533;&V&#360;&#65533;&#65533;?&#65533;&#65533;&#1266;&#65533;&#65533;qa&#65533;&#65533;V&#65533;&#65533;&#65533;Ml|&#65533;a=&#65533;&#65533;&#65533;)&#65533;&#1374;&#65533;&#65533;&#65533;&#65533;&#65533;&#65533;>iR&#65533;&#65533;&#65533;HM&#65533;)&#65533;gl&#65533;T&#65533;&#65533;	&#325;&#65533;F&#65533;&#615;(&#65533;W&#65533;Gh&#65533;q&#65533;&#65533;&#65533;JJ&#65533;&#8772;KE|&#65533;&#65533;n+4&#65533;,&#65533;&#65533;+&#65533;&#65533;&#65533;&#65533;&#65533;l&#65533;&#65533;&#65533;J&#65533;,B&#65533;f&#65533;O&#65533;8&#65533;&#65533;	&#65533;[e&#65533;&#65533;D&#65533;bR}>K2&#65533;&#65533;|l&#65533;Q&#65533;&#65533;&#65533;&#267;&#65533;&#65533;&#65533;&#65533;&#65533;Ax)l&#65533;!d&#65533;%H&#65533;$&#65533;H&#393;D&#65533;&#65533;N&#65533;B+&#65533;'&#65533;,&#65533;&#65533;,&#65533;BJ&#65533;&#65533;&#65533;P&#65533;j&#65533;&#990;P&#65533;T&#65533;!&#65533;&#65533;u&#65533;8)&#65533;&#65533;&#65533;o&#65533;&#65533;&#65533;&#65533;
&#65533;&#65533;1&#65533;&#65533;&#65533;}&#65533;	~qh&#65533;f&#65533;&#65533;&#65533;&#961;&#65533;"M&#65533;6U&#1462;&#65533;!&#65533;&#65533;vl&#65533;
&#65533;&#65533;&#65533;@o&#65533;&#65533;&#65533;&#1388;sz&#65533;&#65533;GZ&#65533;$&#65533;aJ&#65533;%&#65533;&#65533;*&#65533;.&#65533;&#776;&#65533;@&#65533;pz&#65533;,&#65533;B&#65533;.
6a&#65533;b&#65533;&#1136;O&#1526;&#65533;qT(	&#65533;&#65533;&#781;&#65533;&#65533;&#65533;T&#65533;&#65533;&#65533;p&#65533;&#65533;	&#65533;&#65533;&#65533;f1^&#65533;&#65533;AZz&#65533;&#65533;;&#65533;K&#65533;s&#65533;&#65533;A&#65533;&#65533;0&#65533;<&#65533;"&#65533;&#65533;4t&#65533;%q\2&#65533;&#65533;&#65533;"&#65533;&#65533;Nj,8&#65533;&#65533;&#65533;,&#514;+&#65533;Bd&#65533;&#65533;&#65533;&#576;L&#65533;&#65533;&#65533;&#65533;fy/&#65533;&#65533;2&#65533;ami&#65533;i/R&#65533;C&#65533;|&#65533;&#65533;&#65533;&#65533;d!&#65533;2&#65533;$] "2&#65533;&#65533;&#65533;&#65533;L&#65533;0&#65533;&#65533;&#1944;5&#65533;,&#65533;\&#65533;KL&#65533;$&#65533;&#65533;c&#65533;#&#65533;D&#878;&#65533;&#1365;rG3/-x&#65533;p&#65533;&#65533;@x&#65533;&#65533;,x&#65533;&#65533;&#65533;*&#65533;&#65533;}&#65533;Pm&#65533;t&#65533; M&#65533;Ht&#65533;&#65533;&#1241;c)D&#65533;b&#65533;&#1808;&#65533;&#65533;&#65533;&#65533;j&#65533;&#65533;u&#65533;&#65533;eZ&#65533;.BNFU|&#65533;&#65533;&#65533;&#65533;p\&#65533;&#65533;XB&#65533;@lA&#65533;B-x)&#65533;&#65533;
DP&#65533;4MF&#19177;&#65533;0&#258;&#65533;l>&#65533;6neYQ&#65533;&#65533;v&#1109;&#65533;%(I&#65533;&#65533;&#65533;&#65533;s	L&#65533;jh&#65533;Z&#65533;&#65533;&#65533;!F&#65533;&#879;&#65533;&#943;&#65533;&#65533;5&#65533;&#65533;M\1bi&#65533;&#1462;&#65533;dX&#65533;&#65533;J&#65533;&#65533;Y&#65533;@&#65533;f2/&#909;&#65533;&#65533;I&#65533;&#65533;I>&#65533;&#65533;&#65533;&#65533;xk&#65533;Z&#65533;n&#65533;Q&#65533;&#65533;z[+&#65533;N&#65533;&#65533;*&#65533;B&#65533;&#65533;&#60613;&#65533;&#65533;h&#65533;,NJDg&#65533;J^&#65533;&#65533;&#65533;{&#65533;&#65533;y&#65533;2&#38323; &#65533;&#65533;&#65533;v4&#65533;}&#65533;	h&#65533;&#65533;"&#65533;&#65533;S&#65533;&#65533;T&#65533;&#65533;&#65533;@-l&#65533;&#65533;&#65533;&#65533; &#65533;r&#65533;<k&#65533;&#65533;pT&#65533;@&#65533;"&#65533;&#65533;4&#65533;&#65533;O&#65533;A'&#65533;&#65533;&#65533;&#65533;&#65533;>&#65533;&#65533;&#65533;F&#65533;&#65533;&#65533;&#65533;B
S&#65533;&#65533;WV&#65533;VFe&#65533;c&&#65533;&#65533;&#65533;v)&#65533;	RyM&#65533;,@X&#65533;&#65533;&#42682;b!&#65533;&#65533;f&#18516;FRn"h&#65533;&#65533;&#65533;&#65533;&#65533;&#65533;F5&#65533;&#65533;&#65533;@XAA9&#65533;&#65533;pU&#65533;&#65533;g&#65533;o&#65533;>]i&#65533;Z&#65533;&#65533;@PJ&#65533;&#65533;,2&#65533;C&#65533;&#65533;&#65533;&#65533; [p&#65533;&#65533;`&#65533;0L&#65533;"h&#65533;&#65533;&#65533;&#65533;&#65533;&#65533;&#230;+ro&#1772;&#65533;&#65533;\&#65533;Z&#65533;xW&#46877;vX+&#65533;&#65533;&#65533;w&#65533;&#65533;kA&#65533;&#65533;|&#65533;&#65533;C&#65533;K&#65533;G(&#65533;&#65533;+&#65533;&#65533;&#65533;&#65533;&#65533;AE&#65533;@&#65533;&#65533;&#65533;@B+&#65533;$&#65533;:$&#65533;&#65533;&#65533;@&#65533;|&#65533;Lx&#65533;;/,D&#65533;,&#65533;&#65533;&#65533;i|&#65533;
[&#65533;&#65533;&#65533;&#65533;&#65533;&#65533;&#65533;J&#65533;P&#65533;m&#65533;h&#65533;&#65533;&#65533;&#1012;&#65533;&#65533;&#65533;V&#65533;&#65533;RJ&#65533;&#65533;?#&#65533;r&#65533;HgRX&#65533;P0!VG"Mx4&#65533;&#65533;&#65533;h&&#65533;_g&#65533;N&#65533;G&#65533;&#65533;	&#65533;l&#65533;&#65533;%&#65533;&#65533;]&#65533;&#65533;Qf&#65533;	&#65533;&#267;&#65533;)&#65533;t&#65533;&#65533;0&#65533;,@BLSR&#65533;MgG&#65533;7/&#65533;&#65533;&#65533;&#65533;-&#65533;&#65533;&#1111;P&#3717;&#65533;a&#65533;{&#65533;&#65533;&#65533;7&#65533;&#65533;&#997;&#65533;=&#65533;&#152;9T&#65533; <&#65533;&#65533;B4 &#65533;Bu&#65533;&#65533;,&#65533;&#65533;-&#65533;(&#65533;|(0&#169;;&#65533;&#65533;c2&#65533;&#65533;'&#65533;&#65533;.&#65533;&#65533;&#65533;&#65533;&#65533;(|&#65533;&#65533;U&#65533;&#65533;&#65533;&#65533;s&#65533;&#65533;&#65533;&#65533;gh9&#65533;:}&#65533;1
&#65533;d\E&#65533;p&#65533;&#65533;vDrJ&#65533;M[&#65533;&#6213;5H#&#65533;gp&#65533;y&#65533;&#65533;7&#65533;&#65533;l&#65533;&#65533;&#65533;&#65533;DY&#65533;&#65533;C&#65533;&#65533;&#65533;=&#65533;
&#65533;&#65533;&#628;lp&#65533;H~Ua&#65533;&#65533;w&#65533;(&#321;xn+SA`0&#65533;&#65533;0&#65533;+&#65533;&#65533;&#65533;&#65533;,&#65533;gpl&#65533;&#65533;Ox&#65533;&#65533;&#1452;&#65533;&#65533;&#65533;&#65533;^&#65533;&#65533;.K&#65533;&#65533;&#65533;e&#65533;&#65533;&#65533;`|@&#65533;&#65533;c&#65533;&#65533;|&#65533;&#65533;2f*a&#65533;&#65533;&#65533;&&#65533;|&#65533;&#65533;&#65533;&#65533;&#65533;&#65533;&#65533;&#65533;&#65533;&#65533;MT&#65533;&#65533;Aje&#65533;&#65533;: sz&#65533;&#65533;s0x?&#2035;&#65533;kc&#65533;f&#65533;W'&#65533;&#65533;&#65533;&#65533;&#65533;&#65533;5)&#1648;&#65533;&#1054;&#65533;:&#65533;&#65533;e&#65533;&#65533;N&#65533;a'u&#65533;}&#65533; &#65533;E &#65533; D&#65533;b0qC&#132;,\p&#65533;!
M&#65533;0&#65533;&#65533;&#194;.&#65533;&#65533;@&#65533;&#65533;J4&#65533;ha&#65533;&#65533;
"zX&#65533;&#65533;&#792;/c&#65533;0&#65533;&#65533;&#65533;D&#65533;"&#65533;T&#65533;&#65533;NA-d&#65533;`&#65533;&#65533;J1&#65533;\&#65533;&#65533;F&#65533;9&#65533;&#65533;&#65533;&#65533;&#65533;&#65533;A=&#65533;L94&#65533;*&#65533;^&#65533;&#65533;5&#791;/Y&#65533;&#65533;l&#65533;"&#65533;&#1096;&#65533;@r&#65533;&#479;&#65533;&#65533;L&#65533;&#65533;n&#65533;9M`&#65533;j!h&#65533;&#65533;&#65533;f&#65533;&#65533;&#65533;&#65533;_&#65533;&#65533;&#65533;&#65533;{seZ&#65533;|&#65533;&#65533;5&#65533;&#65533;&#65533;&#65533;6&#65533;&#65533;DXm&#65533;&#65533;b&#65533;Yp8&#65533;At&#65533;!CV&#65533;&#65533;&#65533;NpF&#65533;&#65533;Cb&#65533;&#65533;&#65533;&#65533;&#65533;C&#288;&#65533;&#65533;&#1388;Y&#65533;&#65533;&#65533;nW+FMf,9e&#898;&#2043;c&#65533;&#65533;q	.fPX4&#65533;E&#65533;&#65533;#&#65533;~l?&#65533;&#65533;&#65533;V&#65533;&#65533;&#65533;&#65533;&#65533;&#65533;&#820;&#65533;:&#65533;.&#65533;&#65533;&#65533;&#65533;&#65533;
m&#65533;T&#65533;&#65533;(l&#65533;&#65533;&#65533;$&#65533;~ZI)&#65533;,&#65533;&#65533;"&#65533;<0&#6487;&#65533;*&#65533;&#65533;&#65533;)&#65533;&#65533;.B&#65533;`&#65533;&#691;&#65533;`hG&#65533;&#65533;&#65533;&#65533;.&#65533;6b&#65533;/&#65533;&#65533;&#65533;1(&#65533;&#65533;&#65533;h&#65533;&&#65533;&#65533;D_&#65533;	&#407;WX	%&#65533;*j&#65533;&#65533;$&#65533;&#65533;&#65533;K&#65533;&#65533;&#65533;&#65533;&#65533;&#65533;,&#65533;4W&#65533;$&#65533;+m&#65533;&#65533;2*j4&#65533;<&#65533;&#65533;&#65533;&#65533;&#65533;&#65533;@&#65533;,<sN&#65533;&#65533;,&#65533;	/Jq&#65533;&#65533;>&#65533;&#65533;&#65533;8&#65533;h&#65533;+&#65533;"[M(&#65533; C&#65533;9j&#65533;H i&#65533;V(ab&#65533;#&#65533;`T&#65533;&#954;^61&#65533;(&#65533;d%&#65533;&#65533;"&#65533;5&#65533;<;&#65533;$M&#1278;8&#65533;S&#65533;&#65533;X'&#65533;oWX&#65533;&#65533;0&#65533;DAc\&#65533;&#65533;&#65533;D&#65533; &#65533;&#65533;&#1697;&#65533;&#65533;&#65533;Q&#65533;&#65533;&#65533;&#65533;&#222;&#65533;&#65533;F&#65533;&#65533;l?`J1(&#65533;|&#65533;00&#65533;&#65533;a&#65533;*&#65533;&#65533;&#65533;&#65533;&#1169;&#65533;&#65533;:J#&#65533;&#65533;&#65533;&#65533;?&#65533;4&#1947;Vs&#65533;&#65533;&#65533;&#65533;&#65533;Ub	&#65533;Yd&#65533;&#65533;9&#65533;&#65533;&#65533;&#65533;&#65533;8,&#65533;&#65533;&#65533;Ph&#65533;&#65533;m&#65533;&#65533;!&#65533;k&#65533;&#65533;n&#65533;
&#65533;&#65533;&#65533;5&#1094;&#65533;&#65533;*&#65533;&#65533;3!"&#65533;&#65533;&#65533;&#1704;Z&#65533;J(&#65533;c&#65533;a1B&#65533;*j&#65533;H&#65533;'&#65533;j&#65533;&#65533;&#65533;4&#65533;&#65533;P&#65533;&#65533;&#65533;EB]!&#65533;&#65533;x&#65533;YTMK&#65533;Ml~&#65533;&#1550;,-V&#65533;4LX_!b&#65533;/&#65533;&#65533;&#65533;n&#65533;rE&#65533;n&#1172;to&#65533;vw&#65533;&#65533;&#65533;t&#1838;&#65533;$4&#65533;:j&#65533;Vp&#65533;&#65533;v&#65533;E&#65533;F~&#65533;*&#65533;. &#65533;H&#65533;z&#1824;&#65533;&#65533;&#881;)r{:=&#65533;&#65533;&#65533;&#65533;&#65533;.&#65533;&#1591;0&#65533;X&#65533;1&#259;&#65533;&#65533;`&#65533;-&#65533;&#65533;E&#65533;
&#65533;r4&#65533;T/&#65533;&#65533;DU`&#65533;X^&#65533;&#65533;&#65533;&#65533;&#65533;&#65533;\ yZ&#65533;&#65533;&#65533;&#65533;e&#65533;)K=yTc&#65533;oa&#65533;&#65533;N<-&#65533;[&#65533;&#30836; &#65533;0&#65533;&#65533;:&#65533;#&#65533;3&#552;&#65533;&#65533;&#65533;&#65533;&#65533;&#65533;&#65533;&#65533;d&#65533;&#65533;u'0&#65533;&#65533;&#1464;F&#65533;&#65533;yJlcx	s&#918;6`&#65533;b&#65533;&#65533;Un&#41433;&#65533;=&#65533;y&#65533;"&#65533;&#65533;&#65533;L&#65533;<t&#65533;&#65533;&#65533;c&#65533;9I&#65533;=j&#65533;&#65533;,&#65533;24&#65533;$?$H&#65533;&#65533;&#65533;&#65533;&#65533; D_&#65533;&#65533;&#407;#&#65533;L&#65533;t&#65533;&#65533;&#65533;*&#65533;8D$q&#65533;
&#65533;&#65533;e&#65533;G&#65533;&#65533;&#65533;n'=0t&#65533;	C&#65533;&#65533;@&#65533;&#65533;&#65533;!Dx&#65533;&#65533;(S&#65533;#ee&#65533;&#65533;W&#65533;<&#65533;&#734;Y&#65533;W&#65533;	&#65533;+&#65533;A&#65533;g&#65533;v&#65533;`-&#65533;&#65533;&#65533;&#65533;G9&#65533;)f+&#65533;|&#65533;W&#65533;&#65533;&#65533;A&#65533;&#65533;%&#65533;3&#65533;i&#65533;1&#65533;&#65533;Uj&#65533;,<m&#65533;q;*oS8E&#1888;Z(@&#65533;^B9Z&#65533;A&#65533;` &#65533;4&#65533;p&#65533;Y&#65533;&#65533;S&#65533;^)ip"&#65533;&#65533;z&#65533;BM&#65533;2u&#65533;*6&#65533;&#65533;y&#65533;}&#65533;&#65533;&#1970;&#65533;&#65533;&#65533;E&#65533;@&#65533;&#65533;&#65533;ZhI",&#65533;sMA&#65533;I&#65533;B$&#65533;&#65533;/(taV&#65533;&#65533;Z&#65533;&#65533;&#65533;&#65533;&#65533;&#65533;%&#65533;H&#65533;n&#65533;&#65533; &#65533;&#65533;DD&#65533;&#65533;TR&#65533;8BDx&#65533;!LL*&#149;&#65533;|LC&#65533;b&#65533;AV&#65533;&#65533;-&#65533;&#65533;&#65533;&#65533;&#65533;2p&#65533;&hJH&#65533;&#65533;&#65533;qD4D&#65533;&#65533;&#65533;f&#65533;=+&#65533;&#65533;e&#65533;&#65533;&#65533;&#708;&#65533;&#65533;&#65533;&#65533;&#65533;&#65533;&#65533;a &#65533;x&#65533;Y&#65533;j&#1360;NG&#65533;)&#65533;Rh&#65533;/&#65533;!8v&#65533;#&#65533;V3T!&#65533;&#65533;fk8&#963;&#65533;3MMN&#65533;!h&#65533;S&#65533;i1F&#1538;&#65533;&#65533;&#65533;$&#65533;&#65533;1FY&#65533;&#65533;&#1021377;&#65533;gZ@&#65533;\'t&#65533;!1&#65533;N&#65533;&#65533;&#65533;&#65533;H!&#65533;&#65533;iP&#313;x}&#65533;%&#900;QO~g-&#65533; &#65533;&#65533;&#65533;B&#1808;&#65533;/x&#65533;h&#65533;I&#65533;&#65533;0M&#65533;',&#65533;&#65533;&#520;&#65533;&#65533;&#65533;&#65533;&#65533;uB&#65533;J`&#65533;7t&#65533;&#65533;&#65533;Db T&#65533;&#65533;&#65533;g&#65533;&#65533;&#65533;pH&#31108;ey&#65533;&#65533;&#65533;8&#65533;&#65533;&#65533;D&#65533;/hJ#\K&#65533;I?&#65533;5&#65533;&#65533;FI&#342;&#65533;'N&#65533;&#65533;&#65533;a&#1712;&#65533;&#311;2&#65533;&#65533;W&#65533;&#65533;7&#65533;&#65533;&#65533;	f&#65533;&#65533;Xy&#65533;KF&#65533;&#65533;[&#65533;&#65533;&#65533;&EC&#65533;-W&#65533;&#65533;[&#65533;wh&#65533;&#65533;u&#65533;={&#65533;L8&#65533;s&#65533;&#65533;3&#65533;&#65533;1L&#65533;L'}&#65533;&#65533;0&#65533;Hb&#65533;v&#65533;&#65533;x'&#65533;&#65533;B(&#65533;&#65533;Z&#65533;J\NT&#1026;&#65533; 0&#65533;Y"&#65533;&#65533;f&#65533;&#65533;&#65533;&#65533;&B&#65533;&#65533;&#65533;&#65533;_M&#65533;&#65533;Hc&#65533;H&#65533;J^&#65533;&#65533;&#65533;&#65533;D&#65533;&#907;I&#65533;&#1588;&#736;h^&#65533;&#65533;&#65533;&#65533;&#65533;4y"0 &#65533;`&#38273;-&#65533;)&#65533;J&#65533;&#23192;&#65533;=$&#65533;&#65533;&#814;T&#65533;&#65533;&#65533;&#65533;&#65533;4&#65533;D>@&#65533;<&#65533;2.l\&#65533;C&#65533;<&#65533;4&#65533;&#65533;`\&#65533;Zm@
R &#65533;?Xe~&#65533;
IH&#65533;o&#65533;&#65533;f9_&#65533;&#65533;&#65533;&#65533;E2&#65533;5&#65533;y$u&#65533;&#65533;&#65533;Mv
T	&#1331;i&#65533;&#65533;jgUw@&#65533;&#65533;`y,&#65533;&#65533;n&#65533;&#65533;#&#65533;5&#65533;'&#65533;&#65533;1a0!&#65533;,&#65533;'K&#65533;P;&#65533;!&#65533;&#65533;&#65533;&#65533;V&#65533;&#65533;&#65533;)@&#65533;	3&#65533;&#65533;G&#65533;r&#1740;o#&#65533;&#65533;'^&#65533;2&#1480;&#1062;&#65533;&#65533;&#65533;&#65533;Pp&#65533;&#65533;#+&#65533;B&#65533;&#65533;2&#65533;&#65533;P&P:+g'&#65533;&#1445;^&#65533;&#65533;PAP$$&#65533;G]&#65533;of8&#65533;y&#65533;	$* 	&&#846;&#65533;&#65533;M&#65533;4S&#65533;fq!&#65533;&#65533;&#65533;?&#65533;@&#65533; &#65533;&#65533;&#65533;&#65533;&#65533;&#65533;&#65533;&#65533;&#65533;&#65533;|&#65533;&#65533;i&#65533;&#65533;G~&#65533;&#65533;&#65533;&#732;&#65533;&#1359;&#65533;&#65533;0
S&#65533;&#65533;&#65533;&#65533;Z}&#65533;!+&#65533;&#65533;&#65533;&#65533;e~&#65533;&&#65533; |^&#65533;[	&#65533;4&#65533;W&#65533; &#65533;7&#65533;$&#65533;qs&#65533;&#65533;%&#65533;&#65533;A&#65533;&#65533;>&#65533;	&#65533;&#65533;&#65533;&#65533;&#65533;j&#1677;&#65533;J&#65533;&#65533;uO&#65533;f +* &#65533;&#65533;V2IW&#65533;&#65533;hy&#65533;Q&#65533;&#65533;&#65533;3&#65533;j&#65533;&#65533;&#65533;E&#65533;&#65533;&#65533;&#65533;&#1016;&#65533;c&#65533;3&#65533;&#65533;&#65533;x&#65533;M7&#65533;&#65533;&#65533;&#65533;&#65533;r&U)=$&#65533;3y&#65533;&#65533;:&#65533;Q3(/&#65533;L*bP&#65533;&#1029;:x&#65533;t&#65533;&#65533;&#1340;&#65533;&#65533;JV&#65533;&#1590;&#65533;&y9>&&#65533;&#65533;5&#65533;&#65533;&#476;&#65533;)&#65533;[&#65533;	&#65533;&#65533;&#65533;=G<&#65533;E :l&#65533;&#65533;&#65533;&#65533;0iE+&#65533;&#65533;&#65533;F&#65533;&#65533;&#65533;&#65533;#bb|n \ &#65533;&#65533;b$T'&#65533;6&#65533;PdE`&#415;&#65533;&#65533;&#162;&#65533;&#65533;&#65533;&#65533;&#65533;&#65533;`|tnk&#65533;&#65533;&#40364;&#65533;&#65533;&#65533;m&#65533;B&#65533;;&#65533;+B&#65533;&#65533; &#65533;
E&#65533;@&#65533; &#65533;&#65533;&#65533;&#65533;&#65533;&#65533;tBe|&#65533;&#65533;&#1291;jl"&#65533;&#65533;c&#65533;>&#65533;&#65533;&#65533;""b&#65533;`9&#65533;&#65533;C&#65533;&#65533;&#65533;$@&#65533;sFgEd&#65533;KH@b&#65533;&#65533;c&#65533;&#65533;&&#65533;&#65533;&#65533;`&#65533;hd&#65533;5&#65533;?&#65533;&#65533;$&#65533;&#65533;&#65533;
r0&#65533;&#65533;f&#65533;\#g&#65533;z&#65533;r&#65533;&#65533;&#1679;@&#65533;	&#65533;&#65533;c&#65533;&'3\&!8@=&#65533;^&#65533;&#65533;&#65533;&#65533;&#1676;-&#65533;&#65533;b
&#65533;&#65533;;b'&#65533;H&#65533;R&#65533;X&#65533;MrD&#65533;&#65533;&#65533;9&#65533;&#65533;`f&#65533;D'&#65533;OK&#65533; &#65533;G&&#65533;u&#65533;bgbp'AlBO&#65533;l&#65533;
&#65533; T&#65533;&#65533;%rb.&#65533;&#65533;%@)R&#65533;C>&#65533;a&#65533;g&#65533;&#65533;&#65533;e&#65533;&#65533;&#65533;&#65533;"4&#65533;@&#65533;&#65533;5&C&#65533;d-PH&#65533;<&#65533;&#65533;M`L&#479;f&#65533;&#65533;&#65533;H k&#65533;c&#65533;&#65533;&#65533;+&#65533;&#65533;&#1418;J&#65533;&#23849;&#65533;(3dd&#516;&#65533;e&#65533;&#65533;&#65533;&#65533;&#65533;&#65533;@d&#65533;&#65533;V(.Y&#65533; &#65533;&#65533;+8&#65533;0&#65533;'&#65533;&#65533;h \&#65533;&#65533;4&#65533;Z&#65533;&#65533;`&#65533;&#65533;jP"&#65533;w&#65533;&#65533;b"&#65533;&#65533;&#65533; &#65533;&#65533;#D _BQ&#65533;h&#65533;C0&#65533;\^D&#65533;N')&#65533;1&#65533;<
3
&#65533;v&#65533;&#65533;&#65533;&#65533;J&#130;Q&#65533;&#65533;&#65533;&#65533;7&#65533;&#58194;&#65533;eF&#65533;2c&#65533;~E%&#65533;&#65533;@)?z&#65533;06&#65533;&#65533;&#65533;d&#65533;vh&#65533;Q1&#65533;&#65533;F&#65533;D,&#65533;&#65533;`&#65533;&#65533; &#65533;@&#65533;G&#65533;&#65533;&#65533;Er b&#1608;H&#65533;&#65533;I+&#65533;(=8kr&#65533;&#65533;&#65533;&#65533;p
cW&#65533;*o&#65533;R-A0   !&#65533;
 &#65533; ,    &#65533; &#65533; =`&#65533;`A &#65533;&#65533;1,&#65533;0p&#65533;&#65533;,&#65533;&#65533;&#267;J&#65533;&#65533;&#65533;&#65533;&#458;BV&#65533;C0R&#384;&#65533;%K"b&#652;	&#65533;L&#65533;2O&#65533;&#65533;)"&#65533;&#989;7e~&#65533;&#65533;&#1255;I&#65533;$&#65533;&#65533;8&#65533;S%&#65533;3&#65533;l&#65533;2&#396;&#65533;-]V&#65533;j&#65533;&#65533;&#1429;3&#65533;^&#65533;:cH&#1648;P&#65533;vu&#65533;&#65533;&#65533;&#1685;0k&#65533;I&#65533;&#29371;!W&#65533;&#65533;qhR&#65533;+x&#693;i&#65533;&#65533;&#1820;&#65533;&#65533;&#65533;ISm&#1366;Unhmy6&#65533;&#65533;V'&#65533;K]&#65533;&#1845;[&#65533;N2`Q&#65533;&#65533;&#65533;&#65533;&#65533;&#65533;!1n&#65533;6;$s&#65533;R&#65533;|&#65533;&#65533;	&#65533;&#65533;&#65533;&#190;&#65533;J&#65533;&M&#65533;&#65533;&#65533;&#65533;+C&#65533;&#65533;&#65533;&#65533;Y&#65533;C&#65533;4&#65533;&#65533;&#65533;&#65533;&#65533;&#1563;&#65533;D/;&#65533;,s&#65533;&#1313;&#65533;&#65533;&#65533;zkX&#65533;Wg 7&#65533;&#65533;E&#65533;	~&#65533;&#65533;&#65533;&#65533;&#65533;&#65533;&#65533;a`&#65533;E&#65533;&#65533;&#65533;}&#65533;HR+&#65533;4C&#1337;$WJ(&#65533;e&#65533;&#65533;&#65533;'q&#65533;aQ$&#65533;&#65533;&#65533;&#65533;&#65533;&#65533;&#65533;NG&#65533;&#65533;R-&#65533;$&#65533;JPYU&#65533;U&#65533;&#65533;&#65533;Sc9&#65533;K\&#65533;&#65533;meQF&#65533;+&#65533;&#65533;[U&#65533;&#1377;MqA&#65533;&#65533;w&#65533;!&#65533;<&#65533;\>&#65533;a&^&Q&#65533;qSU&#1172;&#65533;c&#65533;UQ&#65533;cW&#65533;7	pe&#358;&#65533;5b&#65533;&#65533;&#65533;&#65533;&#65533;1&#65533;&#65533;&#65533;&#65533;2&#65533;PQ&#65533;XpAY&#65533;&#65533;Yl7n&#65533;[O&#65533;%&#1884;&#65533;IF&#65533;z&#1097;&#65533;(V&#65533;=&#65533;&#65533;z&#65533;&#65533;&#65533;{&#65533;&#65533;&#65533;&#65533;]t!E&#65533;&#521;'&#65533;Y&#65533;&#65533;*'&#65533;XI&#65533;m&#65533;&#65533;&#65533;+K57&#65533;&#65533;&#65533;gA~&#65533;&#65533;	~t A
:&#65533;&#65533;F&#65533;&#65533;`I!fUu&#1453;e&#65533;j&#65533;aJ'&#65533;&#65533;&#65533;$&#65533;&#65533;%&#65533;$&#65533;/&#65533;4DnVeV$L&#65533;R&#65533;&#65533;&#65533;&#65533;&Vd&#65533;&#65533;l&#65533;&#65533;&#1045;&#65533;0 <n&#65533;6&#65533;!c&#65533;65&#65533;O,-&#65533;_&#65533;&N5&#65533;t&#65533;&#65533;&#65533;z&#65533;aw&#65533;&#65533;&#65533;?9D&#65533;	)&#65533;eh&#65533;Y&#65533;&#65533;&#65533;&#65533;;&#65533;CG&#65533;&#65533;&#65533;0i&#65533;&#65533;r&#65533;&#65533;&#65533;&#65533;z1oK&#65533;e|&#65533;*l-&#65533;&#65533;&#1668;&#65533;>Qkr&#65533;&#65533;9/&#65533;V\]k&#65533;&#65533;+'vX&#65533;&#1706;\@&#65533;&#65533;v&#65533;![nc'6Y&#65533;J&#65533;&#65533;&#1209;)&#65533;&#65533;&#65533;]&#65533;l4&#65533;eK&#65533;xPxCH&#65533;&#65533;"E&#65533; &#65533;!h&#65533;&#65533;V&#65533;&#65533;I=!&#65533;&#65533;VA&#65533;&#65533;.&#65533;&#65533;&#65533;&&#65533;&#65533;&#1273;&#65533;JybL&#65533;&#65533;&#65533;O&#65533;eWz	G&#65533;&#1735;&#65533;zU&#65533;V&#1097;V|^YjtXo&#65533;&#65533;$zK&&#65533;f&#65533;f&#65533;SL1da&#65533;%b&#65533;&#65533;p&#65533;(}I&#65533;`&#65533;&#65533;&#65533;&#65533;KB&#65533;W&#65533;l${&#65533;&#65533;&#65533;&#65533;&#65533;&#65533;&#65533;&#65533;Y&#65533;&#65533;&#65533;&#65533;K&#65533;&#65533;30T4&#65533;&#65533;&#65533;]&#65533;x&#65533;*&#65533;P)P&#65533;m&#65533;&#65533;&#65533;&#65533;7!&#65533;&#65533;_X&#65533;&#1652;c*7]&#65533;&#65533;&#65533;*5&#65533;mE&#65533;5&#65533;&#65533;&#1720;&#65533;&#65533;&#65533;&#65533;-:5&#65533;&#65533;&#65533;vw&#65533;&#65533;&#65533;v&#65533;aO&#65533;&#65533;&#65533;&#65533;&#65533;&#65533;9&#65533;&#65533;$&#65533;&#65533;(&#65533;]&#65533;&#65533;
\0 Y$&#65533;;&#65533;	&#65533;( &#65533;$&#65533;Z&#65533;&#156;IZ&#65533;9&#65533;D&#65533;M&#65533;&#65533;&#65533;6&#65533;&#65533;&#65533;&#65533;LQz&#65533;I&#65533;&#65533;&#65533;!Ev&#65533;Y&#65533;|.U+&#1829;&#65533;++|L5<"e&#65533;_1HC&#65533;&#65533;&#65533;&#65533; &#65533;N\&#50714;F&#19552;D&#65533;&#65533;`&#65533;&#65533;fr&#65533;&#584;1`&#65533;&#65533;#g&#65533;&#65533;&#65533;%D/&#65533;
&#1842;&#65533;[&#65533;&#65533;&#65533;Y&#65533;(3' &#65533;<&#65533;x2T&#65533;&#65533;'&#65533;&#65533;&#65533;&#65533;&#65533;8%&#65533;(xB&#65533;B&#65533;04&#65533;4&#65533;H'6[P &#65533;R8&#65533;&#65533;&#65533;&#65533;PX;&#65533;q&#65533;+D0&#65533;&#65533;U&#65533;&#65533;&#65533;3(0oH&#65533;&#65533;&&#65533;&#65533;UGWM&#65533;&#65533;:&#65533;&#65533;a&#449;a	V&#65533;&#65533;&#65533;/&#65533;p9&#65533;C>&#65533;&#65533;&&#65533;1&#65533;&#65533;(&#65533;he@YH&#65533;&#65533;&#65533;&#65533;MqqL&#65533;&#65533;Y&#65533;&#65533;&#65533;%&#65533;&#353;&#65533;
&#65533;&#65533;C&#65533;&#65533;.15&#65533;&#65533;&#65533;&#65533;&#844;gV1'&#65533;&#65533;&#945;&#1803;H&#65533;&#659;W\&#65533;:H&#65533;Ijy	JR2&#65533;&#46120;&#65533;&#65533;8&#65533;&#65533;B
RM&#65533;&#65533;&#65533;&#65533;&#65533;&#65533;&#65533;&#65533;6&#65533;Mm&#65533;"&#65533;z&#1673;GVy^U&#65533;&#65533;8e1&#65533;;&#65533;	M&#65533;b&#65533;x|&#65533;-*&#65533;&#65533;&#65533;X&#65533;;L&#65533;&#65533;&#65533;tj,&#65533;&#65533;BohS&#65533;&#65533;&#65533;&#65533;R&#1260;&#65533;&#65533;64+l&#65533;&#65533;"'$&#65533;&#65533;1&#65533;!&#65533;`&#65533;&#65533;F&#65533;&#65533;&#65533;
&#65533;&#65533;]&#65533;Z3&#65533;Y&#65533;&#65533;VAbT|&#3456;K&#65533;9\&#65533;B&#65533;&#1792;7&#65533;&#65533;V&#65533;&#65533;	&#65533;#&#65533;&#65533;	&#65533;&#65533;&#1654;6&#65533;&#65533;-&#65533;&#65533;&#65533;wz&#65533;G-_&#65533;&#65533;Cv&#65533;&#65533;+u&:L&#65533;4:&#65533;.j%Uo&#65533;&#65533;&#65533;&#65533;&#1201;&#65533;g&#65533;&#65533;{&#65533;&#65533;H@&#65533;&#65533;} &#65533;&#65533;&#65533;&#65533;%&#65533;&#65533;&#65533;J.&#65533;&#65533; ,&#65533;&#65533;&#65533;&#65533;)%)Y&#65533;&#65533;&,\&#65533;kgb&#65533;&#65533;&#65533;G+&#65533;*<&#65533;&#65533;e&#65533;RD[9&#1825;K\c&#65533;)&#944;` &#65533;W$C4&#65533;[&#65533;&#65533;&#65533;&#65533;&#65533;`&#65533;&#65533;6&#65533;&#65533;(&#65533;p5,&#65533;t&#65533;&#65533;&#65533;>&#65533;&#361;b[&#65533;&#65533;&#65533;1&#65533;&#65533;&#65533;&#65533;&#65533;,&#32822;&#65533;
;&#65533;t&#65533;&#1890;Cdd&#65533;TN&#65533;a&#65533;u&#65533;&#65533;&#65533;&#65533;!>&#65533;&#65533;jc&#65533;&#65533;V&#65533;&#65533;OE*&#65533;%H$\&#65533;\nq&#65533;&#65533;.&#65533;&#65533;*&#65533;La&#65533;&#65533;&#1460;&#65533;#5&#65533;B&#65533;&#65533;E&#65533;&#728;2&#65533;H'&#65533;&#65533;F&#65533;&#65533;&#65533;VvX&#65533;uc8&#65533;B&#65533;&#65533;C&#65533;&#65533;&#1029;*p3;PC^y&#357;&#65533;&#65533;H/b`&#65533;{-&#65533;&#65533;22&#65533;<&#65533;&#65533;S0&#65533;&#65533;[&#65533;DN5&#65533;J&#65533;&#65533;&#65533;;&#65533;=&#65533;&#65533;HkZ&#65533;&#65533;&&#65533;&#65533;&#65533;&#65533;01:&#65533;'&#65533;&#65533;R&#65533;I1&#1809;ab&#65533;"&#65533;&#648;e]s&#65533;&#65533;.&#65533;!&#65533;&#65533;+s&#266;&#65533;&#65533;D&#65533;&#65533;&#65533;&#65533;&#175;&#65533;A&#65533;&#65533;om&#65533;Tq&#65533;@&#65533;hpc&#65533;&#65533;&#65533;&#65533;&#65533;+&#65533;&#65533;G9o&#65533;
p.H&#65533;&#65533;&#1518;&#1241;&#65533;8&#65533;&#65533;&#65533;c-&#65533;X&#65533;M&#65533;`&#65533;&#65533;&#65533;&#65533;&#65533;5&#65533;l&#65533;&#65533;e&#65533;&#65533;&#768;@b&#65533;C(&#65533;&#310;G&#65533;&#65533;O"$&#65533;&&#65533;S&#65533;&#65533;~&#65533;e&#65533;&#65533;d0-&#65533;u&#65533;&#47005;&#65533;&#65533;.4f&#65533;&#65533;&#65533;&#65533;&#65533;~,&#65533;&#65533;&#65533;w&#694493;Zb0DY3o&#65533;d&#65533;&#65533;$.zD3&#65533;&#65533;&#65533;`
S(&#65533;(;&#65533;Pq&#65533;^&#65533;&#65533;	|&#65533;&#65533;
&#65533;&#65533;&#65533;- xO&#65533;&#65533;8&#65533;&#65533;&#57351;Z&#65533;*Ta	c&#65533;&#65533;+d
9 &#65533;;&#65533;1u&#65533;3eCt&#65533;E9&#65533;&#65533;	&#65533;V',V&#65533;'<&#65533;&#65533;v&#65533;&#65533;=C&#65533;&#65533;2&#65533;v&#65533;`&#65533;&&#65533;U&#65533;&#65533;s7&#65533;ai&#65533;B	%UBdB&#65533;`D&#65533; &#65533;&#65533;&#65533;&#65533;&#65533;&#65533;&#65533;&#65533;z&#65533;9&#65533;(\&#65533;&#65533;&#65533;2C&#65533;&#65533;&#65533;>&#65533;r&#65533;C&#65533;&#1210;&#65533;&#65533;%&#65533;&#65533;&#65533;&#65533;&#65533;/&#65533;&#65533;YM~n&#65533;&#65533;t)&#65533;|&#65533;&#65533;H&#65533;&#65533;&#65533;Q&#65533;&#65533;&#65533;c+Qs&#65533;&#65533;Q&#1249;&#65533;&#65533;hVM&#65533;+A&#65533;`&#65533;nq&#669;&#65533;P&#65533;&#65533;&#65533; &#65533;&#65533;2&#65533;&#65533;zE&&#65533;u&#65533;!&#65533;#T&#65533;L'LQj&#65533;5T&#65533;DIq`L&#65533;F~&#65533;;&#65533;$p&#65533; &#65533; X5P&#65533;kgl&#65533;&#65533;&#65533;pp0/KPc@)3&#65533;&#65533;lW&#65533;&#65533;&#65533;&#65533;@&#65533;&#65533;kq&#65533;&#65533;p&#65533;fak&#65533;&#65533;&#65533;&#65533;&#65533;&#65533;&#65533;&#65533;&#65533;xe&#65533;&#65533;v#m&#65533;x&#65533;qAY cU&#65533;g&#65533;&#65533;&#65533;	r&#65533;Vc&#65533;p&#65533;&#65533;n&#1713;*&#65533;m&#65533;7D&#65533;&#65533;)x&#65533;(&#65533;S4Y1&#65533;&#65533;@C&#65533;C&#65533;Y 7|&#65533;Sw&#65533;Z&#65533;&#65533;O&#65533;H4[M9&#65533;'E&#65533;S7pa&#65533;P&#65533;,&#65533;Q&#65533;&#65533;/<G\o&\&#65533;&#65533;$&#65533;cQ&#65533;&#65533;.wF&#65533;&#899;!EgEw&#65533;L$&#65533;~&#65533;'7w(r&#65533;]g&#65533;AYDFV&#65533;&#65533;&#65533;&#65533;P&#65533;&#65533;&#65533;7p&#65533;	&#65533;&#65533;TQ&#65533;&#65533;&#65533;iL&#65533;&$ 5&#65533;e3d`&#65533;p &#65533;F(&#65533;&#65533;W&#65533;	&#65533;V&#65533; t&#65533;
>&#65533;&#65533;&#65533;&#65533;7%&#65533;A>vX&#65533;&#65533;@(p&#65533;]&#65533;&#65533;&#65533;&#65533;@(`&#65533;5m&#65533;&#65533; s&#65533;6[PBr&#65533;*+&#65533;L&#65533;R3&#65533;LW&#65533;&#65533;&#65533;&#65533;m`
&#65533;&#65533;
r W&#65533;&#65533;e&#65533;4&#1665;bU&#65533;A&#65533;&#65533;&&#1478;A&#65533;&#65533;+&#65533;~&#65533;'m&#65533;&#65533;I&#65533;&#65533;7C&#65533;&#65533;&#65533; G&#65533;e[&#65533;&#65533;&#65533;&#65533;e&#65533;}&#65533;&#65533;\%&#65533;&#65533;&&#65533;sp#&#65533;&#65533;8RJ2z&#65533;Gl&#65533;EDa~f&#65533;E&#65533;&#65533;E&#65533;'#&#65533;$&#65533;Fh&#65533; Ud%&#65533;sD&#65533;*&#1158;RF&#65533;mc*zW&#65533;@v/N&#65533;!B&#65533;H0&#1035;&#65533;&#65533;&#65533;A &#65533;&#65533;&#65533;&#65533;}&#65533;&#65533;&#65533;&#65533;&#65533;!M}c'e&#65533;
&#65533;&#278;am&#65533;&#65533;@K&#65533;&#65533;&#65533;V6/&#65533;a&#65533;k8&#65533;6<&#65533;&#65533;&#1038;M&#65533;&#65533;&#65533;&#65533;g&#65533;B5&#65533;&#65533;&#65533;&#65533;
q&#65533;f&#65533;(&#65533;&#65533;yHsjm9&#65533;&#65533;&#65533;P&#65533;[Kp&#65533;&#65533;
&#65533;&#65533;#n]&#65533;6&#65533;&#65533;()t&#65533;A&#65533;2Y&#65533;9&#65533;&#65533;&#65533;B&#65533;&#65533;&#65533;Xbe&#65533;oP&#65533;Y&#65533;)8&#65533;&#65533;|&#65533;&#65533;&#65533;&#65533;&#65533;8&#65533;&#65533;!95&#65533;r&#65533;eEDP&#65533;&#65533;4I&#65533;/&#65533;q03_:&#65533;31&#65533;&#65533;tB&#65533;\fv~&#65533;!&#65533;&#65533;&#65533;VFh5&#65533;&#65533;&#65533;u&#65533;C&#65533;V9&#65533;&#65533;R'&#65533;i&#65533;!? k&#65533;K&#65533;&#512;!c&&#65533;$:.a<&#65533;wT&#65533;&#65533;M&#65533;	&#656;v~y&#65533;Vx&#65533; &#65533;@&#65533;_&#65533;~&#1166;G#&#65533;&#65533;M$V&#65533;&#65533;3&#65533;@i&#65533;
&#65533;@(j&#65533;7e 	&#65533;PN3)&#65533;q/&#65533;aoC^&#65533;q&#65533;]&#65533;&#65533;g &#65533;n&#65533;M$&#65533;&#65533;EB&#65533;x{m&#65533;L&#169;wcB&#65533;&#65533;&#65533;u&#65533;'&#65533;c&#65533;&#65533;P&#65533;&#65533;&#65533;,&#65533;&#65533;&#65533;&#65533;&#65533;f&#65533;2}&#65533;&#65533;EQS&#65533;&#65533;&#65533;z&#65533;&#65533;&#65533;W&#65533;c&#65533;&#65533;&#65533;&#65533;n&#65533;$&#65533;&#65533;.&#597;5&#65533;&#65533;&#65533;g&#65533;&#65533;&#65533;$N&#65533;1W&#65533;Xr&#65533;7/Xdnx(&#65533;Q&#65533;~D&#65533;R&&#65533;cdU#pi1&#65533;&#65533; &#65533;`Y&#65533;Z''&#65533;[4iSwf&#65533;&#65533;9&#65533;S#'$h3&#65533;g&#65533;v&#65533;8(~&#65533;vi &#65533;l&#65533;?M&#65533;&#65533;Hpp&#65533;1z&#65533;&#65533;&#65533;&#65533;!K@
&#65533;&#65533;&#65533;&#65533;
&#65533;@&#65533; &#65533;&#65533;M/Upf&#65533;A&#65533;&#65533;n u&#65533;D&#65533;&#65533;&#65533;bU&#65533;yj&#65533;L&#65533;u&#65533;O@&#65533;j&#65533;6&#65533;+&#65533;(&#65533;&#65533;W&#65533;Q&#65533;&#65533;A&#65533;&#65533;*j&#65533;6iZo&#1690;s&#65533;YW&#65533;)eA8`8&#65533;,!-[&#65533; MDf&#65533;&#65533;.2&#65533;s&#65533;!&#65533;&#65533;&#65533;-&#65533;W$&#65533;#sR&#65533;4:p&#65533;ueTS2g=;#&#65533;c&#65533;jd&#65533;i&#65533;&#686;P8<X&#65533;(&#65533;&#65533;	&#65533;A&#65533;&#65533;o&#65533;2&#65533;/&#65533;&#65533;&#65533;&#65533;J&#65533;rt(&#65533;&#65533;@&#65533;&#65533;&#65533;)&#65533;#&#65533;&#65533;7:y&#609;b&#65533;2&#65533;&#65533;+^&#65533;	&#65533;0&#65533;&#65533;&#65533;v&#65533;&#65533;V&#65533;A&#65533;&#65533;&#65533;&#65533;3?&#65533;	&#65533;&#65533;&#65533;&#65533;&#65533;	T@&#65533;pl&#65533;&#65533;	T]P&#65533;&#65533;L&#65533;&#65533;&#65533;&#65533;&#65533;&#65533;P&#65533;p&#65533;KQ&#65533;I ]I6W&#65533;7)h&#65533;b&#65533;Q&#65533;`&#65533;x'&#65533;&#65533;&#65533;&#65533;&#65533;5)$&#65533;&#65533;&#65533;&#65533;&#65533;&#65533;f&#65533;&#65533;aB~&#65533;&#65533;&#65533;b6&#65533;r&#65533;&#65533;v7R Y&#65533;&#341;&#65533;:&#65533;P&#65533;CT%"&#65533;
 |&#65533;$-(&#65533;&#65533;&#65533;&#65533;&#65533;|&#1547;P&#65533;&#178;by&#65533;&#65533;P&#65533;&#65533;MJ&#65533;>&#65533;Vr4"\fi"&#65533;3"u~$S_&#65533;&#65533;2k&#65533;&#65533;vN&#65533;&#1338;7&#65533;&#65533;bU6&#65533;&#65533;&#65533;B&#65533;&#65533;1h=&#622;c1:&#65533;&#65533;bkZ&#1056;&#65533;u&#65533;&#65533;&#65533;	)r'&#65533;a]B"8k&#65533;&#65533;&#65533;&#65533;&#384;v&#65533;&#65533;	&#65533;
&#65533;&#65533;&#65533;	u&#65533;`&#65533;&#65533;
&#65533;`&#65533;p`&#65533;&#65533;&#65533;Pxg&#65533;B&#65533;fP&#65533;a&#65533;@&#65533;&#65533;&#65533;5W&#65533;&#65533;&#65533;	BN&#65533;b&#529;6i0&#65533;&#65533;
&#65533; W&#65533;&#65533;~&#65533;&#65533;mL&#65533;?&#65533;&#65533;&#65533;&#65533;&#65533;?&#65533;&#65533;m*+&#65533;&#65533;(&#65533;Y6&#65533;&#65533;y_&#16123;&#65533;x&#65533;&#65533;1&#65533;&#65533;Z	&#65533;M&O&#65533;&#65533;&#157;&#65533;Cf1&#178;&#65533;7&#65533;&#65533;G;&#65533;ci&#65533;1&#65533;2t&#65533;&#1879;&#65533;N&#65533;&#65533;&#65533;&#65533;:&#65533;U&#65533;fR'vb&#65533;&#65533;&#10874;&#65533;&#634;s&#65533;&#65533;Vt&#65533;c,7&#65533;&#65533;c&#65533;&#65533; c0&#65533;&#1811;&#65533;\*&#65533;&#65533;c!U&#65533;&#65533;B&#65533;r_&#65533;=&#65533;&#65533;&#65533;W&#65533;;&#65533;&#65533; k~&#65533;&#65533;rOq&#65533;&#65533;&#65533; &#65533;&#1713;]
&#65533;&#65533;'&#65533;&#65533;=&#65533;V&#65533;&#219;&#65533;	X&#65533;&#65533;&#65533;&#65533;&#65533;&#65533;{&#65533;&#65533;&#65533;&#65533;0&#65533;0&#65533; &#65533;&#65533;&#65533;&#65533;&#65533;&#65533;&#65533;yb&#65533;&#65533;Z@M&#65533;&#65533;A&#65533;
&#65533; &#65533;p&#65533;aJn&#65533;\&#65533;l&#65533;$&#65533;&#65533;\&#65533;&#65533;L&#65533;&#65533;&#65533;e7T&#1711;&#65533;&#65533;&#65533;&#65533;&f&#65533;TM&#65533;W&#65533;&#65533;&#65533;&#65533;&#65533;+&#65533;&#1852;!&#65533;p&#65533;&#65533;&#65533;R&#65533;&#65533;OcfP&#65533;&#65533; &#65533;&#65533;&#65533;5&#65533;F&#65533;&#65533;&#65533;tCN&#65533;$&#65533;&#65533;s&#65533;3pf&#65533;&#65533;&#65533;A&#65533;%JIs&#65533;&#65533;gNA&#65533;:+.v&#65533;&#65533;&#65533;&#65533;&#65533;
&#65533;&#65533;K\iYx%`6&#65533;bwK<&#65533;t/&#840;)&#65533;&#65533;3&#65533;b&#65533;&#65533;&#65533;@&#65533; >0u&#65533;&#65533;&#65533;P&#65533;&#65533;r&#65533;S&#12661;zW&#65533;&#65533;"`&#65533;`&#65533;zKl&#65533; Av&#65533;&#65533;@SK`&#65533;&#65533;'&#65533;&#65533;	N`&#65533;0&#65533;&#65533;f&#65533;&#65533;&#65533;&#65533;	&#65533;E&#65533;&#65533;&#65533;&#65533;&#65533;7T&#65533;
Az&#65533;&#65533;^&#65533;&#65533;&#65533;&#65533;Rm&#65533;q;&#65533;J&#65533;d^ &#65533;@&#256;&#990; w&#65533;z &#65533;v&#65533;x&#65533;&#65533;	&#65533; o&#65533;T&#65533;&#65533;&#1641;R&#65533;*j&#65533;&#65533;C`Z&#65533;W&#65533;&#644;&#65533;YoC&#65533;&#65533;&#65533;{&#65533;&#65533;&#65533;&#65533;&#65533;&#498;&#65533;pNt)&#65533;,&#65533;&#65533;&#65533;&#65533;&#65533;c&#65533;&#65533;RT&#65533;C'qS*VK&#65533;&#65533;w&#65533;&#65533;&#1834;&#65533;0_1&#65533;&#65533;&#65533;&#1245;&#65533;&#65533;M&#65533;&#65533;&#65533;-1'+&#65533;V&#65533;S&#65533;\&#65533;	&#65533; &#65533; &#65533;P{&#65533;jYw'&#65533;xS/&#65533;	]&#65533;&#65533;+&#65533;&#65533;&#65533;O0tY&#65533;&#1280;b &#65533;#w_l&#65533;&#65533;@
k&#65533;u^>&#65533;(r&#65533;M&#65533;2CLd$&#65533;&#65533;&#65533;&#65533;&#65533;&#65533;&#65533;&#65533;@&#65533;
&#65533;^ K&#65533;t &#1566; _ 
&#65533;&#65533;
&#65533; &#65533;&#65533;&#65533;&#65533;xX&#65533;e0X&#65533;+OJ
A&#65533;aIM4&#65533;&#65533;&#583;r;bl&#65533;&#65533;[6^0&#65533;0d>A&#65533;&#591;&#65533;r&#65533;
&#65533;&#65533;&#65533;&#65533;&#65533;&#1009;&#65533;
&#65533; &#65533;&#65533;R n&#1028;~%&#65533;&#65533;ws&#65533;4V6&#65533;b&#65533;&#65533;w&#65533;&#1820;J4w&#65533;&#65533;D%U&#65533;e&#65533;%&#65533;x&#65533;e-{lPe#XWO&#65533;u&#65533;7&#65533;&#65533;J4%&#65533;-&#65533;&#65533;H&#65533;&#65533;2&#65533;LN)&#65533;kM;0s&#65533;&#65533;W&#65533;&#65533;&#2034;&#65533;&#65533; &#65533;&#65533;&#65533;&#65533;;R&#65533;&#65533;&#65533;&#65533;&&#65533;&#65533;h&#65533;rd&#65533;&#65533;u&#65533;&#65533;&#65533;cc&#65533;a=&#65533;>&#65533;!EG\&#65533;y	&#65533;&#65533;G&#65533;{&#65533;&#65533;&#65533;&#65533;&#65533;&#65533;N&#65533;&#65533;v&#65533;P&#65533;X8&#65533;&#528;&#65533;C@
&#65533; &#65533;&#65533;#O0}r&#65533;_&#65533;q(&#65533;&#65533;	&#65533;&#65533;Y&#65533;&#321;5&#65533;&#65533;&#65533;&#65533;&#65533;`&#65533;&#65533;&#65533;&#505;+X)&#65533;w&#452;
&#65533;*&#65533;ZEX&#943;&#65533;&#65533;&#65533;&#65533;`&#65533;
&#65533;p&#65533;P&#65533;ie&#65533;0&#65533;&#65533;D&#65533;&#1793;&#65533;M*&#65533;2&#65533;&#65533;Ac&#65533;$)\&#65533;&#65533;&#65533;6&#65533;&#65533;&#65533;&#65533;&#65533;&#65533;L*&#65533;A&#65533;X&#65533; &#65533;&#65533;&#65533;&#65533;&#65533;&#65533;&#65533;&#65533;(&#65533;&#65533;&#65533;&#65533;&#65533;,C&#65533;&#65533;&#65533;1&#65533;&#65533;&#65533;&#65533;j&#65533;*&#65533;c"&#65533;HJ7&#65533;&#65533;a&#65533;&#65533;&#65533;;&#65533;&#65533;&#65533;&#65533;0&#65533;0T&#65533;~b&#65533;c&#452;&#65533;'ym#6&#65533;&#390;&#65533;!o/&#65533;b&#65533;a&#65533;&#65533;g0	&#65533;&#65533;&#65533;&#65533;&#65533;~&#65533;EW&#1263;!&#65533;FV
&#65533;p&#65533;&#65533;&#65533;&#65533;`
K&#65533;/ou3&#65533;!&#65533;&#65533;`&#65533;W&#65533;&#65533;&#65533;'&#65533;P&#65533;&#65533;~&#1153;&#65533;&#65533;0&#65533;&#65533;PkM&#65533;h&#65533;e&#65533;u y\#a+&#65533;&#65533;B
&#65533;T0&#65533;H-X&#1124;&#65533;j8&#65533;
&#65533;6ec&#65533;&#65533;&#65533;
&#65533;Pw&#65533;&#65533;&#65533;_&#65533;@Z&#65533;,:&#65533;&#65533;\&#65533;H&#65533;&#65533;&#1967;7&#65533;~g&#65533;&#65533;&#65533; &#65533;M&#65533;&#65533;7&#1713;&#65533;&#65533;=M&#65533;&#65533;&#65533;&#65533;8NT&#1001;&#65533;&&#65533;&#65533;&#65533;&#65533;&#65533;*&#65533;&#65533;&#65533;&#65533;p Qc&#528;&&#65533;$&#65533;&#65533;&Of|8dF&#265;a&#824;#&#65533;F&#65533;"`x&#65533;&#65533;1&#65533;HK&#65533;8Y&#1188;&#525;"H&#65533;&#65533;&#65533;qF&#65533;$HJ&#65533;&#65533;8&#65533;&#65533;l&#65533;I1U&#65533;&#65533;&#65533;&#65533;&MoB&#65533;&#65533;
&#1579;Mi&#65533;H&#65533;&#65533;D&#65533;&#903;31vEX&#65533;&#65533;_&#65533;&#65533; ;$#&#65533;m&#65533;j&#65533;2Q8p&#65533;&#65533;&#65533; &#65533;&#65533;&#65533;&#759;&#65533;h9&#65533;&#65533;&#65533;&#267;e&#65533;&#65533;(&#65533;&#65533;/meA8&#65533;	&#65533;&#65533;3&#65533;&#65533;s&#65533;LU&#65533;]Z&#65533;&#65533;S&#65533;ib&#65533;r&#65533;&#65533;	S&#65533;&#65533;J9&#65533;&#1717;S&#65533;
&#65533;.]&#65533;\)X&#65533;&#156;P&#65533;l&#65533;ie7&#65533;'X&#65533;&#65533;2&#65533;l&#1564;&P&#65533;&#65533;&#65533;0!N&#65533;&#65533;&#65533;&#65533;&#65533;&#65533;&#65533;&#65533;&#1909;&#65533;IF
&#65533;!X
B&#65533;&#65533;&#65533;;w&#65533;&#1787;&#65533;oz&#65533;;d&#146;B&#65533;&#1692;&#65533;&#65533;&#65533;&#65533;&#65533;Zq&#65533;13&#65533;c&#65533;M&#65533;H#
&#65533;j&#138;!
&#65533;&&#65533;r&#65533;"!&#65533;j&#65533;6&#65533;p&#65533;8\&#65533;F&#65533;0 1E?`&#65533;&#65533;^l&#65533;Ec&#65533; &#65533;aXA&#65533;&#65533;dBk&#65533;&#65533;l&#65533;&#65533;9&#65533;&#65533;3O&#65533;&#65533;&#65533;&#65533;&#65533;&#65533;&#65533;&#65533;&#65533;b2)&&#65533;&#65533;&#65533;2&#65533;&#65533;D&#65533;&#65533;&#65533;nh&#747;&#65533;&#65533;&#37484;&#65533;&#65533;&#65533;	*T&#65533;&#65533;b4&#65533;&#65533;`^&#65533;$a&#65533;&#65533;&#65533;E(&#1160;&#65533;e&#65533;)&#65533;&#194;&#65533;:,I&#65533;&#65533;0&#65533;&#65533;
&#65533;&#65533;&#65533;&&#65533;&#65533;&#65533;&#65533;&#65533;&#65533;IY&#65533;&#65533;&#65533;&#65533;j&#65533;!~(&#13037;$&#65533;A"&#188;,&#65533;3&#680;&#65533;
&#65533;3&#65533;&#65533;!&#65533;`O~&#65533;V@&#65533;&#65533;!.z1&#65533;>U:&#65533;&#65533;e&#65533;!&#65533;d&#65533;&#65533;+&#65533;&#65533;&#65533;'&#65533;&#65533;+O!&#11944;&#65533;W&#65533;
&#65533;&#65533;&#65533;Z&#65533;&#65533;*&#65533;&#65533;&#65533;&#65533;/&#65533;&#65533;(&#65533;&#65533;&#65533;&#65533;&#65533;R&#1365;u&#65533;q&#65533;=}&#65533;S&#65533;X&#65533;|&#65533;!w&#65533;&#373;&#65533;&#65533;*&#65533;&#65533;E@!&#65533;XT&#1636;&#65533;&#65533;m&#65533;
'&#65533;&#65533;&#65533;&#65533;&#65533;i6&#65533;J&#560;&#65533;/&#65533;&#65533;CU&#65533;@D81E_&#65533;hF_&#65533;`&#65533;&#65533;4&#65533;&#715;z4&#65533;&#65533;&#65533;&#65533;&#65533;&#65533;&#65533;H$e&#65533;l&#65533;F&#65533;+&#65533;&#65533;&#65533;&#65533;R&#65533;&#65533;d&#65533;&#694;pvk&#65533;&#65533;	.&#65533;z&#65533;(&#65533;z&#65533;`&#65533;Y&#65533;&#65533;Y&#65533;|E&#65533;c&#65533;F&#65533;(<&#65533;Se&#65533;&#65533;k&#65533;	v&#65533;&#65533;&#65533;f&#65533;WI&#65533;N&#65533;r-&#65533;&#65533;C&#65533;.&#866;UYI&#65533;T&#65533;&#65533;&#65533;&#65533;8&#65533;j&#65533;I-&#65533;&#65533;&#65533;&#65533;-&#65533;&#65533;&#65533; &#65533;&#65533;&#65533;&#65533;V&#65533;&#65533;x&#65533;c&#65533;&#65533;&#65533;w2&#65533;oNd&#65533;Q&#403;&#65533;d&#65533;	&#65533;nj"&#65533;m;&#65533; &#65533;f+&#65533;/&#65533;&#65533;&#65533;M&#1152;p&#65533;&#47523;'&#65533;x_&#65533;]u&#65533;kw&#65533;r&#65533;c&#65533;5&#893;&#65533;&#65533;woeP&#65533;S&#65533;&#65533;&#65533;&#65533;&#65533;&#8350;&#65533;&#65533;
&#65533;/Ae\fY&#65533;&#65533;&j#nx&#65533;&#65533;KD&#65533;&#65533;(` dX@&#65533;&#65533;.&#65533;j&#65533;D*;Y&#65533;N&#Y	G"&#65533;&#65533;&#65533;^&#65533;A&#65533;"&#65533;c&#65533;&#65533;&#65533;S&#65533;&#65533;-&#65533;<&#65533;&#65533;&#1824;&#65533;C&#65533;&#65533;&#1316;Q&#65533;&#65533;&#65533;T"&#65533;p$J%&#65533;&#65533;&#65533;&#65533;V&#65533;PG:&#65533;V&#65533;u&#65533;&#65533;&#65533;ANs&#65533;1&#65533;&#65533;&#65533;X&#65533;	&#65533;F0&#65533;d$c&#65533; &#65533;,&#65533;&#65533;&#65533;8&#65533;aL&#65533;&#65533;E&#65533;F(&#65533;&#65533;&#65533;Te&#65533;&#65533;[&#65533;&#145;!&#65533;a&#65533;&#485;&#65533;&#65533;&#65533;h&#65533;Km&#65533;H&#65533;&#65533;S&#65533;.&#65533;'\&#65533;&#65533;D&#65533;&#65533;@\>&#65533;AJ&#65533;&#65533;XP&#65533;	_<T&#65533;;&#65533;`&#65533;&#65533;2&#65533;&#65533;d&#65533;"
&#65533;&#65533;MN~R.PKZ&#65533;&#65533;]&#65533;p<V&#65533;&#65533;&#65533;@	&#65533;q&#65533;n^CbL&#65533;&#65533;&#65533;/x&#65533;H&#65533;&#65533;q&#65533;&#65533;&#65533;/&#65533;&#65533;OJ\&#65533;:&#65533;&#65533;~&#354;n&#65533;&#65533;A&#65533;7(&#65533;a!;	&#65533;&#65533;)&#65533;!\&#65533;B^&#65533;X&#65533;&#65533;&#65533;ZV&#65533;Ac)&#65533;|&#65533;hhC
&#65533;&#65533;&#65533;"&#65533;&#65533;yz&#65533;f5&#65533;&#65533;G0&#65533;&#65533;&#65533;FO&#65533;Y~&#65533;34~&#65533;Ab&#65533;s&#65533;&#65533;.&#65533;&#65533;Y`	&#65533;&#65533;&#65533;&#65533;$&#65533;0&#65533;(U&#65533;&#1104;l&#65533;-4&#65533;	"!&#1713;&#65533;p&#65533;&#65533;&#65533;`&#65533;&#65533;W#&#65533; &#65533;&#65533;|1&#65533;'&#65533;-&#65533;P&#65533;0&#65533;&#65533;M&#65533;&#65533;&#65533;x&#65533;^&#65533;4t&#65533;8&#65533;&#65533;
d*0N&#65533;&#65533;&#65533;H&#65533;&#65533;&#65533;&#65533;&#65533;a&#65533;&u&#65533;&#65533;M&#65533;&#65533;R&#65533;&#65533;y&#65533;&#65533;&#65533;&#65533;B	&#65533;9c&#65533;8&#65533;&&#65533;2&#65533;!\&#65533;&#65533;(J&#65533;xe&#65533;&#65533;&#65533;&#65533;)&16A&#65533;/k&#1650;!&#65533;"O&#65533;&#65533;G0&#65533;[T`&#65533;1&#16780;X&&#65533;&#65533;M&#65533;&#65533;V A&#65533;_ C&#1045;&#65533;&#65533;&#65533;&#65533;(&&#65533;&#65533;&#65533;&#65533;&#65533;&#65533;&#65533;&#65533;&#65533;/&#65533;)&#65533;Wz&#65533;&#65533;&#65533;&#65533;d)(X!;]h&#65533;%.a
S&#65533;&#65533;ixN8y&#1215;Z&#65533;[=Z&#65533;b2Z&#65533;d&#65533;Y&#65533;&#36450;&#65533;,9	W&#65533;"&#65533;&#65533;f+p&#65533;jr&#65533;&#65533;l&#65533;+7&#1602;&#65533;&#65533;&#65533;^Xym,&#65533;&#65533;%&#65533;&#65533;S&#65533;&#65533;^.&#65533;]&#65533;B)i&#65533;&#65533;(&#65533;&#65533;&@!&#65533;!a{C&#65533; &#65533;'
&#65533;&#65533;X[&#65533;&#65533;&#65533;&#65533;W&#65533;nFy&#65533;O&#65533;&#65533;
5x&#65533;r&#65533;%&#65533;g&#65533;&#65533;a&#65533;OD&#901;&#65533;sC}p;&#65533;&#65533;j)&#65533;&#65533;R&#65533;&#65533;&#65533;&#65533;p&#65533;A&#65533;&#65533;os&#65533;p&#65533;&#65533;=&#65533;&#65533;43&#65533;&#65533;&#712;]fn&#65533;&#65533;&#65533;&&#65533;&#65533;,X&#65533;&#65533;&#65533;&#65533;<&#65533;&#65533;&#65533;<&#65533;9x!L[&#65533;N&#65533;&#65533;7&#65533;&#65533;&#65533;&#65533;&#65533;&#65533;P1z&#65533;GH&#65533;&#65533;&#65533;J&#65533;&#65533;&#65533;&#65533;&#137;&#40709;&#16131;&#65533;o&#65533;&#344;&#65533;:&#65533;&#65533;&#65533;P&|&#65533;&#65533;g"&#65533;G!&#65533;&#65533;p&#65533;p&#65533;/&#65533;a&#65533;^Dx&#65533;k7C&#65533;&#65533;&#65533;&#65533;W&#65533;$!(Y&#65533;&#65533;&#65533;!&#65533;&#65533;h&#65533;6&#65533;.&#65533;md%&#65533;&#65533;J&#65533;.wa&#65533;:&#65533;&#65533;j9&#65533;m![i(PA
&#65533;+jJ&#65533;&#65533;&#65533;%/o&#65533;&#65533;F^&#65533;&#65533;&#65533;&#65533;J&#65533;h&#65533;&#1826;&#65533;&#65533;&#65533;&#65533; O&#65533;&#65533;+fM&#65533;&#65533;!BF,*E&#338;6v&#65533;pL&#65533;6b(n'&#65533;6&#65533;&^=&#65533;&#65533;pN&#65533;&#65533;^6P&#65533;&#65533;&#65533;S+BQ"&#65533;&#65533;&#2052;!|PF&#1764;PC&#65533;&#65533;@&#65533;`&#65533;F&#65533;&#65533;&#65533;&#65533;X&#65533;&#65533;p&#65533;&#65533;D&#65533; &#65533;{&#65533;/3&#65533;LsN2W&#65533;&#65533;2&#65533;&#65533;&#65533;da&#65533;x/Ok&#65533;&#265;&#65533;&#65533;&#65533;3&#65533;"&#65533;\&#65533;P&#65533;&#65533;]D&#65533;&#65533;&T6&#26480;&#65533;`&#65533;tV&#65533;=B&#65533;&#65533;VRT&#65533;&#65533;4&#65533;&#65533; F;&#65533;s>&#65533;6&#65533;&#65533;l&#65533;i3t&#65533;m&#36603;&#65533;SMk&#65533;&#65533;&#65533;AO&#65533;1&#1501;j&#65533;sQt2| &#65533;&#65533;&#885;w&#65533;;&#65533;&#65533;&#65533;&#65533;&#65533;&#1881;&#65533;&#65533;{(&#65533; &#65533;R&#65533;Jw&#65533;B&#65533;&#65533;&#65533;&#65533;&#65533;!oh&#65533;&#65533;&#65533;yQ&#65533;&#359;&#65533;v&#65533;C&#65533;8b	&0&#65533;&#65533;&#65533;(&#65533;53&#65533;&#65533;&#65533;E&#65533;a&#4724;&#65533;&#65533;^&#65533;&#65533;\&#65533;&#65533;6cm&#65533;&#65533;&#65533;&&#65533;&#65533;L&#65533;|cf&#65533;/&#65533;&&#65533;&#65533;&#65533;;&#65533;B88&#65533;&#65533;&#65533;E&#261;1&#65533;B &1qd|	FsTB&Jk&#65533;q&#65533;VC&#65533;&#65533;y&#65533;&#65533;x0&#65533;4Pr0&#65533;7&#65533;*&#65533;&#65533; _&#65533;&#65533;&#65533;&#666;"i&#65533;&#65533; &#65533;&#65533;Y&#65533;P&#65533;&#65533;r&#65533;9&#65533;&#65533;H"R3,&#65533;uP&#65533;&#65533;JX`&#65533;&#65533;&#65533;&#65533;&#65533;&#65533;&#65533;/&#65533;&#65533;8(/&#65533;~&#65533;XP&#65533;&#65533;&#65533;,&#65533;&#65533;v&#65533;,(R-&#65533;&#1591;M&#65533;A&#65533;3&#65533;:&#65533;_&#65533;$wh&#65533;"&#65533;8&#65533;&#65533;&#7245;&#65533;&#65533;&#65533;&#65533;&#65533;&#65533;&#65533;&#65533;&#65533;&#65533;&#65533;	&#65533;Kh&#65533;&#65533;&#65533;3&#65533;&#65533;0&#65533;&#65533;&#65533;&#65533;5&#65533;I&#65533;&#65533;&#65533;&#65533;b&#65533; 	_&#65533;.&#65533; &#65533;@&#65533;:&#65533;8&#65533;uj&#65533;&#65533;&#65533;&#65533;&#805016;&#65533;&#202;U&#65533;&#65533;&#65533;A&#65533;jn&#65533;&#65533;&#1654;,&#65533;&#65533;&#65533;=&#65533;6&#296;&#65533;&#65533;&#65533;o&#634;Wx&#65533;&#65533;&#65533;&#65533;9&#65533;9!V&#65533;;&#65533;&#65533;{&#65533;2]&#65533;&#65533;Y&#65533;&#65533;=&#65533;)&#65533;S&#65533;Xp7&#65533;;'&#65533;	+\&#65533;&#65533;&#1118;&#363;-&#65533;`5&#65533;S?&#361;&#65533;&#65533;&#65533;&#65533;&#65533;&#65533;*&#65533;&#65533;&#65533;&#1599;
y&#65533;/&#65533;&#65533;&#65533;!&#65533;&#65533;&#65533;&#65533;&#65533;wH&#65533;4&#65533;&#65533;r&#65533;@&#65533;V&#1602;2&#65533;9J&#65533;&#388;x*&#65533;&#65533;$t&#65533;&#65533; ,&#65533;p&#65533;!XH[,aP&#65533;r&#65533;y&#65533;&#65533;&#65533;VH&&#65533;YA&#65533;&#65533;=h&#65533;/&#65533;ml&#65533;: &#65533;;&#65533;TP&#65533;&#65533;&#65533;&#65533;&#65533;4/&#65533;&#65533;8&#65533;&#65533;"&#65533;&#65533;&#65533;/&#65533;3H&#65533;4`]&#65533;4&#65533;&#65533;&#65533;&#65533;&#65533;@&#65533;&#65533;"&#65533;-&#65533;,N&#65533;&#65533;hI<W&#65533;Q&#65533;&#65533;&#65533;xp&#65533;9&#65533;&#65533;5&#65533;&#65533;&#65533;&#65533;&#65533;
&#65533;&#65533;}B&#65533;&#65533;&#41493;&#65533;'&#65533;(&#65533;J&#65533;&#65533;&#65533;&#65533;1Z3/&#65533;O&#65533;&#65533;&#65533;
&#65533;9(&#594;&#65533;&#65533;&#65533;&#65533;@EI&#65533;&#65533;&#65533;&#65533;&#65533;r&#65533;&#65533;F&#65533;!&#65533;	&#65533;&#65533;&P&#65533;(x&#65533;S&#65533;"5&#65533;&#65533;&#65533;&#65533;/D&#65533;&#65533;@,]&#65533;P4N&#1598;vH_x&#65533;<&#65533;;`&#65533;&#65533;&#65533;
+&#65533;&#65533;8&#65533;*&#65533; &#65533;&#65533;&#65533;&#65533;&#65533; &#65533;i&#65533;*&#65533;C&#65533;&#65533;&#708;&#65533;i&#65533;I&#65533;&#65533;&#65533;&#65533;&#65533;
&#65533;.&#65533;H/&#65533;&#65533;C&#65533;rh&#65533;Xh9V&#65533;&#65533;&#65533;&#1033;&#65533;H&#65533;4&#65533;	/y&#65533;&#65533;&#1600;I&#65533;)&#65533;&#65533;Q&#65533;8&#65533;@&#65533;&#65533;&#65533;1&#65533;uH&#65533;d&#65533;&#65533;&#65533;&#65533;$&#65533;3Auh&#65533;&#621;&#65533;&#65533;&#65533;0O&#65533;&#65533;/tc&#65533;r&#65533;W&#65533;&#65533;x&#65533;u&#65533;,&#65533;DIx0&#65533;}&#65533;A&#65533;&#65533;A&#65533;O&#65533;<&#65533;&#65533;&#65533;,^R&#65533;&#65533;9#&#65533;9&#65533; &#65533;5SPz&#65533;&#65533;5&#65533;&#65533;&#65533;&#65533;&#65533;C&#65533;&#65533;C6^&#65533;}&#65533;&#659;&#65533;.,qM1&#65533;&#65533;Q&#65533;KMh>b `&#65533;8&#1028;1&#65533;&#65533;&#65533;9)&#65533;&#65533;&#65533;&#65533;&#65533;&#65533;/>&#65533;&#65533;#&#65533;&#65533;7&#65533;v&#65533;&#65533;&#65533;&#65533;`p&#65533;d-_&#65533;&#65533;1&#65533;,/(I&#65533;pRV &#65533;&#65533;&#452;&#65533;W8)&#65533;N&#65533;B&#65533;&#65533;&#65533;B&#65533;h&#65533;&#65533;1&#65533;&#65533;&#65533;&#65533;&#65533;&#772;z&#65533;&#65533;h@&#65533;S
&#65533;F&#1613;&#65533;,&#65533;%&#980;&#65533;&#65533; &#65533;d2&#65533;_`@k&#65533;'(&#65533;0T3&#65533;&#65533;$E&#65533;rd) &#65533;&#65533;X3&#65533;d:&#65533;Wp&#551;&#65533;&#65533;&#65533;/ &#65533;^&#65533;&#65533;F&#65533;@&#65533;K8&#65533;SP8Cd&#65533;M F&#65533;X&#65533;4x&#65533;-r&#65533;&#65533;l&#65533;/&#65533;&#65533;{&#65533;	A&#65533;&#65533;0&#65533;&#65533;'<&#65533;@&#65533;`&#65533;&#65533;;Vk&#65533;^&#65533;A2&#65533;&#65533;"&#65533;&#65533;-&#65533;"&#65533;L&#65533;&#65533;&#65533;&#674;J:\{&#65533;&#65533;(&#65533;&#65533;P&#65533;&#247104;1:&#65533;QoI&#65533;&#65533;&#65533;&#65533;YP&#65533;E&#65533;&#65533;W(3I&#65533;&#65533;j&#65533;&#65533;&#65533;s&#65533;&#65533;=&#65533;&#65533;K&#65533;&#65533;&#65533;&#65533;h&#65533;&#65533;Tt&#65533;
&#65533;`8&#65533;jc&#65533;>@&#65533;&#65533;&#65533;&#65533;&#65533;&#65533;9p&#65533;&#65533;&#65533;&#546;~&#65533;&#65533;#&#65533;h&#65533;&#65533;xAW&#65533;9&#65533;&#65533;&#65533;@8&#65533;y&#516;A&#65533;&#65533;&#65533;K&#849;&#65533;7&#65533;&#65533;&#65533;&&#526;:&#65533;&#65533;&#65533;&#65533;Wh&#65533;H%*&#65533;U&#65533;&#65533;&#65533;&#65533;\1&#65533;_h&#65533;3S&#65533;g&#65533;X&#130;E&#65533;^x&#65533;7&#65533;:&#220;&#65533;4&#65533;P&#65533;X*!&#65533;L&#322;K(v@Rb&#65533;&#65533;&#65533;&#778;&#65533;&#65533;&#65533;3&#65533;&#65533;&#1904;Uu0&#65533;&#65533;o&#65533;yFh&#65533;~O&#65533;,*&#65533;
'&#65533;u&#65533;&#65533;&#1230;]r&#65533;?&#65533;Z:&#65533;S&#65533;&#65533;&#65533; !\!&#65533;&#65533;&#65533;&#65533;'&#65533;J&#65533;&#65533;Vpuq&#65533;&#65533;|&#65533;&#208;&#65533;'&#65533;&#65533;*	&#65533;&#65533;&#65533; &#65533;&#65533;k&#1222;&#65533;&#65533;7&#65533;&#65533;#&#65533;&#65533;&#65533;&#1584;&#65533;
N&#65533;&#65533;&#65533;$&#65533;&#65533;&#65533;&#65533;"K&#65533;Q&#65533;&#65533;K&#65533;&#65533;D&#65533;&#65533;&#65533;H&#65533;&#65533;h&#65533;9HEb&#65533;`8ETT&#65533;$Z&#65533;^&#65533;.&#65533;Sh&#65533;wI&#65533;&#65533;&#65533;a&#65533;c
&#65533;7x&#1178;l#&#65533;p&#65533;&#1411;r&#65533;&#65533;Q4&#65533;&#65533;&#65533;&#65533;YJ&#65533;%((&#65533;&#65533;`&#65533;&#65533;_&#65533;&#65533;&#65533;&#65533;&#65533;&#65533;r(A/&#65533;&#65533;w&#65533;V@R`@:&#65533;I&#65533;*(\`8&#65533;&#1694;(&#65533;,"&#65533;&#65533;5&#65533;
Z&#65533;I&#65533;f)xa&#65533;&#65533;&#65533;&#65533;r"&#65533;!&#65533;Hc&#65533;"vs&#65533;&#65533;&#65533;4H&#65533;&#65533;&#65533;&#65533;&#65533;	&#65533;0&#65533;<+aY&#65533;*&#65533;"5xN&#65533;&#65533;UIMP&#65533;U&#65533;&#65533;ETUOp&#65533;4$&#65533;A0 ;&#65533;&#65533;&#65533;&#65533;&#65533;&#65533;
&#65533;&#65533;]&#65533;.&#65533;V&#65533;V&#65533;&#65533; &#65533;'&#65533;&#65533;&#1596;&#1711;&#65533;&#65533;&#65533;&#65533;&#1745;R&#65533;J&#65533;&#65533;&#65533;&#65533;&#65533;&#65533;&#65533;&#1786;y&#65533;&#65533;&#65533;"X3&#65533;&#65533;&#65533;&#65533;L&#65533;&#65533;&#65533;N&#65533;&#65533;&#65533;&#65533;2&#1675;&#65533;X&#65533;&#65533;&#65533;&#65533;&#65533;V3Q)r&#65533;"}0]8x_`e&#65533;&#1677;@{&#65533;v&#65533;&#65533;&#65533;MP&#65533;&#65533;(B&#65533;`&#65533;NM c&#65533;&#65533;&#65533;kY&#65533;&#65533;	&#65533;@&#65533;&#65533;&#65533;(&#65533;&#65533;Y&#1244;&#65533;&#65533;&#65533;&#65533;&#65533; *F&#1543;]&#65533;&#1949;(&#65533;&#65533;&#65533;&#65533;]&#65533;J&#[&#41836;/ &#65533;e&#65533;)x&#65533;/&#65533;&#65533;&#65533;1UHT&#65533;&#65533;&#65533;&#65533;c&#65533;&#65533;2&#1650;&#65533;&#1306;!^&#65533;D5!2&#65533;&#65533;$&#65533;*h&#65533;&#65533;&#1186;&#65533;B&#65533;&#65533;&#65533;Zv&#1634;v&#65533;&#65533;8&Bf&#620672;&#65533;&#1156;N&#65533;&#65533;&#65533;{&#65533;&#65533;Q&#65533;o&#65533;"9`F&#65533;U&#65533;>&#65533;c&#65533;&#65533;Xv&#65533;&#65533;_&#65533;{&#65533;&#65533;&#65533;h&#65533;9&#65533;&#65533;&#1360;&#65533;sC{R&#65533;&#65533;&#65533;&#907;&#65533;A&#65533;(=,&#1535;&#65533;%>.HE^&#65533;&#65533;W&#65533;9&51&#65533;a&#65533;&#65533;P8&#65533;KK&#65533;5&#65533;$y!&#65533;{^&#65533;7&#65533;p^B&#65533;&#65533;E&#65533;&#65533;t&#65533;&#65533;`&#65533;_&#65533;Y&#65533;&#65533;(&#65533;&#65533;M&#65533;A/ YV&#65533;&#65533;&#65533;&#65533;&#65533;&#65533;&#65533;&#65533;&#65533;\&#65533;&#65533;fa&#1417;&#65533;&#65533;&#65533;4&#65533;i&#65533;&#65533;WN6S4&#65533;&#65533;5&#65533;&#65533;&#1201;	i&#65533;3&#65533;[H&#65533;&#65533;
&#65533;Xz&#65533;@8&#65533;6&#65533;	&#65533;RQ&#65533;&#1538;H&#65533;&#65533;t&#65533;a&#65533;&#65533;&#65533;&#65533;&#65533;&#65533;&#65533;\H&_H&#65533;&#65533;@7)`T&#65533;;1<&#65533;&#65533;#F &#130;gIS&#65533;L=n&#65533;l&#65533;Z/&#65533;&#65533;&#16816;xs&#65533;&#65533;&#65533;,&#65533;vi&#65533;T&#65533;E&#1542;&#1489;&#65533;&#65533;	&#65533;1S&#65533;4Q&#65533;&#65533;&#65533;&#65533;&#65533;U0&#65533;Y d&#65533;&#65533;\<T&#1296;&#65533;&#65533;;&#65533;&#65533;B&#1784;e&#65533;&#65533;"{&)&#36866;&#65533;+&#65533;&#65533;&#65533;i&#65533;&#65533;&#65533;9l&#65533;&#65533;'W]&#65533;&#270;&#65533;&#65533;&#65533;&#65533;&#65533;&#65533;] &#65533;;&#65533;&#65533;&#65533;&#65533;&#65533;&#65533;1&#339;f&#65533;\&#65533;j(&#65533;&#65533;&#65533;}c&#65533;&#65533;CA&#65533;&#65533;&#1507;Y&#65533;P.&#65533;&#968;&#65533;!&#65533;6&#65533;MPM8&#65533;.RU`&#65533;W =&#65533;&#65533;-&#65533;&#65533;HV(&#65533;M&#65533;&#65533;/&#65533;&#65533;];&#65533;&#65533;&#65533;&#65533;7*&#65533;&#65533;Nf;&#65533;&#65533;Y/&#65533;&#65533;&#65533;&#1155;*j&#65533;, &#65533;3&#65533;&#65533;&#65533;&#65533;jN&#65533;ID&#65533;@X&#65533;88.&#65533;&#65533;!&#65533;3P?-&#65533;tZ&#65533;y&#65533;rRx&#65533;&#65533;&#65533;7&#65533;&#65533;2&#65533;&#65533;Hp
&#65533;&#65533;K#V&#65533;&#65533;&#65533;&#65533;&#65533;\&#65533;_:!&#65533;C&#65533;&#65533;a&#65533;w&#65533;Z&#65533;&#65533;W&#65533;&#65533;&#65533;GU ;/&#65533;%&#65533;M&#65533;F&#65533;&#65533;8S&#65533;&#1743;&#65533;oa&#65533;j=&#65533;;&#65533;Xn&#65533;L&#65533;&#65533;V&#65533;&#65533;&#65533;&#65533;&#65533;n&#65533;&#65533;&#65533;&#65533;&#65533;bu&#65533;@3&#65533;@#"Z&#65533;&#65533;)&#65533;&#1283;A&#65533;&#65533;&#65533;X&#65533;&#65533;c&#65533;<p'&#65533;r&#65533;&#65533;&#65533;(&#1661;42W&#65533;d&#65533;&#65533;]&#65533;&#65533;7(&#65533;&#65533;Lq%Rb(&#65533;Y`&#65533;&#65533;OMT?&#65533;&#1883;&#65533;&#65533;P$&#65533;)&#65533;&#65533;R&#65533;Os&#65533;&#65533;N8&#65533;&#65533;&#65533;0&#65533;0F&#1420;&#65533;a&#65533;,X&#65533;&#65533;MP'&#65533;* ^;&#65533;&#65533;dh&#65533;&#65533;&#65533;&#65533;O8&#65533;&#65533;8&#65533;&#65533;I&#65533;&#65533;k=&#65533;p&#65533;g&#65533;A&#65533;z&#65533;3&#65533;6 6&#65533;&#65533;&#65533;&#65533;6&#65533;&#65533;&#65533;&#65533;&#65533;b&#65533;?&#65533;*&#65533;&#65533;P>&#65533;&#65533;`&#65533;1z;[&#65533;S&#65533;&#65533;&#65533;&#65533;m&#65533;&#65533;+&#1213;k&#65533;j&#65533;%&#65533;&#1828;&#65533;&#65533;&#1310;&#65533;
]3&#65533;^@Ua)*&#65533;&#65533;Q&#65533;x&#65533;B_![&#768;&#65533;e &#65533;T&#65533;&#65533;'Co&#65533;&#65533;&#65533;&#65533;&#65533;e&#65533;&#65533;&#65533;E&#1547;&#65533;&#65533;x&#65533;&#65533;O&#65533;<.d>*&#65533;&#65533;-Vk&#65533;&#65533;&#65533;&#65533;&#65533;k &#65533; &#65533;|&#65533;B&#65533;9&#65533;C&#65533;&#65533;|*&#65533;&#65533;
&#65533;&#65533;&#65533;v&#65533;&#65533;&#65533;aW&#65533;&#65533;&#65533;&#65533;=!TNwv&#482;a&#65533;W&#65533;&#1451;{J&#1226;&#65533;0LfK&#65533;&#65533;8&#65533;]+&#65533;l&#65533;]&#65533;W:&#65533;&#65533;A&#1104;&#65533;U&#65533;E&#65533;&#65533;&#65533;&#65533;&#65533;{&#65533;8&#65533;x&#65533;~>X&#65533;&#65533;;&#65533;X&#65533;7&#65533;&#65533;0UD)rzn&#65533;&#65533;s&#65533; &#65533;&#65533;&#65533;&#65533; &&#65533;z&#65533;h&#65533;&#65533;%&#1124;-&#65533;&#65533;&#65533;+`&#65533;8XL&#65533;&#65533;%s&#65533;&#65533;&#65533;&P&#65533;p&#65533;&#1850;c&#65533;<yi2&#656;&XN&#65533;p&#65533;&O&#65533;<i&#1189;&#65533;@&#65533;P$:&#65533;%#D&#65533;X&#65533;&#65533;&#65533;&#65533;&#65533;&#65533;H+C&#65533;S&#65533;&#65533;08&#65533;&#65533;&#65533;&#65533;K&#455;mc&#65533;&#806;0U`~&#65533;&#65533;L&#65533;4^&#65533;v&#65533;"&#65533;&#65533;&#65533;.eH&#65533;Z&#65533;&#65533;;w&#65533;&#65533;-&#65533;&#1970;c&#65533;<&#65533;&#65533;2&#65533;N/v`&#65533;)#f&#65533;&#65533;&#65533;v&#65533;v&#65533;R&#65533;#&#65533;/i&#65533;\)&#65533;&#65533;.R&#65533;H&#65533;RcD&#65533;&#65533;Y&#65533;H&#65533;/
,&#65533;&#65533;&#65533;&#65533;&#65533;&#65533;,&#65533;&#65533;&#2163;R{&#65533;&#65533;&#65533;a&#206;1#&#65533;&#65533;!&#65533;i&#65533;&#65533;{&#65533;&#65533;&#65533;I&#270;&#65533;&#400;-&#65533;&#65533;&#65533;e&#65533;*`&#462;,&#65533;&#65533;c&#590;&#&#65533;KxX&#65533;E&#65533;&#65533;I&#65533;'9TNu&#65533;&#65533;a&#65533;&#65533;&#65533;&#65533;]F&#65533;&#65533;&#65533;&#1774;&#65533;&#65533;&#65533;5&#65533;*&#65533;s 1&#65533; cWR&#65533;q&#65533;FcO8&#65533;&#65533;'&#65533;&#65533;&#65533;Oi&#65533;&#65533;&#65533;R&#65533;5U&#65533;&#65533;&#65533;P&#65533;&#65533;]&#65533;(&#65533;N(^x"&#65533;&#65533;&#65533;&#65533;&#65533;I&#65533;U$&#65533;K&#65533;&#65533;\n=&#65533;'7&#65533;&#65533; &#65533;&#65533;s&#65533;3&#65533;dqC&#65533;&#65533;Mf&#65533;a&#65533;u&#65533;&#65533;KV<&#65533;&#65533;T#&#65533;_Hq&#65533;T+&#65533;$&#65533;D`J&#65533;&#65533;-6&#65533;c5&#65533;$V/a&#65533;&#65533;L5F4Pm&#65533;&#65533;&#65533;M&#65533;&#65533;&#65533;&#1182;.q&#65533;\&#65533;&#65533;g&#65533;B&#65533;2&#65533; &#65533;	PMp&#65533;VTRyqPR&#49733;gp&#65533;&#65533;\_&#65533;&#65533;&#65533;u&#65533;&#65533;I&#65533;	FJ9&#65533;&#1061;&#65533;,&#65533;&#65533;&#65533;KM&#65533;(&#65533;&#65533;&#65533;e$&#65533;&#65533;&#65533;&#65533;&#65533;a&#65533;&#65533;D&#65533;&#65533;N&#222;&#65533;&#65533;&#65533;&#1542;&#65533;&#65533;`&#65533;&#65533;j&#65533;&#65533;&#65533;o&#65533;&#65533;g3&#65533; &#65533;|&#65533;&#65533;6[o&#65533;&#65533;+n&#65533;&#65533;&#1476;&#65533;!y&#65533;&#65533;+&#65533;Mw1&#65533;lW&#65533;2&#65533;&#65533;&#65533;+&#65533;&#65533;&#65533;
+&#65533;&#65533;],&#65533;&#786;&#65533;GMau&#65533;{&#65533;&#65533;&#65533;d&#65533;&#65533;&#65533;$&#65533;&#65533;1'Y&#65533;&#65533;&#65533;0	&#65533;&#65533;,&#65533;&#65533;&#65533;
,&#65533;&#65533;&#65533;Ol9G,&#65533;p&#65533;&#65533;&#65533;Q&#65533;TA{A+&#65533;&#65533;&#65533;&#65533;&#65533;H&#65533;.o&#65533;2&#600;i'X&#65533;	&#65533;
&#65533;%&#65533;&#705;&#65533;&#65533;|5dQ&#65533;If&#65533;}&#65533;1&#65533;DaQ&#65533;{b&#65533;'&#65533;xB&#65533;&#65533;8&#1412;_&#65533;1L;&#65533;P&#65533;J=Y&#65533;X&#65533;&#65533;&#65533;D&#65533;K1I1Di&#65533;i&#65533;&#1359;9&#65533;EG&#65533;2&#65533;/&#65533;x&#1107;&#65533;&#65533;}4&#65533;&#65533;DlE;&#65533;&#65533;|tVMi8&#65533;&#1092;Y&#65533;&#1118;[&#65533;&#65533;)&#65533;&#65533;&#65533;&#65533;Q&#65533;O}&#65533;&#65533;&#65533;&#1338;N&#65533;t&#65533;&#65533;&#65533;&#65533;b&#65533;&#65533;I	V&#65533;&#65533;&#65533;}*&#65533;U]&#65533;vd&#897;zUc&#65533;i&#65533;A&#65533;&#65533;h&#65533;.&#65533;&#65533;j&#65533;&#65533;&#65533;\&#65533;OB&#65533;&#65533;&#65533;f&#65533;&#65533;&#65533;&#65533;`&#65533;+r&#65533;&#14609;Y&#65533;_&#65533;&#65533;1&#65533;!&#65533;W&#65533;"e&#65533;&#65533;+<&#65533;&#65533;Wd&#65533;&#65533;PE,&#65533;AX<&#65533;x&#65533;&#65533;C&#65533;&#65533;5&#65533;&#65533;lc&#65533;i&#1175;2&#65533;&&#65533;!&#65533; &#65533;*T&#65533;&#65533;ib L&#65533;0X&#65533;&#65533;&#65533;k&#65533;&#65533;&#65533;&#65533;&#65533;&#65533;)A&#65533;P&#65533;/]&#65533;c2&#65533;&#65533;&&#65533;&#65533;&#65533;_&#65533;&#65533;&#65533;x&#65533;F&#65533;&#65533;0kd]S&#65533;&#65533;T&#65533;'&#65533;&#65533;=&#65533;&#65533;&#65533;&#65533;&#65533;G9)IB&#65533;&#65533;P&#65533;`&#65533;_8C&#65533;&#65533;3&#65533;&#65533;f&#65533;&#65533;4&#65533;4&#65533;A&#65533;&#1550;&#65533;&#65533;&#65533;&#65533;&#65533;p&#65533;P(&#65533;q&O4&#65533;N$&#65533;&#65533;&#65533;&#65533;8x&#65533;vh&#65533;D&#65533;&#65533;5&#65533;4s,y&#65533;@&#65533;8d&#65533;$V&#65533;@&#65533;&#65533;&#65533;T&#65533;&#65533;&#65533;+&#65533; &#65533;&#65533;l&#65533;&#65533;p[>U&#65533;1Y&#65533;#fX(d&#65533;i&#65533;B&#65533;&#65533;&#65533;&#65533;&#65533;&#65533;&#65533;&#65533;&#65533;&#65533;Z4A&#65533;(&#65533;A&#65533;0F;~&#65533;)&#65533;Ye*&#65533;&#65533;&#662;&#65533;-
+&#610;&#65533;&#65533;N&#65533;&#65533; &#65533;&#65533;&#598;&#65533;.&#65533;-mu&#65533;&#65533;&#65533;j&#65533;&#65533;&#65533;&#65533;&#65533;$&#65533;&#65533;&#65533;&#65533;&#65533;&#65533;7&#65533;&#65533;&#65533;&#65533;&#65533;&#65533;vim R&#65533;Wv&#65533;z&#65533;&#65533;&#65533;/\&#65533;&#65533;Mx&#65533;&#65533;$&#65533;&#65533;&#65533;V&#65533;!`&#65533;0&#65533;&#65533;d>&#65533;(}|&#65533;&#65533;0&#65533;&#65533;	&#65533;&#65533;&#65533;Z
0&#65533;&#65533;&#65533;G!+&#65533;&#65533;&#65533;}&#65533;&#65533;&#65533;Sq&#65533;&#65533;>"4*&#65533;Ap&#65533;@&#65533;
R&#257;!&#65533;&#65533;&#65533;XQX&#65533;&#65533;s&#65533;K&#65533;d"b&#65533; &#65533;&#65533;>vmE&#65533;&#65533;#!Igs!&#65533;r&#65533;&#65533;&#65533;of&#65533;(z&#65533;&#65533;&#769;rQ&#65533;&4'&#65533;&#464;&#65533;Ga&#65533;,&#65533;&#65533;&#586;dI"T&#65533;&#65533;Q&#65533;&#65533;
&#65533;&#65533;	u&#65533;&#65533;(&#65533;&#65533;&#65533;`4N"|l&#65533;-+&#37964;<&#65533;'&#65533;&#284;&#65533;&#65533;&#1064;&#65533;q.v&#65533;&#65533;&#65533;&#65533;&#65533;'$&&#65533;&#65533;,h&#65533;&#65533;&#65533;dO0o&#65533;C&#65533;&#65533;PPWkxC&#65533;0&#65533;&#65533;&#65533;q(S&#65533;&#65533;&#65533;*5D&#65533;&#65533;TL&#65533;B&#65533;&#65533;&#65533;&#641;(}&#65533;]g<u&#65533;&#65533;&#65533;miOc&#65533;&#65533;D&#65533;&#65533;.,&#65533;}&#65533;&#65533;&#65533;&#65533;w&#65533;&#65533;4	U&#65533;C&#65533;84&#65533;D&#65533;\&#401;&#65533; &#65533;&#65533;&#65533;&#65533; &#65533;L1&#65533;l[&#65533;t!&#65533;Wt&#65533;&#65533;010b:"X&#65533;&#65533;x&#65533;&#65533;&#1532;$&#65533;&#65533;^&#65533;&#65533;&#65533;iW\&#65533;4C(&#65533;&#65533; <&#1036;7&#65533;J&#65533;?&#65533;BIe&&#65533;&#65533;pSb&#65533;&#65533;R&#65533;&#65533;Q&#65533;u&#65533;o&#65533;&#65533;&#65533;&#65533;&#65533;&#65533;&#65533;&#65533;&#65533;G5W#&#65533;&#920;G@=&#65533;&#65533;&#65533;F&#65533;>&#239;&#65533;&#65533;&#65533;DFT,T&#65533;']&#65533;&#65533;p&#65533;Z&#65533;#a&#65533;7&#65533;eeM6G&#65533;eG2`1D\&#65533;T",q&#65533;rN&#65533;0&#65533;IpaY&#65533;l"&#65533;9&#65533;-&#65533;(&#65533;&#65533;&#65533;&#65533;&#65533;&#65533;&#65533;&#65533;=9&#65533;9/&#65533;B&#65533;x&#65533;&#389;("&#65533;&#65533;x&#65533;<&#65533;D/&#545;&#65533;&#65533;&#65533;&#65533;>&#65533;8?&#1452;QN&#65533;&#65533;&#65533;&#47861;&#65533;&#65533;&#65533;&#65533;0b1&#65533;&#65533;
Y&#65533;&#588;&#65533;&#2027;[OQ&#335;?&#65533;&#65533;I&#65533;%&#65533;&#65533;&#65533;O[&#65533;&#65533;h&#65533;&#65533;&#65533;&#65533;~&#65533;5U&#65533;&#65533;&#65533;Y&#65533;&#65533;K]&#65533;hD`&#65533;&#65533;&#1390;x&#65533;&#65533;&#65533;&#65533;W<Pb &#65533;jK7&#522;&#65533;&#65533;&#65533;e0&#65533;a&#65533;L&#65533;&#8272;u3l&#65533;x&#65533;B&#65533;,0oyI&#65533;&#65533;A&#65533;#P&#65533;&#65533;v71&#65533;&#65533;&#65533;E&#65533;{X,|&#65533;&#65533;&#65533;4&#65533;Bs"&#65533;<1&#65533;&#65533;'&#65533;T@l&#65533; &#65533;d&#65533;&#65533;T&#65533;+&#65533;&#65533;88&#65533;*B!&#65533;&#65533;&#65533;V&#65533;3)&#65533;&#65533;+_&#65533;!	&&#65533;&#65533;"\&#65533;&#65533;P.n
P&#65533;d&#65533;{&#65533;42&#65533;&#65533;&&#65533;&#65533;&#65533;&#65533;V&#65533;ES&#65533;&#65533;&#65533;&#65533;P&#65533;'&#65533;&#65533;%~F&#65533;&#65533;X&#65533;&#65533;&#65533;&6}&#65533;&#65533;@4k[9&#65533;&#65533;&#65533;$r&&#65533;&#65533;&[L&#65533;&#65533;2nc&#65533;.&#65533;&#65533;8}}a&#65533;x&#65533;&#65533; 8&#65533;mv &#65533;1~&#65533;&#65533;8&#65533;&#65533;#&#65533;&#65533;jU&#65533;&#65533;&#65533;6&#65533;&#65533;&#65533;&#65533;&#65533;_&#65533;&#65533;)C&#65533;&#65533;&#65533;^&#65533;&#65533;-O&#65533;A&#65533;q&#65533;T&#65533;&#65533;]#(&#65533;&#65533;~+W&#65533;&#65533;R&#65533;Z(A&#65533;&#1533;&#65533;v&#65533;&#65533;&#65533;&#65533;|&#65533;&#65533;&#65533;RI&#65533;&#65533;&#65533;&#65533;&#65533;&#65533;&#65533;s/&#65533;&#65533;&#1241;yC'@&#65533;&#65533;q&#65533;&#65533;&#65533;&#65533;D'Z&#65533;2&#65533;&#65533;&#65533;&#65533;&#65533; &#65533;&#65533;E&#65533;&#65533;i-&#65533;"&#65533;PO-Ou&#65533;l,<&#65533;&#65533;(&#65533;0H&#65533;+&#65533;&#65533;'X&#65533;,<&#551;&#65533;A,&#65533;1&#65533;&#65533;&#65533;&#65533;&#65533;&#555;&#65533;&#65533;T&#65533;&#65533;&#65533;&#65533;A&#65533;A+&#65533;(&#65533;&#65533;&#65533;CR&#65533;'&#65533;&#65533;&<&#65533;,l&#65533;&#65533;,&#65533;&#1680;&#65533;&#65533;(&#65533;&#65533;&#65533;&#1361;h&#65533;&#65533;&#65533;GT&#65533;N8Z&#65533;C/pA&#65533;]&#65533;Ah&#65533;&#65533;A7C&#65533;#&#65533;&#65533;&#65533;.&#65533;D&#65533;&#65533;&#65533;DAW-&#65533;&#65533;&#1240;&#65533;&#7681;&#65533;/C0lB&#65533;xH&#65533;&#65533;[&#65533;R&#65533;ad&#65533;D<&#65533;&#65533;0
f`&#532;&#65533;:&#65533;0&#65533;&#65533;&#65533;&#65533;&#65533;&#65533;A&#2036;A&#65533;&#65533;&#65533;&#65533;&#65533;Nx&#65533;J&#65533;Y&#65533;&#999;L&#65533;)&#65533;&#65533;&#65533;&#65533;0&#65533;^8A&#65533;&#65533;i&#65533;&#65533;x&#65533;&0]TT[
&#65533;&#65533;Glf&#65533;aTL(&#65533;A-&#65533;0c&#65533;#&#65533;&#65533;&#65533;&#65533;@p&#65533;&#65533;
x&#65533;&#65533;&#65533;&#65533;&#65533;AzPA&#65533;q&#65533;Q]	&#65533;&#65533;K&#65533;&#65533;ypP&#65533;&#65533;&#65533;	&#776;&#65533;&#65533;&#65533;&#65533;.&#65533;&#65533;&#65533;|VP!I4&#65533;"&#65533;D&#65533;`D]&#65533;0G&#65533;@&#65533;&#65533;&#65533;Cu&#65533;p&#65533;Jm&#65533;&#65533;&#65533;&#65533;I&#65533;,&#65533;^b&#65533;,L&#65533;/<&#1084;&#65533;&#65533;CT&#65533;&#65533;P(&#65533;&#65533;1&#65533;C&#65533;&#65533;/&#1281;@&#65533;&#65533;&#65533;E0&#65533;#QR&#65533;&#65533;D&#65533;&#65533;G&#65533;&#65533;&#65533;&#65533;&#65533;VCn&#1869;&#65533;&#65533;&#65533;&#65533;p&#65533;&#65533;&#65533;-&#65533;&#65533;&#65533;(Q&#65533;X&#65533;&#1281;0&#65533;&#65533;&#65533;&#1292;&#65533;8&#65533;c|&#65533;&#65533;A&#65533;&#65533;`&#65533;	&#65533;&#65533;1&#65533;&#65533;p&#65533;&#65533;y&#65533;UP&#65533;&#65533;pD>~&#65533;K&#65533;ITFt&#65533;&&#65533;&#65533;*&#65533;&#65533;P&#65533;&#65533;&#65533;9&#65533;&#65533;&#65533;k&#65533;.&#65533;C&#65533;4"`F1&#65533;a&#65533;A&#65533;&#65533;"&#65533;&#65533;/&#65533;E;&#1029;xq&#65533;&&#265;&#65533;&#65533;^&#65533;&#65533;&#65533;@&#65533;9&#65533;&#65533;LG&#65533;$&#65533;&#65533;&#65533;	F&#65533;&#65533;y&#65533;&#65533;&#65533;&#65533;]z&#65533;E&#65533;Y&#65533;
&#65533;aHax&#309;&#65533;\@TA}&#65533;g|K	&#65533;3&#65533;&#65533;,TGp&#65533;&#65533;Ab&D&#65533;&#65533;&#65533;G6&#65533;[A&#65533;&#65533;&#65533;@&#65533;p&#65533;TP&#65533;l&#65533;&x&#65533;8&#65533;X&#65533;&#65533;,&#65533;&#244;;&#65533;&#65533;&#65533;[&#65533;&#65533;&#65533;&#65533;&#65533;cdM&#65533;c&#65533;D
&#65533;&#65533;qBL&#65533;&#65533;T'@Y&#65533;+t&#65533;&#257;&#65533;X(P&#65533;z&#65533;0&#65533;1&#65533;&#65533;&#65533;"Y&#65533;&#65533;Z&#65533;A&#65533;&#65533;>R&#65533;&#65533;10H|&#65533;+&#65533;<UwxBOP&#65533;&#65533;O\&#65533;&#65533;M&#65533;&#65533;3&#65533;d&#65533;&#65533;&#65533;X%D&#65533;$,B&#65533;&#65533;&#65533;G&#65533;w1&#160;&#65533;*,Y&#65533;P&#65533;K&#65533;AE&#65533;V&#65533;&#65533;&#31236;&#65533;&#65533; C&#65533;,)Y&#65533;O&#65533;h&#65533;yhB&#65533;&#65533;Yl&#65533;DH&#65533;T&#65533;&#65533;`&&#680;&#65533;Q&#65533;(&#65533;@p&#65533;&#514;&#65533;
&#65533;Vf&#65533;&#65533;&#65533; &#65533;&#65533;.&#65533;&#65533;
Y&#65533;&#65533;,&#65533;.xya&#1013;}&#65533;&#65533;
&#65533;$1PJ&#65533;&#65533;&#65533;&#65533;&#65533;,J&#65533;&#65533;+ &#65533;0&#65533;&#65533;M&#65533;Ejb&#65533;v]f&#65533;$&#65533;b&#49776;<&#65533;&#65533;&#65533;&#65533;&#65533;iTh&#65533;&#65533;&#65533;X&#65533;	|&#65533;
P&#65533;&#65533;Hp&#65533;B&#65533;&#65533;&#65533;&#65533;P&#65533;l&#65533;[7&#65533;&#65533;7&#65533;&#1216;&#65533;X&#65533;y&#65533;9&#65533;&#65533;yT&#65533;pB&#65533;&#65533;QP&#200;&#65533;R&#65533;p&#65533;f&#65533;&#65533;T&#65533;T&#65533;&#65533;&#65533;d&#65533;4&#65533;LxAtD&#65533;0X&#65533;A&#65533;&#65533;&,&#702;&#65533;B0&#65533;&#65533;&#65533;,C9&#65533;&#65533;M}p'CXC+&#65533;l&#65533;/&#65533;E&#65533;&#65533;T&#65533;&#65533;&#65533;$&#65533;w&#65533;&#65533;b4A8&#65533;0<&#65533;1&#65533;B &#65533;_&#65533;|&#65533;&#463;&#65533;GHB&#65533;&#1923;&#1469;(&#65533;8&#65533;Z^&#65533;J`&#65533;&#65533;A&#257;&#65533;q&#65533;H&#65533;&#65533;&#65533;&#65533;&#65533;X&#65533;&#1216;A&#65533;I)&#65533;&#65533;&#65533;Q,C0&#65533;&#862;@&#65533;&#65533;4&#65533;&#65533;&#65533;2,&#65533;0&#65533;`&#65533;M&#65533;&#65533;&#65533;&#65533;&#65533;1<&#65533;&#65533;&#65533;	&#65533; &#344;)&#65533;8UX&#65533;&#65533;.&#65533;&#65533;(&#65533;^f&#65533;&#65533;H&#65533;\&#65533;&#65533;g..&#65533;^&#65533;&#65533;.&#65533;&#65533;c.C]&#65533;.&#65533;&#65533;DAc&#65533;&#65533; (&#65533;(&#65533;&#65533;&#65533;&#65533;W&#65533;T]&#65533;[p&#291;&#65533;&#65533;0l&#65533;2nY&#1540;&#65533;&#65533;pEe&#65533;&#65533;&#65533;$&#65533;&#65533;U&#65533;m6&#65533;1&#1335;&#65533;*&#65533;|&#65533;&#1024;&#65533;Q&#65533;&#65533;&#65533;,&#65533;"&#65533;p&#65533;&#65533;&#65533;q&#65533;&#65533;&#65533;&#65533;O&#65533;	&#65533;&#65533;&#65533;&#65533;i&#65533;&#65533;&#65533;&#65533;:&#65533;#&#65533;&#65533;c'&#65533;&#65533;&#65533;&#65533;E0&#65533;e&#65533;&#65533;b&#65533;&#65533;M=ZI&#65533;&#65533;4&#65533;&#1125;&#65533;&#65533;&#65533;&#65533;A&#65533;,&#65533;&#65533;&#65533;&#65533;&#680;&#65533;vu&#65533;/&#65533;(&#839;l&#65533;-1&#65533;B&#65533;I&#65533;91|&#65533;&#65533;&#65533;+&#65533; 1&#65533;&#65533;h&#1501;&#65533;&#65533;&#65533;!+[M&#65533;K&#65533;&#65533;&#65533;h&#65533;{D&#65533;d&#65533;Nr&#65533;$&#65533;r&#65533;f&#65533;&#65533;&#65533;&Pl&#65533;&#65533;A&#65533;&#65533;`>&#65533;&#65533;/|&#342;]&#65533;&#65533;&#65533;=&#65533;Hx&#65533;/&#65533;&#65533;c&#65533;
^&#65533;&#65533;I&#65533;&#65533;Q&#65533;@8&#65533;Xr&#65533;,"&#65533; &#65533;&#65533;hD%&#681;	$&#65533;
<&#65533;&#65533;^'y&#65533;&#65533;X&#65533;/&#65533;	&#65533;v&#65533;&#65533;&#65533;&#65533;p&#65533;x&#65533;&#65533;nJ&#65533;&#928;&#65533;X&#65533;-2uB&#65533;mf F&#65533;&#65533;&#3193; (&#65533;&#65533;-&#65533;U&#65533;&#65533;&#1936;&#65533;EY&#65533;&#65533;Y0&#65533;&#65533;2.&#65533;>&#65533;a&#1801;&#65533;da&#297;&#65533;f&#65533;1&#65533;fi$c&#65533;@&#65533;&#65533;&#65533;&#65533;&#65533;&#820;6&#65533;&#65533;&#65533;&#65533;MrTJ&#65533;&#65533;&#65533;,rBp&#65533;n)&#65533;b8&#65533;.&#65533;u(&#65533;x&#65533;&#65533;]X&#65533;b&#65533;&#65533;&#65533;[&#65533;E&#65533;(\d&#65533;&#65533;bA&#65533;&#65533;Io&#65533;],&#513;&#65533;pB&#65533;rBvrB+&#65533;B&#65533;&#65533;&#65533;&#65533;xAc&#65533;&#65533;0h&#65533;!&#65533;1&#1537;&#65533;&#65533;&#65533;0&#65533;$V&#65533;NP&#65533;u&#65533;&#65533;Ie2`-&#605;`A&#65533;&#65533;5&#65533;h&#65533;&#65533;kN&#65533;%&#65533;BrN&#65533;&#65533;&#65533;{&#65533;&#65533;
`6&#65533;,X&#65533;h&#65533;%&#65533;:&#65533;&#1281;em&#65533;0H&#65533;[&#65533;p&#65533;4&#65533;0&#65533;"0&#65533;A!&#65533;,7&#65533;&#766;&#65533;;$&#65533;0&#65533;&#65533;&#65533;&#65533;&#65533;b&#65533;S&#65533;`&#65533;&#65533;&#65533;H&#65533;&#65533;Z&#65533;&#65533;&#65533;&#65533;o&#65533;&#65533;2&#65533;-&#65533;X&#65533;m&#65533;&#65533;&#65533;&#285;|I&#1603;naw&#65533;&#65533;a&#65533;&#65533;&#65533;&#65533;&#65533;:M&#65533;&#65533;&#65533;&#1665;&&#65533;&#65533;&#65533;Z&#65533;)N&#65533;Q&#65533;&#65533;~&#65533;I&#65533;kv&#65533;&#65533; &#65533;&#65533;&#65533;&#65533;Y&#65533;j&#65533;&#65533;&#65533;&#65533;ET:&#65533;&#65533;&#65533;&#65533;I&#65533;'&#65533;&#65533;E&#65533;M&#65533;&#65533;2&#65533;0&#65533;&#65533;A&#65533;&#65533;&#65533;&#65533;R&#65533;&#65533;_)5&#65533;&#65533;&&#65533;~r(&#65533;L0&#65533;X&#65533;C&#65533;B(F}y&#65533;p&#65533;%&#65533;&#65533;&#65533;[&#65533;&#65533;&#65533;&#65533;&#65533;0&#65533;y+&#65533;&#65533;T&#65533;&#65533;5S&#65533;i&#65533;&#65533;&#65533;O&#65533;&#769;&#65533;&#65533;&#65533;&#65533;&#65533;Mq&#161;&#65533;-U&#65533;&#65533;&#65533;&#65533;b<&#65533;H&#513;&#65533;&#65533;&#65533;&#65533;"&#65533;&#65533;wbm&#65533;%&#65533;&#65533;9#B:s,%&#65533;A|&#547;u*&#65533;KG&#65533;&#65533;&#65533;&#47869;&#65533;&#65533;h&#65533;&#65533;&#65533;:|&#65533;1`)&#65533;&#65533;&#65533;j#&#65533;B2&#65533;IP&#65533;&#65533;&#65533;&#65533;0hiy&#65533;b&#65533;&#65533;&#65533;&#65533;&#65533;&#65533;+&#65533;VK&#65533;|N&#65533;P{&#65533;s&#65533;&#65533;|&#65533;&#65533;&#65533;&#65533;&#65533;"E&#65533;&#65533;M&#65533;s&#65533;&#9756;A\&#65533;6x&#65533;&#65533;&#65533;&#65533;&#1716;T&#1036;&#65533;Q&#65533;&#65533;1&#43434;&#65533;k:&#65533;&#65533;&#65533;&#65533;wi&#65533;c&#65533;&#65533;&#65533;m&#65533; T7&#65533;,&#65533;a&#50836;&#65533;Tl&#65533;hn&#65533;&#65533;f@&#65533;&#65533;&#65533;K&#65533;TA&#65533;&#65533;$b&#65533;&#65533;&#65533;k0xb&#65533;&#65533;&#65533;&#65533;&#65533;h&#65533;&#65533;B&#65533;i&#65533;&#65533;&#176;&#65533;v&#65533;5&#65533;q&#65533;u&#65533;&#65533;&#65533;&#65533;&#65533;&#65533;&#65533;.&#65533;&#65533;/&#1541;&#65533;bPCv&#65533;ia&#65533;&#65533;'&#65533;T&#65533;&#65533;a+A&#65533;-aA&#65533;&#65533;&#65533;oC&#65533;0&#65533;,t&#65533;&#65533;&#65533;&#65533;qUrJ&#65533;G&#65533;&#65533;&#65533;&#1049;&#65533;,&#65533;&#65533;f&#65533;/t&#65533;Uh&#1748;	&#65533;&#65533;I8&#65533;Z&#65533;+ &#65533;F&#65533;M&#1335;Z.KP&#65533;&#65533;&#65533;&#65533;0&#65533;&#65533;L%0Ad&#65533;K&#65533;&#1439;&#65533;MFd,&#65533;
2x&#65533;&#65533;&#65533;%F&#65533;BF&#65533;&#65533;&#65533;BAH&#65533;01tB2,&#316;&#132;&#65533;&#65533;zS&#65533;("&#65533;&#284;T&#65533;G&#65533;A(<&#65533;^&#65533;WM&#65533;&#65533;(UR7&#65533;0&#65533;&#65533;&#65533;&#65533;.&#65533;&#65533;&#65533;VH8&#65533;Z&#65533;8&#65533;&#65533;&#65533;&#65533;&#65533;&#65533;n&#65533;&#65533;&#65533;&#65533;{&#1782;&#65533;&#65533;tB(`&#65533;0&#65533;&#65533;^&#65533;>El!T &#65533;m&#65533;&#65533;`&#65533;E&#65533;&#65533;&#65533;x&#65533;&#1317;&#65533;&#65533;&#65533;l&#65533;k&#65533;&#65533;Ad5&#65533;&#65533;&#65533;&#65533;j&#65533;&#65533;j&#65533;*r&#65533;&#65533;&#65533; &#65533;&#65533;&#1842;-0&#65533;&#65533;C&#65533;&#65533;q&#65533;&#65533;&#65533;&#65533;&#65533;Hb@&#65533;+&#65533;&#65533;&#65533;y&#65533;&#65533;(0&#65533;&#65533;yKyPwz&#154;/&#65533;.C18&#65533;&#65533;<H&#65533;&#65533;&#65533;H&#65533;&#65533;&#65533;P&#65533;|&#65533;>&#65533;&#1888;&#65533;&#65533;&#65533;1d:)U0C&#65533;&#65533;&#65533;k&#65533;&#65533;&#65533;A&#65533;]&#65533;Y&#65533;&#65533;10o&#1350;&#65533;&#65533;&#65533;&#65533;&#65533;&#65533;&#65533;&#65533;&#65533;,pb&#1787;dB&#65533;2h&#65533;;&#65533;&#306;&#65533;&#287;&#65533;&#65533;&#65533;&#65533;$47&#65533;&#65533;&#65533;|As&#65533;&#65533;G&#65533;>b&#65533;xE^&#65533;&#65533;,jSpA`&#65533;&#1264;&#65533;v]&#65533;d&#65533;,&#65533;&#65533;&#65533;&#65533;].)
)i&#65533;&#65533;QL&#65533;&#65533;&#1181;&#777;&#65533;&#65533;&#65533;7&#65533;I&#65533;E&#65533;&#65533;1&#65533;Xtc&#1924;&#65533;&#65533;&#65533;a&#65533;pU`&#65533;&#65533;DD&#65533;&#65533;4&#1730;&#65533;&#65533;&#65533;&#65533;	&#65533;9&#65533;aA&#135;&#65533;&#65533;S&#65533;P+&#65533;+uT@&#65533;&#65533;s&#1766;&#65533;&#65533;w&#65533;U&#65533;t&#65533;&#65533;\&#1802;]P>&@&#65533;[&#65533;LX,MR&#65533;@&#65533;"&#21076;/&#65533;&#65533;Y&&#65533;&#65533;&#65533;u(&#65533;&#65533;&#65533;A#&#65533;, )&#1154;B&#65533;!bEKC&#65533;xy&#65533;IU,`&#200;&#65533;&#65533;jM&#65533;&C&#65533;&#65533;2&#65533;h&#65533;&#65533;1&#65533;&#65533;l&#65533;&#65533;&#656;'C&#65533;B&#65533;&#65533;&#65533;&#1259;X&#65533;f&#65533;&#65533;&#65533;+OU&#65533;j&#65533;&#65533;&#65533;WO&#65533;:m&#65533;&#65533;I&#65533;Y&#65533;`&#65533;&#65533;&#65533;&#65533;&#65533;&#65533;&#65533;&#65533;n&#65533;&#65533;&M&#65533;X&#65533;`&#65533;
a&#65533;X&#65533;&#65533;&#65533;&#65533;	&#65533;&#142;&#65533;t&#65533;&#65533;
&#65533;W&#65533;&#65533;)3&#65533;&#1400;s&#65533;H&#65533;&#65533;t/TN&#65533;d&#65533;&#65533;&#922;8&#1252;&#1636;&#65533;&#1584;Vi&#65533;,&#65533;&#65533;J*
sK&#65533;&#65533;&#65533;W&#65533;&#65533;"'&#65533;&#65533;u&#65533;&#65533;<y&#65533;dN2w&#65533;&#65533;)&#65533;&#65533;p&#65533;&&#2033;&#65533;&#65533;&#65533;s&#600;I&#65533;&#65533;&#1907;F)H&#65533;M&#65533;&#65533;&#65533;N&#65533;&#65533;&#65533;&#65533;p&#65533;&#65533;&#65533;&#65533;&#65533;&#65533;v&#65533;&#65533;&#65533;&#65533;/&#65533;CO&#65533;&#65533;&#65533;7&#65533;P&#65533;&#65533;&#65533;H&#65533;c&#65533;H.&#65533;z&#65533;	&#65533;;&#65533;v&#65533;Q&#65533;_&#65533;&#65533;&#1008;&#65533;0m&#65533;:d!&#65533;&#65533;W&#65533;&#65533;1,&#65533;&#65533;&#65533;&#65533;hte&#65533;&#65533;F&#65533;&#65533;&#65533;NF)&#65533;C&#65533;1( !Dw&#65533;&#1184;&#65533;"&#65533;&#65533;&#65533;O
(L#H&#65533;Q&#65533;&#65533;&#65533;&#65533;FL&#65533;&#65533;&#65533;z&#65533;#&#65533;)q&#65533;&#65533;@)c&#65533;m&#65533;&#65533;r.&#65533;V>&#65533;&#477;e&#65533;9&&#65533;&#65533;X&#65533;D&#65533;_&#65533;ig&#65533;>&#65533;&#65533;$&#65533;&#288;h&#65533;!&#65533;\&#65533;&#65533;A&#65533;&#65533;@#>&#65533; &#65533;0)$@5&#65533;>&#65533;&#65533;&#65533;V&#65533;&#65533;&#65533;h&#65533;	&#65533;afa%&#65533;/&#65533;&#65533;B&#65533;[&#65533;*&#65533;&#65533;H&#65533;
(&#65533;j"&#65533;7&#1586;)&#65533;&#65533;T&#65533;)K&#65533;&#65533;.&#65533;+&#65533;&#65533;*k&#65533;&#65533;f&#65533;E&#65533;WX&#65533;e.&#65533;	&&#65533;j_&#65533;$&#65533;D&#65533;&#65533;&#65533;&&#65533;4&#65533;'&#65533;<&#65533;0/6&#65533;E&#65533;&#65533;f&#65533;)&#65533;a^&#65533;C&#65533;W&#65533;#&#65533;&#65533;|7*&#65533;&#65533;Y8&#65533;&#65533;&#65533;4&#65533;&#65533;e&#65533;ud&#65533;C&#65533;&#65533;&#65533;&#65533;&#65533;&#65533;&#65533;&#65533;
/&#65533;&#65533;&#65533;W&#65533; r0(8!&#65533;W8&#65533;#](T&#1112;k&#65533;Yf&#65533;&#65533;&#65533;&#65533;&#65533;3=}&#65533;b,
&#65533;&#65533;'&#65533;&#65533;'.&#65533;'&#65533;&#1948;&#65533;C@.&#65533;`&#65533;&#65533;vb&#65533;	/&#1424;#&#65533;/&#65533;L#&#65533;u@&#65533;&#65533;&#65533;&#65533;0+&#65533;&#65533;&#65533;!&#65533;&#65533;*+&#65533;&#65533;$&#65533;&#65533;&#65533;8r;]&#474;X&#65533;&#65533;.H{&#65533;e&#65533;&#65533;$4&#65533;&#65533;>&#65533;&#65533;&#65533;&#65533;&#65533;&#65533;I&#25982;&#65533;&#1812;&#65533;&#65533;&#65533;&#65533;Fz)g&#65533;{=&#65533;c&#65533;KnAY&#65533;4&#65533;~&#65533;(5&&#65533;7"&#65533;&#65533;&#65533;/&#65533;&#65533;&#65533;Pw&#65533;f&#65533;M&#26115;&#65533;Pp&#65533;E;&#1807;F0&#65533;K8&#65533;]k#&#65533;&#65533;|#,&#65533;&#65533;&#65533;&#65533;&#65533;&#65533;&#65533;&#65533;.&#65533;@$&#65533;&#65533;/&#65533;Tb&#65533;"&#65533;Vo"VV&#65533;H#&#65533;&#65533;pO&#65533;&#65533;&#65533;&#65533;.X&#168;&#65533;&#65533;X*;&#65533;2U &#65533;-V`&#65533;&#65533;&#65533;&#65533;5&#65533;M&#65533;&#65533;&#65533;&#65533;
&#65533;.&#65533;&#65533;
Y&#65533;&#65533;E<&#65533;1&#65533;N&#65533;A!&#65533;a&#1812;S%&#65533;x&#65533;]^&#65533;0&#65533;&#65533;`t+&#65533;"&#65533;U^&#65533;&#65533;&#65533;7&#65533;&#65533;&#65533;&#65533; &#65533;&#65533;&#65533;\&#65533;&#65533;f&#65533;qabR&#65533;&#65533;&#1062;&#65533;&#65533;&#65533;&#65533;+&#65533;4"u&#65533;v&#65533;&#65533;&#65533;&#1412;4&#65533;O&#65533;&#65533;Z&#716;1&#65533;&#65533;dg8{&#65533;P&#65533; &#65533;&#65533;&#65533;&#65533;	?&#65533;&#65533;cD2&#65533;	&#65533;PZo&#65533;&#65533;9@&#65533;Pc&#65533;;&#65533;&&#1056;K"Y&#65533;&#65533;
v&#65533;&#65533;O&#712;EL3&#65533;.&#65533;GF&#65533;&#65533;P&#65533;&#65533;&#65533;&#65533;<&#65533;'{&#65533;+|!&#65533;74*94&#65533;b&#65533;6&#65533;:(ip&#65533;&#65533;Dh&#65533;@I&#65533;&#65533;iW&#65533;B&#65533;v&#65533;#JS&#65533;&#65533;&#65533;&#65533;1)E&#65533;&#65533;&#65533;&#65533;&#65533;|&#65533;4&#65533;a&#65533; &#65533;&#65533;&#65533;&#65533;5E&#65533;M\@&#852;&#65533; =&#65533;&#65533;f&#65533;&#65533;&#65533;&#65533;(Uho&#65533;f&#65533;p
B&#65533;p&#65533;{i&#65533;&#65533;&#65533;aJDMj&#65533;T&#65533;W*&#65533;
{&#65533;&#65533;FHB&#65533;&#65533;&#65533;J%7&#65533;&#65533;P&#65533;&#65533;&#65533;[&#65533;
&#65533;&#65533;x&#65533;r&#65533;&#65533; &#65533;F?&#65533;&#65533;t#&#65533;&#65533;&#65533;x&#65533;,X&#65533;&#65533;&#65533;&#65533;X&#65533;&#65533;&#65533;&#65533;"&#65533;&#65533;0\t&#65533;m&#65533;*3B&#65533;61u1
]&#65533;a&#65533;p&#65533;z&#65533; >y&#65533;MPa42&#65533;'&#65533;&#65533;&#65533;&#65533;&#65533;&#65533;&#65533;U&#65533;&#65533;&#65533;N8b#&#65533;&#65533; &#65533; &#65533;@J(,&#52240;&#65533;(g&#312;Wt&#65533;&#65533;9#&#65533;&#65533;&#65533;&#65533;&2&#65533;&#65533;&&#65533;k>B&#665;&#65533;&#65533;3J&#65533;&#65533;g_&#65533;&#65533;O&#1158;&#65533;-
&#65533;&#65533;S,&#65533;&#65533;]0U@O&#65533;&#65533;&#65533;z&#65533;&#65533;&#2020;-u&#65533;H&#65533;&#65533;
x&#65533;S&#65533;H&#65533;a&#65533;+f&#65533;x&#65533;&#65533;&#1454;&#65533;0$!&#65533;&#65533;Q&#65533;d4&#65533;&#65533;l&#65533;&#65533;&#65533;#>4&#65533;X(!&#65533;!&#65533;i&#65533;&#65533;&#65533;3&#65533;&#65533;&#65533;&#65533;D#&#1513;	&#65533;L&#65533;bC&#65533;Q&#65533;/d&#65533;&#65533;&#65533;Yh&#65533;AM{&#65533;'<3&#65533;&#65533;40&#65533;j&#65533;.&#65533;&#65533;&#65533;&#65533;&#65533;&#65533;(&#65533;&#65533;&#65533;&#65533;Q&#65533;&#65533;&#65533;0AT&#65533;6	8&#65533;s&#1956;&#65533;&#65533;C&#65533;&#65533;o%&#65533;&#670;&#65533;L&#65533; &#65533;&#65533;SB&#65533;B&#65533;g&#65533;yuK+rT&#65533;&#65533;`&#65533;&#65533;o7s&#65533;&#65533;G&#65533;&#65533;K&#65533;Z&#1604;Z&#818;8(P-&#65533;j&#65533;,&#65533;&#65533;&#65533;Vt"[&#65533;&#65533;&#65533;[Ct/&#65533;&#1162;F~y&#65533;:&#65533;r&#65533;H&#65533;&#65533;)&#65533;&#65533;f&#65533;n&#525;&#65533;&#65533;&#138;=R!k&#65533;&#65533;&#65533;@UY&#65533;&#65533;z^&#65533;[&#65533;V&#65533;&#65533;&#65533;T&#65533;&#65533;&#590;3&#65533;&#65533;p&#65533;*&#65533;xCc&#65533;,&#65533;&#65533;&#65533;0+&#65533;Kb&#65533;&#65533;&#65533;&#65533;&^&#65533;&#4705;&#65533;?&#65533;BwJ0&#65533;	R&#65533;&#65533;&#1386;k4&#65533;D&#65533;t&#65533;&#65533;:&#65533;&#65533;&#65533;q&#65533;	lh1&#65533;A&#65533;Y&#65533;&#65533;;&#65533;&#65533;C&#65533;&#65533;;J;&#65533;P4&#65533;&#65533;&#65533;&#65533;&#65533;1_&#65533;&#65533;1$wgm2mVJC/&#1425;&#65533;c&#65533;&#65533;&#65533;t&#65533;&#65533;)&#65533;AG &#65533;&)b&#65533;&#65533;5rc&#65533; 
Vl&#65533;_&#65533;&#65533;&#65533;t&#1776;&#65533;"&#65533;6l&#65533;C+d&#65533;&#173;&#65533;&#65533;g&#65533;&#65533;/&#65533;$xuR&#1205;t&#65533;&#65533;IM&#65533;J&#65533;t&#65533;|RM&#65533;7"k&#65533;.&#65533;	`&#1345;Ak&#65533;"&#65533;2,(I&#65533;&#263;&#65533;&#65533;u&#65533;S&#65533;2IID&#65533;&#65533;&#65533;E*)&#1456;&#65533;&#65533;&#65533;&#65533;M&#65533;j>C&#65533;&#65533;1
&#65533;&#65533;&#65533;k&#65533;&#65533;Ie&#65533;%V v&#164;&#65533;(Y&#65533;r&#65533;&#65533;8&#494;(&#65533;[&#65533;qA)&#65533;&#65533;x%b&#1174;&#65533;#3&#65533;8&#65533;&#65533;&#65533;WF&#65533;(`Y'&#65533;&#65533;I&#65533;L&#65533;x&#65533;4_&#65533;+&#65533;&#65533;2N&#65533;Esh&#1099;&#65533; M&#65533;&#65533;an&#36292;&#65533;&#65533;9A&#65533;U|&#65533;&#65533;&#65533;7&#65533;&#65533;&#65533;y&#65533;&#65533;}&#65533;N&#65533;&#65533;&#65533;FMb&#65533;4&#1153;4&#65533;&#65533;0|KD&#65533;F&#65533;s5VP&#65533;&#65533;&#65533;p&#65533;&#65533;&#65533;&#65533;&#65533;e&#65533;&#65533;&#65533;--&#65533;3&#65533;5&#65533;zMr&#65533;&#65533;:f&#65533;&#1608;&#65533;&#65533;;&#65533;&#65533;&#65533;1&#1553;U&#65533;&#65533;GN&#65533;&#65533;&#65533;@&#65533;d&#65533;&#65533;
f&#65533;b&#65533;	&#65533;&#65533; u&#65533;c2&&#65533;&#65533;&#1298;kk&#65533;R&#65533;&#65533;&#65533;Rz^&#65533;&#65533;&#65533;&#65533;&#65533;v3&#65533;&#65533;"&#65533;&#65533;x7&#65533;:&#65533;;&#65533;&#65533;&#65533;&#65533;&#65533;IC4&#65533;&#65533;A&#65533;&#65533;pC4$&#65533;&#65533;&#65533;;&#65533;&#766;&#65533;&#65533;&#65533; &#65533;&#65533;P&#65533;&#65533;x &#65533;&#65533;&#65533;&#65533;6&#65533;)&#65533;&#65533;R"S&#65533;zP,&#65533;&#65533;J|NB%&#65533;&#65533;j&#65533;&#65533;j^&#65533;A'B&#65533;&#65533;I<&#65533;&#65533;C&#65533;&#65533;\RO&#65533;z&#65533;&#65533;,.&#65533;&#65533;&#35086;&#65533;,P&#65533;-&#65533;&#65533;&#65533;tA\!&#65533;'d*&#518;&#65533;@&#1038;Q.G8&#65533;!&#65533;JbbB&#65533;p&#65533;&#65533;&#65533;BaQ&#65533;`X&#65533;Bb&#65533;6C&#65533;&#65533;n6&#65533;A&#65533;&#65533;`R&#65533;j36&#65533;&#65533;&#65533;(T&#65533;&#974;&#65533;p0P&#65533;!|!F&#65533;&#65533;&#65533;&#65533;&#65533;
&#65533;&#65533;`&#1044;!&#65533;&#65533;&#65533;a8A&#65533;&#65533;&#65533;'&#65533;#<:&#65533;O&#65533;&#65533;d&#65533;4D@&#65533;
t$&#65533;af&#65533;&#65533;&#65533;&#65533;&#65533;O~!;&#65533;&#65533;8&#65533;&#65533;&#65533;&#65533;&#65533;&#65533;&#65533; &#65533;&#65533;Qp&#65533;&#65533;v&#65533;	&#65533; l&#65533;a&#65533;&#65533;&#65533;&#65533;H&#65533;&#65533;/&#65533; ~&#65533;&#65533;A>&#65533;&#65533;&#570;`&#65533;/&#65533;`bH&#65533;q&#65533;DD!&#65533;7&#65533;k&#65533;ic.4NC&#65533;&#65533;j4(bJ&#65533;-N&#1152;@&#65533;2#;&#65533;&#65533;b&#65533;&#65533;E^&#65533;&#65533;%&#65533;&#65533;|# &#65533;P&#65533;@&#65533;&#65533;&#65533;_0d&#65533;za&#65533;&#65533;x&#425;&#65533;&#65533;@-hC;"Rw&#65533;&#65533;&#65533;&#65533;&#65533;M&#65533;&#65533;7&#65533;IW@:nT>`{@.&#65533;&#65533;I&#65533;D&#65533;%XN&N
l&#65533;&#510;%\l*<&#65533;&#65533;DF&#65533;)&#65533;C&#65533;
&#65533;&#65533;+&#65533;:A,&#65533;&#65533;&#65533;&#65533;b&#65533;&#65533;&#65533;&#65533;Z&#65533;*[f!&#65533;P&#65533;e&#65533;	&#65533;&#65533;ni&#65533;
&#65533;&#65533;&#65533;2m&#65533;1&#65533;U&#65533;e&#65533;&#65533;&#65533;ch&#51044;&#65533;&#65533;&#65533;XA&#65533;B!h&#65533;~!&#65533;&#65533;&#65533;a|!&#1444;&#65533;>&#65533;&#65533;X&#5974;&#65533;`&#65533;&#65533;&#65533;&#65533;&#65533;sd&#65533;
:	0&#65533; &#65533;&#65533; P-&#65533;&#65533;eG&#65533;0:&#65533;&#65533;&#65533;c&#65533;d@t
6&#65533;J&#65533;;&#65533;&#65533;&#65533;D&#65533;&H&#65533;#Bl&#65533;t&#65533;&#65533;F1&#65533;h&#65533;&#65533;&#65533;|CcD1&#65533;d&#65533;D4hK&#65533;b
&#65533;8A&#65533;&#65533;c&#65533;&	&#65533;&#65533;&!&#65533;&#65533;D&#65533;&#65533;ry$;&#65533;4&#65533;&#65533;&#756;"&#65533;p#CL&#65533;k^ck&#65533; 6&#65533;@&#65533;$3ip&#65533;&#65533;&#65533;`M:&#65533;n&#65533;'{C&#65533;$D&#456;&#65533;x&#1280;4&#65533;&#65533;&#65533;P&#65533;&#65533; ba&#65533;&#65533;,\&#65533;&#65533;&#65533;&#65533;4&#65533;&#65533;&#65533; <A&#65533;#o&#65533;&#65533;Tb$;&#65533;2@{P&#65533;&#65533;&L%b&#65533;&#65533;
&#65533;*&#65533;%&#65533;&#65533;}h&#65533;(
iC&#65533;&#65533;&#65533;'&#65533;S6
E&#65533;&#65533;O<A&#65533;&#65533;Y&#65533;[&#65533;&#65533;&#802;-&#65533;&#65533;&#65533;&#65533;.&#65533;&#65533;G0(<&#65533;&#65533; j&#65533;o&#65533;&#65533;&#65533;&#65533;&#65533;&#65533;.2&#65533;&#65533;&#65533;Nz&#65533;+&#65533;b4&#65533;&#65533;&#65533;bC&#65533;&#65533;&#65533;ZaB&#65533;&#65533;u&#65533;$&#65533;&#65533;0&#65533;&#65533;8 }i`&#65533;&#65533;d44&#65533;&#65533;&#65533;`&#65533;&#65533; &#65533;&#65533;bPc+m&#65533;a&#65533;D&#65533;&#65533;/&#65533;6&#65533;Q&#65533;&#65533;~&#896;&#65533;A&#65533;A&#65533;&#65533;&#65533;&#65533;.&#1478;&#65533;&#65533;&#65533;&#65533;&#65533;	6&#65533;&#65533;AT&#65533;&#65533;]d"6&#65533; &#65533;&#65533;&#65533;z&#65533;&#65533; jh)&#65533;&#65533;vI&#65533;&#65533;&#65533;0~
&#65533;&#65533;&#65533; 7&#65533;&#65533;&#65533;&#65533;X.7&#65533; 
&#65533;32N&#65533;&#1774;D4dC.&#65533;Ru&#65533;J&#65533;py&#65533;$
D&#65533;&#65533;@&#65533;) 1&#65533;M#&#65533;\)&#65533;&#65533;&#65533;&#65533;&#65533;&#65533;&#65533;A&#65533;&#65533;&#619;&#65533;&#65533;&#65533;&#65533;@&#65533;&#65533;~&#65533;&#65533;dJ7&#65533;N&#65533;j&#65533;q&#65533;!;&#65533;G&#65533;&#65533;Z&#65533;bx+txH"&#1312;&#65533;&#65533;C`&#65533;%:&#65533;@&#65533;%l&#65533;DU`&#65533;&#65533;&&#65533;&#65533;&#65533;B&#65533;&#65533;%+8&#65533;h&#65533;1n&#65533;1&#65533;"&#65533;&#65533;&#218;&#65533;@&#65533;&#65533;2&#65533;%.&#65533;&#65533;,hY`&#65533;|Vh&#65533;&#65533;&#65533;&#65533;X&#65533;?&#65533;&#65533;G&#65533;!'b&#65533;Z&#65533;&#65533;I&#65533;&#65533;!&#65533;H&#65533;&#65533;&>zn95&&#65533;&#65533;&#65533;p8&#915;&#65533;zcb!&#65533;X&#65533;pA&#65533;O&#65533;&#1556;"r&#65533;B&#65533;t&#65533;*BJ&#65533;&#65533;&#65533;.&#65533; !&#65533;d&#65533;Be&#65533;&#65533;;&#65533;Hu&#65533;&#65533;8+&#65533;&#65533;&#65533;:&#65533;&#65533;&#65533;0&#65533;&#65533;+&#65533;&#65533;&#65533;
*&#65533;&#65533;a&#65533;&#65533;D4&#65533;t!r&#65533;&#65533;;&#65533;&#65533;pG&#65533;&#65533;&#65533;1&#65533;C@ &#65533;&#65533;&#65533;&#65533;Z&#65533;&#1153;&#65533;J&#65533;.&#65533;s<GI&#65533;)!&#65533;&#65533;&#1630;,1K&#65533;L&#65533;&#65533;&#65533;b&#65533;&#1510;&#65533;!&#65533;&#65533;&#65533; |a&#65533;&#1214;z&#65533;&#65533;&#65533;JOp
T"	&#65533;/&#1572;<&#65533;&#65533;&#255;g]	6v&#65533;&#65533;&#65533;&#65533;	&#65533;&#65533;7&#65533;`Y&#65533;&#65533;.RDzD&#65533;d@P&#65533;&#65533;#"&#65533;(&#319;&#65533;x4!&#65533;&#65533;&#65533;N&#65533;&#65533;Z&#65533;kDP&#65533;&#65533; TDn#&&#65533;&#65533;g&#65533;@&&#65533;&#65533;&#65533;&#65533;Dwb_i&#65533;
&#65533;E}j&#65533;&#65533;dK&#65533;&#65533;(&#65533;	Q&#65533;?&#65533;EB)P&#65533;b-T/&#65533;.&#65533;6;&#65533;&#65533;&#65533;&#65533;x&#65533;242D7&#1295;*&#65533;%.sC(&#65533;%@&#65533;0&#65533;&#65533;&#65533;&#65533;&#65533;&#65533;:&#65533;l{&#65533;&#950;u&#1504;8&#65533;h&#65533;^&#65533;k&#65533;&#65533;@&#65533;&#65533;&#65533;s.c:&#65533;!
&#65533;Nb&#65533;&#65533;&#65533;&#65533;&#65533;&#65533;&#65533;pE&#65533;q&#65533;&#65533;q#wr&#65533;7&i4&#65533; >&#65533;&#42517;
*o&#65533;&#65533;&#65533;bI:hd&#65533;&#65533;&#65533;&#65533; ~a&#65533; &#65533;&#65533;&#65533;\e&#65533;zA&#65533;&#65533;<&#65533;?&#65533;&#65533;&#65533;&#65533;&&#65533;&#1318;c&#65533;&#65533;&#65533;&&#65533;&#65533;&#65533;&#65533;&#860;&#65533;&#65533;&#65533;&#65533;&#65533;&#65533;&#65533;r&#65533;&#65533;&#65533;&#65533;x`&#65533;&#65533;&#65533;&#65533;4t#1J&#65533;&#65533;$|%z&#65533; \&#65533;&#65533;&#65533;&"@AI&#1665;W|&#65533;'&#65533;&#65533;&#65533;"&#65533;K%&#65533;a&#65533;&#65533;&#65533;&#65533;NA&#65533;&#1857;&#65533;B&#65533;&#65533;sn&#65533;D$`&#65533;.DB B&#65533;&#65533;&#65533;3&#65533;&#65533; &#65533;&#65533;&#65533;S|B&#65533;$&#65533;gCQ&#65533;&#65533;<&#65533;$Pb^bc&#65533;K&#880;?T(&#65533;&#65533;&#1514;	&#65533;*~.&#65533;"&#65533;&#65533;Y&#65533;&#65533;`&#65533;e&#65533;&#65533;&#65533;,&#65533;&#65533;g&#65533;&#65533;&#65533;'j8;&#65533;&#65533;[&#65533;&#65533;_&#65533;H]&#65533;&#65533;~9&#65533;6&#65533;2,c&#65533;&#65533;@&#65533;&#65533;b&#65533;`YQ&#65533;+&#65533;6&#65533;&#65533;NCB
z&#694;e&#65533;&#65533;[&#65533;4VCX&#65533;fA&#65533;&#65533;&#65533;&#65533;8a&#65533;^~7&#65533;&#65533;&#65533;&#65533;>!]&#65533;&#65533;&#65533;&#40997;f&#65533;&#65533;&#65533;&#65533;!&#65533;OF&#65533;q&#65533;&#65533;R&#65533;!SD8&#65533;&&#65533;&#65533;&#65533;~A&#65533;UXda&#65533;lq&#65533;&#43482;&#1248;&#65533;)&#65533;6&#65533;&#800;&#65533;&#65533;1;&#65533;&#65533;89&#65533;@&#65533;Q&#65533;&#65533;0&#65533;&#65533;&#65533;&&#65533;J.{4V&#65533;@U!&#65533;&#65533;&#65533;&#65533;`3D&#65533;&#65533;.(Q&#65533;V&#65533;&#65533;&#1828;&#65533;&#65533;oO&#65533; &#65533;p&#65533;&#65533;$c&#65533;&#65533;&#65533;D]G&#65533;Tg&#65533;,BX&#65533; &#65533;&#148;Nbc&#65533;&#65533;f&#65533;$&#65533;5@&#65533;&#65533;iP&#65533;&#65533;$`&#65533;&#65533;&#65533;#&#65533;x&#65533;-&#65533;QcY&#65533;U &#65533;dq&#65533;&#65533;:&#65533;&#65533;L&#65533;R&#65533;C'&#65533;&#65533;&#65533; &#65533;FV*&#65533;+&#65533;&#65533;}6&#65533;&#65533;Dn"Zd)&#65533;&&#65533;&#65533;&#65533;&#65533;-4&#65533;&#65533;&#410;p&#65533;&#65533;&#65533;_|&#65533;	e&#65533;&#65533;&#65533;B&#65533;lO3&#65533;P&#65533;<ICA&#65533;+ct&#65533;J.&#65533;8&#65533;&#65533;&#65533;4&#65533;&#65533;p&#65533;&#65533;s&#65533;&#65533;&#65533;&#65533;D&#65533;=xp&#65533;Z&#65533;&#65533;&#65533;&#65533;f&#65533;&#65533;&#65533;&#65533;H&#65533;A&#65533;[&#65533;D&#65533;&#65533;z&#65533;}&#65533;)|&#65533;e&#65533;&#65533;p &#65533;a&#65533;aBn&#304;&#609;&#65533;&#556;$qs&#65533;~&#65533;&#237;&#65533;Ar&#65533;4&#65533;9a&#65533;~a&#65533;&#65533;&#65533;&#65533;tA&#65533;F-KF&#65533;&#65533;g&#65533;&#65533;&#65533;&#65533;&#65533;&#880;&#65533;&#65533;A&#65533;zC&#1498;&#65533;e&#65533;&#65533;Q&#65533;&#65533;&#65533;&#65533;&#65533;&#574;&#65533;&#65533;&#65533;H&#65533;&#65533;0&#65533;d&#65533;&#65533;&#65533; 4Ai&#65533;+:]G&#65533;[&#65533;	b_CC&#65533;>&#65533;&#65533;~)&#65533;&#65533;&#65533;e&#65533;=&#65533;7LK&#65533;@ &#65533;/&#65533;1&#65533;N&#65533; )&#65533;s&#65533;&#65533;!&#928;H&#65533;&#65533;&#65533;&#65533;E &#65533;7D&#65533;&#65533;&#65533;&#65533;"&#65533;.|YKo&#65533; T&#65533;&#65533;s=N|&#65533;&#65533;&#65533;&#65533;&#65533;%&#65533;{~F`&#65533;&#65533;&#65533;&#65533;f&#65533;%a&#65533;m&#65533;&#65533;&#1824;&#65533;1pM&#65533;*&#65533;g&#65533;&#65533;`&#65533;g&#362;(&#65533;_&#65533;&#931;&#65533;&#201;p"3&#65533;r&#65533;&#65533;&#65533;&#65533;M &#1078;3f4&#65533;&#65533;]DL&#65533;*&#65533;&#65533;&#65533;`b&#65533;I )&#642;a&#65533;N&#65533;HZ&#65533;d&#65533;i&#65533;B&#65533;!&#65533;_&#65533;7&#65533;&#65533;9dAP&#65533;4&#65533;`&#65533;:F&#65533;-!<&#65533;m&#65533;Dj&#65533;&#577;&#65533;&#65533;*-&#65533;&#65533;&#65533;	a&#65533;&#65533;!&#65533;5&#65533;&#65533;I&#65533;;&#65533;MB&#65533;Y&#65533;#
&#65533;&#65533;&#65533;c&#51849;4&#65533;$X&#65533;4&#65533;&#65533;&#65533;&#65533;&#65533;na&#65533;&#65533;&#65533;7B&#65533;&#65533;&#858;&#65533;&#65533;&#1334;P7&#65533;&#65533;&#65533;@&#65533;
4/Z;IF&#65533; &#65533;&#1601;On&#65533;&#65533;&#65533;b&#65533;&#65533;;a[&#65533;>"&#65533;, &#65533;&#171;&#65533;6n[&#65533;&#65533;"|&#65533;&#65533;I&#65533;c&#65533;0}&#65533;&#65533;&#65533;&#65533;&#1339;&#65533;FKO l&#65533;&#65533;M&#65533;@[!V&#705;B&#65533;&#65533;m`&#65533;&#65533;}&#65533;&&#65533;&#65533;fc&#65533;&#65533;&#65533;&#65533;&#65533;3&#65533;$K&#65533;z&#65533;&#65533;{T&#65533;cE ,la&#65533;&#35112;&#65533;2&#65533;!&#65533;j&#65533;&#65533;&i&#65533;&#65533;&#65533;&#65533;&#65533;X|&#65533;&&#65533;&#65533;&&#65533;r,4A&#65533;&#65533;&#65533;,&#65533;&#65533;Y&#65533;"&#65533;?&#65533;-tA&#65533;&#65533;D&#65533;%&#65533;&#65533;}}b	&#65533;&#65533;&#65533;cc&#65533;&#65533;&#65533;&#65533;b&#65533;bE>&#65533;&#65533;&#65533;&#65533;E&#65533;&#65533;&#65533;r&#65533;|QC
&#65533;&#65533;B&#65533;&#65533;&#65533;&#65533;Eh|k&#65533;&#65533;&#65533;g< &#65533;L0i83F&#65533;&#65533;/^&#65533;x&#65533;&#65533;k]2Xn&#65533;H&#65533;&#65533;K&#65533;7&#65533;`&#626;&#65533;&#65533;	&#65533;.R&#65533;X&#65533;&#65533;2&#65533;&#65533;&P&#65533;ty&#65533;&#65533;F&#65533;^M&#65533;&#65533;O&#65533;<h&#65533;&#65533;|&#65533;&#65533;&#65533;(O&#65533;|&#65533;T&#65533;]&#65533;<izc&#65533;&#65533;'M&#65533;LU&#65533;X&#65533;(V&#65533;Z&#65533;&#65533;&M&#65533;:&#65533;-zT(Fk&#65533;x&#65533;22&#65533;E8&#65533;|&#65533;&#65533;B
&#65533;&#65533;pI>!&#65533;&#65533;<e&#656;&#65533;&#65533;b&#65533;'&#65533;YbY&#17048;&#65533;d&#65533;&#65533;&#65533;&#65533;&#65533;x/&#65533;&#65533;>&#65533;&#65533;2F&#65533;a&#65533;&#65533;&#65533;&#65533;&#65533;L&#65533;&#65533;f&#65533;P&#65533;&#65533;&#65533;1v&#65533;/S&#65533;.&#1644;&#65533;9&#65533;M	&#65533;F&#65533;p7l&#1832;y<\&#65533;&#65533;&#65533;s&#65533;&#65533;X,Mr&#1798;%&#65533;&&#922;:&#65533;H&#65533;&#65533;&#65533;&#65533;&#65533;b&#65533;f&#65533;r
',C.&#65533;xm&#65533;&#65533;*&#65533;&#65533;&#65533;&#238;XcE&#65533;&#65533;B|&#65533;&#65533;A&#65533;x  &#65533;&#65533;&#65533;&#65533; &#65533;CHn&#137;'&#65533;&#65533;20&#65533;&#65533;"K(q&#65533;&#65533;&#65533;K%e&#65533;QHMD1&#65533;&&#65533;&#65533;&#65533;&#65533;&#65533;&#65533;&#65533;&#65533;+&#65533;&#65533;&#65533;&#65533;pP&#65533;	'&#65533;X&#65533;&#65533;&#65533;b8&#65533;y&#65533;&#65533;B$&#65533;&#65533;&#65533;&#65533;.&#65533;&#65533;2K0&#65533;Z2&#65533;)&#65533;C&#65533;&#65533;W&#65533;1&#65533;j&#65533;J0S&#145;&#65533;+&#65533;\mK0&#65533;xUA#)t&#65533;&#65533;&#65533;,&#65533;GCyB&#65533;&#65533;&#65533;&#65533;&#65533;Zop&#65533;1&#65533;&#65533;&#65533;&#65533;[&#65533;D4#&#65533;&#65533;E&#65533;&#65533;b&#65533;1&#65533;&#65533;QR&#65533;&#65533;&#65533;I(]&#261;,]&#65533;&#65533;\|Q&#65533;%&#65533;d&#65533;?&#65533;Tc&#65533;&#65533;&#65533;&#65533;D&#65533;&#65533;i	J`mb&#65533;:&#65533;&#65533;URR|&#65533;&#65533;`&#65533;&#65533;&#1156;[\A&#1409;&#65533;&#65533;i&#65533;&#65533;&#65533;@-E&#65533;&#65533;&#65533;N2&#65533;d&#65533;^t&#65533;&#65533;IM&#65533;Q<&#65533;G_&#65533;&#65533;Ta(&#65533;&#65533;&#65533;0&#65533;H&#65533;H&#65533;LpV&#65533;&#65533;&#65533;0&#65533;#&#65533;*`&#65533;&#65533;&#65533;&#65533;&#385;mX&#65533;&#65533;&#65533;&#65533;:&#65533;@GB&#65533;J&#65533;Qa&#65533;1&#65533;&#65533;&#65533;&#65533;&#65533;&#65533;&#65533;Nm&#65533;'p&#65533;&#65533;&#65533;S<&#332;&#65533;&#65533;J&#1004;&#65533;2&#65533;o|&#65533;&#1454;]Y&#65533;eXC&#225;&#65533;&&#65533;&#65533;+H-B&#65533;&#65533;&#65533;&#65533;&#1985;z&#65533;&#65533;&#65533;['&#65533;3Q&#65533;&#65533;6&#65533;A&#65533;'L&#65533;&#65533;.&#65533;&#65533;b&#65533;p&#65533;&#261;&#65533;R&#65533;&#65533;&#65533;+-&#65533;m^&#65533;4&#65533;&#65533;&#65533;lB8&#65533;3zr8&#65533;&#65533;Y&#65533;&#658;&#65533;&#65533;y&#65533;&#65533;&#65533;1&#65533;3&#65533;`&#65533;VsI&#65533;&#65533;%&#65533;&#1711;&#65533;&#65533;&#65533;&#65533;&#65533;R&#65533;+s&#65533;uz0&#65533;&#65533;&#65533;FT&#65533;9&#65533;0&#65533;0&#65533;&#604;&#65533;&#65533;2'&#65533;&#231;O&#65533;=Jg&#65533;i&#65533;&#65533;&#65533;&#65533;B&#65533;.q&#65533;g+&#65533;&#65533;#Kg&#65533;&#65533;+&#65533;(&#65533;&#65533;/u&#65533;TjH&#65533;C&#65533;&#65533;&&#65533;X&#65533;&#65533;<N&#65533;dS"f|&#65533;&#65533;&#65533;&#65533;gUXj&#65533;&#65533;<&#65533;
0&#65533;&#65533;=&#65533;&#65533;9&#65533;76&#65533;,m!&#65533;[&#65533;&#65533;4&#65533;&#65533;&#65533;pY&#1808;&#65533;&#65533;&#65533;&#65533;	&#65533;x&#65533;`F&#65533;&#65533;&#65533;\&#65533;$&#65533;i	&#65533;.w&#65533;`&#65533;J&#65533;^&#65533;r&#65533;4&#1537;&#65533;&#65533;&#65533;B&#65533;QABV:C(&#65533;7U&#65533;!&#65533;?&#65533;&#65533;(f&#65533;Y&#65533;&#65533;0m&#65533;!%&#65533;&#65533;&#65533;7`&#65533;&#65533;o&#1184;&#65533;&#65533;9qx&#65533;&#1034;_(&#65533;6&#264;&#65533;'&#65533;W3&#1368;q&#65533;CW&#1222;8&#65533;a]&#65533;C&#65533;L&#65533;&#65533;&#65533;J&#65533;&#65533;&#206;b4&#65533;X&#65533;MN&#1103;&#65533;sH&#65533;&#65533;@&#9857;&#65533;&#65533;&#65533;&#65533;A&#65533;&#65533;&l&#65533;&#65533;&#65533;&#65533;b&#65533;xEeb&#65533;&#65533;`&#65533;$&#65533;&#65533;&#65533;q&#65533;&#65533;Q'.I!&#65533;.G9J\&#65533;$g&#65533;5.r&#65533;&#65533;&#65533;q&#65533;a&#65533;&#65533;.jH&#65533;oB&#65533;+&#65533;p$b
;"LXlBK&#65533;&#65533;&#65533;(&#1808;&#65533;&#65533;M&#65533;B<&#65533;&#1540;k&#65533;&#65533;&#65533;akz&#65533;S&#65533;8&#65533;&#65533;&#65533;i&#65533;&#65533;&#65533;&#65533;&#65533;=&#65533;5&#65533;&#65533;&#1920;.l
TxE2&#65533;&#65533;b&#65533;&#65533;/&#65533;&#65533;`&#65533;&#65533;
F&#65533;Pp&#65533;aKP&#65533;&#65533;\&#65533;&#65533;&#65533;?&#65533;a&#65533;I&#302;&#65533;TX&#65533;&#65533;&#65533;&#65533;4&#65533;&#131;&#65533;[&#65533;73h&#65533;&#65533;&#1313;,9!&#65533;h&#65533;&#65533;%y&#65533;{&#25649;aLS,&#65533;r&#65533;&#65533;u<G&#65533;HIvX7#b$&#65533;x;|&#65533;&#65533;&#65533;&#65533;E&"y!I&#65533;&#65533;&#65533;&#65533;P.:&#1557;&#65533; 
rHD&#65533;x&#65533;O&#65533;&#344;4&#65533;&#65533;u0&#65533;U&#65533;&#65533;&#65533;F:&#65533;&#65533;C&#65533;&#65533;&#65533;&#65533;	Gn&#65533;&#65533;&#65533;&#65533;P&#65533;&#65533;e&#65533;&#65533;&#65533; G&#65533;Z&#65533;j0&#65533;&#65533;F&#65533;&#65533;B&&#65533;*9&#1190;&#65533;&#65533;a&#128;&#65533;+&#65533;Z&#65533;(&#65533;&#1025;0&#65533;5H&#65533;&#65533;0&#65533;d&#65533;(T&#65533;5.HHz'&#65533;`T&#65533;lD&#65533;&#65533;&#65533;&T&#65533;L&#65533;&#65533;&#65533;D&#1804;4&#65533;&#65533;&#65533;B&#65533;&#1796;&&#1414;&#65533;WHWmA&#65533;e&#65533;&#65533;w7&#65533;&#65533;&#65533;&#65533;=&#65533;&#65533;&#65533;&#65533;&#65533;p&#65533;&#1956;	U&#65533;n&#65533;p&#65533;&#65533;8&#65533;9/&#545;&#65533;&#65533;&#65533;o&#65533;&#65533;&#65533;r|$[s&#65533;&#65533;1~&#65533;&#1783;x&#65533;vHb&#65533;O]&#65533;&#65533;sagB&#65533; &#65533;rE&#65533;N&#65533; vUm"P&#65533;P&#65533;'&#65533;&#65533;&#65533;W&#65533;&#65533;%&#65533;a.N&#65533;&#65533;C&#65533;&#290;&#65533;&#65533;5&#65533;`&#65533;,"Gn0&#65533;&#65533;A&#65533;&#65533;^IL&#65533; &#65533;_&#65533;&#65533;p&#65533;C&#65533;&#65533;?&#65533;&#65533;&#65533;X&#65533;2<&#1093;/&#65533;a5&#65533;<f`&#65533;A&#65533;&#65533;&#65533;`p&#65533;	I&#65533;&#65533;V&#65533;&#134;.&#65533;&#65533;&#65533;&#65533;&#65533;&#65533;(&#65533;L&#636;h&#65533;8&#65533;&#65533;&#65533;&#65533;h&#65533;F&#65533;B0&#65533;!&#65533;&#65533;&#65533;BnQv&#1798;&#65533;Pi&#65533;O&#65533;h&#65533;4&#65533;A&#65533;&#65533;Q&#65533;@&#65533;9&#65533;\/&#65533;r&#65533;&#65533;&#65533;&#65533;&#65533;&#65533;b&#65533;%&#65533;&#65533;&#65533;&#65533;&#65533;4
ip&#65533;0(&#168;&#65533;0&#65533;&#65533;~B;&#1710;Y`&#65533;i&#65533;&#65533;&#65533;B&#65533;&#65533;\&#65533;61&#65533;&#65533;&#65533;&#65533;D&#65533;&#65533;5&#65533;x!&#65533;&#65533;0j&#65533;&#65533;&#65533;&#568;&#65533;}&#65533;,7&#65533;#Vx&#185;L
R&#65533;&#65533;F$IF&#65533;&#65533;&#65533;0&#65533;4&#65533;&#65533;&#65533;VyM}&#65533;8X(&#65533;a&#65533;8&#65533;'&#65533;4&#65533;v&#65533;N&#65533;&#65533;f0a&#65533;&#65533;7&#65533;B&#65533;&#65533; &#65533;+&#65533;&#65533;&#65533;&#65533;&#65533;d&#65533;&#65533;<!&#65533;G&#65533;&#208;T&#65533;-AY&#65533;&#1736; c&#65533;|&#65533;Y&#65533;%`&#65533;'&#65533;!,@&#65533;c0&#65533;(+cLx&#65533;s&#65533;"&#65533; &#65533;=X&#783;q&#65533;&#65533;&#222;&#65533;)&&#65533;/&#65533;&#65533;)l&#65533;16!-^&#65533;&#65533;&#65533;I9&#65533;&#65533;&#65533;&#65533;DT9n6&#65533;U}A&#65533;	&#65533;&#65533;@d&#65533;7a&#65533;&#65533;e%&#65533;&#65533;&#65533;1a&#65533;T&#65533;2&#65533;A&#65533;
&#65533;&#65533;H<e&#65533;c&#65533;&#65533;Q&#65533;Bl&#65533;e8&#65533;$&#65533;X&#65533;&#65533;&#65533;&#65533;t&#65533;g%&#65533;j&#19482;&#65533;!ge&#65533;&#65533;1t`&#65533;	&#65533;&#65533;Z&#65533;&#65533;t&#65533;&#65533;z&#65533;&#65533;&#65533;&#65533;!z&#65533;&#65533;YA&#65533;d(&#65533;&#65533;h&#65533;2Z&#65533;zV`jaK&#65533;&#65533;d&#65533;&#65533;r&#65533;k&#65533;&#65533;&#65533;&#65533;&#65533;9`&#65533;&#1502;&#65533;D&#65533;&#65533;&#65533;%&#65533;b&#65533;Q&#65533;p&#65533;&#65533;Wh&#65533;&#65533;&#65533;6,&#65533;m&#65533;&#65533;.&#65533;J/&#65533;&#65533;m| C&#246;&#65533;&#65533;-&#65533;0b83h&&#65533;N&#65533;&#65533;&#65533;&g&#65533;&#496;;,e&#65533;&#65533;&#65533;&#65533;P&#65533;&#65533;+&#65533;&#65533;C&#65533;&#65533;
]&#65533;&#65533;/&#65533;&#65533;p4&#65533;&#65533;&#65533;e&#65533;p&#65533;qJ&#65533;
&#65533;p&#65533;&#65533;K&#65533;w&#65533;i0&#65533;`&#65533;p(&#65533;U&#65533;3=&#65533; &#65533;&#65533;&#65533;B&#65533;&#65533;&#65533;&#65533;]@Q&#65533;s&#65533;&#65533;t&#65533;m&#65533;&#65533;&#65533; &#65533;Q1&#65533;fc&#65533;&#65533;$5C25l&#65533;&#65533;&#65533;Qr#!] Pi&#65533;uZ&#65533;`&#65533;V&#1170;&#65533;&#65533;j&#65533;B&#65533;$aT<&#65533;$&#65533;e"&#65533;&#65533;&#65533;&#65533;+!/#&#65533;y&#65533;t0X&#65533;&#65533;/&#65533;@T&#65533;&#65533;2j&#65533;&#65533;&#65533;&#65533;	&#372;*\&#65533;NyH5&#65533;h&#65533;&#65533;&#65533;
b&#65533;c&#65533;fFspW$-&#65533;G2&#65533;1c&#65533;!ji&#65533;T &#65533; d&#65533;.&#65533;&#65533;&#65533;&#65533;&#65533;&#704;0&#65533;&#65533;&#65533;&#65533;&#65533;qk&#65533;E &#65533;V &#65533;{c&#65533;q&#65533;m&#65533;f|&#65533;E~&#65533;&#65533;!&#65533;wCR&#65533;U&#65533;&#65533;'&#165;$&#1253;	&#65533;&#65533;	&#65533;xm&#65533;g!4&#65533;
*R$&#65533;&#65533;$&#65533;&#65533;"rK&#65533;7&#65533;e&#65533;&#65533;~&#65533;&#65533;o @T'&#65533;&#65533;	mb&#65533;;&#65533;$&#65533;&#65533;&#65533;&#65533;
&#65533;&#65533;G&#65533;$v&#65533;&#65533;&#65533;Vp|b&#65533;&#65533;0&#65533;&#65533;u`&#65533;	b&#65533;&#65533;&#65533;4&#65533;C&&#65533;&#65533;&#65533; QPz&#65533;o&#65533;&#65533;(&#65533;f&#65533;P&#65533;0FN&#65533;A&#65533;&#65533;	Q >^`Y&#65533;3&#65533;b&#65533;&#65533;f2&#65533;&#65533;&#65533;&#65533;y&#65533;&#65533;Wv@G&#65533;&#65533;A&#65533;&#65533;
&#65533;&#65533;m(A&#65533;&#65533;i&#65533;&#963;6u.&#65533;RT&#65533;wA"xU&#65533;&#1157;&#65533;&#65533;&#65533;po&#65533;v5&#65533;46&#65533;E&#65533;G"^&#65533;rP!&#65533;&#65533;P&#65533;A"Vr.e&#65533;&#65533;&#65533;=&#65533;&#65533;ax7&#65533;&#65533;?&#65533;zV`N&#65533;&#962;&#65533;&#65533;&#65533;&#65533;2YZ&#65533;
&#65533;&#65533;r&#65533;RgS&#65533;-&#65533;y&#1570;X&#401;W&#65533;&#65533;Jw?#&#65533;Q&#65533;&#65533;{&#65533;&#65533;&#65533;yH&#65533;AZ&#65533;% &#65533;G&#65533;r5&#65533;7Y&#65533;&#65533;H8c&#65533;m&#65533;&#65533;n&#65533;d[&#65533;&#65533;%&#65533;&#643;&#65533;&#1335;&#65533;&#65533;&#1420;&#65533;&#65533;&#65533;&#613;};&#65533;8Kb&#65533;D&#65533;m@&#65533;L&#65533;S]&#65533;&#65533;Y&#65533;L&#65533;&#65533;&#65533;n`&#65533;j&#65533;9&#65533;&#142;&#65533;7&#65533;&#65533;&#65533;:&#65533;tR^0A
&#65533;^'&#65533;<&#65533;&#65533;
&#65533;Ay"&#65533;&#65533;&#65533;A;v&#65533;&#65533;5&#65533;&#65533;&#65533;h3_&#65533;( &#65533;u3JspRy&#65533;&#2385;&#65533;P&#65533;d&#65533;&#65533;0T&#65533;6&#65533;BQ&#65533;&#65533;b&#65533;0
&#432;&#65533;&#65533;&#65533;R&#65533;X&#65533;UndL&#65533;d5"`&#65533;&#65533;b+&#65533;#,xA&#65533;2]&#65533;Q&&#65533;. 5&#1411;CF&#65533;&#65533;&#65533;&#65533;3&#65533;&#65533;@CY)hiSv&#65533;$&#65533;`=&#65533; &#65533;&#65533;&#65533;&#65533;)n&#65533;
&#65533;&#65533;&#65533;&#65533;Qk%&#65533;0&#65533;U4eq&#65533;E&#65533;&#65533;&#65533;aG&#65533;&#65533;4&#65533;SL&#65533;VbVJ&#65533;E&#65533;&#65533;W]
s&#65533;:o&#65533;y7&2&#65533;X:
t&#65533;&#65533;&#329;ev&#65533;&#65533;z&#65533;&#65533;z&#65533;&#65533;&#65533;&#65533;&#65533;&#65533;&#65533;&#65533;&#65533; &#65533;&#65533;Ik&#65533;&#65533; &#65533;!cS)opJ&#65533;l&#65533;SM&#65533;&#65533;&#65533;6C&#65533;!c(&#65533;&#65533;&#65533;^K&#65533;m&#65533;&#1356;&#65533;&#65533;J&#65533;#&#65533;E&#65533;#&#65533;&#65533;&#65533;G\M&#65533;$c&}
&#65533;&#65533;&#65533;$&#1924;>u&#195;&#65533;&#65533;&#65533;&#65533;&#65533;&#65533;6&#65533;&#65533;&#65533;$pR&#65533;&#65533;Sq&#65533;&#65533;&#65533;&#65533;&#65533;&#65533;&#65533;!!&#65533;&#65533;&#65533;mp&#65533;&#65533;&#65533;r,Kc#XbET&#65533;(P&#65533;)a/s@&#65533;c&#65533;&#65533;!o&#65533;1&#65533;&#65533;
&#65533;&#65533; jEc&#65533;b&#65533;&#65533;&#65533;&#65533;/-w&#65533;?e&#65533;&#65533;&#65533;A&#65533;&#65533;&#65533;	&#65533;&#65533;&#65533;\&#65533;.&#65533;&#65533;&#65533;&#65533;lu&#65533;4n&#65533;]&#65533;&#65533;&#65533;a&#65533;&#65533;D&#65533;]&#65533;&#65533;@
u&#65533;
&#65533;Q&#65533;&#65533;@!d&#65533;&#65533;w&#65533;p&#65533;`&#65533;Hz[&#65533;_&#65533;&#65533;&#65533;1:&#65533;v]&#65533;&#65533;&#65533;
&#65533;Zd&#65533;@6&#65533;&#65533;&#325;}%|4&#65533;6&#65533;`Fa%1&#65533;:&#65533;h&#65533;1Sy:60sFy:c>&#65533;]d&#1305;&#65533;9`T&#65533;&#65533;&#65533;&#65533;f&#65533;&#65533;&#65533;0X&#65533;b&#65533;j&#65533;AX&#65533;&#65533;	&#65533;&#65533;$ @&#65533;&#65533;&#65533;&#65533;R)_ &#65533;6B!&#65533; M&#65533;&#65533;U4&#65533;q&#65533;&#65533;F}&#65533;&#65533;$&#65533;q\&#65533;8&#65533;&#653;&#65533;&#65533;8Drk3l&#65533;&#65533;6&#65533;&#65533;L&#65533;&#65533;$&#65533;b&#65533;&#65533;	6r2&#65533;Gp&#65533;
&#65533;&#65533;&#65533;&#65533;&#65533;s}&#65533;j-&#65533;mZ&#65533;G&#65533;&#65533;&#65533;&#65533;&#65533;&#65533;rv&#65533;A&#65533;d6&#65533;&#65533;<&#65533;U&#65533;&#65533;WM6&#65533;h&#65533;A&#65533;I&#65533;&#65533;"&#65533;J&#65533;PU)&#65533;&#65533;c&#65533;&#65533;=&#65533; 5&#65533;&#65533;
^ *&#65533;&#65533;%r&#65533;
&#65533;&#65533;&#65533;&#65533;&#65533;&#65533;&#65533;&#65533;/&#65533;@r&#65533;&#65533;O&#65533;&#65533;&#65533;&#65533;&#65533;&#65533;&#65533;P&#65533;P3&#65533;&#65533;t&#65533;B&#65533;&#65533;&#65533;@`&#65533;FO6&#13314;&#65533;\Q&#65533;&#65533;"&#65533;&#65533;B~&#65533;&#65533;w_
C&#65533;&#65533;g&#65533;X&#65533;.5&#65533;&#65533;&#65533;1.|!{&#65533;&#65533;^&#65533;,X&#65533;6y&#65533;&#65533;&#65533;-&#65533;&#65533;&#65533;@p&#65533;Q&#65533;iEu&#65533;X&#65533;&#65533;t&#65533;&#65533;&#65533;&#65533;`&#65533;&#65533;&#65533;&>&#65533;X4cC&#65533;&#65533;&#65533;&#65533;&#65533;9&#65533;#&#65533;a&#65533;&#65533;&#65533;2&#65533;@&#65533;Fp-S{}Z&#65533;&#65533;&#65533;H&#65533;&#65533; `p#2&#65533;&#65533;&#65533;K&#65533;&#65533;!&#65533;"&#65533;&#65533;
>&#65533;&#65533;19&#65533;[}&#65533;u<&#65533;}&#65533;&#65533;#&#65533;&#65533;&#65533;&#65533;&#65533;	&#65533;Kl&#65533;&#65533;m&#65533;K&#65533;&#65533;w&#65533;!&#65533;BcW&#65533;&#65533;
&#65533;8&#65533;&#65533;&#65533;n&#65533;&#65533;r&#65533;6&#65533;&#65533;&#65533;0P&#65533;&#65533;h&#65533;4&#65533;a&#65533;P&#65533;\&#1154;&#65533;f[h&#65533;&#65533;&#65533;!6&#65533;'&#65533;A8!&#65533;ez&#65533;Sh&#65533;n&#65533;&#65533;&#65533;&#65533;z&#65533;1&#65533; &#65533;&#65533;G&#65533;.&#65533;&#65533;&#65533;
&#65533;p&#65533;@&#65533;&#65533;q&#65533;&&#65533; F&#65533;&#1071;,&#65533;X&#65533;&#65533;@R&#65533;&#65533;@`&#65533;Q&#65533;&#65533;?F&#65533;Mr@&#65533;r&#65533;F&#65533;&#65533;&#65533;&#65533;&#65533;&#65533;2B`@
&#65533;P&#65533;&#65533;q&#65533;&#65533;&#65533;&#65533;&#65533;&#65533;&#65533;D2L0.&#65533;e.&#65533;u0X&#65533;v}wqxU),&#65533;&#65533;"&#65533;Yk3n G&#65533;G2&#65533;&#65533;
&#65533;=&#65533;a&#65533;&#65533;&#65533;:WRS&#65533;&#65533;}&#355;&#65533;&#65533;&#65533;&#65533;&#65533;3&#65533;$&#222;&#65533;A&#65533;*-_b&#65533;&#65533;&#65533;j%A&#65533;&#65533;f&#65533;0&#65533;%KB&#65533;&#65533;P&#65533;U6&#65533;&#65533; &#65533;&#65533;)&#486;&#65533;&#65533;A6&#65533;J!p |>&#65533;
&#65533;&#65533;Z;&#65533;6&#65533;hG*&#65533;7&#1399;&#65533;&#65533;&#65533;m&#65533;F&#65533;|&#65533;8&#65533;&#65533;&#65533;&#65533;K&#65533;&#65533;	&#65533;D&#65533;&#65533;&#65533;m&#65533;$&#65533;&#65533;:&#65533;l;ue2C&#65533;6&#65533;&#65533;&#65533;&#65533;I9&#65533;&#65533;
&#65533;c:&#65533;:&#65533;Mt`&#65533;!!l&#65533;j&#65533;	G&#65533;
$L&#643;L`&#65533;tb&#65533;&#65533;&#65533;&#65533;F&F&#65533;&#65533;&#65533;&#65533;=&#65533;PS&#65533;1&#65533;&#65533;;&#309;z&#65533;&#65533;&#65533;`=&#65533;B&#65533;&#65533;&#65533; &#65533;&#65533;&#65533;0&#65533; d&#304;$jr&#65533;T&#65533;
&#65533;&#65533;&&#65533;	_&#65533;hi1\&#65533;&#65533;&#65533;&#65533;@&#65533;&#65533;&#65533;&#65533;de&#65533;&#65533;&#65533;MnP&#65533;&#65533;"&#65533;R&#65533; &#65533;&#65533;dm&#1148;&#65533;W&#65533;d&#65533;`&#65533;&#65533;@AP7&#65533;G&#65533;&#65533;	n&#65533;>&#65533;R3Z&#65533;
N&#65533;&#65533;d&#65533;&#65533;$=`&#65533;&#65533;m&#65533;Fr&#65533;N&#65533;ju6dr&#65533;&#65533;V&#65533;&#65533;&#65533;
&#65533;0
&#65533;&#65533;&#65533;&#65533;&#65533;r&#65533;&#65533;~&&#65533;&#65533;4c3&#65533;k&#65533;_&#65533;&#65533;&#65533;&#65533;&#65533;&#65533;f&#65533;&#65533;:i&#65533;&#65533;~&#65533;&#65533;	&#65533;&#65533;=&#65533;uL{&#65533;&#65533;&#1357;&#65533;H&#65533;&#65533; "@6&#65533;&#65533;b|&#65533;#&#65533;m&#65533;&#65533;&#65533;FGe}!&#65533;&#65533;:&#65533;&#65533;	&#65533;&#65533;#&#65533;f-]&#1686;#y=[&#65533;&#65533;m4$]&#65533;5&#65533;&#65533;7$&#65533;&#65533;&#65533;m.&#65533;&#65533;&#65533;f^&#65533;1&#65533;K#"M&#65533;~T&#65533;1&#65533;Y&#65533;&#65533;`k&#65533;&#65533;5&#65533;i&#65533;^h"-&#65533;s$Z<&#65533;&#65533;&#65533;(R&#1142;&#65533;v&#65533;aQ&#65533;&#65533;&#65533;&#65533;#.p&#65533;P&#65533;`Bw3`&#65533;L&#65533;&#65533;|Q&#65533;`*&#65533;	r&#65533;	:ms Q&#65533;A&#65533;&#65533;&#65533;usp@&#65533;0Q&#65533;&#65533;&#65533;&#65533;&#65533;8,5&#65533;M1ULo&#65533;?&#65533;&#65533;	b,2$Lt&#65533;&#65533;&#65533;&#65533;&#65533;w`&#65533;&#65533;wo&#65533;&#65533;&#65533;0&#65533;[&#65533;wo1/&#65533;&#65533;<&#65533;&#65533;rT#<&#65533;&#65533;&#65533; &#65533;3&#65533;&#65533;&#65533;0oP&#65533;y>gc&#65533;&#65533;f&#65533;x&#65533;&#65533;&#65533;&#65533;&#65533;P&#65533;&#65533;&#65533;&#65533;&#65533;&#65533;&#65533;@R&#65533;&#65533;z&#65533;Q&#65533;X&#65533;-&#65533;n3&#65533;%&#65533;&tl&#65533;	&#65533;&#65533;$&#65533;&#65533;&#65533;&#65533;AV,#&#65533;@&#65533;&#65533;&#65533;Z&#65533;&#1561;&#65533;d &#65533;Yq\^&#65533;};K&#65533;&#65533;3&#65533;&#65533;
Q&#65533;b&#65533;&#65533;>&#65533;&#65533;&#65533;6&#65533;8&#65533;&#65533;&#65533;	|&#65533;&#556;0#2&#65533;&#65533;&#65533;&#65533;E4&#1671;mD&#65533;&#65533;$&#65533;&#65533;&#65533;&#65533;At5&#65533;&#65533;"S&#65533;"l&#65533;
v&#65533;Y&#65533;
4C&#65533;&#65533;
&#65533;,DRW&#65533;f:&#65533;&#65533;	&#65533;^&#65533;3&#65533;&#65533;'a
&#65533;t",&#65533;p&#1732;&#65533;W&#65533;'&#65533;&#65533;
&#1612;.-&#65533;&#65533;P"V./&#65533;r&#65533;c&#1952;x&#65533;&#65533;$&#65533;-&#65533;*&#65533;&#65533;1&#65533;&#65533;&#65533;@&#65533;&#65533;&#65533;&#65533;p"Q&#89534;	&#65533;I&#65533;&#65533;&#65533;_&#65533;0&#65533;Q&#65533;%F&#65533;&#65533;t&#65533;&#65533;IE&#65533;&#65533;&#65533;&#65533;&#65533;&#65533;.&#65533; &#65533;Ei4&#65533;&#65533;&#65533;&#65533;;&#65533;M&#65533;f&#65533;&#65533;&#65533;&#65533;&#65533;&#65533;&#65533;&#65533;2E$1&#65533;-&#65533;&#65533;&#65533;SI0&#1647;Z&#65533;&#65533;&#65533;I&#65533;%D?&#65533;(&#65533;A&#65533;&#65533;&#65533;&#65533;f&#65533;P{Izo&#65533;&#65533;+&#65533;&#65533;
+sT&#65533;&#993;&#65533;W&#65533;D&#65533;q&#65533;C&#65533;6j&#65533;&#65533;&#65533;B&#65533;M&#65533;&#65533;j&#65533;&#65533;E&#65533;X2e&#65533;-&#65533;xL&#65533;&#65533;X&#65533;:&#65533;&#65533;El];+`&#65533;1rE0&#65533;d&#65533;R&#65533;)?&#65533; &#65533;&#65533;&#65533;&#65533;6&#857;&#201;&#65533;+O&#65533;`&#65533;b%&#65533;&#65533;&#194;&#65533;&#1189;&#1452;Y&#65533;&#65533;#&#65533;*POX;y&#65533;&#65533;&#65533;&#65533;'&#65533;&#65533;8m&#65533;&#65533;&#65533;,V&#65533;<&#65533;b&#65533;j&#65533;<9&#65533;&#65533;&#65533;&#65533;&#65533;S`&#65533;u=;&#65533;&#65533;&#65533;Wp&#65533;&#65533;&#65533;
&#65533;&#65533;`G&#65533;&#65533;&#65533;S8&#65533;`&#65533;&#1188;q&#65533;&#65533;&#65533;&#65533;9&#65533;&#31517;&#65533;V&#65533;&#65533;8sT&#65533;,&#65533;&#65533;&#65533;&#65533;`&#65533;&#65533;&#65533;&#65533;W&#204;&#65533;&#65533;*`&#65533;pd&#65533;&#65533;&#65533;&#65533;&#604;|%3&+)\&#65533;4I&#65533;&#65533;&#65533;'R&#65533;<&#65533;&#65533;&#65533;N0e&#65533;^&#65533;&#65533;&#65533;J&#65533;&#65533;O&#65533;p&#65533;&#395;'v&#65533;f&#65533;&#1519;&#65533;&#65533;y&#65533;=&#65533;e&#65533;v&#65533;0&#65533;9&#65533;&#65533;&#65533;&#65533;9d&#65533;&#65533;9L&#65533;&#65533;&#65533;&sC&#65533;w&#65533;qgXN&#65533;"&#65533;5&#65533;&#65533;&#8897;&#65533;p&#65533;e&#65533;&#65533;9)&#65533;&#65533;&#65533;.&#65533;&#65533;&#65533;&#65533;/\)Gx&#65533;!F&#65533;&#65533;|&#65533;&#65533;5&#65533;he&#65533;u&#65533;A&#65533;*B&#65533;	).&#65533;;&#65533;aG&#65533;&#65533;A&#65533;X&#65533;&#65533;"D)&#65533;&#65533;&#65533;	&#65533;`&#65533;e&#65533;&#65533;&#65533;&#65533;&#65533;&#65533;&#65533;9&#65533;s9&#65533; &#65533;&#65533;tF&#65533;N5&#65533;*&#65533;PHiFB&#65533;Ex&#65533;q&#65533;&#65533;e&#65533;\s&#65533;8&#65533;4/'Kc&#65533;&#634;LC&#65533;&#65533;&#65533;x&#65533;?&#65533;6i&#65533;c"&#65533;Tw*&#65533;H&#65533;f&#65533;&#65533;v`i&#65533;&#65533;B&#65533; &#65533;&#65533;Zr	V=&#65533;&#65533;&#65533;&#65533;`&#65533;&#65533;?/z&#65533;i&#65533;&#65533;B	&#65533;(&#65533;^&#65533;&#23594;&#65533;&#65533;J)c&#65533;&#65533;j&#65533;&#65533;&#65533;*&#65533;&#65533;&#65533;b%&#65533;t&#1188;&#65533;M&#65533;&#65533;d3&#65533;^	E&#65533;&#65533;&#65533;&#65533;&#65533;2Y&#65533;&#65533;d`&#65533;ub&#65533;Q&#65533;W4&#65533;&#65533;Z&#196;!1&#65533;|iE&#65533;M^&#65533;&#65533;Pr&#65533;&#65533;M&S&#65533;&#65533;`^&#65533;&#65533;&#65533;T&#65533;&#661;8&#65533;&#65533;m&#65533;M&#65533;=m2Vd&#65533;E&#65533;&#65533;&#65533;&#65533;C&#65533;8&#65533;&#65533;M3X&#65533;&#65533;.&#65533;k&#65533;@W~&#65533;&#65533;
&#65533;@&#65533;;&#65533;f&#65533;c&#65533;Y<Q;&#65533;&#65533;W&&#65533;&#65533;&#65533;&#65533;&#65533;&#400;%&#65533;&#65533;&#65533;V>R&#65533;m&#65533;H&#65533;2&#65533;&#65533;Abt&#65533;&#65533;/&#65533;&#65533;&#65533;7;&#65533;&#65533;S&#65533;D&#65533;&#65533;
&#65533;B&#65533;&#65533;Q&#65533;l(&#65533;&#65533;Y:&#65533;!)&#65533;>&#65533;&#65533;E&#65533;7&#65533;8(C&#65533;&#65533;&#65533;&#65533;&#65533;&#65533;&#65533;&#65533;CM:/@&#5346;,&#65533;&#65533;&#65533;&#65533;7&#65533;&#1207;&#2046;pC&#65533;u&#65533;|7&#65533;ML9&#50691;W&#65533;a<q&#65533;&#65533;(T&#65533;8&#1584;&#65533;FN&#65533;{&#65533;N&#65533;&#264;@&#65533;&#65533;`&#65533;&#65533;&#65533;&#65533;O&#65533;b&#65533;&#65533;5&#65533;(pK&#65533;&#65533;&#1117;v6&#65533;&#65533;X&#65533;&#541;e`&#65533;&#65533;&#65533;&#65533;T&#65533;&#65533;%W[euV&#65533;&#65533;`h"y8v7&#65533;i&#65533;&#334;&#65533;&#1085;&#65533;&#1577;&#65533;&#671;*at&#65533;gmZq&#65533;'&#65533;&#65533;Mh&#65533;Zb!&#65533;\^&#65533;-9&#261;'&#65533;y`Z8&#65533;(&#65533;F_f3&#65533;a=&#65533;^&#65533;&#65533;&#65533;%Mp2&#65533;x&#65533;&#65533;&#65533;&#65533;`&#65533;j@&#65533;`&#65533;&#65533;&#65533;&#65533;a/T&#581;mPS&#65533;7&#65533;&#65533;&#65533;K&#65533;j&#65533;R&#65533;&#65533; g &#65533;&#65533;r&#65533;U&#65533;,X&#65533;&#65533;0N&#65533;me&#65533;y&#65533;,&#65533;18H'g+&#65533;w&#65533;&#65533;&#65533;(x&#65533;l&#65533; &#65533;&#65533;a414&#65533;>&#65533;&#65533;<&#65533;&#65533; &#65533;&#65533;t&#65533;XG&#65533;&#65533;&#65533;]8Ib=&#65533;&#65533;&&#65533;&#1294;v&#65533;Q&#65533;&#65533;o&#65533;`&#65533;&#65533;4&#65533;G&#65533;D&#65533;$&#65533;&#65533;u&#65533;D&#65533;0; &#65533;Aj&#65533;52O&#65533;7e&#65533;s!&#65533;o&#65533;;&#65533;&#65533;sY:&#65533;+&#65533; %WF&#65533;&#65533;&#65533;&#837;@Avj&#65533;Bp&#65533;&#1028;i&#65533;&#65533;E&#65533;&#65533;)(6&#65533;!s3&#65533;&#65533;&#65533;`&#65533;k&#65533;NwxkQ2&#65533;A` \
&#65533;@&#65533; 5&#65533;(
5`&#65533;&#65533;&#65533;W)&#65533;l&#65533;s&#65533;4E&#65533;c(K&#65533;SF&#65533;D"&#65533;&#65533;`U)&#65533;&#65533;&#65533;L&#65533;&#65533;&#65533;&#65533;{&#65533;O&#65533;&#65533;&#65533;d~&#65533;K&#65533;&#65533;&#65533;%e&#65533;SP&#65533;*8@M&#65533;Z;A&#65533;&#65533;p&#65533;&#65533;&#1282;'6&#65533;&#65533;&#65533;&#65533;b4&#65533;,&#65533;&#65533;&#65533;&#65533;)&#496;&#65533;QHx/&#65533;&#65533;&#65533;1)&#65533;&#65533;,&#65533;0&#65533;&#65533;H&#358;	9&#65533;&#65533;69&#65533;&#65533;&#65533;x&#65533;&#65533;~&#65533;uJ,@&#65533;&#65533;X&#65533;1\!&#65533;7@O0&#65533;&#65533;&#65533;&#65533;&#65533;!JO&#65533;&#65533;&#1952;&#65533;&#65533;L&#65533;T&#65533;&#65533;0"&#16732;&#65533;&#65533;O&#65533;&#65533;&#65533;&#65533;&#65533;N &#65533;&#65533;&#65533;&#65533;&#65533;&#65533;}&#65533;&#65533;&#65533;H<&#65533;1&#65533;&#65533;,-&#65533;&#65533;&#65533;;&#306;&#65533;H&#65533;0&#65533;2&#65533;&#65533;&#65533;&#65533;pGvN9&#1553;&#65533;MDA9:&#65533;&#65533;&#65533;&#65533;v&#65533;c&#65533;%&#65533;B&&#65533;/&#65533;o&#65533;PA&#65533;6&#65533;]rG:&#65533;YE&#65533;&#65533;&#249;&#65533;&#65533;O&#65533;&#28176;&#65533;&#65533;jKR&#65533;&#1752;xWp&#65533;&#65533;&#65533;*&#65533;&#65533;p&#65533;&#65533;6&#65533;AL&#291;a&#65533;&#65533; 
&#1897;&#65533;E&#65533;8&#65533;&#65533;r&#835;&#65533;L&#65533;s&#65533;gjJw"&#65533;Qi&#65533;Tbq&#65533;q&#65533;zqWE&#65533;4e&#65533;&+`0&#65533;Q&#65533;*X&#65533;
&#65533;&#65533;&#65533;&#65533;	V&#65533;>&#1284;&#65533;L&#65533;&#65533;&#65533;&#65533;Bt&#226;&#602;&#65533;>&#65533;&#65533; rZ&#65533;&#65533;&#65533;&#65533;&#65533;M`Kx&#65533;#D&#65533;&#65533;&#1198;l"&#65533;&#1225;h&#65533;%&#65533;&#65533;*}&#65533;&#65533;&#65533;~&#65533;5Nl&#386;Ef&#65533;&#65533;&#1317;&#65533;&#65533;Fo`&#65533;R^&#65533;&#65533;8D&#65533;1H&#65533;A&Z&#65533;&#65533;&#65533;&#65533;*1Za!*&#65533;&#65533;.&#65533;9&#65533;&#65533;P3&#65533;&#65533;%&#65533;8r&#65533;&#65533;&#65533;&#65533;1bAqT&#65533;&#65533;0|&#65533;(&#65533;Mf&#65533;&#65533;t&#65533;&#65533;4&#65533;&#65533;&#519;{&#65533;x&#65533;'(&#65533;>&#65533;&#65533;#&#65533;&#65533;&#65533;f2&#65533;G&#65533;&#65533;!&#65533;&#65533;$&#65533;_`&#65533;&#65533;yR&#65533;`(/_j&#65533;&#65533;9+&#65533;&#65533;&#65533;&#65533;p&#65533;:&#65533;&#65533;&#546;WV&#65533;&#65533;S&#65533;]z!&#65533;(n&#65533;&#65533;&#65533;&#65533;7)7JR&#65533;&#65533;z&#65533;&#65533;d&#65533;M&#65533;&#65533;&#65533;&#65533;&#65533;`&#65533;&#65533;&#65533;&#25742;=&#65533;)Jj&#65533;d'e&#65533;&#65533;	X&#65533;&#65533;&#65533;;&#65533;a&#65533;&#65533;5
'&#65533;&#65533;&#65533;	&#65533;8&#65533;&#65533;pp'&#65533;&#65533;&#65533;Wu&#65533;*&#65533;@&#65533;=&#65533;&#65533;)+&#65533;"*&#65533;>aX@&#65533;&#65533;&#65533;D2),*&#65533;oii&#65533;&#65533;2S` &#65533;&#65533;(T&#65533;&#65533;x&#65533;&#65533;1&#65533;&#1668;|&#149;&#65533;i&#65533;&#65533;&#65533;r&#1525;&#65533;yLU6h&#65533;&#65533;&#65533;e"&#744;^>&#65533;&#65533;N&#65533;&#65533;Q&#65533;a4&#65533;&#65533;`&#65533;b&#65533;0&#227;&#901;&#65533;M&#65533;	&#65533;&#65533;&#65533;&#65533;UD&#65533;&#65533;&#65533;&#65533;!1 v!&#65533;hP\]&#65533;0&#65533;&#65533;&#65533;L&#25219;&#65533;8N&#65533;DW&#65533;F(<&#745;N^&#65533;&#65533;&Q&#65533;x&#65533;&#65533;{&#65533;&#65533;&#65533;&#65533;&#65533;&#65533;&#65533;;&#65533;@&#65533;]&#1481;&#65533;9&#65533;Y6S&#65533;;&#65533;&#65533;&#65533;&#65533;(&#65533;&#65533;m&#65533;X&#65533;&#65533;&#65533;l{!
S&#65533;\&#65533;&#65533;(5&#65533;&#65533;K&#65533;&#65533;z&#65533;9&#65533;&#65533;T&#65533;+&#65533;&#65533;(&#65533;
&#65533;Mux&#65533;&#65533;T&#65533;d&#65533;&#65533;\x&#239;t1o&#l&#65533;&#65533;@&#65533;&#65533;b;H&#65533;&#65533;>&#65533;0N&#65533;p&#1512;B&#65533;&#65533;&#65533;
\d&#65533;&#65533;RI&#2024;@&#65533;x#&#65533;x&#65533;&#65533;&#65533; &#65533;3&#65533;&#65533;ytH]&#65533;|&#65533;4&#65533;C&#65533;O&#65533;&#65533;T&#65533;&#65533;&#65533;&#65533;&#65533;&#65533;&#65533;&#65533;&#65533;X &#65533;k&#65533;L&#65533;&#65533;&#65533;&#65533;&#65533;[IY&#65533;&#424;&#65533;&#65533;N&#65533;&#65533;&#65533;&#65533;&#65533;&#65533;&#65533;
&#65533;&#65533;
P&#65533;(&#65533;&#65533;&#65533;&#65533;^Y&#65533;&#65533;&#65533;&#65533;j&#65533;	&#65533;@&#65533;Y&#65533;R`*&#65533;P&#65533;&#65533;&#65533;'&#65533;!&#65533;&#65533;;&#65533;YH:t&#65533;&#65533;W&#65533;&#65533;7&#65533;&#65533; &#65533;`&#65533;&#65533;&#65533;2&#65533;&#65533;&#65533;k&#65533;&#65533;*&#65533; &#65533;P&#65533;b(&#65533;}ANp&#65533;&#65533;&#65533;5&#65533;&#1037;W&#532;&#65533;&#65533;&#65533;)4&#65533;&#65533;M&#65533;&#65533;&#65533;AO&#1590;ax&#65533;&#65533;&#65533;&#65533;&#65533;&#65533;&#65533;=]&#65533;y&#65533;G;&#65533;&#65533;&#65533;&#1091;D&#65533;H&#65533;7&#1216;&#65533;R&#65533;G&#65533;&#1848;*N0D&#65533;&#65533;k&#65533;&#65533;&#65533;EP&#65533;&#65533;P-=&#228;&#65533;&#65533;4(&#65533;qBZ&#65533;u&#65533;*&#65533;&#65533;&#65533;&#65533;&#65533;R&#677;^&#65533;Y&#65533;&#1529;S&#65533;.&#65533;&#65533;9&#65533;uHb"
&#65533;&#65533;&#65533;&#65533;&#65533;&#65533;k37&#65533;68&#65533;&#65533;5&#65533;&#65533;&#65533; %&#1320;&#65533;4&#65533;:hrHA&#65533;8&#65533;G&#65533;F&#664;&#6220;,+&#65533;8&#65533;x+0 &#65533;&#584;&#65533;A8&#65533;k&#65533;?&#65533;&#65533;%!&#65533;&#65533;&#65533;o"!&#65533;&#65533;&#65533;c&#65533;&#65533;s&#65533;Y	&#65533;&#65533;&#65533;&#65533;&#65533;&#65533;!&#65533;&#65533;/3&#65533;&#65533;&#65533;&#65533;&#65533;Hc&#65533;!_&#65533;&#65533;&#65533;t&#65533;nQ&#65533; &#65533; &#65533;l,&#65533;&#65533;&#65533;&#65533;M&#65533;&#65533;&#65533;{&#65533;]&#65533;8`&#65533; &#65533;&#65533;&#65533;&#65533;&#65533;&#65533;&#65533;&#65533;WP&#65533;X";&#65533;&#65533;&#65533;&#65533;N&#65533;&#65533;h27P l&#65533;8&#94513;&#65533;F&#65533;d&#65533;&#65533;&#65533;$Y&#65533;&#65533;&#65533;0"c&#65533;D&#65533;&#65533;"&#65533;&#65533;_&#65533;&#65533;&#65533;&#1540;&#65533;&#65533;t&#65533;hl&#65533;w&#37749;&#1701;P &#65533;o&#1678;&#65533;&#65533;6&#65533;&#65533;;&#65533;;&#65533;&#65533;9&#65533;&#65533;&#65533; &#65533;&#65533;IP yh&#65533;&#65533;&#65533;&#65533;H#*`<R4&#65533;&#65533;&#65533;M&#65533;&#65533;J&#65533;&#65533;&#1737;F&#65533;&#65533;&#65533;U&#65533;&#65533;3!P&#65533;:0&#65533;"&#65533;&#65533;7&#65533;&#65533;&#1442;&#65533;_&#65533;&#65533;d D^>&#65533;@&&#65533;&#658;;&#65533;&#65533;&#65533;&#592;&#65533;&#65533;iR&#65533;&#65533;
&#65533;&#65533;&#65533;&#65533;m&#65533;O &#65533;i&#65533;8 &#65533;k&#65533;&#65533;&#600;&#65533;,&#65533;c&#520;&#65533;&#65533;5&#65533;&#65533;&#65533;88/&#65533;&#65533;xP8X&#65533;&#65533;r{+&#65533;&#737;	&#9207;&#65533;&#65533;&#65533;2&#65533;&#65533;;&#65533;&#65533;I&#65533;qd&#1063;4&#65533;&#65533;d&#65533;&#65533;&#65533;i&#65533;\&#65533;p	\&#65533;&#65533;&#961;&#65533;&#65533;&#65533;&#65533;&#65533;&#65533;&#65533;Y&&#65533;&#65533;&#65533;&#65533;&#65533;&#65533;&#65533;`&#65533;&#1285;&#65533;P&#65533;kq&#65533;[9&#65533;&#65533;Hjq)&#65533;&#65533;&#65533;&#65533;&#65533;a&#65533;&#65533;&#65533;&#65533;&#65533;&#65533;&#65533;``&#65533;~&#65533;&#65533;&#65533;kG&#807;&#65533;&#65533;&#34270;&#65533;&#1912;&#65533;&#65533;`&#65533;&#1093;P&#65533;&#65533;4&#65533;&#65533;&#65533;&#65533;l2&#65533;&#1611;&#65533;&#65533;&#65533;^*&#65533;&#65533;P&#65533;&#65533;&#65533;"&#65533;&#65533;&#65533;&#65533;&#65533;&#65533;T&#65533;&#65533;	&#65533;&#65533;X&#65533;&#65533;&#65533;Y >&#65533;&#65533;&#65533;&#65533;T&#65533;9&#65533;&#65533;>KNb0B*`\&#65533;&#65533;|&#65533;jH&#65533;[|]&#65533;&#65533;`&#65533;7&#65533;&#65533;	/&#65533;E3M&#65533;&#65533;p&#65533;\`&#65533;P&#65533;b I9&#65533;rJFFp	oz&#65533;/@&#65533;:&#65533;&#65533;&#65533;m&#65533;4R&#65533;&#65533;6\,&#65533;aR&#65533;/L&#65533;&#65533;&#65533;&#65533;
&#65533;&#65533;&#65533;!&#65533;#A`&#65533;;&#65533;&#65533;?&#1379;K'6&#1043;&#65533;&#65533;i&#65533;&#65533;&#65533;.&#65533; 38)i<&#65533;Q&#65533;&#65533;G&#65533;T&#65533;&#65533;&#65533;z&#65533;e&#8823;B&#65533;&#65533;&#65533;K?&#65533;&#65533;?&#65533;&#65533;@&#65533;&#65533;
&#65533;+2a&#65533;&#65533;p&#65533;X1&#65533;&#192;(&#65533;&#65533;&#65533;&#65533;&#65533;&#65533;&#65533;&#65533;$&#568;&#65533;&#65533;&#65533;&#65533;&#65533;&#65533;&#65533;i&#65533;&#65533;&#65533;:f	&#65533;&#65533;B&#65533;
-&#65533;&#65533;&#65533;&#65533;&#65533;
&#65533;&#65533;W;x&#65533;j&#65533;&#65533;&#65533;b&#65533;+[&#65533;t&#65533;V&#65533;U&#65533;)a&#65533;I&#255;o
.&#65533;t&#65533;&#65533;&#1800;*&#65533;&#65533;=&#65533;P&#65533;&#65533;D:&#65533;&#1732;X&#65533;&#65533;%N&#65533;AI\S&#65533;&#65533;!`8*&#65533;J&#65533;#&#65533;P&#65533;&#65533;&#65533; 3_&#65533;,)&#65533;&#65533;o&#65533;8&#65533;&#65533;yN&#65533;&#65533;dh&#65533;?&#65533;&#65533;@&#65533;&#65533;&#65533;&#65533;$&#65533;9n@&#65533;>&#65533;&#65533;H&#65533;&#65533;Q&#65533;r&#65533;&#65533;&#65533;Ibh&#65533;@&#65533;I>&#1389;&#65533;&#65533;&#65533;Pp&#65533;r&#65533;&#65533;&#65533;&#65533;&#65533;/&#65533;&#65533;&#65533;&#65533;&#65533;&#65533;&#65533;&#65533; &#65533;&#65533;&#65533;&#65533;&#65533;!&#65533;&#1105;&#65533;&#65533;H&#65533;Ci"8&#65533;\z&#65533;&#65533;&#1992;\P&#65533;#y&#65533;&#65533;4&#65533;^GS&#374;&#65533;&#65533;Q&#65533;-QC&#65533;c&#65533;1&#65533;F8&#65533;Qa&#65533;K&#65533;P&#65533;&#65533;&#65533;&#65533;&#65533;p"&#65533;]PX&#65533;x&#65533;]x&#65533;p&#65533;&#65533;&#65533;vl&#65533;%&#65533;&#65533;&#65533;&#65533;&#65533;]w&#65533;&#65533;&#65533;X&#65533;&#65533;&#65533;&#65533;&#65533; Z&#65533;&#65533;!&#65533;h&#65533;&&#65533;&#65533;|^&#65533; &#65533;]1A&#65533;&#65533;&#65533;&#65533;&#65533;&#65533;&#65533;&#65533;p&#65533;f&#65533;	g&#65533;&#65533;&#65533;&#65533;&#65533;p&#65533;&#65533;&#65533;N}m&#65533;&#65533;&#65533;zt&#65533;:&#65533;&#65533;&#65533;&#65533;&#65533;9c&#65533;*]&#33079;&#1668;&#1128;&#65533;At&#65533;&#65533;&#65533;&#65533;&#1752;&#1696;&#65533;O`$&#65533;&#65533;-($&#65533;&#866;`&#65533;&#65533;&#65533;&#1073;E&#65533;&#65533;4&#65533;&#65533;&#65533;&#52993;&#65533;&#65533;&#65533;0&#65533;R&#65533; &#65533;&#65533;&#65533;(&#65533;`&#65533;3&#65533;&#65533;XL&#65533;T&#65533;7&#65533;7E$&#65533;&#65533;&#65533;4p&#65533;0&#65533;&#750;&#65533;E]h&#65533;&#65533;L"&#65533;&#65533;K&#65533; 6&#1924;2XS0 RpxHe&#65533;&#65533;&#65533;%cW&#65533;&#65533;?z&#65533;(&#65533;&#65533;&#65533;A=Mr&#65533;&#65533;!Z&#65533;&#65533;d&#65533;&#65533;&#65533;\&#65533;a&#65533;&#65533;&#65533;&#65533;9&#65533;ME&#65533;D&#65533;2&#65533;'!.&#65533;&#65533;P&#65533;-&#65533;&#65533;&#65533;&#65533;Be&#65533;&#65533;_&#65533;&#65533;g:d&#65533;&#65533;&#65533;&#65533;&qlBH9`&#65533;i&#65533;'&#65533;&#65533;8E&#65533;&#65533;P&#65533;&#653;Q&#65533;&#65533;Ppu&#65533;Wh&#65533;&#65533; K&#65533;M&#65533;d&#65533;!#&#65533;M&#65533;?^|eYa&#65533;&#65533;[Om5&#65533;&#65533;Q&#65533;&#65533;&#632;&#65533;p1&#65533;&#65533;M&#65533;&#65533;
e&#65533;&#185076;&#65533;
&#65533;&#65533;HQ&#65533;s)~I&#65533;&#65533;2&#65533;&#65533;&#65533;&#65533;&#65533;_X8
&#65533;&#65533;&#9575;&#65533;fF&#65533;&#65533;&#65533;&#65533;&#1556;&#65533; &#65533;:&#65533; &#65533;&#65533;&#65533;~
X&#65533;&#65533;6NN`&#65533;&#65533;&#65533;F&#65533;&#65533;X0&#65533;P&#65533;E*&#65533;X &#65533;%&#65533;&#65533;&#65533;RJ&#65533;&#65533;X&#65533;a&#65533;&#65533;&#65533;3.&#65533;8&#65533;&#65533;&#65533;&#65533;&#65533;L&#65533;u&#65533;0&#65533;&#65533;&#65533;&#65533;+E&#65533;&#65533;@cr`4&#65533;&#65533;zS&#65533; &#65533;&#65533;B$&#65533;0\&#65533;5&#65533;N&#65533;>&#1614;&#65533;j"Iw &#65533;&#65533;2E&#65533;&#65533;[&#1618;&#65533;&#65533;&#65533;+) &#65533;&#65533;R&#65533;&#65533;M&#65533;&#1784;4&#65533;&#65533;8Y8&#65533;&#65533;-&#65533;&#65533;&#65533;i&#65533;&#65533;&#65533;3&#141;&#245;&#65533;.&#65533;&#65533;&#65533;
NZ[&#65533;&#65533;	1&#65533;&#65533;&#65533;&#65533;&#65533;&#65533;&#65533;e&#65533;&#65533;&#65533;28&#65533;l&#65533;&#65533;l&#65533;\&#65533;&#65533;Q&#65533;&#65533;&#65533;&#65533;&#65533;`S&#65533;&#65533;US&#669;^&#65533;&#65533;&#65533;b
&#65533;&#65533;&#65533;a
Od&#65533;6&#65533;&#65533;V-&#65533;&#65533;lewh&#65533;&#65533;&#65533; &#65533;&#65533;&#65533;U^&#65533;u@,&#65533;a&#65533;82	&#65533;j&#65533;&#65533;&#65533;"&#65533;&#65533;&#65533; &#65533;&#65533;:Iw6&#65533;9 &#65533;&#65533;
P&#1622;g&#65533;&#65533;&#65533;&#598;i
%&#65533;&#65533;&#65533; &#65533;l&#65533;_&#65533;&#790;n&#65533;MB&#65533;&#65533;&#579;&#65533;&#65533;"&#65533;&#65533;/yyU&#65533;&#65533;k*&#65533;&#65533;g&#65533;g&#1464;&#65533;zvI&#65533;/&#65533;&#65533;&#65533;x&#65533;&#65533;`&#65533;F&#42890;&#65533;&#65533;<6|V@&#65533;W">&#65533;-&#65533;&#65533;&#65533;*&#210;&#65533;&#65533;h&#2040;&#65533;s&#65533;>YVP&#65533;8i}p4|8&#65533;&#65533;&#65533;&#65533;_&#65533;&#65533;Y8G&#65533;&#65533;&#65533;#xh&#65533;I&#65533;&#65533;&#65533;3&#347;&#65533;7&#65533;@5&#65533;!&#65533;)&#65533;&#65533;&#65533;]&#65533;&#65533;&#65533;Q&#65533;&#65533;H&#65533;[&#65533;&#65533;c&#65533;&#65533;w&#65533;&#65533;c&#65533;Z&#65533;h&#65533;8!&#65533;B&#65533;6qM`&#65533;	;&#65533;&#65533;`b&#65533;&#65533;B)&#65533;K&#65533;&#65533;&#65533;-%E>&#65533;E);&#65533;&#65533;&#65533;utV&#65533;p&#65533;&#65533;&#65533;c&#65533;&#65533;&#65533;6&#65533;&#65533;]&#65533;&#65533;&#65533;
&#65533;vf}Xa _&#65533;y&#65533; ~&#65533;]&#65533;&#65533;&#65533;|&#65533;Wv&#65533;~&#65533;&#512;&#65533;&#65533;&#65533;,&#65533;,&#65533;8&#65533;!&#65533;&#65533;
&#1238;&#65533;+o&#65533;!c&#65533;&#65533;m&#65533;0&#2034;&#65533;&#65533;hv)&#65533;&#65533;&#65533;~a &#65533;&#65533;&#65533;&#65533;&#65533;&#65533;&#65533;8&#65533;&#65533;sIX&#65533;&#65533;W&#65533;&#65533;&#65533;N&#65533;&#65533;&#65533;&#1584;&#65533;
&#65533; &#65533;&#65533;t;8B&#65533;&#65533;nv&#65533;&#65533;&#65533;/&#1573;9&#65533;&#65533;a&#65533;&#65533;&#65533;{&#65533;-&#65533;&#65533;&#65533;Op&#65533;&#65533;&#65533;&#834;x&#65533;x&#65533;&#65533;X6&#65533;&&#65533;&#65533; &#65533;31&#65533;K0&#65533;h&#65533;&#65533;&#65533;V`?I&#65533;$&#65533;&#65533;Q&#65533;w4k0&#65533;gd&#65533;7x2k&#65533;&#65533;[)H&#65533;G&#1092;Y`&#65533;&#65533;>&#65533;&#65533;(a&#65533;&#65533;`&#65533;5^&#65533;	&#1064;&#65533;&#411;&#65533;TR&#65533;M&#65533;@N&#65533;c&#1397;&#65533;.&#65533;&#65533;uOU&#65533;
&#65533;D&#65533;&#1715;Hv&#65533;pV&#65533;ms&#65533;c#&#65533;%"&#65533;&#65533;1I9&#65533;&#421721;9KTRr&#65533;(/&#65533;&#65533;D|&#65533;&#65533;&#65533;3&#65533;G!U&#65533;&#65533;.&#65533;&#65533;&#65533;hu&#65533;5sP&#1097;&#65533;&#65533;5_&#65533;$i&#65533;@Qp0&#65533;&#65533;&&#65533;&#65533;e&#65533;&#65533;&#65533;Fg&#65533;f&#65533;``
&#65533;&#65533;&#65533;P(tk&#65533;&#65533;b&#65533;2`&#65533;&#65533;&#65533;mtF&#61717;&#65533;&#65533;&#65533;&#65533;&#65533;`&#65533;t&#65533;-&#2041;&#65533;f&#65533;&#65533;O&#65533;a&#65533;&#65533;&#65533;&#65533;&#65533;&#65533;&#65533;&#65533;&#65533;&#65533;&#65533;a&#65533;&#65533;&#65533;U&#65533;&#140;I&#65533;0&#65533;&R&#65533;&#65533;&#65533;^&#65533;!&#65533;&&#65533;	&#65533;&#65533;&#65533;0&#65533;^2&#65533;&#65533;&#65533;S&#65533;L9&#1601;H]e'&#65533;O&#65533;&#804;&#65533;M&#65533;"o&#1509; y&#65533;&#65533;&#65533;&#65533;&#65533;9&#65533;&#65533;&#65533;&#65533;&#65533;&#65533;w$&#65533;M&#65533;$6&#65533;&#65533;qw&#65533;p0&#65533;GZ&#65533;bw&#65533;"; &#65533;&#65533; A$M&#65533;,&#65533;&#65533;*&#65533;&#65533;&#65533;&#379;&#65533;P8)&#65533;&#65533;&#65533;&#65533;/qP&#529;&#65533;&#65533;&#65533;q&#65533;(p&#65533;&#65533;2&#65533;&#65533;&#65533;."&#65533;&#65533;X&#65533;&#65533;NOp:&#65533;}&#65533;EaQ=&#65533;w&#65533;Xh&#65533;&#65533;&#65533;L&#65533;8&#65533;&#65533;&#65533;&#65533;M9&#65533;@&#65533;
6l&#65533;&8j&#1960;I&#65533;&#65533; &#65533;8r&#65533;0Z&#65533;N(]&#65533;&#65533;&#65533;s&#65533;l&#65533;1`&#65533;&#65533;0&#65533;&#65533;&#65533;
&#65533;4&#65533;&#65533;x&#1112;&#65533;&#803;[&#1740;#F&#792;&#65533;v&#65533;.S&#65533;R&#65533;1a&#65533;&#65533;&#65533;y#&#65533;S&#65533;_C&#65533;K&#65533;LYJw&#65533;)&#65533;&#65533;b&#65533;&#65533;&#65533;bC|0&#65533;!&#65533;&#65533;&#65533;b;D#&#65533;M&#65533;8y&#65533;J,X&#65533;|&#834;&#65533;&#65533;&#65533;P&#65533;@&#65533;&#65533;4G&#924;7&#65533;&#65533;&#65533;l&#65533;&#65533;Pv&#1200;&#619;&#65533;S&#65533;M&#65533;4wb<g&#65533;&8p&#65533;&#65533;5&#65533;70&#65533;9
&#65533;~&#65533;&#65533;'9&#65533;&#65533;&#65533;&#65533;&#65533;&#65533;,&#65533;&#65533;^m&#65533;&#65533;&#65533;2&#65533;&#54709;&#65533;z,&#65533;a&#65533;&#1750;&#65533;&#65533;&#65533;78g&#65533;f&#65533;&#65533;U&#65533;&#65533;&#65533;&#65533;d&#796;W&#65533;_&#65533;&#65533;&#65533;%X&#198;q&#65533;"?g&#65533;a&#65533;B&#65533;a&#65533;&#65533;&#1264;&#65533;&#65533;X&#65533;&#65533;ujx"&#65533;+&#65533;y&#65533;^&#65533;&#65533;J&#388;&#65533;PH&#65533;S&#65533;'&#65533;&#65533;&#65533;r&#65533;&&#65533;&#65533;Q)&#65533;lPsO?+&#65533;i&#65533;!&#65533;LThBL;&#65533;&#65533;&#65533;v&#65533;&#65533;s&#65533;1j&#65533;&#65533;&#65533;9mw&#65533;&&#65533;&#65533;!P&#65533;F&#65533;&#65533;&#65533;&#65533;<&#65533;&#65533;&#65533;N&#65533;&#1477;_HQ&#65533;:[&#65533;&#65533;&#65533;*2&#65533;4&#65533;|s&#65533;&#206;2&#65533;)&#65533;|i&#65533;N^R	&#65533;q&#65533;&#65533;&#1443;]H!Nv2$&#65533;+V&#65533;%&#65533;'&#65533;&#65533;q&#65533;&#65533;&#65533;&#65533;&#65533;&&#65533;xR&#65533;&#65533;Q&#65533;Ek&#65533;9&#65533;t&#65533;&#65533;#&#65533;&#65533;&#65533;&#65533;We.&#1234;'&#1380;&#65533;j&#65533;&#65533;&#65533;&#65533;4
.VU&#65533;QHm&#65533;&#65533;ph&#65533;#U&#65533;&#65533;&#65533;E%&#65533;X&&#65533;E&#65533;
!&#65533;&#65533;&#65533;ky W\+!q&#1541;&#65533;&#65533;f&#65533; &#65533;&#65533;,&#65533;vX&#65533;&#433;Xcsx&#65533;Jo&#65533;&#65533;&#65533;&#65533;`&#65533;&#65533;6U^&#65533;&#65533;&#65533;Y^&#65533;L&#65533;&#65533;&#65533;&#39242;a&#65533;	&#65533;i&#65533;&#65533;&#65533;	+}&#65533;&#65533;`&#65533;&#65533;ID&#65533;&#65533;&#65533;,&#65533;eTq&#65533;1&#65533;t&#65533; &#65533;&#65533;&q!&#65533;&#65533;&#1729;A&#65533;&#65533;H&#65533;'qT^&#65533;&#65533;&#65533;&#65533;p&#65533;b_(iH&#1093;&#65533;p&#786;&#65533;1Z&#65533;&#65533;+&#65533;&#65533;&#65533;&#65533;&#65533;fl&#65533;&#65533;BT&#65533;&#65533;R&#65533;&#65533;&#65533;:&#65533;&#65533;&#65533;&#65533;&#65533;&#65533;&#65533;P&#65533;&#3360;&#65533;&#65533;1&#65533;&#163;\|1&#65533;<,&#65533;&#65533;&#65533;#k&#65533;qQtr<&#65533;l&#65533;2&#65533;&#65533;&#65533;N;&#65533;&#65533;&#65533;&#65533;z&#65533;+Y&#65533;&#65533;6&#65533;R&#65533;&#65533;&#65533;&#65533;;\S&#65533;S&#65533;_|[&#65533;/&#65533;x&#65533;&#65533;*j&#65533;&#65533;&#65533;+B-&#65533;*&#65533;&#65533;&#65533;&#65533;&#621420;&#65533;&S&#65533;&#65533;&#65533;#&#835;&#262;u&#65533;&#65533;&#65533;2&#65533;&#65533;&#65533;S&#65533;n@z&#65533;]&#65533;&#65533;&#65533;&#65533;&#65533;&#65533;I&#65533;&#65533;&#65533;&#65533;&#65533;&#65533;&#65533;q,1&#65533;&#65533;&#65533;S&#65533;p&#65533;Q&#65533;6&#65533;QN&#65533;&#65533;1&#65533;)&#65533;eR&#65533;&#65533;2Ni&#65533;&#65533;Ln&#65533;&#65533;&#65533;Z)&#65533;&#1322;&#65533;(c,c)&#65533;&#770;&#65533;h&#65533;&#65533;A&#65533;&#65533;&#65533;&#65533;.&#65533;&#65533;0&#65533;&#65533;&#180;ymhc&#65533;@&#65533;&#65533;&#65533;>&#65533;((&#65533;"&#65533;}uF&#65533;&#65533;&#1508;L&#65533;&#65533;7'/&#65533;&#1623;'&#65533;0&#65533;&#65533;k/&&#65533;n(F&#65533;9&#65533;&#65533;=&#65533;&#65533;C&#65533;&#65533;q&#65533;`c9&#65533;X&#65533;1&#65533;&#65533;
&#65533;K^&#65533;&#65533;N&#65533;&#65533;&#65533;&#65533;&#65533;f&#65533;&#65533;E(&#65533;&#65533;&#65533;&#65533;&#65533;8&#65533;B&#65533;&#65533;3b&#65533;"\X&#65533;&#65533;61&#65533;u&#65533;r&#65533;8&#65533;d&#65533;#&#65533;8&#65533;N`&#65533;	&#65533;t&#65533;]&#65533;&#65533;&#65533;&#65533;_&#65533;aA&#65533;&#65533;`a&#65533;C&#932;BT&#65533;PL&#65533;7x&#65533;&#65533;oX"&#65533;A&#65533;}&#65533;bRn&#65533;)i&#65533;IvcK&#1745;Z&#65533;&#65533;&#65533;{D&#65533;*&#65533;O&#65533;&#65533;N&#65533;4&#65533;(&#1569;&#65533;TF'&#65533;&#65533;&#65533;&#65533;&#65533;g&#2002;E&#65533;PY<&#65533;|u0&#65533;&#65533;u&#65533;S/&#65533;)&#65533;&#65533;&#65533;&#65533;:&#65533;&#65533;&#65533;9&#65533;&#65533;&#65533; &#65533;&#65533;&#65533;&#65533;&#65533;x&#65533;2&#65533;&#65533;	4&#65533;&#65533;#u &#65533;&#65533;8
W&#65533;7&#65533;F,J38$W&#65533;&#65533;/|U:&#65533;&#65533;&#1102;&#65533;G&#65533;&#65533;&#65533;&#65533;&#65533;b&#65533;+&#65533;&#10965;&#65533;&#65533;8&#65533;["1&#65533;&#65533;N&#65533;D#r E+t&#65533;&#65533;&#65533;&#65533;+A&#65533;XL &#65533;&#65533;XK	.&#65533;&#65533;&#65533;&#65533; CB&#65533;0&#65533;4&#1537;&#65533;z&#65533;,d&#65533;
&#65533;&#65533;&#65533; &#65533;i&#43159;&#65533;&#65533;B0&#65533;&#65533;D&#65533;&#65533;&#345;&#1084;a&#65533;jM&#65533;&#65533;&#65533;9&#65533;&#65533;ac&#65533;&#65533;l#V&#65533;dJ!0T&#65533;+TA&#65533;4 BEp&#65533;&#65533;DbH&&#65533;&#65533;0&#65533;o&#65533;J&#65533;&#65533;&#65533;B<2&#65533;&#65533;it&#65533;-&#65533;&#65533;:p5&#65533;,~&#65533;&#65533;&#65533;&#65533;&#65533;0&#65533;&#65533;&#65533;M&#65533;q&#65533;&#1554;&#65533;CYb%&#65533;7&#65533;&#65533;&#65533;&#65533;)&#65533;(`V&#65533;n&#65533;-&#65533;&#65533;&#429;&#65533;!
o&#65533;&#1546;1&#65533;&#65533;&#65533;co&#65533;"&#65533;&#65533;&#65533;&#65533;&#65533;&#65533;&#65533;za%=&#65533;X{&#65533;\'l&#65533;&#65533;d&#65533;c&#65533;&#65533;&#65533;&#65533;&#65533;@&#65533;P&#65533;&#65533;&#65533;X&#65533;&#65533;d&#65533;&#65533;&#65533;&#65533;&#65533;k&#65533;L*4&#65533;&#65533;$'&#65533;p,&#65533;&#65533;^&#1317;W|&#65533;&#615;e&#65533;&#65533;&#385;&#65533;&#65533;
1^A&#65533;o&#65533;3&#65533;&#65533;C&#65533;j&#65533;&#65533;&#65533;&#65533;i&#65533;&#65533;&#65533;<&#240;&#65533; E&#65533;&#536;&#65533;(`b+&#65533;`X'&#65533;p&#65533;.&#65533;&#65533;=&#65533;}e~-&#65533;&#519;a&#65533;&#65533;&#65533;V&#65533;&#65533;&#65533;Cve8&#65533;`,&#65533;&#65533;0&#65533;1&#65533;&#65533;&#1583;X&#65533;&#65533;&#65533;b&#65533;&#65533;$),K&#65533;\:-&#65533;&#65533;&#65533;&#65533;[h&#65533;&#65533;@:&#65533;&#65533;PN&#65533;+w&#65533;I&#65533;&#65533;5&#65533;&/&#65533;	&#65533;+,&#65533;&#65533;&#65533;&#65533;&#65533;kT&#1232;&#65533;@&#65533;&#870;YF^(&#65533;*&#65533;&&#65533;\i&#65533;/&#65533;|g&#65533;&#65533;m&#65533;&#65533;&#65533;0&#65533;8&#1753;'&#1843;E&#65533;rS&#65533;&#65533;py<,3&#65533;&#65533;&#65533;&#65533;<&#65533;`&#65533;M&#65533;&#65533;R&#65533;Y#&#65533; &#65533;&#65533;&#65533;b;&#65533;&#65533;&#65533;&#65533;5&#65533;&#65533;b(&#65533;&#65533;&#65533;N&#65533;&#65533;&#65533;&#65533;&#65533;9&#65533;n&#65533;&#65533;&#65533;	)&#65533;H&#65533;0&#65533;&#65533;B&#65533;&#65533;&#65533;"&#65533;]&#65533;>&#513;c&#65533;&#65533;&#65533;&#65533;HNr&#65533;&#65533;&#65533;4&#65533;&#65533;*&#65533;&#65533;&#65533;:&#65533;(U&#65533;&#65533;&#65533;&#427;&#65533;f^. 3sn"&#65533;&#65533;&#65533;;&#65533;k&#65533;$M&#65533;&#65533;&#65533;&#65533;T&#65533;(&#65533;&#65533;&#65533;&&#1994;&#65533;<&#65533;m&#65533;~2&#65533;Q0(<&#65533;m&#65533;&#65533;+-	&#65533;&#65533;&#65533;yrB&#65533;Hf&#65533;&#65533;&#65533;d&#65533;)A&#65533;t&#65533;&#65533;&#65533;&#65533;&#65533;{)&#65533;_B&#65533;&#65533;&#65533;64V!}&#65533;&#65533;G&#65533;N&#65533;}&#65533;&#65533;1:X&#65533;fR&#65533;^&#65533;EF&#13930;&#65533;\)&#65533;"&#65533;%&#65533;`&#65533;-oa&#65533;L&#65533;&#65533;&#65533;&#65533;{&#65533;R&#386;u&#611;&#65533;&#65533;!&#65533;&#65533;fjb&#65533;&#65533;N&#65533;&#65533;&#65533;Wm&#65533;t&#65533;&#65533;r&#65533;&#612;Lp+&#65533;&#65533;&#65533;&#1586;h&#65533;&#65533;)~iD8&#65533;	&#65533;
c&#65533;p&"&#65533;!&#65533;&#65533;&#1888;8<&#65533;&#65533;&#65533;&#65533;&#65533;&#65533;8`&#65533;<&#65533;&#65533;&#15172;3B9x&#65533;Q&#1028;D&#65533;-&#65533;&#65533;&#65533;&#65533;&#65533;H&#65533;&#65533;&#65533;&#65533;Xe&#65533;[&#65533;/&#65533;&#65533;@FA&#65533;&#65533;X&#65533;7`&#65533;M&#65533;^C&#65533;6q&#65533;oo&#65533;&#65533;&#65533;&#65533;&#65533;&#65533;&#65533;Q&#65533;&#65533;&V'&#65533;Y6A&#65533;&#65533;l&#65533;m&#65533;&#1129;q&#65533;&#65533;R7&#65533;&#65533;&#65533;(&#65533;V>Q &#65533;&#65533;u&#65533;O&#65533;l&#65533;w&#65533;(]&#485;&#65533;&#65533;&#65533;>&#65533;&#65533;|&#65533;VAq$&#65533;&#65533;d24D'5D&#65533;S+&#65533;.&#65533;&#193;&#65533;&#65533;&#65533;28GR1&#65533;&#65533;$&#65533;&#65533;t|D(TIJ &#65533;&#65533;D&#65533;]&#65533;&#65533;&#65533;W9&#65533;&#65533;&#65533;&#65533;*,&#1316;&#65533;C&#65533;&#65533;&#65533;&#65533;8&#65533;&#65533;g&#65533;K&#65533;&#65533;Ql?q&#65533;&0&#65533;&#65533;F&#65533;OH&#65533;&#65533;&@X&#1081;&#65533;	<&#65533;K	&#65533;	 )&#65533;&#65533;&#65533;L&#65533;&#65533;&#65533;&#65533;&#65533; RC\&#65533;&#65533;S&#844;Fb&#1808;&#65533;F&#65533;&#65533;&#65533;&#65533;iF&#65533;&#65533;&#65533;&#1765;&#65533;h&#65533;\&#65533;&#65533;&#65533;|&#65533;`&#65533;&#65533;	&#65533;&#346;&#1349;bD'l&#65533;Q&#65533;L&#65533;M&#65533;&#65533;&#65533;&#65533;yXZ^&#65533;Gs&#65533;X&#65533;&#65533;&#65533;&#65533;	&#65533;+&#65533;F&#65533;&#65533;Ao&#65533;&#65533;}&#65533;	&#65533;Ux&#266;'&#65533;0&#514;|&#65533;&#65533;&#65533;,&#65533;&#424;&#65533;&#65533;&#952;&#65533;&#65533;&#65533;n&#65533;&#65533;0h&#581;&#65533;&#65533;&#50244;D&#65533;&#65533;,&#65533;&#65533;|&#65533;&#65533;&#65533;&#65533;&#65533;r`s<E'&#65533;B0(&#65533;&#65533;&#65533;.II&#65533;y&#65533;&#515;+(&#65533;&#65533;P&#65533;&#65533;d&#278;|&#65533;&#65533;H+&#65533;.&#65533;&#65533;|m\l&#65533;.&#65533;b;&#65533;&#65533;H&#65533;|&#65533;94&#65533;2&#65533;xI&#65533;HH&#65533;&#65533;&#777;&#65533; M&#65533;q&#65533;+$X&#65533;&#65533;*&#65533;G&#1360;&#65533;||;&#65533;0&#65533;&#1635;|&#65533;H&#65533;&#65533;-&#65533;&#65533;<$<$C,dJ(&#65533;9]&#65533;O&#32922;&#65533;&#65533;&#65533;aR&#65533;C0&#65533;&#65533;yJzi&#65533;&#65533;B/|`&#65533;C,&#65533;&#65533;W&#65533;U&#65533;&#65533;MH

&#65533;=&#65533;5E&#65533; 5&#65533;.TF&#65533;&#65533;N&#65533;QH&#65533;I&#65533;J&#65533; &#65533;La&#65533;&#65533;1]&#65533;e&#65533;&#65533;]&#65533;B&#65533;|&#65533;KR&#65533;F&#65533;	&#65533;,&#65533;&#65533;}&#65533;UFm&#65533;&#65533;f@&#65533;&#65533;H&#65533;DT|&#65533;X&#65533;&#65533;F&#65533;&#65533;&#65533;&#65533;&#592;&#65533;D&#65533;&#65533;4&#65533;+L&#65533;F&#65533;&#65533;dP&#65533;	E^&#65533;e&#65533;mX&#65533;&#65533;&#65533;&#65533;$	'&#65533;z&#65533;&#65533;-&#65533;B&#65533;p&#65533;&#65533;&#65533;+&#65533;(D&#65533;&#65533;&#65533;&#65533;&#65533;M&#65533;&#65533;/L&#65533;v&#65533;1$&#65533;}`)&#65533;+U$&#65533;c&#65533;&#65533;&#65533;,B&#65533;(X&#65533;&#65533;2&#65533;&#65533;&#65533;s&#65533;&#65533;:&#65533;&#65533;&#65533;lAo&#65533;M?&#65533;C9&#65533;&#1805;&^i&#171;M&#65533;&#65533;A/&#341;&#65533;&#65533;&#65533;l&#65533; &#1099;&#65533;&#65533;&#65533;&#65533;&#65533;M&#65533;&#65533;/&#65533;	9&#65533;c&#65533;&#65533;#&#65533;4;zA(&#65533;&#65533;&#65533;B&#65533;&#1311;&#65533;xZ&#65533;&#65533;&#65533;J$,&#65533;&#65533;rD&#65533;&#65533;%&#65533;&#65533;>$2$'&#65533;&#65533;&#65533;|&#65533;&#65533;/&#65533;&&#65533;B9 B&#65533;&#65533;B&#65533;\D4]&#65533;L&#65533;(&#65533;&#65533;&#65533;X&#65533;J&#65533;IE^&#65533;M&#65533;&#65533;&#65533;I&#65533;B+&#65533;Kn&#65533;&#65533;d&#65533;C,tBEX&#65533;X&#65533;&#1369;M&#65533;&#305;&#65533;&#65533;&#65533;,&#65533;&#65533;MZa&#65533;&#65533;&#65533;4&#65533;6Y\8]RNPaIB&#65533;&#65533;&#65533;e&#65533;&#65533;&#65533;&#65533;Q&#65533;t&#65533;^L&#65533;&#65533;&#65533;&#1892;&#65533;&#65533;] &#65533;1&#65533;Z5&#65533;&#65533;!&#65533;^x&#65533;&#65533;&#65533;&#65533;T&#65533;A'l!&#1172;G0&#65533;!&#65533;Uo&#1829;&#65533;&#65533;&#65533;)&#65533;&#65533;8c&#65533;U&#65533;l"&#65533;&#65533;e&#65533;&#65533;&#65533;qA&#65533;&&#65533;%'&#65533;I&#65533;= &#65533;&#65533;P&#65533;&#65533;&#65533;V&#65533;&#65533;&#65533;#eH&#65533;h&#65533;L|&#65533;)k	
i&#65533;&#65533;@HR)r&#367;x&#65533;^&#65533;&#65533;&#65533;`&#65533;+l'&#65533;&p&#65533;9x&#65533;&#65533;P&#65533;+&#65533;&#65533;&#65533;&#65533;}	&#65533;&#65533;i&&#65533;&#65533;'&#65533;IN&#65533;&#65533;&#65533;&#65533;&#65533;I&#65533;Xw&#65533;&#1910;!,&#65533;k=I&#65533;l'&#65533;)&#65533;&#65533;Gxcq,&#65533;&&#65533;&#65533;|xZ&#65533;W&#65533;l0l&#65533;)&#65533;~&#65533;"t&#65533;@&#65533;R&#65533;UGZ&#65533;.&#65533;&#65533;G)(&#65533;J&#65533;?-&#65533;u\&#65533;&#65533;)`&#65533;&#65533;&#65533;&#65533;KC&#65533;Dz&#65533;:&#65533;,&#65533;&#65533;.&#65533;&#564;Y&#65533;!T[&#65533;$&#65533;&#65533;M&#65533;&#65533;&#1613;&#406;&#65533;A(&#65533;Q&#65533;&#65533;W&#65533;&#65533;XTZ&#65533; &#65533;\e&#65533;&#261;	&#788;&#65533;@&#65533;&#65533;S&#65533;&#65533;&#65533;x&#65533;&#65533;R#&#65533;$&#65533;-L&#65533;&#781;&#1604;b(&#65533;ud&#65533;&#65533;&#65533;HEp&#65533;l&#65533;&#65533;&#65533;+&#65533;'&#65533;`\F&#65533;&#65533;&#65533;&#65533;DGo&#65533;g4eh&#65533;E&#65533;&#65533;d<&#65533;QMX&#65533;c*&#65533;m@	&#65533;&#65533;-fw&#65533;&#65533;qMd&#65533;z&#775;&#65533;BTmBM&#65533;&#65533;&#65533;&#65533;&#65533;EI&#65533;h&#65533;&#65533;&#65533;OFmEV&#65533;,&#65533;bzu&#65533;'&#65533;C+x&#65533;&#65533;&#534;&#65533;,x&#65533;&#65533;&#1631;4&&#65533;&#65533;&#65533;m'&#65533;&#65533;_1P&#65533;E&#65533;s&#65533;&#65533;h&#65533;&#152;&#65533;&#65533;&H&#65533;&#65533;&#65533;l&#65533;@t
&#65533;&#65533;&#65533;;&#65533;N&#65533;&#65533;&#145;&#65533;b:z&#65533;&#65533;&#65533;&#65533;2 &#65533;&#65533;=&#65533;}aQN&#65533;&#65533;.dW&#65533;*,F-&#65533;%&#65533;B&#65533;&#65533;(&#65533;O*?&#65533;&#65533;&#65533;&#65533;@G&#65533;k&#65533;5o{EM&#65533;+&#65533;pBI&#65533;:&#65533;RD&#65533;JR&#783;A&#65533;V)&#65533;&#65533;5DB &#65533;GeOIm&#65533;.&#65533;&#65533;&#65533;Y&#50277;R&#65533;&#65533;&#65533;h&#65533;(&#65533;&#65533;&#65533;&#65533;&#65533;&#1303;&#65533;&#65533;&#48395;Bd&#65533;u/c[&#65533;&#65533;&#65533;F'&#65533;Y&#65533;Abd&#65533;qF&#1170;&#65533;&#65533;&#65533;&#65533;&#65533;'&#65533;E`t&#65533;y1&#65533;B+(&#65533;P&#1360;m&#65533;Sk&#65533;F&#65533;&#65533;&#1560;&#65533;&#65533;o&#65533;&#65533;&#65533;&#65533;x\&#65533;&#65533;&#65533;,&#65533;A&#65533;&#65533;&#65533;hI&#65533;&#65533;&#65533;(&#1564;P&#65533;ZeD~&#257;&#65533;C&#65533;&#65533;&#65533;&#65533;c&#65533;&#65533;&#65533;Y,&#65533;
S$&#1135;(&#65533;/he&#65533;J&#65533;&#65533;u&#65533;&#65533;&#65533;& +|&#65533;&#65533;&#65533;D&#1702;A&#65533;E&#65533;&#65533;&#48945;&#65533;$)&#65533;M&#65533;xT>&#65533;B&#65533;y&#65533;&#65533;&#65533;s	&#65533;&#772;&#65533;(&#65533;.&#65533;I&#1304;&#65533;E&#65533;&#65533;&#65533;&#65533;0h&#65533;M&#65533;&#65533;"V&#65533;vD-&#65533;&#65533;&#65533;X Cm&#65533;&#65533;B+x&#165;lB&#65533;&#781;&#65533;&#65533;@&#34256;"&#65533;&#65533;)&#65533;SDY&#65533;&#65533;&#65533;E&#65533;`D
l&#65533;2(-&#65533;J&#65533;8&#65533;*&#65533;H&#932;&#190;Pg&#65533;as&#65533;\(&#65533;B/x`&#65533;a&#65533;&#65533;oZ(PQb&#65533;&#65533;&#65533;&#373;h&#65533;&#65533;&#65533;&#65533;`&#65533;jA$&#65533;a&#65533;&#65533;cM&#65533;Fh[&#65533;B&#65533;^&#65533;&#1659;4,N &#65533;g&#65533;&#65533;&#65533;c|&#65533;&#65533;E&#65533;&#65533;&#65533;&#185;&#65533;&#65533;&#65533;!&J&#65533;B(&#65533;&#65533;&#65533;aEECa&#65533;Ee&#65533;&#65533;&#65533;&#65533;&#972;XQ&#65533;&#1158;Mv&#65533;D&#65533;B&#65533;I&#65533;&#65533;&#65533;&#9581;&#65533;&#65533;&#65533;2&#65533;Gb&#65533;&#65533;PNN&#1537;,$&#65533;f&#65533;*zn&#65533;&#957;&#65533;1dj&#65533;H&#65533;&#65533; &#65533; 6&#65533;<&#65533;&#65533;M&#65533;&#65533;1&#65533;&#65533;&#65533;1&#65533;Ry&#65533;&#65533;dh&#65533;&#65533;F&#65533;&#65533;&#65533;&#65533;+&#65533;4QM&#65533;&#1432;&#65533;0&#65533;&#1412;|&#65533;&#65533;*;w&#65533;pY&#65533;&#283;&#65533;&#65533;&#65533;&#1802;&#65533;&#65533;I&#65533;7=W,T&#265;&#65533;A&#65533; f(o&#65533;&#65533;R&#65533;&#65533;%c0B)&#65533;&#65533;+&#65533;&#65533;'&#65533;&#65533;&#65533;h&#1854;&#65533;&#65533;&#65533;&#65533;&#65533;(hvE&#65533;Hv&#65533;&#65533;IF&#772;&#65533;v&#65533;5N&#65533;&#65533;&#65533;fTK&#65533;B0&#199;&#65533;`C&#65533;P&#65533;hh24e&#65533;q&#65533;&#1010;&#65533;N}&#65533;&#1071;&#65533;"&#1036;*YX&#65533;M%&#65533;[p&#65533;&#65533;&#65533;&#65533;4&#65533;i%&#65533;k`&#65533;&#65533;44&#65533;&#65533;a
<&#65533;&#65533;&#65533;&#65533;3g&#65533;p&#65533;&#65533;D>g&#65533;XU&#65533;L
90[&#65533;&#65533;[-&#65533;D&#65533;d	_e&#65533;&#146;&#65533;&#65533;H4&#65533;&#65533;&#834;.p0w&#65533;&#65533;G]F&#65533;&#65533;E`1&#65533;&#65533;d&#65533;{&#65533;&#65533;&#65533;h&#65533;&#65533;&#65533;z|&#65533;,P$&#65533;&#65533;1&#65533;F4&#65533;<&#65533;,&#65533;&#65533;&#65533;&#65533;&#553;)&#65533;:L&#65533;&#65533;D	&#65533;&#65533;V&#65533;n&#65533;W(+DOK	&#65533;N &#65533;5&#65533;&#65533;&#65533;&#1524;qD&#65533;'h&#65533;T&#65533;&#65533;!&#65533;&#65533;`&#65533;/&#65533;&#65533;&#65533;&#65533;&#65533;d&#65533;&#65533;&#65533;&#65533;Q&#65533;VD&#898;(&#65533;&#1496;M&#65533;&#65533;&#65533;=&#65533;&#65533;&#65533;Q&#65533;&#1452;&#65533;&#65533;+{(&#65533;&#65533;Vd&#65533;&#65533;&#65533;eck 2'&#65533;&#65533;;&#65533;u&#65533;8&#65533;&#65533;P&#65533;&#65533;&#65533;&#1330;&#65533;:&#65533;r&#65533;H&#65533;#&#65533;B&#65533;L&#65533;R4&#65533;'`&#65533;.&#65533;&#65533;&#65533;&#65533;AI&#65533;R GW4&#65533;&#65533;b&#65533;08zk([&#65533;E&#65533;iUX&#65533;V`\0&#430;&#65533;0&#65533;U%&#65533;
&#65533;&#65533;5&#65533;&#65533;&#1265;&#65533;&#65533;ts&#65533;%&#65533;Z&#65533; O&#65533;M%n&#65533;w&#65533;&#65533;iL&#65533;&#65533;&#65533;`
&#972;h>&#65533;&#65533;1i&#65533;F&#1801;&#757;&#65533;U&#65533;,J&#65533;&#582;,"\M&#65533;&#65533;@&#65533;&#65533;E_y&#65533;&#65533;4-&#1633;&#65533;k&#65533;&#65533;&#65533;)[e&#39748;&#65533;	&#65533;&#65533;}&#65533;+ *&#65533;"Lc&#65533;x&#65533;w&#65533;&#65533;[&#65533;3D{<&#65533;/&#65533;&#65533;&#65533;_&#65533;p&#65533;&#65533;V&#65533;Q &#65533;+&#65533;X&#65533; &#65533;&#65533;&#65533;A&#65533;ly&#65533;L&#65533;&#65533;&#65533;;&#65533;B5i&#65533;'0&#65533;2&#65533;&#532;&#65533;&#65533;/&#65533;&#65533;&#65533;&#65533;&#65533;&#65533;FxM&#65533;x&#65533;c/!&#65533;&#65533;&#65533;&#65533;s-
A!-&#65533;)&#65533;L9v&#513;>&#65533;P+&#583;&#65533;&#65533;&#65533;&#65533;S&#65533;&#65533;	I&#65533; &#65533;&#65533;&#1025;&#65533;&#65533;&#65533;&#65533;7&#65533;QA&#65533;&#65533;I&#65533;T&#65533;&#65533;2X|d&#65533;~&#65533;&#65533;<&#65533;&#65533;:&#65533;N-&#65533;p&#65533;Hu&#65533;,-iT&#65533;&#65533;b&#65533;q&#65533;&#65533;&#62663;&#65533;e&#65533;iOlj:g&#65533;&#65533;&#65533;&#65533;E,e&#65533; &#65533;&#65533;&#65533;*&#65533;&#65533;&#65533;hq{l&#65533;>L&#65533; 4&#65533;uA&#65533;?&#65533;&#65533;3&#65533;]&#65533;&#749;&#65533;&#65533;&#65533;P&#65533;|&#65533;z&#65533;&#65533;&#65533;&#65533;B0&#823;&#65533;&#65533;&#65533;&#65533;Q&#65533;}&#65533;aCtv&#65533;&#856;&#5013;&#65533;&#65533;tSA&#65533;b_=&#65533;i&#65533;&#1623;$Qs&#65533;&#65533;&#65533;&#65533;^&#65533;&#65533;v&#65533;&#65533;( e&#65533;&#65533;&#65533;&#65533;&#65533;&#65533;-&#834;PL&#65533;z&#65533;&#65533;&#65533;=&#65533;&#65533;S#b&#65533;U!&#65533;&#65533;&#65533;&#65533;/&#65533;sBl&#65533;QHfKf&#65533;N&#65533;&#65533;,&#1800;'&#65533;&#8566;(&#65533;&#65533;O&#65533;8&#65533;?&#65533;&#65533;> &#65533;V_&#65533;P&#65533;&#65533;&#65533;b&#65533;&#65533;&#65533;S&#65533;)&#65533;&#65533;\&#65533;&#65533;Z&#65533;&#65533;19Q&#65533;&#65533;!x0&#65533;X&#65533;&#1717;SE&#65533;
&#65533;4i&#65533;x&#65533;&#65533;1e&#65533;6!&#65533;"
)-W&#65533;&#65533;l&#65533;\&#65533;p&#65533;&#39267;&#65533;4&#65533;~&#65533;&#65533;&#65533;&#65533;&#65533;&#65533;;Y~i&#65533;&#65533;:e[&#65533;y&#65533;RN&#65533;8u&#65533;&#777;C&#65533;NP&#65533;|&#65533;z&#65533;i&#65533;7l&#65533;&#65533;&#65533;.c&#65533;[6&#65533;X0U&#65533;&#65533;[&#65533;N&#65533;5l&#65533;"&#65533;&#65533;&#65533;e&#516;&#65533;&#65533;&#65533;F&#859;&#65533;&#65533;\#L&#65533;u&#65533;&#1813;&#65533;[udw&#654;S&#65533;n&#65533;1b&#65533;g&Kf&#65533;&#65533;&#65533;&#65533;&#65533;i=&&#65533;[M&#65533;:/&#65533;J&#65533;
&#65533;.&#65533;&#65533;`&#65533;&#65533;S&#65533;&#65533;p&#65533;&#65533;&#65533;&#1269;{&#65533;&#65533;!&#65533;,Mrn&#65533;2J&#65533;8&#65533;8&#65533;z&#330;S&#65533;5_&#787;o&#65533;E&#65533;&O&#65533;7&#609;%&#65533;96p*&#65533;&#65533;D&#65533;Y
P&#65533;9&#1184;"8&#65533;x&#65533;
9&#65533;{O&#65533;46&#65533;e&#65533;Yd&#65533;dB&#65533;{#!X&#65533;&#65533;LV&#65533;P	8&#65533;Pc%Yz&#211;X&#65533;i&#65533;]<Q&#65533;*UQ.&#65533;:&#65533;d_d&#65533;C&#65533;4,&#65533;0&#65533;&#65533;&#65533;b&#65533;W&#65533;1&#65533;V"&#65533;&#65533;8&#65533;L&#407;P&#65533;&#65533;&#65533;V|!fX&#65533;8H&#65533;9`1f&#65533;^
l&#65533;N&#65533;Y'&#65533;W&#65533;&#65533;"'(&#65533;xe/w&#65533;|&#65533;cigOurp&#65533;C%/(G~&#65533;&#65533;'c&#65533;&#165;(4&#65533;&#65533;&#65533;&#65533;!/&#65533;&#32907;'&#65533;&#65533;*&#65533;Y&#65533; *&#65533;&#65533;(&#65533;Y&#65533;y&#65533;5&#65533;0&#224;&#65533;&#1936;&#65533;Y&#65533;&#65533;U&#65533;Q&#65533;&#65533;&#65533;&#65533;b&#65533;O8"&#65533;(8w&#65533;&#65533;X&#65533;&#65533;/&#65533;&#65533;&#65533;%&#65533;B)g+d&#65533;&#65533;#I&#65533;&#1928;c\&#65533;&#65533;8&#65533;;&#65533;&#65533;$&#65533;&#65533;4&#65533;.HZ&#65533;2x&#65533;q&#65533;&#65533;D&#65533;$&#65533;~&#858;&#65533;&#65533;sEc&#65533;&#37621;X8&#65533;&#65533;'68#f&#65533;&#65533; &#65533;&#65533;&#1270;z&#65533;^&#1416;&#65533;&#65533;&#65533;&#65533;d&#65533;x&#65533;d~&#65533;&#269;&#65533;)&&#65533;&#65533;:&#376;N&#65533;K&#65533;&#65533;&#65533;3&#65533;0&#65533;Y;&#48171;.g&#65533;?&#65533;&#65533;f&#65533;&#65533;&#65533;x&#65533;&#65533;b&#65533;&#65533;&#65533;&#65533;&#65533;s&#65533;Z&#65533;&#65533;b&#65533;&#65533;:&#65533;&#65533;&#65533;7P/&#65533;&#65533;&#65533;j&#65533;&#65533;&#65533;,waT&#65533;&#65533;0_&#65533;&#65533;W:&#65533;%&#65533;
&#65533;(&#65533;A0&#65533;lKj&#65533;P)&#65533;	&#65533;&#65533;P*58y&#65533;F&#1642;&#65533;)N`&#65533;&#65533;:zp&#65533;Y\&#65533;&#227;4&#65533;`:&#65533;/&#65533;&#65533;O|&#65533;&#65533;0&#65533;&#65533;\Mb&#65533;!&W&#65533;f&#65533;dX8!&#65533;%&#65533;g&#65533;&#65533;&#65533;Z&#65533;b]&#65533;1&#65533;*&#65533;&#65533;&#65533;'&#65533;xceV&#65533;&#65533;#M&#65533;!TY&#65533; &#65533;&#65533;/&#65533;0#&#65533;R&#65533;&#65533;T&#65533;z&#65533;&#65533;$&#65533;&2&#65533;"&#65533;M.B&#65533;e5&#65533;&#65533;	6&#65533;!t&#65533;&#65533;;ZI&#65533;&#65533;uq&#541;X4&#65533;&#65533;. &#65533;&#65533;i&#65533;&#65533;	OpJ&#65533;,.&#65533;&#65533;W&#65533;&#65533;Kp&#65533;,B'z&#65533;ZV&#65533;&#65533;&#65533;&#65533;
u&#65533;&#65533;&#65533;&#65533;&#2040;&#65533;`&#65533;&#65533;A&#65533;a&#65533;g0&#513;&#65533;&#65533;c&#65533;&#65533;xBs&#65533;2t&#65533;&#65533;&#65533;&#65533;&#65533;&#65533;&#65533;EL&#65533;EU&#65533;Fi`&#828;&#65533;&#65533;&#65533;>&#65533;&#65533;/&#65533;&#65533;&#777;&#65533;a&#65533;M3&#65533;J&#65533;-&#65533;<4&#65533;&#65533;E0&#65533;&#65533;&#65533;Y,&#65533;?&#65533;qN&#65533;&#65533;&#65533;1&#65533;fi&#65533;&#65533;0&#65533;&#65533;&#65533;4&#65533;&#65533;&#65533;&#65533;Y<&#65533;3&#65533;&#65533;CkBH&#65533;;&#65533;&#65533;a?k&#65533;&#65533;&&#65533;p+i&#65533;c9h&#65533;[&#65533;&#1665;&#65533;&#65533;	7HA=s&#65533;C&#65533;&#65533; !&#65533;&#65533;s&#65533;&#34454;&#65533;&#65533;V&#65533;hanP&#65533;'&#65533;&#65533;D*&#65533;R&#65533;:B@c6&#65533;&#65533;&#65533;+&#65533;&#1059;M&#65533;&#65533;&#65533;&#245;&#65533;&#65533;	U&#65533;&#65533;L{&#65533;&#65533;$&#65533;&#65533;&#65533;rL&#65533;&#65533;&=w2Y&#1537;#JQ&#65533;+VdwU&#65533;2HA^Q&#1957;&#65533;{&#65533;&#65533;'&#65533;&#65533;OY&#65533;F?&#65533;h&#65533;18&#65533;&#65533;&#65533;h&#65533;&#1418;C& %)zP&#65533;O  &#65533;&#65533;&#65533;&#65533;&#65533;,&#65533;&#65533;Rr Y&#65533;C&#65533;&#643;&#65533;@&#65533;Mt&#65533;!&#65533;&#65533;nwVt5&#65533;&#65533;	&#65533;n&#147;8&#65533;kV&#65533;&#65533;OQ&#65533;&#65533;+eeV&#65533;&#65533;&#65533;U98u&#65533;&#65533;`&#492;*5t&#65533;&#65533;&#65533;Q&#65533;&#65533;@!_&#770;K&#65533;z&#65533;&#65533;&#65533;&#65533;BwE$F,TCG&#65533;F <Wcp&#65533;&#65533;cJ&#65533;y&#65533;&9!!2&#65533;`&#65533;&#65533;P&#65533;Xx"#&#65533;o`c&#65533;&#427;&#65533;24&#65533;-&#65533;fc&#65533;&#65533;&#65533;Ws&#312;&#65533;Bf3&#65533;&#65533;~V&#65533;7&#65533;,;&#65533; &#65533;&#65533;&#65533;`hC&#65533;&#65533;&#65533;(=&#65533;xB&#65533;B&#65533;&#65533;&#65533;3&#65533;&#65533;I&#65533;&#65533;&#1103;&4HV\&#65533;?Qp&#1226;3=&#65533;&#65533;p&#65533;&#65533;8!;&#65533;gaYR&#65533;\&#65533;7&#813;&#65533;!&#228;&#65533;"UU3Y&#65533;R&#618;&#65533;&#65533;&#65533;&#65533;"&#65533;d&#65533;&#65533;:&#65533;8ta&#65533;E&#65533;3&#65533;a\&#65533;&#38211;&#65533;&#65533;N)&#65533;&#65533;&#65533;&#65533;&#65533;P&#65533;&#65533;&#65533;nu A
&#65533;&#65533;W&#65533;&#65533;&#65533;&#65533;&#1235;'&#65533;&#65533;w&#65533;C&#65533;P0^&#65533;7&#65533;&#65533;(X(&#65533;&#65533;`=&#65533;&#65533;c&#65533;`h&#65533; &#65533;&#65533;B&#65533;/%&#65533;D&#65533;(&#65533;_4d&#65533;&#65533;&#65533;&#1420;Pj/e v.y&#65533;&#65533;
Y$&#65533;&#65533;&#65533;@E&#65533;0&#65533;&#65533;&#65533;Qi&#65533;U&#65533;&#65533;&#65533;B7>&#65533;+dd&#65533;&#65533;&#65533;&#65533;&#65533;x;&#65533;&#65533;8&#65533;!n0K&#65533;6i+F&#65533;7&#65533;&#65533;&#65533;ntc)&#65533;&#65533;2/&#65533;&#65533;&#65533;l&#65533;:_9`&#65533;&#65533;'<(&#65533;&#1179;u&#65533;ca&#65533;&#65533;(J&#65533;V@&#65533;$&#65533;&#65533;jJ&#65533;&#65533;A&#65533;bJ+a!&#65533;Y&#65533;&#65533;m&#65533;&#65533;&#65533;m.&2Mi4&#65533;&#65533;&#65533;p&#65533;&#65533;&#37041;&#65533;u&#65533;&#65533;&#65533;6R&#65533;&#65533;&#65533;&#65533;&#65533;&#65533;&#65533;&#598;&#65533;!XA&#65533;3&#65533;&#65533;&#65533;s&#65533;|&#65533;p4&#65533;5&#65533;&#65533;X&#65533;]d&#65533;N&#65533;&#65533;&#65533;&#65533;\'&#65533;)&#65533;&#65533;&#65533;"b&#65533;&#65533;"i&#65533;&#65533;&#65533;vm&#65533;&#65533;&#65533;&#65533;F&#65533;=&#1682;&#65533;&#685;&#65533;&#65533;5&#65533;&#65533;\<Rh&#65533;&#65533;&#9115;H&#65533;.&#65533;&#65533;&#65533;&#1081;c&#65533;&#65533;`&#65533;&#65533;&#65533;&#65533;'*&#65533;&#65533;u &#65533;>7&#65533;)i&#65533;&#65533;&#65533;p;(&#65533;7&#65533;pE&#65533;XB&#65533;M&#65533;&#65533;N&#65533;&#65533;&#65533;b&#65533;c&#65533;&#65533;&#65533;&#65533;bE&#65533;D&#65533;'&#65533;&#65533;(i@&#65533;5&#65533;!)&#65533;&#65533;;&#65533;IH.B&#1548;x&#65533; &#65533;&#65533;<5&#65533;>&#65533;e{&#65533;&#65533;&#65533;%&#65533;&#65533;&#65533;&#65533;&#1970;00&#1168;&#65533;amv&#65533;b0z&#65533;rW%"T&#65533;&#65533;&&#65533;&#65533;d&#1848;&#65533;&#65533;_z&#65533;&#65533;8&#65533;&#65533;V&#65533;K)t&#65533;`&#65533;&#65533;T&#65533;&#65533;&#65533;
X&#65533;&#65533;b&#65533;x&#65533;&#65533;&#65533;4Q&#65533;(GI_'&#65533;e&#428;r`&#65533;h&#65533;&#65533;w.#&#65533;0&#65533;&#65533;!F&#65533;X&#65533;&#65533;&#65533;5+&#65533;&#65533;al,R&#65533;&#65533;h&#1713;&#65533;wL9d]<&#65533;s&#65533;&#65533;9&#65533;&#65533;&#65533;&#65533;&#65533;&#65533;uN]&#65533;&#65533;;&#65533;&#65533;l&#65533;&#65533;&#65533;&#65533;mn=&#65533;d&#65533;&#65533;&#65533;!T&#65533;O8v2&#65533;N&#65533;V&#65533;L&#65533;P&#65533;@YI78L&#65533;}s&#65533;F&#65533;!Frb&#65533;i0fr&#65533;	&#65533;&#65533;&#65533;&#65533; ,B1&#65533;&#65533;&#65533;&#65533;&#65533;iX&#65533;,&#65533;o&#897;>&#65533;U
&#65533;&#65533;qM&#65533;P&#65533;&#65533;\&#65533;T&#65533;b&#65533;$B)&#65533;&#65533;&#65533;X&#65533;&#65533;B&#65533;&#65533;`'8>&#65533;N&#65533;&#65533;&#65533;&&#954;&#65533;.4z&#65533;w|&#65533;&#65533;DcB&#65533;&#65533;b&#65533;&#65533;	&#65533;B&#65533;&#65533;@&#172;&#65533;&#65533;&#65533;&#65533;&#65533;&#65533;%W&#65533;b~Z&#65533;&n&#65533;&#65533;&#65533;&#65533;H&#65533;Pb%&#65533;&#65533;S&#1953;&#65533;A0&#65533;&#65533;D!&#65533;$&#65533;4&#65533;&pbX0&#65533;:&#65533;i4a*
b'
&#65533;"&#65533;&#65533;lE)&#65533;&#65533;&#65533;&#65533;*Q&#1953;4&#65533;A&#65533;&#65533;\&#1669;E&#1927;&#65533;a&#65533;&#65533;&#65533;~2#&#685;&#65533;&#65533;1H&#65533;Z&#65533;&#65533;&#65533;"6b&#65533;&#65533;?z"&#65533;&#65533;&#65533;&#65533; .#&#65533;&#65533;&#65533;&#65533;B\&#65533;l&#65533;&#65533;N&#65533;&#1028;&#65533;&#65533;<&#65533;&#65533;&#65533;&#65533;&#65533;B\~*3&#65533;#&#65533;X&#65533;&#65533;D&#65533;bH#J#`C&#65533;&#65533;t&#65533;&#65533;&#65533;&#65533;92&#65533;&#65533;C&#65533;,`&#65533;&#65533;H&#65533;d&#65533;&#65533;n&#65533;&#65533;Z/j&#65533;&#65533;&#65533;=h&#65533;\&#674;&#65533;&#65533;&#65533;&#1474;&#65533;<E@&#65533;&#65533;`a&#65533;6&#65533; &#65533;&#65533;&#65533;&#65533;	&#65533;&#65533;&#65533;&#26627;&#65533;/&#65533;,s&#65533;-&#65533;&#65533;F&#65533;&#65533;&#65533;h&#65533;KE"&#65533;&#65533;mo&#65533;&#65533;&#65533;4%&#1190;,(&#65533;	&#65533;&#65533;&#65533;t&#65533;&#65533;&#65533; 9&#65533;&#65533;go&#65533;&#65533;&#65533;Q&#65533;%&#65533;&#65533;&#65533;&#65533;&#65533;&#65533;Kv&#65533;:&#65533;s&#65533;&#65533;w&#65533;0&#65533;&#65533;@&#65533;2&#65533;Z&#65533;DG&#65533;&#65533;&#65533;(&#65533;&#65533;fA &#65533;&#65533;&#65533;a&#65533;&#65533;&#65533;&#65533;\&#65533;	 &#65533;%bp&#65533;!&#65533;&#65533;&#65533;A&#65533;&#65533;&#65533;&#65533;a8L
5&#65533;&#65533;&#65533;!`&#65533;&#65533;*n%B&#65533;`|&#65533;&#65533;Z&#65533;Y&#65533;&#32610; &#65533;V&#65533;
&#65533;O&#65533;B	y&#65533;&#65533;&#65533;&#65533;&#41986;(PBK&#65533;B&#65533;E)&#65533;q&#65533;&#49152;&#1801;&#65533;4A%G&#65533;&#65533;&#65533;&#65533;vg&#65533;&&#65533;&#65533;&#65533;]hh&#65533;&#65533;-^&#65533;^Cd Q$&#65533;T&#65533;&#65533;&#65533;&#65533;&#342;l&#65533;l&#65533;a\&#65533;o&#65533;$&#65533;4&#65533;&#65533;&#65533;b&#65533;&#65533;~C&#65533;"&#65533;8&#65533;&#65533;0&#65533;6!&#65533; S+&#65533;&#65533;&#65533;/@&#65533;:L&#881;b&#65533;d&#65533;0&#65533;K&#65533;9&#65533;#p<n&#65533;GK&#65533;&#65533;C*&#65533;b&#65533;@&#65533;d&#1552;&#65533;{&#65533;&#65533;KT&.&#1443;&#65533;&#65533;&#65533;	&#65533;d&#65533;f.&#65533;1. imB&#65533;&#65533;?D&#65533;&#65533;&#65533;o7T&#65533;&#65533;&#65533;&#65533;j&#65533;U&#144;'&#65533;&#65533;?&#1829;&[&#65533;X&#65533;&#65533;Dt&#65533;" &#65533;)&#65533;`C&#65533;&#65533;&#65533;$p &#65533;H&#65533;&#65533;(li&#65533;&#65533;X&#65533;&#65533;!&#65533;&#65533;&#65533;&#65533;&#65533;<&#13982;&#65533;&#566;&#65533;&#65533;Dx&#1184;3&#65533;A@	&#65533;&#65533;J&#65533;&#65533;&#65533;&#65533;&#65533;(&#65533; &#65533;&#65533;%&#65533;&#65533;	&#65533;B&#340;B&#65533;6&#65533;'
) U&#65533;&#65533;'6G=D&#65533;&#65533; @<&#65533;(&#65533;'&#65533;
`&#65533;&#870;)*'&#65533;Z&#65533;&#65533;&#65533;b=&#65533;A&#65533;L 0&#65533; (H&#65533;&#65533;&#65533;L2&#65533;pAX&#65533;&#65533; `h&#1778;&#65533;&#65533;&1&#65533; &#65533;p&#65533;&#65533;!^&#65533;&#65533;&#65533;2&#65533;&#65533;EV&#65533;qA>&#65533;&#65533;T&#65533;\&#65533;B&#1068;&#65533;&#65533;&#65533;/&#65533;&#65533;/V&#65533;5&#65533;&#65533;c@&#65533;5(&#65533;J&#1777;&#65533;&#65533;'&#65533;2pa&#65533;d&#65533;^J&#65533;&&#65533;&#65533;&#65533;a.&#65533; kgV&#65533;S&#65533;C&#65533;lo&#65533;$&#65533;;&#65533;H&#65533;imj&#65533;&#65533;&#65533;&#65533;-&#65533;&#65533;fh&#65533;@&#65533;(L?&#65533;&#65533;&#65533;&#65533;QD6&#65533;&#65533;&#65533;	&#65533;o&#65533;6&#65533;i&#65533;&#65533;@&#65533; &#65533;&#65533;c&#65533;&#24629;&#65533;&#65533;&#65533;&#65533;t&#65533;&#65533;&#65533;&#65533;;&#65533;e&#65533;(I&#65533;&#65533;]|*)&#65533;&#65533;&#65533;t!uTT&#65533;,#[@ivf&#65533;&#65533;&#65533;>}&#65533;*&#65533;&#65533;&#65533;&#65533;%X&#65533;@}&#65533;&#65533;&#65533;J&#65533;D2&#65533;/&#65533;&#65533;&#65533;&#65533;&#65533;O&#1155;&#65533;&#65533;&#65533;.S&#65533;@x&#65533;@&#65533;&#65533; &#65533;&#65533;&#65533;&#65533;&#65533;&#65533;a"
&#65533;6m	IOTS&#65533;K8&#65533;^czgl"&#65533;&#65533;&#65533;V<&#65533;(&#65533;&#65533;F&#65533;`&#65533;&#65533;&#65533;&#65533; '`&#65533;(&#65533;GGk2"&#65533;S&#65533;&#65533;AZ&#65533;&#65533;&#65533;P&#65533;&#65533; &#65533;&#65533;Z&#65533;&#65533;0T&#65533;r&#65533;&#65533;&#65533;&&#65533;&#65533;&#65533;,&#65533;&#258;L&#1856;&#65533;&#65533;&#65533;2&#1538;|&#65533;&#65533;&#65533;&#65533;&#65533;&#65533;Lq5&#65533;eG&#65533;V&#65533; &#65533;&#65533;5&&#65533;f&#65533;g	o&#65533;*Co&#65533;R=&#1408;BJ6&#65533;&#65533;4/x&#65533;&#65533;nIC2&#65533;&#65533;RWS5i&#65533;Us&#65533;H35'&#65533;\&#65533;f> |&#65533;&#65533;&#65533;b@D`&#65533;&#65533;C&#65533;&#65533;c&#65533;&#65533;7&#65533;@&#65533;&#65533;-&#65533;&#65533;`=&#65533;&#65533;Cga&#65533;&#65533;N&#65533; &#65533;V&#65533;&#65533;8A%>k&#65533;&#65533;Y&#65533;o>k&#65533;Lb<Z7&#65533;}&#65533;5WX"m>&#65533;&#65533;&#65533;&#65533;&#65533;&#65533;&#65533;&#65533;&#65533;&#65533;r&#65533;&#65533;^ES&#65533;&#65533;&#65533;Z&#65533;&#8615;Y&#65533;&#65533;v&#65533;e&#65533;&#65533;)m&#65533;s&#65533;L*&#65533;L`!&#65533;&#65533;&#65533;&#65533;8!&#1094;&#65533;z&#65533;&#65533;&#65533;J&#65533;&#65533;&#65533;&#65533;<HjC&#65533;$V`&#65533;Ws"v&#65533;&#65533;&#8246;&#65533;&#1960;&#65533; 4
DI&&#65533;*&#1190;<oTes&#65533;P&#65533;&#65533;&#65533;&#65533;'^&#65533;&#65533; r&#65533;o&#65533;&#65533;&#65533;8 C2f&#65533;~&#1649;G&#65533; &#65533;&#65533;6&#65533;m&#65533;l&#65533;)&#65533;&#65533;&#65533;Z$!&#65533;&#65533;'&#65533;p&#65533;&#65533;&#65533;&#65533;&#65533;&#65533;`&#65533;?&#65533;&#65533;&#65533;&#65533;&#1600;)"&#65533;/&#65533;e2AHlY&#65533;`F&#65533;l?.&#65533;&#65533;&#65533;&#65533;&#65533;5d#84&#65533;&#65533;eBTiQ&#65533;6&#65533;B&#65533;Q&#65533;&#65533;&#65533;d&#65533;&#65533;cl&#65533;4&#65533;, 5&#65533;&#65533;:&#65533;@&#65533;&#65533;q&#65533;&#65533;X&#65533;&#65533;,&#65533;&#65533;*&#65533;si&#65533;sC&#65533;sE <z&#65533;6&#65533;@6auh&#65533;`&#65533;$&#65533;&#65533;"&#65533;=.&#65533;Q=&#65533;
f&#65533;&#65533;V&#65533;=&#65533;&#726;&#65533;&#65533;(&#65533;&#65533;&#65533;<&#65533;d&#65533;&#65533;VA&#65533;K&#65533;&#65533;Z&#65533;&#65533;5d>&#65533;[A&#532;-&#65533;&#65533;5&#1811;&#65533;4&#65533;&#65533;.x&#65533;&#65533; /&#1024;&#65533;&#65533;yg\&#65533;L&#65533;&#65533;(&#65533;&#510;j&#65533;&#65533;&#65533;3&#65533;&#65533;}yG&#65533;&#65533;@wd&#65533;DTR&#65533;@&#65533;&#65533;&#65533;d&#65533;&#65533;&#65533;&#65533;&#65533;&#65533;&#65533;Uv&#65533;pb&#65533;d&#65533;QS&#65533;&#65533;ND&#65533;fdQ6WRk&#65533;\E't&#65533;&#65533;&#65533;&#65533;&#65533;G&#65533;&#65533;&#65533;&#65533;&#65533;:BL&#65533;!&#65533;&#65533;&#65533;&#65533;jV&#65533;&#65533;tTa&#65533;&#65533;&#65533;
J&#65533;&#65533;&#65533;&#65533;&#65533;e&#65533;&#65533;U&#65533;f&#65533;&#65533;&#65533;
&#65533;&#65533;&#65533;&#65533;,Q&#65533;&#65533;&#65533;&#65533;&#966;B&#65533;&#65533;n-&#65533;s&#65533;&#65533;l&#65533;\6A&#65533;HCK#/&#65533;.t&#65533;\&#65533;&#65533;&#65533;&#65533;&#65533;&#65533;}&#32930;&#65533;G&#65533;B&#65533;,&#65533;Z!&#65533;th&#65533;6&#65533;&#65533;.&#65533;&#65533;&#65533;4W&#65533;m&#65533;qU&#65533;l&#65533;^s&#65533;&#65533;&#65533;9\ hM9:&#1488;E &#65533;&#65533;4kn&#65533;&#65533;&#65533;&#564;&#65533;@&#65533;&#65533;&#65533;6&#65533;V;d&#65533;&#65533;&#65533;&#65533;&#65533;&#65533;
&#65533; &#65533;&#65533;0bW&#1888;&#65533;&#65533;&#723;&#65533;)&#65533;&#65533;&#65533;d&#65533;(v&#1530;\
&#65533;P&#65533;$[&#65533;@&#65533;D6&#65533;)J&#65533;&#65533;J&#65533;~&#65533;&#65533;x&#606;&#65533;w&#65533;5&#65533;&#65533;s&#65533;&#65533;&#65533;$&#65533;~&#65533;&#65533;&#65533;&#65533;(&#65533;k&#65533;X&#65533;&#65533;&#65533;&#65533;$&#65533;&#65533;&#65533;fMz&#65533;\
&#65533;`/nc&#65533;a&#65533;p&#65533;	&#65533;&&#160;2&#65533;~&#65533;&#65533;9&#65533;&#65533; 
&#65533;Z&#65533;w)L&#65533;d$r&#65533;&#65533;&#65533;6
%&#162;Q&#65533;&#1154;W
&#65533;&#65533;)fa4&#65533;*&#65533;&#65533;&#65533;&#65533;G&#65533;&#65533;7&#65533;&#65533;~&#65533;2=&#65533;-&#65533;&#65533;A&#65533;&#65533;!6-.&#65533;#&#65533;F	&#65533;'&#65533;&#65533;at&#65533;&#65533;&#65533;a&#65533;&#65533;.&#65533;"&#65533;&#65533;&#65533;A2&#65533;^"&#65533;_v&#65533;t&#65533;xv&#65533;'#&#65533;&#65533;}&#65533;&#65533;&#966;&#65533;&#65533;&#65533;&#65533;&#65533;&#65533;V~&#65533;\&#65533;@^z&#65533;&#65533;&#65533;V&#65533;RI&#65533;N&#65533;&#65533;&#1280;&#65533;&#65533;&#65533;&#65533;&#65533;&#1538;&#65533;&#65533;&#65533;&#65533;&#65533;:, qW&#65533;&#65533;&#65533;8&#65533;$&#65533;&#65533;x&#65533;:&#65533;&#65533;W`&#65533;&#65533;c&#65533;E 2&#65533;	j&#65533;&#65533;&#65533;`hh&#65533;7&#65533;{Uab&#65533;iH&#65533;&#65533;`&#65533;`&#65533;6&#65533;&#65533;A4&#65533;.&#65533;j&#65533;c&#65533;&#65533;+&#65533;&#65533;&#1009;&#65533;&#895;h?&#65533;&#65533;$&#65533;bo&#65533;IG7dJNG]{x&#65533;&#65533;&#65533;'pC&#65533;
&#65533;&#65533;&#1666;&#65533;&#1078912;&#65533;JZ&#65533;<F&#65533;?&#65533;&#65533;'<\&#65533;	|&#1845;&&#65533;ch&#65533;N&#65533;n&#65533;b&#65533;8A&#65533;L&#65533;w&#65533;O
`x&#65533;&#65533;[&#65533;&#65533;bKx&#65533;<&#65533;&#65533;$&#1697;&#65533;9&#65533;&#65533;ER&#65533;a&#65533;po&#65533;""&#382;d&#65533;&#65533;)&#65533;H&#65533;&#65533;&#65533;&#65533;&#65533;6`&#65533;%N.9&#65533;&#65533;6&#65533;&#65533;r&#65533;pd&#65533;&#65533;X!&#65533;&#778;Eb&#65533;@=&#65533;&#65533;f&#65533;&#65533;#,&#65533;%!&#567;&#65533;&#65533;&#65533;&#65533;D&#65533;&#800;.&#642;)&#65533;&#65533;&#65533;aP&#65533;&#65533;&#65533;`h&#65533;&#65533;'&#1710;!/&#65533;m&#65533;&#65533;B&#65533;BC&#65533;1{&#65533;&#65533;6&#65533;&#65533;P&#65533;5c&#65533;&#65533;&#65533;{"C&#65533;&#65533;E&#65533;"&#65533;&#65533;`.&#65533;&#65533;&#65533;&#65533;V3&#65533;&#65533;uA&#65533;e&#65533;&#65533;x@&#65533;xSW&#65533;K $KM L@&#65533;W&#65533;B&#65533;9&#65533;&#1808;&#65533;Z&#65533;&#65533;c&#65533;{S&#65533;
&#65533; &#65533;`&#65533;&#65533;&#65533;&#65533;&#65533;&#65533;&#65533;
&#65533;&#65533;r&#65533;P&#65533;<&#65533;&#65533;&#65533;|&#65533;`&#65533;&#65533;&#19521;&#65533;&#65533;&#65533;&#65533;M&#65533; K&#65533;,?S&#65533;&#65533;&#65533;y]x&#65533;d&#65533;&#65533;&#65533;(&#65533;(&#65533;&#65533;&#1707;&#65533;"&#65533;
X&#65533;&#65533;XS&#65533;k&#65533;&#65533;&#65533;&#65533;&#65533;H$X&#65533;{&#65533;(&#65533;&#65533;&#65533;&#65533;R/&#65533;7&#65533;K&#65533;&#65533;&#65533;&#65533;&#65533;&#65533;G&#65533;&#65533;&#65533;&#65533;&#65533;&#515;&#65533;|}&#65533;&#65533;&#65533;&#65533;D&#65533;Da&#65533;C`OT<&#65533;&#65533;T0&#65533;&#65533;+&#389;&#65533;rb&#65533;&#65533;.&#65533;F&#65533;U&#65533;O&#65533;7BO&#65533;&#65533;&#65533;`4[\aV&#65533;&#65533;Z&#389;&#65533;'D&#65533;&#65533;b?&#65533;voL!z!C.&#65533;*&#65533;&#65533;F&#65533; &#65533;"8c&#65533;&#65533;&#305;&#65533;o &#65533;&#65533;!C&#65533;&#65533;&#65533;"]B &#28177;c&#65533;U&#65533;w&#65533;&#65533;S&#65533;&#65533;&#65533;+8r@&#65533;&#65533;&#65533;&#65533;X2e&#65533;&#65533;SvL&#65533;&#65533;Np&#65533;PI&#65533;%7'&#65533;Y&#65533;&#65533;M*o&#1280;92&#65533;&#598;0&#1892;&#65533;#G&#65533;&#65533;8`d&#65533;)&#39272;&#65533;4j&#65533;&#1585;&#65533;(P&#65533;Z&#65533;&#65533;&#65533;&#65533;X&#65533;&#65533;u&#65533;,x[&#65533;&#65533;&#1198;&#65533;v&#327;i?&#65533;&#65533;"&#396;7&#65533;4&#65533;1c&#65533;!&#65533;g&#65533;&#65533;E&#65533;&#65533;W&#65533;f&#65533;&#65533;&#65533;J.z&#65533;xy&#65533;/&#65533;8i&#65533;3y&#934;Mp&#65533;P&#65533;4+&#65533;0b&#192;&#65533;6&#65533;&#1372;(O$s&#65533;&#65533;&#65533;&#65533;_&#65533;&#65533;q&#65533;&#65533;^&#65533;&#1537;&#65533;&#65533;Y&#65533;&#65533;&#65533;&#65533;<.Q&#1980;6LV&#65533;&#65533;R&#65533;l&#65533;&#266;(&#65533;&#65533;&#65533;&#65533;&#65533;&#65533;'X&#65533;&#65533;>&#65533;J&#65533;(R&#65533;&#65533;aE~S&#65533;.\&#65533;&#65533;&&#65533;&#65533;&#65533;(QxaG+&#65533;&#65533;b&#65533;0&#65533;&#65533;&#65533;&#65533;&#65533;&#65533;&#65533;,&#65533;&#65533;6&#65533;5E]H&#65533;D&#65533;I&#65533;&#65533;cO&#65533;=&#65533;&#65533;M5e\!&#65533;YEvD&#65533;*&#65533;&#65533;&#65533;B&#65533;d&#65533;P;&#65533;&#65533;Iq&#65533;&#65533;&#65533;d&#65533;&#65533;&#65533;P0^&#65533;!EQI&#65533;&#65533;&#65533;:&#65533;(&#65533;&#65533;0o&#65533;E&#65533;&#65533;}&#65533;1&#52755;&#65533;&i&#65533;Go&#65533;i&#65533;&#65533;&#65533;&#65533;&#65533;KH^&#65533;Q&#65533;"&#65533;&#65533;&#65533;&#65533;&#65533;&#65533;&#1985;&#65533;h2%&#65533;&#1094;)&#65533;&#65533;	#&#65533;&#65533;&#1230;;&#65533;G&#65533;3&#65533;A.%$OB&#65533;&#65533;&#65533;K&#1601;&#65533;<&#65533;!&#65533;:	&#65533;O&#65533;p&#65533;&#65533;
&#65533;(shF-&#65533;Q,&#65533;&#65533;Q&#65533;Qe&#65533;&#65533;r&#65533;&#65533;oG&#65533;&#65533;KH&#65533;1&#65533;j Yf&#65533;1&#65533;eIG&#65533;&#65533;QaPBTZa&#65533;&#65533;\&#65533;&#65533;WZM&#65533;AL{T&#65533;&#65533;[&#65533; B+&#65533;5CCf&#65533;^&#65533;&#65533;`&#745;&#65533;+&#65533;lGBX&#65533;{J6&#65533;f&#65533;&#65533;&#65533;L&#65533;&#65533;&#65533;*&#65533;&#65533;6&#65533;i&#65533;&#65533;&#65533;F&#65533;q&#65533;&#341;|&#65533;&#65533;&#65533;&#65533;
z&#65533;&#65533;o\l&#65533;0&#65533;&#65533;,&#65533;&#65533;&#65533;
,&#65533;Pqe&#65533; &#65533;&#65533;+q<\p,&#65533;&#65533;s&#65533;&#65533;&#65533;&#65533;&#65533;&#65533;&#65533;&#65533;&#578;&#65533;&#65533;/&#65533;l&#65533; &#65533;&#479;1&#65533;,&#65533;&#65533;&#65533;h&#65533;.&#65533;&#65533;&#65533;|&#65533;C1&#65533;&#65533;&#65533;lg&#65533;~&#65533;Y&#65533;&#65533;&#65533;M&#65533;H&#65533;&#65533;&#65533;|&#65533;&#65533;&#65533;&#65533;E&#1054;&#65533;cF&#65533;X&#65533;#<<*kDB&#65533;&#65533;&#65533;BGR1&#65533;HaR
&#65533;&#65533;&#65533;g&#65533;3&#65533;&#65533;+&#65533;s&#65533;&#65533;X&#65533;]|nL2&#65533;&#65533;G&#65533;F&#65533;&#65533;&#65533;"dd;&#572;R&#65533;&#65533;#&#65533;aJ:&#65533;t&#65533;&#65533;.#&#65533;'!F&#65533;&#65533;&#65533;P&#65533;&#65533;:&#65533;&#65533;&#65533;WoG&#65533;&#65533;<*&#65533;&#65533;x$&#65533;&#65533;&#65533;F&#1843;:&#65533;+&#65533;&#65533;&#65533;&#65533;2&#65533;&#65533;R&#65533;j&#65533;&#1708;&#65533;q&#65533;&#1200;&#930;DRK&#65533;S&#65533;&#65533;&#65533;2&#65533;H&#65533;00.TE&#1402;
&#65533;&#65533;@i&#65533;&#65533;+0&#65533;X&#65533;b&#65533;&#65533;&#65533;-q	&#65533;&#49303;&#65533;&#65533;&#65533;/{&#65533;&#65533;&#65533;/*&#65533;&#65533;(&#65533;@&#65533;&#65533;&&#65533;&#65533;7Ey&#65533;&#65533;&#908;&#65533;`(&#65533;WiL31&#65533;&#65533;b&#65533;H&#65533;d&#65533;:&#1792;!7_H"&#65533;&#211231;&#65533;&#65533;d(S'jv6&#65533;p&#65533;4&#65533;&#65533;Y~x&#65533;	&#65533;&#65533;
\&#65533;&#65533;&#52258;&#65533;tA&#65533; &#65533;/@&#65533;4&#65533;`Qj&#65533;)&#65533;X&#65533;*W&#65533;&#65533;E^P&#65533;+&#65533;&#65533;v&#65533;CUz&#65533;fa&#65533;y"
&#65533;q&#773;h&#65533;Y(=M &#65533;&#65533;J&#65533;h&#65533;&#65533;zQd &#65533;UC7
&#65533;':1P"&#65533;p&#65533;z&#1099;*&#65533;&#65533;qRr&#65533;,&#65533;&#65533;&#65533;P!
&#65533;#&#65533;&#65533;'`&#65533;&#65533;&#65533;0&#65533;s&#1029;&#65533;&#65533;&#1097; &#65533;sLzC/&#65533;&#65533;&#65533;dxBKWz&#65533;&#65533;W&#65533;^l&#65533;U&#65533;&#65533;L&#65533;K&#65533;&#65533;`&#65533;&#65533;M&#65533;JK`&#65533;&#65533;&#65533;&#1034;_&#65533;z&#65533;&#65533;D&#65533;&#65533;)N&#65533; &#65533;D&#65533;0`&#65533;&#65533;&#65533;jp
Q2&#65533;&#65533;v&#65533;&#65533;#&#459;	&#65533;&#65533; 3&#65533;Ok&#65533;&#65533;Nl&#65533;7&#65533;Au&#65533;&#65533;ItR&#65533;&#65533;&#65533;6I&#65533;&#65533;HR&#65533;cEK+&#65533;&#65533;J&#65533;&#65533;me&#65533;&#65533; X<&#65533;D\&#65533;&#65533;&#65533;,&#65533;.&#65533;&#65533;e&#65533;&#65533;K&#65533;b@T&#65533;
_&#65533;&#65533;g6&#65533;)M&#65533;&#65533;&#65533;&#65533;&#65533;&#65533;&#65533;&#65533;N&#65533;&#65533;&#65533;i&#65533;+V6&#65533;&#65533;&#65533;lb&#65533;&#65533;.d&#65533;
;&#65533;&#65533;m&#65533;,&#65533;s&#65533;&#65533;&#65533;&#65533;<&#65533;6O&#65533;&#65533;'`1]&#65533;&#65533;&#65533; &#65533;&#65533;|
-Q&#65533;0&#65533;`&#65533;&#65533;&#65533;&#65533;&#65533;P9&#65533;I&#65533;'&#65533;
&#65533;
n&#65533;E1&#65533;&#65533;&#65533;&#1132;Ljo&#65533;&#65533;J&_Pv&#65533;m&#65533;C^&#65533;&#65533;JN&#65533;&#65533;&#65533;&#65533;&#898;&#65533;&#65533;u&#65533;	V&#65533;&#65533;&#65533;&#65533; &#65533;I&#65533;m~&#65533;&#65533;s&#65533;7&#65533;P&#65533;"F'D&#65533;a&#65533;H&#65533;&#65533;&#65533;&#65533;
\&#65533;&#65533;&#65533;0&#65533;;&#65533;&#65533;
c&#65533;&#65533;c<&#65533;W&#65533;&#65533;&#1733;$&#1094;&#65533;&#1349;^&#65533;&#65533;+3d&#65533;&#65533;&#65533;&#65533;D&#29264;&#65533;fr&#65533;:&#65533;8*e c{&#65533;&#1176;&#65533;&#65533;V&#65533;#&#520;&#354;JR&#65533;a&#1121;&#65533; C&#65533;&#65533;4kyq&#65533;&#65533;HA&#65533;&#65533;5$&#65533;&#65533;&#65533;<w&#65533;&#65533;8&#65533;@&#65533;&#65533;&#65533;&#65533;&#65533;&#1700;Qk &#65533;&#65533;xr&#65533;&#65533;&#65533;
&#65533;&#65533;cCKd<c3&#65533;&#65533;73a&#65533;&#65533;&#65533;$Be\Y&#65533;&#65533;&#65533;. &#65533;m!&#65533;`WL@&#65533;&&#65533;&#65533;&#65533;;&#65533;&#65533;	`@&#1340;&#65533;/B}cP&#65533;6I)&#65533;&#65533;'@&#65533;&#65533;D$&#65533;>#&#65533;7h&#65533;8Q&#65533;&#65533;&#65533;XXO&#65533;9&#65533;&#1030;&#65533;&#65533;&#65533;&#65533;B`&#65533;&#65533;c&#65533;&#65533;&#65533;`&#65533;M1&#65533;&#65533;&#65533;2&#65533;!X\j&#65533;&#65533;p&#65533;&#65533; &#65533;&#65533;&#65533;bi]x&#65533;&#65533;&#65533;&#65533;&#65533;G&#65533;&#65533;@M/4&#65533;&#65533;,IkE&#65533;&#65533;0&#65533;1&#65533;&#65533;&#65533;&#65533;,&#65533;&#65533;Z&#65533;C&#905;&#65533;~D&h&#65533;&#849;Rhd|&#65533;&#65533;B&#65533;n&#65533;&#65533;&#65533;lc&#65533;B&#65533;Da&#65533;&#65533;0&#65533;  *&#65533;q&#65533;&#65533;SO&#65533;&#65533;&#65533;b&#65533;&#65533;&#1540;h&#65533;&#65533;&#65533;(p&#65533;&#344;&#65533;*&#65533;v&#65533;&#65533;|&#65533;&#65533;0F&#65533;9&#65533;&#65533;^&#21055;I&#65533;2BvAL&#65533;C&#65533;&#65533;D&#65533;D~C&#65533;I\A&#65533;r&#65533;&#65533;&#65533;y&#65533;_&#65533;&#65533;&#65533;Sl&#65533;&#65533;&#65533;&#65533;@&#65533;a&#65533;0&#65533;t&#65533;&#65533;&#65533;&#65533;&#65533;Np
~&&#65533;z&#65533;&#65533;&#65533;Ntb"R:F,~t&#65533;&#65533;&#65533;x%&#65533;&#1768;IX&#787;&#65533;&#65533;O&#65533;+&#65533;&#65533;&#65533;?,&#65533;&#65533;7&#65533;&#65533;E@&#65533; &#65533;X&#65533;V&#65533;Y&#65533;&#65533;Pf&#65533;&#65533;i&#65533;(Sp,n&#65533;&#65533;&#65533;A&#65533;5&#65533;&#65533;&#65533;&#65533;&#65533;>F&#65533;&#65533;D(B&#65533;&#65533;0&#65533;C-&#65533;
;1&#65533;&#65533;8&#65533;&#65533;&#65533;%&#65533;&#65533;&#65533;&#65533;	&#65533;1&#65533;&#65533;&#65533;&#65533;&#65533;Gj&#65533;&#65533;&#774;,i&#65533;!EV&#65533;B&#65533;7k&#65533;&T&#65533;&#65533;
O)&#65533;&#65533;&#65533;DW&#65533;&#65533;Q&#65533;&#65533;4&#428;&#65533;V&#65533;lIv&#65533;y&#65533;&#65533;9&#65533;&#65533;p&#65533;/x&#65533;&#65533;&#65533;&#65533;]M&#65533;0&#65533;&#223838;&#65533;m&#65533;]$|&#65533;|&#65533;&#65533;%&#134;%i&#65533;&#65533;fh&#65533;&#65533;2^A&#65533;m&#65533;F&#65533;0F'&#65533;BK.&#65533;&#65533;o0&#65533;B&#65533;&#65533;
%Y&#65533;\&#65533;&#65533;&#65533;&#65533;&#65533;&#65533;
&#65533;x&#65533;&#65533;/r&#65533;&#65533;&#65533;&#65533;&#65533;s~t@Er&#65533;EKf&#65533;D3&#65533;&#65533;PQ&#65533;P&#65533;&#65533;&#65533;&#65533;&#65533;<&#65533;&#65533;&#419;	:19GA&#65533;&#65533;`&#1747;&#65533;t):&#65533;&#65533;&#65533;=&#65533;p
&#65533;`&#65533;@y&#65533;f<al&#65533;	&#65533;Pp,&#65533;Es@(&#65533;r&#65533;&#65533;KGQnrbaR+Q&#65533;&#65533;sU,7V&&#65533; &#65533;
&#65533;.&#65533;+1Qg&#65533; (&#65533;@V&#65533; .%d&#65533;uP&& S75Ai1&#65533;ST&#65533;&#65533;y&#65533;zATp8TfTT&#65533;i&#65533;S&#65533;
v&#65533;B&#65533;&#65533;&#65533;ak&#65533;yP$&#65533;&#65533;&#65533;
&#65533;  &#65533;&#65533;Bq&#65533;V&#65533;"&#65533;"C&#65533;l&#65533;&#65533;7&#65533; &#65533;u0&#65533;v&#65533;&#65533;
&#65533;&#65533;v&#65533;i&#65533;Z&#65533;e&#65533;cE&#65533;i0&#65533;uG&#65533;'^&#65533;&#65533;
U$
bB&#65533;&#65533;v F&#65533;
|4&#769;&#65533; C&#65533;1l.&#65533;l&#65533;l]&#65533;&#65533;&#65533;&#65533;&#65533;w7&#1191;l&#65533;&#65533;I&#65533;&#65533;N&#65533;&#65533;	&#65533;&#65533;&#65533;&#65533;M &#65533;&#65533;&#65533;	A&#65533;&#65533;|&#65533;&#65533;&#65533;&&#65533;&#65533;&#65533;=&#592;#&#65533;&#65533;&#65533;&#65533;&#65533;:K&#65533; %&#65533;&#65533;&#65533;P%&#65533;$G&#65533;&#65533;&#65533;&#65533;&#65533;&#65533;&#65533;~&#65533;qc8t&#65533;&#528;m&#65533;R?&#65533;aoP'&#65533;08&#736;O&#65533;&#65533;&#65533; &#65533;&#65533;&#65533;%&#65533;&#131;&#65533;C==&#65533;?&#65533;&#65533;&#31761;&#65533;	&#65533;VO&#65533;u(,&#65533;
&#65533;P&#65533; s`B&#65533;C!&#65533;q&#65533;>H1t&#65533;s/&#65533;&#65533;>&#65533;o&#65533;+g;QHt-&#65533;RZ&#65533; )&#65533;@[&#65533;&#65533;&#65533;Bu_&#65533;uTA&#65533;Z&#65533;dq&#65533;S&#65533;2A" k&#65533;ez&#65533;1Pu&#65533;$ &#65533;|&#65533;&#65533;&#65533;
zxWa&#65533;"&#65533;{&gaE&#65533;j&#65533;&&#65533;@wi@/&#65533;&#65533;B~&#65533;",l&#728;&#65533;&#65533;&#65533;&#65533;H%&#65533;&#65533;&#65533;	&#65533;Av&#65533;
&#192;&#65533; |a&#65533;&#65533;q&#65533;~&#65533;&#65533; &#65533;qO&#65533;F&#65533;U&#65533;&#65533;FKsR0G&#65533;`&#65533;&#65533;$L&#65533;	g
&#1813;&#65533;&#65533;8&#65533;&#65533;r&#65533;&#65533;	`&#65533;B[&#65533;F&#65533;1i&#65533;a~&#1116;!rl&#65533;&#65533;&#65533;&#65533;Y&#65533;&#65533;&#65533;&#65533;TP&#65533;&#65533;&#65533;&#65533;&#65533;@m &#65533;	&#65533;&#65533;#&#65533;&#65533;
&#65533;&#65533;:&#65533;&&#65533;&#65533;G&#65533;wK|B2Q0zu&#65533;&#65533;&#65533;]&#65533;&#65533;3T :P&#65533;~T&#65533;$W&#65533;&#65533;&#65533;L&#65533;)P&#65533;&#65533;oa&#65533;DNh&#65533;&#65533;&#65533;	&#65533;&#65533;`m&#65533;&#65533;`&=&#65533;,#&#65533;&#65533;1%&#65533;&#65533;)&#65533;C,o&#65533;D&#65533;&#65533;<&#65533;#&#65533;D'w)s&#65533;p]&#65533;O&#65533;&#65533;	&#65533;@&#65533;S&#65533;'&#65533;&#65533;qf&#65533;E+Ga=A&#65533;!&#65533;?A2&#65533;,&#65533;P&#65533;&#65533;&#65533;&#65533;&#65533;&#65533;@L&#65533;WW&#65533;-Z&#65533;Repb&#65533;d6%&#65533;4&#65533;&#65533;&#65533;&#65533;&#65533;u&#65533;v]&BD&#65533;Ak&#65533;vth&#65533;&#65533;&#1729;Bx&#65533;&#65533;oP&#65533;&#65533;GW&#65533;@&#65533;&#65533; t&#65533;&#65533;&#65533;&#65533;I/&#65533;I&#65533;&#65533;1&#1545;x&#65533;&#65533;[&#808;HC`~&#65533;wj&#65533;&#65533;&#65533;&#65533;4&#65533;&#65533;3&#65533;56o#&#65533;&#65533;F&#65533;&#65533;"&#65533;H&#65533;#&#65533;	&#65533;&#65533;6f&#65533;D^&#65533;PHe
u&&#65533;&#65533;JC&#65533;&#65533;&#391;l&#1224;V&#65533;0&#65533;&#65533;:[_@	&#65533;0&#65533;&#1401;~I{3i&#65533;&#65533;&#65533;&#65533;&#65533;x&#65533;&#65533;1F&#65533;*&#65533;&#65533;
&#65533;&#65533;&#65533;&#65533;&#65533;0v&#65533;G^B&#65533;&#65533;e~TC&#65533;P&#65533;&#65533;	&#65533;&#65533;&#65533;&#65533;&#65533;&#65533;&#65533;&#65533;p%&#65533;&#65533;K&#65533;r&#65533;&#65533;&#65533;&#65533;~X&#65533;DL&#1152;Q&#65533;O&#65533;S?&#65533;2rP,&#65533;&#65533;8&#65533;r&#65533;&#65533;_&#65533;"&#65533;&#65533;~92%*&#65533;&#65533;&#65533;{&#65533;*&#65533;&#65533;=(&#65533;2&#65533;&#65533;&#65533;
&#65533;s(a&#65533;@"&#65533;"MY?e&#65533;enPK&#6300;r?DW,&#65533;?&#65533;&#65533;;GqOZ&#65533;Pa&#65533;YH@P&#65533;X&#65533;taa&#65533;d`aS&#65533;&#65533;&#65533;2s&#65533;E&#65533;q9&#65533;t&#65533;!Fq0&#65533;&#65533;'&#65533;3&#65533;&#65533;7&#65533;&#65533;&#65533;&#65533;&#65533;f&#65533;&#65533;&#65533;&#65533;&#65533;&#65533;&#65533;I&#65533;&#65533;&#65533;&#65533;y``&#65533;!z&#65533;@P&#65533;&#1645;B&#65533;&#65533;U&#65533;f!&#65533;&#65533;	&#65533;&#65533;F&#65533;p|X&#65533;yE&#65533;g&#65533;P&#65533;&#65533;&#65533;&#65533;&#65533;a^T&#65533;&#65533;'&#65533;&#65533;i{&#65533;&#65533;&#65533;6&#65533;i&#65533;&#65533;&#65533;x&#1877;i&#65533;&#363;&#65533;k&#65533;&#65533;&#65533;&#65533;p&#65533;@	&#65533;Iy&#65533;B^ &#65533;&#65533;&#65533;&#65533;&#1046;2&#65533;	&#65533;&#65533;&#65533;&#608;Kr&#65533;/	c]&#65533;0&#65533;	&#65533;&#65533;&#1382;)&#65533;&#65533;~}&#65533;0_&#65533;&#65533;&#65533;o23$E&#65533;1&#65533;*%&#65533;&#1071;&#65533;sD&#65533;!2u&#65533;p&#65533;@&#65533;=&#65533;)&#65533;2&#65533;2&#65533;P	&#65533;,;&#65533;+lp`&#65533;&#65533;{)A2&#65533;4:\&#65533;)%&#65533;&#65533;&#65533;&#65533;&#65533;&#65533;%%&#65533;w&#65533;2+h1[?%c&#65533;kP9&#65533;r	sf'2;&#65533;s4&#65533;;2q-,l-]&#65533;@Zh@S1Y&#65533;u?&SfqS%`&#65533;cz.l&#65533;.i&#65533;Ao&#65533;jW&#65533;&#65533;n&#65533;&#65533;&#65533;T aK5&#65533;=&#65533;h^&#65533;]&#65533;/&#65533;&#65533;guK&#65533;&#65533;H}&#65533;I&#65533;}&#65533;x}K}C`&#65533;&#65533;&#65533;&#65533;3As&#65533;0&#65533;&#65533;`G&#65533;:s%v C&#65533;&#65533;&#65533;&#65533;F&#65533;&#65533;&#65533;P&#65533;`Gl4XU&#65533;K&#65533;&#65533;v0&#65533;&#65533;@=&#65533;&#65533;q&#65533;&#65533;&#65533;&#65533;&#65533;&#65533;&#65533;&#65533;&#65533;&#65533;6&#42103;C&#65533;&#65533;`&#65533;&#65533;p&#65533;&#65533;&#65533;X&#65533;P&#65533;}&#65533;&#65533;6T &#65533;7BP;`&#65533;&#65533;&#65533;v&#65533;o  &#65533;&#65533;E&#65533;&#65533;v&#65533;&#65533;D&#65533;C&#65533;9&#65533;
&#65533;:&#65533;
 &#65533;&#65533;&#65533;&#65533;&#65533;&#65533;&#65533;]"&#65533;&#65533;!	&#65533;?&#65533;&#65533;:*
f &#65533;&#65533;&#65533;&#65533;&#65533;*'P&#65533;&#65533;&#65533;?*,j&#65533;=&#65533;&#65533;&#65533;&#65533;&#65533;c&#65533;&#65533;	&#65533;w&#65533;8&#65533;T>*s&#65533;B&#65533;&#65533;&#65533;*&#65533;&#65533;1&#65533;&#65533;(&#65533;Y&#52412;&#65533;L;&#65533;p
&#65533;&#65533;
&#65533;&#1031;?&#65533;k@;&#65533;&#65533;r&#65533;&#65533;_&#65533;Q&&#65533;B&#65533;V&#65533;-[&#65533;&#65533;]Q_1&#65533;M&#65533;a9@VK&#65533;SKA&#65533;.&#65533;&#65533;v&#65533;&#65533;E&#65533;j&#65533;`+&#65533;l&#65533;i%QUN&#65533;&#303;&#65533;&#65533;+S&#65533;&#65533;&#65533;j[U&#1032;&#65533;&#65533;X&#65533;{a&#65533;v[l&#65533;&#1672;&#65533;&#65533;b&#65533;q&#65533;&#65533;;&#65533;&#65533;0Vd&#65533;6&#65533;a2&#65533;&#65533;3&#198;z&#65533;6&#65533;&#65533;X&#65533;>c&#65533;i&#65533;1&#715;n&#65533;&#65533;(&#65533;&#65533;f-"S&#65533;{&#65533;&#65533;&#65533;&#65533;&#65533;J&#65533;&#65533;&#65533;&#606;&#65533;&#65533;)[&#65533;&#65533;C,&#65533;&#65533;&#65533;q8&#65533;@&#65533;&#65533;	&#1715;#&#65533;&#65533;T&#65533;|H&#65533;&#65533;LK&#65533;&#65533; &#65533;]&#65533;N&#65533;&#65533;4|&#65533;&#65533;&#65533;&#65533;&#65533;&#65533;XBKV&#65533;&#65533;,P&#65533; A&#65533;&#65533;SO&!L &#1671;&#65533;&#65533;sl&#65533;5&#65533;(&#65533;(&#65533;
&#65533;o&#65533;=7&#65533;*&#65533;&#65533;(&#65533;&#65533;y&#65533;)o&#65533;B,&#65533;<&#641;&#65533;M2q@upc
{&#65533;&#65533;&#65533;M&#65533;&#65533;&#65533;&#65533;/A&#65533;&#65533;&#65533; 	&#65533;p&#65533; &#65533;B&#65533;3]&#65533;tW&#65533;
&#65533;&#65533;&#65533; T8@S&#65533;&#65533;&#65533;&#65533;RS4&#65533;&#65533;^&#65533;?&#65533;S+&#65533;2&#65533;Au&#65533;&#65533;$&#65533;&#65533;j&#65533;&#65533;3@j&#1544;7&#65533;b%xB&#65533;&#65533;y&#65533;&U&#65533;&#1306;&#65533;BBE/l&#1608;3&#65533;&#65533;z&#65533;&#65533;I&#65533;&#65533;-~&#65533;C3{&#65533;&#65533;&#65533;p&#65533;&#65533;&#65533;Hs&#65533;&q&#65533;!&#65533;q&#65533;&#65533;&#65533;E&#65533;&#65533;&#65533;P&#65533;&#65533;`o&#65533;KH&#65533;#3&#65533;`P%r`h&#65533;&#65533;J&#65533;K&#65533;b|&#65533;y&#65533;H&#65533;H&#65533;'0B!d&#65533;&#65533;~}&#65533;&#65533;|&#65533;&#65533;:&#1553;&#65533;VR&#65533;&#1118;&#65533;"b&#672;
&#65533;7]&#65533;}ht&#984;&#65533;{SC5&#65533;!_&#65533;c&#65533;&#65533;P0&#65533;&#65533;&#65533;&#65533;&#65533; &#65533; &#65533;&#65533;LQ&#65533;&#65533;&#65533;,L_&#65533;&#65533;&#65533;&#65533;6Qr&#65533;<K&#65533;&#65533;B&#65533;
%&#65533;G1Q&#65533;M&#65533;&#65533;&#65533;*aKA&#65533;w&#65533;&#65533;C>&#65533;*9r#&#65533;]&#1010;&#65533;&#65533;&#65533;y]&#65533;i&#65533;&#65533;$&#65533;cc&#65533;Q,\&#65533;3
&#65533;&#65533;&#65533;&#65533;&#65533;c &#65533;&#1943;p
&#65533;&#65533;&#65533;1Y%e&#65533;&#65533;&#1698;-uV1&#65533;XQ&#65533;.&#65533;&#65533;AH&#65533;`&#65533;&#65533;r&#65533;oa*&#65533;As&#65533;D&#65533;&#65533;[&#65533;&#65533;v1/`D0W&#65533;M,y&#65533;I&#65533;;&#65533;2>B]|v
&#65533;vX&#65533;&#65533;I&#65533;&#65533;n'&#65533;&#65533;&#65533;l&#65533;p&#65533;&#65533;&#65533;W&#65533;&#65533;&#65533;ul&#65533;&#65533;&#65533;&#65533;&#65533;&#65533;s&#65533;&#65533;&#65533;&#65533;&#65533;&#65533;y&#65533;	&#65533;&#65533;&#65533;&#65533;\&#65533;!x&#65533;&#65533;i&#65533;&#65533;&#65533;a&#65533;CX&#65533;&#65533;l{&#248;&#65533;&#65533;C &#65533;|&#65533;&#65533;&#65533;vm&#1524;&#65533;&#65533;r|&#65533;&#65533;
V&#65533;O&#65533; >&#65533; J=&#1639;&#65533; _B&#65533;A&#65533;&#65533;&#65533;T&#65533;,&#65533;&#65533;&#65533;,3&#65533;&#65533;a%&#65533;&#65533;&#65533;&#65533;&#65533;&#65533;Z"k&#65533;VN&#65533;2&#65533;&#65533;&#65533;&#65533;&&#65533; T &#65533;a&#65533;&#65533;&#65533;Pk&#65533;coQ&#65533;&#65533;s&#1440;&#65533;R)&#1331;	&#65533;&#65533;&#65533;&#65533;p(H&#65533;&#65533;&#65533;&#65533;*&#65533;&#65533;# &#65533;(tPO&#65533;&#65533;,&#65533;_t&#65533;&#1778;7&#65533;&#65533;lP?&#65533;&#65533;&#65533;p
&#65533;&#65533;>;&#65533;Q&#65533;
&#65533;p&#65533;&#1988;&#65533;`r&#65533;&#65533;c'F-@&#65533;F&#65533;&#65533;Vq-&#65533;dP&#65533;&#65533;-N&#65533;faS%-&#65533;&#65533;&#65533;t&#65533;A&#65533;&#65533;&#65533;i)BFt&#65533;X`tB&#65533;&#65533;V&#65533;I&#65533;vkxv&#65533;&#65533;$&#65533;.mgv)&#65533;&#65533;|&#65533;&#65533;&#65533;`h&#65533;3&#65533;	w&#65533;&#65533;&#65533;&#65533;R &#65533;&#65533;@.T6y&#65533;&#65533;
)M&#65533;x&#65533;&#65533;+9&#65533;&#65533;)SV&#65533;&#1371;9&#65533;|&#65533;b&#65533;&#65533;&#600;S&#65533;&#65533;p&#65533;&#65533;	&#65533;&\&#65533;l2&#65533;IJ)2&#65533;aiee&#65533;&#65533;C&#65533;0&#742;&#65533;&#65533;5JXlb&#65533;ys!&#65533;'yBy&#65533;&#65533;K&#65533;(P&#65533;#&#65533;&#65533;<c&#65533;&#65533;&#65533;y&#65533;,8&#65533;0&#65533;&#65533;
E-&#65533;(iB&#65533;6l&#65533;e&#65533;6y&#65533;&#133;&#65533;/R8&#65533;c&#65533;Q&#65533;08y&#65533;|&#65533;&#741;&#65533;&#65533;M&#65533;4&#65533;&#65533;
&&#65533;R&#65533;&#65533;qUn]2`&#65533;&#65533;pL&#65533;Fr5l&#65533;Z&#65533;NY&#65533;Xr&#65533;&#65533;&#65533;;7l&#65533;"&#65533;&#65533;&#65533;2a&#65533;6m&#65533;9xt&#1785;&#1738;&#65533;&#65533;2e&#452;a%fL&#65533;&#65533;c&#65533;&#65533;	&#65533;5&#65533;9pB&#65533;A&#65533;f&#65533;&#65533;&#65533;q&#65533;&#65533;-:&#65533;3&#65533;&#65533;&#1569;&#65533;&#65533;9r&#65533;&#529;C&#65533;vF&#65533;&#65533;&#65533;&#65533;7&#65533;x5&#65533;&#65533;;\&#65533;.&#65533;&#65533;&#65533;h&#65533;&#65533;
+tPB0&#65533;&#65533;8&#65533;&#65533;&#65533;E&#65533; &#65533;,&#65533; EK4&#65533;&#65533;?0&#65533;d!&#65533;V&#65533;A&#65533;w&#1329;&#65533;a&#65533;&#65533;f&#65533;&#65533;&&#65533;b*&#65533;%,Xz&#65533;"wJ)&#65533;&&#65533;&#65533;!&#65533;` r&#65533;&#65533;&#65533;H/o&#65533;!L/&#65533;&#65533;K-&#65533;4&#65533;'/&#65533;e&#65533;fy&#65533;Xd	eM4&#65533;&#65533;/(\z"N8&#65533;C
&#65533;f&#65533;7&#65533;&#65533;	
0^!&#65533;V&#65533;`&#65533;&#65533;&#65533;T&#65533;+&#65533;M\	&#65533;/&#65533;&#65533;&#65533;W&#65533;@&#65533;	Q&#65533;@&#65533;%&#65533;&#65533;Z&#65533;)&#65533;&#65533;&#65533;	),~
j(J&#65533;&#65533;&#65533;&#65533;)cT
)&#65533;jB&#65533;&#65533;&#65533;&#65533;&#65533;d&#65533;).&#65533;4&#65533;h"&#65533;a&#65533;	U&#65533;F&#65533;&#65533;&#1410;"&#65533;r&#65533;ag&#65533;&#65533;&#65533;Q&#65533;&#65533;&#65533;&#395;&#65533;&#65533;&#65533;Af08&#65533;&#65533;K&#65533;M&#65533;&#65533;&#65533; #/=&#65533;&#65533;e&#65533;&#65533;w0&#65533;n&#65533;&#65533;&#65533;&#65533;4&#65533;&#65533;ee&#65533;YF&#65533;M&#65533;3#;&#65533;&#205;&#65533;B	&#65533;&#65533;&#65533;d&#65533;M&#65533;&#884;BNb&#65533;sNU<yeb&#65533;&#65533;a4&#65533;&#65533;xI&#65533;<&#65533;B;&#65533;&#65533;&#65533;&#65533;h#&#65533;5&#65533;0&#65533;&#65533;&#65533;&#65533;c&#65533;&#65533;&#65533;X&#254;&#65533;&#65533;&#65533;&#65533;HK&#65533;&#65533;&#65533;&#65533;{C&#65533;L(aD$&#65533;&#65533;B&#65533;0&#65533;C&#65533;&#65533;&#65533;&#65533;&#65533;&#65533;&#65533;&#65533;&#65533;K&#65533;&#65533;&#65533;&#1926;&#65533;&#65533;m&#65533;&#65533;GyAG a&#65533;&#65533;J"&#65533;$&#65533;&#65533;)&#65533;4&#65533;T&#65533;n2&#65533;&#65533;&#65533;T&#65533;&#65533;-&#65533;&#65533;;&#65533;&#65533;&#65533;&#65533;&#65533;Z&#65533;&#65533;&#65533;&#65533;3&#65533;&#65533;&#65533;&#65533;Wd&#65533;E&#65533;X&#65533;$FO&#65533;@&#65533;&#65533;&#65533;b&#65533;9&#65533;Ei&#65533;8<	%&#65533;&#65533;&#65533;&#65533;&#65533;&#65533;E&#65533;d&#65533;igV&#65533;b&#65533;&#65533;v&#65533;`&#268;-&#65533;C^u&#65533;&#65533;&#65533;&#581;&#65533;&#65533;&#65533;&#65533;&#65533;~&#65533;-&#65533;x&#65533;{d]"M&#65533;fh&#65533;.Zk&&#65533;&#65533;&#65533;&#65533;&#65533;$&#65533;&#65533;
Q&#65533;&#65533;bT	&&#65533;&#65533;RK-&#65533;&#65533;e&#65533;&#65533;C;&#65533;E]}&#65533;&#65533;\0&#65533;NPfS&#65533;`&#65533;E0&#65533;/]&#65533;j6s&#65533;&#65533;&#65533;;`&#65533;&#65533;W@&#65533;cp9&#65533;&#65533;&#65533;&#65533;PP&#1313;6&#65533;;&O&#65533;&8v`D(\&#65533;&#65533;&#65533;&#65533;c &#65533;&#65533;g&#65533;C&#65533;N&#65533;"+&#65533;P&#65533;1T&#65533;&#65533;&#1028;<K&#65533;&#65533;&#65533;!j&#65533;&#65533;&#65533;&#1030;8&#65533;gav&#65533;&#65533;&#65533;&#65533;&#1700;Au&#65533;z&#65533;&#65533;&#65533;&#65533;&#65533;_&#65533;&#65533;&#161;BS&#65533;&#65533;&#65533;%&#65533;P&#65533;.&#65533;&#65533;&#65533;&#65533;Q\&#65533;&#1030;H&#65533;&#65533;!1&#528;gC&#1730;&#1430;&#65533;&#65533;&#65533;n1&#65533;[&#65533;&#65533;#&#65533;ho&#65533;&#1232;&#65533;&#65533;t&#65533;L&#65533;[I&#65533;&#65533;p&#65533;&#65533;-&#65533;X"&#1168;&#65533;&#65533;81&#1344;_*&#65533;&#65533;2&#65533;J&#65533;|a&#65533;&#65533;4b&#65533;&#65533;&#65533;&#65533;&#65533;
&#65533;&#65533;Rm&#65533;d&#65533;HC&#65533;&#65533;&#65533;	YH&#65533;;y&#65533;,&#65533;1&#65533;P&#65533;Aw&#65533;x&#65533;Y&#65533;&#65533;9&#65533;&#65533;	z&#65533;&#65533;)&#65533;&#65533;&#65533;&#65533;&#65533;&#1349;-&#65533;&#65533;U6&#65533;I&#65533;&#65533;&#65533;l|&#65533;(>HSOp2&#65533;&#65533;*&#65533;Jr	&#65533;&#65533;v&#65533;&#65533;kt&#65533;dd%&#65533;&#65533;&#188;&#65533;$:&#65533;&#65533;&#65533;`&#65533;06Av&#65533;&#65533;2^&#65533;]&#65533;1&#65533;&#65533;>&#65533;&#65533;l&#65533;&#65533;&#65533;eA6&#65533;&#65533;&#65533;`&#65533;E&#65533;&#65533;&#65533;&#65533;!H&#65533;A&#65533;!1&#65533;&#65533;&#65533;L&#65533;*da&#65533;2&#65533;o&#65533;&#65533;8&#65533;BF&#65533;x_r&#65533;&#65533;&&#65533;&?&#65533; &#65533;q&#65533;c*@&4z&#65533;&#65533;`-&#65533;!f&#65533;&#65533;|&#65533;&#65533;05&#65533;'
&#65533;&#65533;&#65533;:&#65533;2H4o0&#65533;y&#65533;&#65533;D*`P/_&#1555;&#65533;&#65533;&#65533;U-h&#65533;3&#65533;&#65533;&#65533;0&#65533;&#491;m&#65533;&#65533;#&#65533;Dt&#65533;&#65533;Y&#65533;A2d&#65533;&#1462;&#65533;&#65533;m&#65533;&#65533;&#65533;6&#65533;H2o;:e&#65533;&#65533;LfRq&#65533;&#65533;&#65533;&#65533;&#65533;I&#65533;(&#65533;&#1746;&#65533;D&#65533;&#65533;Wb&#65533;&#65533;&#65533;&#65533;,W&#65533;0]r&#65533;3&#65533;B&#65533;8&#65533;b&#65533;F&#65533;&#65533;&#585;4&#1284;}2&#65533;&#65533;,&#65533;&#65533;&#65533;`&#65533;&#65533;&#65533; &#65533;`&#65533;&#65533;&#202;&#526;&#65533;_&#65533;JT&#65533;:_`&#65533;V&#65533;&#65533;&#65533;+&#65533;^&#65533;&#65533;&#65533;R&#65533;&#65533;pC&#9942;&#65533;Y&#993;0&#65533;1&#65533;m&#65533;&#1172;&&#65533;	&#65533;2
&#1952;&#65533;&#65533;J&#65533;&#65533;21:,e&#65533;&#65533;&#65533;J ;.2Y&#65533;&#65533;h_&#65533;dc&#65533;&#65533;Py&#65533; [&#65533;"&#65533;M&#65533;1=&#65533;&#65533;&#65533;zq&#65533;e,'&#65533;&#65533;D&#65533;&#65533; F&#65533;&#65533;#[&#65533;)&#65533;&#65533;&#65533;0&#65533;E7 &#65533;E&#65533;&#65533;0&#65533;/&#65533;&&#65533;x&#65533;1<&#65533;1d&#65533;&#65533;]E&#65533;'^&#65533;d &#65533;`&#65533;&#65533;8&#65533;A_pC&#65533;`&#65533;6&#65533;`&#65533;&#65533;[&#65533;&#65533;0&#65533;&#65533;;O$&#65533;&#65533;&#65533;T/j&#65533;&#65533;r&#65533;2&#65533;&#65533;&#65533;&#65533;&#65533;&#65533;&#65533;H7C"&#65533;@B&#65533; ez&#65533;&#65533;&#308;#C&#65533;&#65533;&#1158; &#65533;&#65533;&#65533;&#65533;&#65533;~&#65533;#&#65533;&#65533;&#65533;&#65533;&#65533;}&#65533;m&#65533;d&#65533;&#65533;&#65533;{&#65533;&#65533;&#65533;5&#65533;I!e2&#1428;&#65533;A&#65533;&#65533;&#1298;-p&#65533;WpxE&#65533;&#65533;&#65533;&#65533;&#65533;Bsh&#65533;91]x

y&#65533;6&#65533;P<&#65533;%sF2&#65533;&#65533;M0&#65533;~&#65533;&#65533;,&#65533;Cl["ft`D&#65533;&#65533;5A'C&#65533;&#65533;&#65533;&#65533;&#65533;I&#65533;z&#65533;&#65533;&#65533;~B&#65533;k0#|R&#149;&#65533;&#65533;&#594;4&#65533;&#65533;I(&#65533;&#65533;&#65533;$&#65533;&#65533;&#65533;&#65533;&#1294;v&#65533;";&#65533;&#65533;&#65533; &#65533;&#65533;&#65533;&#65533;[B&#65533;p!j&#65533;B&#65533;86&#65533;&#65533;j&#65533;W&#65533;!&#65533;r&#65533;HP&#65533;C&#65533;P&#65533;.&#65533;8&#65533;&#65533;&#65533;p&#65533;&#65533;&#65533;&#65533; &#65533;&#65533;&#65533;&#65533;&#65533;&#65533;a&#65533;&#65533;&#65533;&#65533;[aV&#65533;3|&#65533;&#65533; &#65533;&#65533;&#65533;&#65533;L&#65533;&#65533;wmb&#65533;&#65533;&#65533;E&#65533;&#65533;&#65533;@.p&#65533;	&#65533;&#65533;&#65533;sxkz8J&#65533;&#65533;&#65533;/`G&#65533;BND'zm0&#65533;	&#65533;&#65533; &#65533;.(&#65533;{$&#65533;d!&#65533;&#65533;
&#65533;C&#65533;l&#65533;2&#65533;!&#65533;>&#563;mkQ&#65533;H&#65533;&#65533;&#65533;&#65533;h"&#65533;Qqc`&#65533;&#1898;:&#65533;&#65533;}&#65533;&#65533;PY&#9iXk&#65533;&#65533;k&#65533;\&#65533;&#65533;$&#65533;&#65533;H&#65533;{&#65533;&#1398;	R&#65533;U<&#65533;&#65533;&#65533;&#65533;&#65533;rq&#65533;&#65533;&#65533;&#65533; o&#65533;&#65533;&#65533;&#65533;'t&#65533;;$&#65533;&#65533;j1<&#65533;	7E&#65533;Q&#65533;&#65533;wK&#65533;&#65533;&#65533;-|&#65533;&#65533; #&#65533;&#65533;R&#65533;&#65533;&#65533;&#596;R&#65533;D[&#65533;&#448;	&#65533; &#65533;j0&#65533;&#65533;[&#65533;&#65533;@&#65533;U&#65533;~B&#65533;&#65533;&#65533;Vx&#65533;&#65533;h&#65533;c&#65533;&#65533;&#65533;&#65533;H&#65533;@&#65533;&#760;&#65533;7&#65533;&#65533;&#65533;&#1249;&#65533;(&#65533;&#65533;C3&#65533;&#65533;&#65533;cI&#65533;&#65533;)&#65533;1&#65533;;&#65533;&#65533;&#65533;&#65533;&#65533;&#65533;&#65533;7&#65533;&#62979;&#65533;@&#65533;&#65533;`dP&#65533;&#65533;&#65533;:&#65533;:&#65533;&#65533;&#65533;&#65533;&#65533;+&#65533;8&#65533;_(&#65533;&#65533;&#65533;&#65533;
[&#65533;.&#65533;,A&#65533;b&#65533;z2&#65533;`&#65533;D{"&#65533;&#65533;1|&#65533;b&#65533;E&#65533;&#65533;]&#1542;_x&#65533;&#65533;%?&#65533;#&#65533;X&#65533;
w&#65533;96&#65533;&#65533;<t	&#65533;&#65533;]&#65533;&#65533;Eh4&#65533;&#65533;#&#65533;S&#65533;I+D@&#65533;&#65533;*$&#65533;&#65533;Cr&#65533;&#65533;&#192;&#65533;y&#65533;!5p&#65533;&#65533;Q&#65533;!&#65533;&#1258;&#65533;O&#65533;&#65533;&#65533;&#65533;&#65533;:.R&#65533;&#65533;2&#65533;S&#65533;K
&#65533;&#65533;N&#65533;&#65533;&#65533;J
V4y&#65533;&#65533;&#65533;g&#65533;a&#65533;&#65533;9&#65533;d0&#65533;4&#65533;&#65533;(&#65533;&#65533;&#65533;8&#65533;U&#65533;
&X&#65533;]&#65533;^&#65533;XxXY&#65533;&#65533;kbFbD	Na.&#65533;&#65533;5&#65533;\ vY&#65533;&#65533;&#65533;/F &#65533;.x&#65533;&#65533; &#65533;&#65533;R&#65533;&#65533;@|B@&#65533;&#65533;&#65533;&#65533;[&#65533;RQ*`&#65533;&#65533;&#65533;1nQ&#65533;&#65533;%`&#33050;&#65533;&#65533;&#65533;I&#65533;&#65533;(&#65533;&#65533;_9&#65533;&#3823;&#65533;&#65533;>&#65533;&#65533;T&#65533;"&#65533;8H9&#65533;lI2&#65533;C&#1096;&#65533;P(&#65533;c8&#65533;6&#65533;!,&#65533;#Lw(&#65533;&#65533;<8&#65533;9&#65533;&#65533;r((w&#65533;Y&#65533;0&#65533;&#65533;U&#65533;&#65533;&#65533;&#65533;-&#65533;0&#65533;)&#65533;&#65533;&#203;&#65533;0&#65533;0:&#65533;.b4&#65533;n0&#65533;x&#65533;5@+	&#65533;&#65533;6&#65533;&#65533;y&#65533;&#65533;&#65533;&#65533;&#65533;&#65533;&#65533;.&#65533;@&#65533;&#1301;&#65533;k&#65533;&#65533;&#65533;&#65533;&#65533;D&#65533;&#65533;&#65533;#&#65533;&#65533;&#65533;1&#65533;&#65533;&#65533;&#65533;)&#65533;L&#65533;&#65533;&#699;<E&#65533;,&#65533;j5&#1114;[&#65533;&#315;a&#65533;	Z&#65533;5&#65533;	6'!30&#1531;&#65533;V&#65533;&#65533;b`&#65533;U8&#65533;	%1&#65533;&#65533;?aY_&#65533;
*&#65533;&#65533;``&#65533;&#65533;&#65533;]&#1540;&#65533;&#65533;_&#65533;uN`&_&#65533;6&#18953;&#65533;&#65533;&#65533;58&#65533;Z`&#65533;2P&#65533;&#65533;"&#65533;&#65533;&#65533;&#65533;$"&#65533;&#65533;&#361;&#65533;,&#65533;'zd&#65533;,&#65533;&#65533;&#65533;!&#65533;Y&#65533;&#65533;&#65533;&#65533;/&#65533;xdi&#65533;&#65533;T&#65533;&#65533;9P&#65533; &#65533;0&#65533;&#65533;P&#65533;h&#65533;&#65533;&#65533;&#65533;c
+&#422;&#65533;C&#65533;(&#65533;&#65533;`#&#65533;&#65533;6&#65533;&#65533;&#65533;&#65533;&#65533;&#65533;O&#65533;&#65533;7 &#65533;&#65533;X&#65533;dh(&#65533;&#65533;`&#65533;&#65533;&#65533;m &#65533;&#65533;e@:&#65533;&#65533;7[&#65533;&#65533;bq&#65533;&#65533;&#65533;&#65533;*&#65533;23&#65533;&#65533;&#65533;&#65533;n&#65533;&#65533;&#65533;8&#65533;J3&#65533;&#65533;/&#65533;&#65533;6x&#65533;Q &#65533;l&#65533;&#992;C4C)&#65533;t&#65533;j]IA>4K~&#65533;&#65533;&#65533;@4F3&#65533;&#65533;&#65533;&#65533;&#65533;)&#65533;&#65533;&#65533;&#65533;H&#65533;#&#65533;&#65533;&#65533;&#65533;,&#65533;<O&#65533;,&#65533;&#65533;F"&#65533;Y&#65533;&#1387;O&#50300;I5XlE&#809;&#65533;3Y&#65533;Z&#65533;&#65533;&#1435;SR&#274;X&#65533;DPl&#65533;!&#65533;-&#65533;&#65533;&#65533;&#65533;9&#65533;]&#65533;&#65533; &#65533;Y&#1028;N&#65533;&#65533;&#65533;&#65533;&#65533;T&#65533;Y`&#65533;j"&#65533;&#65533;&#65533;bh&#65533;&#65533;7`&#65533;&#65533;Z&#65533;-8F`&#65533;8X&#65533;}C0&#65533;&#567;Z3&#65533;W\&#65533;&#65533;C&#65533;,&#65533;&#65533; &#65533;&#65533;&#65533;&#65533;	Nt\&#65533;@&#65533;7#&#65533;
&#65533;&#65533;&#65533;&#65533;?&#65533;&#65533;&#65533;H&#685;hO&#65533;(&#65533;&#65533;&#1924;&#65533;7c
&#65533;&#1619;&#65533;&#65533;&#520;J&#65533;(`A&#65533;&#65533;&#65533;&#65533; '-2&#65533;y&#65533;&#65533;J&#65533;*&#65533;8&#65533;&#65533;&#65533;!&#65533;V82lA&#65533; z&#65533;&#65533;Y-&#65533;&#65533;sx&#65533; 2*O&#65533;&#65533;)[&#65533;M&#65533;u &#65533;v@&#65533;9&#65533;*&#65533;&#65533;B&#65533;&#65533;M&#65533;&#65533;&#65533;&#65533;6&#65533;&#65533;&#65533;&#65533;&#65533;&#65533;0&#65533;&#65533;	&#65533;&#65533;@&#65533;&#65533;J4&#65533;&#65533;&#1045;&#65533;+&#65533;u	&#12921;&#65533;C&#65533;]a&#65533;.&#65533;&#65533;*&#65533;&#33837;qX&#65533;?*&#302;&#65533;	&#65533;&#65533;&#1076;qI&#65533;D&#65533;&#65533;4&#65533;k(-&#65533;&#1724;&#65533;$&#65533;(&#65533;&#65533;bS0-9=&#65533;X&#65533;O&#65533;&#65533;.&#65533;&#1827;&#380;Y&#65533;&#65533;K5]&#65533;D&#65533;&#1115;&#65533;&#65533;jGQM&#65533;iE&#65533;^&#65533;&#65533;&#65533;X &#65533;c&#65533;IbxM`8T&#65533;[c&#1029;6!`&#65533;%bp&#65533;&#65533;&#65533;&#65533;&#65533;&#65533;&#1263;9k/8rj&#65533;*&#65533;'|&#65533;&#65533;3&#65533;&#65533;!&#65533;&#65533;z&#65533;&#65533;j&#65533;&#65533;.&#65533;&#831;Q@S&#65533;Ui&#65533;!&#65533;&#65533;V&#65533;`&#65533;'&#65533;-&#65533;x@&#1065;&#65533;
/&#65533;eP&#65533;&#65533;H&#65533;o&#65533;N(XK&#65533;&#65533;Pp5&#605;q.&#65533;&#65533;sj&#65533;&#65533;&#65533;9&#1029;&#65533;&#65533;&#65533;.&#65533;.&#65533;6&#65533;:&#65533;&#65533;=&#65533;&#65533;"J&#65533;&#65533;&#65533;9&#65533;&#1872;aHHN&#1585;-Cb&#65533;]&#65533;&#65533;`H&#65533;K"&#65533;&#65533;Q0C&#65533;&#65533;&#1574;4&#65533;8&#65533;%&#65533;&#65533;&#65533;J	&#65533;CA))&#65533;o&#65533;%&#65533;6&#65533;&#65533;&#65533;&#65533;&#65533;*&#65533;<&#65533;>j&#65533;?&#65533;R&#65533;&#65533;&#65533;&#65533;&#65533; <-&#65533;&#65533;
&#65533;&#65533;n&#65533;&#65533;Z&#1936;H&#65533;&#65533;&#65533;&#65533;&#65533;&#65533;&#65533;&#65533;&#65533;&#65533;YI&#65533;&#65533;&#65533;J=&#404;E?m&#65533;N:&#65533;&#65533;&#65533;SJb5O&#65533;&#65533;&#65533;a>&#65533;&#65533;&#65533;&#65533;5TD&#65533;&#65533;&#65533;=&#65533;&#65533;`&#65533;&#65533;X&#543;8i&#65533;&#65533;xM&#65533;&#1092;``&#587; &#65533;&#65533;bX6&#65533;&#65533;&#65533;M
&#65533;z\.&#65533;&#65533;6p&#65533;&#65533;0H 3&#65533;&#58441;&#65533;&#65533;&#65533;*&#65533;&#65533;&#65533;&#65533;&#65533;&#65533;&#65533;1&#65533;&#65533;{&#65533;\IX?&#65533;v,@#uxO&#65533;#y&#65533;9&#65533;*&#65533;iO&#65533;&#65533;&#65533;&#65533;V&#65533;&#65533;&#65533;v&#65533;&#65533;y&#65533;^XdH&#65533;&#65533;T&#65533;&#65533;&#65533;9&#65533;&#65533;&#65533;&#65533;/@&#65533;0h&#65533;&#65533;)
P&#65533;&#65533;&#65533;
d&#65533;;`@&#65533;68r&#65533;&#65533;&#65533;J&z&#65533;&#65533;&#65533;V0&#65533;&#65533;&#65533;M&#65533;&#65533;E&#65533;v&#65533;!&#65533;&#65533;&#65533;*N &#65533;'z&#1712;"&#65533;X#&#65533;&#97314;&#65533;&#65533;&#65533;&#65533;;&#65533;tq	&#65533;&#65533;&#65533;&#65533;&#65533;&#65533;H&#65533;V&#65533;&#65533;&#65533;&#65533;&#1690;&#65533;},&#426;&#65533;B
&#65533;&#65533; &#811;&#971;&#65533;1&#65533;&#65533;&#65533;&#65533;&#65533;&#65533;BS&#65533;&#65533;&#65533;E=&#65533;&#65533;Y&#65533;&#65533;=&#297;&#65533;+&#65533;a&#65533;l&#1275;&#65533;$[Y&#65533;&#65533;&#65533;L&#65533;&#65533;-A&#65533;&#65533;&#65533;|J&#65533;8`&#65533;Y&#65533;&#65533;&#65533;}U &#65533;&#65533;&#65533;`PF&#65533;
&#65533;U&#65533;&#1360;i&#65533;&#65533;&#65533;@&#65533;&&#65533;&#65533;P&#341;&#65533;5/h&#65533;&#65533;&#65533;&#65533;V&#65533;&#65533;:&#65533;&#65533;&#65533;&#65533;7~&#65533;&#65533;(&#65533;&#1939;&#65533;1&#65533;k&#65533;&#65533;g&#65533;!&#65533;c&#313;&#65533;/&#65533;&#902;sUJf]&#65533;&#65533;&#65533;c&#65533;&#65533;&#65533;2&#65533;9*&#65533;&#65533;!n&#65533;&#65533;&#65533;(p&#65533;,&#65533;&#65533;&#65533;&#65533;\9&#65533;dc M3&#65533;@&#65533;u&#65533;;&#65533;&#65533;&#65533;&#65533;X&#65533;1#Y&#65533;&#65533;&#65533;(&#65533;&#65533;&#65533;2`&#65533;#&#65533;+`&#65533;&#65533;&#65533;&#65533;P9X&#65533;@&#65533;a&#65533;9h&#65533;k)&#65533;&#1302;&#65533;&#65533;pP&#65533;&#65533;&&#65533;&#65533;&#65533; 9,&#65533;&#65533;&#65533;&#65533;&#65533;H&#65533;,&#65533;Dkg&#65533;X&#65533;%&#1097;&#65533;&#65533;6w&#65533;=&#65533;&#1347;&#65533;&#65533;&#65533;x&#65533;&#65533;dnAj&#65533;&#65533;&#65533;Gl&#65533;q&#65533;&#65533;&#65533;I&#65533;&#576;!&#65533;l$&#65533;-&#65533;&#65533;.&#65533;&#65533;fSJ&#65533;#&#65533;&#65533;&#65533;3U&#65533;=&#65533;&#65533;Oi&#1370;&#65533;&#65533;&#65533;52&#65533;&#65533;&#65533;&#65533;d`&#65533;'&#65533;&#65533;&#65533;&#65533;a &#65533;YX&#65533;&#65533;1&#65533;&#65533;P&#65533;&#65533;&&#65533;a&#65533;&#296065;&#65533;%v&#65533;&#65533;&#65533;&#65533;&#65533;&#1207;&#65533;iHh&#65533;&#50441;&#65533;5&#65533;F&#65533;7M&#65533;&#65533;&#65533;i&#65533;&#65533;>&#65533;&#65533;5&#65533;&#65533;&#65533;\%&#65533;~&#65533;MX&#65533;u&#65533;Di&#65533;-&#65533;4&#65533;&#65533;pQ&#65533;&#65533;&#65533;&#65533;p&#65533;&#65533;s&#65533;&#65533;&&#65533;&#65533;&#65533;eP&#65533;&#65533;NA&#65533;_&#960;&#65533;5X&#65533;&#65533;&#65533;P(!&#65533;&#65533;]T&#65533;&#65533;B&#65533;P&#65533;&#65533;&#65533;&#65533;c&#65533;G&#65533;7&#65533;_&#65533;&#65533;aN&#65533;&#65533;9&#65533;&#65533;&#65533;&#65533;eP&#65533; &#65533;&#65533;QmZ&#65533;&#65533;&#65533;&#65533;&#65533;&#65533;&#65533;&#65533;r&#65533;&#65533;&#65533;R&#65533;&#65533;&#65533;&#65533;&#65533;&#65533;&#65533;HW&#65533;&#65533;&#65533;&#65533;&#720;&#65533;- &#65533;&#65533;&#65533;M&#65533;&#65533;&#65533;&#65533;&#65533;	&#65533;&#65533;&#65533;g&#65533;&#65533;&#65533;D&#65533;&#65533;&#65533;&#65533;&#65533;2&#65533;2EZ3&#65533;&#65533;&#65533;&#65533;&#65533;P&#65533;=&#65533;%i}j&#65533;Uda&#65533;&#65533;&#65533;T&#65533;&#65533;&#65533;D&#65533;&#65533;&#65533;&#65533;UI6	a&#65533;j+7&#1404;[&#65533;&#65533;&#65533;`&#65533;iZ``e08&#65533;TMA&#65533;&#65533;k&#65533;&#65533;;&#65533;8 H&#65533;&#65533;&#65533;&#65533;sd&#65533;O&#65533;&#65533;A&#65533;&#65533;&#65533;&#65533;&#65533;&#65533;c&#65533;&#65533;'H&#65533;&#65533;8&#65533;&#803;x&#65533;"&#65533;&#65533;V&#65533;9`&#65533;&#65533;U&#65533;&#65533;2&#65533;&#65533;Q&#65533;c&#65533;&#65533;M&#65533;l)9&#65533;&#65533;&#65533;oR&#65533;)&#65533;&#65533;&#65533;H&#65533;>L&#65533;b&#65533;F&#65533;&#65533;l&#65533;W&#65533;&#65533;&#65533;L&#65533;3&#617;&#65533;&#1694;l5&#65533;?&#65533;&#65533;&#65533;&#65533;*X&#65533;&#65533;&#65533;&#65533;&#65533;&#65533;&#65533;F&#65533;BV&#65533;e&#65533;&#65533;x&#65533;&#65533;lF&#65533;&#65533;fm|&#65533;&#65533;&#65533;&#65533;p&#65533;/S4&#65533;&#65533;&#65533;&#65533;m&#65533;&#65533;<tt&#65533;&#65533;&#16594;&#65533;&#65533;&#65533;&#65533;&#65533;&#65533;&#65533;:&#65533;&#65533;&#65533;Y&#65533;0}&#65533;y&#65533;A&#65533;R&#65533;|&#65533;Y&#65533;&#474;&#65533;&#65533;&#65533;&#65533;!&#65533;L\&#65533;&#65533;=.=&#65533;!&#65533;&#65533;&#1307;&#65533;#&#273;&#65533;&#65533;&#1772;e=\&#65533;<&#65533;&#65533;&#65533;&#65533;-[&#292;&#65533;&#65533;&#65533;&#65533;&#65533;&#65533;&#65533;&#65533;&#65533;V&#65533;&#65533;N&#65533;9x&#65533;r&#65533;&#65533;f&#65533; O&#65533;&#65533;1Y&#65533;&#65533;&#1583;k&#65533;7,&#65533;&#65533;v&#130;3&#65533;vi&#65533;/x&#65533;&#65533;I8&#807;cZ&#65533;&#65533;&#65533;&#65533;&#65533;w\?&#65533;X3&#65533;}&#65533;)	q&#65533;&#65533;\Sy&#65533;&#65533;D&#65533;WP&#65533;&#65533;d&#65533;&#65533;8&#65533;e &#65533;N8&#65533;&#65533;&#65533;r&#65533;/&#65533;&#928;&#65533;&#65533;-F&#65533;&#65533;&#65533;Z&#65533;&#65533;:&#65533;1&#65533;&#224;&#65533;&#65533;&#65533;(&#65533;;&#65533;&#65533;9&#65533;&#65533;A.i&#65533;paSK<w&#640;y&#65533;&#65533;&#65533;Q&#65533;-r&#65533;8mjU&#65533;X&#65533;X&#65533;Rv&#65533;&#65533;5&#65533;Z&#65533;Z&#494;&#65533;2e&#584;i&#65533;DE
&#65533;]&#65533;p&#65533;&#65533;&#65533;/	&#65533;LC&#65533;KN/R&#65533;&#65533;&#65533;&#65533;&#65533;Q(3&#65533;t&#65533;	&#65533;L&#65533;\&#65533;4&#65533;JUJ,M&#65533;`&#65533;&#1157;&#65533;&#65533;&#65533;_&#65533;.Z&#65533;&#65533;&#65533;".h&#65533;&#65533;&#65533;A\(&#65533;PW&#65533;&#65533;&#65533;0\p&#65533;A^&#65533;&#65533;%&#65533;a&#65533;&#65533;&#65533;|/|&#65533;&#65533;&#1581;&#65533;&#65533;?D&#65533;&#65533;&#65533;&#65533;&#65533;&#65533;M&#65533;&#65533;@&#1651;g&#861;)&#65533;!j1b&#792;1d&#397;&#65533;1R&#65533;>m&#65533;m&#888;O&#65533;^&#65533;&#65533;&#65533;&#65533;&#1782;E&#65533;.&#65533;&#65533;&#65533;&M&#65533;&#65533;&#65533;<&#65533;&#65533;7&#65533;X&#65533;&#65533;&#65533;%J&#65533;M&#65533;&#65533;&#65533;&#65533;j&#65533;W&#402;&#65533;C&#65533;1b&#65533;&#65533;x&#65533;&#65533;&#65533;V,&#65533;X&#65533;r&#65533;Z&#65533;&#65533;k,\&#65533;|&#65533;&#1988;&#65533;*&#65533;U&#893;&#65533;&#65533;&#65533;&#65533;7C&#65533;Ls&#65533;=&#65533;H&#65533;&#65533;P&#65533;\_&#65533;fX&#65533;&#1665;&#65533;&#65533;V[Y&#1092;&#65533;$&#65533;P'o&#65533;O,Q<&#65533;&#65533;&#65533;1p4cMM&#65533;&#65533;N2+s0&#65533;&#65533;4&#65533;B&#65533;:&#65533;$&#65533;&#65533;1&#65533;&#65533;&#65533;L4}&#65533;.&#65533;(#&#65533;*Q&#65533;F_&#65533;&#65533;&#65533;1R&#65533;1&#65533;x&#65533;&#65533;`f&#65533; &#65533;&#65533;2&#65533;xb&#65533;C&#65533;H&#65533;](&#65533;h&#65533;&gsL,s&#65533;F&#65533;&#65533;"&#65533;.&#65533;&#65533;&#1168;y/%&#65533;$Uqqe^|a&#65533;@MR`&&#65533;&#65533;TU5&#65533;WJ)&#65533;&#361;&#65533;ZE&#65533;}YY
O&#65533;&#65533;	$m&#65533;QE+&#65533;&#65533;&#65533;&#65533;qf`uf&#65533;[&#65533;&&#65533;`&#65533;&#65533;&#65533;&#65533;&#65533;`&#65533;&#65533;&#65533;H&#65533;&#65533;&#65533;&#65533;&#65533;&#65533;
&#65533;&#65533;&&#65533;g&#65533;in&#377;&#65533;&#65533;5&#65533;F&#65533;p&#65533;&#65533;j&#65533;&#65533;&&#65533;n&#65533;V&#65533;
&#65533;'&#65533;":G ByAUP&#65533;9&#65533;o&#65533;&#65533;'&#228;&#605;&&#65533;&#65533;G%AR5&#65533;s\h&#65533;&#65533;&#65533;74'&#65533;&#65533;&#65533;[UQ&#65533;&#65533; !rsYHb&#65533;=&#65533;<&#65533;&#65533;&#65533;&#65533;&#65533;Ul3&#65533;&#65533;&#65533;|&#65533;&#65533;&#65533;s#V&#65533;'&#65533;8&#65533;&#65533;*&#65533;&#65533;+QLJ&#65533;.&#65533;L\&#65533;&#65533;v&#65533;1&#65533;!&#244;PRLEi+Z*&#65533;$1&#65533;P&#65533;Qd&#65533;&#65533;&#65533;&#65533;`\&#65533;iy&#65533;&#65533;E(&#65533;&#65533;+j\y&#65533;NT&#65533;&#65533;&#65533;#&#65533;X&#65533;eCx&#65533;
(&#65533;&#65533;&#65533;&#65533;/&#65533;l9&#65533;+&#65533;x&#65533;&#65533;&#65533;&#55110;iDaSM&#65533;&#65533;&#65533;R:&#65533;T&#65533;&#65533;&#65533;R&#65533;E&#46694;&#65533;&#65533;~fK&#65533;X1=+&#65533;~&#65533;&#1387;YMeS-&#65533;&#65533;BJu&#65533;&#65533;r&#65533;&#65533;&#65533;U&#65533;]x&#65533;&#65533;cn-&#748;&#65533;&#65533;%&#65533;&#65533;[%p&#65533;&#65533;x&#65533;-&#65533;&#65533;^&#65533;&#65533;&#65533;Y&#65533;&#65533;&#65533;[[&#65533;&#65533;&#27645;&#65533;gn&#65533;&#65533;C&#65533;R&#65533;&#65533;_&#65533;J&#65533;jj&#65533;.&#65533;l%B&#65533;&#65533;&#65533;04&#65533;&#65533;&#65533;&#65533;&fA&#65533;a&#65533;	=&#256;&#65533;Q&#65533;&#65533;&#65533;&#65533;D"t&#65533;V&#65533;'&#65533;&#65533;<!A&#65533;&#65533;&#65533;&#65533;,d,0&#65533;	U&#65533;V&&#65533;&#65533;g3`k&#65533;&#65533;3&#65533;$A&#47745;&#65533;t&#65533;&#65533;&#65533;&#65533;&#65533;&#65533;H&#534;&#65533;&#65533;O&#65533;,
&#65533;;&#2124;M<&#65533;*J&#65533;J(t&#65533;uI&#65533;xIMhD&#65533;Ph.t:&#65533;,&#65533;&#65533;&#65533;D'`&#65533;C&#2046;&#65533;&#65533;&#65533;&#65533;&#65533;
Q&#65533;I&#65533;R&#65533;8L	o&#65533;I&#400;R&#65533;&#65533;#&#65533;&#65533;&#65533;,`&#65533;	8&#65533;&#65533;tE/&#65533;&#1102;M&#65533;%&#65533;h&#65533;{JF;&#65533;&#65533;(u&#65533;&#65533;&#65533;W.&#65533;&#65533;&#65533;&#65533;dv&#65533;&#65533;&#65533;Mhw&#65533;.&#65533;TX&#65533;&#169;f&#65533;&#65533;&#65533;jcZNV6&#65533;E)&#65533;B&#65533;X$&#11269;!&#65533; [&#65533;&#65533;K&#65533;&#65533;&#65533;<&#65533;z&#65533;3L_&#65533;M&#65533;$&{&#65533;#_d&#65533;E&#65533;&#65533;&#65533;/2&#65533;&#65533;L&#65533;>&#65533;&#65533;q&#65533;&#65533;6&#65533;&#65533;j&#65533;@&#65533; g&#65533;:&#65533;
X}'[&#65533;\3J\&#65533;
&#65533;[&#65533;B&#65533;.l&#65533;@XH&#65533;+|&#65533;O&#65533;b&#65533;&#65533;&#65533;Q&#65533;v!&#65533;(9
&#65533;&#65533;n&#65533;3A&#65533;e"&#65533;&#65533;A&#65533;&#65533;&#65533;&&#65533;&#65533;	2{&#65533;=&#65533;&#65533;&#65533;`5&#65533;&#65533;&#65533;X&#65533;u&#65533;fC1&#65533;s&#65533;F&#65533;&&#65533;&#65533;F&#65533;p&#65533;&#1154;a:&#65533;&#65533;&#65533;&#65533;&#65533;&&#65533;&#65533;&#324;&#65533;&#65533;'&#65533;&#65533;J<&#65533;&#65533;H5IRx&#65533;&#65533;&#65533;d c&#65533;&#65533;&#65533;&#65533;nB0\&#29678;&#65533;I&#65533;@c.#:B&#65533;Z&#65533;&#65533;02,&#65533;$&#65533;8&#65533;b(6&#65533;BO&#65533;X&#65533;&&#65533;A&#65533;Wl&#65533;(&#65533;&#65533;&#65533;A&#65533;&#65533;.Z&#65533;T&#65533;&#65533;&#65533;&#65533;&#65533;%&#65533;@ES_x&#65533;&#65533;*&#65533;&#65533;&#65533;.xX&#65533;,jeU&#65533;&#65533;&#65533;&#65533;UY&#65533;B(l&#1354;V&#65533;&#65533;g`Y&#65533;"&#65533;&#65533;L/y&#65533;A&#65533;`&#65533;&#1472;,kYy&#65533;K^&#65533;U&#65533;2&#65533;g[&#65533;&#65533;&#65533;J}&#65533;t&#65533;&#65533;	&#924;&#65533;7:&#65533;&#65533;l~X&#65533;&#65533;&#65533;4+p&#65533;
jsO&#65533;&#65533;K&#65533;2Mz&#65533;+&#65533;&#65533;&#65533;_&#65533;&#65533;&#1990;b#2&#65533;U&#65533;&#65533;&#65533;&#65533;&#65533;&#65533;&#1030;/T!hU&#65533;`z,&#65533;9&#65533;*@!}Px&#65533;&#65533;`&#65533;`&#65533;B&#65533;&#65533;P&#65533;&#65533;p&#65533;+V&#65533;&#65533;&#65533;s&#65533;&#65533;`	&#65533;&#65533;&#65533;<&#65533;1f&#65533;&#1032;>"&#65533;v&#65533;&#65533;&#65533;&#513;3&#65533;BJ&#266;&&#65533;&#65533;&#65533;&#65533;&#292;&#65533;&#65533;Tv(#r8e&#65533;`yb&#216;&#65533;y&#65533;2&#65533;&#65533;Q&#65533;&#65533;H&#65533;G&#65533;&#65533;&#65533;T&#65533;JvBq&#65533;&#65533;n&#65533;&#65533;$]p&#65533; &#65533;&#65533;&#65533;*p&#65533;oc`dB&#65533;&#65533;&#65533;@&#65533;&#65533;&#65533;&#65533;9&#65533;6b0D&#65533;&#65533;&#65533;&#65533;R&#1665;&#65533;=&#65533;&#65533;I*=&#65533;)&#65533;)Et&#65533;mU&#65533;S&#1048;&#19606;&#65533;&#65533;+k&#65533;&#65533;&#65533;v&#65533;&#65533;&#65533;&#65533;&#65533;&&#65533; X&#1292;&4&#65533;9>&#65533;&#65533;{&#65533;&#65533;a&#65533;&#637;&#65533;Y [&#65533;&#65533;&#65533;&#65533;&#65533;&#65533;n&#1533;&#65533;&#65533;&#65533;&#65533;&#65533;&#65533;k6&#65533;Ej&#65533;={&#65533;&#1533;&#65533;ugz&#65533;&#1243;&#65533;F&#65533; &#65533;p&#65533;J&#65533;&#65533;A&#65533;]&#65533;&#65533;&#65533;4/x&#65533;b++&#65533;&#65533;&#65533;5&#65533;
N&#65533;tx&#65533;&#65533;&#65533;a>/&#65533;
&#65533;&#65533;	&#65533;&#65533;&#65533;n&#65533;j&#65533;pbz&#65533;&#65533;&#65533;&#65533;	`&#65533;p&#65533;1&#65533;&#65533;&#65533;Y	&#65533;(4&#65533;&#347;&#65533;M&#65533;&#65533;<V&#65533;Aj	K&#65533;q&#65533;E&#65533;X@N&#65533;&#65533;&#65533;&#65533;/&7&#65533;&#65533;&#65533;&#65533;U&#65533;&#65533;&#65533;'F&#65533;	A&#65533; 5)&#65533;&#65533;l&#1529;&#65533;6&#65533;	yi')&#65533;@q&#65533;9iEp&#65533;-&#65533;Q&#65533;_&#65533;b&#65533;&#65533;D'&#65533;Z2&#65533;\*C&#65533;I&#65533;&#65533;&#65533;&#65533;&#65533; @&#65533;TM$&#65533;7&#462;&#65533;T&#65533;.(&#65533;O&#1770;&#65533;V&#65533;h'&#65533;4&#65533;&#65533;&#65533;&#65533;;&#65533;D&#65533;<-cU.&#65533;!Ls&#65533;&#65533;&#65533;W_&#65533;&#365;&#65533;s=`>l&#65533;&#65533;&#65533;&#65533;M&#65533;&#65533;pi&#65533;[&#65533;-&#65533;;{3mz&#65533;O&#65533;&#65533;&#65533;=&#65533;&#1625;&#65533;&#65533;]&#425;&#65533;~&#65533;&#65533;&#65533;|A>&#65533;i&#65533;&#65533;&#65533;&#65533;*h&#65533;&#627;`&#65533;|i&#65533;EX&#65533; &#65533;&#65533;&#65533;<&#65533;&#480;&#65533;jN&#65533;&#65533;&#65533;3&#65533;&#65533;8;$8%&#65533;&#65533;&#65533;&#65533;&#65533;f&#65533;0&#65533;<[&#1818;&#65533;t&#65533;e&#65533;&#65533;=&#65533;&#65533;&#65533;&#65533;&#65533;&#65533;!&#65533;0&#65533;'|&#65533;
6&#65533;&#65533;=&#65533;&#65533;&#65533;N&#65533;&#65533;	9&#65533;5&#65533;^&#65533;&#65533;&#65533;K&#65533;@p&#65533;&#65533; &#1300;&#65533;&#65533;&#65533;&#65533;!EL&#65533;&#65533;&#949;&#513;'x&#65533;&&#65533;&#65533;N&#65533;&#65533;Zi
&#65533;B&#65533;&#65533;Qm<$&#65533;G&#65533;&#65533;)&#65533;B+&#65533;w&#65533;&#806; &#65533;{&#65533;X&#800;W}fq]` &#65533;(.=&#65533;&#65533;&#65533;k&#65533;V&#65533;&#65533;He&#65533;&#65533;&#1977;&#65533;&#65533;&#65533;&#65533;&#65533;3Q&#65533;4&#65533;&#7258;&#65533;&#65533;&#65533;p&#65533;aW&#65533;d&#65533;&#65533;&#65533;&#65533;&#65533;S&#65533;!h&#65533;v&#65533;&#65533;&#65533;&#440;&#65533;F&#65533;F&#65533;&#65533;o&#65533;?&#65533;&#65533;&#65533;&#65533;&#65533;&#65533;&#65533;&#65533;&#1611;l&#65533;T&#65533;&#65533;&#65533;2	&#65533;G5&#65533;IMk@A&#65533;A&#65533;A&#65533;PMsd&#65533;5&#65533;V&#65533;G&#65533;&#65533;A-&#65533;A&#65533;tA&#65533;&#65533;k&#65533;!j&#65533;&#65533;Y&#65533;&#65533;&#65533;C&#65533;!\,&#65533;&#133;bk&#65533;&#65533;&#65533;&#65533;H&#65533;&#65533;&#65533;-&#65533;1"&#65533;&#65533;&#65533;&#65533;1@Y&#65533;d&#65533;&#65533;N&#65533;yAg&#65533;&#149;&#65533;&#65533;I&#356;&#65533;.&#65533;&#65533;:&#1545;&#65533;&#65533;&#65533;.H&#65533;@NH&#65533;M\&#65533;,&#65533;1&#65533;&#65533;JD&#65533;. &#65533;&#65533;,2l1&#65533;&#65533;B&#65533;&&#65533;A&#65533;B&#513;!&#65533;	A&#65533;&#65533;&#65533;=&#65533;&#1448;&#681;TJS(&#65533;WxA(O&#65533;`&#65533;&#969;,d&#65533;&#65533;&#1894;&#65533;&#65533;&#1785;&#1417;l&#65533;&#1536;&#65533;G&#65533;O&#65533;&#65533;&#65533;0P&#65533;&#65533;&#65533;&#65533;&#65533;&#65533;&#65533;}qKb,&#1970;D7Fb&#65533;|a&#65533;&#65533;&#65533;&#65533;y&#751;d e&#65533;$&#65533;|&#759;|&#65533;&#65533;h&#65533;&#65533;&#173;&#65533;&#65533;&#65533;&#65533;W{&#65533;&#65533;&#65533;&#65533;&#65533; 		D&#65533;&#65533;&#65533;&#65533;?&#65533;&#65533;&#65533;&#65533;k&#65533;&#1108;&#1990;&#65533;&#65533;r<GVdT&#65533;&#65533;&#65533;&#65533;h"&#65533;&#65533;&#597;#$&#1281;r&#65533;lX&#65533;&#65533;F?&#65533;&#65533;&#65533;3`&#65533;&#65533;1	&#65533;&#65533;&#181;&#65533;*&#65533;"&#65533;&#65533;^&#65533;&#65533;&#65533;r(&#65533;PQA.&#65533;/&#33292;&#65533;&#65533;Wx&#65533;$&#65533;&#65533;&#65533;;`&#65533;&#65533;	&#65533;&#65533;&#65533;d&#65533;&#65533;+&#65533;&#65533;&#65533;M&#65533;&#65533;B'&#65533;&#65533;&#65533;&#65533;N*%T/&#65533;&#205;&#65533;CF&#65533;&#65533;5~&#65533;&#65533;&#65533;9&#65533;&#65533;&#65533;&#65533;B'h&#65533;.t&#65533;;&#65533;&#65533;A&#65533;&#257;&#65533;&#65533;&#65533;&#65533;N&#65533;&#65533;VxT&#65533;M&#65533;&#293;&#65533;&#65533;Xl&#65533;s&#1412;V&#65533;&#65533;}0&#65533;U`&#65533;&#1793;L]&#65533;BU&#65533;&#65533;&#65533;&#65533;&#65533;} q&#65533;&#65533; }U&#65533;b&#65533;aL!&#65533; &#65533;I6&#65533;&#65533;b&#65533;&#65533;&#65533;&#65533; &#1516;&#65533;$9&#65533;&#65533;syKe&#65533;O&#65533;&#65533;&#65533;a&#1047;n&#65533;S<&#65533;F>&#65533;&#65533;Q&#65533;&#65533;*%&#65533;&#65533;&#65533;&#65533;&#65533;%&#65533;&#65533;^&#65533;&#65533;&#65533;U"&#65533;V&#1428;`:&#65533;k}&#65533;&#65533;d&#1536;|[&#65533;&#65533;Gx&#65533;&#65533;,AN&#609;&#65533;&#65533;&#65533;&#1381;)2&#65533;4&#65533;[&#65533;&#600;l&#65533;&#65533;&#65533;T&#65533;ah&#65533;&#65533;&#65533;;h&#65533;0&#65533;&#65533;&#65533;&#65533;Ru&#65533;&#65533;4A&#65533;&#65533;TP&#65533;,&#65533;Q2&#65533;&#65533;5^&#65533;M&#65533;&#65533;J&#65533;&#65533;
&#1721;&#65533;&#65533;b&#65533;i &#65533;I&#65533;&#65533;&#65533;;X&#65533;:&#65533;B/ ,&#65533;&#65533;&#1062;]&#65533;\&#65533;&#65533;&#65533;
&#65533;&#65533;4O&#65533;A&#65533;&#65533;&#65533;&#65533;?Z&#65533;&#65533;d&#65533;dJXl&#65533;MHE&#65533;40uevFZ&#65533;&#65533;&#65533;&#65533;8&#65533;&#508;F&#65533;&#485;j&#65533;&#65533;&#65533;$:9&#65533;HF&#65533;c&#65533;J&#65533;Zp&#65533;Zq&#65533;'&#65533;&#65533;$b&#65533;&#65533;&#65533;$&#65533;Y&#65533;&#65533;d&#757;HF&#65533;&#65533;&#65533;8&#65533;&#65533;&#65533;h>u&#65533;&#65533;&#65533;&#750;&#65533;o&#65533;KS&#65533;&#65533;:q&#65533;:&#65533;a&#65533;&#65533;&#65533;&#65533;[&#140;&#65533;&#65533;P)P,&#65533;&#1594;&#65533;&#65533;H	&#65533;&#65533;&#65533;&#65533;&#65533;&#65533;&#65533;&#65533;}V&#65533;P&#65533;&#65533;&#262;&#65533;&#65533;&#65533;&#65533;F4`&#65533; &#65533;&#65533;&#65533;@^&#65533;&#58685;&#384;,&#65533;&#65533;&#65533;&#65533;P5&#65533;&#65533;&#65533;<&#65533;&#65533;*&#65533;'&#65533;H&#65533;&#65533;&#65533;&#65533;p&#65533;V2l&#65533;&#65533;&#65533;&#65533;.P&#65533;"&#65533;&#65533;&#65533;l&#65533;T&#65533;&#65533;I&#65533;D,I+&#65533;&#65533;&#65533;&#65533;&#65533;"&#65533;h&#65533;&#65533;&#65533;&#769;&#65533;9&#65533; <@&#65533;&#65533;&#65533;#LiB&#65533;&&#65533;&#65533;	&#65533;&#65533;&#65533;\&#65533;&#65533;i&#44310;&#65533;&#65533; &#65533;&#65533;Nf&#65533;&#65533;~&#65533;Lr&#65533;&#65533;HeU
w&#65533;rt&#65533;T&#65533;*&#65533;&#65533;&#65533;k&#65533;j6%7&#65533;\,&#65533;&#65533;s%}:&#65533;^&#295;\D&#65533;&#65533; &#65533;^T&#65533;&#65533;&#65533;&#65533;gN&#65533;a&#65533;&#65533;*&#65533;f$&#65533;&#65533;&#65533;z%%}&#65533;Q&#65533;K\K&#65533;fW;M&#65533;+&#65533;&#65533;GU_&#65533;&#65533;&#65533;&#65533;&#65533;&#65533;h&#972;&#65533;M&#65533;&#65533;]&#65533;(&#65533;I5&#65533;&#65533;U&#1576;&#65533;k&#65533;&#65533;&#65533;&#1926;q&#65533;&#65533;A)R&#65533;!,&#65533;xP^z&#65533;&#65533;*P&#65533;&#65533;A_WJAS-&#65533;*&#65533;<&#65533;+8&#65533;T&#65533;-&#65533;O\D;&#65533;PJ2&#65533;&#65533;&#65533;&#1109;`&#65533;Q|V&#65533;&#65533;&#65533;&#65533;<JMOEXX&#65533;&#65533;&#65533;(2&#65533;I/&#65533;A(&#65533;1&#65533;B&#65533;&#65533;f&#65533;p)&#65533;&#65533;A+h&#65533;;8&#65533;`l&#65533;&#65533;&#65533;MlA&#65533;&#65533;/NES&#65533;"R&#65533;!u&#65533;O&#65533;&#65533;g&#65533;]}&#65533;&#65533;&#65533;reIU&#65533;Y&#65533;T&#65533;&#65533;Ur&#65533;H&#65533;U&#65533;^&#65533;&#369;$4&#65533;E_&#65533;d&#65533;5&#65533;`&#65533;E7&#65533;&#65533;p&#65533;jKZ&#65533;@&#1963;&#65533;dLV&#65533;\&#65533;8mW:&#65533;-&#65533;&#65533;&#65533;|&#65533;m [&#65533;&#65533;&#65533; &#65533;SR~@&#1950;&#65533;R&#655;|&#339;&#65533;:5\x&#65533;&#65533;&#65533;&#65533;&#65533;He&#65533;2?&#1544;&#65533;&#65533;s|&#65533;$L&#65533;P&#65533;&#65533;&#65533;&#65533;&#65533;&#65533;az&#65533;&#396;&#1411;)&#65533;l&#65533;y&#65533;_&#65533;&#65533;e&#65533;&#65533;F&#65533;&#65533;@&#65533; &#65533;,&#65533;&#65533;4&#65533;;PQP<&#65533;Wh&#65533;&#65533;&#65533;`&#65533;,J&#65533;&#65533;&#65533;&#65533;H&#65533;&#65533;"&#65533;L&#65533;&#65533;&#65533;&#65533;,&#65533;J&#65533;&#1316;&#65533;JEd	&#65533;%0&#65533;&#1637;&#65533;h&#65533;&#65533;S&#345;&#65533;&#65533;&#279;&#65533;A(\&#65533;x&#65533;NX&#65533;&#982;\RT&#65533;&#65533;y&#65533;&#65533;^&#65533;&#65533;&#65533;B&#65533;R&#65533;ECM&#65533;L$E^&#65533;
e&#1510;&#65533;wv%&#65533;v%&#65533;&#65533;{^So&#65533;'4&#65533;0p&#65533;&#65533;&#65533;d`&#65533;&#65533;&#65533;X_&#65533;&#65533;&#65533;O&#65533;&#65533;&#65533;^et&#704;&#65533;&#65533;&#65533;&#65533;&#65533;&#1697;&#65533;k&#65533;&#65533;&#65533;&#65533;	&#65533;&#65533;&#65533;h&#65533;o &#65533;k&#65533;&#65533;&#65533;K*&#65533;&#65533;&#65533;h&#65533;-\Ie&#65533;p&#65533;A&#65533;&#65533;B&#65533;&#65533;Iaq&#65533;Q&#65533;E\&#65533;&#65533;i<&#65533;p&#65533; zU&#65533;&#65533;&#65533;1%&#185;&#65533;TOE&#1998;2&#65533;&#65533;A&#65533;q&#65533;&#65533;&#65533;&#65533;&#65533;s@&#65533;+$D,P"&#65533;&#65533;<&#65533;&#65533;&#65533;&#65533;&#65533;&#65533;&#65533;8&#65533;J&#65533;&#65533;Nl&#1609;&#65533;QH&#65533;&#65533;&#65533;&#65533;}&#65533;&#65533;PA&#65533;&#65533;Ph&#65533;)t&#65533;h'&#65533;&#65533;A&#65533;f&#65533;a&#65533;;^&#65533;P&#65533;&#65533;;z&#65533;&#65533;
&#65533;XX&#65533;&#65533;&#65533;&#65533;&#65533;*.&#65533;&#65533;@b
92g&#1206;]&#65533;8-&#65533;L&#65533;&#65533;E&#65533;&#65533;&#65533;&#65533;&#65533;Z%&#65533;&#65533;&#65533;@&#65533;}f&#65533;H&#65533;-{&#65533;&#65533;&#65533;&#65533;&#65533;&#65533;<^&#65533;q0&#1578;&#65533;?F8&#65533;9?&#65533;&#65533;&#65533;&#65533;&#65533;&#65533;&#65533; &#65533;J&#36468;&#65533;O1&#65533;vg&#65533;W&#65533;W&#65533;&#65533;|&#65533;r&#65533;>&#65533;&#65533;&#65533;!W&#65533;Qjx&#65533;"&#65533;&#65533;N&#1615;_R&#65533;&#65533;G&#65533;&#65533;K9n&#65533;&#65533;&#65533;{&#65533;3&#65533;zi&#65533;&#65533;}&#65533;&#65533; @HB&#65533;kq&#65533;&#65533;&#65533;&#65533;&#65533;1qxG&#65533;_kY>&#65533;d&#65533;&#246;&#65533;&#65533;C&#65533;e&#65533;&#65533;]&#65533;,&#65533;PJ&#65533;&#65533;l&#65533;Q&#65533;&#65533;r&#65533;A&#65533;&#1289;({A&#65533;@$#0&#598;T&#65533;&#65533;)m&#65533;&#65533;2&#65533;r:.D'l&#65533;&#65533;&#65533;;&#65533;C&#65533;&#65533;&#65533;&#65533;&#485;&#65533;I&#65533;&#65533;&#65533;&#65533;&#460;%&#65533;&#65533;&#65533;&#65533;\&#65533;&#65533;xE&#1461;U2&#65533;M&#65533;&#65533;_;m&#65533;Yp&#65533;maC&#65533;4&#65533;b&#65533;ec@	&#65533;&#65533;r&#65533;&#65533;c&#65533;0J}98Wa&#65533;&#65533;g&#65533;e&#65533;&#65533;M&#65533;&#65533;&#65533;&#65533;F[&#65533;&#65533;:&#65533;3m&#65533;n&#65533;&#65533;G&#65533;{y&#65533;&#65533;&#65533;Fh&#65533;FTnbJ&#65533;&#65533;&#65533;&#65533;|b&#65533;&#65533;&#65533;&#65533;T"&#777;&#65533;&#65533;"V&#65533;&#1533;=&#65533;&#65533;^&#65533;&#65533;Pp&#65533;&#65533;h&#65533;&#65533;&#65533;%&#65533;&#65533;!t&#65533;T&#65533;&#65533;&#65533;Px&#65533;S&#65533;&#65533;&#443; 4&#65533;&#65533;&#65533;U&#65533;VD&#65533;,@Q&#65533;l&#65533;&#65533;V-E&#65533;`&#65533;P&#65533;t&#65533;M?AQ&#1244;&#65533;mLq,&#65533;&#65533;l&#65533;d,&#65533; 5k&#65533;&#65533;@&#134;&#65533;*&#65533;B&#65533;<U&#65533;&#65533;Y&#65533;&#65533;,&#65533;&#65533;&#65533;&#65533;&#65533;&#65533;&#65533;XP&#65533;&#65533;&#844;lM&#65533;&#1948;g&#65533;&#65533;&#65533;&#65533;0&#65533;Uj"&#65533;P2Gv6G&#65533;8&#65533;93W\&#65533;2+&#65533;&#65533;b&#65533;t&#65533;&#65533;4&#65533;$]P&#65533;&#65533;
&#1569;	&#65533;&#65533;&#1642;&#65533;	7&#65533;&#65533;&#65533;V&#65533;Ff{@f&#65533;!N&#65533;E8yF	|&#65533;&#65533;!&#65533;a&#65533;&#65533;&#65533;&#65533;4hh&#65533;&#65533;<&#65533;'T&#65533;K&#65533;&#65533;l&#65533;&#65533;&#65533;&#65533;&#65533;&#65533;@J5&#65533;&#65533;&#65533;&#65533;&#65533;$&#65533;wU&#65533;&#65533;i&#65533;"&#65533;&#65533;&#65533;&#1857;&#65533;&#65533;&#65533;&#65533;&#65533;5&#1072;-!C&#65533;G&#65533;6q&#65533;&#65533;O&#65533;*e0&#65533;&#65533;&#65533;&#65533;$&#65533;&#65533;&#65533;@0&#65533;&#65533;&#47611;<&#65533;&#65533;&#65533;Jo&#65533;-Q&#65533;&#65533;&#65533;,(&#65533;;U2&#65533;.p&#65533;~%&#65533;&#65533;&#65533;*&#65533;&#65533;?&#65533;&#65533;\&#65533;RT&#65533;&#1488;Y&#65533;A&#889;&#65533;T&#65533;&#65533;n	p&#65533;&#65533;c&#65533;#&#65533;&#65533;;&#65533;&#65533;OxVC&#65533;&#65533;&#1867;&#65533;&#65533;&#65533;&#65533;@&#65533;&#65533;&#65533;D&#65533;nVSX&#65533;~p&#1865;3&#65533;&#65533;w&#65533;s&#65533;u&#65533;[&#65533;&#65533;&#1209;?&#65533;&#65533;&#65533;&#65533;&#65533;4&#65533;E&#65533;&#65533;&#65533;}fK&#65533;&#65533;	&#65533;v[X!_t&#65533;^( &#1662;&#65533;b&#65533;&#65533;C&#65533;&#65533;e&#65533;'&#65533;
&#65533;&#65533;6j&#65533;i&#65533;&#65533;o&#65533;&#65533;&#65533;y&#65533;<&#65533;&#65533; &#65533;&#65533;&#65533;G&#65533;&#65533;&#1317;&#65533;ty&#65533;x&#65533;&#1281;&#65533;&#65533;&#65533;&#65533;V
&#65533;&#65533;E&#65533;&#748;&#65533;i&#65533;L&#65533;t&#65533;0t&#65533;&#65533;&#65533;K&#65533;&#65533;3@&#65533;&#65533;&#65533;J&#65533;IbRF&#65533;!WL&#65533;&#65533;#&#65533;0f`&#65533;h&#65533;E&#65533;3&#952;!r&#65533;!%&#65533;i&#65533;&#65533;	V&#200;36&#65533;U(M&#65533;`&#65533;&#65533;&#65533;g/P&#65533;P&#65533;E&#667;/\&#65533;Py&#659;(N&#65533;p&#65533;&#165;I&#65533;&#65533;7&#65533;&#65533;2&#65533;&#65533;7>&#65533;x&#65533;&#545431;V&#65533;&#65533;)K&#65533;J&#851;4&#65533;&#65533;&#65533;C&#65533;&#65533;&#65533;2&#65533;&#65533;&#65533;[&#65533;&#65533;&#65533;&#65533;|&#65533;)&J&#65533;P&#65533;M[v&#65533;&#65533;&#65533;L&#65533;4`&#65533;&#65533;&#65533;&#65533;&#65533;&#595;&#65533;P&#65533;t&#65533;&#65533;&#65533;.&#65533;oB&#65533;,&#65533;&#65533;M&#65533;C&#65533;&#65533;&#274;&#65533;&#595;V&#65533;f&#65533;m&#65533;&#65533;&#65533;C&#65533;&#65533;&#65533;%&#65533;i&#65533;3|&#65533;&#65533;z&#65533;j(>&#65533;P&#65533;&#65533;CrX&#65533;&#65533;&#65533;&#65533;&#65533;&#65533;\&#65533;&#65533;a&#330;5b&#65533;pa&#65533;&#65533;&#65533;0d&#65533;&#65533;^&#65533;&#65533;_X&#65533;a&#65533;v&#65533;-x&#1582;&#65533;&#65533;&#65533;&#65533;&#65533;&#65533; 9&#65533;,P&#65533;&#65533;!&#65533;&#65533;&#65533;n&#65533;DX!&#65533;&#65533;\&#65533;A,A&#65533;=
&#65533;"Q&#65533;D&#65533;o&#1570;&#65533;-&#65533;&#65533;&#65533;&#202;:/$&#65533;F&#65533;&#65533;&#65533;&#65533;f&#65533;&#65533;$&#65533;jSI&#65533;&#65533;tk&#65533;!&#65533;{&#65533;")n&#65533;.&#65533; &#65533;"l&#65533;HB4&#65533;2DH4a&#65533;&#65533;g&#65533;>&#65533;&#65533;&#65533;%&#640;&#65533;&#65533;&#65533;&#65533;&#65533;(4=j&#65533;&#65533;"K&#65533;&#468;PZ&#65533;4&#65533;&#65533;xC&#65533;_&#65533;Yg&#65533;n&#65533;&#65533;	&#65533;,&#65533;&#65533;B&#65533;Wt&#65533;&#65533;&#65533;9&#65533;H&#65533;&#1088;z#N&#65533;&#65533;"3&#65533;%&#65533;8dIf&#65533;e&#65533;ye&#65533;9&#65533;B&#65533;8&#65533;p%&`4&#65533;&#65533;r&#9867;&#65533;&#65533;&#65533; ew&#65533;&#65533;&#65533;d&#65533;i'&#65533;\=I&#65533;&&#976;&#65533;,&#65533;&#65533;&#65533;Xc&#65533;/&#65533;h#&#65533;'&#65533;X
&#65533;&#65533;&#178;J',Z&#130;&#65533;tb&#65533;&#65533;&#65533;z[)&#65533;&#65533;j&#65533;&#65533;	UJmG&#1858;cM\&#65533;VJ&#65533;	&#65533;Kn20_&#65533;.&#65533;&#65533;:&#65533;&#65533;&#65533;&#955;*b&#65533;3&#1020;&#65533;&#65533;&#65533;&#65533;&#65533;&#1443;&#65533;&#65533;&#65533;o&#65533;&#65533;&#65533;&#65533;&#1023;&#65533;&#65533;&#751;9	L&#65533;@}E&#65533;&#65533;&#65533;&#65533;&#65533;&#65533;&#65533;&&#65533;&#65533;9-&#1800;&#655;&#657;"I&#65533;9&#65533;>r&#65533;+&#65533;h<&#65533;a|&#65533;M&#65533;H&#65533;&#65533;&#65533;m,	&#65533;8&#65533;&#65533;-&#1527;&#65533;)&#65533;"M\r&#65533;!&#65533;4&#65533;J	7&#65533;R&#65533;&#65533;&#65533;&#65533;L&#65533;&#65533;#&#65533;&#65533;a&#65533;2&#65533;&#65533;&#65533;&#65533;a A&#779; &#65533;&#1763;s&#65533;&#65533;!O&#65533;)&#65533;**&#65533;v&#65533;&#65533;"&#65533;&#65533;E&#65533;Y&#65533;&#65533;+.c<y&#65533;&#1126;&#1168;&#65533;cf&#65533;d&#65533;&#65533;&#65533;&#65533;&#65533;/zy&#495;&#65533;&#65533;a&#65533;X&#65533;&#65533;B,9&#65533;c&#65533;M&#65533;&#65533;&#65533;2\&#65533;	,&#65533;&#65533;`&#65533;c&#65533;9&#65533;N<A&#1303;W<&#65533;dV&#65533;&#22667;&#992;&#65533;b3 &#65533;"23~&#65533;L&#65533;&#65533;&#65533;&#65533;&#65533;&#65533;e&#65533;I[&#65533;&#65533;\&#65533;|%&#65533;&#65533;&#65533; Y[&#65533;&#65533;&#65533;&#65533;k&#65533;&#65533;&#65533;p&#65533;&#65533;^|&#65533;&#65533; &#65533;&#65533;&#65533;&#65533;w&#65533;~&#65533;ra&#65533;
5(&#65533;&#65533;0&#65533;&#65533;&#65533;&#65533;&#65533;:&#65533;&#65533;X}0`&#65533;&#65533;&#65533;&#65533;?&#65533;&#65533;&#65533;&#65533;<&#65533;1&#65533;&#65533;+d&#65533;&#65533;&#65533;v&#65533;G&#65533;&#65533;/g3k&#65533;&#65533;2&#65533;jC&#65533;&#65533;6d&#65533;+&#65533;m5&#65533;A&#65533;^H&#65533;&#65533;-Ik&#65533;!&#65533;L4&#65533;&#65533;+6&#65533;\&#65533;&#65533;V&#65533;*&#65533;Cj&#65533;&#65533;&#65533;&#65533;&+&#65533;#&#1689;|&#65533;&#65533;McA&#65533;&#65533;E&#65533;&#65533;&#65533;&#65533;&#65533;&#65533;nL&#65533;FVp5qmNO{&#65533;Z&#65533;u&#65533;c&#65533;&#65533;	Nt&#65533;&#65533;&#65533;&#65533;/&#65533;8&#65533;'&#65533;"&#65533;7&#65533;&#65533;&#65533;P1f&#65533;&#65533;&#65533;&#65533;2M&#65533;C9&#65533;&#65533;G&#65533;&#65533;C&#65533;x&#65533;\&#65533;(VlBX&#65533;b$&#65533;!U&#65533;!&#65533;&#65533;&#65533;:B&#1609;&#65533;Ei&#65533;Q&#65533;&#65533;&#65533;&#65533; &#65533;2Ox&#65533;f&#65533; &#452;e[&#65533;yT#&#65533;&#65533;#&#65533;XAtT&#65533;&#846;&#65533;&#65533;$&#65533;&#65533;HvJ&#65533;I&#65533;&#65533;&#65533;&#65533;&#65533;&#65533;	^&#65533;&#65533;&#65533;&#65533;2e@?&#65533;&#65533; v&#65533;1&#65533;985 O&#65533;&#39731;=&#65533;&#65533;'F&#65533;=&#65533;&#65533;&#65533;yN=PA9&#65533;&#65533;`&#65533;&#1628;
&#65533;~`&#65533;&#65533;P8&#65533;P&#65533;oo|&#65533;D&#65533;&#65533;&#65533;C"pA&#65533;\$'&#65533;&#65533;&#65533;D%&#65533;&#65533;w0b4&#65533;&#65533;(<U[&#1242;p&#65533;&#65533;&#65533;NX&#65533;HG0S&#65533;&#65533;@IX&#65533;B&#65533;v3,&#65533;P&#65533;([&#65533;OEPJ&#65533;&#65533;&#65533;^<&#65533;wb`&#65533;*&#65533;&#65533;
V&#65533;&#65533;t&#65533;')&#839;I&#65533;&#1722;&#65533;'8.d&#65533;&#65533;x&#65533;/4&#65533;&#65533;a&#65533;&#65533;&#65533;^ S&#65533;W&#65533;N&#65533;`&#65533;!&#65533;&#65533;l&#65533;	&#65533;&#65533;&#65533;&#65533;ec[1d2&#65533;H&#65533;&#65533;A~Q&#65533;1t&#65533;A&#65533;&#65533;C0oX&#65533;-&#65533;r&#65533;&#65533;&#65533;o4&#65533;2&#65533;&#65533;&#65533;&#65533;8,&#65533;(ea&#65533;&#65533;&#65533;.D+[&#1634;ep&#65533;&#65533;&#65533;v&#65533;&#65533;}&#65533;t2&#65533;&#65533;Fj
.5OpB&#65533;&#65533;&#65533;&#65533;ig:&#65533;A&#65533;&#65533;&#65533;&#65533;&#65533;/;&#65533;{&#65533;{ &#65533;.&#65533;>&#65533;`},&#65533;&#65533;d0&#65533;&#65533;Xu9&#65533;&#65533;e&#65533;&#65533;&#65533;s&#65533;&#65533;&#65533;Ll&#65533;&#65533;
&#65533;&#65533;&#65533;&#65533;&#65533;&#840;&#65533;Ht&#65533;&#65533;&#65533;HHUb&#65533;&#194;&#65533;&#65533;&#65533;C5(&#65533;&#5412;&#65533;&#65533;'t*I&#65533;6"SU&#262;7&#65533;&#65533;&#65533;&#65533;&#65533;&#65533;H&#65533;&#65533;&#65533;*&#65533;.-B1&#1680;&#65533;&#65533;&#65533;&#65533;&#65533;&#1123;L)C_&#65533;&#65533;&&#65533;K6i&#65533;C &#65533;7&#65533;&#65533;	z&#65533;&#65533;2+a&#65533;W^	E&#65533;_	c&#65533;&#65533;	#&#65533;"9w&#65533;&#638;&#781;sU@&#65533;
&#65533; F^&#65533;&#65533;&#65533;&#65533;Jq&#65533;&#65533;&#65533;&#65533;F~&#65533;&#65533;Ov&#1157;8&#65533;&#65533;1aNC&#65533;&#65533;;&#65533;93G0&#65533;&#65533;	&#65533;Y&#65533;6&#65533;&#65533;M2&#65533;Z:a&#65533;}+&#65533;&#65533;&#65533;&#65533;}m&#65533;&#65533;&#65533;Lgt&#65533;O&#65533;N@&#65533;c&#65533;:&#65533;&&#65533;&#65533;&#65533;&#65533;&#28287;&#65533;V&#65533;&#65533;&#65533;&#65533;&#65533;z&#65533;s&#65533;&#65533;&#65533;)4^&#65533;l&#65533;C&#65533;z]&#65533;&#65533;QB.&#65533;&#65533;G&#65533;x&#65533;&#65533;#"&#65533;M&#65533;z"[&#65533;$%&#65533;&#38813;G&#65533;D]c&#516;&#814;&#65533;X&#272;6&#65533;m c#&#65533;\I&#65533;C&#65533;k&#65533;(&#65533;&#65533;&#65533;T9Y&#65533;E)&#65533;&#65533;&#65533;&#1999;&#65533;&#65533;6t&#65533;&#65533;&#65533;&#65533;x&#65533;&#65533;&#65533;&#65533;&#65533;&#65533;&#65533;&#65533; &#65533;&#65533;&#65533;,&#65533;&#65533;&#65533;`&#65533;
^&#65533;D&#147;&#65533;&#65533;&#65533;0&#65533;*&#65533;0&#65533;a&#65533;q&#65533;+C&#65533;&#65533;&#65533;82&#65533;|8@&#65533;i&#65533;&#65533;&#1889;e&#65533;&#65533;&#65533;&#65533;Ka&#65533;X~&#65533;&#65533;P&#65533;&#65533;7&#65533;&#880;3&#65533;&#65533;&#65533;^HCv&#65533;-&#65533;`&#65533;R&#65533;2z#&#65533;&#65533;g&#65533;F]I&#65533;&#65533;&#65533;T&#65533;&#65533;?&#1734;~&#65533;&#65533;&#1401;&#65533;P&#65533;&#1015;&#65533;&#65533;'^&#65533;/&#65533;a&#65533;_&#65533;&#58854;&#65533;&#65533; B&#65533;&#65533;9u&#65533;&#65533;	w&#65533;&#65533;&#65533;&#65533;n_&#65533;&#65533;[&#65533;E&#65533;B&#65533;&#65533;&#65533;&#65533;&#65533;&#65533;&#293; &#65533;&#65533;&#65533;4D&#65533;w&#546;&#65533;!&#65533;T&#65533;&#65533;3&#65533;N7&#1810;&#65533;P&#65533;&#65533;&#65533;j&#65533;b&#65533;&#65533;&#134;&#1808;&#65533;+v&#65533;&#65533;&#65533;SWoI&#65533;.&#65533;&#65533;5&#65533;n&#65533;&#65533;&#65533;&#65533;
e&#65533;T&#65533;&#65533;&#65533;hM&#1139;&#65533;&#65533;&#65533;<&#65533;&#65533;&#65533;&#65533;&#65533;&#65533;m &#65533;JR&#65533;&#65533;r&#65533;&#65533;;&#65533;5|&#65533;1o&#65533;D2&#65533;&p&#65533;'m&#65533;F$&#65533;rQ&#65533;b&#65533;&#65533;x&#65533;c&#65533;
`(&#65533;&#65533;&#65533;&#65533;L&#65533;&#65533;$#&#65533;k&#65533;^&#65533;&#65533;&#65533;HA68&#65533;&#65533;&#65533;P4c&#65533;&#65533;&#65533;1&#65533;l2&#65533;"'&#1189;&#65533;.e%~&#65533;[M&#65533;&#65533;&#65533;]`&#65533;&#65533;&#602;&#65533;
&#65533;&#65533;d&#65533;&#65533;&#65533;L@t&#731;&#65533;N;&#65533;C_&#65533;&#65533;&#65533;_&#65533;&#65533;&#65533;&#65533;&#65533;&#65533;&#65533;&#65533;&#65533;6&#65533;&#65533;C&#65533;8&#65533;&#65533;&#65533;&#65533;~dJ,&#65533;<D@K4&#65533;\ &#65533;&#65533;r&#65533;&#65533;&#65533;&#65533;/&#65533;&#65533;&#65533;&#65533;&#65533;&#65533;&#1420;-F&#65533;&#65533;m5&#65533;&#65533;4&#65533;j72+&#65533; '&#65533;L&#1482;&#65533;F&#65533;r&#65533;&#65533;|o7&#65533; 58&#65533;mbM&#65533;&#65533;&#65533;L&&#65533;\&#65533;&#65533;Fd&#65533;\d&#65533;b&#65533;
Td	&#65533;&#65533;v&#65533;j&#65533;&#65533;&#65533;&#65533;i&#65533;&#65533;&#65533;5 &#65533;&#65533;&#65533;!&#65533;`(&#65533;@&#65533;&#65533;AN&#65533;&#65533;a+&#65533;,&#65533;&#65533;&#386;n`e&#65533;!<&#65533;`PN/>1&#65533;`&#65533;"&#65533;&#65533;&#65533;&#65533;&#1794;B!4AX@CE84&#65533;&#65533;6&#263;&#65533;&#65533;&#65533;&#65533;&#65533;&#65533;1&#65533;&#65533;&#65533; &#65533;hIP&#65533;&#65533;&#566;@&#65533;h&#65533;[0}z&#65533;6.&#65533;&#65533;^K&#65533;&#65533;&#65533;]x&#65533;Gp&#65533;&#65533;&#65533;&#65533;<&#65533;>&#65533;>.-:~k&#65533;&#65533;C=,&#65533;H&#65533;&#65533;&#65533;G&#65533;&#65533;OM&#65533;&#65533;&#65533;T&#65533;&#65533;&#65533;&#65533;9&#65533;k&#1400;&#65533;&#65533;>F &#65533;P&#65533;V&#65533;&#1512;&#65533;g&#65533;+<&#65533;J&#65533;2&#65533;&#65533;&#65533;&#65533;e&#65533;J&#65533;; /!&#880;H>"#B,&#65533;Rp&#65533;G&#65533;l&#65533;I&#65533;&#65533;
&#65533;&#65533;&#65533;HBJ&#65533;&#65533;"&#1900;bH&#65533;&#65533;z
&#65533;&#65533;p&#65533;&#65533;P&#65533;a|&#65533;&#65533;&#65533;&#356;&#65533;d
A&#65533; &#65533;&#65533;&#65533;&#65533;&#65533; &#65533;&#65533;[p&#65533;L'&#65533;&#65533;b(&#65533;&#65533;`E&#65533;&#65533;&#65533;"&#65533;&#65533;&#65533; 8A&#65533;&#65533;&#65533;&#65533;b&#65533;bA&#65533;&#65533;&#65533;,&#65533;@|%-&#65533;A&#65533;`&#65533;&#65533;&#65533;&#65533;&#65533;Gc&#65533;&#65533;2S&#65533;&#65533;2c2p&#65533;&#65533;&#65533;&#65533;y&#65533;&#294;&#65533;`H&#65533;&#65533;&#65533;+=&#65533;'&#65533;&#65533;&#65533;G5&#65533;&#65533;$p%TK^&#65533;!&#65533;S"	&#65533;$6&#65533;&#65533;%:&#65533;^>&#65533;&#65533;&#65533;&#65533;&#65533;&#65533;&#65533;&#1143;J@;J 1->&#65533;&#65533;:&#65533;N&#65533;<-&#65533;,&#65533;4&#65533;.&#65533;	&#65533;&#65533;&#65533;c&#65533;l&#65533;&#65533;&#65533;dL&#65533;J&#65533;&#65533;l&#65533;&#65533;"2
1&#65533;;&#65533;d$#$B&#65533;m XFB&#65533;&#1450;&#65533;hX&#65533;#&#65533;&#65533;d&#65533;&#65533;d$&#65533;I5N#5n&&#65533;D&#65533;`h#|$3:c-d\&#65533;cD&#65533;!d&#65533;&#65533;&'J&#65533;&#65533;`"&#65533;k&#65533;j&#65533;&#65533;N&#65533;-'a&#65533;@8&#65533;e&#65533; &#65533;&#65533;a&#65533;b(@!-&#65533;&#65533;$&#65533;/&#65533;A8a&#65533;!|A\a&#65533;(&#65533;0&#65533;&#65533;0&#65533;&#65533;&#65533;&#65533;&#65533;&#65533;.*&#65533;5)&#65533;Qt&#65533;",&#65533;'&#65533;r)c26&#65533;,apa&#65533;&#65533;&#65533;N6&#65533;Hg~&#65533;&#65533;?&#65533;F!&#65533;1&#65533;&#65533;N&#65533;&#65533;}P&#65533;<&#65533;c&#65533;&#65533;&#65533;_faJ&#65533;(&#65533;P&#65533;&#65533;&#65533;&#65533;&#65533;&#65533;&#65533;I&#65533;f&#65533;?j&#65533;&#65533;&#65533;+&#884;3&#65533;&#65533;&#65533;A8&#65533;BO&#65533;" &#65533;CC&#65533;QD&#65533;P&#65533;&#65533;t&#65533;3&#65533;ff<&#65533;&#766;Nj?-&#65533;:Sk&#65533;NC&#65533;X&#516;&#65533;&#65533;F&#65533;&#65533;J"&#65533;4&#65533;B&#65533;@ZmA\&#65533;$&#65533;=&#65533;`&$sF"L&#65533;&#65533;&#65533;`?&#65533;&#278;&#65533;&#1066;&#65533;i&#65533;&#65533;
k&#65533;&#65533;n!@&#65533;@cG&#65533; .&#65533;&#65533;&#65533; )Cx&#65533;&#65533;LG&#65533;L<!r&#65533;h&&#65533;"&#65533;4A(jlPN&#65533;&#65533;&#65533;J&#65533;&#65533;&#65533;&#65533;a.&#65533; )&#65533;f'&#65533;&#65533;G&#65533;&#65533;&#65533;&#65533;b&#65533;&#65533;.&#65533;j{&#65533;2&#928;&#65533;&#65533;v&#65533;@&#65533;&#65533;HN.&#65533;/w&#65533;1sC&#65533;L}&#65533;e\-N&#65533;&#65533;&#65533;4#&#65533;g&#65533;K3&#65533;&#65533;&#65533;&#65533;&#65533;4-&#859;&#657;&#65533;0@aE&#65533;&#65533;tb&#65533;&#65533;&#65533;I&#65533;&#65533;K&#65533;&#65533;&#65533;&#65533;&#65533;6s&#65533;c&#65533;&#65533;@&#65533;R%&#65533;!/*<l<Vf&#65533;bM&#65533;&A&#65533;&#65533;BDROC`&#65533;|S&#65533;&#65533;&#65533;&#65533;&#65533;K!#O;&#65533;&#65533;GZ&#65533;n&#65533;f<&#65533;p<E&#65533;&#1888;@&#65533;(J&#65533;&#65533;&#65533;%&#65533;2U&#65533;:&#65533;I&#65533;D&#65533;("o&#65533;&#65533;&#65533;<"&#65533;&#65533;&#65533;
t'&#65533;&#294;B&#65533;&#65533;&#65533;@_&#65533;L&#65533;&#65533; /&#65533;!&#65533;!4t&#65533;V&#65533;a&#1953;&#65533;&#65533;t&#65533;&#65533;&#65533;&#462;&#65533;&#65533;LB&#65533;&#65533;u&#65533;&#65533;&#65533;&#65533;&#65533;/&#65533;!6&#65533;&#65533;B&#65533;M,&#65533;	&#65533;[&#65533;`'&#65533;&#65533;(&#65533;&#65533;&#65533;X&#65533;Y&#65533;&#65533;3&#65533;`&#65533; &#1824;%%[&#65533;&#65533;&#65533;&#65533;4n8&#534;]&#65533;&#65533;&#65533;&#65533;&Ia&#65533;I&#65533;&#65533;w	&#65533;<H@&#65533;4&#65533;&#65533; &#65533;a&#65533;t*&&#65533;&#65533;&#65533;&#65533;J&#65533;IcK&#65533;4mpd&#65533;&#65533;&#65533;n&#65533;&#65533;|&#65533;l &#65533;!&#65533;deN&#65533;@&#65533;&#1255;&#65533;9&#65533;#g&#65533;TR&#65533;f	&#2020;Frm#
#&#65533;-;S&#65533;#&#65533;D&#65533;&#65533;&#65533;}7&#65533;k&#65533;"#&#65533;k&#65533;&#65533;d.&#65533;~@j&#65533;A\&#65533;jI&#65533;&#65533;$Nc`j&#65533;j&#65533;&#65533;&
eQB%Td%&#65533;Dl&#65533;&#65533;&#65533;&#65533;4&#65533;5
&#65533;C&#65533;&#65533;&#65533;&#65533;&#1920;&#65533;!&#65533;&#65533;&#65533;o&#65533;T&#65533;&#65533;&#65533;0&#65533;L~&#65533;&#640;F&#65533;&#65533;&#65533;&#65533;&#65533;&#65533;Apg&#65533;(&#65533;&#65533;V&#65533;&#65533;&#65533;l,&#65533;&#65533;&#65533;"3F&#65533;&#65533;c2&#65533;@Sl	1D&#65533;&#65533;5&#65533;&#65533;&#65533;%&#65533;U&#962;&#65533;\&#65533;&#65533;&#65533;UI&#65533;7&#65533;$&#65533;&#65533;e&#65533;a&#65533;&#603;L0;&#65533;c4&#65533;&#65533;N&#65533;a&#65533;#&#65533;&#65533;n5&#65533;a&#1699;&#65533;&#65533;DM6&#65533;&#65533;&#65533;8&#65533;L&#65533;&#65533;d&#65533;L`&#65533;P&#65533;F&#65533;K&#65533;&#65533;w&#65533;VvAdD&#1431; i&#65533;9&#65533;6M&#65533;&#869; _%&#65533;S&#65533;"&#65533;S&#65533;&#65533;D\&#65533;lD&#65533;
&#65533;Jn&#65533;&#65533;JB&#65533;BpY&#65533;&#65533;&#65533;2A`&#65533;{G&#65533;H&#65533;$&#65533;&#65533;&#65533;&#65533;AhJ&#65533;&#65533;"U&#65533;DPr&#65533;hIW}f &#65533;0&#65533;&#65533;&#65533;'
Z!-b&#65533;&#65533;&#65533;!A&#65533;U&#65533;&#65533;&#65533;p,&#65533;zB&#65533;&#65533;&#65533;&#65533;&#65533;2&#65533;	T&#65533;&#65533;&#65533;83E1&#65533; &#65533;&#65533;&#65533;&#65533;z&#65533;&#65533;&#65533;&#65533;&#65533;&#65533;&#65533;&#65533;g&#65533;|&#17043;1&#268;L&#65533;&#65533;&#65533;&#65533;
&#65533;&#65533;mu7m] &#65533;o&#65533;&#65533;&#65533;sH&#65533;8&#65533;W0`"&#567;&#65533;&#65533;&#65533;6&#65533;#&#65533;&#65533;K&#65533;&#65533;&#65533;&#65533;=*Fc&#65533;&#65533;N7u&#65533;&#65533;,&#65533;L?V7Y&#65533;"&#65533;0<|mR&#65533;&#65533;%$ &#65533;&#65533;e&#65533;&#65533;9gvj &#1847;k&#65533;&#65533;&#65533;d&#291;@&#65533;E&#65533;$f<&#65533;@&#65533;"&#65533;&#65533;fh7$gL&#65533;!*&#65533;&#65533;`H&#65533;V&#65533;3}&#65533;|&#65533;&#65533;&#65533;2&#65533;	&#65533;&#65533;&#65533;&#1808;&#65533;&#65533;&#65533;6&#65533;7FR&#65533;!&#65533;H&#65533;&#65533;&#65533;F&#65533;&#65533;&#65533;&#65533;&#65533;&#65533;&#65533;i&#65533;&#65533;&#65533;&#65533;(
&#65533;&#65533;tV.x&#65533;b&#65533;&#834;X'I&#65533;&#65533;&#65533;&#65533;&#65533;&#65533;S&#65533;X7&#65533;qF&#65533;G|&#65533;''U&#65533;&#65533;&#65533;1c&#65533;\&#65533;&#65533;Z,K.s&#65533;'&#65533; &#65533; &#65533;&#65533;&#65533;G&#65533;&#65533;&#65533;&#65533;VckHT&#65533;2Wb&#65533;&#65533;&#65533;&#65533;P&#65533;&#579;&#65533;&#65533;_&#65533;X&#65533;F&#65533;&#65533;&#65533;&#65533;&#65533;&#65533;^&#65533;&#65533;&#65533;c4i&#65533;5&#65533;C6&#65533;&#1511;&#65533;&#65533;&#65533;8&#65533;bz&#65533;M&#65533;K&#65533;&#65533;&#65533;W &#65533;w .&#65533;&#65533;NF&#65533;
f&#147;&#65533;&#65533;e&#65533;(C&#65533;&#65533;M&#65533;&#65533;hrd'E&#65533;&#65533;&#65533;&#65533;X&#65533;&#65533;`o&#65533;&#715;&#65533;&#65533;&#65533;:&#65533;V&#65533;&#65533;e &#65533;Sy&#65533;J&#65533;&#65533;&#65533;&#65533;d&#65533;e&#65533;&'7&#65533;8&#65533;&#65533;>&#65533;U6?&#65533;I&#65533;&#65533;&#65533;&#65533;	&#65533;RpX&#65533;5&#65533; &#65533;&#5146;5r&#1458;&#65533;e&#65533;&#65533;&#65533;r&#65533;C&#65533;&#65533;&#65533;|a,C&#65533;&#65533;x&#65533;&#1797;%h[&#65533;X3&#65533;@H&#65533;{{&#65533;&#65533; &#65533;&#65533;&#65533;]i3(&#65533;&#792;$'&#65533;&#65533;L1H,&#65533;2*S;S&#65533;&#1038;&#65533;go&#65533;&#65533;%&#65533;o&#65533;&#65533;i&#65533;v&#65533;&#65533;&#65533;@ZK&#65533;&#65533;&#65533;!mbMZL&#65533;&#221;x&#65533;&#65533;&#65533;_&#65533;&#65533;	&#65533;&#65533;&#65533;&#1534;&#65533;){&#65533;&#65533;}&#65533;~ r}9\&#65533;2&#65533;&#65533;JxMf &#65533;:&#65533;{}&#218;&#65533;&#65533;$&#65533;&#65533;&#65533;&#65533;&#65533;&#65533;h&#65533;&#65533;&#65533;&#65533;&#65533;Ni$&#65533;}&#65533;d&#65533;
&#65533;&#65533;i]F N&#65533;&#65533;2&#65533;&#65533;&#65533;  &#65533;s&#65533;&#65533;&#65533;F&#65533;&#65533;l&#65533;
&#65533;lf&#65533;&#65533;P&#65533;$&#65533;&#65533;&#65533;%e%&#65533;&#65533;H&#65533;&#65533;&#65533;&#65533;&#65533;F)&#65533;&#520;&#65533;&#65533;&#65533;u&#65533;&#65533;$&#65533;&;&#65533;&#65533;tk<f&#65533;T0,i&#65533;S&#65533;
&#65533;P$n&#65533;''&#65533;&#65533;&#65533;rj&#65533;&#65533;&#65533;.&#65533;83&#65533;b,f&#65533;'&#65533;&#65533;oA&#65533;*&#65533;[&#65533;;G&#65533;&#65533;&#65533;d&#65533;&#1042;&#65533;w&#65533;8&#1042;d&#65533;/=P9L0&#65533;&#65533;&#65533;;X&#65533;&#65533;&#65533;&#65533;%&#65533;a&#65533;&#65533;b M&#65533;]&#65533;&#65533;&#65533;&#65533;&#923;&#65533;&#65533;&#65533;q&#65533;%&#65533;&#65533;gj&#65533;8Q&#65533;d&#65533;z}&#65533;&#65533;c]&#65533;9&#1638;;&#65533;ll=f&#65533;W&#65533;l&#65533;&#65533;&#65533;Z&#65533;8&#65533;C.&#65533;:&#65533;:G|&#65533;}c&BJ&#141;~&#65533;Mf&#65533;`&#1547;&#65533;&#614;l(&#65533;G&#65533;HXd&#65533;&#65533;&#65533;e&#65533;&#65533;&#65533;
_`F4&#65533;F&#65533;&#65533;*&#330272;&#65533;w"&#1823;&#65533;	&#65533;@&#65533;W&#65533;"X&#65533;&#65533;&#65533;&#784;	&#65533;=&#65533;&R4&#65533;&#65533;*H&#65533;L&#65533;&#65533;s)&#65533;&#65533;`y&#65533;&#65533;)C
&#65533;m&#65533;#&#65533;&#65533;&#65533;G&#896;*&#65533;2&#65533;&#65533;&#932;\1Sl&#65533;&#65533;&#65533;&#990;N&#65533;&#65533;&#65533;&#65533;&#1672;&#65533;&#65533;[%~&#65533;t@&#65533;b&#65533;&#65533;>&#65533;C:X:&#65533;&#65533;:&#65533;&#65533;&#65533;&#65533;&#65533;QKcpb\&#65533;&#65533;&#65533;t&#65533;5h&#65533;&#1044;d&#65533;&#65533;&#65533;&#65533;&#65533;&#65533;&#65533;&#65533;{wfe\`H&#65533;d&#65533;&#65533;}&#65533;&#65533;o&#65533;&#65533;@\&#65533;&#65533;^(:a@&#65533; "F&#65533;C`&#65533;8c&#65533;A!B&#65533;hQ&#65533;U&#65533;i2Cb&#65533;;&#65533;&#65533;&#65533;bE&#65533;&#65533;?&#65533;p!F&#65533;&#65533; .Dp&#65533;&#65533;&#65533;&#65533;&#65533;0n&#65533;&#65533;&#65533;A0\`&#65533;rS&#65533;F&#65533;2yN&#65533;&#65533;s&#65533;&#65533;]
&#65533;&#1833;&#65533;D&#65533;3&#65533;\rE&#65533;:e&#65533;&#65533;\&#65533;&#65533;$l+M&#65533;<&#65533;&#65533;%,7&#65533;&#65533;&#65533;&#65533;s&#65533;,&#65533;&_^&#65533;}o&#65533;;&#65533;o&#65533;&#65533;RcVl&#65533;&#65533;&#65533;&#65533;&#65533;'e&#65533;t&#65533;&#65533;EJ/&#65533;&#65533;x&#65533;"&#65533;&#65533;&#65533;.&#65533;&#65533;,&#65533;<&#65533;&#65533;!K&#65533;D&#65533;"v&#971;UcYr&#65533;p&#65533;&#65533;	WRu&#65533;&#65533;3N&#65533;}P!B&#1913;&#65533;&#65533;z{&#65533;`z&#65533;&#65533;ay&#65533;&#65533;,XW&#65533;aA&#65533;
,4&#65533;`a&#65533;&#65533;&#65533;s&#65533;&#65533;`&#65533;w&#65533;&#65533;&#731;/Q~y&#65533;&#65533;[&#65533;&#65533;]<&#65533;&#65533;&#65533;C>&#65533;&#65533;&#65533;G`&#65533;r4RH4&#65533;@&#65533;P%yP&#65533;~%=&#65533;&#65533;zQC.&#65533;0C7 eQ&#65533;&#65533;R&#65533;P&#65533;[&#65533;&#65533;&#65533;N&#65533;$&#65533;B&#65533;hP&#65533;"BcEC&#65533;PC&#65533;rd&#65533;I$&#65533;&#65533;At!&#65533;&#65533;&#65533;&#65533;!&#65533;$&#65533;&#65533;D&#65533;&#65533;AI&#65533;M#6&#65533;&#65533;P&#65533;4Q&#65533;+&#304;BX<&#65533;&#65533;A"(&#65533;[N&#65533;&#65533;&#65533;1&#65533;&#65533;&#65533;a!f[|&#65533;ZO&#65533;&#65533;&#65533;0&#65533;&#65533;&#65533;&#65533;UH1&#65533;2n&#65533;&#65533;&#65533;2\&#65533;&#65533;&#65533;&#65533;&#65533;`AA&#65533;b&#65533;]&#65533;Eg,&#65533;F&#65533;Zvc&#65533;Z&#65533;XX&#65533;i&#65533;V&#65533;V&#65533;aYq)er#ip&#65533;&#65533;&#65533;&#65533;vU&#65533;&#65533;F&#65533;&#65533;0&#65533;&#65533;B-&#65533;U&#65533;&#65533;&#65533;k&#65533;&#65533;1wa&8&#65533;&#65533;u&#65533;&#65533;W&#65533;&#65533;~&#1702;&#65533;&#65533;w&#65533;Z&#65533;@y&#1941;&#65533;A&#65533;&#65533;&#65533;W&#65533;x&#65533;u&#65533;&#65533;8&#65533;&#65533;&#65533;&#65533;&#65533;&#65533;&#65533; Ne9&#65533;C?v&#65533;&#65533;dLD&#65533;&#65533;bE&#65533;&#65533;&#1045;	&#65533;BMWt&#1292;9&#65533;1&#65533;8&#1265;K&#65533;P&#65533;8&#1376;#F&&#65533;4&#65533;	#&#65533;&#65533;r#!&#65533;&#1170;1m&#65533;R1&#65533;CQCu&#65533;&#65533;&#65533;"&#65533;L&#65533;&#65533;&#65533;&#65533;d&#65533;NO&#65533;$oC&#65533;&#65533;&#65533;_&#65533;5&#65533;YWiq	$iy&#65533;i\&#65533;qMx&#65533;&#65533;&#65533;&#65533;.&#65533;&#65533;1&#65533;h&#65533;&#65533;OHVg&#65533;Q&#65533;b&#65533;e&#65533;&#65533;&#65533;&#65533;&#65533;
'o|&#65533;&#65533;&#1758;>&#65533;V&#65533;&#65533;b&#65533;&#65533;[l&#65533;1&#65533;&#65533;{&#65533;&#65533;'\`&#65533;\&#65533;&#65533;&#65533;&#65533;&#65533;"k&#65533;&#310;&#65533;&#65533;S&#65533;&#65533;&#65533;&#65533;-|&#65533;&#65533;&#65533;&#65533;&#65533;&#1911;&#1590;&#65533;&#65533;&#65533;G.u&#65533;}W.v&#2009;&#65533;.{&#65533;&#65533;n&#65533;x&#65533;. &#65533;&#65533;&#65533;&#65533;&#65533;&#65533;[ G4&#55059;!5p&#65533;&#65533;&#65533;Gp&#65533;&#65533;&#65533;}`&#65533;&#65533;~&#1648;E"&#65533;&#65533;&#65533;HY&#65533;&#65533;&#65533;6&#65533;e&#65533;&#65533;&#65533;&#65533;JOY2Qux*&#65533;H1&#1297; 	{0&#65533;&#65533;Lh&#24801;%E(&#65533;IL2&#65533;l#W&#65533;&#1174;&#65533;&#65533;-&#65533;E[Ho:&#65533;+&#65533;4AlM&#65533;
&#65533;T3&#65533;1lcT&#65533;&#65533;U,&#65533;3&#65533;&#65533;"Mx'^`&#65533;Bl&#65533;BY&#65533;&#65533;&#65533;FIa&#65533;R&#65533;XT&#65533;&#65533;L&#870;&#65533;&#65533;9X&#65533;@q&#65533;&#65533;UD&#65533;&#128;&#65533;6&#65533;&#879;&#65533;b&#65533;!8&#65533;&#65533;&#65533;&#65533;&#65533;&#65533;4&#65533;&#65533;&#65533;TN&#65533;&#65533;8vM;&#65533;&#65533;&#25040;&#65533;@&#65533;&#65533;&#65533;&#65533;^&#65533; &#65533;<&#65533;&#65533;&#65533;;&#65533;&#65533;&#65533;%&#65533;&#65533;&#65533;&#65533;=&#65533;&#1629;w&#65533;c;&#65533;U&#65533;=&#65533;&#65533;&#65533;&#65533;lgIv&#65533;-&#65533;x&#65533;P&#65533;&#65533;"I&#65533;&3&#65533;&#65533;&#65533;&#65533;'&#65533;
&#65533;?&#65533;&#671672;&#65533;0&#65533;!$5&#65533;&#65533;M2&#65533;&#65533;,]/}&#65533;B&#65533;P&#65533;&#65533;(&#65533;h3&#65533;&#65533;&#65533;H&#65533;_&#65533;&#65533;TiZ_G"1&#65533;&#65533;kf*	&#65533;j&#65533;&#65533;&#65533;d&#65533;$\R&#65533;&#65533;$&#65533;&#65533;	-bE&#65533;&#65533;jLt&#65533;&#65533;X&#65533;IaS&#65533;-z&#65533;
m`D&#65533;2&#65533;,&#65533;0S&#65533;&#258;&#65533;@*&#65533;
]xBZ,&#65533;&#905;&#65533;jM
O&#65533;N@&#65533;&#65533;!,>c&#65533;&#65533;&#65533;VL&#65533;q&#65533;h&#330;|!Q&#65533;
&#65533;b&#65533;&#65533;1&#65533;eZ&#65533;ph&#65533;&#65533;cu&#65533;s1O2P&#65533;}&#65533;&#65533;Z&#65533;[Ou &#65533;&#65533;&#65533;.[&#65533;&#65533;v|&#65533;H&#65533;V]&#1401;&#65533;S&#65533;w&#65533;8&#65533;`y&#65533;&#65533;&#65533;%&#65533;&#65533;j&#65533;&#65533;y&#65533;eHj&#65533;&#65533;T&#65533;&#65533;fze&#65533;&#65533;&#65533;&#65533;9j&#65533;&#65533;.&#65533;&#65533;&#65533;&#65533;K1&#65533;&#65533;-&#65533;&#65533;11Y&#65533;I1
&#65533;&#65533;&#65533;&#65533;&#65533;'C&#65533;	4&#65533;&#65533;dF3:&#65533;&#65533;JL&#65533;&#65533;&#65533;&#65533;$5 &#65533;&#65533;F&#65533;hR0}
&#65533;6;T&#65533;,&#65533;&#1011;&#65533;N)j&#65533;&#65533;H&#65533;&#65533;N&#65533;&#65533;`:Z&#65533;5&#65533;
2%&#65533;&#400;%&#65533;`l&#65533;C];/&#65533;!O`&#65533;E&#65533;L&#65533;&#65533;&#65533;&#65533;X&#65533;v3&#65533;&#65533;0&#65533;&#65533;!lc&#12585;&#65533;5&#65533;X&#65533;5&#65533;;(&#65533;M'&#65533;zIi&#65533;&#65533;+=&#65533;["&#65533;Tr&#65533;&#65533;w&#65533;I%%H&#65533;L&#65533;&#65533;&#65533;|&#65533;w&#65533;&#65533;&#65533;jM2^&#65533;&#65533;&#65533;&#65533;W&#1465;L&#65533;|fe&#65533;&#65533;"&#65533;B%Y&#1538;K&#65533;2&#65533;A&#65533;K:B'2y&#65533;&#65533;-`Ld&#65533;kN&#65533;*&#65533;&#65533;&#65533;&#65533;ebPE&#65533;&#65533;&#65533;&#817;A0&#65533;&#65533;&#65533;&#65533;)&#65533;0x&#65533;\Kb&#65533;&#530;&#65533;5`&#65533;/&#65533;&#65533;?&#65533;&#65533;.&#65533;4#h&#65533;QW&#65533;&#65533;W&#65533;:&#65533;&#65533; &#65533;Iu&#65533;&#65533;&#65533;&#65533;d&#65533;@jq&#65533;&#65533;&#65533;u&#65533;5}Q&#65533;&#65533;&#65533;&#690;>(7&#65533;&#65533;j#o&#65533;F&#65533;&#281;&#956;&#65533;3&#65533;v&#283;&#65533;&#947;}]OH`&#65533;&#65533;&#65533;6&#65533;`&#65533;o&#65533;&#65533;Z&#65533;$&#65533;{&#65533;3_&#65533;6&#65533;<&#65533;&#1455;$&#65533;&#65533;&#65533;&#65533;';&#65533;	&#65533;&#65533;3U&#65533;@&#486;&#65533;&#13249;)&#65533;&#65533;&#338;H&#65533;&#65533;0&#65533;&#65533;I &#65533;)&#65533;&#65533;&#65533;&#65533;E&#65533;&#65533;2&#65533;&#65533;&#65533;&#65533;C&#65533;&#65533;6&&#65533;&#65533;0&#65533;&#65533;&#65533;0&#65533;3H&#65533;&#65533;&#1059;&#65533;H3&#65533;&#65533;d&#1354;&#65533; &#65533;&#65533;&#65533;IBd&#65533;e&#65533;&#65533;&#65533;Hb&#65533;T$(:&#65533;:&#65533;&#65533;1&#65533;&#65533;j&#65533;&#65533;o&#65533;&#65533;)S&#65533;&#65533;Vf&#596;&#65533;&#65533;P&#1144;69`T3E1&#65533;&#65533;&#65533;&#65533;Y!WI&#65533;T&#65533;&#65533;5q&#65533;X&#65533;J&#559;&#65533;,$&#65533;u&#65533;&#65533;&#65533;&#65533;&#65533;&#65533;&#65533;a&#65533;O&#65533;w&#65533;&#65533;&#65533;&#65533;&#65533;? &&#65533;O&#65533;&#65533;&#65533;&#1549;&#65533;v&#65533;&#65533;&#65533;&#65533;&#65533;S&#65533;p5 >&#65533;F&#65533;&#65533;5<&#65533;D&#65533;&#65533;F&#65533;&#65533;&#65533;&#65533;&#65533;=&#65533;&#65533;0kN&#65533;=&#65533;2Y&#65533;&#65533;&#65533;&#65533;[5&#65533;&#65533;JX&#65533;.a&#65533;eB&#65533;2-dv&#65533;&#65533;A&#65533;	&#65533;&#65533;&#65533;IF&#65533;&#65533;&#65533;&#65533;&#65533;%&#65533;&#65533;#&#65533;
&#65533;m&#65533;G\S&#65533;&#65533;SP&#65533;M2&#65533;u&#65533;&#65533;G	&#65533;pb&#65533;_&#65533;&#65533;&#65533;;]&#65533;&#65533;&#65533;,&#65533;&#65533;Wq&#65533;&#368;&#65533;r&#65533;A-[K&#65533;\}&#65533;&#1611;&#65533;rZ&#65533;&#65533;b&#9248;7h&#65533;'oBb&#65533;&#65533;&#16236;}&#65533;r&#65533;x&#65533;|F&#65533;1&#65533;uy&#962;&#65533;$&#65533;&#65533;&#65533;0&#65533;^&#65533;&#65533;dK>&#65533;,d|&#65533;&#65533;H&#65533;&#65533;&#65533;\&#65533;^&#65533;zm~&#65533;	&#1582;&#65533;&#65533;&#65533;&#64031;&#65533;&#65533;&#65533;7<&#65533;&#65533;&#65533;>&#65533;&#65533;&#177;T%&#65533;q&#65533;&#65533;&#65533;&#65533;&#65533;`&#65533;&#65533;u &#65533;T@ 3&#65533;_&#65533;$H-?G1=A!d&#65533;&#65533;%C&#65533;)&#65533;9QX&#65533;3&#65533;&#65533;a&#65533;dLx&#65533;Fxc+&#65533;B2D @@8""&#65533;"&#65533;{&#65533; &#65533;6w*&#65533;]
&#65533;N\tQUTQ
&#65533;&#65533;_&#65533;p&#65533;&#65533;[&#65533;&#65533;z&#65533;&#65533;z^{gG<&#65533;EmTW&#65533;&#65533;R&#65533;%P&#65533;#s&#65533;Fl&#65533;%_&#65533;A&#65533;&#65533;,61zm_&#65533;|&#65533;&#325;f&#65533;0&#65533;&#65533;TH&#65533;&#65533;-&#65533;;@_&#65533;&#65533;b;&#65533;T&#65533;_A&#65533;.%;&#65533;R~&#65533;&#65533;-&#65533;Wj&#65533;&#65533;t&#65533;&#65533;U&#65533;f`&#65533;X`&#65533;au&#65533;&#65533;=&#1859;&#65533;<&#65533;&#65533;u&#65533;&#65533;X0-/&#65533;V&#65533;&#65533;k a&#65533;&#65533;$&#65533;D"10neA(|:LWPc&#65533;3C0R4Bjb`
&#65533;&#65533;@#&#65533;|&#65533;&#65533;L3A?&#65533;&#65533;&#65533;A&#65533;A&#629;wm&#65533;1!Z`&#65533;&#65533;&#65533;E&#65533;&#65533;&#65533;Z&#65533;E&#65533;2&#65533;&#65533;&#65533;&#65533;'%]T&#65533;Fh&#65533;&#65533;gF&#65533;#&#65533;&#65533;F4&#21364;&#65533;V&#65533;&#65533;o&#65533;&#65533;&#65533;45&#65533;Qs&#65533;,"##&#65533;&#21476;&#65533;W&#65533;&#1285;&#65533;lU:w&#65533;&#65533;2}&#65533;!I&#65533;";&#65533;/&#1911;&#65533;&#65533;tx&#65533;&#65533;&#65533; &#65533;&#65533;<&#1922;_&#65533;Rs&#65533;F&#65533;&#65533;U&#65533;b/&#65533;&&#65533;&#65533; &#33402;&#65533;=K&#65533;Jf%&#65533;&#65533;&#201;&#65533;F&#65533;3&#65533;7&#65533;EbkY&#65533;Y&#65533;L(&#65533;eA&#65533;l&#65533;&#65533;eP&#65533;&#65533;g3&#65533;&#65533;a&#65533;cA&#65533;&#65533;5`&#65533;707$7SObn&#65533;K&#65533;VX&#65533;&#65533;1&#65533;&#65533;7&#65533;1&#65533;&#65533;QG{&#65533;W&#65533;i&#65533;&#65533;8&#65533;q&#65533;F&#65533;&#65533;&#65533;F&#433;&#65533;&#65533;&#65533;{&#65533;&#65533;hh&#65533;&#65533;&#65533;>&#65533;&#65533;&#65533;aZ&#65533;B&#65533;gWU&#65533;AO&#65533;&#65533;L_&#65533;r&#65533;&#65533;`&#65533;9&#65533;&#65533;%&#65533;h&#65533;hI&#65533;qs&#65533;CTy&#65533;Szh.&#65533;&#65533;8tG/&#65533;W`&#65533;&#65533;.&#65533;&#65533;~`&#65533;&#65533;2I&#65533;&#65533;&#65533;&#65533;8&#65533;&#65533;&#65533;k&#65533;&#65533;!2&#65533;J&#65533;3u&#65533;(K0&#65533;U&#65533;&#65533;&#65533;&#65533;=&#65533;u&#65533;&#65533;K&#65533;JD A&#65533;u#1&#65533;v[p	&#65533;&#65533;&#65533;&#65533;#@"&#65533;0%&#65533;&#65533;p&#1556;0&#65533;@&#65533;x!8AVI&#65533;&#65533;&#65533;@MB&#65533;&#65533;3f&#65533;4&#65533;&#65533;Q&#65533;&#65533;9&#65533;a{W&#65533;k&#65533;&#65533;&#65533;h&#65533;&#65533;Gmiq&#65533;&#65533;&#65533;6qG(&#65533;&#65533;&#65533;t&#1428;&#65533;C&#65533;B&#65533;!F&#65533;&#65533;A#&#65533;38y&#65533;e&#65533;&#65533;7,&#65533;&#65533;&#65533;&#65533;<&#65533;Q&#65533;&#65533;&yx&#65533;&#65533;&#65533;^&#65533;&#65533;-&#65533;&#65533;&#65533;&#65533;H&#65533;&#65533;;&#65533;&#65533;s&#65533;/&#1249;&#65533;&#65533;U!&#65533;h&#65533;H&#65533;&#65533;&#65533;&#65533;UP&#65533;&#65533;&#65533;&#65533;&#65533;h&#65533;&#65533;"J&#65533;/&#65533;&#65533;U&#65533;>&#65533;UF&#65533;7%!&#65533;R@Pil&#65533;8&#65533;a&#65533;&#65533;1&#65533;&#65533;&#65533;&#65533;&#65533;&#65533;M&#65533;&#65533;n&#1619;&#65533;&#65533;X&#65533;=&#65533;nj&#1365;5 &#65533;}MEy&#65533;&#65533;n$o&#65533;:,&#1768;&#65533;&#65533;f&#65533;&#65533;&#65533;o&#65533;&#65533;N&#65533;&#65533;9&#65533;&#65533;g*rh&#65533;&#65533;rG&#65533;$&#65533;&#65533;&#65533;%&#65533;&#289;o&#65533;&#65533;&#65533;$61&#65533;GLx%|E&#65533;&#65533;&#192;1U#1 }&#1169;&#65533;&#65533;	&#65533;&#65533;v&#65533;&#65533;&#65533;s&#65533;"_&#65533;}	T6*&#65533;<&#65533;&#65533;&#65533;&#65533;&#65533;/&#65533;&#65533;T&#65533;d&#65533;&#65533;Q/&#65533;&#594;&#65533;/&#65533;h&#65533;v&#65533;f&#65533;<&#65533;>&#65533;S`7U$]W &#65533;
!&#65533;&#65533;/yx&#65533;1pEA&#65533;Tf&#65533;c&#65533;1&#65533;&#65533;&#65533;C&#65533;&#65533;d02&#65533;&#65533;	n&#65533;&#65533;&#65533;d%&#65533;?&#82231;`&#65533;$+`&#65533;&#65533;Y"&#65533;&#65533;v&#65533;W{&#65533;[&#242;&#65533;&#65533;&#206;3&#65533;&#65533;4&#65533;&#65533;&#65533;&#65533;SW&#65533;J&#65533;MG*#Vd&#65533;X&#65533;:QKU&#65533;Y&#65533;&#65533;f'f?&#65533;&#65533;&#65533;&#65533;L&#65533;&#426;7qL&#65533;2&#65533;HZ&#65533;&&#65533;Sbi&#65533;tY;&#65533;&#65533;&#65533;;&#65533;&#65533;TFU&#65533;;w&#65533;&#65533;9-&#65533;hU&#65533;s<&#65533;/Y&#65533;U[&#65533;&#65533;&#65533;&#1626;&#65533;&#301;_&#65533;=&#1475;Vk&#65533;Y*J&#65533;/p&#47483;Vu&#65533;(M&#65533; ?&#65533;0!qaQWU&#65533;&#65533;KPg@&#1956;av&#65533;&#1263;&#65533;&#65533;#&#65533;&#65533;&#65533;mKK&#65533;&#65533;G@f2'R&&#65533;&#65533;Dw0&#65533;4v&#65533;f&#65533;,&#65533;a9.4&#65533;&#41884;&#65533;2UJ&#65533;1]{),&#65533;j&#65533;#&#18629;&#1093;w&#65533;XYPOg&#65533;*&#65533;&#65533;&#65533;X&#65533;&#65533;W&#65533;Xb&#65533;s&#65533;&#65533;&#65533;N)&#65533;3&#65533; Ag&#65533;%p&#65533;&#65533;&#65533;&#65533;&#65533;&#65533;S7J&#65533;&#65533;&#65533;-&#1431;&#65533;I%t&#65533;&#65533;&#65533;&#65533;J9&#1352;&#65533;}&#65533;&#65533;t&#65533;&#65533;H&#65533;d/R&#65533;k&#65533;bJ&#65533;&#65533;&#65533;&#65533;&#65533;&#11675;8&#65533;&#65533;&#65533;X&#65533;y&#65533;&#65533;tkguk&W&#65533;&#65533;w}&#65533;Jm&#65533;c W&#443;&#65533;D$A&#65533;
&#65533;p&#65533;&#65533;$Z&#65533;'&#65533;h&#65533;MV02W"PK&#65533;&#65533;&#65533;4d&#65533;&#65533;u&#65533;&#65533;ag-&#65533;Z_6Q&#65533;&#65533;g&#65533;,&#65533;J&#65533;4&#65533;R&#450;&#65533;
&#65533;um9&#65533;)&#65533;,oG&#65533;&#65533;F&#65533;0
t&#65533;C&#369;&#65533;&#65533;&#65533;4&#683;%h&#65533;x&#65533;&#65533;&#128;&#65533;1&#65533;&#65533; sOj&#65533;&#65533;asAE&#65533;
&#65533;&#35938;&#65533;B&#65533;&#1415;s8w;w&#65533;-&#601;&#65533;i<&#2001;j&#65533;	u&#65533;&#65533;:a&#46176;&#65533;&#65533;&#65533;k&#65533;j&#65533;&#65533;U:u&#65533;&#65533;&#65533;&#1773;&#30345;&#65533;5&#65533;B&#65533;l&#65533;a"p*XWZp&#65533;?kpK&#65533;&#65533;&#65533;bk&#65533;&#65533;Uw&#65533;0>!&#65533;&#65533;&#65533;&#65533;&#65533;k251A&#65533;&#65533;&#65533;&#65533;&#65533;-&#65533;(%G&#65533;EM&#65533; j]&#65533;>!T&#65533;i&#65533;&#65533;&#65533;&#65533;+&#65533;>&#65533;&#65533;&#65533;t&#65533;&#562;|xg&#65533;.&#65533;^&#65533;&#65533;*&#65533;RNy&#65533;&#65533;&#65533;&#65533;'&#65533;&#65533;D&#65533;&#65533;$&#65533;&#65533;Ag;OjH}&#65533;&#65533;&#65533;a<&#65533;4J}&#65533;}&#65533;C_&#65533;&#65533;mx&#65533;&#65533;H-z&#65533;&#65533;R`p&#65533;&#65533;&#65533;y-&#65533;&#65533;&#65533;&#65533;iI&#65533;X&#65533;&#65533;&#65533;u&#65533;&#65533; &#65533;&#65533;h&#65533;&#65533;&#65533;&#65533;&#65533;&#65533;G&#65533;&#65533;&#65533;&#65533;&#65533;&#65533;w&#65533;p&#65533;&#65533;2;B:<3&#65533;&#65533;kuA&#65533;@&#65533;8&#65533;_&#65533;LZ&#65533;&#65533;P&#65533;&#65533;q&#65533;A&#65533;1&#65533;&#65533;&#65533;{i&#65533;&#65533;&#65533;&#65533;&#65533;L &#1530;.lg&#65533;&#65533;&#65533;&#65533;%<^&#65533;5Z7&#65533;&#65533;MP#&#65533;h&#65533;&#65533;B>^&#65533;%&#65533;&#65533;v&#65533;H&#65533;,y4R&#65533;&#65533;.&#65533;&#65533;&#65533;&#65533;"&#65533;&#65533;&#65533;s&#65533;{&#65533;&#65533;}}TciS&#65533;&#65533;&#65533;&#65533;&#65533;y&#65533;6GT&#65533;&#65533;B&#65533;At&#65533;&#1817;&#65533;&#65533;;&#65533;&#44972;&#65533;~=%&#65533;&#65533;Qw&#65533;^g&#65533;]&#1701;&#65533;&#65533;&#65533;w&#65533;J&#65533;&#65533;`&#65533;"&#65533;V&#65533;&#65533;?&#65533;&#65533;6@VJ&#65533;&#65533;%2Y&#65533;&#65533;&#65533;sj&#65533;&#1811;6)&#65533;&#65533;xJ&#65533;&#1261;|&#65533;&#65533;xc&#65533;t&#65533;d&#65533;&x&#65533;BMe:&#65533;9&#65533;Kx&#65533;o{&#65533;&#65533;&#65533;Jh j&#65533;V&#65533;3g&#65533;>&#780;&#65533;:&#65533;&#65533;&#65533;\&#65533;&#65533;ne&#65533;&#65533;&#1218;&#65533;{&#65533;&#65533;D&#65533;)\SP+.&#65533;D&#65533;&#65533;zsa&#65533;s&#65533;`&#65533;L&#65533;^\&#65533;9&#65533;&#65533;1&#65533;!~0&#65533;S&#65533;d&#1056;&#65533;TZ&#65533;i&#65533;1/&#65533;c-&#65533;i`OU&#65533;	&#65533;[Z&#65533;&#65533;d&#65533;&#65533;-&#1603;l&#65533;&#65533;z&#65533;&#65533;<u&#65533;/&#65533;hu&#65533;I0&#1747;&#65533;B&#65533;&#65533;2&#65533;&#65533;&#65533;m&#1588;&#65533;&#65533;2&#65533;QaA&#65533;p+&#65533;`&#294;J7&#65533;#&#65533;&#65533;'&#65533;2&#65533;?&#65533;&#65533;Cq>K&#65533;=L&#65533;5`H&#65533;&#65533;#&#65533;&#65533;Ri&#65533;&#65533;&#65533;,&#65533;rC&#65533;,&#65533;E9=):2A&#65533;"O&#65533;o+3&#65533;Q|#&#65533;}%&#65533;]&#65533;--&#65533;l&#65533;&#65533;~&#65533;QToM&#65533;&#65533;/#Y$!s&#65533;T&#593;&#65533;d&#65533;&#65533;-&#65533;2G&#65533;&#65533;&#65533;T&#65533;&#65533;_&#65533;&#65533;&#65533;&#1457;&#65533;&#65533;s&#65533;&#65533;)&#65533;\E&#65533;&#65533;t`&#65533;&#65533;&#65533;q;&#65533;&#65533;&#65533;&#65533;&#65533;&#65533;f&#65533;&#65533;k&#65533;Y&#65533;&#65533;&#65533;&#65533;>J2&#65533;%Yl&#65533;JDasz2&#65533;&#65533;!&#65533;&#1659;+&#65533;&#65533;&#65533;4&#65533;n]0&#65533;{&_&#65533;&#860;&#65533;&#65533;&#65533;&#65533;!:&#65533;<GG{]&#65533;1&#65533;&#65533;&#65533;&#65533;&#65533;&#65533;s:?l"-2&#65533;-7ws&#65533;&#65533;"&#65533;&#65533;&#65533;[&#65533;&#65533;&#65533;&#65533;J&#382;=&#65533;&#65533;&#65533;&#65533;&#65533;&#65533;@^6&#65533;H&#65533;&#65533;&#65533;^t&#65533;&#65533;a&#65533;k&#65533;&#65533;n=&#65533;&#65533;&#65533;3
&#65533;&#65533;&#65533; hi&#65533;]&#65533;&#65533;;<&#65533;&#65533;&#65533;u&#65533;&#65533;S&#65533;&#65533;&#65533;&#65533;V&#65533;&#65533;&#65533;&#65533;=&#65533;&#65533;&#65533;&#65533;&#329;&#65533;:&#65533;&#65533;&#65533;<&#1930;&#566;V&#65533;&#65533;&#65533;&#65533;&#65533; &#65533; )8#&#65533;&#65533; &#65533;&#65533;&#65533;&#65533;Yp	mp&#65533;&#65533;3&#65533;&#65533;+ !&#376;!KR&#65533;!&#65533;&#65533;&#65533;	k3?n&#65533;7&#65533;&#65533;&#65533;p&#65533;pGSQmz&#65533;&#65533;&#65533;w&#65533;&#65533;&&#65533;&#65533; &#65533;&#65533;&#65533;&#65533;r&#65533;[&#771;f"&#65533;t&#65533;x&#65533;&#65533;d5"&#65533;W&#65533;&#65533;&#65533;@3&#65533;&#65533;&#65533;;&#65533;&#65533;S2&#65533;-&#65533;Tgg&#65533;4&#65533; %&&#65533; &#65533;&#65533;&#65533;n&#65533;9o&#65533;&#65533;jJ&#65533;&#65533;&#65533;&#65533;Q&#65533;&#65533;&#65533;&#65533;&#65533;&#65533;&#65533;&#65533;&#65533;R&#65533;&#65533;k&#65533;&#65533;&#65533;&#1014;&#65533;>&#65533;v&#65533;&#65533;&#65533;=&#65533;&#65533;_g&#65533;U&#65533;cY&#65533;+Rb&#65533;!j;&#1197;&#65533;X&#65533;h&#65533;79&#65533;&#65533;&#65533;l&#65533;U[9&#65533;&#65533;]1&#65533;d3&#65533;J&#65533;v3&#65533;-<{DF&#65533;G&#65533;^b&#65533;&#65533;i&#65533;&#65533;&#65533;M&#65533;&#65533;;&#65533;l&#65533;&#65533;&#65533;&#65533;JCy5H#wt&#65533;&#65533;9&#65533;d&#65533;&#65533;n&#65533;g&#972;q&#65533;&#65533;&#65533;f&#65533;&#65533;(&#65533;&#65533;;&#65533;^^&#65533;&#1411;M&#65533;B@A7&#65533;k&#65533;i&#65533;&#65533;&#65533;0\&#65533; P&#65533;&#65533;0&#65533;0ha&#65533;B=X(&#65533;p&#65533;A&#65533;f&#65533;&#65533;&#65533;D?b9&#1155;&#65533;'K&#65533;&#65533;&#65533;&#65533;a%&#535;,E&#65533;&#65533;A&#65533;&#65533;r~&#65533;&#65533;dB&#65533;&#65533;&#65533;&#65533;&#65533;&#65533;&#65533;6g&#65533;&#65533;XQ&#65533;'&#65533;+B4&#65533;&#65533;&#65533;&#65533;U&#65533;Y.&#65533;&#65533;&#65533;&#65533;eH&#65533;VKF&#65533;&#65533;a&#65533;	T&#65533;fXY4DC`&#65533;&#65533;I&#65533;-\0D&#1085;&#65533;&#65533;1 ,x&#65533;&#201;&#65533;42#&#65533;&#65533;&#65533;&#65533;&#65533;&#65533;&#65533;7&#65533;
&#65533;&#65533;5&#65533;L&#65533;r&#65533;&#65533;zE]ZD&#65533;&#1233;3&#65533;U&#65533;&#65533;o&#65533;&#65533;5&#65533;&#65533;&#65533;o&#65533;&#65533;w&#65533;&#65533;&#65533;&#1079;&#65533;&#65533;&#65533;}&#65533;~&#65533;Q&#65533;oW&#65533;&#65533;&#65533;&#65533;A
&#65533;+P`&#65533;&#65533;&#65533;
&#65533;_&#65533;&#65533;`Aw&#65533;_{GM&#65533;x&#65533;.]&#65533;4	l&#1273;u&#65533;&#1073;[/}&#65533;&#65533;&#65533;&#65533;&#60377;&#65533;&#65533;&#65533;.@&#65533;&#65533;\J)":	"&#65533;&#776;!)R)$K:PA&#65533;$l&#39279;(,&#65533;%	W
1$&#65533;6&#65533;&#578;&#65533;Jr&#65533;&#65533;`
&#65533;&#65533;&#65533;&#65533;2!&#65533;&#65533;8c&#65533;*`pJ&#65533;&#65533;L&#65533;J,&#65533;&#65533;*&#65533;&#65533;&#65533;
&#65533;)Dp&#65533;*&#65533;B&#65533;a&#65533;L`&#65533;*&#65533;&#65533;&#65533;m&#65533;&#65533;"*&#65533;N&#65533;-&#65533;TCL&#65533;&#65533;&#65533;T&#65533;1&#65533;&#65533;&#65533;&#65533;^c&#65533;M&#65533;&#1772;&#65533;&#65533;Ps&#65533;M;O&#65533;7&#65533;"&#65533;s&#65533;2c8M4
+4&#65533;[&#65533;=qs&#65533;7&#65533;&#65533;8&#65533;(u*90&#65533;&#65533;&#65533;&#35739;&#65533;&#65533;s.&#65533;&#65533;0&#65533;7&#1258;&#65533;&&#65533;H/&#65533;&#65533;&#65533;&#65533;&#953;,&#65533;oW&#65533;&#65533;{&#992;,&#65533;'&#65533;b&#65533;#&#65533;T&#65533;(%&#65533;&#65533;u&#65533;T&#65533; ,(%f&#65533;&#65533;p&#65533;&#1679; &#65533;&#65533;&#65533;D&#65533;&#65533;&#65533;&#65533;Bb&#367;F&#65533;Cs_&#1321;&#65533;&#65533;%&#65533;&#65533;ci\&#65533;&#65533;2~&#65533;&#65533;&#65533;#y
.&#359;&#65533;:&#65533;H
}&#767;&#65533;&#65533;&#65533;&#1155;&#65533;R&#1385;(&#65533;&#65533;&#65533;&#65533;f&#65533;r_&#65533;.7=&#1516;!26&#1372;a&#65533;!&#65533;,&#65533;&#65533;&#65533;|&#65533;/&#65533;`X&#65533;&#65533;&#65533;0&#204;5&#65533;L&#65533;4&#65533;N&#65533;L&#65533;&#65533;(&#65533;R&T&#65533;&#65533;<{&#65533;&#65533;&#65533;&#653;Q&#65533;&#65533;&#65533;t_&#65533;xS:&#39056;+N&#65533;&#65533;&#65533;&#65533;.T&#65533;&#65533;&#65533;&#65533;:&#65533;@&#65533;&#65533;b:&#65533;&&#65533;p&#65533;7&#65533; &#65533;,.+h>&#65533;v=H@M&#65533;&#65533;&#65533;&#65533;&#65533;M&#65533;Y&#65533;&#65533;Mp&#65533;&#65533;&#65533;eh&#65533;&#65533;$&#65533;&#65533;&#65533;U&#65533;v&#325;)D	S1&#65533;n&#65533;&#65533;&#65533;&#65533;w&#65533;&#65533;&#65533;&#65533;6&#65533;a&#65533;1&#65533;&#65533;Ms&#65533;&#65533;*&#65533;&#65533;&#65533;&#65533;&#65533;&#65533;Y4A'&#65533;&#65533;2XJ&#65533;&#65533;&#65533;20-&#65533;4&#65533;&#65533;&#65533;&#65533;,0&#65533;&#65533;s&#65533;&#65533;&#65533;L&#1049;&#65533;sM&#65533;`(~&#65533;&#65533;&#65533;\3c=&#65533;&#65533;>LAq&#1273;&#65533;A&#65533;&#65533;+1&#65533;&#65533;,Z{0e&#65533;&#65533;&#1758;&#65533;T&#65533;J&#65533;R&#65533;8&#65533;&#718;k&#65533;&#65533;&#65533;k&#65533;&#224;T&#65533;(&#65533;&PYL&#1168;&#65533;8&#65533;aqX&#65533;zj0;&#65533;&#65533;n&#65533;&#65533;&#65533;&#65533;F&#65533;&#65533;Qp  BH	&#65533;&#65533;&#65533;eY&#65533;Y&#65533;&#65533;D&#65533;&#65533;4&#65533;B&#65533;&#65533;&#65533;&#65533;&#65533;&#65533;A\&#65533;&#65533;\&#65533;h&#65533;9&#65533;&#65533;-,
J	6&#65533;&#198;)dl?X&#65533;\&#65533;C"&#65533;&#65533;g7&#65533;&#65533;	.Q&#65533;Q	v&#65533;&#65533;W&#65533;&#65533;_#&#65533;`&#65533;s&#65533;-Ro&#65533;&#65533;^&#65533;^&#65533;&#65533;&#128;l$@c&#65533;&#65533;'&#65533;&#65533;&#65533;&#65533;N&#65533;CM&#65533;Lc&#65533;&#65533;&#65533;eOz\d#&#65533;>E/|&#65533;\&#65533;m0&#65533;&#65533;&#65533;9mi&#65533;&#65533;_&#65533;W&#65533;&#65533;\pS&#65533;y&#65533;&#65533;s&#65533;&#65533;mJ &#1985;&#514;&#65533;&#65533;&#65533;"pv %&#65533;@EWq&#65533;&#65533;&#12509;&#65533;PP&#65533;:AH&#65533;X&#65533;&#65533;HA(!&#65533;&#65533;0r7&#65533;}hA&#65533;&#65533;&#65533;.'$&#65533;&#65533;e&#65533;?I&#65533;0&#65533;&#65533;&#65533;&#65533;&(&#65533;&#65533;vX%&#65533;)3&#65533;JSTd&#65533;M&#65533;`X&#65533;&#65533;&#736;&#65533;#qh'V&#65533;JH&#65533;&#65533;\&#65533;a&#65533;&#65533;M&#65533;&#65533;#&#65533;&#1736;qR&#65533;h&#65533;tF2&#65533;'Q&#65533;ac&#65533;&#65533;W&#65533;&#65533;&#65533;Lfy&#65533;#&#65533;&#65533;&#65533;G-G*&#65533;LjT&#65533;&#65533;8&#65533;&#65533;{1&#65533;&#65533;>&#65533;W&#65533;IA&#65533;}M&#65533;&#2006;i&#65533;&#65533;&#65533; X&#65533;&#65533;_%)&#65533;&#65533;Q&#65533;&#65533;&#65533;&#65533;F&#65533;&#65533;B5A
^&#65533;&#65533;(Ii&#65533;:&#65533;&#65533;U&#65533;&#65533;&#65533;f&#65533;[U&#65533;&#65533;%A&#65533;A&#65533;Y`v&#65533;
}	&#65533;&#65533;>&#65533;By&#65533;&#65533;&#65533;&#65533;9&#65533;\&#65533;B&#65533;&#65533;\&#65533;&#1860;-0&#65533;&#65533;&#65533;&#65533;U&#1281;T*O&#599;8_R&#65533;'VeC3Y'E&#65533;%&#1773;`I&#65533;3R&#65533;&#65533;7Q}!,&#65533;M&#65533;&#1565;e&#65533;&#65533;&#65533;e1 AM6&#518;VO&#65533;&#65533;&#65533;&#65533;&#65533;:H>1&#65533;/Q&#65533;&#865;E&#65533;&#65533;&#65533;&#65533;|k&#65533;o&#65533;$&#65533;)&#65533;8&#65533;&#65533;&#65533;N
F&#65533;&#65533;f&#65533;&#65533;&#65533;Nw&#65533; RT\&#65533;K:&#65533;"&#65533;	^xC~J&#65533;:&#65533;a&#65533;&#65533;&#65533;&#65533;M?E&#65533;&#65533;$&#65533;W&#65533;
&#65533;&#65533;&#65533;&#65533;X&#65533;&#65533;&#65533;R&#65533;/h^%&#65533;H&#65533;)&#65533;&#65533;23&#65533;d&#65533;P&#65533;&#65533;&#1686;&#65533;}(F&#1628;&#65533;K&#1546;&#65533;&#65533;&#65533;G[ZI&#65533;:&#65533;)&#65533;&#65533;;&#1572;&#65533;[ijS&#65533;!%&#65533;o&#65533;&#1627;&#65533;dtx&#65533;&#65533;&#65533;P&#65533;&#65533;x&#1459;@&#65533;Y&#65533;&#65533;&#65533;Q&#65533;&#65533;M&#65533;q&#65533;&#540;C]7x&#65533;&#65533;\9FH5S#&#65533;RIMz&#65533;0&#65533;&#65533;x&#65533;&#65533;&#65533;&#65533;&#65533;&#65533;&#65533;V&#65533;-&#65533;_&#65533;z&#65533;U&#65533;p*3X.&#65533;&#65533;	Np&#65533;&#65533;&#65533;&#65533;L0&#65533;'G&#65533;SE~H&#65533;~&#65533;&#65533;-&#65533;a&#65533;&#65533;&#65533;ZB&#65533;>(&#65533;&#65533;m!&#65533;&#65533;"nu&#65533;C&#65533;3&#65533;&#65533;&#65533;#&#65533;[&#65533;O&#65533;&#65533;.rR&#65533;sERW&#65533;&#65533;U&#65533;(&#65533;&#65533;sI&#65533;R0_&#65533;J&#65533;&#65533;&#65533;H&#65533;ge<&#65533;&#65533;>\3&#65533;&#65533;OOQ&#65533;&#65533;&#65533;&#65533;&#65533;P&#65533;!R&#65533;|&#65533;&#65533;&#65533;&#65533;`&#65533;&#65533;&#65533;.0&#65533;j&#65533;F&#65533;,M&#65533;&&#65533;&#65533;&#65533;$%j&#65533;&#65533;&#65533;v3&#65533;&#1350;U&#65533;&#65533;y&#65533;&#65533;&#1422;&#65533;&#809;_&#65533;R(&#65533;&#65533;v
&#65533;!&#65533;v&#65533;&#65533;&#1706; &#65533;&#65533;&#65533;"&#65533;)2&#65533;&#65533;&#65533;(ZI&#65533;-IH^hq&#65533;E&#65533;&#65533;`8&#815;&#65533;w&#65533;&#65533;&#65533;o&#65533;
&#65533;&#1941;X&#65533;]&#65533;TQ&#65533;b4&#65533;c&#65533;&#65533;-RRQ&#65533;&#65533;8`
E&#65533;&#65533;<Y&#65533;&#128;&#65533;9&#65533;&#65533;f<FB&#65533;#X&#65533; '&#65533;&#65533;mnXM&#65533;FQ&#65533;&#65533;fU&#860;&#65533;&#65533;&#65533;u\&#65533;bC&#65533;`&#65533;&#65533;66&#65533;&#65533;V&#65533;0&#65533;&#65533;H&#65533;&#65533;Rkk5e&#65533;&#65533;&#65533;&#65533;&#65533;"&#65533;&&#65533;V`&#978;)&#65533;)	&#65533;&#65533;|g&#65533;_&#65533;O'&#65533;&#65533;_&#65533;jXH&#65533;&#65533;&#65533;q&#65533;!]&#65533;`&#65533;&#65533;[&#65533;&#65533;!
I&#65533;mC&#65533;0Yq&#65533;%&#65533;*&#172;&#65533;&#65533;&#35542;&#755;2%&#65533;&#65533;h&#65533;&#65533;r&#65533;&#1203;&#65533;&#65533;*&#65533;lh&#65533;O4&#65533;&#65533;:#y~%&#65533;&#65533;8.L&#65533;&#65533;.TlJ&#65533;~R&#65533;,&#65533;.ay&#65533;&#65533;[&#65533;2&#65533;&#65533;&#65533;&#65533;&#65533;?E&#65533;&#65533;:&#65533;&#65533;&#65533;o&#65533;&#65533;&#65533;&#65533;&#1620;&#65533;&#65533;S&#65533;&#65533;&#65533;&#65533;&#1156;&#65533;&#65533;,G&#65533;{!&#65533;&#65533;X)&#65533;3&#37974;&#65533;:&#1325;&#65533;&#65533;3
a&#65533;&#65533;w&#65533;&#65533;&#65533;&#65533;&#65533;&#65533;&#65533;t2t,&#65533;&#65533;&#65533;&#488;&#65533;C&#65533;B&#65533;&#65533;&#65533;Kw&#65533;&#65533;&#65533;u&#65533;;&#65533;&#65533;&#65533;&#65533;
&#65533;?j&#65533;&#65533;t&#65533;&#65533;2d&#65533;&#65533;&#65533;&#65533;d&#65533;&#65533;N&#65533;&#65533;	&#1139;&#713;&#65533;&#65533;&#65533;&#65533;/6+&#65533;&#65533;[+&#65533;&#65533;c	&#65533;&#638; &#65533;p&#65533;@ &#65533;h&#65533;jf&#65533;4&#65533;r=8&#65533;&#65533;&#1265;1&#65533;&#65533;&#65533;&#65533;P&#65533;&#46674;Y>&#65533;k&#65533;&#65533;h5=&#65533;&#65533;1&#65533;&#65533;H&#589;&#65533;s&#65533;E
'&#65533;&#65533;&#65533;&#65533;&#65533;&#65533;9&#65533;&#65533;&#65533;j9&#65533;&#65533;-&#65533;&#65533;:=&#65533;.&#65533;&#65533;&#65533;&#65533;&#65533;&#65533;&#65533;&#65533;`&#65533;VZ3&#65533;[&#65533;&#65533;&#65533;&#65533;9&#65533;O&#65533;;RJ&#65533;- &#65533;&#65533;&#1723;&#65533;a&#65533;hm&#65533;&#65533;b2&#65533;&#65533;04&#65533;&#746;M&#65533;J&#65533;&#65533;	48&#65533;&#1744;)&#65533;&#65533;&#65533;@J&#65533;
&#65533;!&#65533;H7&#65533;1@5C&#65533;m&#65533;&#65533;&#65533;&#65533;&#65533;&#65533;&#65533;&#65533;&#65533;1'T&#65533;#&#65533;&#65533;	&#65533;&#65533; &#65533;%&#65533;&#65533;&#65533;H&#65533;&#65533;&#65533;&#65533;Y&#65533;dK;x&#65533;G&#65533;&#65533;&#65533;A5>
&#65533;&#65533;X&#65533;&#65533;&#65533;V&#65533;&#65533;&#65533;&#65533;&#65533;)&#65533;&#65533;&#65533;&#65533;=&#65533;=CY&#65533;&#65533;&#65533;&#65533;Y&#65533;-&#65533;&c&#65533;A&#65533;&#65533;(	#&#65533;p7D&#65533;P&#65533;$&#65533;;&#65533;h?O&#65533;&#65533;&#65533;1&#65533;&#65533;&#169;h&#65533;7&#65533;&#65533;&#65533;r&#65533;&8&#65533;"&#65533;&#65533;&#65533;&#65533;&#65533;&#65533;%&#65533;[|l3\J7`A&#65533;&#65533;&#65533;Ll&#65533;d&#65533;&#65533;&#65533;&#65533;J&#65533;
&#65533;&#537;&#65533;&#65533;&#65533;)&#65533;&#65533;&#597;Z&#65533;6&#65533;0R&#65533;&#65533;4&#65533;&#1592;N3P&#65533;/&#221;&#65533;c'&#65533;&#65533;&#65533;&#65533;&#65533;%&#65533;>|	&#65533;J!-&#65533;&#138;&#1164;&#65533;&#1630;&#65533;cF&#65533;1V&#65533;&#65533;&#65533;ZJ&#65533;/&#65533;-&#65533;&#65533;&#65533;~Z&#65533;&#65533;#&#65533;t-&#65533;&#65533;1&#65533;&#65533;G&#65533;'&#65533;&#65533;&#65533;d#J&#65533;&#65533;*&#65533;&#65533;6|&#65533;y&#65533;&#65533;&#65533;&#65533;J&#65533;G&#65533;&#65533;&#65533;s&#65533;/[&#65533;X.&#65533;;?l&#65533;&#65533;&#65533;H&#65533;&#65533;&#65533;Y&#65533;&#65533;8!d&#65533;Guy{;@&#65533;&#65533;&#65533;3d&#65533;<&#65533;[D4&#529;&#65533;&#65533;&#65533;&#65533;&#65533;&#65533;&#65533;&#65533;&#65533;	)&#65533; &#65533;BE)	&#878;&#65533;&&#65533;&#65533;&#65533;OK"&#65533;X&#65533;&#65533;&#65533;&#65533;K&#1537;@&#65533;&#65533;D&#65533;K&#65533;&#65533;`&#65533;&#65533;1&#65533;mJt0P&#65533;&#65533;>&#65533;&#65533; ?&#65533;&#65533;xB&#65533;&#65533;F&#65533;q&#65533;&#65533; J&#65533;z&#65533;"&#65533;&#65533;}ZJ&#65533;t&#65533;&#65533;C&#65533;&#65533;&#65533;&#792;:P#&#65533;&#1043;&#65533;&#65533;&#65533;Eqt&#65533;&#65533;&#65533;-9&#65533;&#65533;&#65533;&#65533;5&#65533;66|C6&#65533;&#65533;(&#65533;&#65533;&#65533;]&#65533;&#65533;&#65533;	&#65533;&#65533;,&#65533;&#65533;&#65533;&#65533;5&#65533;KO`V&#562;8&#65533;&#65533;!(&#65533;b&#65533;&#65533;&#65533;`&#65533;&#65533;&#65533;&#65533;&#65533;&#65533;&#1552;C&#65533;\1&#65533;@&#65533;D^R&#65533;&#7616;[0&#65533;&#65533;=K&#65533;P4f*&#65533;M&#65533;	&#65533;&#65533;4&#65533;h&#65533;mC0&#65533;<&#65533;(&#65533;&#65533;&#65533;	&#65533;qHI K@&#65533;2&#65533;0&#65533;&#65533;
&&#65533;_|&#65533;P&#65533;&#65533;&#65533;J&#65533;&#65533;&#65533;>F&#65533;J&#65533;|N&#65533;&#65533;(F&#65533;&#65533;&#1146;&#65533;\$j&#65533;-&#65533;&#65533;0&#65533;&#587;&#65533;8&#65533;m&#1702;&#65533;&#65533;D&#65533;d&#1218;&#65533;8&#65533;&#65533;&q|&#65533;&#65533;Y&#65533;[&#65533;&#65533;&#65533;&#65533;&#65533;&#65533; &#65533;&#65533;&#65533;w&#65533;&#65533;V&#65533;&#65533;.&#1108;&#65533;.@ N&#65533;G=Pr&#65533;(*&#65533;&#65533;QY%d&#65533;<&#65533;&#65533;&#65533;B&#65533;&g&#65533;&#65533;:&#65533;&#65533;&#1643;&#65533;H&#585;&#65533;&#65533;&#65533;D&#65533;&#1212;&#65533;!&#65533;8&#65533;xQ&#65533;*&#65533;I&#65533;&#65533;&#65533; &#65533;&#65533;&#65533;2&#65533;}0SHKK &#1788;M&#65533;&#65533;c&#65533;(&#65533;&#65533;PSUlS_t&#1161;&#65533;#&#65533;U[$p&#65533;&#65533;D&#65533;&#65533;&#65533;}
&#65533;E&#65533;&#13834;&#65533;&#65533;^N&#65533;<&#65533;y
N&#65533;B&#65533;&#1163;S&#65533;R&#65533;&#65533;&#65533;&#65533;&#65533;&#65533;$I&#65533;$&#65533;|&#65533;&#65533;&#65533;&#65533;&#65533;&#65533;&#65533;&#65533;&#65533;&#65533;d&#65533;&#65533;&#65533;&#65533;.&#65533;GN0&#65533;&#65533;MH(&#65533;&#760;&#65533;\H8&#65533;&#65533;&#800;&#65533;&#65533;&#65533;C&#65533; 8&#65533;]j&#65533;&#65533;Q&#65533;&#65533;L&#65533;&#65533;!&#65533;&#65533;A+&#65533;&#65533;+&#65533;&#65533;;@&#65533;&#65533;&#65533;W]&#65533;&#65533;&#65533;&#65533; H&#65533;&#65533;&#1602;sH&#65533;K&#65533;&#65533;tX&#65533;CH&#65533;q`&#65533;B&#65533;&#65533; (&#65533; J)&#65533;&vb&#65533;uB&#65533;&#65533;&#65533;J_S&#65533;&#65533; &#65533;0&#1831;&#65533;c&#65533;W&#65533;&#65533;&#65533;&#65533;CW&#65533;S&#65533;&#65533;&#65533;>&#65533;[&#65533;M&#65533;u&#65533;&#65533; &#65533;&#1625;&#1431;H&#65533;&#65533;&#65533;&#65533;"&#338;s&#65533;&#65533;9&#65533;&#65533;P&#65533;&#65533;+X&#65533;&#65533;$@&#65533;P&#65533;$&#65533;&#65533;z&#65533;&#65533;&#65533;&#65533;&#65533;I&#65533;&#65533;&#65533;CVpTO&#65533;9&#65533;,&#1599;&#65533;A&#65533;&#65533;78&#65533;&#65533;U&#65533;%&#65533;I&#65533;/&#65533;+&#65533;&#65533;&#1189;J&&#65533;X&#1369;&#65533;	&#467;	&#65533;&#65533;N&#65533;&#65533;&#65533;8&#65533;lrS&#65533;&#65533;8&#65533;&#65533;H&#65533;&#65533;&#65533;"&#65533;Z(R@&#65533;6h&#65533;q&#65533;@&#65533;q8&#65533;  &#65533; &#65533;&#65533;&#65533;2&#65533;&#65533;
&#65533;![&#65533;o&#65533;&#65533;&i&#65533;)&#65533;&#65533;&#65533;J&#65533;&#65533;/&#65533;&#65533;A1
[[&#65533;&#65533;&#65533;&#65533;@&#65533;&#65533;&#65533;&#65533;&#1060;Z&#65533;	&#65533;&#65533;&Z&#65533;4{&#65533;&#65533;&#65533;&#65533;/>{&#65533;&#65533;&#65533;&#65533;&#65533;l&#65533;&#65533;&#65533;y&#65533;&#65533;&#65533;&#65533;&#65533;D?O&#65533;&#65533;[&#65533;[\&#65533;G&#65533;7&#933;&#65533;&#322;&#65533;.&#65533;&#65533;&#65533; &#65533;v+&#65533;&#65533;&#65533;&#65533; &#65533;&#65533;v&#65533;G&#65533;a&#65533;q&#65533;A&#65533;V&#65533;LI&#65533;&#65533;gbU&#65533;!l&#65533; &#65533;l&#65533;&#65533;x&#65533;s&#65533;&#65533;&#65533;&#65533;*&#65533;&#65533;VPH&#514;&#65533;5&#65533;m&#65533;&#65533;C&#65533;^1`&#65533;@&#65533;&#65533;?[&#65533;&#1715;(=&#65533;Z&#65533;XF&#1090;&#65533;&#65533;&#65533;=&#65533;
&#65533;&#65533;-W&#65533;&#65533;&#65533;&#65533;&#65533;&#65533;&#65533;,)&#65533;&#65533;&#65533;87&#65533;@&#65533;&#65533;P&#65533;&#65533;&#65533;
&#65533;&#65533;&#65533;!f#&#65533;&#65533;&#65533;$&#65533;&#1790;&#354;&#65533;&#65533;[&#65533;:&#65533;lC&#65533;
T&#65533;$;>&#65533;\&#65533;&#65533;&#65533;&#65533;&#65533;}*k&#65533;9hTU&#65533;/@&#65533;&#65533;*&#65533;&#65533;&#65533; &#65533;&#65533;&#65533;D&#65533;
&#65533;&#65533;[
+&#65533;&#65533;3&#65533;t&#65533;&#580;<&#65533;(&#65533;fJ&#1808;&#65533;&#65533;eu&#65533;&#65533;&#65533;&#65533;&#65533; "&#65533;	rY&#65533;&#65533;&#65533;<&#65533;p	&#65533;_4&#65533;&#65533;&#65533;W &#65533;.&#1542;txo&#65533;1&#65533;&#65533;&#65533;i&#65533;B&#1537; &#65533;&#65533;	(&#65533;#&#65533;C&#65533;&#65533;YL&#65533;&#26413;&#65533;&#65533;F&#65533;J&#65533;jL&#65533;&#65533;&#65533;d&#65533;&#65533;&#65533;&#2020;
{$!&#65533;&#65533;8|&#65533;=&#65533;&#65533;&#65533;a&#65533;&#65533;f:&#65533;&#65533;&#65533;e&#65533;&#65533;8&#65533;A&#20117;&#65533;/&#65533;&#65533;&#65533;PK&#65533;&#1358;&#65533;&#65533;P&#65533;&#65533;{&#65533;#&#65533;&#65533;K*;1&#65533;&#65533;!&#65533;&#65533;&#65533;&&#65533;&#65533;2G&#1394;8&#1538;&#65533;$
	&#65533; &#65533;&#65533; &#65533;9&#65533;\&#65533;&#65533;ma&#65533;:&#65533;I&#65533;	&#65533;&#65533;&#65533;b&#65533;;
<&#65533;=&#65533;L&#65533;&#65533;L&#65533;&#65533;@&#65533;T&#65533; &#65533;[&#65533;[&#65533;&#65533;&#65533;&#65533;8&#65533;&#65533;K&#1538;&#65533;I&#65533;&#1992; &#65533;^H&#65533;mP&#65533;20&#65533;&#65533;&#65533;q&#65533;B&#65533;Lc&#65533;I&#65533;C&#65533;&#65533;+$^W&#65533;bB&#65533;3:&#1739;&#65533;&#65533;&#65533;`&#53153;:t&#65533;F&#65533;J&#65533;3&#65533;&#65533;&#65533;&#65533;P&#65533;&#65533;&#65533;&#65533;&#65533;&#36067;hg"&#65533;{Mf&#11206;&#65533;&#65533;m
&#65533;&#65533;	&#65533;d&#65533;L*X&#65533;&#65533;-6&#65533;&#65533;&#791;&#65533;C&#65533;&#65533;"&#65533; &#65533;&#21635;T&#65533;iNH"x&#65533;	&#65533;&#65533;&#65533;&#65533;&#65533;&#65533;@&#65533;&#65533;@&#65533; &#65533;&#65533;&#65533;&#65533;&#65533;g&#65533;7a&#65533;&#65533;h&#65533;y&#1625;&#65533;&#65533;y&#65533;&#65533;{"&#65533;&#65533;&#65533;)E&#65533;p`h&#65533;&#65533;&#65533;&#65533;&#65533;&#2146; Z-&#65533;&#65533;&#2033;I&#65533;&#65533;$&#65533;: &#65533;:&#65533;&#65533;t8&#65533;Kgi&#65533;&#65533;t&#65533;,&#65533;I`&#1537;&#65533;tAt&#65533;&#65533;&#30715;&#65533;O&#65533;M&#65533;&#65533;>&#65533;%&#1728;&#65533;&#65533;|:&#65533;&#65533;&#65533;Xdz&#65533;&#65533;&#65533;I&#65533;4&#65533;&#65533;e&#65533;a&#65533;&#65533;&#65533;T&#65533;<&#65533;D&#65533;bD[&#65533;[z&#65533;&#1135;&#65533;&#65533;&#65533;;&#65533;&#65533;&#65533;Q&#65533;O&#65533;&#65533;&#65533;&#65533;&#65533;5\*&#65533;l&#751;{%&#65533;&#65533;&#65533;&#65533;&#65533;G.&#65533;'&#65533;&#65533;&#754;>&#65533;9&#65533;&#65533;s+&#65533; j*&#65533;&#65533;m&#65533;7K&#65533;*&#65533;2=h&#65533;\e&#65533;\&#65533;E8&#65533;k/(&#65533;j&#65533;&#1450;Nf&#65533;&#65533;`&#65533;&#65533;.;&#65533;
&#65533;[&#65533;!&#65533;&#65533;%&#65533;l&#65533;&#65533;.&#65533;&#65533;/&#65533;&#65533;&#1574;&#65533;&#65533;U&#65533;#&#65533;r&#65533;p&#1925;GHS&#65533;&#65533;q&#65533;&#65533;n&#65533;&#65533;L&#65533;&#65533;f&#65533;&#65533;^%&#65533;}&#65533;&#65533;s&#65533;9&#65533;H&#65533;%=&#65533;&#65533;&#65533;`&#65533;&#65533;'[i&#65533;&#254;b&#65533;&#65533;
&#65533;Kp:&#65533;pq&#65533;&#65533;&#65533;_&#65533;FMB&#65533;&#65533;&#65533;G&#65533;&#65533;le~&#65533;&#65533;&#65533;&#65533;&#65533;&#65533;&#65533;Z&#65533;r$c&#65533;&#65533;(`i&#65533;&#65533;`?&#65533;yn&#65533;y&#65533;&#65533;Yo&#65533;u8&#65533;&#65533;&#65533;/&#65533;K?&#65533;5&#65533;&#65533;x
&#65533;&#65533;.s&#65533;&#65533;$&#65533;s&#65533;&#65533;&#65533;Y&#65533;&#65533;&#65533;&#65533;R&#65533; !&#65533;&#65533;&#150;&#459;L&#65533;&#65533;&#65533;r&#65533;*a&#65533;&#65533;&#65533;&#65533;/&#65533;&#65533;@Z&#65533;]&#65533;&#65533;#!&#65533;&#65533;&#65533;Z&#22354; &#65533;,&#65533;&#65533;"&#65533;&#65533;&#65533;&#65533;8&#65533;&#65533;+&#65533;u&#65533;u&#65533;q&#65533;q&#65533;&#65533;]=&#65533;&#65533; &#407;] &#65533;e&#65533;
&#65533;&#65533;&#65533;$&#503;@&#65533;Fb&#65533;:W&#65533;&#65533;B&#65533;Zol&#65533;Y&#65533;	&#65533;&#65533;2&#65533;FXN&#65533;&#65533;\&#65533;&#977;&#65533;&#65533;&#65533;Z
1&#65533;&#65533;s\&#65533;U}dz3&#65533;xC&#1534;&#65533;&#65533;&#65533;&#65533;s!<&#65533;b?iK\&#65533;&#65533;&#65533;&#65533;&#65533;Y&#65533;&#65533;&#65533;&#65533;&#65533;\*nO&#65533;P&#1074;- &#65533;&#65533;&#65533;&#65533;Dmq&#65533;Y.&#65533;&#65533;J&#65533;Nt
&#65533;Y{#	
Ix&#65533;&#65533;&#65533;&#65533;&#65533;G&#65533;&#65533;Q&#65533;N&&#65533; &#65533;&#65533;Y&#65533;=&#65533;&#65533;6&#65533;$&#65533;E8&#65533;Y&#65533;?Nx&#65533;7h&#65533;&#65533;	&#65533;1&#65533;!Pt.(&#65533;^&#514;m&#1543;&#65533;&#65533;V&#65533;I&#65533;&#65533;m &#65533;&#65533;&#65533;&#65533;&#65533;&#65533;`0F&#240;#&#65533;&#65533;&#65533;&#65533;&#1265;55&#65533;&#65533;&#65533;g/&#65533;&#65533;&#65533;&#1789;&#65533;h&#65533;'&#65533;&#65533;&#65533;L&#65533;&#65533;C&#65533;&#65533;&#65533;&#65533;sx}&#65533;&#65533;&#65533;A&#65533;@&#65533;&#65533;j&#65533;*&#65533;e9j&#65533;N&#308;&#65533;&#65533;qH&#65533;(r&#65533;&#65533;&#65533;&#65533;&#65533;((&#65533;&#65533;B<$xa&#65533;>`&#65533;&#65533;:&#184;&#65533;&#65533;&#65533;;&#65533;X&#65533;de&#65533;&#919;*+>&#65533;&#65533;h&#65533;@.&#65533;&#65533;`&#65533;M&#65533;7}b *&#65533;&#65533;&#1039;<&#65533;H&#65533;&#65533;	4v$z&#65533;&#65533;&#65533;A&#65533;Z0z&#65533;&#65533;&#480;rb &#65533;&#65533;h&#495;&#65533;&#65533;Z&#65533;&#65533;Q&#65533;V/f&#65533;&#65533;&#65533;&#12747;j&#65533;v&#65533;[&#65533;&#65533;&#1274;D&#65533;1&#65533;c&#65533;!_&#65533;&#65533;&#65533;&#65533;&#65533;'Nv&#65533;&#816;kbE0B&#65533;&#65533;&#65533;T&#65533;r&#65533;&#65533;2!i_&#65533;!u-	b&#65533;&#65533;E&#65533;&#65533;Cx!"&#65533;&#65533;+`l&#65533;&#65533;&#65533;n&#1960;rN{c&#65533;&#65533;/C&#65533;pb&#65533;y&#65533;&#65533;&#65533;_c>X&#65533;&#65533;|&#65533;Z&#65533;&#65533;&#65533;T&#65533;&#65533;&#65533;uz4&#65533;&#65533;S&#65533;&#65533;Z&#65533;u&#1703;&#65533;f(&#65533;[&#65533;{&#65533;z&#65533;&#65533;S'&#1564;;&#65533;70&#65533;j%X$_x&#65533;5&#65533;&#65533;)&#65533;&#65533;A	!&#65533; AQtQM&#65533;&#65533;&#65533;P&#1413; &#65533;^&#65533;&#65533;	+&#65533;&#65533;&#65533;
'ql&#65533;	1M&#65533;&#65533;O?	&#65533;&#65533;W:M&#65533;O6	&#65533;R&#65533;&#65533;PVu&#65533;T&#65533;UUwT}&#65533;vC)Y&#65533;[n9Y&#65533;&G&#65533;me&#65533;}&#65533;&#65533;'&#65533;!&#65533;`5&#65533;CCx&#65533;&#65533;&#65533;&#65533;&#65533;&#65533;&#65533;M&#65533;C5&#65533;&#65533;&#65533;
MP&#65533;&#65533;9&#65533;2&#65533;)0hT
&#1868;sF;pP&#65533;I&#65533;&#65533;l&#65533;&#65533;&#65533;r&#65533;mU[&#65533;eUs&#65533;&#65533;r&#65533;Qf&#65533;&#65533;s.&#65533;Q&#65533;&#65533;eJ]o&#65533;&#65533;&#65533;&#65533;Q&#65533;	v&#65533;G&#65533;G&#65533;T&#65533;&#65533;&#65533;yG&#65533;7&#65533;S&#65533;r&#65533;Ps&#65533;&#65533;&#65533;Vr&#65533; X>&#65533;7&#65533;&#65533;A&#65533;`&#65533;ta&#65533;&#65533;&#65533;DTN
``&#65533;C5&#65533;PBQ4&#65533;E&#65533;&#65533;&#65533;&#1698;C@&#65533;&#65533;&l&#65533;&#65533;&#65533;''nQ&#65533;
*#Ye&#65533;&#65533;&#65533;&#1444;&#65533;C}&#65533;&#65533;Wj&#65533;&#65533;Z{u&#65533;&#65533;Ue${&#65533;E&#65533;d[&#65533;^&#65533;&#65533;Y&#65533;~&#65533;&#65533;EP&#65533;&#1495;^[&#65533;&#65533;&#65533;{ky@$c&#65533;Q&#65533;B&#65533;=&#65533;p\&#65533;'+5&#65533;0&#65533; &#1763;&XV&#65533;/r,&#65533;&#65533;)+T&#65533;&#65533;#K&#65533;H&#65533;&#65533;W&#65533;t&#65533;&#65533;&#65533;EM]G&#65533;oe&#65533;l&#65533;&#65533;&#65533;n&#65533;&#65533;F&#65533;u-Xs&#65533;&#65533;&#65533;&#65533;&#65533;&#65533;lY&#65533;.&#65533;Y&&#65533;&#65533;&#65533;A&#65533;&#1902;&#65533;&#65533;Kw&#65533;e&#65533;s&#65533;&#65533;T	Z&#65533;&#65533;O&#65533;&#65533;h&#65533;&#65533;kt[s&#65533;&#65533;&#65533;
&#65533;}E&#65533;64zB&#65533;G&#65533;K&#65533;][&#65533;Eb&#65533;&#65533;&#65533;_d&#65533;bL7UTM9&#65533;;&#65533;P5&#65533;&#65533;j&#65533;QOKwBy&#65533;UEz0y&#65533;&#65533;s%&#65533;ca?k&#65533;&#65533;y&#65533;&#65533;&#65533;&#3430;&#65533;&#65533;&#65533;)&#65533;&#65533;+&#65533;&#65533;M&#65533;r&#65533;)0Rf/&#65533;&#65533;_+&#65533;&#65533;9&#65533;&#65533;&#65533;*&#65533;&#65533;
&#65533;@&#65533;_&#65533;&Z&#65533;"&#65533;&#65533;x&#65533;B&#1168;&#65533;
N@ &#65533;&#65533;JR&#65533;&#65533;]&#65533;&#65533;&#65533;&#1645;}s&#65533;&#1836;&#65533;Nng&#1742;&#65533;t&#65533;t&#65533;&#65533;Y&#65533;|;y&#65533;c&#65533;&#65533;i&#65533;<&#65533;&#65533;&#65533;>&#65533;8&#65533;|'&#65533;&#65533;&#65533;E&#65533;(&#65533;&#65533;&#65533;-&#65533;k&#65533;P&#65533;5&#1606;2r&#65533;&#65533;B&#65533;&#65533;&#65533;d&#65533;&#65533;&#65533;&#197;&#65533;&#65533;&#65533;&#65533;W&#65533;&#65533;[&#65533;b3&#65533;!&#65533;!Dl&#65533;&#65533;+T&#65533;&#65533;,x&&#65533;&#65533;&#65533;&#147;&#65533;&#65533;DZ&#65533;Z&#1425;&#65533;&#65533;&#65533;&#65533;&#65533;/o&#65533;O&#65533;e&#65533;&#65533;`OX&#65533;&#65533;V&#65533;. %&#65533;&#65533;ziI&#65533;W&#65533;&#65533;&#166;Q)o&#65533;	!~&#65533;&#65533;&#65533;&#65533;&#65533;+&#65533;G&#65533;`&#65533;E&#65533;b~&#65533;&#65533;&#65533;8&#65533;&#65533;g2&#65533;[A&#65533;&#65533;&#65533;5&#65533;&#65533; &#65533;1@&#663;&#65533;a&#65533;&#65533;a&#65533;&#65533;!&#65533;I&#65533;&#65533;&#65533;A&#65533;vc7&#65533;0Uc&#65533;&#65533;%A(&#65533;&#65533;&#65533;&#65533;(&#65533;&#65533;&#65533;6&#65533;&#65533;&#65533;&#65533;&#65533;Y`&#65533;&#65533;&#65533;&#65533;<Vq"&#65533;I8&#65533;\H+o&#65533;z*U&#65533;n'&#65533;&#65533;&#65533;&#65533;&#65533;&#65533;&#65533;&#65533;&#65533;&#65533;?&#65533;\&#65533;2!&#1097;&#65533;t
&#65533;&#1026;&&#65533;&#65533;:s&#65533;Hf *&#65533;a&#65533;&#65533;:n 4&#65533;LdW6&#585;&#65533;&#65533;R&#65533;&#65533;&#65533;+&#65533;T&#65533;&#1391;&#65533;&#65533;B&#65533;&#65533;&#65533;&#65533;9&#65533;&#65533;&#65533;&#65533;)&#65533;&#65533;dZ&#65533;4&#65533;&#65533;&#65533;C&#65533;&#65533;&#65533;&#1201;&#65533; k.&#65533;&#1794;&#65533;\C&#65533;E&#65533;!&#65533;&#65533;F&2!&#65533;&#65533;&#65533;JR&#65533;a&&#65533;&#65533;&#65533;&0mG&#65533;q&#65533;-&#65533;Q1s&#65533;&#65533;6&#65533;P&#65533;BEE;&#1297;&#65533;&#65533;&#65533;&#65533;6&#65533;&#65533;g&#65533;v#&#65533;&#65533;&#65533;&#65533;&#65533;q&#65533;d&T&#65533;U&#65533;3N&#65533;]Z'&#65533;
&#65533;,"T&#65533;&#65533;
&#65533;&#65533;&#65533;S~&#65533;+ba.71bQ>@&#65533;&#65533;&#65533;-Q&#65533;&#65533;;&#1014;&#65533;&#65533;3&#65533;&#65533;4&#65533;&#65533;&#65533;:&#65533;&#65533;&#65533;&#65533;&#65533;&#65533;&#65533;D&#65533;&#65533;&#65533;&#978;e&#65533;S&#65533;n&#1070;w&#65533;&#65533;&#65533;&#65533;C&#65533;&#65533;,&#1312;+&#65533;&#65533;&#65533;;&#65533;`&#65533;r&#65533;<\,9&#65533;&#1231;l2Z&#65533;J&#65533;&#65533;|wHYAl;f&#65533;&#65533;#&#65533;&#65533;&#65533;[	l&#65533;&#726;&#65533;&#1681;&#65533;H&#65533;,C&#65533;&#65533;@&#65533;4&#65533;&#65533;&#65533;&#65533;6&#1664;&#65533;&#65533;&#65533;&#65533;6&#65533;&#65533;+&#65533;&#65533;:`!T-&#65533;H	&#65533;p&#65533;*&#65533;#&#65533;&#65533;&#65533;8&#65533;&#65533;1&#65533;&#65533;u&#65533;&#65533;D&#65533;&#65533;&#65533;&#50101;&#65533;&#65533;&#65533;&#65533;&#65533;Vb&#65533;`0#&#65533;]&#65533;:&#65533;&#65533;HEb&#65533;&#65533;Y&#65533;S[IV&#65533;&#65533;&#65533;J&#65533;Y&#65533;2N&#475;&#65533;K&#65533;&#65533;"&#65533;&#65533;.W&#65533;\?&#65533;&#65533;`9&#65533;l-k&#65533;&#1197;n&#65533;i&#65533; &#65533;-P "#&#65533;&#2499;CZ&#65533;&#65533;&#65533;9&#65533;ap&#65533;'6&#65533;3T&#65533;DY&#65533;M
F:J&#711;AF&#65533;&#65533;R&#65533;&#65533;q&#65533;\o&#65533;&#65533;R&#65533;0&#65533;&#65533;Rx&#65533;&#65533;yJ&#65533;A&#65533;&#1477;&#65533;R&#65533;&#285;&#65533;&#65533;`V &#65533;
&#65533;	B&#65533;&#65533;L.XB@a&#65533;E&#65533;s&#65533;&#65533;&#65533;&#65533;&#65533;
8&#65533;&#65533;&#65533;&#65533;Bhs,Xy&#65533;&#65533;&#65533;D&#65533;q&#65533;^b&#65533;5&#65533;B&#65533;Aj&#65533;l&#65533;&#65533;T&#65533;&z&#65533;g&#65533;d&#65533;L
&#65533;&#65533;&#65533;I&#65533;
&#65533;&#65533;f/&#65533;&#65533;]&#65533;&#65533;&#499; <&#65533;&#65533;]}&#65533;&#65533;4q&#65533;&?&#65533;&#65533;s7T&#65533;a)M&#65533;]&#65533;&#65533;&#65533;6&#65533;A55c&#65533;&#65533;D&#65533;&#65533;YP&#65533;&#65533;&#65533;&#65533;&#65533;CX9K&#65533; &#65533;4&#65533;&#65533;Ql2Q&#65533;0&#65533;&#561;&#65533;!UPH&#65533;)]&#65533;Q.Z{R&#65533;B&#65533;&#65533;&#65533;{&#65533;Y&#65533;&#302;G^j&#65533;&#65533;&#65533;&#65533;]&#65533;&#65533;&#65533;t	oD&#65533;4SK&#65533;L&#65533;B&#65533;D&#65533;w&#65533;&#65533;j&#65533;#S&#65533;e&#65533;&#65533;&#65533;lbD&#65533;&#65533;B&#65533;&#65533;&#65533;-&#65533;5x&#65533;&#65533;&#1035;u&#65533;"&#65533;&#65533;h&#179;&#65533;&#1430;&#65533;&#65533;x&#65533;&#65533;+;&#65533;al+&#65533;&#65533;8A!j&#65533;&#65533;&#65533;&#65533;w&#65533;j&#65533;&#65533;i,&#65533;aR&#65533;b&#65533;y&#65533;&#65533;<&#65533;&#65533;0;&#65533;&#65533;&#65533;!]&#836;l&#65533;d&#65533;&#65533;+Y7&#65533;gB
&#65533;<&#65533;&#65533;~&#65533;&#65533;&#65533;.&#1734;8&#65533;&#65533; &#65533;X&#65533;9&#65533;&#65533;&#65533;&#65533;&#65533;]&#65533;`&#65533;&#65533;&#65533;&#65533;{&#65533;&#65533;"Zw&#65533;&#65533;&#65533;&#65533;&#65533;&#65533;qs&#65533;&#65533;b&#349;&#65533;&&#65533;&#65533;&#65533;#o$}&#65533;B&#65533;p&#65533;&#65533;&#65533;U&#65533;w&#65533;T&#65533;73X&#65533;H&#65533;&#65533;6&#65533;&#65533;&#65533;0&#65533;6$!	B&#65533;a(`&#65533;&#65533;^2&#65533;&#65533;Uh&#65533;X!XsBiX\&#65533;&#65533;v&#65533;Ex&#65533;&#65533;K(&#65533;9&#65533;P&#65533;J&#65533;U&#65533;&#65533;&#65533;&#65533;&#65533;
_`&#65533;&#1713;&#65533;&#65533; &#65533;s&#65533;&#65533;4&#65533;|&#65533;k&#65533;&#65533;&#172;&	N&#65533;ML&#65533;&#580;&#65533;&#65533;&#65533;Q1&#65533;&#65533;y@AMx&#65533;IMT^Pl&#65533;g&#65533;&#65533;
&#65533;&#1445;1/q&#65533;&#65533;KX(&#1343;p&#65533;&#65533;D&#65533;G&#65533;&#65533;&#65533;9y&#65533;&#65533;&#65533;&#65533;'&#65533;AxT>&#65533;&#1786;q&#65533;f&#65533;&#65533;&#65533;&#65533;&#65533;&#65533;_E&#65533;&#65533;&#65533;&#65533;D&#65533;Y&#65533;&#65533;&#65533;D	W&#1148;!&#65533;&#65533;h&#341;&#65533;&#65533;<EQ&#65533;&#65533;'a &#65533;A&#65533;&#65533;s&#65533;@4A&#65533;&#1281;+@&#65533;&#65533;H&#824;&#65533;&#65533;&#65533;qH&#65533;&#65533;&#65533;%&#65533;&#65533;H&#1537;&#65533;l1&#65533;Ra&#65533;&#65533;&#1344;@&#65533;&#65533;&#65533;Bt&#65533; &#65533;E&&#659; &#65533;U&#65533;&#65533;&#65533;XW*&#65533;&eD&#65533;&#65533;
"&#65533;z&#65533;&#65533;L&#65533;:	{&#65533;"&#65533;&#65533;&#65533;M&#65533;&#65533;&#65533;I&#65533;&#500;&#65533;R|&#65533;&#65533;&#65533;e&#20939;lD0&#65533;@|Vsq&#758;xK&#65533;D^&#65533;&#65533;&#65533;r0G&#65533;#&#65533;(&#65533;AdQ&#1349;&#65533;&#65533;u&#65533;&#65533;@&#65533;&#65533;F&#65533;&#65533;&#65533;&#65533; &#65533;0&#65533;`W&#65533;&#65533;&#65533;LM&#65533;&#65533;&#65533;l&#65533;&#65533;&#65533;MI&#65533;&#65533;\"&#65533;&#65533;&#65533; &#65533;&#65533;&#65533;&#65533;l&#1450;&#65533;E&#65533;\&#65533;\&#65533;@h&#65533;&#65533;aD&#65533;&#65533;&#65533;&#65533;&#65533;	$l&#65533;.lC <&#65533;&#65533;&#65533;&#65533;|&#65533;&#65533;&#65533;&#65533;E$"&#65533; &#65533;&#65533;'D`&#65533;&#65533;&#65533;&#65533; &#65533;&#65533;&#65533;&#65533;`5&#65533;o&#65533;]L&#1683;d )&#65533;	0&#65533;&#65533;&#65533;&&#65533;&#65533;&#65533;&#65533;%&#65533;v&#65533;&#65533;@Kv&#65533; &#65533;	&#65533;&#65533;&#65533;H&#65533;R&#65533;.^&#65533;C&#65533;&#65533;>M#1V^&#65533;&#899;&#65533;1z&#1107;u&#65533;&#65533;&#65533;&#65533;X&#65533;LL&#65533;&#65533;,c&#65533;8&#65533;B,&#65533;&#65533;E&#65533;&#65533;&#65533;F&#65533; &#65533;&#65533;N&#65533;4F|A(&#65533;&#65533;:&#1654;&#65533;&#65533;&#505;st$Q&#65533;&#65533;&#65533;&#65533;&#65533;9R&#65533;&#65533;T7&#65533;&#376;&#65533;z`&#65533;&#65533;DZ&#65533;&#65533;@dAb~@ X&#65533;&#65533; &#65533;&#65533; @)l&#65533;"&#65533;RG&#65533;&#65533;G&#65533; $@&#65533;7&#65533;&#65533;D&#65533;E@&#65533;PZ&#65533;&#65533;Ol&#65533;&#1418;&#65533;&#65533;&#65533;c&#2036;	&#65533;&#65533;|&#979;&#65533;&#65533;&#65533;P&#65533;^@b&#65533;P&#65533;&#65533;E&#65533;`&#1760;&#65533;&#65533;&#65533;(&#65533;a&#65533;&#65533;&#65533;Pe<J&#65533;euA&#65533; &#65533;e)H&#65533;&#65533;&#1410;,&#65533;&#65533;&#65533;\&#65533;(&#1284;&#65533;&#65533;\&#65533;&#65533;&#65533;&#65533;eX3&#65533;&#349;#&#65533;a&#65533;x&#65533;s&#65533;>M&#65533;&#65533;&#65533;&#65533;X &#65533;&#65533;&#65533;&#65533;b&#65533;*x&#65533;ctA&#256;&#65533;&#65533;&#65533;I&#65533;&#65533;&#65533;&#65533;&#65533;&#65533;naP&#65533;&#50925;A&#65533;$%N&#65533;db&#65533;<&&#65533;d&#65533;?"&#65533;,&#65533;&#65533;^&#65533;JM&#65533;&#65533;fj&#65533;}@&#65533;&#65533;)&#65533;B`&#65533;A&#65533;&#&#65533;&#65533;pD&#65533;S} `A&#65533;),&#65533;%HC4&#65533;&#65533;n$,B&#65533;LM&#65533;L`&#65533;
&#65533;&#65533;&#65533;&#1912;T&#65533;9&&#65533;&#1907;%&#1733;(&#965;&#65533;Hr&#65533;P&#65533;&#65533;u6&#832;&#65533;&#65533;&#65533;&#65533;E&#65533;&#1488;&#65533;D&#65533;&#65533;y&#65533;&#65533;&#65533;&#65533;&#65533;&#65533;&#65533;Qy&#65533;&#65533;g2~E&#65533;&#65533;%&#65533;&#65533;&#65533;2^@&#65533;ieC}&#65533;m&#65533;@P&#65533;eXQP&#65533;&#65533;&#65533;&#65533;'{&#167;@&#65533;&#65533;&#65533;&#65533;&#65533;F`Z&#65533;	&#65533;Q&#769;&#297;&#65533;*&#65533;&#65533;>&#65533;&#65533;@Lx&#65533;TD<&#65533;&#65533;yl&#65533;o&#65533;lhuP&#65533;&#65533;TY"_:&#65533;N&#65533;&#65533;&#65533;&#65533;&#65533;&#804;&#65533;(g&#65533;h&CN&#65533;&#65533;f/&#65533;W&#65533;&#65533;&#65533;L&#65533;&#65533;&#65533;&#65533;&#65533;T&#65533;,&#65533; x&#65533;t&#65533;-l&#65533;%&#65533;&#65533;_D&#65533;&#65533;B/&#65533;#|&#65533;&#65533;(&#65533;&#1621;&#65533;J&#65533; OG&#65533;&#65533;VL&#65533;*'A^&#65533;#&#740;&#65533;&#65533;&#65533;&#65533;B&#65533;O"R&#65533;m?&#65533;vi&#15110;&#65533;&#65533;&#65533;&#65533;&#65533;&&#1182;&#65533;&#65533;w&#65533;&#65533;&#65533;&#65533;&#65533;&#65533;D&#65533;~&#65533;&#21100;&#65533;&#65533;C)&#65533;1&#65533;&#65533;tH &#65533;etO&#1561;&#65533;N&#65533; &#65533;E&#65533;G&#65533;&#65533;&#65533;
&#65533;&#65533;&#65533;&#65533;&#309;jq5&#65533;&#65533;Uh&#466;h&#65533;r&#65533;yGAc&#65533;T&#1274;&#65533;w&#65533;&#65533;&#65533;&#65533;&#65533;*&#65533;F&#65533;&#572;N&#65533;%&#65533;-&#65533;&#65533;<&#65533;G&#65533;"h&#65533;@(&#65533;j&#65533;&#65533;&#65533;&#65533;&#65533;&#65533;&#65533;&#65533;LP&#65533;&#65533;&#65533;)@B9&#65533;&#65533;')&#65533;vA-&#65533;&#65533;/&#65533;+&#65533;<&#65533;hLb&#65533;&#65533;&#65533;&#1607;*&#65533;&#65533;&#65533;&#65533;nmG	&#65533;&#65533;&#65533;PL&#65533;&#65533;&#65533;uH&#65533; &#65533;;bfM&#65533;z&#1378;-&#65533;&#65533;I&#1444;&#65533;&#65533;`&#65533;F&#65533;&#65533;&#65533;&#65533;&#65533;|&#65533;&#1470;HZ&#65533;&#65533;}&#65533;&#65533;-&#65533;&#65533;^z&#65533;&#65533;.&#876;&#65533;&#65533;&#65533;Z&#65533;e&#910;&#65533;&#65533;&#65533;&#65533;S6&#65533;Kxt&#519;&#257;b&#65533;B	'&#65533;&#65533;&#65533;&#65533;dY&#65533;&#65533;&#65533;[&#474;GOp"&#65533;&#65533;&#65533;&#65533;&#65533;&#65533;iK&#65533;&#65533;jcb&#983;m&#65533;&#65533;&#65533;&#65533;&#65533;$Z&#65533;&#65533;b&#65533;
&#65533;&#65533;*&#65533;&#65533;&#65533;+&#65533;H&#65533;&#65533;r&#65533;+!X&#65533;
&#65533;&#65533;<&#65533;] &#65533;&#65533;&#65533;&#65533;+&#65533;&#65533;.p&#65533;.&#65533;B+(i&#65533;&#65533;^ &#65533;&#65533;&&#65533;&#65533;En!&#65533;&#65533;v&#65533;&#65533; &#65533;&#65533;n&#65533;	N&#65533;&#65533;;&#65533;[&#65533;&#778;t&#65533;T&#65533;&#65533;`2&#20484;&#65533;&#65533;&#65533;:&#65533;@l&#65533; &#65533;F&#65533;&#65533;&#65533;gwR&#65533;&#65533;&#65533;&#65533;&#1007;&#65533;6&#65533;XZ&#65533;&#65533;^&#65533;yE&#65533;1&#65533;&#65533;&#65533;&#65533;&#65533;&#65533;&#65533;&#65533;&#861;&#65533;&#1193;fT&#65533;&#65533;&#65533;,&#65533;#&#65533;&#65533;&#65533;&#65533;&#65533;>bi&#65533;&#65533;y@&#65533;!&#65533;&#65533;
&#65533;&#65533;&#65533;G&#65533;an&#65533;&#1826;&#65533;%&#65533;&#65533;&#65533;-&#65533;&#65533;V&#65533;&#65533;&#65533;T&#65533;#&#65533;&#65533;&#65533;&#65533;&#65533;I&#65533;@l&#65533;&#65533;8i&#65533;q&#65533;&#1874;M&#65533;z&#65533;J&#65533;&#65533;,C0&#770;.&#65533;,x&#65533;&#65533;&#65533;d&#65533;*&#65533;M&#65533;&#65533;$&#65533;i(&#65533;&#65533;&#65533;>&#65533;*&#65533;]&#65533;@F&#65533;&#65533;&#65533;&#1200;&#65533;&#65533;p."Y&#65533;B&#926;u&#65533;&#65533;&#65533;4&#65533;y&#65533;&#65533;u&#65533;&#65533;Q&#65533;&#65533;&#65533;&#65533;G&#470;X&#65533;D&#65533;m&#65533;&#65533;@]&#65533;K&#65533;B&#65533;&#65533;Ep&#65533;l&#1248;l2&#65533;1&#65533;&#65533;&#65533;&#65533;-2&#65533;&#65533;m&#65533;UTT&#65533;&#65533;&#65533;&#65533;&#65533;,&#770;,&#65533;+&#65533;&#65533;&#1792;&#65533;&#65533;&#65533;Q!SL&#65533;r&#65533;&#65533;G&#65533;&#65533;QW&#65533;i&#65533;p&#65533;&#65533;&#65533;&#65533;&#65533;&#65533;&#929;&#65533;&#65533;&#65533;b&#65533;=&#65533;
K&#65533;&#1634;&#65533;utW^&#65533;&#65533;W&#65533;&#428;&#65533; &#65533;&#65533;Je&#65533;)&#65533;&#65533;&#65533;&#65533;Chf&#65533; &#65533;&#65533;@&#65533;m&#65533;0&#65533;&#65533;&#65533;?&#65533;,&#65533;&#65533;*s0A&#65533;(p&#65533;&#65533;b&#65533;&#65533;0f&#65533;&#65533;&#953;&#331;p&#65533;jD:Q&#65533;^&#65533;S&#65533;A&#65533;&#65533;",&#65533;^&#65533;{&#65533;&#65533;Q&#65533;&#65533;&#65533;&#65533;w&#65533;x"qH&#65533;&#65533;&#65533;&#65533;"&#65533;PH{b&#65533;K&#65533;&#65533;&#65533;&#65533;&#65533;&#65533;B&#65533;&#65533;Vy&#65533;&#65533;&#65533;16&#65533;BpQb&#65533;&#65533;&#65533;i
6a&#65533;&#61539;&#65533;'&#65533;,&#65533;?&#65533;&#65533;@q@KM&#65533;
&#65533;84M&#65533;QU&#65533;&#65533;&#65533;&#65533;X&#65533;a&#65533;f&#65533;&#65533;&#65533;&#65533;&#65533;v&#65533;&#65533;i&#65533;J&#65533;&#65533;&#65533;&#65533;f&#65533;^&#65533;i&#65533;K~&#65533;&#65533;&#65533; &#65533;|&#65533;-P&#65533;%dB7x&#65533;~&#65533;&#65533;&#65533;&#65533;.&#65533;A&#65533;&#65533;&#65533;cQ&#65533;@&#65533;r,/5gRw&#65533;&#65533;&#65533;&#65533;$f&#65533;&#65533;vl&#65533;u R &#65533;&#65533;&#65533;"m&#65533;SG&#65533;&#694;&#65533;zL&#65533;;6&#65533;P&#65533;;&#65533;&#65533;L&#65533;4*&#710;F3V&#65533;h&#65533;P*`&#65533;&#65533;&#65533;6KK&#65533;&#65533;&#65533;s&#65533;&#65533;&#65533;&#65533;&#65533;%&#65533;d&#65533;oup$&#65533;&#65533;&#65533;Hf&#194;,&#65533;(&#65533;A<_&#65533;&#65533;2.&#65533;&#65533;w&#331;%&#65533;&#1365;0&#65533;;2#&#65533;&#65533;0&#65533;&#65533;8&#65533;&#65533;&#65533;6&#65533;9kV&#65533;&#65533;&#65533;Pu &#65533;E&#65533;RR&#780;H&#65533;@
&#65533;&#65533;&#65533;&#65533;&#65533;&#65533;&#65533;.&#65533;C&#65533;\g{&#65533;&#65533;BB&#768;TA&#65533;&#65533;&#65533;&#65533;tBQk&#65533;v&#65533;.,&#65533; &#65533;n%&#65533;(6lY&#65533;&#65533;m&#65533;c&#65533;&#65533;d&#65533;	h`&#65533;7&#65533;Yu&#65533;&#65533;AN&#548;Wz&#65533;&#65533;p&#65533;<&#65533;i&#65533;)&#65533;&#65533;&#65533;&#65533;T&#65533;&#65533;"8&#65533;&#65533;&#65533;&#65533;&#65533;J&#65533;&#65533;&#65533;~n!&#65533;&#65533;&#65533;&#65533;`A&#65533;&#65533;&#65533;&#65533;h&#65533;1&#65533;c&#65533;&#65533;M&#65533;&#65533;0jb&#65533;B&#1540;0E&#65533;`D&#65533;@&#65533;&#65533;X&#65533;&#65533;,&#65533;&#65533;,,&#65533;"&#65533;&#65533;&#65533;J&#65533;&#314;U&#65533;~#&#65533;_O&#65533;&#65533;&#1813;&#65533;&#65533;&#65533;&#65533;&#65533;ZZG{&#65533;&#65533;1&#65533;&#65533;T&#65533;X&#65533;;b&#37256;&#65533;&#65533;&#65533;&#65533;&#65533;&#65533;[0&#65533;Z&#65533;&#65533;4&#65533;,&#65533;W&#65533;&#65533;&#65533;&#65533;&#449;N&#65533;&#65533;.$&#65533;&#65533;(&#65533;&#65533;&#65533;&#65533;&#65533;e&#65533;&#65533;/&#65533;&#65533;&#65533;h&#65533;&#65533;&#65533;.c{yO&#65533;&#65533;&#825;V&#230;&#65533;>9Lt&#65533;&#65533;j&#65533;MyN]&#65533;P&#65533;&#65533;&#65533;&#65533;&#65533; &#65533;$&#626;&#65533;&#65533;d%3&#65533;6M&#65533;&#65533;&#65533;NHX&#1028;x*&#65533;&#65533;&#65533;&#65533;&W&#65533;&#65533;&#65533;&#65533;&#65533;@&#65533;P(z&#65533;&#65533;&#65533;S&#65533;&#65533;,&#65533;&#65533;1&#65533;T&#65533;v&#65533;&#65533;&#65533;j2&#65533;&#65533;&#65533;&#65533;-&#65533;&#65533;0&#65533;&#65533;,(.&#65533;&#65533;e&#65533;F&#65533;m&#65533;&#65533;&#65533;KxQ&#65533;&#65533;n	7&#65533;FcE&#65533;jL&#65533;&#65533;`d&#504;Iu&#65533;&#65533;&#65533;&#65533;;p
r9)&#65533;&#65533;P&#65533;&#65533;GT&#65533;7lC:X&#65533;K&#65533;&#65533;m$()`G'&#65533;&#65533;&#65533;;l.&#65533;&#65533;KZ&#65533;
&#65533;*+&#65533;. n&#65533;&#65533;&#65533;,ASX&#65533;t&#65533;&#65533;&#65533;&#65533;&#65533;&#65533;&#65533;;RE&#65533;&#65533;D&#65533;&#65533;D8E[q&#65533;&#65533;w&#1442;\&#65533;<&#65533;&#65533;&#65533;&#65533;&#65533;&#1013818;&#65533;&#65533;#&#65533;\?&#65533;r&#65533;M&#65533;1&#65533;]&#65533;&#65533;a&#65533;f&#65533;	&#65533;rqYzk]4^l&#65533;t&#65533;W&#65533;&#981;&#65533;A&#65533;C,1I&#65533;&#65533;sH&#65533;1&#65533;&#65533;C&#65533;&#65533;K,C&#65533;&#65533;B+&#65533;&#65533;K\N&#65533;&#1914;I&#65533;hC&#65533;&#65533;&#65533;&#65533;&#65533;&#65533;	&>|&#65533;&#65533;&#65533;CB	.&#65533;&#65533;!BN&#65533;&#65533;&#65533;"&#65533;1r&#65533;&#65533;&#65533;bF&#65533;!]&#65533;&#65533;&#65533;&#65533;&#65533;&#65533;	~0&#65533;&#65533;CF&#65533;J,1E*'bv0&#65533;0c&#394;14&#65533;Bc&#65533;:&#65533;ArZ&#65533;M+?B,1&#65533;&#65533;&U&#65533;&#65533;q&#65533;&#65533;.Y&#65533;H&#65533;&#65533;&#129;D&#65533;F&#65533;&#65533;v-C&#65533;'*&#65533;&#65533;&#65533;b&#65533;{/`&#65533;&#1079;D&#65533;?d(&#65533;&#65533;&#65533;&#65533;&#65533;&#65533;Jd&#65533;&#65533;&#65533;&#65533;&#65533;b&#65533;h!c&#149;9.F&#65533;&#65533;ph&#259;&#65533;~&#1464;wc&#65533;!&#65533;&#1336;&#65533;&#65533;&#65533;*X&#65533;au&#65533;&#65533;9&#65533;\&#65533;a&#65533;&#65533;!&#65533;A<&#65533;&#65533;&#65533;.0&#65533;&#1878;`A&#65533;kcPp}&#65533;u`+pX6f&#65533;~Q&#65533;&#65533;&#1808;C&#65533;&#65533;&#65533;,`&#200;&#65533;[&#65533;&#65533;9&#65533;&#65533;_&#65533;2
o&#65533;&#65533;&#65533;&#65533;&#65533;8&#65533;&#65533;&#65533;&#65533;3&#65533;"&#65533; c&#65533;&#65533;&#65533;2&#65533;3&#65533;&#834;&#65533;0*i&#65533;6&#65533;&#65533;1&#65533;<p&#608;<&#544;<&#65533;BXb&#65533;f&#65533;&#65533;&#65533;&#65533;&#65533;D&#65533;/&#65533;h"&#65533;"&#65533;&#65533;&#65533;&#680;&#65533;&#65533;&#65533;&#65533;H&#65533;X&#65533;&#65533;,\@(&#65533;&#65533;&#65533;&#275;Y&#65533;&#65533;%,]pqe&#65533;/&#65533;&#65533;&#65533;&#65533;&#65533;&#65533;b-&#65533;&#65533;Pbi&#65533;&#65533;&#1298;&#65533;0&#65533;&#65533;/&#65533;*!18&#65533;&#65533;+&#65533;&#65533;<)M&#65533;&#65533;&#65533;s&#65533;&#65533;&#65533;&#65533;L=&#65533;&#1076;D[TNC&#65533;4Ez&#65533;N&#65533;S&#65533;&#65533;&#65533;.&#1710;&#65533;&#1240;+&#65533;&#65533;Ko+&#65533;E&#65533;&#65533;&#43341;V&#212;9&#65533;2RB&#65533;V8&#65533;A9&#65533;&#65533;4;&#65533;@&#65533;9&#65533;.&#65533;&#65533;(&#65533;J-&#963;&#65533;|&#65533;!&#65533;&#65533;_&#65533;&#65533;V@&#65533;C&#65533;&#65533;&#65533;3&#65533;&&#65533;&#65533;&#65533;~=&#65533;#&#65533;8&#65533;&#65533;D&#65533;B&#65533;&#65533;V&#65533;^&#65533;&#802;&#65533;.&#65533;P]x&#5992;$*&#65533;Bv[&#65533;\&#65533;r&#40007;&#65533;&#65533;&#65533;&#65533;8Xy&#65533;V&#65533;p&#708;8&#65533;`)&#65533;&&#65533;xcN&#65533;&#65533;&#65533;&#65533;:&#65533;j&#65533;\(&#65533;*&#65533;&#65533;x&#363;`&#65533;&#65533;R&#65533;&#65533;A&#65533;&#65533;_&#65533;|&#65533;&#34890;6&#65533;5&#65533;p&&#65533;N&#65533;8&#1747;]&#65533;|&#65533;&#65533;V&#65533;&#65533;"&#65533;&#783;M&#65533;&#65533;&#65533;&#65533;DT&#65533;&#65533;&#65533;&#65533;&#65533;"&#65533;^&#65533;&#65533;V&#65533;&#65533;.&#65533;&#65533;s&#65533;[&#65533;&#65533;&#65533;?&#65533;<&#65533;N(V&#65533;&#770;&#65533;8&#65533;H&#65533;&#65533;W&#65533;a&#65533;!j&#65533;!&#65533;&#65533;&#65533;t&#65533;&#65533;&#65533;&#65533;l&#1656;&#65533;,n&#65533;&#65533;#&#65533; &#65533;+&#65533; &#65533;'&#65533;&#65533;&#65533;W&#65533;&#65533;&#65533;W8&#65533;&#65533;>&#1081;&#65533;*!N&#65533;&#65533;53l&#65533;&#65533;K&#65533;3&#65533;	mA&#65533;2|&#65533;&#65533;&#65533;0&#65533;&#65533;&#65533;2&#65533;%pD&#65533;&#65533;l?&#65533;>&#1583; &#65533;&#65533;&#65533;&#517;&#65533;x&#65533;
V&#65533;p&#65533;&#65533;&#65533;Z&#65533;&#65533; rZ&#65533;&#65533;_&#65533;"R&#65533;&#65533;NH6&#65533;,&#65533;&#65533;&#65533;|&#65533;&#65533;MS&#65533;l&#65533;&#65533;:j&#65533;&#65533;&#65533;&#65533;	t&#65533;&#65533;&#65533;]&#801;A&#65533;Khc:SjJ 6&#65533;04&#65533;&#65533;&#65533;Be6&#65533;a`+PA&#65533;&#65533;v&#65533;&#65533;aJ9e&#1741;&#65533;8&#65533;&#65533;]}&#65533;/9&#65533;&#65533;&#65533;L&#65533;5&#65533;S^&#65533;&#65533;E&#65533;!`a]&#65533;&#65533;V&#65533;&#65533;Y&#65533;!&#65533;&#65533;l&#65533;&#65533;x&#65533;%&#65533;C&#1098;&#65533;&#65533;@&#65533;b&#65533;!&#65533;/"&#458;8h&#65533;c	&#65533;h@&#65533;8&#65533;&<&#65533;z&#65533;w2&#65533;Y :W&#65533;&#65533;A&#65533;R&#65533;&#65533;&#65533;&#65533;!&#65533;&#65533;&#65533;F&#65533;&#65533;&#65533;`'!&#65533;&#65533;\&#65533;&#65533;&#65533;/&P&#65533;T@&#65533;d&#65533;2 &#65533;@&#65533;&#65533;&#65533;&#65533;.a&#65533;A`P&#65533;4\cH&#65533;S&#65533;W&#65533;$&#65533;	&#65533;&#65533;&#65533;&#65533;
0E&#65533;}b&#65533;C\&#13888;*0{)&#65533;G&#65533;&#155;&#865;&#65533;&#65533;&#65533;&#65533;:&#65533;&#65533;&#65533;&#65533;Uf6&#65533;&#65533;x&#65533;&#65533;0J&#65533;*&#65533;V&#65533;xL(&#65533;&#65533;v,sM&#617;k&#65533;&#65533;l&#65533;%&#65533;&#65533;&#65533;  &#65533;&#65533;&#65533;&#65533;&#65533;
7&#65533;Z&#65533;&#65533;&#65533;&#65533;/t&#65533;n&#65533;Z&#65533;u&#65533;&#65533;C2&#65533;9&#65533;!l&#65533;&#855;&#65533;B_<&#65533;j&#65533;/&#65533;A[&#65533;O&#65533;&#65533;&#65533;&#65533;
.&#65533;A&#65533;&#65533;&#65533;&#65533;u&#65533;[&#65533;	=C"&#65533;&#65533;&#65533;.&#65533;A&#936;;&#654;&#65533;k,P&#65533;F&#65533;EhA&#65533;&#65533;HC&&#65533;&#65533;&#65533;&#65533;`?s#H[&#345;&#1354;&#65533;&#65533;&#65533;&#65533;&#65533;t&#65533;c(&#65533;&#65533;&#65533;-&#65533;&#65533;"&#65533;&#65533;$Wf&#65533;O#0&#65533;&#65533;&#1301;&#65533;&#65533;\{&#65533;&#65533;&#906;&#65533;?DY&#65533;J&#65533;&#65533;5&#65533;&#65533;e&#65533;j&#65533;&#65533;G &#65533;4r0&#65533; Y)j&#65533;&#65533;&#65533;1&#65533;&#65533;Rw&#566;&#1384;&#65533;e&#65533;&#65533;5&#65533;&#65533;&#65533;qK7Y&#65533;T&#65533;s&#65533;&#65533;`&#65533;`&#65533;&#65533;&#65533;&#1028;&#65533;p&#65533;&#65533;&#65533;&#65533;s(&#65533;&#65533;&#65533;6&#65533;&#65533;&#65533;M &#65533;&#65533;)&#65533;&#65533;&#65533;z&#65533;?U&#65533;&#65533;X c&#65533;&#65533;&#65533;&#65533;&#65533;T&#65533;
_(&#65533;&#65533;3P&#65533;"[&#65533;MTo&#65533;&#65533;&#248;&#65533;_&#65533;"&#522;&#65533;&#804;&#65533;")k&#65533;$&#65533;8&#65533;W&#65533;Y&#729;H)&#65533;&#65533; H&#65533;&#65533;\+s/&#65533;h&#65533;&#65533;&#65533;I&#65533;&#1152;$NX,IO9C&#65533;&#65533;&#65533;dR|&#65533;&#65533;D&#1932;&#39668;d&#65533;]&#65533;-&#65533;J`v&#65533;k&#65533;&#65533;xpP&#65533;V"&#65533;fs&#65533;)\^&#65533;.&#65533;&#65533;Kk&#65533;&#65533;H&#65533;&#65533;&#65533;&#65533;&#65533;cU&#65533;&#65533;}&#65533;&#1268;&#647;a-&#65533;
&#65533;J&#65533;&#372;&#65533;[d&#65533;&#1701;Js&#65533;&#65533;&#65533;O j&#65533;&#65533;/&#65533;'&#65533;&#65533;u&#65533;&#65533;x&#65533;[814&#65533;l&#65533;&#65533;A&#507;c&#65533;&#1184;&#65533;X&#65533;"`&#65533;&#65533;&#65533;&#65533;&#65533;/&#65533;&#65533;&#65533;u&#65533;	&#65533;&#187;&#65533;&#65533;06i&#65533;&#65533;?"+&#65533;E.&#65533;&#65533;@&#65533;&#65533;6&#65533;&#65533;BqAj&#65533;&#65533;&#1713;T]&x&#65533;!&#65533;&#65533;&#65533;+nDuqn&#65533;Db&#65533;&#65533;$&#65533;q*Q&#65533;&#65533;&#65533;2&#65533;QEw&#65533;&#65533;&#65533;&#2001;&#65533;+&#65533;T-e&#65533;nV,:&#65533;[&#372;35x&#850;M&#65533;d&#65533;D=&#65533;&#65533;&#65533;P&#65533;&#1175;[j&#65533;&#65533;&#65533;-Y#A&#65533;&#65533;&#65533;&#65533;^&#65533;3n&#65533;&#65533;]&#65533;&#239;tu&#65533;4|&#65533;&#65533;_/*'M(&#65533;g&#65533;&#65533;)&#816;&#65533;&#65533;&#65533;&#65533;0EO&#65533; &#65533;&#65533;&#65533;y&#65533;K&#65533;E&#65533;^O&#65533;	&#65533;&#65533;&#65533;&#65533;&#65533;e&#65533;5&#65533;_0&#65533;&#65533;&#65533;$&#53831;&#65533;&#65533;&#65533;{:m>&#65533;&#65533;&#65533;&#65533;)u&#65533;/&#65533;&#65533;&#1496;&#65533;n&#65533;&#65533;&#65533;E#&#65533;&#65533;&#65533;A&#65533;&#65533;&#65533;SDB	u&#65533;%`&#65533;r(&#65533;&#65533;AA
Jv&#997;w&#65533;&#65533;&#65533;&#65533;&#65533;v&#65533;&#65533;X&#65533;5_D&#65533;&#65533;&#65533;&#65533;&#65533;&#65533;?&#65533;e&#65533;&#65533;r9z&#65533;&#65533;&#65533;bZ&#65533;k&#65533;&#65533;&#65533;#&#65533;&#65533;H&#65533;c&#65533;7&#65533;&#1308;&#65533;&#65533;&#65533;Z\&#65533;&#65533;S1(&H&#65533;r&#65533;B&#65533;6<&#65533;&#65533;&#65533;&#65533;&#65533;PNsR&#65533;	3&#65533;ALVC&#65533;&#65533;&#65533;f&#65533;ia&#65533;wT&#65533;&#341;&#65533;&#65533;&&#65533;c&#65533;5&#65533;(@"&#65533;+pn&#65533;&#65533;&#65533;p&#65533;&#2002;&#65533;g&#65533;&#65533;&#65533;<$&#65533;&#65533;&#1826;[&#65533;@&#65533;&#65533;*&#65533;&#65533;B&#65533;b-/&#1821;&#65533;D&#65533;&#65533;&#65533;&#65533;&#65533;4&#65533;&#65533;>&#65533;&#65533;&#1168;&#65533;&#65533;5&#65533;c&#65533;&#65533;SzZ&#65533;&#65533;&#739;&#65533;zA&#65533;#&#65533;&#65533;[<3@&#65533;4 &#65533;KO &#65533;&#65533;p[U29&#65533;L;&#65533;FXgkA&#65533;X&#65533;%	&#65533;@m&#65533;&#65533;O&#65533;4b&#65533;&#65533;&#65533;>L&#65533;b&#65533;\E&#65533;<&#65533;&#65533; &#65533;&#65533;&#65533;2cX&#65533;y&#65533;&#65533;<@f &#65533;&#65533;&#65533;&#65533;&#65533;&#65533;	hH&#65533;~&#65533;&#65533;&#65533;&#65533;&#65533;|&#65533;&#550;[
&#65533;%L&#65533;&#65533;EL&#65533;D &#65533;2n&#65533;&#65533;&#65533;&#768;c&#65533;&#65533;&#65533;&#65533;V&#65533;R&#65533;	[&#65533;(&#852;&#65533;p&#65533;&#65533;0PEmV&#65533;C/&#65533;t/&#65533;&#65533;&#65533;&#65533;D&#65533;&#65533;&#65533;%%&#65533;-M4&#65533;&#65533;&#1957;&#65533;8&#65533;W&#65533;	6&#65533;L&#1856;&#65533;z&#65533;&#65533;H&#65533;&#65533;&#65533;&#65533;&#1319;&#65533;Do$F&#65533;!&#65533;&#65533;&#65533;b&#65533;&#65533;o&#65533;j&#65533;&#65533;L&#65533;N&#515;<@&#65533;.&#1067;&#65533;jF	&#65533;e&#65533;P&#65533;\&#65533;&#65533;vFC&#856;&#65533;<r&#65533;&#65533;&#65533;-&#65533;&#65533;&#65533;9&#65533;M&#65533;&#65533;&#65533;&#430;&#65533;&#65533;U`&#65533;W&#65533;f#&#65533;&#65533;&#65533;LU&#65533;f#&#65533;&#12664;&#65533;&#65533;&#65533;&#65533;b q&#65533;&#65533;&#65533;mj&#65533;&#65533;n##&#65533;L(: &#65533;P&#65533;c!.&#65533;/&#65533;(&#65533;&#65533;N&#65533;	&#65533;e&#65533;&#65533;`&#65533;<&#65533;&#65533;&#65533;&#65533;&#65533;&#65533;&#65533;n&#65533;&#65533;DN&#65533;&#65533;p&#65533;C&#683;&#65533;4d&#65533;&#680;&#65533;&#65533;f.)&#65533;D&#65533;&#65533;&#65533;q&#65533;&#65533;&#65533;&#65533;,&#65533;&#65533;&#65533;	l&#65533;&#65533;4Hn&#65533;&#65533;&#65533;(M&#65533;@&#65533;`&#65533;&#65533;P&#65533;&#65533;
&#65533;&#65533;e&#65533;8#&#1692;&#65533;&#65533;&#65533;&#65533;[&#65533;&#65533;Lcs&#65533;&&#65533;&#65533;p&#65533;&#65533;b&#65533;&#65533;&#65533;&#65533;&#65533;&#65533;&#65533;&#65533;&#65533;ExLh88*&#65533;&#65533;&#65533;oFg}&#65533;&#65533;8~&#65533;b&#65533;&#65533;B&#65533;&#358;-&#65533;*2&#65533;J &#65533;`&#65533;S&#65533;&#65533;e&#65533;&#65533;&#65533;&#65533;fHs"&(&#65533;&#65533;&#65533;&#65533;;8&#65533;2&#65533;&#846;&#65533;9&#65533;&#65533;&#65533;&#65533;&#65533;\&#65533;
&#65533; &#65533;&#65533;&#65533;imD&#65533;&#65533;&#65533;&#65533;&#65533;&#65533;&.&#65533;Wr&#65533;mR&#65533;g'&#65533;&#65533;&#65533;G&#65533;b&#65533;&#65533;Q&#376;&#65533;/TJ&#65533;L &#65533;~Fy&#65533;1&#65533;+&#65533;-&#65533;&#65533;PT&#65533;&#65533;}`&#65533;`&#65533;&#65533;&#65533;q&#65533;vfD&#65533;-&#65533;&#148;&#65533;O5^
&#65533;&#65533;	&#65533;&#65533;&#65533;&#65533;q&#65533;&#65533;&#65533;in/&#65533;^&#65533;$&#65533;&#65533;&#65533;d}&#65533;&#65533;t2&#65533;T&#65533; ;o&#65533;r&#65533;V&#65533;&#65533;6h&#65533;j 8N&#65533;&#65533;&#65533;J5~e&#65533;&#65533;&#65533;\ D@&#65533;&#65533;&#65533;&#65533;J&#65533;o&#65533;	&#65533;f&#65533;&#65533;e&#65533;&#65533;6R&#65533;S6&#65533;&#1357;&#65533;z
=:O&#65533;r&#65533;W&#65533;
&#65533;`&#65533;b&#65533;hH(^&#65533;8&#65533;&#65533;,&#65533;&#28163;&#65533;&#65533;&#65533;&#65533;&#65533;e^&#65533;&#65533;B&#65533;'&#65533;&#65533;&#65533;N&#65533;&#65533;.bn
&#65533;&#65533;&#65533;&#65533;&#65533;&#65533;#&#1425;&#65533;&#65533;&#65533;&#65533;6E3&#65533;j;&#65533;&#65533;&#65533;@&#65533;&#65533;&#65533;z&#65533;&#65533;&#65533;&#65533;&#65533;&#65533;QGi~.l&#65533;O&#65533;&#65533;12&#65533;&#65533;g&#65533;&#65533;1^&#683;$&#65533;)1&#65533;n&#65533;/ !&#65533;
 &#65533; ,    &#65533; &#65533; =`&#65533;`A &#65533;&#65533;1,&#65533;0p&#65533;&#65533;|&#65533;A&#65533;E&#65533;,&#65533;#&#330;@&#65533;&#65533;$&#65533;&#65533;0b&#312;q#&#65533;I0c&#132;1SfM&#65533;!D&#65533;&#777;Sg&#605;6e~&#65533;&#65533;s&#65533;&#65533;#&#65533;&#65533;0&#65533;3J&#65533;0f`&#65533;beF&#65533;V&#65533;^&#65533;:#&#65533;&#1451;[&#65533;&#65533;&#65533;&#65533;&#65533;&#65533;3&#65533;h&#65533;z&#65533;e&#1511;'&#2042;&#65533;I3h&#998;+&#65533;\q&#65533;&#466;I&#65533;&#65533;&#65533;&#65533;S&#65533;&#65533;&#65533;AK"&#65533;&#65533;&c&#65533;^U&#65533;rClY&#65533;(&#65533;B&#65533;u&#65533;&#65533;v&#1465;kg&#65533;hd&#65533;&#65533;&#65533;&#65533;&#65533;,&#65533;,&#1254;&#65533;j5&#65533;-_&#65533;p&#65533;e&#65533;&#661;&#65533;&#65533;&#65533;&#65533;1&#65533;I&#65533;C&#65533;4q]v&#65533;T,&#65533;&#1402;&#65533;Z<9&#65533;/P&#65533;4&#65533;&#65533;&#65533;/X&#65533;&#65533;L6&#65533;v&#65533;&#65533;\&#65533;&#65533;&#65533;&#1668;e&#65533;&#65533;W;&#65533;&#65533;q&#65533;9V&#65533;#6L&#65533;?A&#65533;&#65533;y~&#65533;D&#65533;y$`G!yP&#65533;R9i&Y5&#65533;&#65533;KfF&#65533;N9&#344;+&#65533;&#65533;&#65533;H>&#1140;c!&#65533;&#65533;L&#65533;&#65533;b3&#65533;&#65533;Vl&#65533;Z&#65533;&#65533;P&#65533;g$\&#65533;cd]&#65533;PVBbv	&#65533;!	U[q5&#65533;aMt&#65533;&#65533;&#65533;Ny&#65533;!.&#65533;0I)&#65533;&#65533; S&#65533;&]6&#65533;x&#65533;K]1F&Y)&#65533;&#65533;f&#65533;U&#65533;&#65533;2&#65533;g&#65533;Y&#65533;y&#65533;
;&#65533;#
&#65533;(&#65533;L,Q$&#65533;s;&#65533;6d&#65533;*&#65533;6&#65533;]ta&#65533;U5&#65533;Zg&#65533;%&#65533;hO&#65533;WY5B7&#65533;&#65533;&#65533;5&#65533;E&#65533;&#65533;=!&#65533;&#65533;&#1625;:DK&#65533;[-&#65533;\Yy&#65533;&#1836;&#65533;&#694;&#65533;V)U&#65533;&#65533;&#65533;&#848;&#65533;CX&#65533;&#65533;@%x&#65533;DU&#65533;`E|&#65533;&#65533;&#65533;&#65533;6&#1205;$)&#65533;&#65533;U7TQ&#65533;&#65533;.}&#65533;&#65533;&#65533;jHM&#65533;&#17685;E&#65533;T&#65533;&#65533;E&#65533;;b&#65533;:&#65533;&#65533;&#65533;TT&#65533;u&#65533;[em&#65533;&#65533;|lZv&#1406;B&#65533;&#65533;&#65533;'&#65533; &#65533;&#65533;L&#65533;&#65533;&#65533;&#65533;&#65533;&#1275;>&#65533;&#65533;_[v&#65533;&#65533;/&#65533;t&#65533;dvX&#65533;&#416;&#65533;L&#65533;&#65533;K.&#1383;RV*&#65533;&#65533;/&#65533;&#65533;#yV5&#65533;<&#65533;&#65533;&#65533;&#65533;&#65533;3&#65533;Mt&#65533;&#65533;q&#65533;G&#65533;&#65533;!&#65533;t&#65533;&#1888;E&#65533;v&#65533;&#65533;q*&#1111;^&#65533;&#65533;&#1644;&#1964;&#65533;9g#&#65533;&#65533;:Ce&#65533;r&#65533;*^&#65533;&#65533;&#426;&#65533;&#65533;Z&#65533;&#65533;wvJ&#65533;gj&#65533;&#65533;&#65533;&#65533;#&#65533;a&#214;&#65533;&#65533;&#65533;. &#65533;Ae&#65533;&#65533;&#65533;!$&#65533;&#65533;&#65533;A&#65533;&#65533;	~&#65533;8&#65533;&#65533;J&#1622;Y&#65533;.&#65533;$_&#65533;&#65533;&#65533;&#65533;&#65533;&#65533;&#65533;V&#65533;{&#65533;&#65533;&#65533;&#65533;&#65533;bN&#65533;&#65533;U&#65533;Utm&#65533;qj&#65533;h&#65533;&#65533;[mU!Zl)&#65533;&#65533;&#65533;z&#383;&#65533;&#65533;\'&#65533;I&#65533;&#65533;1)&#65533;_&#65533;p9X]&#979;1&#65533;v&#65533;	%&#65533;&#65533;&#65533;9&#65533;\`aU)&#65533;&#65533;&#65533;6cdQ5&#65533;&&#65533;&#65533;&#65533;&#65533;UO&#65533;&#65533;1&#65533;<&#65533;(B&#65533;&#361;&#65533;Q&#65533;Y&#65533;&#65533;	a&#65533;&#65533;P&#65533;&#65533;&#65533;&#65533;&#65533;j&#65533;a&#1956;&#65533;&#65533;g=&#65533;&#65533;&#65533;&#65533;&#28148;&#65533;g9O&#65533;J&#65533;&#65533;&#65533;Mlbi&#65533;&#65533;&#65533;&#65533;7,&#65533;J,&#65533;kau&#65533;%&#65533;!&#65533;&#65533;+Hj&#65533;e&#65533;&#65533; &#65533; &#65533;p&#65533;?&#65533;H&#65533;&#65533;&#65533;&#65533;@&&#65533;@ &#65533;,&#65533;qa&#65533;&#65533;&#65533;&#65533;&#65533;k&#65533;&#65533;)X&#65533;&#65533;:'#&#1113;&#65533;1&#65533;&#65533;	Q:&#65533;:1&#65533;&#65533;be4
&#65533;&#65533;&#65533;{&#864;
&#417;O&#65533;&#150;#&#720;*,^&#65533;&#65533;$&#65533;&#65533;q8&#65533;&#65533;&#65533;&#65533;&#65533;&#65533;&#65533;&#65533;\*&#65533;&#65533;&#65533;%&#65533;AL&#65533;&#65533; F{&#65533;Q&#65533;&#65533;&#65533;F&#65533;&#65533;L}Y&#65533;ATj0J&#65533;&#65533;+=^&#65533;&#65533;1&#65533;&#65533;&#65533;.p[&#65533;&#65533;0<&#65533;&#65533;(&#65533;b&#65533;&#1028;&#65533;&#65533;&&#65533;!PA&#65533;p&#65533;2&#1825;&#65533;c&#65533;&#65533;&#65533;&#23294;&#65533;&#65533;&#65533;&#65533;@H&#65533;&#65533;\&#65533;&#65533;	m&#65533;asYA7m&#65533;)`&#65533;9x&#65533;lg&#65533;&#65533;r&#65533;C&#65533;&#65533;&#65533;S}&#65533;&#65533;f&#65533;L&#65533;&#787;8&#65533;&#65533;a&#65533;"&#65533;&#65533; 5&#1050;K&#65533;&#65533;%RNZJL&#65533;&#65533;D)R&#65533;&#65533;IQJ&#65533;&#65533;&#65533;-&#65533;,i.{
F&#65533;E1&#65533;&#299;D=&#65533;^Q&#1557;F&#65533;&#65533;&#65533;&#65533;&#65533;&#65533;&#65533;r&#65533;V&#65533;]&,8 &#65533;&#65533;&#65533;&#65533;&#65533; If&#65533;E+&#65533;&#65533;+'&#65533;(|{&#65533;"/&#65533;d&#65533;&#65533;&#1945;&#65533;&#65533;Q&#65533;})L&#65533;
c&#65533;eS!&#4958;&#65533;&#65533;&#65533;&#65533;&#65533;&#65533;a&&#65533;&#65533;X&#65533;X&#1857;&#65533;WPA*&#65533;`G+;&#65533;	b&#65533;i&#65533;&#65533;&#65533;&#658;Jd&#65533;cw%&#65533;1&#986;&#65533;&#65533;L7^ @e&#65533;UwVp>&#65533;YTJ&#65533;B&#65533;&#65533;&#65533;)&#65533;&#65533;
n&#65533;b&#65533;&#65533;&#65533;Jkx&#65533;&#65533;&#65533;&#65533;l&#65533;&#65533;&#65533;&#65533;&#65533;Y&#65533;&#65533;&#65533;2&#65533;&#65533;`,&#65533; @|&#65533;_&#65533;B&#65533;g&#65533;&#65533;ehB&#65533;E&#65533;"40A&#65533;@&#65533;&#65533;&#65533;&#65533;0Mr&#65533;&#65533;^U&#65533;&#65533;&#65533;&#65533;M&#1053;&#65533;&#65533;Lv2&#500;&#65533;'&#65533;&#65533;h&#65533;&#65533;@&#65533;e&#65533;1N&#65533;&#65533;;{&#65533;&#65533;,7#,Mk&#230;!H&#65533;&#65533;&#65533;&#65533;&#65533;C0n4&#65533;&#65533;&#65533;	&#65533;^&#65533;"5&#65533;M=&A&#65533;&#65533;2&#65533;&#65533;)&#1241;'&#65533;&#65533;6u&#65533;&#65533;T&#65533;w&#65533;&#65533;^&#65533;0&#65533;0&#65533;E&#65533;&#65533;&#65533;T1:&#65533;^&#65533;j&#65533;&1&#1521;ACM&#65533;&#65533;&#1898;&#65533;/H&#65533;l&#65533;&#65533;UZ&#65533;&#65533;&#65533;\3-&#65533;&#65533;t&#65533;&#65533;wJa*_&#65533;$&#65533;&#65533;n&#65533;&#156;&#65533;&#65533;[k&#65533;&#65533;i*W&#65533;Ul&#65533;`&#65533;&#65533;2&#65533;@$&#65533;@&#65533;&#16514;&#1376;&#65533;I&#65533;A&#65533;( '&#65533;YP&#65533;&#65533;q!&#65533;.n&#65533;Dn&#65533;JS&#65533;&#60156;&#65533;&#1187;&#65533;&#65533;(&#65533;`G&#65533;&#65533;&#65533;&#65533;DmQ	*ue&#65533;&#65533;5&#65533;&#65533;&#1122;UC=&#65533;%&#65533;C0&#65533;&#65533;&#65533;&#65533;&#65533;J&#65533;&#65533;&#65533;&#65533;&#65533;Q&#65533;&#65533;Y&#65533;&#1944;:&#65533;1&#65533;:&#65533;&#65533;&#65533;(c&#65533;&#65533;I&#65533;N-mNg&#65533;&#65533;+&#65533;&#65533;`1_!&#65533;&#65533;]&#65533;&#65533;&#65533;&#65533;/<&#65533;
&#65533;+Op&#65533;&#65533;E<\&#65533;&#65533;T&#1580;V0&#65533;.&#65533;i3&#65533;	&#65533;&#65533;&#65533;&#65533;Q&#65533;&#614;&#65533;&#65533;&#65533;n&#1960;&#65533;&#65533;J&#65533;$,&#65533;	S0&#65533;Vk&#65533;&#65533;c&#65533;X&#65533;Rh[&#65533;x&#65533;|&#65533;*&#65533;%,6|&#65533;j&#65533;<&#65533;&#65533;&#65533;A'&#65533;&#65533;~P&#65533;&#65533;&#65533;&#65533;"&#1098;&#65533;F
*&#65533;h&#65533;&#65533;#&#65533;n&#65533;&#65533;0G%&#1645;8&#65533;&#65533;&#65533;&#65533;&#65533;&#65533;$&#904;&#65533;h&#65533;&#65533;&#65533;&#65533;%y&#65533;&#65533;Nf1Ot&#65533;l&#65533;&#65533;,&#65533;&#65533;&#65533;o^&#65533;&#65533;!|&#65533;]&#65533;&#65533;;&#65533;Y&#65533;<&#65533;+&#65533;*0]f@&#65533;,HCAH5&#65533;&#65533;&#65533;&#65533;8/z&#65533;M&#65533;\&#65533;&#65533;^&#390;3&&#65533;&#65533;&#65533;	&#65533;!&#65533;	&#65533;&#65533;&#65533;2&#65533;1F&#65533;&#65533;w&#65533;k&#65533;&#65533;&#65533;E&#65533;&#65533;&#65533;6N&#1798;s&#65533;8&#65533;&#65533;&#65533;&#65533;&#65533;&#65533;0&#65533;+Cj0w&#65533;&#65533; &#65533;7h&#65533;&#504;&#65533;N&#65533;T&#65533;&#65533;&#65533;t2X&#65533;B&#65533;&#65533;&#65533;&#65533;&#65533;;^8z&#65533;&#65533;3&#65533;Gg&#2020;|&#65533;-&#65533;&#65533;:&#65533;z&#65533;&#65533;S&#65533;T&#65533;w8J&#65533;An1&#65533;&#65533;H9&#65533;hPq#6&#65533;r&#65533;M&#65533;(w9&#65533;8&#65533;&#65533;%q&#65533;&#65533;&#65533;r&#65533;&#65533;a&#65533;f&#65533;Q&#65533;&#732324;&#65533;u,&#65533;1&#65533;"K=&#192;	&#65533;&#65533;&#1115;&#65533;Jl&#24166;3&#65533;&#65533;+&#65533;k&#65533;&#295;	G&#65533;S&#65533;;V&#65533;&#2034;/&#65533;Q@&#65533;j&bbpub&#65533;jN&#65533;!\7&#65533;\U&#65533;&#65533;$A&#65533;)&#65533;fgqC3&#65533;7&#65533;&#65533;	&#65533;p&#512;&#65533;&#65533;
&#65533;i&#65533;'t&#65533;t3
-^&#65533;-7&#65533;cc&#65533;&#65533;C&#65533;P&#65533;0(&#65533;&#65533;g&#65533;-&iP&#65533;&#65533;&#65533;&#65533;	&#65533;&#65533;L&#65533;s5&#65533;5@&#65533;a&#65533;ae:d.&#65533;&#65533;&#65533;*m3s&#65533;x&#65533;)H&#65533;\pdPXdP )&#65533;&#65533;X&#65533;s4&#65533;M&#65533;R&#65533;'<t@8&#65533;7|&#567;&#65533;ID-&#65533;3 &#65533;S &#65533;REH&#65533;}&#65533;
&#65533;sYCtE&#65533;&#65533;33]&#65533;&#65533;](&#65533;1e%&#65533;h@1T^G'1&#65533;&#65533;5&#65533;@}&#65533;s=&#65533;&#65533;&#65533;&#65533;^&#65533;&#65533;f&#65533;DC&#65533;5U&#65533;cYA'#T&#65533;&9Au(L&#65533;0&#65533;1&#65533;&#1481;8`&#65533;rQOi&#65533;a>|&#65533;;&#65533;7&#65533;pb5&#65533;&#65533;&#65533;?0 &#65533; &#65533;&#65533;	P&#65533;K&#65533;&#65533;&#65533;&#65533;&#65533;&#65533;QW@z{CCga&#65533;&#65533;&#65533;&#65533;@&#65533;&#65533;&#65533;&#65533;b&#65533;&#65533;J9&#65533;&#65533;&#65533;&#65533;&#65533;&#65533;&#65533;VM]Cn&#65533;&#65533;Ri&#65533;E&#65533;&#65533;&#65533;&#65533;
&#65533;0T o&#65533;)&#65533;&#65533;*8q&#65533;)&#65533;&#65533;MP&#65533;h&#65533;g&#65533;Q!&#65533;&#65533;6;&#65533;x&#65533;&#375;&#65533;r&#65533;rP&#65533;&#65533;f&#65533;&#65533;,&#65533;c&#65533;s&#65533;C"&#65533;&#65533;N{A&#65533;GHC3%k&#65533;&#65533;: eF&#65533;I&#65533;k&#198;&#65533;&#65533;Xz&#65533;&#65533;@g6&#65533;'s&#65533;^4u&#65533;rvH8t e)&#65533;&#65533;7&#65533;R&#65533;5&#65533;&#65533;&#65533;Up~&#65533;s&#65533;&#65533;u1&#65533;Si&#65533;F	W&#65533;&#65533;&#65533;3&#65533;	&#544;b6w&#65533;4q&#65533;&#65533;&#65533;K&#65533;A)&#65533;&#65533;-Y&#65533;K&#65533;uX@
&#65533;&#65533;bT&#65533;)i&#65533;&#65533;&#65533;
Q&#65533;;&#65533;&#65533;&#65533; l&#65533;$?&#65533;&#65533;4&#65533;&#65533;MsECp&#65533;&#65533;oX&#65533;-}w&#65533;&#65533;
&#65533;&#65533;)&#65533;&#65533;,5D&#65533;M&#65533;&#65533;S&#65533;&#65533;?.$Z&#65533;&#65533;s&#65533;&#65533;;Z3i&#65533;e&#65533;&#65533;&#65533;p&#65533;&#65533;&#65533;&#65533;,&#65533;%\~&#65533; &#65533;f&#65533;&#65533;"2A&#65533;(3&#65533;!i&#65533;&#65533;&#65533;C&#65533;&#65533;A&#65533;g&#65533;&#65533;Q&#65533;&#65533;u&#65533;]&&#65533;=	6:$X&#65533;&#65533;ZX&8&#65533;&#65533;(H#&#65533;&#65533;H';&#65533;+&#65533;&#65533;yRH_&#65533;Q1 &#65533;&#65533;@L&#65533;.&#65533;<&#65533;&#65533;Eg&#65533;gB~Owr&#65533;C&#65533;c4]@6&#65533;&#65533;x&#65533;&#65533;{&#65533;&#65533;&#65533;&#65533;&#65533;&#65533;&#65533;&#65533;	&#65533;uA&#65533;&#65533;X&#65533;&#65533;&#65533;&#65533;&#65533;@T
&#65533;&#65533;x~&#65533;&#65533;b&#65533;`&#65533;@&#65533; ?&#65533;vt&#65533;&#65533;&#65533;&#65533;&#65533;&#65533;g&#65533;3z&#65533;b&#65533;Q&#65533;&#65533;0
&#65533;&#65533;Z&#65533;&#65533;F&#65533;*&#65533;&#65533;&#65533;&#65533;"&#65533;&#65533;&#65533;&#65533;&#65533;&#65533;&#65533;&#65533;&#65533;&#65533;c&#65533;BZ&#65533;{&#65533;&#65533;&&#65533;&#65533;p%E&#65533;Re L&#65533;f&#65533;&#65533;]&#65533;R!3V&#1989;k&#65533;&#65533;%S&#65533;&#65533;&#65533;&#65533;4.&#65533;#F&#1971;.&#65533;&#65533;&#65533;!Jr&#65533;&#65533;u&#65533;I*ZKG*CR&#65533;oXX&#65533;t&#65533;&#65533;8$x&#65533;2"Y}&#65533;Q&#65533;&#65533;L&#65533;&#65533;L0a&#65533;E(&#65533;]&#65533;&#65533;&#65533;&&#65533;$&#65533;&#65533;K&#144;@j&#65533;7Wa&#65533;FL&#65533;&#65533;	&#65533;`&#65533;&#65533;ai@&#65533;&#65533;&#65533;i&#65533;	&#65533;&#65533;&#65533; &#580;`@4&#65533;A&#65533;&#1499;7&#65533;&#65533;&#65533;x&#65533;&#65533;
&#65533;@&#400;&#65533;&#65533;Y*pd&#65533;J&#742;&#65533;os&#65533;[&#65533;&#65533;&#65533;&#1444;&#65533;N&#65533;)ep&#65533;&#65533;&#65533;&#65533;&#65533;&#65533;IY&#65533;r4&#65533;y&#65533;\ O&#65533;z&#65533;&#65533;&#65533;B&#65533;aMRFX9W&#65533;tS}1&#65533;0&#65533;&#65533;&#1137;y&#65533;D&#65533;PV&#65533;:/rE@&#65533;&#65533;&#65533;&#65533;&#65533;&#65533;&#65533;&#65533;w&#65533;2]1'c&#65533;&'&#65533;M&#65533;&#65533;_&#1365;&#65533;t&#65533;&#65533;fZ&#65533;:i&#65533;&#65533;&#65533;&#65533;FS&#65533;&#65533;&#65533;&#65533;&#65533;>&#65533;&#65533;\-0x&#65533;t&#65533;&#65533;&#65533;)&#65533;b@&#65533;0&#65533;jI4;&#65533;&#65533;v&#65533;Q5u&#65533;9&#65533;G&#65533;&#65533;0&#65533;&#65533;g&#65533;\&#65533;
&#65533;3Q&#65533;i&#65533;
&#65533;&#65533;	\0&#65533;&#65533;&#65533;&#65533;;J&#65533;&#65533;	T@&#65533;&#65533;&#65533;p5d&#65533;i&#65533;&#65533;&#65533;&#65533;&#65533;@!6(&#65533;&#65533;ic)XP&#65533; &#65533;&#65533;T O&#65533;&#65533;*t]pct&#65533;m<&#1499;pd*b&#65533;&#65533;W&#65533;X]&#65533;&#65533;!&#65533;&#65533;)e&#65533;&#65533;s&#65533;&#65533;&#65533;&#65533;&#65533;aN&#65533;e&#65533;!&#65533;&#65533;&#65533;;P@f&#65533; &#65533;Z&#65533;&#65533;2&#65533;c&#133;&#65533;UTF/"mT&#65533;&#65533;&#65533;&#65533;
&#65533;mK*W&#65533;U&#65533;&#65533;0&#65533;r2V&#65533;:Q&#65533;&#65533;Bi&&#65533;&#286;&#65533;Q&#65533;&#65533;&#65533;*v&#65533;RX&#65533;;&#65533;XC&#65533;B&#65533;&#65533;g4F&#1986;U\&#65533;&#65533;&#65533;&#65533;U ZW%&#65533;&#65533;&#65533;&#65533;&#65533;&#65533;&#65533; 5@.Z.&#65533;U&#65533;&#65533;&#65533;r9&#297;&#65533;T@c5L&#65533;@&#65533;&#65533;3&#65533; o $K@&#65533; &#65533;&#65533;	CP&#65533;&#65533;k&#65533;V&#65533;&#65533;&#65533;&#65533;~)&#65533;!+&#65533;4m&#65533;-&(&#65533;&#65533;&#65533;R&#65533;QV`g&#65533;Y&#65533;&#65533;6&#65533;&#65533;&#65533;&#65533;Q&#65533;p&#65533;	&#65533;&#65533;&#65533;&#155;gz*_pH'{&#65533;Qc&#65533;&#65533;R&#65533;*&#65533;Ob&#65533;y&#65533;y5&#65533;&#65533;&#65533;&#65533;&#65533;&#65533;G&#65533;&#65533;&#65533;%&#65533;&#65533;&#65533;&#65533;&#65533;&#65533;E&#65533;.&#65533; !&#65533;&#65533;[&#65533;A9x*9Qd\&#65533;j&#65533;9&#65533;+&#65533;v;&#65533;&#65533;<H&#65533;&#65533;W&#65533;U3&#65533;&#65533;&#65533;""S&#65533;S;&#65533;&#65533;&#65533;tbO)&#65533;&#65533;&#65533;&#65533;o&#65533;&#65533;&#65533;&#65533;#&#65533;&#65533;&#65533;&#65533;e&#1604;&#65533;&#65533;&#65533;&#65533;&#1181;&#65533;&#65533;h&#65533;8&#65533;1&#65533;&#65533;&#65533;Y+@E
X &#65533;\&#65533;&#65533;:&#65533;&#65533;#~S&#65533;&#65533;a&#65533;&#65533;"&#65533;	H#,&#65533;lP&#65533;&#544;KX&#65533;&#65533;&#65533;V&#65533;0&#65533;&#65533;b&#65533;&#65533;&#65533;`	_&#65533;5&#65533;l3&#65533;nES&#65533;&#65533;&#65533;&#65533;&#65533;&#65533;	&#65533;z&#65533;q&#65533;&#65533;&#65533;RM&#65533;[*%&#65533;^0&#65533;&#65533;}+&#65533;&#65533;n&#65533;&#65533;6&#65533;j4.&#65533;&#65533;&#65533;&#65533;Esc&#65533;!&#65533;u&#65533;+&#65533;&#65533;&#65533;r*&#65533;&#1124;&#65533;!blM&#65533;&#65533;r&#65533;&#65533;u&#65533;w|&#65533;&#65533; x&#65533;&#65533;,&#65533;(g&#359;*Y.&#65533;&#65533;Brqp&#65533;&#65533;s&#65533;&#65533;&#65533;&#65533;&#65533;3:&#65533;h&#65533;u&#65533;U0!~d&#65533;&#65533;&#65533;5L&#65533;W&#65533;^&#65533;p&#65533;&#65533;;&#65533;&#65533;{&#65533;Y&#65533;AV&#65533;NW67&#65533;&#65533;$&#65533;&#406;&#1329;e:B&#758;<L&#65533;&#65533;2&#65533;3h2&#65533;&#65533;*&#65533;&#65533;&#65533;&#65533;#r&#65533;z)l&#65533;`&#65533; &#65533;&#65533;&#65533;QP![&#65533;&#65533;opArP&#65533; L_e&#65533;&#65533; v&#65533;l&#65533;&#65533;&#496;	|7O&#1039;&#65533;&#65533;&#65533;z&#65533;Q&#65533;r&#65533;f&#65533;`&#1048;&#65533;B&#65533;&#65533;&#65533;AMg&#65533;&#65533;&#65533;&#65533;))&#65533;Ls&#65533;J&#65533;&#65533;@&#65533;&#65533;)&#65533;	,&#65533;&#65533;G&#65533;C&#65533;&#65533;H&#65533;&#65533;eH5&#65533;[&#65533;q&#65533;T&#65533;7&#65533;&#65533;&#977;&#65533;n&#369;&#65533;Ki&#969;Edi&#65533;&#65533;6&#65533;S%&#65533;&#65533;&#65533;&#65533;]9.&#65533;&#65533;t&#65533;.^&#65533;&#65533;&#792;&#65533;9&#65533;{&#65533;&#65533;#=BtD&#65533;&#717;1v&#65533;&#65533;j&#65533;&#65533;&#65533;&#65533;&6&#65533;&#65533;&#65533;x+&#65533;&#65533;&#352;&#65533;)Z&#65533;&#65533; &#224;@&#65533;&#1435;>Z*&#65533;~&#65533;5LS=3&#65533;2&#65533;#&#65533;&#65533;E&#65533;&#65533;h&#65533;&#65533;&#65533;&#65533;O&#65533;0O&#65533;&#65533;&#65533;&#65533;X&#65533;
&#65533;`Ad&#65533; L&#65533;&#65533;m@&#65533;&#65533;i&#65533;&#1004;K3`K4&#65533;
q+&#65533;6&#65533;m&#65533;&#65533;&#65533;&#65533;&#65533;o&#65533;|5h
r &#65533;&#65533;&#65533;&#65533;=&#65533;&#65533;=&#65533;Y4&#65533;Vs*p &#256;&#324;@E&#65533;)D&#65533;E&#65533;&#65533;i&#65533;&#65533;&#65533;a*&#65533;&#65533;W&#65533;&#65533;o&#1377;R&#65533;|*&#65533;&#65533;&#65533;V&#65533;&#65533;&#65533;x&#65533;&#65533;y4P&#65533;&#65533;&#65533;rn&#65533;'%U2&#65533;b&#65533;	A}&#65533;&#65533; '}$&#1127;&#65533;&#65533;&#65533;4&#1239;&#65533;&#65533;&#65533;Y&#65533;':&#65533;5:3!&#1589;&#65533;$&#65533;&#65533;&#65533;~"&#65533;&#65533;&#65533;#i&#65533;&#1595;&#65533;m&#65533;7b&#65533; &#65533;
&#65533;@&#65533; &#65533;J&#65533;&#65533;&#65533;&#65533;&#65533;:Z)&#65533;U&#65533;[HM+vrDPcp&#65533;klq&#65533;p	<&#65533;C%c/2&#65533;V&#65533;&#65533;p@,7&#65533;t&#65533;&#65533;0&#449;iw&#65533; &#65533;&#65533;&#65533;&#65533;PVj&#65533;&#65533;@&#65533;&#65533;&#65533;&#65533;7=&#65533;&#65533;&#65533;	+&#65533;&#1659;T&#65533;X&#65533;lv&#65533;.vLI&#65533;&#364;)&#65533;Q&#65533;Zi#s&#65533;O&#65533;&#65533;@&#65533;p&#65533;0&#65533;&#65533;&#65533;&#65533;&#65533;qs&#65533;GWypp&#65533;&#65533;T&#65533;t&#65533;&#65533;&#65533;&#1745;&#65533;CP&#65533;&#65533;kW0&#65533;T&#65533;&#1825;*&#65533;)Z~&#65533;&#65533;&#65533;-C&#65533;&#65533;&#65533;b%&#65533;&#65533;G}&#65533;&#65533;s&#65533;&#563;&#65533;'\=&#65533;t&#65533;*&#65533;y&#65533;&#65533;;9&#65533;0*Q&#65533;Z`Em.][i&#65533;&#65533;B&#65533;&#65533;&#1070;r&#65533;P`&#65533;p@&#65533;~&#65533;&#65533;&#65533;&#65533;A&#65533;(&#1705;&#1284;&#65533;&#2324;E&#65533;&#65533;G&#65533;/+Qe&#65533;&#65533;&#65533;&#65533;> :&#65533;9Y&#65533;&#65533;\&#65533;`*&#65533;&#65533;&#65533;&#65533;hUzU&#65533;N&#65533;[&#65533;&#65533;&#65533;ci&#65533;&#65533;p?i&#65533;+m&#65533;&#65533;hL&#65533; &#65533;&#65533;?&#65533;&#65533;&#65533;&#65533;&#65533;
v@_&#977;&#65533;.&#65533;_ &#65533;bq&#65533;y7&#65533;5X &#65533;}>&#65533;&#65533;n&#65533;@{&#65533;P&#65533; &#65533; _&#65533;&#65533;f&#65533;M`v`&#65533;&#65533;
&#65533;&#65533;&#65533;&#65533;
m&#65533;&#65533;@&#65533;&#65533;{&#65533;&#65533;]&#65533;USc&#65533;ec&#65533;{&#65533;&#65533;4&#65533;Yf&#65533;V/&#65533;&#65533;\&#65533;&#65533;&#65533;y8-(&#65533;#&#65533;&#65533;&#65533;&#65533;H&#65533;&#65533;&#65533;&#65533;}&#65533;&#65533;&#65533;i&#65533;&#926;'&#65533;&#65533;&#65533;&#65533;l&#65533;=&#65533;3` !&#65533;+<F&#65533;a&#65533;r"&#65533;!&#65533;ie&#65533;.O&#65533;@ibeF&#65533;\&#65533;&#65533;vl&#1451;`&#65533;<E&#65533;B&#65533;
H&#65533;17mJ&#65533;&#65533;	,M&#65533;`l2&#65533;&#65533;&#65533;!5fP&#65533;8&#65533;&#65533;3&#65533;:=&#65533;&#65533;&#65533;U&#65533;&#168;RQ&#65533;p&#65533;&#65533;&#65533;:&#65533;&#65533;&#65533;Y&#65533;&#65533;&#65533;H&#65533;hU!V&#65533;&#676696; YzB&#65533;&#65533;F#E&#65533;Pz&#65533;S&#65533;&#65533;	&#65533;4&#65533;&#65533;	&#65533;bqI&#65533;w&#65533;&#65533;)[&#65533;n&#65533;&#65533;P8>&#65533;<&#65533;&#662;.$&#65533;v&#65533;&#65533;&#65533;q&#65533;&#65533;&#65533;&#65533;I&#65533;&#65533;N&#65533;2d&#65533;&#65533;dT&#65533;9&#65533;&#65533;&#65533;{^&#65533;&#563;&#65533;) &#65533;&#65533;qU&#920;&#65533;Y&#65533;&#65533;{&#65533;&#65533;I&#990;O&#65533;&#65533;	%&#727;0a&#528;&#65533;.&#65533;&*&#65533;&#65533;H&#65533;l&#65533;.P&#65533;&#65533;&#65533;X&#65533;&#65533;&#65533;&#65533;0q&#65533;x&#65533;L3(P+/&#65533;&#65533;&#65533;&#65533;&#65533;&#65533;&#65533;`i&#65533;&#65533;@&#65533;?&#65533;`&#65533;,&#65533; &#65533;<&#65533;&#65533;A!&#65533;`B
?&#65533;&#65533;6&#65533;0C;&#65533; &#65533;V`&#65533;&#65533;&#65533;rK"&#65533;V&#65533;2&#65533;H&#65533;&#65533;&#65533;&#65533;&#65533;*&#65533;&#65533;&#65533;j&#65533;*&#65533;Bh!&#65533;&#65533;HB&#65533;q &#65533;b&#65533;&#65533;&#723;1#'w&#65533;6&#65533;&#1280;&#65533;8^&#65533;O&#1176;%U&#65533;&#65533;$`<&#65533;$8b&#65533;N&#65533;5&#65533;xb,@z&#65533;&#65533;&#65533;&#65533;Z&#65533;j&#65533;!&#65533;&#65533;&#65533;)&#65533;&#65533;&#65533;&#65533;&#65533;&#65533;&#65533;&#294;&#65533;&#65533;!&#65533;&#65533;&#145;&#272;+nH&#65533;&#65533;&#65533;H&#1036;3&#65533;B&#65533;&#65533;&#65533;&#65533;b&#65533;&#65533;/&#432;&#65533;	8&#65533;I&#629;9&#65533;&#65533;wb&#65533;,
M&#65533;i&#65533;H&#65533;+&#65533;&#65533;V3&#65533;&#65533;2&#65533;&#65533;&#65533;H&#65533;	&#65533;&#65533;&#65533;&#65533;&#65533;?&#65533;+&#65533;s&#65533;I&#65533;W&#65533; &#65533;&#65533;I&#65533;3&#65533;8+&#65533;&#65533;&#65533;/:&#65533;&#140;V~.&#65533;a&#65533;&#65533;E&#65533;(0;&#65533;&#65533;8^!F5x&#65533;a&#65533;]e&#65533;&#65533;&#339;7x&#65533;&#65533;&#47343;	r&#65533;&#65533;&#65533;;&#1920;&#65533;&#65533;&#65533;\$o$;&#55085;&#65533;&#65533;J&#65533;1(&#65533;$&#65533;B&#65533;)&#65533;&#65533;&#65533;;&#65533;P&#65533;AQ&#65533;&#65533;&#65533;"&#65533;&#65533;&#65533;&#65533;&#612;&#65533;\n#,&#65533;&#65533;O61*&#65533;&#65533;\&#65533;G&#65533;&#65533;qG"C&#65533;&#65533;H&#65533;&#65533;4&#65533;N&#65533;&#65533;zb&#65533;@&#65533;&#65533;7(&#65533;x&#1320;&#65533;!*f&#65533;&#65533;&#65533;f&#65533;'&#65533; &#65533;1d&#65533;E&#65533;7&#65533;"-&#65533;Q&#65533;&#65533;AE&#65533;&#65533;&#65533;&#65533;&#65533;&#65533;9&#618;n&#65533;&#65533;C&#65533;*p&#65533;Q&#65533;&#65533;&#65533;f(|&#65533;+&#65533;y/&#65533;Yw&#65533;&#65533;H:&#65533;@y&#477;cT&#65533;C`&#65533;!&#65533;&#65533;I&#65533;&#65533;&#65533;:\q&#65533;&#65533;9&#65533;&#65533;&#65533;.D&#232;&#65533;&#65533;Z&#65533;&#65533;i=[yHz1f&#65533;g&#65533;F&#65533;FKj`&#65533;c&#65533;&#65533;v3 &#65533;E&#65533;&#65533;t&#65533;&#65533;&#65533;8Y&#65533;"Y&#65533;&#65533;&#65533;TS&#65533;&#65533;~&#65533;w&#65533;M<&#65533;b&#65533;H&#65533;&k&#162;F@&#4411;(&#65533;p&#65533;&#65533;&#65533;4&#140;&#65533;:Sf&#65533;&#65533;&#65533;0hXA(&#65533;&#65533;4V!6B&#65533;&#65533;&#65533;&#65533;!&#65533;&#65533;&#65533;d &#65533;0&#65533;&#65533;&#65533;&#65533;-%SJzE&#65533;7&#65533;?&#65533;&#65533;&#65533;h&#65533;6&#65533;9&#65533;F9"&#526;R&#65533;&#65533;hH*l	.&#65533;'j&#326;/$&#65533;G&#65533;&#65533;)`&#65533;
[;F&#65533;&#65533;&#65533;	5 #k&#65533;8&#65533;qTAOC&#65533;HV,&#1936;&#65533;8&#65533;>!!_&#65533;S&#65533;&#65533;&#65533;NY&#672;p4
ED&#65533;&#65533;$&#65533;&#65533;&#65533;&#65533;&#65533;yTQB&#65533;&#65533;&#1612;(&#65533;&#65533;&#65533;&#65533;&#65533;
w,&#65533;&#65533;&#65533;&#65533;B&#65533;/&#65533;c]A<&#65533;;&#65533;&#65533;&#65533;&#65533;&#65533;'=n&#65533;&#65533;1&#65533;;`&#65533;DF)&#65533;&#65533;&#65533;2&#65533;ux&#65533;&T&#65533;&#65533;(&#65533;&#65533;?&#65533;z&#65533;&#65533;&#65533;+&#65533;i&#65533;&#65533; &#65533;B&#65533;&#65533;&#65533;0;&#65533;&#65533;=^joc&#65533;&#65533;&#65533;&#65533;f&#65533;&L&#65533;&#65533;&#1447;5M&#65533;&&#65533;&#65533;&#65533;r&#65533;y&#65533;&#65533;&#65533;Q&#65533;iR"&&#65533;5&#65533;a `8A&#65533;&#65533;&#65533;&#65533;&#65533;C&#1302;&#65533;&#65533;&#65533;-L9&#1610;z&#65533;&#65533;`&#65533;2h&#65533;w&#65533;!$A&#65533;t&#65533;&#65533;UzV*&#261;=J&#65533;&#65533;xtL!&#65533;|&#65533;&#65533;&#65533;p&#65533;7tg&#65533;&#65533;v&#65533;&#65533;,U&#65533; ,&#65533;&#313;&#65533;&#65533;&#65533; F0&#65533;&#65533;&#65533;W&#65533;"&#65533;&#65533;e&#65533;L&#65533;%*_&#65533;&#65533;&#1806;&#65533;&#1221;&#65533;)5&#514;&#65533;!&#65533;D-&#65533;!&#65533;~B&#65533;&#65533;-&#65533;&#65533;h&#65533;d&#65533;)Y&#65533;&#65533;&#65533;&#65533;&#65533;&#65533;&#65533;&#1061;0&#65533;&#65533;sG2:&#65533;&#65533;&#65533;=&#65533;9&#65533;&#65533;&#65533;&#65533;&#65533;&#65533;'F&#65533;&#65533;&#65533;&#65533;&#65533;W;&#65533;&#65533;&#65533;h42&#65533;&y&#65533;"iS&#65533;n>&#65533;3&#65533;i&#65533;&#65533;3kr&#65533;PC&#65533;&#65533;sG;$&#1742;&#65533;&#65533;RV&#65533;=&#65533; &#65533;i&#65533;
&#65533;&#65533;&#65533;#.&#65533;&#65533;&#65533;4&#65533;	;&#65533;&#65533;&#65533;&#65533;&#484;&#65533;M&#65533;"&#65533;$&#65533;f&#65533;&#65533;&#65533;b(&#65533;&#65533;
&#65533;&#1741;ql&#65533;9&#65533;AB \t
dP&#65533;&#65533;$&#65533;&#65533;Nma4&#65533;Kz&#65533;&#65533;.$ef4S&#65533;k&#65533;b7&#65533;)&#65533;&#65533;<3&#65533;B	&#65533;&#65533;&#65533;HP&#65533;&#65533;!6q&#65533;&#65533;4x&#65533;Z&#65533;&#65533;&&#65533;t`g&#65533;&#288;&#65533;/&#65533;&#65533;&#65533;N #^&#65533;P&#65533;,&#65533;&#65533;&#65533;&#65533;"&#65533;&#373;vx-,p&#65533;elR&#65533;&#65533;&#65533;&#65533;\&#65533;nF&#65533;%&#65533;ZfP&#65533;&#65533;&#65533;)K&#65533;&#65533;Q'1&#65533;&#65533;f&#65533;7&#65533;&#65533;&#65533;&#825;M`TE&#65533;&#65533;&#65533;&#65533;4&#65533;&#65533;&#65533;&#65533;
&#65533;&#65533;&#65533;\&#65533;&#65533;&#65533;&Y)	#&#65533;LRx&#65533;i&#65533;&#65533;:&#65533;W&#65533;X&#65533;Y&#65533;'&#65533;&#65533;d &#65533;V&#131;&#65533;&#65533;g&#65533;&#65533;y&#65533;^fo&#65533;&#65533;&#65533;&#194;A&#65533;&#65533;a&#65533;/&#65533;&#566;c&#65533;XG&#65533;&#65533;&#65533;fE
#\&#65533;&#65533;1eD&#65533;h&#65533;3g&#65533;D4v&#65533;&#65533;N8F]&#65533;,x&#65533;I&#65533;&#54859;	
T&#65533;IO&#65533;(&#65533;&#65533;&#288;t&#65533;SC!&#65533;&#65533;
"\w&#65533;&#65533;`P7&#65533;z&#65533;G)Z&#65533;b&#65533;&#804;&#65533;#&#65533;&#65533;&#65533;&#65533;&#65533;k&#1998;&#65533;5&#65533;0Udx#8&#65533;n&#65533;5&#65533;q&#65533;&#65533;&#65533;&#852;}i&#65533;&#65533;&#65533;#&#65533;&#65533;&#65533;*TA&#65533;9&#65533;j&#65533;x&#65533;0|&#65533;mC&#65533;&#65533;B'&#65533;&#65533;
F&#65533;@b&#65533;&#65533;0y"a&#65533;&#65533;4&#65533;dp&#65533;&#65533;w&#65533;A&#65533;*?&#514;&1Db	9&#65533;&#65533;&#65533;R&#65533;&#65533;&#15465;"&#65533;&#65533;Rq&#65533;&#65533;&#65533;&#65533;0&#65533;&#65533;&#65533;:&#65533;&#65533;&#1910;&#65533;Qv&#65533;&#1444;)&#65533;&#581;q&#65533;&#65533;&#65533;&#65533;&#65533;&#65533; &#65533;(L~&#65533;c&#65533;iV&#65533;4&#65533;B5&#1417;|&#65533;f(&#65533;&#65533;L@&#65533;&#65533;>.|a&#65533;&#1174;&#65533;&#65533;&#65533;@&#65533;z&#65533;&#734;"&#65533;1]&#65533;&#65533;&#65533;&#65533;:&#65533;Hx&#65533;&#606;&#65533;&#65533;&#65533;#&#65533;&#65533;&#65533;2&#65533;&#65533;&#65533;.&#65533;&#236;&#65533;$=&#65533;&#65533;Z&#65533;x|}&#65533;i&#65533;&#65533;	&#65533;&#65533;4&#65533;D[e&#768;l`&#65533;&#65533;	&#65533;R&#65533;7&#65533;&#65533;4&#65533;&#65533;&#65533;&#65533;9]&#65533;w&#65533;z&#65533; &#65533;&#65533;&#65533;&#65533;&#65533;N&#65533;m&#65533;&#65533;&#65533;&#65533;q&#65533;&#65533;2&#65533;&#65533;y&#400;&#65533;&#65533;7,Oa&#65533;&#65533;&#65533;&#65533;&#65533;&#65533;&#65533;J&#65533;q&#65533;3_l'&#65533;&#65533;&#65533;&#65533;E&#65533;&#65533;Qa&#65533;&#65533;&#65533;&#65533;&#65533;*&#65533;&#65533;
&#65533;&#65533;&#65533;L&#65533;!M&#65533;L&#65533;&#65533;y&#65533;&#65533;&#65533;L-&#65533;&#811;&#65533;&#65533;4&#65533;O g&#65533;&#65533;&#65533;!	&#65533;&#65533;&#65533;NIX
&#802;
&#65533;&#65533;
J&#65533;B&#65533;?q&#65533;&#65533;&#65533;&#65533;@&#65533;:6&#65533;&#65533;&#65533;hX&#65533;&#65533;&#65533;T/*&#65533;&#65533;&#65533;&#65533;&#65533;&#65533;&#65533;V&#194008;&#65533;&#65533;`&#65533;&#65533;Y(&#65533;ta&#65533;'&#1692;I&#65533;"&#65533;X&#65533;P &#65533;i&#65533;&#65533;ciR&#65533;/&#65533;&#65533;/&#65533;&#65533;.&#65533;	/&#65533;&#65533;P0&#65533;&#50268;&#65533;&#65533;/:`&#65533;Pp&#65533;&#65533;&#1786;&#65533;&#1618;&#65533;&#65533;'i	&#65533;N&#65533;&#65533;K0&#65533;Q&#65533;&#65533;#&#65533;&#65533;&#533;&#65533;&#65533;&#65533;&#65533;&#65533;&#65533;&#65533;i&#65533;c&#65533;&#65533;&#65533;;&#65533;&#1674;B&#65533;y&#65533;&#65533;&#65533;&#65533;[&#65533;&#65533;&#65533;&#65533;"&#65533;&#65533;&#65533;&#65533;(&#65533;&#65533;z5:&#65533;&#65533;z&#65533;&#65533;7&#65533;&#65533;M&#65533;U&#1028;9x&#65533;0+&#65533;2&#65533;&#65533;I&#65533;A&#65533;&#65533;&#65533; &#65533;=)&#65533;/&#65533;&#65533;
%&#65533;a&#65533;3i&#1732;X&#65533;&#65533;&#65533;&#222496;&#65533;W`)X&#65533;.&#65533;&#65533;&#65533;&#65533;,8&#65533;w&#65533;&#65533;&#65533;\&#65533;&#65533;&#65533;&#215;&#65533;S&#65533;&#65533;;&#65533;&#32403;'&#65533;&#65533;+&#65533;&#65533;&#65533;&#65533;&#65533;>?Q&#65533;%&#65533;&#65533;DX&#65533;&#65533;&#65533;&#65533;&#65533;&#65533;&#65533;8&#65533;&#65533;&#65533;=&#42214;&#43171;&#65533;\`vXW&#65533;&&#65533;q&#65533;&#65533;&#614;P&#65533;MH&#65533;f&#65533;l;0x&#65533;&#65533;&#65533;&#65533;+`&#65533;!&#65533;&#65533;8&#65533;c@&#65533;e`&#65533;d&#65533;&#1552;8&#65533;h0&#65533;&#65533;&#65533;M&#1078;&#65533;,&#65533;[:0K&#65533;&#65533;R&#65533;/ &#65533;&#65533;&#65533;2e)&#65533;H&#65533;486&#65533;W`6S&#65533;&#65533;z&#65533;&#65533;H&#65533;y&#65533;&#65533;&#65533;#&#65533;&#65533;&#65533;E&#65533;H3x&#65533;&#1111;;'&#65533;F&#65533;x&#65533;i&#65533;&#65533;&#65533;&#65533;'&#65533;&#65533;Ik&#65533;p+L .&#65533;&#65533;3&#65533;&#203;&#65533;/&#65533;&#65533;&#65533;`&#65533;&#65533;&#65533;&#65533;&#65533;&#65533;W&#65533;&#65533;XxO&#65533;&#65533;&#65533;|&#65533;&#65533;gi&#65533;9&#65533;&#65533;&#65533;[&#65533;&#65533;&#65533;h&#65533;@YL	&#65533;a*&#65533;	&#65533;&#65533;a&#65533;&#65533;dX&#65533;&#65533;$N&#65533;&#65533;*&#65533;$&#65533;&#1221;9&#65533;&#65533;W KZ&#65533;&#65533;4h&#65533;&#65533;L&#65533;-&#65533;2&#806;&#65533;&#65533;&#65533;&#65533;&#65533;.@&#65533;V&#65533;&#65533;&#65533;&#65533;&#65533;X&#65533;,0&#65533;R&#65533;&#65533;y&#65533;&#323;[&#65533;Z&#65533;+<

V&#65533;&#65533;2P&#65533;i&#65533;&#65533;&#65533;	&#65533;Vh/	&#65533;&#65533;&#65533;& &#65533;&#65533;&#65533;_&#65533;#&#65533;w@O&#65533;&#65533;&#65533;&#65533;Wx&#65533;d&#65533;a&#65533;&#65533;9G&#65533;5W&#65533;&#65533;&#65533;P&#65533;8&#65533;&#65533;&#65533;&#65533;	:Z&#65533;4hs"U`&#65533;7&#65533;&#65533;5&#65533;&#65533;/&#65533;&#65533;&#547;3&#65533;&#65533;&#65533;N&#65533;(,H6h&#65533;vX&#65533;:S0&#65533;H&#65533;&#65533;M&#65533;A&#65533;3&#65533;&#65533;&#65533;&#65533;50&#65533;$&#65533;&#65533;&#1545;&#65533;&#584;&#65533;&#65533;&#1192;&#65533;y"&#65533;&#65533;&#65533;J3&#65533;(l&#65533;&#65533;&#65533;&#1168;&#65533;B&#65533;&#65533;,&#65533;&#65533;J!s&#65533;&#65533;Q<&#65533;&#65533;&#65533;<&#65533;&#65533;&#65533;0&#65533;J&#65533;&#65533;&#65533;M&#65533;&#65533;9&#65533;&#65533;&#65533;H&#656;&#65533;`&#65533;)&#65533;96&#65533;&#65533;&#65533;@I&#65533;~J&#65533;z&#65533;&#65533;B&#65533;W&#65533;4&#65533;&#65533;R&#65533;&#65533;T_&#65533;&#65533;&#65533;p&#65533;&#65533;y_&#65533;Px&#65533;MP&#65533;vH&#65533;_ i&#65533;;x)x&#65533;&#65533;&#65533;&#65533;-&#678;&#65533;&#65533;&#65533;&#65533;&#65533;)&#65533;&#65533;)&#65533;&#65533;0&#65533;L&#65533;&#65533;zXLe&#65533;&#65533;&#65533;h8&#65533; &#65533;&#65533;&#65533;&#65533;&#65533;&#1848;&#65533;2&#65533;H}&#65533;&#65533;&#65533;BU&#65533;&#65533;l&#65533;;&#65533;&#65533;u&#1116;&#1732;'YS&#65533;&#65533;&#65533;d&#65533;&#65533;M&#1045;&#65533;&#65533;&#65533;&#65533;I1\&#65533;&#65533;8&#65533;&#65533;7&#65533;$+H&#65533;&#65533;+&#65533;&#65533;r&#65533;3&#65533;&#65533;M&#65533;. &#65533;5p&#65533;&#65533;&#65533;\i&#65533;8&#65533;u&#65533;&#65533;`&#65533;1KOi&#65533;_&#65533;&#65533;vh&#65533;%&#65533;3&#65533;&#65533;&#17009;&#65533;&#65533;3 &#65533;&#65533;&#65533;&#1820;&#65533;&#65533;p&#65533;&#65533;&#65533;&#65533;&#65533;.&#65533;&#65533;&#65533;O&#65533;&#65533;&#65533;	y&#65533;&#65533;&#65533;)&#65533;2&#65533;?!
&#65533;&#817;&#65533;&#65533;7l&#65533;&#65533;I	d&#65533;:X&#65533;&#65533;q&#65533;G9X9M&#65533;8+&#65533;&#65533;&#65533;+/&#65533;&#65533;J&#65533;z-q&#65533;+I	`P,&#65533;9&#1579;Qw0&#65533;V`{&#1672;'H&#65533;)&#65533;&#65533;HN&#1029;_&#1029;P&#65533;&#65533;9@	&#65533;P}B&#65533;&#65533;&#65533;&#65533;F&#65533;&#65533;&#65533;&#65533;&#65533;&#65533;&#65533;&#65533;1&#65533;&#65533;<&#65533;,M&#65533;Y&#65533;&#65533;\l&#65533;&#65533;&#65533;/&#65533;y#&#65533;t&#65533;&#65533;R=&#65533;&#65533;#&#65533;&#65533;&#65533;_P$`0&#65533;h$3 &#65533;=$8&#65533;2&#65533;&#1075;&#65533;i&#65533;^x&#65533;&#65533;\&#65533;	&#65533;&#65533;]&#65533;.&#65533;&#65533;8&#65533;M&#65533;U&#65533;&#342;&#65533;pUK&#65533;&#65533;&#65533;&#65533;&#65533;&#65533;&#65533;&#65533;&#1549;a&#667;&#65533;3X&#65533;i&#1761;(H&#65533;P&#65533;&#65533;&#65533;&#65533;&#65533;Gz	&#65533;&#65533;&#65533;&#65533;&#777;1&#65533;&#65533;j&#65533;&#1750;:.J
G}&#65533;8&#65533;mB&#65533;&#309;&#65533;&#65533;QI&#65533;i&#65533;h-&#65533;dk&#65533;&#65533;r&#65533;
&#65533;&#65533;
D(&#65533;&#65533;&#65533;&#1092;5&#65533;Q'z&#65533;`&#65533;&#65533;X&#65533;&#65533;&#65533;&#65533;!&#176;!&#65533;&#65533;=Q&#1589;
&#65533;&#65533;!f3
&#65533;B)&#65533;&#65533;&#65533;&#65533;P&#65533;/&#65533;&#310;pU&#65533;`H&#65533;u&#65533;&#65533;:p0&#65533;Y&#65533;&#65533;&#65533;&#65533;0K9`&#65533;:&#65533;&#65533;Wp&#65533;v&#1042;4&#65533;5&#46733;N&#65533;*&#65533;&#65533;,j&#65533;&#65533;Qy&#65533;*J(YZl&#65533;	7&#65533;'9x&#65533;&#65533;&#65533;6&#1542;KH&#65533;j&#65533;&#65533;&#65533;.&#65533;P&#1082;e&#65533;&#65533;I&#65533;&#65533;&#65533;&#1538;&#65533;&#65533;w&#65533;&#65533;yr$&#65533;&#65533;&#65533;rP+!&#1136;F&#65533;&#65533;&#65533;8p]&#65533;O&#65533;&#65533;rI&#65533;$&#65533;&#65533;Xy?&#1440;/M&#556;\A&#65533;8p&#65533;/s&#65533;#&#65533;3&#65533;N&#65533;&#1102;f*&#65533;&#65533;&#65533;&#65533;m&#65533;&#65533;e8ai[&#65533;&#65533;&#1825;a&#65533;&#65533;&#1357;4&#65533;&#65533;&#65533;`&#65533;&#65533;
$K&#65533;&#65533;z&#65533;&#65533;/8&#1420;&#65533;ba&#65533;p&#65533;Y&#65533;.&&#65533;K&#65533;im&#65533;&#65533;8&#65533;.&&#65533;\9&#65533;X(1&#65533;&#65533;&#65533;X&#65533;&#65533;j&#65533;&#65533;&#65533;&#65533;P&#65533;&#1971;a&#65533;&#65533;2&#65533;&#65533;x&#65533;&#65533;&#65533;&#1899;&#1582;&#65533;&#65533;c1&#65533;!&#65533;&#65533;&#65533;0y&#65533;&#65533;&#65533;&#65533;E~&#65533;`&#1071;&#65533;d)V&#65533;&#65533;2&#65533;f&#65533;&#65533;a&#65533;5D&#65533;\i{[ &#65533;a&#65533;%<&#65533;&#65533;&#65533;&h&#65533;&#65533;:&#65533;'&#65533;&#65533;G9
"0-&#65533;RZ&#65533;&#65533;&#65533;&#65533;c&#65533;	&#65533;&#65533;N&#65533;.&#531;&#65533;&#65533;&#65533;Cb &#65533;&#13415;[&#542;&#65533;	'&#65533;&#65533;Y`!r&#65533;&#65533;MX&#65533;&#65533;!	&#65533;&#65533;&#65533;!H&#65533;Mh&#65533;&#801;"&#65533;.,J&#65533;Z(&#65533;c&#65533;&#65533; &#65533;/&#65533;&#65533;|&#65533;&#65533;"&#65533;CH;&#65533;&#65533;&#65533;&#65533;&#65533;&#65533;4`&#65533;&#46707;v&#65533;8 &#65533;2&#65533;&#65533;Sn0&#65533;[0&#65533;!]&#1613;&#65533;&#1869;6iB&#65533;&#65533;Fra&#65533;&#1944;.&#65533;[&#65533;&#65533;K&#65533;&#65533;J&#65533;&#65533;1&#65533;J6#&#65533;&#65533;&#65533;Y[b"&#65533;&#65533;&#65533;&#65533;&#65533;&#304;&#65533;~&#65533;Y`&#65533;]\@6e]&#65533;&#65533;C&#1509;J=&#65533;2&#65533;&#65533;&#65533;!p(&#65533;&#65533;&#65533;&#65533;&#65533;k&#65533;&#65533;QbN`&#65533;&#65533;M&#65533;&#65533;&#140;6&#65533;&#65533;7&#65533;&#65533;)&#1461;&#65533;&#65533;5&#65533;Y &#65533;`@&#65533;d&#65533;&#65533;	&#65533;H&#65533;-J&&#65533;`Y&#65533; &#65533;{&#65533;&#65533;&#65533;W&#65533;&#340;&#21750;&#65533;&#65533;&#65533;&#65533;G&#1543;]&#65533;(&#65533;&#65533;&#65533;&#492;`O&#65533;&#65533;>6%XHP(*k&#65533; ?&#1212;&#65533;+Xrxb&#65533;T`T4l&#65533;&&#65533;H&#65533;&#65533;za&#65533;&#65533;&#65533;h&#65533;&#65533;-&#65533;&#65533;Qi&#65533;&#65533;&#65533;Sm&#65533;H&#65533;R&#65533;,&#65533;&#585;\&#65533;&#65533;&#65533;Z&#65533;&#65533;&#65533;8H&#65533;&#65533;IN&#65533;4DW&#65533;aOX&#65533;*&#65533;&#65533;x&#405;&#65533;p&#65533;@BD&#65533;&#65533;&#65533;[h.&#1068;&#65533;&#65533;.	&#65533;&#930;.*&#65533;B!)L\&#65533;2&#65533;*&#65533;i&#65533;u!&#65533;J=8J&#901;&#65533;&#65533;&#65533;(&#65533;&#65533;&#65533;6&#65533;&#65533;&#65533;&#65533;a&#65533;i&#65533;&#65533;n&#65533;&#65533;g10&#65533;)&#65533;j&#65533;?&#65533;=y&#65533;ai&#65533;iK	&#65533;/&#65533;&#65533;W&#65533;9&#65533;2&#65533;.0&#65533;&#65533;H&#65533;9x&#65533;9@h&#65533;8&#65533;;&#65533;&#65533;9 kX&#65533;&#65533;$$&#65533;&#65533;&#65533;L&#65533;h&#65533;	&#65533;	]&#2037;&#65533;91LJ&#65533;&#65533;.&#65533;&#65533;&#65533;[
&#65533;i0&#65533;_&#65533;0&#65533;&#65533;&#65533;]3&#65533;&#65533;&#65533;I&#65533;+	&#65533;&#698;&#65533;P&#65533;pK&#65533;.&#65533;P&#65533;&#65533;&#737;(A&#65533;<&#65533;&#65533;&#65533;KMb&#65533;&#65533;&#65533;&#65533;&#65533;&#65533;&#65533;&#520;&#65533;[r&#65533;J&#65533;&#65533;r8&#65533;&#65533;&#65533;&#65533;&#65533;&#65533;2&#65533;	#&#65533;H,0\&#65533;*&#65533;&#65533;gM0&#65533;5&#65533;u`&#65533;&#65533;&#65533;\n&#65533;jf!:Z&#65533;#&#65533;5%&#65533;)x&#65533;&#65533;HB:rLz&#65533;0&#65533; &#65533;.X&#65533;X&#65533;(Du&#65533;&#65533;&#65533;e&#65533;U&#65533;&#65533;&#65533;&#65533;&#65533;&#65533;&#65533;&#65533;&#65533;?Q&#65533;Sj/4]&#65533;"&#65533;&&#65533;&#65533;>&#65533;b&#65533;i9&#1077;a&#65533;ph:&#65533;&#65533;0u&#65533;]1&#65533;&#65533;g&#65533;&#65533;OI"`&#65533;&#65533;&#65533;J0&#65533;nMy;&#65533;&#65533;&#65533;N&#65533;&#65533;a&#65533;&#65533;&#65533;&#65533;&#65533;]&#65533;&#65533;a&#65533;&#65533;&#65533;&#65533;&#65533;d&#65533;&#65533;&#65533;!&#65533;&#65533;&#65533;p&#65533;5g&#65533;&#65533;&#65533;<
+&#65533;&#65533;g&#65533;z&#65533;D8&#65533;&#65533;&#65533;&#706;6&#65533;3 &#65533;&#65533;&#65533;&#65533;;)&#65533;&#65533;&#65533;8&#65533;$&#65533;a&#1943;&#65533;&#65533;&#65533;&#65533;W&#65533;q&#65533;&#65533;&#65533;p&#65533;&#1922;&#65533;&#65533;=&#65533;&#65533;&#65533;&#65533;`:i&#65533;+, &#65533;)&#65533;&#65533;a&#65533;&#65533;&#65533; &#65533;&#65533;&#65533;&#65533;X&#65533;&#65533;&#65533;&#65533;PN&#65533;&#65533;&#65533;&#65533;&#65533;j&#65533;b&#65533;3 &#65533;m&#540;&#65533;;JPQ&#65533;nHy&#65533;&#65533;1&#65533;&#1206;}eCgB&#65533;&#65533;hD&#65533;d&#65533;&#65533;&#65533;]#A&#65533;N&#65533;&#65533;`S&#65533;+&#65533;&#65533;Kk &#65533;&#65533; P{p&#65533;R&#65533;b&#65533;BU3<&#65533;&#65533;&#65533;&#1914;&#65533;&#65533;&#65533;&#65533;&#65533;4&#65533;\X]7&#5410;&#65533;&&#65533;b&#65533;_&#65533;B&#65533;&#65533;&#65533;[&#65533;&#65533;&#65533;&#19994;&#65533;&#65533;1&#65533;&#65533;2$	/P&#65533;o	&#65533;&#65533;&#65533;&#65533;&#65533;&#33941;&#65533;	<{/&#65533;X`*(&#65533;/@)-)v&#65533;&#1910;a@"e5&#65533;X8X&#65533;&#65533;&#778;&#65533;&#65533;"&#65533;~<&#65533;O1&#65533;}-&#54939;&#1789;D&#65533;&#65533;{&#65533;&#65533;&#65533;?Y&#772;&#65533;.l&#65533;o&#65533;4&#65533;&#65533;&#65533;&#65533;M &#1412;&#65533;UB&#65533;&#65533;&#65533;(p&#65533;&#65533;&#65533;&#65533;[	a&#65533;H&&#65533;S&#65533;&#65533;<&#65533;%-&#65533;0&#65533;&#65533;&&#65533;&#65533;&#65533;PfkA};&#65533;M&#65533;&#65533;Vg&#65533;&#65533;4R&#65533;t&#65533;&#65533;%&#65533;4&#65533;|&#65533;	&#65533;-&#65533;n&#65533;k&#65533;n&#65533;2d&#526;qT&#65533;&#65533;b;e&#65533;T&#65533;&#65533;&#65533;&#65533;/s^&#65533;"&#401;&#65533;0`&#65533;&#65533;a&#1573;A/_RJ&#65533;&#65533;&#65533;&#65533;)&#65533;p&#65533;&#65533;&#65533;'C&#65533;X&#1188;&#65533;,OB&#65533;rS&#65533;&#65533;hu&#65533;&#65533;&#65533;,xX@&#65533;&#65533;&#65533;D&#65533;&#65533;cl&#65533;&#392;1c&#400;&#65533;p&#1610;&#65533;&#65533;o&#1784;ua&#65533;&#65533;&#1513;&#65533;&&#65533;x&#65533;%&#65533;&#65533;c&#194;{&#65533;&#803;1b&#65533;t&#65533;&#65533;iS&#65533;(T&#65533;P&#65533;&#65533;&#65533;&#65533;&#65533;.OA&#1850;&#65533;&#65533;&#1543;&#2029;q&#1518;l&#65533;3&#65533;&#65533;N&#65533;&#65533;&#683;a&#65533;^iz&#65533;2&#65533;'N&#65533;^&#858;&#65533;j&#65533;O&#65533;xr&#65533;&#1035;6&#65533;&#65533;&#40067;&#65533;&#65533;v&#65533;{&#65533;)&#65533;2c&#65533;T	3&#65533;&#65533;!8&#65533;&#65533;Dy&#65533;&#65533;Q+&#65533;&#65533;by
&#65533;i&#65533;A&#65533;&#65533;7&#65533;FB]u&#65533;0&#65533;&#65533;@sO=&#65533; &#65533;&#65533;&#65533;&#65533;=u&#65533;k&#65533;&#65533;k&#65533;Q&#65533;X&#65533;`&#65533;M=,&#231628;*O&#65533;&#65533;&#65533;SI&#65533;'1!&#65533;#K&#65533;K5&#65533;TY&#65533;C?1t&#65533;CU&#65533;xd&#65533;R&#65533;&#65533;T&#65533;&#65533;&#65533;&#65533;&#65533;RNF&#65533;&#65533;b~N&#65533;f&#65533;MEJeE&#65533;&#65533;&#65533;Q2&#65533;x2P&#65533;P &#65533;&#65533;5aW&#65533;&#65533;W&#65533;&#65533;H/&#65533;X&#65533;2&#65533;&#65533;&#65533;#&#65533;&#65533;Cil"&#65533;1&#65533;`&#65533;F&#65533;&#65533;M-&#65533;&#65533;OBUP&#65533;&#65533;&#65533;&#1295;N&#65533;D&#65533;O)&#65533;AW&#65533;^ VV&#65533;&#65533;&#65533;&#65533;&#65533;&#65533;Am8C$&#65533;u&#65533;[w&#407;\&#65533;&#65533;&#65533;&#65533;&#65533;&#65533;kE&#65533;&#65533;	0&#65533;)s1&#65533;4G1&#65533;d&#65533;,&#65533;H&#65533;iph&#65533;	&#65533;&#65533;y&#65533;&#65533;)&#65533;k&#65533;m&#65533;&#65533;&#65533;&#65533;a&#65533;	Q&#65533;3&#65533;g&#65533;p4&#65533;Q&#65533;q&#65533;0&#65533;&#65533;&#65533;&#65533;a's@&#65533;&#65533;&#65533;&#65533;sp&#65533;	&#65533;CyA+&#65533;&#65533;&#65533;D&#65533;&#65533;1&#65533;4&#65533;&#65533;&#65533;&#65533; &#65533;E&#65533;&#65533;%&#65533;&#65533;QN&#65533;&#65533;&#65533;k&#65533;&#65533;+&#65533;
Z!&#579;&#65533;H&#65533;&#65533;[&#65533;&#65533;&#65533;nkW|q&#65533;_x&#65533;A_4&#65533;&#65533;yK&#65533;&#65533;&#65533;&#65533;_&#65533;2&#65533;2&#65533;l&#65533;&#1553;Ka&#65533;&#65533;&#65533;zB&#65533;OX&#65533;_&#65533;j&#65533;&#65533;&#65533;Q&#65533;=&#65533;c&#65533;&#65533;b&#65533;:&#65533;&#65533;G&#65533;&#65533;&#65533;&#65533;&#65533;&#65533;&#65533;E&#65533;&#65533;]&#65533;+&#65533;&#65533;&g0&#65533;&#65533;	c&#65533;5c&#65533;I&#65533;&#65533;&#65533;&#65533;&#65533;;&#65533;&#65533;t0&#65533;&#65533;QS&#65533;B(;&#65533;0&#65533;&#65533;;&#65533;&#65533;2GM\&#65533;,&#65533;O&#65533;B&#65533;&#65533;\5&#65533;r7&#65533;&#65533;m&#65533;&#65533;I&#65533;{&#65533;A[u&#65533;]&#65533;&#65533;&#65533;&#65533;&#65533;&#65533;l&#65533;P~3&#65533;V+mx&#65533;&#65533;+&#65533;&#65533;<\	&#65533;e&#65533;m&#65533;5&#65533;:&#65533;	&#65533;1&#65533;c&#65533;+&#65533;0,&#65533;x&#65533;&#65533;y&#65533;&#65533;&#65533;
0&#65533;&#65533;Z&#65533;&#65533;&#1956;u&#65533;&#65533;&#65533;&#65533;&#65533;n&#65533;&#65533;&#65533;k&#65533;&#65533;&#65533;&#65533;HM&#65533;p&#65533;,`!&#65533;c&#65533;K
s&#65533;&#65533;12&#65533;
*&#65533;&#65533;T&#65533;&#65533;&&#65533;P&#65533;&#65533;&#65533;D&#65533;T&#65533;&#65533;&#65533;&#65533;&#65533;&#65533;&#892;
&#65533; &#65533;G<"* 2!&#65533;&&#65533;"&#65533;&#65533;G&#65533;&#65533;&#65533;S&#65533;&#65533;W&#65533;V7&#65533;Ka&#65533;&#65533;&#65533;&#65533;AcB3@&#65533; &#65533;C,p!g7&#65533;B&#1712;&#65533;8|&#65533;u&#65533;0&#65533;p&#65533;-&#65533;&#65533;&#65533;`G2<&#65533;%#A&#65533;G.b&#65533;&#65533;&#65533;&#65533;&#65533;mO&#65533;`&#65533;&#65533;(E*O&#65533;&#975;2&#1393;.&#1281;&#65533; &#65533;&#65533;&#493;&#65533;NnX&#65533;&#65533;Z!Y\&#65533;&#65533; Oi]N&#65533;
O&#65533;&#65533;M&#65533;&#65533;#D&#65533;P&#65533;5 &#65533;&#65533;h&#65533;&#65533;B&#65533;B&#65533;hp'&#65533;&#65533;&#65533;QZ&&#65533;&#65533;&#65533;j&#65533;$&#65533;&#65533;$&#65533;&#65533;j.i&#65533;&#65533;&#65533;&#65533;v@)&#65533;&#1152;&#65533;Q&#65533;,b&#65533;Ne&#65533;&#65533;y&#65533;-Q&#65533;J&#65533;&#65533;'&#65533;Y&#65533;&#65533;ylynb&#65533;&#65533;&#65533;!	O&#65533;]%=&#65533;
&#452;OY&#65533;Ye6&#202;Ml&#65533;}&#65533;E&#65533;&#65533;&#65533;
;P&#65533;M&#65533;&#65533;&#65533;&#1126;&#65533;?p&#65533;&#65533;y&#65533;	 &#65533;x&#65533;AY&#65533;&#65533;ef&#65533;/&#65533;&#65533;&#65533;+&#65533; &#65533;4(gr&#65533;&#65533;&#65533;r&#65533;tkapPED&#65533;&#65533;&#65533;W#$0&#65533;&#65533;&&#65533;&#65533;f)&#65533;&#65533;&#65533;&#65533;Ct&#18127;&#23583;&&#65533;&#65533;
&#65533;&#65533;!dA&#1216;4&&#65533;&#65533;H&#65533;&#65533;3&#65533;An&#65533;D&#65533;&#65533;&#65533;&#65533;&#65533;&#65533;&#65533;&#65533;Ex&#65533;_\&#65533;&#65533;CZAbx"
[&#65533;&#65533;^&#65533;P&#65533;#s&#256;C&#65533;&#65533;&#65533;&#65533;&#65533;AQ&#405;\&#65533;&#65533;LajGvm9&#65533;&#65533;&#65533;5SJm&#65533;T&#65533;&#65533;6&#65533;j&#65533;BQ&#65533;&#65533;I&#65533;&#65533;&#65533;&#65533;&#65533;&#1476;&#1168;&#1621;&#65533;m&#65533;D-&#65533;Q&#65533;&#65533;&#65533;&#65533;&#65533;NJv&#65533;DPCq&#65533;S&#65533;&#65533;&#65533;9&#65533;&#65533;p0	"&#65533;(x&#1366;^&#65533;*Jz&#65533;T[&#65533;&#65533;&#65533;&#65533;&#65533;&#65533;&#65533;&#65533;&#65533;&#65533;&#65533;&#65533;&#65533;L&#65533; T&#65533;%U!&#65533;&#65533;RPR&#65533;(o=&#65533;`&#65533;)&#65533;&#65533;4&#65533;.&#65533;'&#65533;&#65533;&#65533;&#65533;8F|&#65533;&#65533;&#65533;&#65533;&#65533;W&#65533;s&#65533;&#65533;g&#65533;(&#65533;&#65533;k_)&#65533; &#65533;&#65533;#&#65533;&#65533;&#65533;d&#65533;&#65533;&#65533;@=&#65533;&#65533;&#65533;H&#65533;&#65533;&#65533;1U&#65533;d$5Y&#65533;q&#65533;Q*&#65533;&#65533;&#65533;&#65533;&#65533;&#65533;,8a&#65533;&#65533;!u&#65533;$C8&#65533;&#65533;&#65533;&#65533;ByC(8&#1226;&#617;&#65533;2&#65533; &#65533;,&#660;&#65533;/A&#302;&#65533;&#65533;&#65533;RZ#Pi&#65533;010&#65533;]x&#65533;S&#65533;
&#65533;&#65533;&#27089;&#65533;&#1669;!x&#65533;&#65533;&#65533;&#65533;&#65533;&#65533;&#65533;V&#65533;&#65533;x&#65533;~&#65533;&#65533;&#65533;/&#65533;"&#65533;&#65533;&#65533;_5)&#65533;&#65533;&#65533;&#65533;8&#65533; &#65533;Z&#65533;:&#65533;&#65533;i&#65533;&#65533;&#65533;&#65533;&#65533;+<&#65533;`&#65533;Z&#65533;}&#1311;&#65533;t&#65533;RO&#65533;s&#65533; [&#65533;&#65533;&#65533;p&#65533;&&#65533; b&#65533;t&#65533;&#65533;	a&#65533;" a&#65533;Z&#65533;"&#65533;&#65533;&#65533;hR&#65533;&#65533;Q&#65533;`&#65533;2&#65533;&#65533;\&#65533;&#65533;&#65533;L,^&#65533;&#65533;&#65533;`&#65533;'&im&#65533;&#65533;&#65533;/&#65533;&g9&#65533;&#65533;&#65533;M&#65533;&#65533;K)P&#65533;S&#65533;&#65533;X&#65533;fz&#65533;k&#65533;&#65533;&#65533;S&#65533;~&#65533;&#763;	&#65533;&#65533;&#65533;&#65533;&#65533;0&#65533;M&#65533;&#65533;&#65533;&#65533;M&#65533;'&#65533;H&#65533;&#65533;`&#65533;O&#65533;O}&#65533;0|)&#65533;`d&#65533;&#65533;qH&#65533;g(V&#65533;14S&#65533;@&#51330;"&#65533;&#472;&#65533;J#&#65533;&#65533;A&#65533;&#1534;*1&#65533;:za&#65533;a9&#65533;&#65533;&#65533;&#65533;X&#65533;4&#65533;&#65533;Uv@&#65533;
W&#65533;&#65533;&#65533;&#65533;&#65533;'&#65533;&#65533;	&#65533;G&#65533;Hy&#65533;&#65533;>&#65533;&#65533;cu&#65533;e@&#65533;&#65533;M&#65533;&#65533;&#65533;&#65533;g uB&#771;&#65533;&#65533;V6)&#65533;&#65533;&#65533;&#65533;&#65533;#&#65533;&#65533;&#65533;&#65533;&#65533;&#65533;&#65533;&#65533;&#65533;&#65533;&#65533;&#65533;&#1537;&#65533;&#65533;uN&#65533;&#65533;&#65533;&#65533;8&#65533;b&#65533;&#65533;&#65533;W&#65533;&#65533;F&#65533;y#&#65533;&#65533;z&#65533;&#51875;&#65533;U0&#65533;0&#65533;c&#65533;R&#65533;&#65533;8&#65533;&#65533;&#65533;&#65533;&&#65533;&#65533;&#65533;&#65533;&#65533;&#65533;&#65533;&#65533;g%&#65533;&#57711;]p&#65533;f&#65533;#L&#65533;
O@&#65533;M)&#65533;t&#65533;1U&#65533;&#65533;&#65533;&#65533;&#65533;(&#65533;&#65533;+i"
BIh&#65533;P&#65533;[&#65533;G&#65533;Aj}&#65533;&#65533;t&#65533;G&#65533;&#65533;>&#65533;&#65533;S&#65533;&#65533;+ K	&#65533;&#65533;Lc&#65533; / 4,i&#65533;&#65533;rm&#65533;%&#65533;&#1158;.7&#65533;&#65533;_&#65533;&#65533;o&#65533;&#65533;&#65533;&#65533;&#65533;&#65533;&#65533;z&#65533;&#65533;;7,&#65533;3]&#65533;"&#65533;1&#65533;Ju!;0&#65533;$&#65533;
$b&#65533;&#65533;&#65533;&#65533;&#65533;5|%&#1756;&#65533;&#65533;&#65533;&#65533;29Fffa&#65533;N&#65533;&#65533;~&#65533;CM&#1952;&#65533;a&#65533;&#65533;&#65533;P&#65533;Al&#65533;&#65533;&#65533;E&#65533;&#65533;&#65533;&#65533;&#65533;A0)&#65533;(&#65533;
&#65533;t&#65533;&#369;A&#65533;&#65533;&#65533;&#65533;&#65533;&#452;_kT&#664;&#65533;,&#65533;&#65533;&#65533;AH5 &#65533;&#65533;
}L&#65533;&#65533;&#65533;C@Dp&#65533;&#65533;hA &#65533;(F&#65533;&#65533;&#65533;1x&#65533;I\U=&#65533;h&#65533;G&#65533;,&#65533;k&#65533;GJX&#65533;rp&#65533;IT&#65533;Y&#514;&#65533; (&#65533;I&#65533;&#65533;&#65533;&#65533;&#1107;&#1543;&#65533;	&#65533;^&#65533;&#65533;S&#65533;H&#65533;
&#65533;+&#65533;&#65533;b5&#65533;&#65533;&#65533;&#65533;&#257;&#65533;&#65533;&#65533;&#65533;&#65533;&#65533;*&#65533;#&#65533;&#65533;.&#65533;Ba&#65533;-&#65533;&#65533;AS&#65533;&#202;C,h&#65533;>.&#689;bGuA%&#65533;Ah&#65533;i&#65533;&#65533;&#1050;$*&#65533;&#65533;[O<Dl&#65533;4&#65533;$&#65533;q%S&#65533;&#65533;&#362;|@&#65533;&#65533;&#65533;&#65533;@&#65533;mO&#65533;&#65533;&#65533;$&#65533;I&#65533;&#65533;&#65533;P&#65533;&#65533;&#65533;&#65533;&#65533;&#386;&#65533;&#65533;&#65533;&#65533;&#65533;&#65533;A&#65533;y&#181;`&#65533;8&#65533;&#65533;*8&#65533;rL&#65533;&#65533;s&#65533;&#65533;&#65533;&#65533;&#65533;&#65533;+x&#65533;&#65533;M&#65533;y&#65533;&#65533;7A&#65533;&#65533;&#65533;&#65533;&#65533;&#65533;&#65533;&#65533;&#65533;c &#65533;,&#65533;G8&#65533;/P&#65533;O@&#65533;,Vb&#65533;I&#65533;&#65533;+&#257;&#65533;Q'&#65533;2&#65533;1&#65533;%&#65533;&#65533;h[&#65533;&#65533;5&#65533;+$CH&#65533;&#65533;x&#65533;f&#65533;A-&#65533;&#65533;&#65533;T&#65533;&#844;&#65533;X[Ne&#65533;&#65533;&#65533;&#65533;&#65533;C5H&#65533;&#65533;&#65533;R@T&#65533;&#65533;@&#65533;"&#65533;(<&#65533;&#65533;&#65533;&#65533;d&#65533;&#1025;B&#65533;A&#1393;&#65533;&#65533;d&#65533;	&#65533;t&#65533;Q&#65533;&#65533;&#65533;&#65533;`&#65533;&#65533;$C0lBl&#65533;Q&#65533;	T]2&#65533;&#65533;&#65533;&#65533;&#65533;&#65533;&#65533;&#65533;C&#65533;EAZAS/&#65533;&#65533;5&#65533;pA&#65533;&#65533;:`&#65533;1&#65533;Bt<DA&#65533;&#65533;N&#65533;D<&#65533;a&#65533;(&#65533;&#65533;K&#65533;&#65533;B-&#65533;B+&#65533;&#65533;@&#65533;&#65533;&#950;D&#65533;&#65533;&#65533; &#65533;&#65533;LT&#65533;y%&#65533;i&#65533;P&#65533;&#65533;BBhbb2&#65533;&#65533;mK&#65533;HTlY&#65533;&#65533;=A"&#65533;&#65533;Vp)&#65533;&#65533;&#65533;&#65533;&#65533;&#65533;&#65533;&#322;&#65533;O&#65533;&#65533;&#65533;l,HlD&#65533;XO &#65533;O&#65533;&#65533;U&#65533;&#65533;&#65533;A&#65533;r&#65533;8%&#65533;+&#65533;&#65533;&#65533;E&#65533;f&#65533;&#65533;&#65533;&#65533;&#65533;&#65533;5&#65533;&#65533;4I&#65533;&#65533;&#65533;&#65533;&#65533;&#65533;8&#65533;&#65533;&#65533;P&#65533; 0&#65533;B'&#65533;&#65533;(,l&#65533;M&#65533;B&#65533;"B&#769;&#65533;)&#65533;&#65533;&#65533;&&#65533;c;&#65533;&#65533;&#65533;"&#65533;&#65533;&#65533;&#65533;&#65533;&#310;&#65533;B&#65533;#{,xA0&#65533;&#65533;P&#65533;&#65533;&#65533;&#1079;&#65533;o&#65533;&#65533;&#65533;L&#65533;O&#65533;CG&#65533;&#65533;
f&#65533;d>W&#65533;)|&#65533;&#65533;&#65533;&#65533;E&#65533;Nx&#65533;&#65533;A&#65533;&#65533;P0&#65533;\&#65533;&#65533; 	&#65533;  d &#217;tV&#65533;&#65533;i&#65533;&#65533;&#65533;&#65533;&#65533;`&#65533;&#65533;&#65533;&#65533;W&#65533;&#65533;DEd&#1688;&#65533;&#65533;&#65533;&#65533;&#65533;&#65533;&#65533;&#65533;~&#65533;N&#65533;&#65533;\9&#65533;aA&#65533;&#65533;&#65533;&#65533;&#140;&#65533;G&#65533;-T&#65533;&#262;&#65533;&#65533;&#65533;&#65533;&#65533;,&#65533;#\B'#&#65533;1B,&#65533;^B9"2&#65533;"&#65533;&#65533;&#65533;&#65533;yDk&#65533;&#65533;&#65533;&#65533;F)&#65533;&#65533;&#65533;&#65533;&#65533;&#65533;&#65533;&#65533;&#65533;M&#65533;|&#65533;&#65533;q&#65533;X@	&#65533;&#65533;&#65533;&#65533;|l&#65533;J&#65533;&#65533;&#65533;&#1415;&#1610;.>	F&#65533;&#65533; &#65533;&#65533; c&#833;'t&#65533;&#65533;n&#65533;f2F&#65533;+&#65533;j'&#65533;&#65533;,L1d&#65533;/&#65533;&#65533;L&#65533;&#65533;&#65533;]&#65533;&#65533;Vi&#65533;J&#65533;&#65533;&#65533;,&#65533;d&#65533;&#65533;&#65533;&#65533;&#65533;&#65533;&#65533; n'&#65533;A&#65533;',&#65533;+&#1281;&#65533;&#65533;&#65533;&#65533;&#65533;;&#65533;aT8I&#65533;&#65533;rT&#65533;pB&#65533;&#65533;CH&#65533;c(&#65533;F&#280;dt&#1304;&#65533;&#65533;&#5643;&#65533;&#65533;&#65533;[F=T%&#65533;w&#65533;FkL&#65533;&#65533;&#65533;@B&#769;/&#65533;Y&#65533;=E&#1281;&#65533;&#65533;&#65533;:&#65533;&#65533;&#65533;W&#65533;&#65533;&#65533;&#65533;
,&#65533;G&#65533;&#65533;N&#65533;;&#65533;&#65533;2&#65533;U&#65533;Rf&#65533;pA&#65533;&#65533;&#65533;"&#65533;&#65533;&#65533;&#65533;&#65533;&#65533;&#65533;P&#65533;&#65533;&#65533;c&#65533;lU&#65533;&#65533;&#65533;&#65533;D~dR&#65533;&#65533;4&#65533;AD&#65533;$&#65533;Du&#65533;&#65533;&#65533;/&#65533;kd C(&#65533;#XTau&#65533;bzA\V&#65533;&#65533;	&#65533;v&#65533;+&#65533;&#65533;b&#517;&#65533;1&#65533;y&#65533;D;V&#65533;t&#65533;+&#65533;&#65533;NZ9RU&#65533;p&#65533;WhE&#65533;4&#65533; &#65533;&#65533;&#65533;&#65533;S\AT&#65533;hn&#65533;0&#65533;&#65533;i&#65533;l&#65533;&#65533;H[[@&#65533;M&#65533;&#65533;R&#65533;&#1897;&#65533;&h&#513;r&#65533;&#65533;y8&#65533;&#65533;%&#65533;&#65533;*&#65533;.GK&#65533;1 &#65533;&#65533;&#65533;A&#65533;A&#65533;d&#65533;MU&#65533;&#65533;&#65533;!&#65533;r&#65533;&#65533;Hf &#65533;+&#65533;S&#20226;&#65533;&#65533;O&#65533;&#65533;u,&#65533;9&#65533;&#65533;&#65533;A(&#65533;$&#65533;&#65533;P&#65533;&#65533;+$&#217;&#65533;&#157;&#391;[&#65533;&#65533;&#65533;&#65533;&#65533;&#353;&#65533;;$&#65533;,PQx&#65533;b&#65533;&#65533;<aLM&#65533;&#65533;&#65533;&#65533;&#65533;k&&#65533;&#65533;&#65533;&#65533;`k&#65533;&#65533;&#1088;PD&#65533;.,&#65533;&#65533; '&#1817;&#65533;&#65533;*&#65533;&#65533;0&#65533;&#65533;&#65533;&#65533;MLY&#65533;&#65533;&#65533;&#65533;&#65533;Y&#65533;&#65533;h-&#65533;&#65533;[M&#65533;&#65533;&#59804;D($&#65533;&#65533; JF@)&#1824;\&#65533;=+&#65533;&#65533;G&#65533;2P!Y&#65533;.I&#65533;H&#65533;l
D&#65533;1&#65533;H#&#65533;&#65533;&#65533;&#65533;L<&#65533;&#65533;m&#65533;BEXDFD&#513;&#65533;&#65533;&#65533;lt^ "&#65533;&#65533;&#65533;&#65533;&#65533;]&#65533;N&#65533;&#65533;|&#65533;&#65533;&#65533;n&#65533;&#65533;i&#65533;ZO&#65533;&#65533;U&#65533;0ev
G&#65533;g6&#65533;)&#65533;&#65533;&#65533;&#65533;&#65533;@@&#65533;&#65533;&#65533;b&#65533;&#65533;
JEe&#65533;&#1556;l&#1391;`H&#65533;&#65533;T&#65533;&#65533;&#65533;-&#65533;l*&#65533;&#65533;J&#65533;&#65533;&&#65533;bsX_&#65533;&#65533;&#65533;0&#65533;Nf&#65533;Mf&#1916;&#65533;&#65533;`&#65533;l&#65533;&#65533;O&#65533;&#65533;&#315;kut&#65533;yz&#65533;*&#65533;&#65533;sL+&#65533;H&#65533;&#65533;&#65533;&#65533;GD&#65533;&#65533;&#65533;:&#65533;&#65533;EJ4&#65533;fp&#65533;&#65533;&#65533;_H&#65533;jC&#65533;V&#65533;&#65533;%&#1856;&#65533;X&#65533;&#65533;F&#65533;Z&#65533;=0(%dH&#65533;&#65533;&#65533;&#65533;&#65533;W&#65533;&#65533;Y,<&#65533;&#65533;2&#65533;&#65533;~n&#65533;J&#65533;A9&#65533;&#65533;'&#65533;x&#65533;V7&#65533;&#65533;&#65533;&#65533;dQU&#65533;(&#65533;9&#65533;&#65533;; &#65533;&#65533;^&#65533;<I&#65533;!&#65533;&#65533;$2&#65533;&#65533;&#65533;=&#65533;DE-&#65533;&#65533;imp:&#65533;:&#1516;&#65533;P&#65533;!&#654;IX&#65533;&#65533;&#65533;%&#65533;pOVPL&#65533;9&#65533;&#65533;2&#65533;&#65533;&#65533;<B&#65533;&#65533;A$,&#65533;,Bf&#65533;&#1393;8L&#65533;&#65533;&#65533;!&#65533;SP&#65533;&#65533;i&#65533;&#65533;&#65533;&&#65533;&#65533;@4q'~&#65533;:&#65533;&#65533;&#65533;&#176;&#65533;&#65533;&#65533;m&#65533;^&#65533;r	&#65533;&#65533;&#65533;35&#65533;&#65533;V&#65533;&#65533;H&#65533;&#65533;&#65533;8&#65533;&M&#65533;&#65533;n&#65533;LNa^&#65533;1&#65533;0&#65533;&#65533;&#65533;&#65533;&#65533;&m&#65533;&#65533;g(&#65533;&#65533;&#65533;&#65533;&#65533;1&#65533;4&#65533;/\_z$+&#65533;&#65533;/&#65533;s&#65533;&#65533;&#65533;!G&#65533;&#65533;+u<&#65533;&#65533;&#876;&#65533;&#65533;y&#65533;&#190;d' C&#65533;&#65533;%zt$&#65533;&#65533;&#65533;B&C&#65533;d^%q)&#65533;&#65533;&#65533;5&#65533;&#65533;c2&#1035;L&#65533;&#65533;I&#65533;*&#65533;,0&#65533;.&#65533;~&#65533;&#911;4g&#65533;&#65533;7&#65533;n&#65533;&#65533;JO&#65533;&#65533;0&#65533;&#65533;j<&#65533;&#1094;&#65533;&#65533;V&#65533;&#65533;&#65533;&#65533;&#65533;&#65533;&&#65533;<Cl&#65533;&#65533;PA/,N&#356;D &#65533;'*&#65533;&#65533;d&#65533;/&#65533;&#65533;&#65533;&#861;TxA+|&#1674;&#65533;&#65533;&#1841;(Ax&#65533;8&#65533;&#65533;:$<+
&#65533;&#65533;j&#65533;&#65533;&#65533;ABE&#65533;&#65533;0&#65533;&#65533;&#65533;j&#65533;&#65533;&#65533;N$&#65533;;&#65533;D2&#65533;&#65533;&#65533;`B&#65533;&#65533;&#65533;&#65533;HQ&#65533;Af}Z&#65533;
C,t &#65533;-&#65533;B+&#65533;A&#65533;&#65533;&#65533;@&#65533;&#65533;0.&#65533;&#65533;(&#65533;c&#65533;
C'&#65533;i&#65533;|&#65533;&#65533;&#65533;&#65533;&#65533;&#65533;0t&#65533;&#65533;\&#65533;i&#65533;&#65533;uo&#65533;R&#1921;&#65533;&#65533;4&#65533;&#65533;&#65533;mqZ| &#65533;&#65533;Q1,T&#65533;|&#65533;&#65533;S/&#65533;&#65533;&#65533;F&#65533;&#65533;C&#1313;&#65533;&#65533;&#65533;ziS&#65533;&#65533;&#65533;*3&#65533;&#65533;&#65533;hm:U&#65533;f&#65533;,&#65533;&#65533;&#65533;^&#65533;G&#65533;&#65533;&#65533;&#65533;&#65533;j~xIR@&#65533;<&#65533;u&#65533;C&#65533;&#432;&#189;PF&#65533;&#65533;<Z&#65533;,&#65533;G<&#65533;"B&#257;&#65533;&#65533;a_&#65533;1&#65533;&#65533;B&#65533;&#65533;&#65533;*;ve&#65533;3&#65533;(&#65533;BuB&#65533;&#65533;1&#65533;&#65533;&#65533;&#65533;&#65533;h&#65533;=a/&#65533;&#65533;/&#65533;5&#65533;&#65533;b&#65533;&#65533;&#65533;h&#65533;&#65533;&#541;7r&#65533;,43&#65533;w;,&#65533;&#65533;=&#65533;&lV&#65533;imU&#65533;&#65533;lJ73&#65533;0&#65533;s&#65533;f D0B	7&#1075846; &#65533;&#65533;m&#65533;&#65533;bW74E&&#65533;G&#65533;h;,&#65533;!&#65533;&#65533;Q&#65533;h{'	&#65533;fF$0&#65533;&#65533;I%&#65533;]&#866;D@&#65533;-&#65533;3&#65533;T&#65533;H&#65533;%&#65533;B&#65533;&#65533;&#65533;GG&#65533;B&#65533;&#65533;&#65533;BI}D|s&#65533;'&#65533;^&#65533;$M&#1537;'(P&#65533;i&#65533;&#65533;,&#674;&#65533;&#65533;^ij$&&#65533;&#65533;0^&\ &#65533;~&#65533;&#65533;&#65533;|&#65533;
&#65533;@a&#65533;&#65533;[AP&#65533;8&#65533;B0T&#65533;'&#65533;&#65533;&#65533;dj&#668;&#65533;&#65533;8'&#1384;Dqx8&#65533;&#65533;*&#65533;&#65533;oB&#65533;b&#65533;&#65533;Ee$&#65533;55&#65533;D&#65533;U&#65533;Q&#65533;l&#1417;c&#65533;&#65533;n&#65533;w8y&#65533;&#65533;,d&#65533;&#65533;"&#65533;P&#65533;)'&#546;&#65533;Mkb&#65533;p&#65533;&#65533;BY&#65533;&#65533;&#65533;&#65533;++&#1582;&#65533;&#65533;&#65533;V&#65533;0&#65533;O$'X&#65533;{&#162;&#65533;&#65533;&#65533;S8&#65533;r&#65533;&#65533;Eg&#65533;&#65533;FP&#65533;$ &#65533;=\&#65533;(F&#65533;&#65533;&#65533; &#65533;rt+4s&#65533;u&#65533;:&#65533;H&#65533;y&#65533;&#65533;,&#1028;&#65533;&#774;	&#1640;&#65533;
&#65533;&#65533;&#65533;d&#65533;j&#65533;&#522; &#65533;mQ`&#65533;&#65533;3&#65533;&#65533;`&#65533;Up/&#65533;AD&#65533;&#65533;?g&#65533;&#65533;&#65533;&#65533;&#65533;&#65533;&#65533;`yS{&#65533;&#65533;&#65533;&#65533;&#65533;D&b&#65533;&#65533;	Y)x&#65533;:h&#65533;E&#65533;&#65533;&#65533;%&#65533;.&#65533;B&#65533;&#65533;&#65533;&#65533;8 .&#65533;&#65533;1&#65533;&#65533;1&#65533;&#65533;|`&#65533;&#65533;es,&#65533;e J&#65533;$&#666;&#65533;&#65533;|&#65533;F&#65533;&#65533;R&#65533;D&#65533;&#65533;#V&#65533;&#650;+@&#65533;8@&#65533;&#65533;EZ&#65533;&#65533;	&#65533; @&#65533;X&#65533;&#65533;C&#65533;xI&#65533;&#65533;U,`&#132;&#65533;4&#65533;&#723;&C&#65533;&#65533;&#65533;8&#65533;cF&#65533;3j`&#65533;e&#65533;V&#65533;@&#65533;&#65533;f&#65533;*&#65533;&#65533;b&#65533;z&#65533;&#65533;&#65533;*O6Yy&#65533;&#65533;i&#65533;M?wv&#65533;	kV&#65533;W&#65533;|;&#65533;&#65533;&#65533;.Yv&#65533;xQ&#65533;&#65533;
&#65533;P&#65533;&#65533;L	%e&#65533;.\&#65533;4&#65533;b&#65533;k&#65533;&&#65533;&#65533;vX&#65533;&#65533;&#65533;&#65533;&#65533;yLb.R&#65533;lb*&#65533;&#65533;7s&#65533;l&#65533;&#65533;M0Q&#65533;&#65533;Z&#65533;&#65533;X&#65533;&#65533;^&#65533;D&#65533;&#65533;&#65533;J(^&#65533;H&#65533;"&#471;2bp&#65533;&#65533;&#65533;2&#472;2Uj`&#65533;&#65533;&#65533;b8&#65533;&#65533;!v&#65533;I&#65533;&#65533;kC&#65533;&#65533;E#&#65533;1&#65533;&#65533;&#1915;w&#65533;&#65533;&#65533;&^&#65533;pa][a&#65533;&#65533;&#65533;&#65533;l>&#65533;N&#65533;+b&#65533;6=&#65533;&#154;&#65533;&#65533;w&#392;y&#65533;&#65533;N&#65533;`X{9#&#1466;d&#656;y&#65533;&#65533;D&#65533;&#65533;.]n&#65533;&#65533;&#65533;j]&#65533;;e&#65533;b&#65533;"&#65533;&#65533;&#65533;&#1196;&#65533;&#65533;&#65533;p&#381;a8y",&#65533;&#65533;+,&#65533;&#65533;p&#65533;&#65533;&#65533;&#65533;f)&#65533;*+&#65533;.&#52970;S&#697;&#65533;e&#65533;&#65533;&#65533;
&#65533;&#65533;&#65533;l&#65533;44K&#65533;>/&#65533;8#R~Y&#477;ex<&#65533;9&#65533;X&#65533;F&#65533;C&#65533;8&#65533;H&#65533;&#65533;&#65533;&#65533;&#65533;/&#65533;#Yt&#65533;&#65533;&#65533;&#1944;&#65533;'&#65533;&#65533;&#65533;Pt!F&#65533;&#65533;Y&#65533;w&#65533;1&#65533;&#65533;<yC&#65533;&#20410;&#65533;9&#65533;&#65533;#&#65533;&#65533;&#65533;0&#65533;&#65533;0X&#65533;&#65533;@/X@P<H&#65533;L0!`B&#65533;74&#65533;&#65533;&#65533;&#65533;	N&#65533;#&#65533;8&#65533;h&#65533;&zU,&#65533;F&#65533;K&#65533;&#65533;I&#65533;&#65533;&#65533;&#65533;&#595;&#65533;t&#65533;$9&#65533;&#1572;Vh%&#65533;(Vd&#65533;&#65533;d&#65533;&#65533;EV&#65533;&#65533;SC!&#65533;&#65533;&#65533;A&#65533;&#65533;&#65533;&#65533;&#65533;"p&#65533;&#65533;&#65533;&#65533;&#65533;&#65533;f&#65533;*&#65533;4<&#65533;%&#65533;W&#65533;xbY8&#65533;4L&#65533;&#65533;X&#65533;&#65533;&#65533;M&#65533;X2&#65533;W&#65533;agY&#65533;&#65533;./$&#65533;7&#65533;(&#65533;{cbYI#B&#65533;&#65533;&#65533;CLab&&#65533;W,&#65533;&#65533;`&#65533;;&#65533;W&#65533;&#65533;&#65533;&#65533;F}#(4r&#65533;&#65533;&#1986;&#65533;hy"&#65533;/&#65533;&#65533;"%&#65533;0&#65533;&#694;&#65533;pyGe&#65533;&#1093;&#65533;'&#65533;x&#65533;&#65533;un~8&#65533;[&#65533;(ea&#65533;&#65533;&#65533;&#65533;Q&#65533;K&#65533;&#65533;&#650;&#65533;&#65533;0&#65533;De&#65533;&#413612;d&#65533;&#278;&#65533;&#65533;&#65533;&#65533;W&#65533;8&#65533;&#65533;-&#65533;&#65533;&#65533;$&#65533;&#65533;&#65533;&#65533;B&#65533;&#65533;&#65533;l&#65533;&#562;&#65533;&#65533;&&#65533;&#65533;E&#65533;&#65533;9&#65533;/&#65533;`&#65533;&#65533;&#65533;&#65533;A.&#65533;[&#65533;&#65533;_&#65533;&#65533;&#65533;&#65533;c^Q16&#65533;&#65533;`&#65533;9c2&#672;&#65533;&#65533;3&#1560;&#206;9&#65533;L&#1163;&#65533;&#65533;"V|y&#65533;L3&#65533;iM&#65533;&#65533;m&#65533;X&#65533;z&#65533;$&#65533;x&#65533;9&#65533;&#65533;=&#65533;DtP@]&#65533;P&#65533;&#65533;&#65533;&#65533;La&#65533;&#65533;&#1920;#&#65533;K!&#1172;&#65533;55&#65533;!>&#65533;h&#65533;&#65533;p#)&#65533;&XJ&#65533;U&#65533;^&#65533;&#65533;JO^&#65533;U(8&#65533;&#65533;5&#65533;Y_9&#65533;.X^&#65533;?&#65533;a&#65533;&#65533;)&#65533;&#65533;D0&#65533;&#65533;&#65533;f&#65533;&#65533;&#65533;'%Xh&#65533;s&#65533;-&#65533;&#65533;&#65533;%&#65533;&#65533;EQ`&#65533;&#65533;%IfH&#65533;&#65533;.s&#65533;&#65533;&#609;0&#65533;&#65533;&#65533;,&#65533;1VPap&#65533;1&#65533;/&#65533;&#1287;
q&#65533;d.#c`h&#65533;&#65533;&#65533;	1&#65533;&#65533;xCJ&#65533; &#65533;&#65533;&#65533;gL&#256;&#65533;m&#65533;&#12109;y&#65533;6c&#65533;&#65533;D&#65533;Nf.&#65533;9d&#65533;nf&#65533;&#65533;c&#65533;xC&#65533;&#218;4&#65533;B&#65533;h<|a&#65533;;&#65533;&#65533;`&#65533;&#65533;e&#65533;G&#65533;&#65533;&#65533;&#65533;+pVk&#65533;&#65533;v&#65533;!&#65533;DQ&#65533;&#65533;]&#65533;@&#65533;t&#513;k`&#65533;&#854;!8HPD V A&#65533;%&#65533;&#65533;L&#65533;&#65533;d'&#65533;(/CK&#65533;"jQx&#65533;&#65533;o&#65533;&#65533;e&#65533;&#65533;;&#65533;peCk&#65533;&#65533;7G_6i_&#65533;&#65533;,&#65533;v&#65533;&#65533;-&#65533;&#65533;lf&#65533;&#65533;&#65533;#U&#65533;kE&#65533;T&#562;&#25124;&#65533;&#65533;&#65533;y&#65533;4A7&#65533;&#65533;&#65533;Iy&#65533;BT7!%)0Xo&#65533;K&#65533;,X&#65533;/lA$&#65533;&#65533;E&#65533;&#65533;&#65533;&#65533;\.&#65533;0&#65533;&#65533;&#65533;^&#65533;&#65533;&#1225;N&#65533;]&#65533;K&#65533;&#65533;&#65533;.&#65533;&#65533;
q#&#65533;mQ&#725;&#65533; &#65533;&#65533;4!DViV&#65533;
&#65533;ae+,&#65533;&#65533;&#65533;&#65533;w&#65533;&#65533;U1&#65533;z'3U&#65533;"&#65533;Q&#65533;8&#65533;Fc&#546;0`&#65533;C^C7eF&#65533;&#65533;&#65533;&#65533;&#65533;&#65533;&#65533;&#65533;4&#65533;&#65533;;MG#&#65533;O&#65533;Fi&#65533;y&#65533;E&#65533;Gb&#65533;&#65533;f&#65533;&#65533;Mq&#65533;1)&#65533;A&#65533;&#65533;&#65533;&#400;T&#65533;\&#65533;%r&#65533;&#65533;JX&#65533;&#1610;&#65533;aQr&#65533;p&#65533;&#65533;&#65533;1c&#65533;&#65533;C&#65533;P&#65533;&#65533;&#65533;|K&#65533;'&#65533;&#65533;&#65533;&#65533;$X&#65533;&#1033;&#65533;h&#65533;&#616;YR	&#65533;+|!&#65533;&#65533;,X&#65533;&#65533;&#65533;&#65533;2-&#65533;oT&#65533;&#65533;W&#65533;6&#65533;&#65533;&#65533;,9gp9,&#65533;
A&#65533;I>M&#65533;'&#65533;&#65533;K&#65533;0&#65533;,&#65533;2&#65533;q&#65533;&#65533;	Wu@&#65533;&#65533;&#65533;&#65533;yJ&#65533;&#65533;Iv&#65533;L&#65533;V&#65533;&#65533;&#65533;*&#65533;j;\&#65533;d&#65533;&#65533;h&#65533;rI&#65533;&#65533;&#6704;&#65533;#&#65533;&#65533;N&#65533;&#65533;yE&#65533;D!&#65533;P&#65533;&#65533;&#65533;&#65533;D&#65533;&#65533;&#65533;&#65533;K&#65533;A&#65533;Y&#65533;-$	&#65533;4&#65533;&#65533;&#65533;&#65533;#`&#65533;J?&#65533;&#65533;&#65533;3&#684;XML&#65533;&#65533;\0]&#65533;&#65533;&#65533;&#65533;#&#65533;=&#65533;1&#65533;U0&#65533;&#65533;D&#1129;Ot&#65533;R&#65533;:&#65533;&#65533;RH8&#65533;	&#65533;&#65533;&#65533;]o&#65533;&#951;&#65533; c&#65533;xa&#65533; &#65533;0&#65533;r&#65533;9&#65533;n&#65533;&#65533;&#65533;Ca&#65533;&#65533;2&#65533;ta^|1&#65533;&#65533;'&#65533;&#65533;&#65533;&#65533;
=y&#65533;!s&#65533;&#65533;'bN$&#65533;&#65533;h&#65533;&#65533;&#65533;&#65533;8~&#65533;+%&#65533;&#65533;&#65533;&#65533;&#65533;J&#65533;U'&#65533;S&#65533;&#65533;9&#65533;&#65533;&#65533;B&#65533;&#65533;&#65533;&#65533;&#65533;i:&#65533;&#65533;B&#65533;&#65533;	&#445;Q&#65533;&#65533;&#65533;&#65533;&#65533;&#65533;5x&#65533;&#65533;&#65533;&#65533;:&#65533;`.&#65533;F&#65533;&#65533;&#65533;:fah9P@&#65533;&#65533;Ci&#65533;&#65533;jy%B&#65533;K&#65533;&#65533;q3D"&#787; &#65533;T&#65533;3&#1569;&#65533;&#65533;&#65533;G&#65533;8&#65533;'w,t%j&#65533;F&#65533;F&#917;?&#65533;&#65533;O&#65533; 5<&#65533;IJ&#65533;&#65533;38&#65533;n&#65533;&#65533;&#65533;&#65533;:&#65533;q&#65533;&#65533;5&#65533;J&#65533;&#65533;&#65533;ud&#65533;&#65533;L&#65533;&#65533;&#65533;yC}&#65533;&#635;4L&#65533;&#65533;@&#65533;&#65533;&#65533;)/y&#65533;s&#65533;B&#65533;&#65533;x&#65533;&#65533;x&#357;&#65533;&#65533;&#65533;qq")&#65533;&#65533;JR`&#65533;p&#65533;,o&#65533;&#65533;?]&#65533;`&#65533;=&#65533;W;&#1097;&#65533;o2P&#65533;&#65533;&#65533;W&#65533;&#65533;&#65533;a&#65533;"&#65533;&#65533;&#65533;&#65533;JB&#65533;&#65533;&#65533;>O&#65533;E&#65533;&#65533;&#65533;&#65533;&#65533;J&#65533;&#65533;&#65533;D&#65533;&#65533;F*&#65533;!K[&#65533;&#65533;+&#65533;Q&#65533;P&#65533;&#65533;(&#65533;&#1584;&#65533;&#65533;&#65533;&#65533;Hn&#65533;J&#65533;&#65533;fp&#65533;&#65533;<&#65533;W&#65533;&#65533;	&#65533;T&#65533;<&#65533;9H&#65533;X&#65533;&#65533;m&#65533;2*&#65533;8&#65533;6r&#390;>L&#65533;&#65533;&#65533;8&#65533;>m&#65533;&#65533;1&#65533;c&#65533;&#65533;&#65533;A&#65533;U&#65533;&#228;/<&#65533;&#65533;<^&#65533;&#361;&#65533;&#7104;M&#65533;&#65533;&#65533;&#65533;&#65533;&#65533;l&#65533;&#65533;&#65533;16&#65533;%&#65533;n&#65533;&#65533;i&#65533;;&#65533;q&#65533;X&#65533;&#65533;$d9~&#65533;s&#65533;&#65533;&#65533;fq&#65533;7&#65533;9I&#65533;&#65533;&#65533;re&#65533;2&#65533;&#65533;I&#1318;&#65533;&#65533;&#65533;p&#65533;_&#65533;N6&#65533;p&#65533;&#65533;&#65533;P&#65533;&#577;~Jz&#65533;&#65533;&#65533;;&#65533;7$&#65533;0&#65533;&#65533;&#65533;&#65533;
Kk7C&#65533;c':&#65533;
s&#65533;gG&#65533;&#65533;&#65533;&#65533;&#65533;c&#65533;&#65533;xN!C&#65533;&#829;&#65533;&#65533;EY&#65533;x&#65533;S9= Q%&#65533;&#65533;&#65533;z""b&&#65533;.LE$&#65533; &#65533;tccl+&#1952;0&#65533;!&#65533;&#480;:A@n'hV`%&#65533;&#65533;b&#65533;&#65533;VE-&#65533;&#65533;f&#65533;H[6!
$)!&#65533;$&#65533;L,ZbN&#65533;&#65533;&#1920;&#65533;&#65533; 3&#65533;`f&#65533;&#65533;&#1160;E&#65533;&#65533;V&#65533;&#65533;XX0&#65533;B&#65533;z&#65533;#&#65533;8!Gc&#65533;&#65533;O&#65533;!zh&#65533;&#65533;b~&#65533;o2&#65533;@&#65533;&#65533;P&#65533;\&#65533;<&#65533;&#65533;&#771;
TA&#65533;&#65533;&#65533;&#65533;&#65533;&#65533;&#65533;	&#65533;&#65533;&#65533; 
&#65533;"%&#65533;&#65533;&#65533;<&#65533;&#65533;&#65533;@`&#65533;f&#65533;!T&#65533;+&#65533;&#65533;0&#65533;&#65533;	&#65533;&#65533;,&#65533;&#65533;`>&#65533;J&#65533;&#65533; &#65533;@%6&#65533;V&#65533;&#65533;K&#65533;&#65533;&#65533;&#65533;&#65533;z&#65533;<!&#65533;2&#65533;&#65533;8Q&#65533;BA&#65533;A&#65533;"&#65533;n&#65533;&#65533;>X&#65533;e&#65533;&#65533;h@&#65533;&#65533;#&#65533; `&#65533;E&#65533;&#65533;$qO!>&#65533;&#65533;4]&#65533;&#65533;2"&#65533;&#65533;&#65533;p^dh&#65533;&#65533;&#65533;&#65533;&#1700;&#65533;H&#516;,gw&#65533;&#273;&#65533;&#149;&#65533;&#65533;r&#65533;`&#1214;&#65533;&#65533;`&#65533;/&#65533;N&#65533;a:&#65533;&#1600;N&#65533;&#65533;Hv&#65533;F{JI&#65533;&#65533;E&#65533;-q(CI&#65533;o&#65533;&#65533;y&#65533;'y&#65533;`&#65533;G N&#65533;2&#65533;&#65533;z&#65533;)&#65533;&#65533;&#65533;&#30508;&#65533;%&Nf&#65533;&#65533;
|0-&#65533;"b&#65533;&#65533;8&#1064;<n&#65533;l&#65533;R*&#65533;0&#552;&#65533;-R.h&#65533;A&#65533;&#769;Tb&#65533;`0!d&#65533;
&#65533;+&#65533;&#65533;&#65533;8a&#65533;&#65533;540&#65533;&#65533;tX&#65533;&#65533;V'&#65533;&#65533;A&#65533;6&#65533;B&#65533;~&#65533;Xd&#65533;/&#65533; L|&#65533;/8g^&#65533;f&#65533;I&#65533;&#65533;&#65533;!t&#65533;&#65533;:*s&#65533;&#65533;&#65533;B
&#65533;&#65533;&#1072;	&#1296;&#65533;&#65533;A&#65533;Bm,&#65533;Tj&#65533;&#65533;&#65533;&#65533;&#65533; &#65533;&#65533;&#1152;&#65533;&#65533;4a`}&#65533;C&#65533;hT&#65533;&#65533;&#65533;&#65533;Emrt&#4946;&#4730;&#65533;&#65533;&#65533;&#65533; 0g&&#65533;&#17146;&#65533;'&#65533;0 &#65533;*8&#675;&#65533;CZ&#65533; &#65533;&#65533;6&#65533;F&#65533;3&#13280;F&#65533;&#65533; 6&#65533;&#65533;T$&#65533;X$p`F(&#65533;&#65533;&#65533;c&#65533;&#65533;a&#65533;)*&#65533;#!&#65533;I&#65533;qp&#65533;&#65533;r&#1184;&#65533;hLd&#65533;&#65533;(O&#65533;Lh&#65533;&#65533;@
&#65533;&#65533;&#65533;&#65533;/<&#65533;-&#65533;j0&#65533;cr&#65533; p&#65533;&#65533;D&#65533;&#65533;&#65533;&#65533;&#65533;&#65533;O(&#65533;&#65533; &#65533;&#1956;'&#65533;&#65533;- &#65533;P&#65533;&#65533;&#65533;4"p&#65533;@&#65533;)&#65533;&#65533;&#65533;&#65533;n&#65533;T&#65533;&#65533;"	&#65533;6cB-b&#65533;}&#65533;*&#132;&#65533;lB&#65533;0&#65533;L&#65533;&&#65533;g&#65533;fbA%U&#65533;&#65533;p6/2&#65533;0!dop+2r&#65533;=!&#65533;&#65533;2b&#65533;
&#65533;j(mh&#65533;8!Z&#65533;&#65533;Z&#65533;&#65533;D&#65533;Z&#65533;d&#65533;&#65533;%&#65533;.I&#65533;&#65533;(&#65533;V&#65533;&#1532;&#65533;&#65533;r&#65533;&#897;&#65533;B!8A#(3&#65533;R4&#65533;
&#1280;b&#65533;A&#65533;&#65533;k&#65533;	&#65533;@&#65533;dF&#65533;!&#65533;paK&#65533;&#65533;A&#65533;&#65533;f&#65533;&#65533;&#65533;f&#65533;5O;&#65533;&#65533;N&#65533;&#65533;<A&#65533; &#65533;&#65533;#&#65533;&#65533;&#65533;&#1828;" &#65533;+	oN&#65533;'4&#65533;&#65533;&#382;b@&#65533;&#65533;&#65533;Si&#65533;e4&#65533;&#65533;`&#65533;04&#65533;<Q&#65533;&#65533;|-!&#65533;&#65533;&#640;&#65533;&#65533;&#65533;&#65533;&#65533;M&#65533;&#65533;&#65533;T)*&#65533;&#65533;E&#1920;&#65533;&#65533;&#65533;D&#65533;A6l&#65533;V&#65533;&#65533;w &#65533;H&#65533;&#65533;&#65533;u&#65533;&#334;*g&#65533;&#65533;kK&#65533; <u&#65533;c&#65533;&#65533;\ir&#65533;&#65533;A&#1794;s&#65533;.&#65533;F,p6gh&#65533;RD@&#65533;&#65533;P&#65533;y&#65533;' &#65533;&#65533;&#65533;G#&#65533;`!kSD&#1346;.&#65533;g&#65533;&#65533;&#65533;&#65533;6D,6&#65533;6&#65533;~^BS&#65533;&#65533;?.'he&#65533;&#65533;&#65533;*h~0&#65533;&#65533;&#65533;&#460;&#65533;&#65533;&#65533;&#65533;-
F3&#65533;EE&#65533;&#65533;E&#65533;4&#65533;_T%&&#65533;&#65533;F&#65533;&#65533;&#65533;n&#65533;&#404;d]pP!(h&#65533;:!Z&#65533;~&#65533;&#65533;&#65533;^&#65533;&#65533;&#65533;&#65533;&#16654;&#65533;)&#65533;&#65533;r6&#65533;(w&#65533;&#65533;`g&#65533;&#65533;&#65533;&#65533;3&#65533;&#65533;`&#65533;2&#65533;&#65533;,&#65533;&#65533;g*&#65533;t&#65533;h&#65533;&#65533;>&#65533;T&#65533;l&#65533;&#65533;AN&#65533;!&#65533;&#65533;&#65533;&#65533;dEb&#65533; &#65533;"BAi&#65533;&#5566;&#65533;&#65533;gh&#65533;@~&#65533;&#65533;A\aQ&#65533;f&#65533;&#65533;&#65533;A&#65533;TaE&#65533;l%d+&#65533;&#65533;&#65533;&#65533;&Z&#65533;\&#65533;g2mK4&#65533;Af*)&#65533;&#65533;
&#65533;m&#65533;&#65533;&#65533;&#65533;BC*&#65533;&#65533;&#65533;&#65533;?&#65533;>b!&#65533;&#65533;&#65533;&#65533;&#65533;dpZ&#65533;H&#65533;OL&#900;G&#65533;U&#65533;oh&#65533;&#65533;&#1906;&#65533;&#65533;&&#65533;n&#65533;&#65533;&#65533;n&#65533;&#65533;&#65533;&#65533;a&#65533;j]&#65533;@&#65533;&#65533;&#65533;&#65533;&#65533;&#65533;n&#65533;&#65533;-7Y&#17532;+&#65533;&#65533;oQ2 P,&#65533;&#65533;&#65533;y&#65533;mf&#65533;
&#65533;&#65533;Njs&#65533;&#65533;.&#65533;.&#65533;&#65533;|hB&#65533;&#65533;C&#65533;C&#65533;&#65533;Rf&#65533;%l&<&#65533;&#65533;&#65533;Gb&#65533;&#65533;J&#65533;&#65533;b1&#65533;a&#65533;&#65533;-<&#65533;o2&#65533;&#65533;5&#65533;&#65533;Y$E'&#65533;_&#65533; -&#65533;^av&/&#65533;G&#65533;qoa6*&#65533;&#65533;z&#65533;JZx&#65533;g&#65533;&#65533;&#65533;&#65533;kt&#65533;F9&#65533;&#65533;&#65533;&#65533;&#65533;B&#65533;&#65533;e&#356;X&#65533;+P&#65533;K$#&#65533;&#65533;@&#65533;&#65533;&#65533;&#1825;n&#65533;&#65533;<&#65533;*"&#65533;&#65533; &#65533;&#65533;&#65533;&#65533;l&#65533;ve&#65533;C%&#65533;@L&#65533;Agf&#65533;&#520;rt&#65533;&#65533;&#65533;Ap&#1063;&#65533;&8&#65533;D8VY&#65533;&#65533;&#65533;pe&#65533;dip@&#65533;3T&#65533;Hsq&#65533;B&#65533; &#65533;&#65533;fTa*47&#65533;&#65533;cS&#1952;QO'&#65533;&#65533;c;0&#65533;u&#65533;&#65533;u(p|&#697;&#65533;-&#65533;uXydv&#65533;!lew&#65533;&#65533;~,g&#1716;O&#65533;4G&#65533;j&#65533;U&#65533;&#65533;&#65533;M&#65533;x6p&#65533;t&#65533;r&#65533;M&#65533;&#65533;&#65533;&#65533;z&&#65533;~&#65533;|&#65533;&#65533;O&#65533;&#65533;^!%&#65533; _&#1448;&#65533;}&#65533;e:&#65533;60+&#65533;&#65533;e&#65533;&#65533;R&#65533;&#65533;T&#65533;&#65533;~&#65533;&#65533;WH&#65533;4&#808;VE&#65533;&#65533;-JC&#65533;MS:a<D&#65533;di&#65533;&#65533;4c&#65533;	&#65533;F&#65533;~N2<a&#65533;`E8&#65533;&#65533;`&#65533;&#65533;q\&#65533;Q&#53564;&#65533;@&#65533;&#65533;C&#65533;Z&#65533;&#65533;&#65533;(r8I&#65533; j=&#12795;&#65533;+^&#65533;+T&#65533;4v&#65533;Lt!9&#65533;Xf&#65533;&#65533;&#65533;a&#65533;&#65533;&#65533;&#65533;&#65533;N&#65533;&#65533;ez&#65533;#7&#65533;&#65533;
&#65533;n*#fRB;&#1568;&#65533;&#49279;&#65533;a&#65533;J&#65533;&#65533;AV&#65533;Ihk&#65533;i&#65533;&#65533;&#65533;,&#65533;&#65533;&#65533;&#65533;&#65533;V&#65533;4
E&#65533;@&#65533;>&#65533;C&#65533;l&#65533;&#65533;&&#65533;Q5&#65533;&#65533;&#260;v&#65533;f&#65533;&#65533;&#65533;'&#65533;&#65533;&#65533;&#65533;&#65533;&#65533;&#65533;&#65533;q&#65533;&#65533;&#65533;]IY&#65533;&#65533;N&#65533;`p&#65533;mh&#1568;6&#65533;&#65533;&#65533;&#65533;&#65533;&#65533;&#65533;oMb&#65533;&6&#65533;&#65533;&#65533;0&#65533;&#65533;G&#65533;tb&#65533;/by&#65533;b&&#65533;&#65533;&#65533;&#65533;I&#65533;&#65533;&#65533;&#65533;sQR&#65533;F&#65533;&&#65533;)|&#65533;}&#65533;S.D&#65533;BZ&K@o"B&#65533;K&#65533;&#65533;gWx&#65533;~Rj&#65533;0(~&#1177;&N&#65533;}&#65533;&#65533;&#65533;&#65533;&#65533;f&#65533;C{r4&#65533;v&#65533;{r%j&#65533;'>W&#65533;Xf&#65533;&#65533;&#65533;~z&#65533;&#65533;W9&#65533;R&#65533;&#65533;E&#65533;&#65533;&#65533;X!&#65533;q&#65533;&#65533;&#65533;0N&#65533;f&#65533;&#65533;H&#65533;\a&#65533;T&#65533;&#65533;&#65533;3&#65533; *,&#65533;&#65533;&#65533;&#65533;U&#65533;&#65533;&#65533;aTD8&#65533;&#65533;&#65533;^&#65533;&#65533;C&#65533;&#65533;&#65533;&#1153;&#65533;`x&#1703;&#65533;&#65533;&#65533;&#65533;"X&#65533;,	\@&#65533;2&#65533;oN&#65533;vE&#65533;c&#65533;Rh&#65533;&#65533;&#65533;&#65533;&#65533;&#65533;&#736;uDDIp&#65533;3&#65533;&#65533;R&#65533;F1&#65533;&#65533;X&#65533;&#65533;G&#65533;r&#65533;&#65533;1&#65533;= y&#65533;m&#65533;&#65533;$&#65533;5&#772;G&#65533;&#65533;&#65533;Z&#65533;&#65533;d'&#65533;&#65533;&#65533;w&#65533;&#65533;&#65533;/&#65533;	W&#65533;Nc&#65533;'&#65533;r&#65533;UXj'&#65533;w&#65533; b&#65533;qJ&#65533;aL&#65533;-&#65533;&#65533;&#65533;s8&#65533;pn&#65533;&#65533;]&#65533;&#65533;&#1243;d&#65533;&#65533;&#65533;&#65533;9 &#65533;&#65533;Qp{&#65533;r&#65533;4&#65533;&#65533;J7A&#65533;,&#65533;&#65533;;j&#65533;bTaGT&\&#65533;&#65533;g&#65533;H'&#65533;n"&#65533;E&#65533;W,l&N&#65533;3(&#646;&#65533;u&#65533;&#65533;)2%&#65533;&#65533;&#65533;&#65533;Z2,&#65533;[NpTa&#65533;
z&#65533;B&#65533;&#65533;&#65533;(&#65533;&#65533;N&#65533;&#65533;v&#65533;&#65533;u&#65533;&#65533;&#65533;A!T&#65533;&#65533;H&#65533;`20r`&#65533;+&#65533;e&#65533;&#65533;;a&#65533;&#4801;&#65533;/X&#65533;&#65533;{&#65533;&#65533;&#65533;T
&#65533;3&#65533;&#65533;&#65533;4#@&#65533;&#65533;&#65533;*D&#65533;hXo~&#65533;v|&#65533;&#65533;v&#65533;&#289;&#65533;	Mf$&#65533;
&#65533;1F&#65533;J&#65533;&#65533;&#65533;&#65533;&#65533;f&#65533;P&#65533;&#65533;&#65533;(&#65533;&#65533;&#65533;&#65533;&#65533;s&#65533;&#65533;<g&#65533;>	&#65533;&#65533; &#65533;&#65533; &#65533;&#65533;P&#65533;&#65533;&#65533;&#65533;&#65533;t l&#65533;&pL&#65533;qFY&#65533;&#65533;&#65533;A&#65533;&#65533;&#65533;JW9&#65533; G*&#65533;&#65533;&#65533;&#65533;&#65533;&#65533;&#65533;&#65533;4G!F&#65533;&#1180;v&#65533;&#65533;&#1910;q&#65533;0&#65533;&#65533;~&#65533;z&#65533;npn&#65533;&#65533;~&#65533;&#65533;&#65533;u&#65533;&#65533;ZA&#65533;&#1197;v "][&#65533;&#65533;&#65533;O&#453;X&#1462;&#65533;{_{Q&#1579; &#65533;l&#65533;QH`l&#65533;Y&#65533;6G&#65533;}A&#65533;&#65533;&#65533;m&#65533;&#65533;WuaQ&#65533;W&#65533;:]]c_&#1888;B&#65533;}|&#65533;J&#65533;[X&#26249;T&#65533;&#65533;&#65533;&#65533;&#65533;\&#65533;&#65533;2&#65533;Z&#65533;&#65533;&#65533;&#194;&#65533;&#65533;;B&#65533;&#65533;&#65533;a\&#4904;@F&#65533;&#65533;&#65533;&#65533;E:&#65533;tY&#65533;U&#65533;p&#65533;&#65533;&#65533;a&#65533;2&#65533;&#65533;&#899;&#65533;)?&#65533;E<!)&#65533;&#65533;@D&#65533;=&#65533;'&#65533;}M%D&#65533;&#65533;&#65533;]@&#65533;IA&#65533;{z&#65533;A&#65533;Pq&#65533;"Y1Og&#65533;m&#65533;fa&#65533;7gp&#65533;@fi&#65533;
&#65533;&#65533;w&#768;I&#65533;&#6340;&#65533;&#65533;&#65533;&#65533;I_&#660;&#65533;&#21076;.R&#65533;@&#65533;&#65533;"8&#65533;&#1593;s'&#65533;&#65533;]&#65533;&#65533;&#65533;&#65533;&#65533;W&#65533;,&#65533;s&#65533;,&#65533;/&#65533;$d%$&#65533;.v&#557;[&#65533;l&#65533;2d&#65533;<QI&#65533;1&#65533;0q&#65533;y&#65533;&#65533;6&#65533;~&#65533;l&#65533;,&#65533;2d&#65533;<&#65533;I&#65533;&#65533;&#30434;r&#1960;aN&#65533;H&#65533;r&#65533;&#925;N&#65533;&#65533;&#258;I&#65533;.r&#65533;&#1334;+&#65533;W&#65533;vw&#65533;&#65533;&#65533;$&#1419;`*o&#65533;&#65533;&#65533;&#65533;^&#65533;&#59438;x&#65533;"&#65533;&#65533;&#65533;1X&#65533;&#65533;&#65533;8{&#65533;&#65533;!&#65533;&#65533;Cb&#65533;4g&#65533;'U&#65533;`{&#65533;,Nq&#65533;l&#65533;{!&#65533;&#65533;-P&#65533;@&#65533;B&#65533;&#65533;W&#65533;b6kU&#65533;:&#65533;&#65533;4&#65533;N&#65533;=y&#65533;d=&#65533;&#65533;&#65533;&#65533;_&#65533;&#65533;5+&#65533;k&#65533;&#198;K&#65533;&#65533;&#65533;0X&#65533;&#65533;x&#65533;&#65533;&&#65533;&#65533;&#65533;&#65533;K&#1585;c&#65533;`i&#65533;&#65533;&#65533;k&#65533;l"X&#65533;&#65533;&#65533;J|Th&#65533;0&#65533;&#65533;b&#65533;O&#65533;C&#65533;/&#65533;&#65533;B&#65533;&#65533;&#65533;+l`&#65533;&#65533;&#65533;&#65533;K&#65533;D&#65533;q&#65533;&&#65533;c&#65533;,(
&&#65533;&#65533;&#65533;&#65533;J=&#65533;E\&#65533;&#65533;&#65533;wq&#65533;&#65533;D9>D&#65533;C\&#65533;&#65533;DCM&#65533;&#65533;&#65533;i0B&#65533;&#65533;TC?&#65533;hcQ4&#65533;eBex&#65533;&#65533;&#65533;wU(&#65533;&#65533;O;&#65533; I&#65533;&#65533;&#65533;&#296;AE&#777542;`!I&#65533;&#65533;[l&#65533;&#65533;$m_h&#65533;O&#65533;&#65533;2&#680;&#65533;&#65533;L,=&#65533;&#65533;&#65533;&#65533;&#65533;&#206;N&#65533;&#65533;&#65533;H_|&#65533;&#65533;B&#65533;&#65533;&#65533;T&#65533;l&#65533;&#65533;Bm6&#1285;K&#65533;Q&#65533;M&#65533;$C0&#65533;&#65533;&#65533;{y&#65533;Eu&#65533;&#65533;&#65533;`l&#65533;&#65533;;|&#65533;&#65533;V,&#65533; &#65533;&#65533;Ul&#65533;&#65533;&#65533;p&#65533;xU&#65533;i&#65533;&#65533;.&#23315;<&#65533;&#65533;&#65533;&#65533;^&#65533;+(&#65533;&#65533;&#65533;&#65533;2i&#65533;&#65533;&#65533;2&#65533;&#65533;:V_ &#65533;&&#65533;b{&#65533;]&#65533;%&#65533;
&#65533;&#65533; B&#65533;e&#65533;Y&#65533;x&#65533;&#65533;g&#65533;&#65533; Ci&#65533;&#881;	j&#65533;&#65533;q&#65533;=J&#65533;&#65533;*A&#65533;&#65533;i&#65533;&#65533;b&#65533;q&#65533;)&#65533;u&#65533;u&#65533;&#65533;r4&#65533;ps&#1561;&#65533;x&#65533;&#65533;2\x&#65533;&#65533;f3&#65533;&#65533;&#65533;L1&#65533;&#65533;&#65533;&#65533;{&#65533;9&#65533;ox&#65533;0&#65533;&#65533;7K'&#65533;3&#65533;,&#65533;&#65533;&#65533;,&#65533;("&#65533;&#65533;}HC&#65533;,&#65533;R&#65533;&#65533;/&#65533;0&#65533;&#65533;&#243;#K&#65533;%&#65533;uj'&#455;&#65533;&#65533;1&#65533;&#65533;&#65533;{v&#65533;&#65533;&#65533; I$`t2K&#65533;`H&#65533;&#65533;nD&#65533;&#65533;xo&#65533;&#65533;&#65533;\&#65533;&#65533;aR&#65533;@3&#65533;&#65533;&#65533;&#65533;&#65533;e&#65533;!;_&#65533;Z&#65533;&#65533;&#65533;:h*&#65533;I!=1&#65533;`i&#65533;*1p&#65533;7&#65533;_Ha(DRPa+&#65533;&#65533;&#65533;&#65533;q &#65533;u&#65533;&#65533;2&#748;&#65533;&#65533;&#65533;m&#65533;F&#65533;&#65533;%&#65533;Rut{L1}&#65533;
;&#65533;&#65533;G&#65533;_&#2002;&#65533;]&#65533;A&#65533;/&#65533;&#65533;&#65533;&#65533;l6Fv%&#65533;{&#65533;&#65533;-_&#65533;&#65533;&#65533;&#65533;1&#65533;&#65533;&#342776;/,r CW&#65533;"&#65533;&#65533;&#65533;&#65533;Z&#65533;j&#65533;I&#65533;&#65533;-^0xqP#\&#65533;c&#65533;k1I&#65533;0&#65533;2&#65533;&#65533;&#65533;&#65533;&#65533;}rp1p&#65533;&#65533;&#65533;/&#65533;&#65533;h&#65533;&#65533;&#65533;&#65533;m&#65533;2&#65533;&#65533;g$C&#65533;'&#65533;a[&#65533;+f1&#65533;&#65533;b`&#65533;&#65533;&#65533;4&#65533;(xA5 &#65533;ql&#65533;&#65533;&#65533;&#65533;a&#65533;&#65533;&#65533;&&#65533;&#65533;	&#65533;&#65533;94c&#65533;w&#65533;&#65533;&#65533;&#65533;&#65533;5&#65533;PF2X+_&#65533;BW&#65533;&#65533;G&#65533;&#14251;xb&#65533;H0f&#65533;	&#65533;&#65533;@^&#65533;'&#65533;0&#65533;94&#65533;&#256;E~&#137;`Clu&#65533;&#65533;Ts6]&#65533;&#65533;#&#65533;BQ&#65533;&#65533;&#65533;&#65533;&#65533;n&#65533;&#65533;P&#65533;8&#65533;d&#65533;&#65533;^R&#65533; &#65533;&#65533;&#65533;H\&#65533;o8)#&#65533;fI&#65533;S
pq&#65533;&#65533;}aJ&#65533;&#65533;&#65533;8pa&#65533;q&#65533;C&#65533;&#166;@
c&#65533;&#65533;&#65533;&#65533;&#65533;nt&#65533;&#65533;3&#65533;\S&#65533;"&#65533;T=&#65533;&#65533;0&#65533;+&#1800;&#65533;&#65533;&#65533;&#65533;3&#65533;1&#65533;e&#65533;HR&#65533; &#65533;wX&#65533;&#65533;&#65533;Cp&#65533;,&#65533;&#65533;&#65533;&#65533;&#65533;1&#65533;&#65533;&#65533;&#65533;R&#65533;ig&#65533;&#65533;&#65533;n&#65533;&#65533;&#65533;;&#1537;&#65533;&#65533;Y
5&#65533;&#65533;&#65533;&#65533;&#65533;&#65533;&#65533;&#65533;R&#65533;&#65533;&#65533;&#65533;,o&#65533;&#65533;&#65533;7&#65533;A.&#65533;R&#65533;U&#65533;!&#65533;&#65533;&#65533;C+d&#65533;&#65533;%&#65533;0^&#65533;&#65533;&#65533;&#65533;)LF&#65533;.v&#65533;&#65533;&#1183;z&#65533;&#65533;Sa&#65533;&#65533;X &#65533;&#65533;&#65533;&#65533;lH&#65533;$L&#65533;i&#65533;uf&#65533;B&#65533;<&#65533;x&#65533;&#65533;0&#65533;Hiw&#65533;!N_#&#65533;&#65533;&#65533;&#65533;&#65533;&#65533;&#65533;T&#65533;&#65533;&#65533;z&#65533;:y&#65533;ax&#65533;&#65533;W&#65533;&#65533;&#65533;5&#65533;&#65533;1x:
%&#65533;r&#65533;d&#65533;hL/&#65533;&#513;t&#65533;&#65533;&#65533;5X&#65533;&#65533;&#65533;&#601;U&#1200;&#65533;Yv&#65533;&#65533;&#65533;Xab&#65533;&#145;]=&#769;T&#65533;&#65533;&#65533;!&#65533;!J&#65533;B&#65533;N\3n`&#65533;	e&#65533;&#65533;&#65533;@&#65533;7s;&#65533;a&#65533;'\O
&#65533;&#65533;&#65533;&#65533;0&#65533;(8&#65533;Oh&#65533;)&#1169;&#65533;/&#65533;&#1256;R?&#65533;&#65533;y&#65533;O/&#65533;`#&#65533;&#65533;&#65533;9&#65533;&#65533;w1&#65533;&#65533;)2&#65533;PG'&#65533;&#1276;&#65533;@
&#65533;&#65533;&#65533;&#144;5&#65533;o&#65533;lx&#65533;&#1152;&#65533;&#65533;&#65533;q&#65533;&#65533;`b9&#65533;&#65533;R&#65533;D
J	&#65533;&#65533;&#65533;&#65533;	V&#65533;&#65533;*&#65533;1&#65533;C>&#65533;N1&#65533;&#65533;tx&#65533;N&#65533;&#65533;&#65533;&#65533;&#65533;&#65533;i&#65533;&#65533;&#65533;&#65533;jaK'&#65533;"FY&#65533;&#34743;&#65533;&#640;r&#65533; &#65533;&#65533;A&#65533;t&#65533;.&#65533;&#65533;&#65533;&#65533;&#65533;&#65533;&#65533;-&#65533;&#65533;HP&#65533;&#65533;&#65533;&#65533;/&#65533;&#65533;&#65533;x&#65533;Q&#65533;;&#65533;`B&#65533;&&#65533;?wON&#65533;&#65533;&#65533;8&#65533;2Q&#65533;&#65533; &#1346;,4&#65533;&#65533;AR&#65533;UN&#65533;&#65533;f&#65533;&#65533;Eyh&#265;:p*7&#1668;t&#65533;&#65533;
&#65533;&#65533;&#65533;54&#65533;&#65533;&&#65533;j&#1492;EG&#65533;q&#65533;'&#65533;*&#65533;&#134;G&#65533;d4'&#65533;`g&#65533;&#65533;r&#65533;&#402;&#65533;Q6&#65533;&#65533;k<&#65533;&#65533;&#65533;h&#65533;=&#65533;P&#65533;^&#65533;B&#65533;M&#65533;&#65533;&#65533;`&#65533;W&#65533;`&#65533;u&#65533;c&#65533;o&#65533;&#65533;Q&#65533;&#65533;I&#65533;N8&#65533;&#65533;&#2036;
S&#65533;&#65533;&#1703;&#65533;]]&#65533;&#65533;8&#65533;9T&#65533;&#304;&#65533;C&#65533;&#65533;&#65533;&#65533;bVTP&#65533;a&#65533;(T7GMx&#65533;.&#65533;&#65533;2L&#635;&#65533;&#65533;xK&#65533;bt&#65533;rHM&#65533;&#65533;&#65533;&#65533;P&#65533;#&#65533;M&#65533;&#65533;R&#65533;&#65533;&#65533;&#65533;_0E:~&#65533;'&#65533;&#65533;#J&#65533;&#65533;&#65533;T&#65533;&#65533;$&#65533;=u &#366;&#65533;,d#&#1912;bI&#65533;&#65533;R?*0"&#65533;@&#65533;re2&#65533;#&#65533;&#65533;Q&#65533;&#65533;&#65533;&#65533;&#65533;8%&#65533;&#65533;&#65533;&#65533;(&#65533;&#65533;&#65533;&#65533;&#1327;(&#65533;&#65533;.&#65533;d&#65533;\ZpX&#65533;18&#65533;&#65533;M,l&#65533;C&#65533; &#65533;_(&#65533;&#65533;&#65533;4&#65533;&#65533;&#65533;&#65533;&#65533;&#65533;D&#65533;[&#65533;&#65533;P&#65533;V&#65533;&#65533;&#65533;iP&#65533;G&#65533;;&#65533;&#65533;/TP!3s&#65533;s&#65533;r|@_i&#65533;&#1535;&#65533;j&#65533;&#65533;b&#65533;&#65533;&#65533;*f ^q&#1004;&#65533;Xl|&#65533;W&#65533;&#65533;&#65533;0&#65533;	&#65533;s4U(zd&#65533;&#65533;t&#65533;8&#65533;y&#65533;wYf&#65533;&#65533;
<&#65533;&#65533;j=&#65533;P&#65533;&#65533;s X&#65533;a,Bw#|&#65533;2&#484;&#65533;&#65533;&#65533;r&#65533;&#65533;q4&#65533;&#65533;&#65533;\&#65533;ppm08&#65533;Wc&#65533;&#65533;&#65533;&#65533;&#65533;&#65533;;=&#65533;&#463;&#54277;3]&#65533;a&#65533;&#65533;2w0X&#65533;b&#65533;w&#65533;&#65533;H&#65533;qG&#65533;N&#65533;0&#65533;&#65533;Kc&#65533;&#65533;$)&#65533;_&#65533;B&#65533;&#65533;&#65533;y&#1531;&#65533;&#65533;&#65533;&#904;&#65533;	`&#65533;-`B&#65533;
&#65533;p&&#65533;&#65533;X(R&#65533;b@Sv
&#65533;@r ]&#65533;!3&#65533;_ *&#65533; &#65533;&#65533;
5&#65533;&#65533;q&#65533;&#65533;<&#65533; &#65533;S?&#65533;&#65533;&&#65533;]&#65533;#3T&#65533;!$Y#4&#65533;=&#65533;\JQr&#65533;&#65533;`&#65533;R(&#65533;,&#65533;3[&#65533;Fup
&#65533;&#65533;*&#65533; +A'&#65533;&#340;+UG&#65533;R&#65533;R&#65533;b|&#65533;&#65533;&#65533;MG{&#1106;p&#65533;+u &#65533;3-?&N&#65533;F&#65533;Dug&#65533;&#65533;&#65533;t&#65533;2&#65533;B0&#65533;&#65533;0&#65533;0"2tq07&#65533;f3&#65533;:a1v&#65533;0Y&#65533;Co&#65533;E&#65533;0{,!$J4&#65533;&#65533;#&#65533;5&#65533;q&#65533;p &#65533;&#65533;3&#65533;T&#65533;
&#65533;X&#65533;d3&#65533;A!&#65533;@&#65533;&#65533;5Q&#65533;G&#65533;Y&#65533;Z&#65533;j&#65533;1+&#65533;V&#65533;	&#65533;&#65533;2&#65533;&#65533;&#65533;G&#65533;@&#65533;H&#65533;&#65533;+c&#65533;Z&#65533;&#65533;p&#65533;&#65533;gSc}&#65533;2zN&#65533;@ ?&#65533;D$Q&#65533;&#65533;&#65533;Q&#65533;F&#65533;pYf&#65533;&#65533;&#65533;p
&#65533;U&#65533;"q^`&#65533;p&#65533;&#65533;&#65533;&#65533;&#65533;&#65533;M&#672; 2dHQ@&#65533;&#65533;&#65533;0&#65533;&#65533;c&#65533;$&#65533;&#65533;	&#65533;0&#65533;&#65533;&#65533;&#65533;o&#65533;&#65533;h&#65533;\&#65533;&&#65533;&#65533; 
q&#65533;(&#65533;&#65533;	xsP&#65533;&#65533;N&#65533;&#65533;UT@&#65533;8&#65533;&#65533;!q&#65533;&#65533;t&#146;Xe_&#65533;&#65533;&#65533;&#65533;&#65533;Pmt`0RE!&#1524;u
&#65533;&#65533;G&#65533;+&#65533;>}Rq&#65533;cU&#65533;,r`&#65533;`&#226;.&#65533;&#65533;tC&#65533;@W&#65533;H&#65533;4<W&#65533;c^q{&#65533;&&#65533;&#65533;p&#65533;&#65533;&#65533;bYf&#65533;x1 1&#65533;B&#65533;1U&#65533;U&#65533;&#65533;&#65533;&#65533;&#65533;h&#65533;&#65533;g&#65533;&#65533;8&#65533;0y+&#65533;*&#65533;&#65533;&#65533;&#65533;Q&#65533;&#65533;	&#65533;&#1429;&#65533;aE&#65533;4&#65533;C&#65533;Q5&#65533;ak@&#65533;&#65533;sTFKu&#65533;$5^"k&#65533;@M'&#65533;0&#65533;6 &#65533;	"&#65533;&#65533;`k&#65533;5G&#65533;&#65533;&#65533;.&#65533;&#65533;
&#65533;`c&#65533;P}"H&#65533;@f&#65533;`3&#65533; &#65533;&#65533;C&#65533;&#65533;&#65533;1@!H&#65533;&#65533;
` &#65533;&#65533;&#65533;E&#65533;&#65533;&#65533;	E&#65533;&#65533;&#65533;[&#65533;&#65533;&#65533;&#65533;&#65533;Uk q&#65533;&#65533;&#65533;0&#65533;&#65533;&#65533;&#65533;@JC&#65533;Wdxd@&#65533;
&#65533; &#65533;0&#65533;&#65533;"&#1202;	&#65533;0+&#65533;&#65533;b&#65533;&#65533;+&#65533;"&#65533;(ur&#65533;&#65533;Nu&#65533;&#65533;&#65533;&#65533;S&#65533;&#65533;bAY<&#65533;\&#65533;&#65533;;&#65533;;
&#65533;&#65533;&#65533;&#65533;&&#65533;1&#65533;@ a(&#65533;#&#1411;+&#65533;pX&#65533;L&#65533;&#65533;>fp&#65533;&#65533;+&#65533;+&#65533;`&#65533;&#65533;&#65533;TT&#65533;&#65533;B&#65533;oQ<&&#65533;P6a&#65533;(!&#65533;&#65533;	s&#65533;2&#259;DA&#65533;a&#65533;"a&#65533;v@9&#65533;&#65533;#M&#65533;Sj:&#65533;*&#65533;AH&#65533;	&#65533;&#65533;i&#65533;&#65533;/$z&#65533;&#65533;x&#65533;Hg&#65533;7)&#65533;&#1609;&#65533;AY&#65533;5&#65533;&#65533;&#65533;l&#65533;"&#65533;FGC&#65533;&#65533;E&#65533;x&#65533;&#65533;&#65533;&#65533;&#65533;&#65533;2&#65533;1G&#65533;8z&#65533;q[4&#65533;&#65533;x&#65533;	&#65533;&#65533;&#65533;qF&#65533;0+d&#65533;H&#65533;l&#1633;y&#65533;P2#&#65533;&#65533;1{r&#65533;W&#65533;G&#65533;&#65533;&#65533;&#65533;6&#65533;1y&#65533;s&#65533;|@&#65533;l&#65533;:FcW&#65533;G&#65533;Dsp6.&#65533;8&#65533;&#65533;&#65533;&#65533;m&#65533;1&#65533;p&#65533;	e&#65533;
&#65533;"&#65533;&&#65533;`&#65533;&#65533;@&#65533;&#65533;&#65533;&}&#65533;!xHi`&#65533;&#65533;&#65533; ~&#65533;&#65533;e&#65533;O&#65533; v&#65533;(&#65533;=V`0)&#65533;PB7T9&#65533;+k
s&#65533;&#65533;&#65533;&#65533;GO&#65533;&#65533;&#65533;r <>R&#65533;&#65533;+&#1317;DJ&#65533;M&#65533; r&#65533;3a0	&&#65533;S&#65533;pT'&#65533;b<&#65533;&#65533;&#65533;.&#65533;bu&#65533;0&#65533;p&#65533;&#65533;	GIC&#65533;&#65533;&#65533;Q@s&#65533;r&#65533;&#65533;<hr&#65533;"i&#1137;6@7&#65533;5-@&#65533;F*&#65533;*Im&#1362;&#65533;'A,k&#1126;&#65533;&#65533;{7&#65533;k&#65533;&#65533;&#65533;x&#65533;&#65533;pV0rJ&#65533;&#65533;&#65533;dv&#65533;&#65533;aY&#65533;&#65533; &#65533;AQ&#65533;&#65533;&#65533;&#65533;&#65533;#3&#65533;@Wy&#65533;y&#65533;&#65533;2&#65533;&#65533;&#65533;;&#65533;&#65533;~+V&#65533;&#65533;&#65533;&#65533;pe&#65533;&#65533;&#65533;&#65533;p<c{&#65533;&#65533;_&#65533;&#65533;U3&#65533;&#65533;
&#65533;i&#65533;&#65533;&#65533;GTP`@&#65533;Y&#65533;q4PC&#65533;FY&#65533;&#65533;fp{&#65533;F&#65533;k &#930;gr&#65533;&#65533;n&#65533;t&#65533;&#65533;G;&#65533;&#1613;4b#
8&#65533;&#65533;5o &#65533;\fn&#65533;puq&#65533;&#65533;&#65533;&#65533;&#65533;&#65533;e##&#65533;&#65533;&#65533;p&#65533;&#65533;p	E&#65533;&#65533;`&#65533;w&#65533;*Ys&#65533;&#65533;&#65533;&#65533;k&#65533;&#338;u&#65533;&#65533;&#65533;PO&#65533;I:&#65533;p&:1&#65533;!x&#65533;'}R&#65533;&&#65533;&#65533;
i0A&#65533;&#65533;&#65533;P@&#65533;&#65533;(#&#65533;&#65533;'&#65533;&#65533;vPF&#65533;p &#65533;cP;&#65533;$&#65533;"WZ&#65533;&#65533;uP&#65533;"k&#65533;&#65533;&#65533;oc`$&#709;&#65533;&#65533;&#65533;)&#65533;&#65533;(&#65533;,&#65533;&#65533;0g&#65533;&#65533;Sq&#65533;&#65533;f&#65533;&#65533;&#65533;&#65533;a&#65533;&#65533;_&#65533;Fs^*y{&#65533;!g&#65533;&#65533;jZ&#65533;PqbD!&#65533;|7sxJ&#65533;&#65533;&#65533;2w&#65533;p&#65533;	&#65533;3&#65533;&#65533;E&#65533;&#65533;H&#65533;,r X4X&#65533;&#65533;	&#65533;'1&#65533;&#65533;&#65533;&#65533;&#65533;{&#65533;E&#65533;!VaDz&#65533;&#65533;&#65533;G3&#65533;&#3612;&#65533;!&#65533;&#65533;4&#65533;&#65533;A&#65533;&#65533;&#65533;X&#65533;&#65533;j&#65533;&#65533;h&#65533;&#65533;&#65533;&#65533;X&#65533;&#65533;u&#65533;
&#65533;&#65533;}&#65533;:&#65533;&#65533;!-F37&#65533;&#65533;
&#65533;,"y0&&#65533;&#65533; &#65533;&#65533;X&#65533;&#65533;&#65533;_&#65533;Q&#65533;	'D&#65533;&#65533;D&#65533;5&#65533;&#65533;&#65533;&#65533;&#65533;&#65533;&#205;&#65533;&#65533;&#65533;&#65533;&#65533;^ )a&#65533;&#65533;&#65533;K&#65533;p&#65533;&#65533;&#1045;&#65533;&#65533;&#65533;\&#65533;&#65533;&#65533;vP&#65533;&#65533;7&#65533;&#65533;&#65533;si"&#65533;i`1n@`&#65533;&#65533;Q&#65533;<&#65533;T&#65533;&#65533;&#65533;&#65533;bBW<0&#65533;u&#65533;u(&#65533;	&#65533;&#65533;$&#65533;L&#808;&#65533;&#65533;&#65533;&#65533;XQo0)<r&#65533;&#65533;&#65533;%%&#65533;N&#674;2s .&#65533;X&#65533;1+&#65533;&#65533;&#65533;2R&#65533;&#65533;$&#65533;
&#65533;&#65533;d*&#65533;P8&#65533;Rv@&#65533;&#65533;&#65533;2&#65533;WvU{{&#65533;2&#65533; &#65533;&#65533;R/&#65533;B&#65533;&#65533;&#65533;&#65533;.&#65533;/z&#65533;4DUg;g&#65533;$&#1063;&#65533;&#65533;0&#65533;z&#489;&#65533;"\CQ&#1259;&#65533;&#65533;#5&#65533;&#65533;&#65533;&#65533;
&#65533; 
&#65533;&#65533;^&#65533;;&#65533;0n&#65533;&#65533;&#463;V&#65533;&#65533;&#65533;&#65533;&#65533;?&#65533;i&#65533;&#65533;5<5=&#256;GM&#65533;&#65533;"&#65533;&#558;Vw4D&#65533;&#65533;&#65533;&#65533;P&#1093;&#65533;	G&#548;&#65533;Fy&#65533;&#65533;&#65533;&#65533;(&#65533;&#65533;!&#65533;.&#65533;,&#65533;&#1179;&#65533;@(oA&#65533;&#65533;&#65533;^&#65533;A&#65533;&#65533;7&#661;$!U&#65533;K&#65533;&#745;&#65533;,&#65533;&#65533;1&#65533;1&#65533; &#65533;&#65533;&#65533;&#65533;7&#65533;&#65533; ]v&#65533;*` &#65533;sT&#65533;&#65533;
&#65533;)@,Ar0&#65533;\^Pd&#65533;b&#65533;&#65533;*&#65533;3&#1091;&#65533;&#65533;&#65533;0p&#65533;Y?&#1114;'&#65533;&#65533;&#65533; >2'A&#65533;*&#65533;&#65533;sQaF=&#65533;L&#65533;*&#65533;&#65533;N*gq(A&#65533;&#65533;=V&#65533;A&&#65533;D&#65533;W&#65533;&#65533;&#65533;B;&#65533;&#65533;'`&#65533;&#65533;&#65533;`&#1389; 
Ix&&#65533;dZ&#65533;bZ&#65533;&#65533;A&#65533;&#65533;&#65533;vmuP7&#65533;zT!m.I&#65533;.&#65533;&#65533;(9q&#65533;x&#65533;&#65533;~'&#65533; xpVU&#65533;ax	&#246;&#65533;&#65533;&#65533;&#65533;&#65533;
&#65533;&#389;&#65533;&#65533;O&#65533;X&#65533;&#65533;&#65533;&#65533;Hi[&#65533;j&#65533;&#65533;V&#65533;q&#65533;&#65533;&#65533;W&#65533;En&#65533;&#65533;&#65533;&#65533;E&#65533;&#65533;i6&#65533;
6&#65533;&#65533;&#65533;j|&#65533;&#65533;	&#65533;A&#65533;:&#65533;{&#65533;"k&#65533;Pd&#65533;&#65533;,&#65533;&#65533;2+&#65533;&#65533;&#65533;&#65533;x&#65533;a&#65533;V&#65533;&#65533;`Fc&#65533;&#65533;&#65533;
:!,&#65533;6&#65533;Z}v&#65533;&#65533;RcOH&#65533;&#65533;$k &#65533;&#65533;}A(&#65533;&#65533;1&#65533;',&#65533;Is0
&#65533;p&#65533;e&#65533;&#65533;a'&#65533;&#65533;&#65533;m'&#65533;&#65533;&#65533;&#65533;&#65533;b&#65533;-&#65533;Mm&#65533;&#65533;&#65533;Gk&#65533;A&#65533;
8&#65533;&#65533;&#65533;b$&#65533;&#65533;&#65533;k&#65533;&#65533;&#65533;^&#65533;*&#65533;&#1812;&#65533;&#65533;	?&#65533;J&#65533;&#65533;&#65533;&#65533;&#65533;&#65533;&#65533;p,&#65533;#&#65533;nP&#65533;C&#65533;-Tm&#65533;`&#65533;Z

&#65533;&#65533;S;&#65533;&#65533;&#65533;&#65533;:ipq&#65533;,OVV=
RZ&#65533;g&#65533;,&#65533;&#271;&#65533;?&#65533;&#65533;&#65533;&#65533;&#65533;B/&#65533;&#65533;&#65533;&#65533;&#65533;&#65533;p&#65533;yh&#65533;&#65533;&#65533;&#65533;Sl&#65533;V,+0&#65533;&#65533;qE&#65533;&#65533;;_&#65533;7V&#65533;&#65533;
&#65533;0n&#65533;D&#65533;&#65533;&#65533;&#241;&#65533;ak&#65533;!y&#65533;Pa%3YdzX&#65533;2ye&#65533;&#65533;&#65533;6&#65533;&#65533;w&#65533;&#65533;&#778;x&#65533;.W!&#27510;.&#65533;5fn&#65533;&#65533;@&#65533;&#167;	&#65533;&#65533;	&#65533;&#65533;&#65533;aW&#65533;&#65533;+&#65533;1!&#65533;ELqp&#65533;")v&#65533;H&#65533;&#65533;6N&#65533;	&#65533;&#65533;5&#1379;&#65533;&#65533;iS&#65533;&&#65533;&#65533;&#1799;&#65533;&#65533;&#65533;&#65533;I&#65533;j&#65533;&#65533;	J&#65533;JJ,&#65533;&#65533;&#65533;&#65533;@&#65533;&#65533;p&#65533;?&#65533;`tf&#65533;^&#65533;Qe&#65533;f&#65533;&#65533;&#65533;q
&#352;&#65533;&#65533;0	&#65533;+&#65533;&#65533;&#65533;&#65533;&#65533;2&#65533;\&#65533;$&#65533;&#65533;&#65533;&#65533;&#65533;#Wu!,t&#65533;&#65533;&#65533;&#65533;@)[&#65533;4Ha`&#65533;)&#65533;p8r&#65533;`&#65533;)k&#65533;tkq0
&#65533;-&#65533;+^1d&#65533;R&#65533;#&#65533;&#65533;)7&#65533;V&#65533;
&#65533;@&#65533;&#65533;&#65533;&#65533;&#65533;6&#65533;&#65533;Q&#65533;cu&#65533;&#65533;%&#65533;&#1114;"&#65533;Y*E&#9389;&#65533;&#65533;)&#65533;x&#65533;/)&#65533;/=&#65533;Sx&#65533;1gNo&#65533;x&#65533;4g&#65533;'U&#65533;&#130;&#65533;
V0`&#65533;&#65533;6&#65533;a&#65533;Y&#65533;&#65533;&#65533;(LWC&#65533;!=u
&#65533;&#65533;&#65533;&#65533;&#65533;8&#65533;|&#1362;&#65533;A&#65533;&#65533;B&#833;S&#65533;OYqb+#&#65533;&#65533;&#276;=&#65533;&#65533;7j&#65533;tz%Q&#65533;&#65533;aY&#65533;&#65533;&#65533;*&#65533;`&#65533;&#65533;&#65533;&#65533;&#65533;(&#65533;4i6&#65533;&#65533;5&#65533;&#1372;4oz&#65533;&#65533;&#65533;U&#65533;4^&#65533;z&#65533;&#65533;+&#1307;/&#65533;i&#65533;f&#65533;&#65533;Y*^&#65533;R&#65533;&#65533;&#65533;&#65533;&#65533;i&#65533;*&#65533;L&#65533;(R&#65533;@&#65533;&#65533;e,Vi&#65533;@yB9&#65533;&#65533;Y&#274;&#65533;&#65533;&#65533;W;wC&#65533;&#65533;JC&#65533;&#65533;)s&#65533;&#65533;&#65533;-/&#65533;=~&#65533;&#65533;M3&#65533;%&#65533;&#65533;v&#65533;&#65533;C:&#65533;&#65533;&#65533;j&#65533;&#65533;b&#1486;&#65533;1]&#65533;&#65533;&#533;&#65533;&#65533;/&#65533;&#65533;&#65533;&#65533;&#65533;%&#65533;&#65533;&#65533;&#65533;&#65533;&#65533;&#65533;,&#65533;&#65533;(P&#65533;tQO&#65533;&#65533;f)i^&#65533;{&#462;80q&#65533;&#65533;&#65533;*&#65533;;&#1344;&#65533;L
)&#65533;h&#65533;&#65533;/&#65533;&#65533;&#139;/ZY&#65533;w&#65533;q&#65533;O&#65533;"P0&#65533;&#65533;B&#65533;&#65533;Z!&#65533;&#65533;&#65533;Qa<&#65533;&#65533;7&#65533;&#65533;O&#65533;&#65533;c9&#65533;&#65533;&#65533;uR#Q&#65533;&#65533;X&#65533;&#65533;&#65533;`#&#65533;&#65533;&#65533;`F&#65533;`&#65533;&#65533;G&#65533;)';w&#65533;Y&#65533;&#65533;X<&#65533;Q#?&#65533;&#65533; )+SKE6Rt&#65533;&#65533;&#65533;&#65533;&#65533;P\&#65533;&#536;uPkg&#65533;&&#65533;irM6E<&#65533;V&#65533;`!&#65533;<&#65533;&#65533;0tP&#65533;&#1219;B&#65533;s(&#532691;&#65533;pRh&#65533;&#65533;B&#65533;)&#65533;(&#65533;&#343;`:&#1864;#b&#65533;&#65533;h$&#65533;"&#1363;&#65533;<&#65533;D&#65533;M:!&#65533;X7&#65533;&#65533;&#65533;WL&#65533;&#65533;&#65533;Ya&#65533;&#65533;&#65533;`&#65533;hU^&&#65533;&#65533;&#65533;&#25946;4A&#65533;&#1511;&#65533;&#407;V&#65533;&#65533;&#65533;&#65533;&#65533;R&#1102;&#65533;&#65533;yE&#65533;&#65533;&#65533;&#65533;$_^&#65533;$&#65533;&#65533;t%&#65533;&#65533;\[&#65533;;&#65533;b&#65533;Y&#65533;&#65533;%3&#65533;R&#65533;';&#65533;&#65533;&#65533;&#500;TM&#888;&#65533;&#65533;@*X&#65533;k&#65533;&#65533;(&#65533;&#65533;d&#65533;&#65533;&#65533;0&#65533; Tf&#65533;M&#65533;&#65533;&#65533;&#65533; &#65533;6&#65533;&#65533;&#65533;&#65533;G&#65533;&#65533;v3d&#65533;P&#1156;&#65533;Y&#65533;&#1586;9&#65533; &#65533;&#65533;&#65533;&#65533;&#1604;_*&#65533;b&#65533;^&#65533;S&#65533;&#65533;`&#65533;0&#65533;K&#65533;&#65533;&#65533;&#1817;&#65533;
(&#65533;&#65533;&#65533;&#65533;&#65533;&#65533;Lv&#65533;Y&#65533;4&#65533;Nc &#65533;&#65533;&#65533;&#65533;w&#65533;IU,T&#65533;&#65533;&#65533; &#65533;;x&#65533;80&#65533;P0ydpWjqDaT&#65533;&#65533;K&#65533;r;&#65533;(&#65533;b&#65533;Q&#65533;&#65533;c^&#65533;&#65533;&#65533;t1K&#65533;&#65533;&#65533;&#65533;\&#913;&#65533;I9&#65533;&#65533;$E9P&#65533;+F&#65533;H*-&#65533;&#65533;s-&#1984;&#65533;L]&#65533;&#65533;E&#65533;5&#1868;&#65533;&#65533;8G<F`&#65533;&#65533;}&#65533;=&#65533;&#65533;&#65533;PB5&#65533;&#65533;D&#837707;&#65533;T&#31014;&#65533; V;8ye&#65533;B&#65533;&#65533;&#65533;O9&#65533;(e]U(&#65533;WCzqUMT&#65533;&#65533; &#65533;9&#65533;o&#65533;&#65533;U&#65533;d &#65533;v]&#39016;&#65533;&#1352;
&#1394;&#65533;zJ&#65533;b&#65533;EZ&#65533;&#65533;1f&#65533;&#65533;&#65533;q&#65533;&#65533;&#65533;q&#1184;&#65533;o&#65533;B&#65533;J&#65533;T&#65533;&#65533;&#65533;Q~&#65533;&#65533;&#65533;^&#65533;g&#65533;&#65533;l)R&#65533;&&#65533;&#65533;+&#65533;&#65533;&#65533;&#65533;&#65533;&#65533;&#65533;&#65533;&#65533;&#65533;Q@&#65533;c&#65533;&#65533;Q&#65533;&#65533;Id!&#65533;&#65533;x6&#65533;P&#65533;v&#65533;&#65533;&#65533;&#65533;#d&#65533;&#65533;&#65533;e&#65533;&#65533;7&#65533;&#65533;&#65533;&#65533; 
&#65533;&#65533;&#65533;&#53794;1&#65533;@&#65533;&#65533;&#65533;&#65533;&#65533;&#65533;14&#65533;&#65533;x&#65533;.
L\Z&#65533;&#65533;C3]&#65533;&#1460;:&#65533;&#65533;{&#65533;,&&#65533;&#65533;&#65533;a+q&#65533;.&#65533;3&#65533;X&#65533;A&#65533;&#65533;i&#65533;&#136;:&#65533;&#65533;I&#65533;[&#65533;&#65533;!L^(._0(&#65533;&#65533;&#367;&#65533;&#65533;[d&#65533; g&#65533;&#65533;F&#65533;&#65533;&#65533;&#688;#R&#65533;&#65533;8j&#65533;&#65533;h&#65533;FTN&#65533;&#65533;&#65533;&#65533;&#65533;&#65533;9&#65533;!y&#2025;&#65533;&#65533;&#65533;&#232;&#65533;KS&#65533;eZZ&#65533;KP &#65533;&#65533;&#65533;d&#65533;&.&#65533;.&#65533;P&#65533;&#65533;d'&#65533;&#65533;P&#65533;
&#65533;> <&#65533;}&#65533;&#65533;&#65533;&#65533;&#65533;R&#65533;&#65533;&#65533;/&#65533;&#65533;&#65533;&#65533;&#65533;w=P&#65533;&#65533;HYF&#65533;*&#65533;*D%&#65533;&#65533;&#65533;&#65533;'+!;9JV&#21510;@&#65533;~&#65533;&#65533;U0&#65533;b &#65533;&#65533;&#65533;0&#65533;D&#65533;&#65533;i&#65533;&#65533;D,@&#65533;@&#65533;xb&#65533;&#65533;&#65533;&#65533;&#696;&#65533;
pM0)&#65533;&#65533;&#65533;,6*dz-&#65533;>&#65533;W&#65533;A&#65533;8y&#65533;&#65533;&#412;&#65533;&#65533;_&#400;&#65533;&#65533;,p&#65533;
&#65533;`*&#1172;&#65533;&#65533;&#65533;<Q&#65533;H&#65533;&#65533;8#*&#65533;&#65533;^&#65533;&#65533;&#65533;!e&#65533;c&#65533;X&#65533;!&#65533;&#65533;#O&#65533;&#65533;3&#65533;J&#65533; 
&#65533;&#65533;9&#1137;&#1542;jPf&#65533;x&#65533;cG &#65533;(&#65533;&#65533;#,tTGF6&#65533;	g&#1763;&#1224;!&#65533;\o&#65533;;&#65533;v&#65533;ty&#65533;![&#65533;&#1441;&#65533;Jzn&#65533;&#65533;[`:&#65533;5 !C&#65533;&#65533;C&#65533; &#65533;&#65533;	;&#65533;6E&#65533;&#65533;E&#65533;(&#65533;&#65533;X&#65533;!A8&#65533;&#65533;&#65533;#9&#65533;&#65533;&#65533;8&#65533;;x9&#65533;c&#65533;b?R&#65533;&#324;+n	SE&&#65533;&#65533;4&#65533;	;&#1025;vX&#65533;'Z&#65533;cD&#65533;M&#704;&#65533;T&#65533;	M&#65533;@+&#65533;/&#65533;B&#65533;&#65533;?&#65533;%&#65533;&#65533;&#65533;;&#65533;5-q&#65533;<	&#65533;[N&#65533;&#65533;&#65533;&#65533;&#65533;&#65533;b&#65533;|b&#65533;"&#65533;&#65533;&#65533;&,\>&#65533;&#65533;dU&#65533;D'd&#65533;"[&#65533;a%$YI&#65533;&#65533;&#65533;&#65533;0&#65533;S&#65533;
2&#787;Q&#65533;&#65533;XX&#65533;Hg1&#1884;&#65533;ph&#65533;J&#65533;r&#65533;c&\&#65533;&#65533;R.Y&#65533;K&#65533;&#65533;&#65533;&#65533;/8&#65533;&#65533;&#712;&#65533;&#583;&#65533;,&#65533;&#65533;Q&#65533;eA*&#65533;&#65533;s &#65533;&#65533;F&#65533;&#65533;0&#65533;+&#65533;&#65533;&#65533;
&#65533;X&#65533;:f&#65533;&#65533;(&#65533;2&#65533;I&#65533;<&#65533;&#65533;b&#65533;c&#65533;&#65533;4&#65533;&#65533;M&#65533;&#65533; KX&#65533;&#641;&#65533;R&#65533;|F&#65533;:&#65533;6&#65533;K&#65533;0&#65533;&#65533;&#65533;
&#65533; &#65533;/&#65533;&#1566;AtD.&#65533;cF&#65533;bC*&#65533;&#65533;,&#65533;a&#65533;ahB&#65533;w&#65533;&#65533;{&#65533; 
W&#65533;N&#65533;&#65533;&#65533;/&#65533;&#65533;-&#65533;&#65533;&#65533;h&#65533;hhK:&#65533;.&#65533;.e&#65533;&#65533;/ &#65533;&#65533;&#65533;<	&#65533;&#65533;&#65533; V53)t &#65533;,&#65533;3&#65533;_&#65533;&#65533;&#65533;
&#65533;<&#65533;&#65533;xI&#65533;lh&#65533;&&#65533;&#65533;/&#65533;&#65533;so8H&#65533;&#65533;&#65533;	M &#65533;E&#65533;&#65533;&#65533;/&#65533;&#65533;&#65533;(&#65533;W&#65533;KHM&#65533;>&#65533; x&#65533;@&#65533;&#65533;GNDoM&#65533;&#65533;R&#65533;f&#65533;0&#65533;&#65533;|R&#65533;,e&#65533;&#65533;&#65533;W&#1394;&#65533;&#586;'5&#65533;3P&#65533;&#65533;&#65533;!g&#65533;KY&#65533;w&#65533;&#65533;&#65533;&#65533;Zs&#65533;&#65533;Sd&#65533;&e&#65533;x#&#65533;h`&#65533;&#65533;&#65533;:Pa&#65533;&#65533;&#65533;&#65533;&#149;&#65533;&#65533;&#65533;&#951; &#65533;d&#65533;&#65533;AHV&#65533;&#65533;C1&#65533;a&#65533;&#65533;t_&#65533;'&#65533;Q&#65533;&#65533;&c&#65533;&#1611;hc&#65533;4&#65533;&#65533;&#65533;`d:&#65533;&#65533;&#405;9&#65533;&#65533;&#65533;&#65533;&#65533;Pt&#65533;
Q&#65533;&#65533;&#65533;&#65533;&#65533;B&#65533;=&#65533;n&#65533;t'&#65533;&#65533;&#65533;e&#790;r F;&#65533;&#65533;&#65533;k&#65533;p&#65533;pv
;&#65533;!
hL&#65533;&#65533;P&#65533;&#65533;!&#65533;2&#65533;&#1274;&#65533;3 9&#65533;&#65533;q&#65533;&#65533;~	&#65533;i&#65533;C&#65533;N+&#65533;&#65533;&#65533;`&#65533;B&#65533;&#65533;5&#65533;MM&#65533;C&#65533;&#65533;&#65533;&#164;eEt&#65533;&#65533;&#65533;}Vq)v?{&#65533;&#65533;&#65533; #E&#65533;(&#65533;&#65533;&#65533;/42&#65533;m&#65533;/jP;
5(&#65533;&#65533;$,XjUF&#943;Q&#65533;Ps&#65533;y_&#65533;9&#65533;XP+'&#65533;&#65533;&#65533;s&#128;h8&#65533;;&#65533;D&#65533;&#65533;&#65533;&#65533;! &#65533;&#65533;&#65533;8&#65533;&#65533;9&#65533;&#65533;&#65533;&#65533;&#65533;&#65533;&#65533;&#202;&#65533;&#65533;	&#65533;&#65533;/&#65533;&#1732;7&#65533;&#65533;&#1847;&#65533;&#65533;	\&#65533;&#65533;h&#65533;|&#65533;Xhe&#65533;`&#65533;)&#65533;&#65533;&#65533;Z&#65533;&#65533;&#65533;9c/&#65533;&#65533;04N&#534;W&#65533;&#65533;&#65533;X0&#65533;&#65533;&#65533;
$&#12607;&#1658;d Y8&#65533;&#1540;&#65533;a&#65533;&#65533;&#65533;	00;c&#65533;A8&#65533;&#65533;&#240;&#65533;&#65533;;3k&#65533;&&#65533;;xV&#65533;&#65533;'&#1548;&P*&#65533;b`&#65533;&#65533;9&#65533;N&#65533;d&#65533;&#65533;N(".j&#65533;wH<{X&#65533;&x&#65533;;L&#65533;`(C&#65533;&#65533;cR&#65533;Wc&#65533;5&#65533;#b2&#65533; &#65533;9 &#65533;2i&#65533;&#304;8*&#65533;&#65533;&#65533;&#65533;c&#65533;&#65533;&#65533;,&#65533;&#65533;&#65533;`&#65533;,&#65533;y&#65533;&#65533;&#65533;<\&#65533;d&#65533;&#65533;&#65533;&#65533;&#65533;LZ5&#65533;_[-&#65533;)&#65533;<&#65533;&#65533;.0&#65533;&#65533;&#65533;&#65533;&#65533;&#65533;b&#65533;Q &#65533;&#65533;8&#65533;&#65533;&#65533;&#65533;5&#65533;:`W&#65533;$_X&#65533;'&#65533;&#65533;&#65533;I&#65533;&#65533;i&#65533;&#65533; e{0P&&#65533;&#65533;3&#65533;&#65533;&#65533;(&#65533;Z&#65533;\r&#65533;~8y&#65533;z&#65533; @&#65533;rr8&#65533;&#1747;&#65533;&#65533;;&#65533;	\&#65533;v|8hF&#65533;j&#65533;P&#65533;&#65533;&#65533;&#65533;x&#65533;&#65533;@dU &#65533;B&#65533;&#65533;C9T&#65533;N8&#65533;9&&#1369;&#65533;|&#65533;X&#65533;&#65533;WX	&#65533;3&#65533;&#65533;8?^Q&#65533;&#65533;6wX&#65533;51O&#65533;W0&#65533;&#65533;`4&#65533;&#65533;&#65533;`&#65533;v&#65533;&#65533;&#65533;]&#65533;E&#65533;&#1104;&#65533;!&#65533;o&#65533;&#65533;/
&#65533;&#65533;&#65533;&#65533;&#65533;&#65533;9pN&#65533;H&#65533;9 3v &#65533;&#65533;K&#65533;:&#65533;&#65533;+&#65533;'&#65533;&#65533;9&#65533;&#65533;4&#65533;C&#65533;9&#65533;&#65533;4&#65533;Y&#65533;&#65533;<&#65533;A&#65533;~`+&#65533;&#65533;&#65533;KKX("&#65533;C&#65533;&#65533;X&#65533;9&#65533;&#31248;&#65533;/&#65533;b&#65533;U&#65533;&#65533;&#65533;drPj&#65533;t	&#65533;M`&#65533;X&#65533;&#65533;;/&#65533;C&#65533;&#65533;&#65533;&#65533;&#65533;&#65533;A&#65533;&#65533;
&#65533;&#65533;XF&#1971;&#65533;&#65533;&#65533;<U+)X&#65533;1[&#65533;=2&#65533;&#65533;$&#65533;&#65533;&#65533;*`&#65533;P&#65533;&#65533;&#65533;B&#65533;a&#1051;c
#&#65533;&#65533;&#65533;&#65533;&#65533;~[	&#65533;&#65533;&#65533;&#1179;&#65533;h-&#65533;.a&#65533;-y &#65533;@(&#65533;&#65533;&#65533;&&#65533; 
&#1833;M&#65533;&#65533;7&#65533;&#65533;&#65533;z&#65533;&#65533;8&#65533;I&#65533;C&#65533;/&#65533;&#65533;&#65533;&#65533;=&#65533;&#65533;&#65533;O&#65533;&#65533;&#65533;&#65533;&#65533;&#65533;&#65533;&#65533;&#65533;A&#65533;yj
`&#65533;&#65533;`&#65533;&#65533;&#65533;&#584;&#65533;&#65533;&#65533;]q&#65533;&#65533;&#1604;&#65533;R&#65533;N &#65533;&#65533;?Xa&#65533;4&#65533;Lk&#65533;+&#65533;&#65533;"&#65533;m&#65533;N&#65533;&#65533;x&#65533;&#65533;I l&#65533;}&#65533;1&#65533;&#65533;&#65533;7&#65533;&#65533;&#65533;&#65533;&#65533;&#65533;5@&#65533;/&#65533;7bX&#65533;&#65533;&#65533;&#65533;&#65533;&#1029;&#65533;D&#747; 4&#65533;R&#65533;%&#747;&#65533;N&#65533;
V &#65533;&#65533;&#65533;&#65533;u&#65533;&#65533;(&#65533;&#65533;&#65533;* &#65533;P&#65533;&#65533;A&#65533;&#65533;<b&#65533;&#65533;&#65533;7&#65533;&#65533;3&#65533;<U&#65533;&#65533;&#65533;`&#65533;&#65533;&#65533;Y&#65533;<"&#65533;&#65533;&#65533;]&#65533;d&#65533;&#65533;&#65533;4&#65533;Sp<&#65533;p&#65533;I&#65533;Zp&#65533;&#65533;;&#65533;&#65533;P_&#65533;&#65533;Fj&#65533;&#65533;&#65533;-&#65533;&#65533;dP&#65533;&#65533;&#65533;&#65533;^W&#34483;z2&#65533;&#65533; &#1610;&#65533;&#65533;&#65533;&#65533;2MQ&#65533;8&#65533;&#65533;&#65533;X&#65533;&#941;H3P&#65533;&#17837;&#65533;&#65533;d&#65533;&#65533;&#65533;&#65533;&#65533;&#65533;I&#65533;&#65533;&#65533;&#65533;&#65533;S&#65533;6ML&#65533;-I5H&#65533;&#65533;f&#65533;79`&#65533;"&#65533;&#65533;9&#65533;6W&#65533;&#65533;&#65533;&#65533;&#65533;&#65533;&#65533;&#65533;&#65533;P&#65533;2&#65533;&#65533;,&#65533;&#65533;&#65533;&#65533;/&#2009;O@Y8A1E!&#65533;&#65533;!&#65533;&#65533;&#65533;&#65533;L&#65533;&#65533;&#65533;&#65533;&#65533;&#65533;&#65533;&#65533;r&#1043;`&#65533;pP&#65533;&#65533;&#65533;&#65533;j&#65533;&#65533;&#65533;K&#65533;`&#65533;l&#65533;&#65533;[	U)&#65533;N&#65533;&#65533;&#65533;&#65533;&#65533;)J&#65533;dMP&#65533;=&#65533;&#65533;t&#65533;	&#65533;&#65533;&#65533;&#65533;&#65533;&#1663;&#65533;&#65533;$$&#662;>&#65533;p&#65533;-&#65533;8`!5&#65533;_&#65533;E&#65533;&#65533;&#65533;&#65533;&#65533;&#65533;rYbx&#65533;&#65533;&#65533;&#65533;&#65533;&#65533;du&#65533;&#65533;&#65533;&#65533;y&#65533;&#65533;h&#65533;40&#65533;u&#1055;&#65533;&#65533;j&#65533;&#65533;&#65533;&#65533;&#65533;&#65533;&#65533;"&#65533;
&#65533;1&#65533;M&#65533;&#65533;} &#65533;&#65533;&#65533;&#65533;S.&#65533;=U&#65533;O0&#65533;u&#65533;&#65533;&#65533;r(&#65533;&#65533;&#65533;4&#65533;s&#65533;c"&#65533;&#65533;b@wHKc&#65533;,&#65533;&#65533;8=&#65533;T&#65533;$&#65533;&#65533;:&#65533;c&#65533;&#65533; &#65533;&#65533;&#65533;z&#1370;q&#65533;&#65533;<U&#65533;F&#65533;IN&#65533;&#1262;&#65533;&#65533;&#65533;4.&#65533;&#65533;&#65533;&#65533;%,&#65533;&#65533;&#65533;F &#65533;U: aT&#65533;$&#65533;&#65533;)&#65533;:]Zz&#1392;P&#65533;&#65533;ZaF\ &#65533;S&#65533;&#65533;&#65533;&#65533;dj8&#65533;@&#65533;&#65533;&#65533;U@@&#65533;-W?Y &#65533;&#65533;&#65533;&#65533;v}&#65533;:&#65533;&#65533;w&#65533;&#65533;&#65533;&#65533;&#65533;&#65533;&#65533;&#65533;&#65533;x&#65533;&#1365;&#65533;&#65533;&#65533;&#65533;Q&#65533;&#65533;&#65533;&#65533;ZA&#65533;&#65533;0XOp(k&#65533;Gy_&#65533;k&#65533;&#65533;&#65533;_&#65533;&#649;&#65533;&#65533;&#65533;&#1621;&#65533;&#65533;]`O&#65533;&#65533;h&#65533;&#65533;l:&#65533;&#65533;Nx&#65533;&#65533;(&#65533;W&#65533;&#65533;&#65533;@1&#65533;C&aY(&#619;&#65533;1&#65533;&#65533;C&#65533;&#65533;N&#65533;&#65533;&#1120;;0&#65533;&#65533;(`&#65533;E &#65533;h&#65533;&#65533;&#65533;OH&#65533;&#65533;&#65533;`&#65533;(0&#65533;&#65533;&#65533;&#1708;&#65533;&#65533;&#65533;&#65533;&#65533;S&#65533;!&#65533;4Y&#65533;&#65533;0&#65533;&#65533;&#65533;H&#65533;| [&#65533;)&#65533;&#65533;&#65533;&#65533;X&#65533;*F&#65533;x&#65533;N&#65533;<&#65533;x&#65533;&#65533;&#65533;WpPx&#65533;8U&#65533;&#65533;&#65533;&#65533;]v&#65533;Xx&#65533;&#65533;(&#65533;C;&#130;Gm&#65533;P&#65533;&#65533;d`&#154;&#65533;&#65533;&#65533;&#65533;&#65533; &#65533;&#65533;&#144;&#453;\	V&#65533;&#65533;&#65533;&#65533;\&#65533;/&#65533;~;&#65533;&#65533;+&#65533;M&#65533;qg<&#65533;7h=&#65533;&#65533;&#306;	&#65533;t&#65533;&#65533;bP&#65533;&#65533;w&#65533;&#65533;I&#65533;&#65533;r&#65533;p&#65533;&#65533;4&#65533;&#1749;8&#65533;&#65533;Q&#65533;&#65533;&#65533;&#2037;&#65533;&#65533;&#1831;c&#65533;-m&#10765;&#65533;&#65533;r&#65533;&#65533;&#65533;l^&#65533;DAW&#65533;k&#65533;X	#&#65533;&#1528;	&#65533;&#65533;	V&#65533;'&#65533;&#65533;	&#65533;`&#65533;&#65533;`&#65533;&#65533;&#65533;&#65533;0&#65533;&#65533;&#65533;'&#65533;&#65533;&#65533;3&#65533;&#65533;&#65533;XUi(&#65533;0&#65533;j&&#65533;&#65533;&#65533;&#65533;&#65533;&#65533;pJpag; L&#65533;&#65533;&#65533;'q&#1645;&#65533;e&#65533;&#65533;&#65533;`E&#65533;Q&#65533;&#65533;`N&#65533;&#412;&#65533;`&#65533;&#65533;/&#65533;&#65533;&#65533;gy&#65533;4zV&#65533;&#65533;mY&#65533;p4&#65533;B-i#4e&#65533;&#65533;r6&#65533;MP&#65533;>-.Z&#65533;/&#65533;_&#65533;"!&#65533;&#65533;	9&#65533;MK/yH&#65533;&#582;i8&v{&#65533;&#65533; &#65533;&#65533;&#65533;&#65533;-&#1092;;&#65533;&#65533;(&#65533;&#1444;&#65533;M&#65533;&#65533;5r&#65533;&#65533;&#65533;&#65533;&#65533;c&#65533;d S&#65533;d&#65533;~R&#65533;cvH&#65533;2<&#65533;&#65533;B&#666;0&#65533;&#778;&#65533;!&#65533;:&#65533;\1&#65533;45&#65533;&#65533;E4&#65533;bUd&#65533;&#65533;&#65533;4&#65533;9&#65533;I&#65533;&#65533;A&#65533;)Q&#65533;&#65533;&#65533;&#65533;&#1842;&#65533;4&#65533;>&#65533;U&#65533;&#65533;&#65533;&#65533;&#65533;"&#65533;-&#65533;&#65533;S&#65533;] &#65533;&#65533;&#65533;M.^&#65533;J^&#65533;&#65533;k&#65533;xQ`x&#65533;&#65533;&#65533;4&#65533;0&#65533;&#65533;&#65533;&#65533; @	&#65533;&#65533;&#65533;&#65533;8Y&#65533;&#65533;&#65533;	&#65533;&#65533;&#65533;	&#65533;&#65533;&#65533;&#65533;&#65533;&#65533;P&#65533;9 &#65533;&#65533; 	S1&#65533;&#65533;&#65533;&#65533;x_&#37449;UI&#65533;&#65533;&#65533;&#65533;&#65533;&#65533;&#65533;h&#65533;	t&#65533;&#65533;dd&#65533;=&#65533;&#65533;&#65533;I&#65533;&#65533;&#65533;&#65533;&#65533;X&#65533;&#65533;4&#65533;)	&#65533;&#180;&#65533;&#65533;#&#65533;&#65533;-&#65533;X&#65533;'&#65533;&#65533;&#1179;&#65533; &#65533;&#65533;&#65533;r&#65533;4&#65533;&#65533;&#65533;(&#65533;#&#65533;&#65533;j&#65533;MH&#65533;&#65533;UR&#65533;&#408;&#65533;4
&#65533;9(`&#65533;&#65533;:&#65533;|&#65533;&#65533;&#65533;&#65533;p&#65533;Bb7UH&#65533;G<&#65533;U#&#65533;&#65533;&#65533;u&#65533;e=&#65533;&#65533;&#65533;9`S
q&#65533;8&#65533;&#65533;&#65533;6PU&#65533;P=&#65533;h&#65533;&#65533;:&#65533;&#65533;[}&#65533;&#65533;&#65533;<&#65533;V4ck&#65533;&#65533;&#65533; C&#65533;&#65533;>&#65533;-&#65533;&#65533;&#65533;I&#65533;6&#65533;,&#65533;.,"&#65533;&#65533;&#65533;&#65533;-&#65533;&#65533;]&#65533;^&#65533;&#65533;Z&#65533;:&#65533;&#65533;:&#65533;w&#65533;&#65533;`]%&#65533;&#65533;NL4&#65533;&#65533;5450e&#65533;&#65533;&#65533;\z&#65533;z&#65533;&#65533;F&#65533;8&#65533;$ &#65533;&#65533;&#65533;&#65533;~&#65533;&#65533;&#65533;'&#65533;&#65533;&#65533;/>	&#65533;&#65533;&#65533;F&#65533;X&#65533;&#65533;00&#65533;&#65533;61&#65533;&#65533;i&#65533;'|i!&#65533;N&#65533;&#65533;&#65533;&#65533;&#65533;&#65533;P&#65533;&#65533;&#1430;&#65533;	&#65533;&#65533;m&#65533;&#65533;^&#65533;&#65533;&#65533;H&#65533;9&#65533;&#65533;&#65533;o&#65533;
]p&#65533;&#65533;&#65533;&#65533;&#65533;>&#65533;KT&#65533;&#1495;d&#65533;&#65533;n&#65533;&#65533;&#65533;&#65533;>&#65533;&#65533;&#65533;V#*&#65533;&#1640;&#65533;
&#65533;&#65533;&#65533;&#65533;&#65533;r2&#65533;&#65533;&#65533;n<d*N&#65533;&#65533;&#65533;&#65533;R;&#65533;&#65533;a&#65533;)&#65533;&#65533;&#65533;&#65533;G&#65533;u&#65533;bx&#65533;	&#65533;K~&#65533;kx&#65533;	&#65533;NHw&#65533;I&#65533;&#65533;&#65533;&#65533;u8&#65533;&#65533;0&#65533;&#65533;&#65533;%&#65533;&#65533;J&#884;7&#65533;+&#65533;&#65533;F)&#65533;2&#65533;&#65533;D&#65533;&#65533;x+&#65533;&#65533;&#65533;e M&#65533;1&#65533;&#65533;&#1717;&#65533;&#65533;P&#65533;]l&#65533;k&#65533;3IN\&#65533;%&#65533;;&#65533;&#65533;6#d&#65533;F&#65533; &#65533;&#65533;!2g&#65533;&#65533;&#65533;&#65533;&#65533;&#1873;_SJ&#65533;&#65533;&#65533;&#41171;&#65533;&#65533;2R&#65533;&#65533;)&#65533;&#65533;-i&h&#65533;&#65533;m &#65533;)&#1285;&#65533;V/P&#65533;&h&#65533;O&#65533;9=&#65533;&#65533;R%>1A7&#65533;fA&#65533;@mc&#65533;&#65533;U&#65533;&#65533;]Y&#65533;&#65533;&#65533;&#65533;&#65533; &#65533;7%i&#65533;&#65533;M&#65533;&#65533;&#65533;%&#65533;&#65533;nn&#65533;&#65533;E&#65533;&#65120;&#65533;F&#65533;&#65533;&#65533;Tj&#65533;A&#65533;Z&#65533;&#65533;&#65533;&#305; S.B&#65533;&#65533;&#65533;&#65533;
&#65533;&#65533;&#65533;P&#65533;&#65533;R*v.{``&#65533;&#65533;Xof&#65533;PU&#65533;.}&#65533;J&#65533;9&#65533;&#65533;9&&#65533;0)&#65533;;,&#65533;5&#65533;&#65533;&#65533;}4&#65533; R&#65533;&#65533;&#65533;&#1623;&#65533;-AK&#65533;&#65533;&7125j\
&#65533;&#65533;{&#65533;&#65533;IU*&#65533;&#65533;&#65533;&#192;&#65533;2i&#65533;&#1235;&#65533;#@&#65533;&#65533;-&#65533;&#65533;&#65533;&#65533;Y5BB4&#65533;	&#65533;3&#65533;&#1700;!:&#65533;U&#65533;qw&#65533;a&#65533;7&#65533;0&#65533;&#65533;y&#65533;
&#65533;&#65533;S&#65533;&#65533;&#65533;c&#65533;6&#65533;I&#65533;&#331;&#65533;&#65533;i&#65533;&#305;&#65533;k&#1914;d&#590;&#65533;&#65533;Fa0q>&#945;&#65533;i&#65533;&#65533;4o&#19489;&#65533;	&#1451;Mo&#65533;&#65533;Q&#65533;&#65533;&#65533;5&&#65533;&#65533;&#561;#ggB:&#65533;~&#65533;s&#65533;l&#65533;c&#65533;T&#65533;IC&#65533;&#65533;	&#65533;&#1657;&#65533;&#65533;V&#65533;&#557;3F&#65533;&#65533;1e&#65533;&#1721;/l&#65533;e&#65533;%&#65533;&#65533;9s&#65533;l&#65533;&#65533;*&#65533;&#65533;c&#638;&#65533;&#65533;&#65533;b&#65533;&#65533;&#65533;!V&#65533;&#65533;&#65533;&#65533;{&#65533;
&#65533;8p=A&#65533;&#65533;&#65533;0X&#65533;|U~&#65533;&#65533;';&#65533;u&#649;g&#65533;&#65533;`&#65533;&#65533;&#65533;
&#65533;&#65533;PvLvR%&#65533;S\&#554;:&#65533;&#65533;&#65533;6N&#65533;U&#65533;&#65533;&#65533;j8&#65533;4&#65533;u&#65533;Q&#65533;i'Ns&#2820;&#65533;&#923;N&#65533;&#65533;&#65533;~&#65533;&#65533;0b^&#65533;&#65533;&#65533;&#65533;Y&#65533;Nnz&#65533;&#65533;S&#65533;7^&#65533;h&#65533;&#65533;)NG9&#65533;&#65533;&#730;&#65533;&#65533;&#65533;&#65533;v&#65533;&#65533;&#65533;&#65533;L	1&#65533;&#65533;&#65533;_G&#65533;&#206;;&#65533;H&#65533;&#65533;G`P&#65533;&#65533;,&#65533;&#65533;&#65533;E]@&#65533;&#65533;d&#65533;JRt&#65533;P#z&#65533;V&#65533;&#34956;;c&#65533;SPDAE+&#65533;&#65533;&#1231;&#65533;&#65533;&#65533;3&#65533;ITD&#65533;&#65533;/&#65533;&#65533;c&#65533;'TxQ(&#65533;!&#65533;&#65533;&#65533;&#65533;&#65533;dS&#65533;&#65533;T&#65533;HKSEM^&#65533;&#65533;&#65533;&#65533;&#65533;&#65533;&#65533;u&#65533;"&#65533;&#65533;&#781;&#616;&#65533;&#1307;0r&#65533;:	&#65533;BT&#65533;&#65533;&#65533;B%&#65533;&)&#65533;S&#65533;*)&#65533;&#65533;~k&#65533;&#65533;/ZsF&#65533;8&#65533;95&#457;'&#65533;&#65533;&#65533;h&#65533;	&#65533;&#65533;&#65533;EB&#65533;&#65533;&#65533;[&#65533;&#65533;&#65533;R+@&#65533;5&#65533;PF!&#65533;&#65533;~M-U%#&#65533;x2&#65533;p4v&#65533;&#65533;V&#65533;|&#1421;e	&#65533;2F&#65533;5&#65533;FjT&#65533;I(&#65533;l&#65533;;&#65533;&#65533;&#65533;&#65533;_&#65533;&#65533;%x@X`C&#65533;4&#65533;o&#65533;&#65533;&#65533;0&#65533;`&#65533;Rk&#65533;&#65533;QG&#65533;&#65533;D&#65533;+&#65533;&#65533;b&#65533;,&#65533;&#65533;V&#65533;&#65533;&#65533;&#1142;d$&#65533;%up8&#65533;p(&#65533;&#65533;a&#65533;m&#699866;&#65533;&#65533;&#65533;,&#65533;&#65533;"x^L,&#65533;#&#65533;Kr&#65533;&#65533;'IA&#65533;T&#65533;Qa~&#65533;&#65533;&#65533;&#65533;&#65533;&#65533;&#65533;&#577;^&#65533;q_&#65533;o&#65533;'&#65533;$c+&#65533;%&#65533;&#65533;/&#65533;&#65533;&#65533;&#65533;,T&#65533;&#65533;&#65533;&#189;2&#65533;!6&#65533;#*#&#65533;BP,&#65533;&#65533;0&#65533;&#65533;&#65533;s&#65533;&#65533;&#65533;.4&&#65533;;&#65533;&#65533;1g&#65533; )d?&#65533;yfr,	&#65533;2&#65533;$&#1361;Ss&#65533;N;&#65533;8&#65533;tG&#65533;&#65533;&#65533;&#424;&#65533;&#65533;&#65533;&#65533;;&#65533;&#65533;&#65533;&#65533;;&#65533;&#65533;&#65533;&#65533;~u&#65533;&#65533;&#65533;F+&#45854;&#65533;+&#65533;&#65533;y&#65533;&#65533;&#65533;8&#65533;_&#65533;P&#65533;q&#65533;G&#65533;&#65533;+hsq&#65533;&#65533;&#65533;G&#65533;&#65533;&#65533;/&#65533;&#65533;QGE\s&#65533;&#65533;E&#65533;\&#65533;&#65533;&#65533;*&#65533;&#65533;&#65533;&#65533;jT!&#65533;&#65533;'
&#65533;&#1230;YB&#65533;&#65533;&#65533;%D&#23008;&#65533;&#173;V&#65533;l&#65533;?W]&#65533;&#65533;&#65533;&#65533;a&#65533;&#65533;+&#1298;&#65533;K&#65533;&#65533;5&#65533;a[\&#65533;
&#65533;&#65533;&#65533;&#65533;&#65533;&#65533;e0&#65533;2&#65533;&#65533;&#65533;&#65533;!&#65533;A&#65533;0=yq&#65533;5&#65533;&#65533;&#65533;4&#1241;9&#65533;x {&#65533;'F0&#65533;t"a'&#65533;&#65533;':&#65533;	T=&#65533;-m&#65533;&#65533;&#65533;&#65533;0&#65533;&#65533;&#65533;9iP&#65533;&#65533;&&#65533;V&#65533;&#65533;&#65533;&#65533;L&#65533;6&#65533;&#65533;".&#65533;&#65533;1l&#306;`&#65533;"tF&#1596;6&#65533;&#65533;,cJiJrf&#65533;&#65533;&#65533;b&#65533;0ZG&#65533;&#26634;&#65533;q&#65533;!J&#65533;'&#65533;AY&#65533;&#65533;!&#65533;&#65533;&#1764;&#65533;)$&#65533;2&#65533;&#65533;R*&#65533;q(&#65533;&#65533;$&#65533;Yd&#65533;z&#65533;&#65533;&#65533; c&#65533;&#65533;@&#65533;J&#65533;:&#65533;,&#65533;&#65533;%i&#65533;B&#65533; $!&#65533;C&#65533;&#65533;&#155;&#65533;&#65533;&#65533;rH&#65533;&#65533;V&#65533;W&#65533;v&#65533;#I&#65533;B&#65533;h&#65533;25&#65533;&#65533;&#65533;%&#65533;&#65533;&#65533;R&#65533;B&#65533;&#65533;8&#65533;&#65533;&#65533;&#65533;1f&#65533;&#65533;&#65533;AM&#65533;&#65533;+\G(&#65533;/V&#65533;&#65533;&#65533;^;&#65533;&#65533;&#65533;&#65533;GJ&#65533;7&#65533;a&#65533;0.&#65533;&#452;|&#65533;&#65533;&#65533;\B1` CT<
u:&#65533;*&#65533;&#65533;*)'&#65533;ez&#65533;e1&#65533;'4&#65533;&#65533;&#65533;`*>&#695;&#1665;&#65533;&#65533;c&#65533;&#65533;&#65533;&#65533;&#65533;&#65533;&#65533;7Q&#65533;i&#65533;:2y&#65533;&#65533;h&#136;&#65533;#&#65533;&#65533;<&#65533;5.&#65533; ]&#65533;@	.&#65533;&#65533;&#152;`1&#65533;&#65533;&#1028;/x&#65533;&#65533;&#65533;,d&#65533;&#65533;.&#65533;1oaN&#65533;&#65533;%Vtb$``&#65533;#1T!'bm&#65533;&#65533;r&#65533;&#65533;&#65533;&#65533;iE&#65533;&#65533;ZG&#65533;g&#65533;&#65533;,@A&#65533;&#65533;XQ&#280;E&#65533;&#65533;E~Q,q&#65533;&#65533;&#65533;&#65533;Mi&#65533;h&#65533;&#65533;f3|&#65533;Pt&#65533;&#65533;,&#65533;"Cm"&#65533;XG+&#65533;*<m+&#65533;p&#65533;;&#65533; Hc&#65533;s &#65533;&#1184;&#65533;d&#65533;
&#65533;&#65533;&#65533;&#65533;>&#65533;Z&#65533;H&#65533;D&#40722;+vx&#65533;L&#65533;&#65533;C8&#1487;T&#65533;&#65533;U&#65533;!G,&#65533;&#65533;*@&#65533;L&#65533;&#65533;<rIV&#65533;&#65533;=Q0[|&#65533;&#65533;7$IA&#65533;q&#65533;;&#65533;&#65533; A5&#65533;P&#65533;&#987;&#65533;&#65533;&#65533;&#65533;|.V<&#65533;&#65533;&#65533;\u!|&#65533;AJX1FF"&#65533;&#65533;&#65533;&#65533;&#65533;Or$":&#65533; #)p&#65533;&#65533; &#4746;&#65533;&#65533;&#65533;&#65533;&#65533;w(ZP&#65533;md?&#65533;_&#65533;&#65533;&#1090;&#65533;E&#65533;&#65533;&#65533;&#65533;&#65533;&#584;&#65533;4&#739;&#65533;&#65533;V&#65533;&#65533;"&#65533;&#65533;
c+h&#1520;&#65533;KF&#65533;B&#65533;&#65533;&#1075;&#65533;B&#65533;&#65533;&#65533;&#65533;0&#65533;&#65533;O&#65533;U&#65533;f0,&#65533;a4!D&#65533;g@1&#65533;)&#65533;-g&#65533;&#65533;v&#1283;&#65533;&#940;&#65533;4&#65533;&#65533;M&#65533;&#65533;&#65533;&#65533;&#65533;p#'&#65533;XR&#65533;7*5xA&#65533;&#65533;h&#65533;&#65533;9tW&#65533;C#O~&#65533;&#65533;&#65533;(k&#65533;z(&#65533;3&#65533;&#65533;&#65533;h&#65533;&#65533;h&#65533;/&#65533;&#65533;:{&#65533;,X&#65533;&#65533;/&#65533;
&#65533;8MeQ4'K>&#65533;i&#65533;l&#65533;PsC&#65533;&#65533;\A&#65533;"&#65533;6&#65533;xk!R'&#65533;&#65533;-&#65533;&#65533;%k&#65533;&#65533;&#65533;r5&#65533;5&#65533;&#65533;8&#65533;qU&#65533;&#160;}&#886;_&#65533;ESfK545&#65533;5&#65533;7}&#65533;:&#65533;&#65533;G&#65533;&#65533;#&#65533;&#65533;n&#65533;&#65533;&#65533;&#65533;&#65533;M&#65533;&#65533;a&#65533;&#65533;&#65533;D&#62770;&#65533;X&#65533;wq&#65533;%)&#65533;&#65533;&#65533;h%0Yp[&#65533;;&#260;&#65533;P<F&#65533;`&#65533;&#65533;&#65533;d&#65533;.&#65533;1j(}&#914;&#65533;Q:e~&#883;_&#65533;&#65533;1&#65533;"C-a&#65533;&#65533;F&#65533;&#65533;6&#65533;&#65533;&#65533; &#65533;y&#65533;a&#65533;~&#65533;(&#65533;(!mV&#65533;&#65533;Rmu&#65533;ix&#65533;&#65533;a&#65533;,w&#65533;`\&#65533;
r=Pd&#65533;&#65533;,&#65533;&#65533;&#65533; X&#65533;&#65533;&#65533;&#51227;&#65533;&#65533;a`0H&#65533;&#220;&#65533;&#65533;2&#65533;&#65533;VdN}&#863016;-&#1313;&#65533;N8&#65533;&#65533;&#65533;&#65533;&#65533;'	&#65533;&#65533;&#65533; &#65533;P $&#65533;&#65533;&#65533;&#65533;.n&#65533;[&#65533;le&#65533;&#65533;&#65533;f&#65533;&#65533;W&#65533;&#65533;&#65533;&#591;&#65533;&#65533;&#65533;W&#65533;&#65533;g&#65533;&#65533;&#65533;b&#65533;&#65533;#&#65533;&#65533;Sx&#65533;!&#65533;H&#65533;PH&#65533; &#65533;a&#65533;&#65533;l:O&#65533;&#65533;#&#65533;&#65533;&#65533;&#65533;&#65533;)J&#65533;+&#65533;!&#65533;44E&#65533;c&#65533;&#65533;&#65533;b&#65533;y&#65533;&#65533;&#65533;&#280;bT&#65533;&#248;&#65533;&#65533;&#65533;&#65533;^PPB&#1034;:&#65533;&#65533;a0&#65533;&#65533;&#65533;&#65533;B&#65533; &#65533;&#65533;&#65533;,&#65533;&#65533; &#65533;m&#65533;%&#65533;&#852;&#65533;l&#65533;^k/&#65533;&#65533;^&#65533;8a&#65533;&#65533;aC&#65533;&#65533;V&#514;&#65533;&#65533;5&#65533;&#65533;V)\(&#65533;&#65533;&#65533;m&#65533;<0IApg&#65533;#\&#65533;8&#65533;1&#65533;&#65533;&&#65533;&#65533;&#65533;,&#244;&#65533;&#65533;&#65533;OKuD&#65533;V&#65533;&#65533;&#65533;&#65533;Q&#65533;BJ&#65533;d&#65533;E&#65533;&#65533;&#65533;&#65533;&#65533;/&#65533;i&#1549;Q.E&#65533;;`&#65533;ml&#65533;P&#65533;&#65533;<&#65533;S&#1028;O&#34359;&#65533;&#65533;&#65533;&#65533;I&#65533;U&#65533;&#65533;`@&#65533;5a`x&#65533;
&#65533;L&#65533;&#321;&#65533;&#65533;&#917;9N&#65533;,I&#65533;&#380;x&#65533;k&#65533;&#65533;&#65533;&#65533;7y&#849;T&#65533;s&#65533;&#65533;R&#65533;YI&#65533;GB4&#65533;&&#65533;&#844;J&#65533;Y&#65533;&#1548;R(^v&#65533;F&#65533;v&#65533;E0<&#65533;&#65533;&#65533;]w&#65533;'PAk&#65533;&#65533;&#817;}&#65533;&#65533;J&#65533;&#65533;b&#65533;&#65533;&#65533;]0&#65533;(pt&#65533;D&#65533;H&#65533;&#65533;^&#65533;G+&#65533;M2&#65533;F&#65533;I&#65533;XK%&#65533;&#65533;{,&#65533;A&#65533;&#65533;&#65533;\&#65533;&#65533;@&#65533;W$&#65533;i&#65533;^&#65533;&#65533;&#65533;DC&#65533;	N=<B&#65533;&#65533;&#65533;&#65533;&#65533;%&#65533;&#65533;@&#65533;&#50680;&#65533;&#65533;&#65533;&#65533;&#65533;B&#65533;A&#65533;&#65533;0&#65533;&#65533;&#65533;i&#65533;D(&#65533;&H&#65533;&#65533;&#65533;&#65533;`H&#65533;
&#65533;&#65533;&#65533;&#65533;B&#65533;&#65533;Q&#65533;&#65533;+&#65533;B9&#65533;A&#65533;<&#65533;&#65533;B&#65533;&#65533;&#65533;&#65533;&#681;&#65533;E&#65533;+&#65533;&#65533;,&#65533;4&#65533;&#65533;/pFUC&#65533;E&#65533;&#2596;&#65533;&#65533;&#65533;Dt&#65533;2&#65533;`&#65533;&#65533;J	&#65533;&#65533;
&#65533;A(&#65533;B&#65533;P&#9395;&#65533;H&#65533;&#1578;&#65533;&#65533;T$G*EJ&#65533;D&#65533;I&#65533;&#65533;&#65533;9&#65533;_&#65533;a\@&#65533;!&#65533;	&#65533;b`&#65533;P&#65533;,&#65533;&#65533;P&#65533;&#65533;d]HxFI&#257;i&#65533;k&#65533;A&#65533;&#65533;&#65533;F&#65533;\I,^&#65533;&#65533;&#65533;&#65533;e&#65533;q+&#65533;J'&#65533;@VK&#65533;q&#65533;&#65533;0&#65533;,\&#65533;t&#65533;&#65533;u&#65533;&#65533;&#65533;&#65533;F&#65533;V&#65533;&#65533;&#65533;h^&#65533;&#65533;&#55141;%
&#65533;1&#65533;&#1629;&#65533;PA&#65533;&#329;&#65533;a&#65533;hS&#65533;C2&#65533;^&#65533;a8r;&#65533;1+&#65533;X&#65533;L&#65533;&#65533;G&#65533;"rPk&#65533;&#65533;P0
	> &#65533;&#65533;G&#65533;.&#65533;&#65533;$D&#65533;&#65533;&#65533;&#65533;&#65533;;&#65533;&#65533;*W+&#65533;&#65533;P&#65533;tM_G&#65533;+&#65533;&#65533;,&#65533;&#65533;t&#65533;z&#65533;&#65533;{&#65533;_&#65533;&#65533;M&#65533;A/&#65533;&#65533;2&#65533; &#65533;&#65533;&#65533;&#65533;&#159;&#65533;O2 C0l&#65533;&#65533;D&#65533;&#65533;&#65533;"tC:&#65533;?&#65533;&#65533;I&#65533;&#65533;"\&#65533;.&#65533;&#65533;&#65533;9(&#65533;D]&#65533;&#440;&#65533;&#65533;AD&#65533;N&#65533;&#65533;&#65533;u&#386;E&#65533;&#65533;d&#1520;&#65533;&#65533;|&#65533;&#65533;&#65533;L(&#65533;&#65533;&#65533;&#65533;H&#65533;&#65533;&#65533;&#65533;N&#65533;YTP(K&#65533;&#65533;&#65533;&#1843; N&#65533;&#65533;	&#54586;\@&#65533;haX &#65533;$&#65533;b&#785;c$&#65533;Gd\&#1481;;y&#65533;&#65533;&#65533;&#65533;&#65533;&#432;
&#65533;&#65533;T&#65533;E&#65533;&#65533;J&#65533;&#65533;&#65533;P&#65533;&#65533;&#65533;J&#65533;&#65533;+&#65533;&#65533;p&#65533;TVD&#65533;&#65533;&#65533;&#65533;&&#293;ih&#65533;&#65533;tX&#65533;&#65533;i&#65533;{ &#65533;&#65533;&#1345;&#65533;,&#65533;&#65533;&#65533;}&#65533;&f&#896;&#65533;"C&#65533;&#65533;&#65533;&#65533;&#65533;t*&#65533;&#65533;a&#65533;&#1559;r&#65533;FBD&#65533;&#65533;&#65533;qC+4&#65533;&#65533;&#65533;^&#1976;&#65533;HFB*&#65533;&#65533;&#65533;&#1776;V&#65533;&#65533;A7W?&#65533;p&#65533;R&#65533;&#183;0[&#65533;&#65533;&#65533;&#65533;0&#65533;;l&#65533;C&#65533;&#65533;&#65533;&#772;x&#65533;1$&#65533;l&#136;&#65533;&#65533;&#65533;&#65533;BW&#65533;&#65533;&#65533;&#65533;&#65533;|&#65533;X&#65533;&#65533;&#65533;D&#1803;d&#65533;\Z&#65533;&#65533;OF&#65533;&#319;&#65533;&#65533;F&#65533;&#65533;)&#65533;&#65533;>0	&#65533;&#65533;*&#65533;&#65533;#&#65533;&#65533;-G+&#65533;C&#65533;:&#65533;&#65533;&#65533;&#65533;$J&#65533;&#65533;&#65533;TXX&#65533;&`&#65533;I&#65533;&#65533;&#65533;A&#65533;&#1089;G&#642;+\&#65533;&#65533;&#65533;P&#65533;&#65533;Y&#65533;0&#65533;&#65533;&#65533;T&#65533;&#65533;%&#65533;&#65533;&#65533;&#65533;&#65533;^xhPl&#65533;a<&#65533;&#65533;&#65533;&#1253;&#65533;&#65533;@&#65533;&#661;9<&#65533;J&#65533;(&#65533;&#65533;&#65533;'&#65533;&#65533;&#65533;jz&#65533;k&#65533;&#65533;@#JL&#65533;&#65533;Lsl&#65533;&#65533;&#65533;&#65533;&#552;&#65533;f$&#65533;M&#65533;y8	&#65533;[zPQ&#65533;&#65533;&#65533;+&#65533;FdP) &#65533;&#65533;V&#399;&&#65533;&#65533;j&#65533;G8&#65533;#&#65533;&#65533;r,+h]mjB&#65533;&#514;`&#65533;Rx&#65533;&#65533;/&#65533;G3%faR_STUR&#65533;&#65533;&#65533;&#65533;&#65533;&#65533;&#65533;}&#65533;&#65533;&#1712;&#65533;,$&#65533;0 &#65533;&#65533;&#65533;2(+&#65533;	&#1772;&#1465;&#65533;A&#65533;C&#65533;N*&#65533;D&#65533;d=&#65533;&#65533;x"&#65533;&#65533;&1&#65533;&&#65533;&#65533;1E&#65533;+&#65533;&#65533;&#65533;Y\ty&#65533;4&#65533;&#65533;&&#65533;A&#65533;&#65533;&#65533;&#65533;z%&#65533;&#65533;[B&#1540;&#65533;@&#65533;&#65533;L&#65533;	9*&#65533;|(&#65533;#&#65533;&#642;&#65533;&#65533;&#65533;&#65533;\>0&#65533;	&#65533;'{&#65533;Y&#5980;&#65533;BP&#65533;JA u&#65533;C@)L&#65533;	&#65533;H&#65533;&#65533;&#65533;zI&#65533;)D&#65533;&#65533;K&#65533;.&#65533;/&#65533;I&#65533;&#317;&#65533;XJ&#65533;Y&#65533;&#65533;&#65533;n&#65533;&#65533;&#65533;&#65533;+&#65533;m&#65533;$<&#65533;&#65533;&#65533;&#65533;&#65533;N&#65533;T&#65533;a&#65533;&#65533;&#65533;&#65533;@&#65533;t&#65533;&#65533;jq&#65533;DC&#65533;&#65533;=&#389;&#65533;&#65533;&#1313;&#1262;'tBV&#65533;&#65533;T<&#65533;6&#65533;k|&#65533;v$Q&#65533;0&#65533;W&#65533;)v&#65533;e,V&#65533;MQ&#65533;&#65533;&#65533;&#65533;LYA&#65533;j&#65533;&#65533;U&#65533;	^fH&#65533;T}`&#65533;&#489;&#65533;w&#65533;F&#65533;I&#65533;&#65533;&#65533;&#65533;`&#65533;R&#65533;j&#65533;\&#954;&#65533;b&#65533;&#65533;&#65533;{&#65533;A(&#65533;B&#1688;&#65533;&#65533;e&#65533;t&#65533;2&#65533;&#65533;{&#65533;&#65533;0&#65533;C&#65533;&#65533;&#65533;&#65533;1&#65533;&#65533;@B:&#65533;-&#65533;_&#65533;&#65533;!r&#65533;&#65533;&#65533;&#65533;&#65533;G&#65533;&#65533;:$q6q&#65533;8&#65533;}&#65533;F|&#65533;&#65533;&#65533;E&#65533;[&#65533;Uf&#65533;Gx&#65533;&#65533;&#65533;&#65533;`S&#65533;5&#65533;1h&#65533;&#65533;i&#65533;&#65533;.&#65533;&#65533;W&#65533;&#65533;9&#65533;8H&#65533;&#65533;8&#65533;';X&#65533;Y&#65533;[`&#65533;&#65533;&#65533;1&#65533;`Y&#65533;>E&#65533;&#65533;0B-0W)&#65533;&#65533;B&#65533;&#65533;&#65533;&#1175;I &#65533;&#65533;&#65533;U&#65533;&#65533;.&#65533;&#65533;1P&#65533;&#505;2&#65533;U&#1597;&#65533;+0h&#456;	&#65533;K&#65533;&#65533;&#65533;H&#65533;X&#65533;&#65533;E`@&#65533;^&#65533;$&#65533;e&#65533;	$O*&#65533;&#1173;&#65533;&#65533;&#65533;&#65533;&#65533;x&#65533;&#65533;&#65533;k&#65533;82&#65533;he&#65533;&#65533;	&#65533;]1pr80Y5&#65533;A&#65533;&#65533;c&#65533;&#65533;&#65533;&#65533;&#65533;&#65533;`,&#65533;&#65533;&#65533;L&#65533;h&#65533;&M&#65533;t&#829;&#65533;&#65533;&#65533;&#65533;bQJS&#263;*&#65533;MXm0_'&#65533;&#65533;/p&#65533;Bt&#65533;tg&#65533;&#65533;&#65533;&#65533;&#65533;r`&#65533;V%,lV/l%&#65533;&#1537;/t&#65533;1&#65533;&#65533;&#65533;@&#65533;<A&#65533;=Q&#65533;&#65533;<&#65533;G&#65533;&#65533;&#65533;&#65533;&#65533;&#65533;_&#65533;-#l&#65533;R&#65533;&#65533;^&#65533;A&#65533;&#65533;&#608;xMk&#65533;&#65533;&#65533;&#65533;dI&#65533;N&#65533;&#65533;&#65533;`&#65533;&#65533;qC&#65533;^&#65533;&#65533;&#65533;!&#65533;&#65533;&#65533;>Q&#65533;2X&#65533;0&#65533;|&#65533;&#65533;&#65533;BE&#1797;&#65533;mB&#65533;&#65533;&#65533;&#65533;&#65533;B&#65533;&#65533;&#65533;&#65533;&#65533;	E&#65533;&#65533;&#65533;.&#45058;G&#65533;&#65533;&#65533;^&#65533;&#65533;Lr\&#65533;&#1453;&#65533;&#65533;&#65533;,}&#1843;P5&#65533;&#65533;&#65533;&&#65533;Dz&#65533;&#65533;C=&#65533;f&#65533;&#65533;&#65533;&#65533;Y&#65533;@&#65533;&#65533;+&#1313;v&#65533;&#65533;+&#65533;Z&#65533;Z&#65533;'&#65533;&#694;1I&#65533;J&#65533;&#65533;o&#65533;&#65533;b&#65533;&#65533;%&#65533;&#65533;&#65533;&#1689;`&#65533;&#65533;d&#65533;&#65533;&#65533;;m&#65533;3&#65533;Y&#65533;q&#65533;&#65533;qp&#65533;y&#65533;L<&#65533;&#65533;&#65533;&#65533;=&#65533;&#65533;V&#44256;&#65533;Dz&#65533;&#65533;&#65533;m&#65533;w&#65533;@&#65533;&#65533;&#65533;F &#65533;DB&#65533;=&#65533;B&#65533;&#65533;L^&#65533;&#65533;`&#65533;&#65533;K&#65533;Q&#65533;r&#1089;&#65533;t&#65533;&#65533;&#65533;}&#65533;&#65533;\F&#65533;&#65533;&#65533;%&#65533;&#65533;&#65533;`9(&#65533;&#65533;&#65533;A<#C&#65533;&#65533;&#65533;&#65533;&#65533;&#65533;&#65533;P&#65533;A,x+@&#65533;(u&#65533;&#65533;@#&#65533;q&#65533;#g&#65533;A1,r\&#65533;+&#65533;&#65533;&#65533;&#65533;&#65533;&#65533;&#513;mu&#65533;&#65533;&#65533;&#65533;1Mp]&#65533;C4&#65533;l}&#65533;&#65533;&#65533;&#65533;5C|&#65533;2,0&#65533;&#65533;&#65533;M&#65533;&#65533;&#65533;2%EMJ&#65533;&#1601;&#65533;&#65533;'&#65533;"&#65533;sP&#65533;&#65533;$v+&#65533;D&#65533;cw&#65533;&#65533;&#17919;(&#65533;nYDK&#565;&#65533;E&#65533;&#65533;&#65533;8K<&}&#65533;w&#65533;&#65533;&#981;d	&#65533;&#65533;&#65533;a&#65533;&#65533;QiN&#65533;Q3n&#65533;A(&#65533;&#65533;I&#65533;&#65533;/&#65533;%F5&#65533;4&#65533;&#65533;"&#65533;&#65533;N&#65533;7&#65533;&#65533;P&#65533;lAP6D&#65533;&#65533;S&#65533;9t&#65533;d&#65533;&#65533;&#65533;UqSH&#65533;&#65533;&#65533;rQg&#65533;&#65533;&#65533;&#65533;w&#65533;&#65533;!X)&#65533;&&#65533;Bi^&#65533;p&#65533;&#65533;&G&#65533;&#65533;-&#65533;&#65533;* &#65533;&#65533;N&#65533;(D&#65533;li+&#65533;&#65533;S&#1543;F&#65533;&#65533;y&#65533;V&#65533;&#65533;av&#65533;&#65533;&#1090;t&#65533;CWTV*
&#65533;mIxtE&#65533;&#65533;&#65533;&#65533;&#65533;&#65533;&#65533;&#65533;m&#65533;&#65533;0D5| &#65533;<&#65533;x;|&#65533;&#65533;&#65533;&#65533;"x&#65533;>&#153;x&#65533;'T&#65533;+p&#65533;&#65533;&#65533;8<&#65533;&#65533;.&#65533;&#65533;FFM&#520;&#65533;&#65533;&#65533;p&#65533;&#65533;&#65533;E&#65533;Lp&#65533;&#65533;l&#65533;&#65533;~&#65533;&#65533;2&#65533;Z&#65533;&#2039;&#65533;&#65533;]&#65533;&#65533;&#65533;?9+&#65533;+&#65533;x&#143;&#65533;yHLk&#65533;(&#65533;@&#65533;&#65533;V}&#65533;&#165;9 &#65533;|D&#65533;&#65533;(&#65533;&#441;&#65533;&#65533;9&#65533;&#65533;+&#65533;Q\&#65533;I&#65533;D)&#65533;it&#65533;&#65533;&#65533;&#65533;e&#65533;&#65533;z&#65533;&#65533;R&#65533;&#65533;&#65533;6l&#468; 	&#65533;Z&#65533;&#65533;&#65533;_
&#65533;&#65533;&#65533;_@35&#65533;/p3&#65533;&#65533;&#65533;94&#65533;7cA&#1648;i&#65533;J?Dr&#65533;&#65533;D&#65533;A#&#65533;&#65533;&#65533;H,&#506;&#65533;&#65533;{8FY&#65533;&#1918;n&#65533;&#65533;Euz&#65533;&#65533;k,&#65533;&#65533;X&#729;&#65533;.\0ST&#36506;'&#65533;&#65533;tp|&#65533;d&#65533;AK&#65533;&#65533;\&#65533;cf&#65533;\&#1957;&#65533;G&#65533;&#65533;&#65533;&#65533;{&#65533;Z&#65533;c.&#65533;\&#65533;CU&#65533;}&#65533;&#65533;+&#65533;&#65533;/&#65533;s&#65533;A&#65533;&#65533;&#65533;+|A?&#65533;&#65533;C&#65533;&#65533;&#65533;Q&#65533;0,&#65533;&#65533;Q7&#65533;.&#65533;_&#65533;&#65533;,&#65533;)&#65533;q0"B7F&#65533;&#65533;&#65533;&#65533;&#65533;&#65533;&#65533;&#65533;&#65533;)&#65533;&#65533;&#65533;&#65533;Hm/Q&#65533;&#65533;Z&#65533;L&#65533;&#65533;4T&#65533;&#65533;i&#65533;&#65533;V&#65533;&#65533;&#65533;E&#65533;(]2zI&#65533;;v&#65533;f&#65533;&#65533;&#1099;@&#65533;'&#65533;&#65533;"&#65533;.1&#65533;^&#65533;&#65533;&#65533;&#65533;b&#65533;4o&#65533;&#65533;y&#65533;&#65533;&#65533;&#65533;7&#65533;#&#65533;&#65533;;&#65533;&#65533;&#65533;&#65533;&&#65533;&#65533;8u&#65533;u&#65533;UV]&#268;)s&#65533;L&#65533;&#65533;W&#65533;6&#593;&#25436;&#65533;r&#1584;&#65533;&#65533; &#65533;&#65533;&#656;&#65533;&#65533;&#65533;s'F&#65533;~u=F&#65533;k;&#65533;&#65533;&#65533;[F&#65533;&#65533;&#65533;&#65533; wU2&#65533;d&#65533;6k&#65533;&#65533;a&#65533;&#65533;V&#65533;9t@&#65533;&#65533;&#65533;k&#65533;&#65533;]&#65533;&#65533;&#65533;&#65533;l0&#1326;&#65533;&#65533;&#65533;&#65533;&#65533;0x&#65533;&#65533;&#65533;C&#65533;C&#65533;4&#65533;&#65533;&#65533;&#65533;(;&#65533;x&#65533;j&#65533;&#65533;5]&#65533;`&#65533;&#65533;&#65533;
&#65533;5&#65533;<&#65533;R&#65533;j&#65533;I*s6&#65533;&#65533;C%N&#65533;Mv&#65533;pIC~ST&#65533;rvF&#65533;&#65533;&#65533;&#65533;+Vp&#1983;&#65533;,&#65533;4<&#65533;	6&#65533;x&#211;Y|&#65533;O&#65533;&#65533;&#65533;&#65533;JC&#65533;&#65533;&#65533;H&#65533;=V`f&#65533;`<&#65533;C@&#65533;&#65533;x&#65533;9&#65533;&#65533;&#1035;}&#65533;&#65533;&#65533;&#65533;&#65533;&#65533;,&#65533;HcX&#65533;1&#65533;&#65533;V&#65533;&#65533;B&#65533;t%&#65533;&#1944;&#65533;&#65533;YX	&#65533;MffW&#1928;&#65533;$/&#65533;&#65533;ec&#65533;l&#65533;'&#65533;H&#65533;&#65533;&#65533;	+UbQ&#65533;&#65533;a~R&#65533;&#65533;Z&#65533;`#*0&#65533;X&#65533;n&#65533;&#65533;N|&#65533;&#982;fQ&#65533;vT&#65533;2D9~y&#65533;&#65533;&#65533;&#65533;"
&#65533;&#65533;&#65533;&#65533;4dia&#65533;&#240;!*&#65533;&#65533;&#65533;T&#65533;B&#65533;&#65533;l&#65533;&#65533;&#65533;w`&#65533;&#65533;E&#65533;m&#65533;B&#65533;(&#65533; &#65533;&#65533;<&#65533;)DQ&#65533;0Yb&#65533;D&#65533;&#65533;&#65533;/9&#65533;(*8&#65533;&#65533;&#65533;OZ&#65533;0&#1576;&#234;&#65533;\y&#341;_~!&#65533;&#65533;<S&#65533;;&#65533;=K(e&#1994;v&#65533;v&#65533;v&#65533;7Lc/]&#65533;l2&#65533;[&#65533;0q#&#65533;1&#770;&#65533;*&#65533;`6[&#65533;d.&#65533;%&#65533;{&#65533;F&#65533;X&#65533;e&#65533;QZ&#65533;E&#65533;PW{x5b&#65533;&#65533;7&#65533;j&#65533; &#65533;&#65533;4&#65533;&#65533;c&#65533;>&#65533;a&#65533;!&#65533;0&#1357;&#65533;&#65533;c&#65533;&#65533;+1,F.&#65533;&&#65533;x&#65533;;U&#65533;Q&#65533;9&#65533;c9&#65533;`C=&#65533;&#65533;C&#65533;&#65533;&#996;78Y&#65533;&#65533;7&#65533;&#65533;&#255;Y`&#65533;&#65533;{&#65533;$&#65533;M&#65533;&#1231;&#65533;&#65533;&#65533;&#65533;h&#65533;&#65533;&#65533;0W@N&#65533;&#65533;l&#65533;&#65533;&#65533;&#65533;FXX&#65533;&#65533;&#65533;W&#65533;&#65533;
&#65533;&#65533;&#65533;&#65533;9; &#65533;b<U|&#407;&#65533;&#65533;&#65533;&#65533;&#65533;(N ~&#24341;&#17413;&#65533;a`)&#65533;&#52916;r&#65533;&#65533;{C&#65533;d&#65533;%&#65533;Le^9&#65533;M3<"&#65533;&#65533;6&#65533;F:&#65533;&#65533;&#979;T&#65533;O?k:&#65533;&#65533;ET&#65533;.<RC&#65533;v&#65533;^*L&#65533;&#65533;7R&#65533;*!&#65533;4&#65533;"&#65533;[Yga^&#65533;R
&#65533;l&#344;&#65533;&#65533;Q&#65533;n&#65533;p&#65533;&#65533;P&#65533;)&#65533;&#65533;B&#65533;&#65533;&#65533;&#65533;j&#65533;5B&#65533;&#65533;P&#1416;"&#65533;&#65533;`&#65533;:F&#65533;&#65533;/&#65533;2&#65533;&#1184;&#65533;&#65533;&#65533;Q)&#19479;&#65533;&#65533;C$&#65533;9&#65533;&#65533;&#65533;S76&#65533;Bw&#65533;&#65533;W&#65533;&#65533;&#65533;&#65533;0&#65533;&#65533;2&#65533;&#65533;
O&#65533;&#65533;X&#1588;"&#65533;&#65533;3&#65533;b&#65533;0&#65533;1&#65533;M&#65533;&#65533;&#65533;&#65533;&#65533;&#65533;.NS&#65533;&#65533;<&#65533;5&#65533;mts&#65533;X`7&#65533;&#65533;M&#65533;< &#65533;&#65533; d&#65533;P&#65533;V8&#65533;]x&#65533;&#65533;6"&#65533;&#65533;,&#65533;&#65533;&#65533;v&#65533;3/&#65533;a&#65533;(&#65533;&#65533;&#1923;2&#65533;&#65533;'&#65533;&#65533;x&#65533;")&#65533;A&#65533;H!'04&#65533;&#65533;&#65533;B&#65533;)$&#65533;NW!&#65533;&#65533;l^0&#65533;0&#65533;qc&#65533;&#65533;U&#65533;&#65533;f&#65533;&#425;&#65533;F&#65533;&#65533;E&#65533;&#65533;9&#65533;&#65533;I&#65533;'&#65533;&#65533;"%&#65533;&#65533;&#65533;`Tr M&#65533;"&#65533;&#65533;&#65533;F&#65533;.b iB)&#65533;'&#65533;&#65533;
0&#65533;:i1&#65533;&#65533;$>&#65533;E&#65533;&#65533;&#65533;&#65533;&#1541;&#65533;l&#65533;8&#65533;1'~&#65533;&#65533;Q&#65533;&#65533;&#65533;&#65533;&#65533;&#65533;ct5&#65533;b&#65533;Cl&#65533;I&#65533;c&#65533;&#65533;%&#65533;C&#65533;&#65533;&#65533;&#65533;&#65533;&#65533;&#65533;&#65533;&#65533;V&#65533;&#65533;.&#65533;&#65533;@N&#65533;;&#65533;&&#640;D&&#65533;&#65533;&#65533;&#65533;&#65533;
&#65533;'&#65533;,`&#65533;&#65533;Bo`&#65533;&#65533;&#1553;_&#1829;!?&#65533;&#65533;T&#65533;@&#65533;&#65533;B&#65533;&#65533;&#65533;&#65533;a&#65533;&#65533;g&#65533;&#65533;&#65533;G&#65533;?W&#65533;P}RFg
&#65533;&#65533;&#65533;&#65533;d&#65533;&#65533;&#65533;`&#65533;:&#65533;&#260;&#65533;&#65533;qG]V4&#65533;q&#65533;4&#65533;&#65533;&#65533;c&#65533;&#65533;&#65533;``&#65533;I&#65533;S'&#65533;W&#65533;]&#65533;b&#65533; &#65533;X&#65533;^#&#65533;&#65533;&#65533;c&#65533;&#65533; +&#1435;&#65533;&#65533;"&#65533;&#65533;p&#65533;&#65533;&#65533;&#65533;&#65533;&#65533;-2&#65533;&#65533;	]x&#65533;z6Q&#65533;&#65533;&#65533;&#65533;&#65533;=&#65533;&#65533;&#65533;&#65533;)&#65533;&#65533;'QyObk&#65533;&#65533;\&#65533;
&#65533;&#65533;+&#65533;&#65533;&#65533;&#65533;D&#65533;&#65533;&#65533;&#65533;Pb&#65533;&#65533;&#65533;j&#65533;&#65533;&#1280;A-&#65533;r&#65533;5&#65533;&#65533;+|&#65533;&#65533; &#65533;Q&#65533;{&#65533;&#65533;F&#65533;&#65533;&#65533;&#65533;C&#65533;&#65533; &#65533;W&#65533;&#65533;&#65533;CJ&#65533;&#65533;M&#65533;&#65533;&#65533;&#65533;&#65533;}daU&#1441;R)&#65533;|a&#65533;J&#65533;	i&#65533;&#65533;1 2})&#65533;&#65533;Gw,@&#65533;	&#65533;K&#65533;4&#65533;&#65533;~&#65533;&#65533;&#65533;&#65533;:a&#65533;>&#65533;C&#65533;P*&#65533;G<0UT&#65533;n3m&#65533;1&#1585;&#65533;&#936;&#65533;j{&#718;A&#65533;&#65533;a`&#65533;&#65533;&#465;B`E&#65533;D&#65533;r &#65533;#&#65533;B&#65533;&#1216;zdB!ZDar&#65533;&#65533;s&#65533;&#65533;&#65533;&#65533;&#65533;&#65533;:&#65533;b#q&#65533;P&#1538;&#65533;&#65533;$&#65533;4U&#65533;&#65533;&#65533;"U&#65533;d&#65533;A&#65533;+)&#65533;R&#65533;(&#65533;O2&#65533;W&#65533;&#65533;&#65533;F-L&#65533;&#65533;&#65533;e&#65533;&#1061;`&#65533;d&#65533;&#2008;&#600;2Y#&#65533;&#65533;_&#65533;*0]&#65533;&#65533;&#65533;&#65533;oVW&#65533;B&#65533;&#862;&#65533;Z&#65533;&#65533;6(njc%~&#65533;&#65533;&#65533;&#65533;_&#1787;&#65533;&#65533;&#65533;&#65533;g&#65533;
Yq&#65533;&#65533;.|$~&#65533;|t&&#65533;&#65533;&#65533;rx&#65533;N~?&#65533;-&#65533;I&#65533;&#725;&#65533;&#65533;&#65533;N|&#65533;)y&#65533;&#65533;&#65533;|&#65533;/&#1072;"9&#1134;&#65533;&#65533;&#65533;&#65533;/&#65533;&#65533;&#65533;&#65533;0 &#65533;Wp2;mcEm&#65533;&#65533;9&#65533;1&#65533;&#65533;&#65533;'&#65533;)&#65533;/&#65533;&#65533;
&#65533;&#65533;&#65533;&#65533;&#65533;#&#65533;&#65533;d&#65533;*z&#65533;&#65533;.$&#65533;&#65533;&#65533;E+Z&#65533;&#65533;&#65533;^&#65533;Nx&#65533;k&#65533;&#65533;-&#65533;&#65533;=eu&#65533;&#65533;'&#65533;d9&#65533;&#65533;F}&#65533;kC&#65533;v&#65533;&#65533;f;&#65533;&#65533;	7&#65533;X&#65533;1&#65533;3G&#65533;&#65533;JP&#65533;iB&#65533;)&#65533;&#27050;&#1388;@&#65533;*P&#65533;<&#65533;&#65533;&#65533;vI9&#65533;&#65533;&#65533;&#65533;(&#65533;G&#65533;&#65533;C&#65533;&#31162;u!l1&#65533;&#536;@]&#65533;7>H]F&#65533;&#65533;8&#65533;&#65533;M&#65533;e)zQv&#65533;t-5r&#65533;&#65533;&#65533;
&#65533;)r&#65533;'&#65533;&#65533;7d&#65533;-&#65533;&#65533;&#65533;:&#65533;d&#65533;t&#65533;X<SBCe&#65533;iI'
Wk&#65533;(&#65533;1&#65533;&#65533;UC&#65533;	b&#65533;&#65533;8&#65533;k|&#65533;&#65533;&7&#65533;&#65533;&#65533;,p&#65533;Ag&#65533;&#65533;q+p&#65533;z&#65533;G#M&#65533;&#65533;&#65533;0&#65533;&#65533;&#65533;}&#65533;8&#65533;oB&#65533;&#65533;&#65533;3&#65533;L&#65533;h+&#65533;l49&#65533;M&#65533;&#165;	&#65533;/~g&#65533;3s*&#65533;&#65533;&#65533;4&&#65533;I&#65533;&#746;&#65533;&#65533;TZ_&#65533;V-Q&#65533;&#65533;&#1052;X&#65533;K&#65533;v&#65533;f&#65533;0&#248;&#65533;Ea&#65533;&#65533;YN&#65533;!&#65533;&#65533;$&#1765;&#65533;&#65533;@&#65533;&#65533;&#65533;&#65533;&#65533;DD&#65533;&#65533;+jr&#65533;lo&#65533;&#65533;&#65533;OR&#65533;&#65533;&#65533;9Is&#65533;1&#65533;:`a.&#65533;S&#65533;	JO ]&#65533;&#1196;"&#65533;&#65533;&&#65533;&#65533;&#65533;&#65533;&#65533;&#65533;N&#65533;#<&#65533;T&#65533;2^&#65533;TE,&#65533;&#65533;f&#65533;&#65533;OPF&#65533;_f!&#65533;&#65533;*#NPU^&#65533;/&#65533;'
x&#65533;8|gj&#65533;J&#65533;<LC&#65533;,&#65533;P&#65533;B&#65533;f&#65533;&#65533;6&#14660;&#65533;'&#65533;&#65533;!.d&#65533;j&#65533;&#65533;&#65533;+&#65533;4*&#65533;&#65533;@g&#1794;\r&#65533;&#65533;2&#65533;>&#65533;~&#65533;&#65533;&#65533;&#65533;P&#65533;&#65533;&#65533;&#65533;&#65533;P&#1184;&#65533;@&#65533;&#65533;&#360;<&#65533;K&#65533;&#65533; &#65533;4&#65533;&#65533;2&#65533;&#65533;;&#65533;C&#1703;&#65533;&#65533;F&#65533;&#65533;c+&#65533;_&#65533;&#65533;2$g&#65533;>+&#65533;Z&#65533;x&#65533;52&#65533;m&#65533;&#65533;
7Q. &#65533;*&#65533;c,&#65533;8&#65533;`&#1186;&#65533;&#65533;B)d&#65533;&#65533;8B&#65533;e&#65533;&#65533;@&#65533;&#65533;&#65533;&#65533;&#65533;g&#65533;&#65533;98&#65533;&#65533;&#1226;&#65533;;&#65533;Ck8!<&#65533; o&#65533;&#65533;&#65533;&#65533;&#1584;C&#65533;&#65533;lb}&#65533;pBf&#65533;&#65533;&#65533; &#65533;&#65533;D&#65533; &#65533;*I8aQ&#65533;C 	H&#65533;'&#65533;fAKo&#65533;<A_d!&#65533;&#65533;#&#515;?n&#65533;w&#65533;&#65533;|&#65533;&#65533;&#65533;&#65533;
&#65533;&#65533;-L&#65533;p&#1542;J|A4G&#65533;&#65533;&#65533;d!&#65533;- cf#&#65533;&#65533;	&#65533;&#65533;&#65533;P&#65533;&#65533;&#65533;&#65533;&#65533;&#65533;&#65533;p&#65533;&#65533;.&#1697;$&#65533;
&#65533;&#65533; "&#65533;&#65533;&#1312;&#65533;&	@&#5896;!&#65533;&#65533;&#65533;#&#65533;iQ&#65533;&#65533;&#65533;&#65533;b&#65533;^p&#65533;`&#65533;&#65533;l"UN&#65533;
&#65533; &#65533;$&#65533;&#65533;f&#65533;&&#65533;&#65533;B&#65533;&#65533;&#65533;X&#65533;&#65533;&#65533;V&#65533;IP,&#65533;&#65533;LhB&#65533;?&#1920;*&#65533;-Jc&#65533;\A_&#65533;&#65533;&#65533;/0&#65533;p&#65533;&#65533;<&#65533;.~&#65533;&#65533;&#65533;{&#65533;]&#65533;%&#65533;&#65533;# i&#65533;N&#65533;&#65533;&#65533;`&#65533;&#65533;B&#65533;&#65533;&#65533;T&#65533;4P&#65533;&#65533;&#65533;Z&#65533;$&#65533;0&#65533;f`&#65533;6&#65533;&#65533;&#65533;0&#65533;&#65533;o&#65533;0&#65533;&#65533;&#65533;&#65533;2&#65533;b
dFo&#65533;`b b &#65533;b&#65533;&#65533;&#65533;kCQ ]&#25370;#0$k`&#65533;&#65533;&#65533;@iZ&#65533;(H&#65533;D&#65533;$e<&#65533;i&#65533; e&#65533;#?&#65533;E&#65533;$q&#65533;&R&#65533;(/&#65533;R&#65533;oD&#65533;o&#65533;.MI&#65533;&#65533;Z&#65533;&#65533;&#65533;6&#65533;&#232;&#65533;&#65533;q&#65533;#h&#65533;&#65533;&#65533;+4D&#65533;&#65533;PEJ&#65533;&#65533;6&#65533;&#65533;&#909;&#65533;T)&#65533;&#65533;C&#65533;&#1165;~a&#65533;&#65533;|A^&#65533;&#65533;&#65533;&#65533;p&#65533;-fR
F&#65533;wB&#65533;:&#65533;&#65533;&#65533;!&#65533;&#65533; PkB&#65533;&#65533;&#65533;&#65533;"&#65533;&#65533;	&#65533;&#65533;&#65533;i*C&#65533;&#65533;B&#65533;@q&#65533;be&#65533;NJPB&#65533;m#&#65533;:W&#65533;	&#65533;$D,!&#65533;a&t0"&#65533;&#65533;&#65533;njx&#65533;&#65533;'`%(t"*&#65533;
k&#65533;&#65533;&#65533;&#65533;&#65533;&#65533;-j&#65533;&#65533;!&#65533;&#65533;|"&#65533;B.&#65533;&#65533;|&#65533;p<&#65533;DF&#65533;4&#65533;&#65533;P&#65533;&#65533;&#65533;((W&#65533;2&#65533; >&#802;\"&#65533;&#65533;&#65533;@&#65533;Cn&#65533;&#65533;&#65533; &#65533;%&#65533;&#325;*#_&#65533;0&#65533;a.&#65533;&#65533;b&#65533;&#65533;&#65533;&#65533;&#65533;O&#65533;2&#65533;&#65533;
&#65533;^cj`c@V`Qc&#65533;@&#65533;41G&#65533;&#65533;`d6&#65533;m&#65533;`&#65533;R4&#65533;k&#65533;&#65533;Ts&#65533;&#65533;FZ&#65533;&#65533;&#65533;&#65533;%65&#65533;^,C_&#65533;&#65533;&#65533;|&#65533;&#65533;@'&#65533;&#65533;&#65533;J'Og&#65533;&#65533;"W,S9&#65533;&#65533;tdm<&#65533;&#65533;6&#65533;&&#65533;&#65533;&#65533;&#65533;S&#65533;M_\&#65533;=6&#65533;&#65533;&#65533;=7L &#65533;&#65533;o^&#65533;?&#65533;&#65533;K&#65533;FWf&#65533;a=&#65533;#&#65533;&#65533;&#65533;&#65533;&#65533;!p&#65533;G,&#65533;A7b &#65533;`&#65533;&#65533;:&#65533; !R&#65533;ah&#65533;VDTJ\&#65533;IF&#65533;&#65533;&#65533;~&#65533;P&#65533;&#65533;&#65533;!F-(<&#65533;KN#&#65533;&#65533;)&#65533;AJF9&#65533;&#65533;&#65533;&#65533;&#65533;)&#65533;&#65533;9!&#468;,H&#65533;&#65533;.&#65533;&&#65533;&#65533;z&#65533;&#65533;&#65533;&#65533;!&#65533;&#65533;!&#65533;&#65533;.&#65533;B"&#65533;&#65533;&#65533;&#65533;I&#65533;g&#65533;&#65533;&#65533;',&#65533;&#65533;&#65533;T&#65533;,rV&#65533;&#65533;v@&#65533;N&#65533;&#65533;&#65533;,&#65533;&#65533;&#528;f'$&#65533;&#65533;N&#65533;&#65533;j&#65533;g!&#65533;&#65533;,82L&#65533;k&#65533;&#65533;&#65533;%&#65533;,c2:&#65533;1&#65533;&#65533; &#65533;m&#65533;&#65533;&#65533;6c2&&#65533;#J&#65533;5D&#65533;2k`&#65533;V D@p/&#65533;&#65533;*&#65533;uf&#65533;&#1184;&#65533; &#65533;Fe&#65533;/&#65533;&#65533;#&#65533;&#65533;09&#65533;&e&#65533;s&#65533;R&#65533;\&#65533;&#65533;/6&#65533;F``Ujfke&#65533;!T&#65533;&#65533;&#65533;/&#65533;&#65533;&#65533;4d&#65533;&#65533;F	&#65533;&#65533;9&#65533;&#65533;F&#65533;+l&#65533;Y!)l9%;gK&#1308;I%&#65533;&#65533;k*U&#65533; &#65533;r!H&#65533;&#65533;#&#65533;&#65533;&#65533;&#65533;A:w&#65533;+&#65533;b&#65533;A&#65533;&#65533;&#65533;8&#65533;D&#65533;,&#65533;6K&#65533;&#65533;	&#65533;U&#65533;UB	%Xi&#65533;&#65533;P&#65533;!RB9&#1184;6c&#65533;&#65533;&#65533;,P&#65533;wfJ&#65533;&#65533;&#&#65533;{&#65533;^A&#65533;&#65533;&P&#65533;A&#65533;A&#65533;p&#65533;&#65533;&#65533;8&#65533;&#65533;ab&#65533;&#65533;&#1726;&#65533;Y@&#65533;@&#65533;\&#65533;&#65533;D&#65533;n'&#170;&#65533;qr&#65533;&#65533;a&#65533;4&#65533;W&#65533;B&#65533;&#1568;&#65533;&#65533;CI&#65533;A0&#65533;,&#65533;Gg&#65533;&#65533;&#65533;&#65533;&#65533;&#40366;&#65533;&#65533;&#65533;G&#65533;I&#740;&#65533;&#65533;0B&#65533;&#65533;!xMB&#65533;&#65533;Qv&#65533;KoGQ<bH#Z2h&#65533;&#197;&#65533;ax&#65533; u0u&#65533;p&#65533;O&#65533;m1f6L &#65533;h&#65533;P/&#65533;V@Q78D 7&#65533;&#65533;c&#65533;H&#65533;w&#65533;&#65533;&#65533;8:b3`!&#65533;&#65533;&#65533;&#65533;@
N&#65533;S&#65533;@j
&#65533;W6&#65533;&#65533;9&#65533;$&#65533;&#65533;a&#65533;&#65533;R6eu &#813;&#65533;&#65533;Ix&#65533;kB&#65533;&#65533;{&#65533;D&#65533;q&#65533;.D&#65533;5&#65533;&#65533;&#65533;&#65533;&#65533;&#65533;9g&#65533;&#393;f6&#65533;i&#65533;S&#65533;o+|I*$&#65533;st$f`&#65533;&#65533;&#65533; &#65533;&#65533;%{G&#65533;{&#65533;&#65533;&#65533;S&#65533; |&#65533;!&#407;&#65533;&#65533;0%&#65533;&#65533;
`N&#65533;&#65533;$&#65533;.&#65533;&#65533;p&#65533;&#65533;2k&p&#65533;&#65533;7ES%#x&#65533;
!&#65533;U&#65533;*+%&#65533;&#65533;&#281;&#65533;&#65533;&#65533;&#65533;&#65533;Fd&#65533;?&#65533;&#65533; !Bag&#1152;Xa&#65533;&#65533;L&#65533;&#65533;&#65533;&#1730;&#1536;w&#65533;!&#65533;B-&#65533;U&#65533;&#65533;&#610;&#65533;&#65533;t&#65533;&#65533;B[!&#65533;p&#65533;&#65533;b&#506;&#65533;1&#65533;A\&#65533;&#1064;&#65533;&#65533;C&#65533;&#65533;&~&#65533;V&#65533;k&#65533;&#65533;&#65533;B&#65533;v&#65533;/d&#65533;&#65533;&#65533;&#65533;&#65533;&#65533; &#65533;"&#65533;Z&#65533;`&#65533;&#65533;*&#65533;&#65533;&#1547;Sn&#65533;o+&#396;a&#65533;,&#65533;D`o?@pw&#1114; Q%)&#65533;e&#65533;->&#65533;&#65533;>&#65533;&#65533;&#65533;	&#65533; &#65533;k&#65533;fF&#65533;&#65533;R&#65533;&#65533;l-&9&#65533;&#65533;L&#65533;&#65533;&Dl&#65533;&#65533;"&#65533;#&#65533;f:&#65533;'F)?&#65533;&#65533;&#65533;&#65533;&#65533;F&#65533;&#65533;&#65533;&#65533;h&#65533;&#65533;F9&#1728;&#65533;X&#65533;:&#1827;&#65533;&#65533;G6&#65533;r%&#65533;)
8&#65533;&#65533;cL&#65533;&#65533;&#65533;&#65533;w&#28696;B#0GK&#65533;y&#65533;dK2&#65533;&#65533;&#65533;K&#65533;&#65533;7_&#65533;!TO&#65533;&#65533;&#65533;&#65533;&#65533;&#65533;L"&#65533;&#65533;&#65533;6&#65533;f&#65533;}-B&#65533;
&#65533;b!Zb&#65533;'
B!5&#65533;&#65533;&#65533;vd:%z!A&#65533;&#65533;t%u&#65533;=B&#65533;pq|b&#65533;&#65533;&#65533;&#65533;Y-H&#65533;s<d&#65533;&#65533;&L&#65533;l&#65533;ar&#65533;&#65533;@&#65533;A&#1827;&#65533;&#65533;^A&#65533;5&#65533;&#65533;&#65533;B&#65533;#&#43446;+l&#65533;DH&#65533;&#65533;BF&#65533;{&#65533;&#65533;z&#65533;M&#65533;E&#65533;C&#65533;&#65533;&#65533;&#65533;h&#1748;&#65533;&#65533;&#65533;/&#65533;&#65533;E7l&#65533;N3&#65533;&#65533;J@n%8&#65533;&#65533;7^#pI  7&#65533;<W&#65533;@&#65533;D/q'&#65533;3&#65533;+SAK&#804;9f&#65533;&#65533;	&#65533;JgD&#65533;&#1152;&#65533;Os&#65533;&#65533;U'9&#65533;gkb&#65533;{Cl&#65533;Ng}&#65533;r&#65533;&#65533;&#65533;l &#65533;, &#65533;)4&#65533;#&#65533;&#65533;$r&#65533;Q&#23219;[Gy&#65533;8;&#65533;&#65533;5;xb&#65533;+#.[e&#65533;=&#65533;Fta&#65533;T&#65533;MC&#65533;K&#65533;A&#1869;s&#1409;Z&#65533;&#65533;q&#65533;#&#65533;yd&#65533;&#601;&#65533;R&#65533;@|&#65533;&#5811;y&#65533;Cs~Y0no&#1204;&#65533;&#65533;N>&#65533;&#65533;$&#65533;(D&#65533;Z&#65533;&#65533;&#65533;&#65533;=
&#65533;L&#353;&#65533;&#65533;s&#65533;&#65533;"|&#65533;[0&#65533;&#65533;z+8&#65533;v!\g&#624;D&#65533;\&#65533;\&#65533;&#65533;}&#65533; 
C&#65533;4A&#65533;B&#65533;&#65533;&#65533; &#65533;&#65533;a&#65533;&#65533;&#65533;&#65533;&#65533;.U&#65533;g&#65533;&#178;&#65533;@&#65533;&#65533;a&#65533;&#65533;z&#1152;&#65533;&#65533;&#65533;&#65533;&#65533;&#65533;Z&#65533;&#65533;f*g&#65533;&#812093;&#65533;&#65533;&#65533;&#65533;&#65533;&#65533;&#65533;&#65533;&#65533;*&#65533;&#65533;-&#65533;&#65533;,&#65533;l&#65533;j|0&#65533;x&#65533;&#65533;&#65533;O&#65533;&#65533;>&#65533;> o&#65533;&#65533;&#65533;&#65533;X&#65533;&#65533;&#65533;:&#65533;|&#65533;Q&#65533;&#65533;Q'5d&#65533;d&#65533;&#65533;f!(t{&#65533;&#65533;&#65533;|&#65533;&#65533;&#65533;e&#65533;&#65533;FU<a&#65533;&#65533;p&#65533;&#65533;&#65533;H&#65533;&#65533;&#65533;-&#65533;9&#65533;&#65533;I&#65533;oJ&#65533;&#65533;F&#65533;,&#65533;O&#65533;&#65533;(&#65533;&#65533;&#1402;&#65533;&#65533;&#65533;
g&#65533;&#65533;{&#65533;&#65533;&#65533; &#65533;&#65533;&#65533;:&#65533;&#65533;&#65533;d&#65533;w;B&#65533;&#65533;q&#65533;&#65533;&#65533;&#1173;&#65533;"X&#65533;&"&dAmtQ2I&#65533;@K&#65533;&#65533;88Bf&#1963;{r2	&#65533;&#1331;&#65533;&#65533;-&#65533;G&#65533;c9&#65533;&#65533;KDa&#65533;&#65533;@S&#65533;D0T*^&#65533;)#&#65533;&#65533;.&#65533;.m&#65533;&#1068;&#65533;&#65533;&#65533;&#65533;=&#65533;&#65533;&#65533;y&#65533;((&#65533;&#65533;&#65533;`R&#65533;[&#65533;&#65533;,&#65533;4^&#65533;(&#65533;&#65533;&#65533;'&#65533;&#65533;&#1153;&#65533;:a&#65533;!&#65533;c&#604;&#65533;(&#65533;@&#65533;&#65533;+&#65533;2&#65533;x[b8&#65533;A!$&#65533;vJ&#65533;&#65533;&#65533;.5&#65533;&#65533;&#65533;t&#65533;&#65533;a&#65533;&#65533;n'Z&#65533;&#65533;Q&#65533;&#65533;l&#65533;K&#65533;](&#65533;&#65533;&#65533;o&#65533;&#65533;&#65533;,&#65533;R&#65533;&#65533;&#65533;a&#65533;i2&#548;j ,\&#65533;&#65533;&#65533;
6&#65533;&#65533; &#65533;&#65533;,&#65533;&#65533;&#65533;!&#65533;C&#65533;>&#65533;a"c&#398;E&#65533;&#65533;1cH&#65533;C&#65533;&#65533;(&#65533;d&#65533;&#722;)&#65533;|&#65533;&#65533;	V,X&#65533;6&#65533;y&#1156;g&#65533;4o&#1960;y&#65533;&#65533;9&#65533;6&#65533;&#65533;&#65533;F&#65533;9T&#2586;l&#65533;a&#65533;&#65533;&#65533;*M&#65533;&\&#65533;B	&#65533;&#395;Y3q&#1452;IC&#364;&#65533;(T6&#65533;f&#65533;1_&#65533;6iz&#341;&#65533;.Q&#65533;&#65533;"FL/m&#65533;&#65533;6&#65533;&#65533;.M&#65533;&#65533;&#65533;&#65533;&#65533;&#65533;N&#65533;'&#65533;&#65533;&#65533;&#65533;4K&#65533;)P&#65533;H&#65533;&#65533;&#65533;W0Nm&#65533;r!&#65533;k&#65533;:Wi&#65533;@&#65533;2gN'_&#65533;%&#65533;5&#65533;,V&#65533;|&#858;3&#65533;'&#65533;&#65533;]&#65533;_&#65533;&#65533;&#65533;	&#65533;'.&#65533;&#65533;FO&#2045;l&#65533;&#65533;x&#65533;&#65533;ey&#65533;8&#65533;&#1781;&#65533;y&#65533;2w&#65533;&#65533;_&#65533;&#65533;&#65533;6&#65533;&#65533;5&#65533;&#65533;&#65533;v&#65533;&#1188;&#65533;&#65533;&#65533;&#65533;&#65533;&#65533;&#65533;&#65533;0&#65533;&#65533;~Q f&#65533;:&#65533;$&#65533;&#65533;0p&#65533;&#65533;i|&#65533;E&#65533;i&#65533;&#65533;&#65533;,&#65533;&#65533;&#65533;b^|A&#65533;i&#65533;&#65533;&#65533;)&#65533;&#18828;2&#65533; &#65533;T&#65533;&#65533;E&#65533;&#65533;C(t&#65533;&#65533;&#65533;2&#65533;&#65533;&#65533;&#65533;"&#65533;'&#65533;&#65533;&#65533;&#65533;z&#65533;&#65533;&#65533;&#65533;&#65533;&#65533;d&#65533;&#65533;&#65533;!&#468;l&#65533;B&#65533;z&#65533;(&#65533;0&#65533;x&#65533;#&#65533;&#65533;&#206;;<&#65533;'&#65533;&#65533;&#65533;&#65533;&#65533;&#65533;p&#296;_A&#65533;&#65533;&#65533;q4E'`&#65533;&#65533;l&#65533;A&#351;VH&#65533;&#65533;C&#65533;&#65533;~&#65533;&#65533;J(&#65533;&#65533;&#65533;a&#65533;sa`&#65533;C
,&#65533;&#65533;A
Y&#1024;Pt&#65533;`&#65533;A&#65533;yP&#65533;G+|&#65533;j&#65533;"l&#236;5&#65533;&#65533;&#65533;0&#65533;:&#65533;+&#65533;&#65533;{&#65533;&#65533;	'0&#65533;EJ&#65533;&#65533;XHmBl1n
'&#65533;x&#65533;aU&#65533;&#65533;&#65533;.&#65533;&#65533;ROM0E&#65533;](&#65533;&#65533;`&#65533;7&#1989;&#65533;&#65533;E&#65533;]&#65533;&#65533;f&#65533;(&#65533;&#65533;&#65533;*&#65533;&#65533;R&#65533;Y&#65533;&#65533;'_H&#65533;o&#65533;&#65533;.&#65533;p&#65533;Xh&#65533;&#65533;/&#65533;x&#65533;Tp&#65533;&&#65533;&#65533;&#65533;&#65533;&#65533;D*Q&#65533;&#65533;&#65533;&#65533;&#65533;2&#65533;XxamKw&#1848;R&#65533;Z&#65533;G&#65533;&#65533;!&#65533;Tw4_`&#65533;0P<&#65533;9&#65533;&#65533;&#65533;}&#65533;d&#65533;&#65533;z&#65533;&#65533;t&#65533;B&#65533;_&#65533;&#65533;&#65533;z&#65533;(&#65533;[s&#65533;6&#65533;0rXh&#65533;|&#65533;&#609;&#728;&#65533;,3&#775;&#65533;&#65533;&#65533;Z&#1778;&#65533;&#65533;&#65533;/&#65533;&#65533;El&#65533;&#65533;&#65533;;&#65533;&#611;&#65533;q &#65533;Eq@R&#65533;+8&#65533;bL;d&#65533;&#65533;n&#65533;&#65533;s&#65533;BN&#65533;K&#65533;&#65533;&#65533;u&#65533;6&#65533;S&#65533;&#65533;&#65533;&#65533;K*#,&#65533;(&#65533;7|&#65533;&#65533;-&#793;j&#65533;&#65533;&#65533;1+&#65533;&#65533;'b&#65533;&#65533;&#65533;&#65533;CN&#65533;&#65533;yS&#65533;g&#65533;&#65533;&#65533;&#65533;&P&#65533;&#65533;&#65533;F&#65533;&#65533;T'&#65533;&#65533;&#65533;&#65533;/&#65533;L
&#65533;&#65533;&#65533;&#65533;&#65533;&#65533;{&#65533;&#65533;B\0&#65533;&#65533;o&#65533;G&#65533;&#65533;~&#65533;0k5&#65533;4I%&#65533;&#65533;&#65533;&#65533;.&#65533;&#65533;&#65533;&#65533;&#65533;&#137;S&#65533;JC&#542; &#65533;&#65533;&#65533;&#65533;&#1604;e&#65533;&#65533;&#65533;M&#65533;&#65533;&#65533;&#65533;&#65533;,f&#65533;&#65533;`p&#65533;&#65533;&#65533;&#65533;&#65533;eh&#65533;&#65533;B&#65533;b&#65533;jF&#65533;;&#65533;"+&#65533; &#65533;7&#65533;&#65533;W&#65533;&#65533;i &#65533;f&#65533;&#65533;W&#65533;!9&#65533;&#65533;'&#65533;&#65533;)`&#65533;bp`&#65533;'n&#65533;+`&#65533;)&#65533;&#65533;K($&#65533;C/lB&#65533;(&#65533;&#65533;Y&#65533;"Tb&#65533;&#65533;
c&#65533;&#65533;0&#65533;F&#65533;T3&#65533;&#65533;4,\&#65533;&#65533;r&#65533;&#1220;&#65533;&#65533;	8&#65533;v&#65533;&#65533;0&#1092;&#65533;
&#65533;#;&#248;,%m=&#648;&#65533;&(&#65533;V&#65533;*o&#65533;1b&#65533;&#65533;-n	E&#65533;&#65533;&#65533;x&#65533;;&#65533;&#65533;Bz&#1143;-l&#65533;%&#65533;P&#65533;r&#65533;cE&#65533;&#65533;&#65533;.8&#65533;&#65533;BcR&#65533;2|&#65533;.
5&#65533;wr`&#65533;&#65533;&#65533;&#65533;c:>&#65533;CtjJ+&#945;&#65533;&#65533;!&#65533;Cs&#65533;&#65533;F&#65533;	O&#65533;5+J&#65533;&#65533;<&#65533;	)Q&#65533;&#65533;2&#65533;2&#65533;!UhB9"F&#65533;b&#65533;&&#65533;&#65533;&#65533;&#65533;SFV'&#65533;]S&#65533;,&#65533;~l9$&#65533;&#65533;O&#65533;&#65533;&#65533;P&#65533;`&#65533;M&#65533;&#65533;&#65533;&#65533;&#1319;.&#169;4@&#65533;ZH&#65533;j&#65533;U&#65533;T&#65533;&#65533;&#65533;2P&#65533;&#65533;&#65533;&#65533;#!X&#65533;&#65533;V2&#65533;&#1135;~&#65533;&#65533;&#65533;&#65533;063&#65533;&#65533;&#65533;&z6&#65533;&#65533;/X&#65533;&#65533;B&#1178;&#65533;"|&#65533;,&#65533;&#65533;&#65533;P&#65533;-i&#65533;s4&#65533;&#65533;&#65533;&#65533;&#65533;,\&#65533;BX&#65533;&#65533;&#65533;&#65533;&#65533;*N&#65533;&#65533;&#65533;W|&#65533;T&#1028;m&#1565;&#65533;&#65533;&#65533;^&#65533;!\4.,&#65533;I&#65533;EWBs!N@&#65533;M&#65533;)W&#65533;&#65533;&#65533;&#65533;&#65533;&#65533;gt&#65533;&#65533;&#65533;*&#65533;&#65533;2&#65533;&#65533;e-y&#65533;&#696;&#65533;&#65533;	V&#65533;Y&#940;3&#65533;+0&#65533;8&#65533;&#65533;&j&#65533;Hx$&#65533;G&#65533;H&#65533;)=A&#65533;&#65533;!&#65533;9&#1738;&#65533;A&#65533;PF.Vc&#65533;;^A&#1100;&&#65533;8Y:&#65533;&#65533;e5r&#65533;&#65533;@&#65533;r&#65533;#&#65533;@&#65533;*@x&#65533;&#65533;&#65533;&#65533;8&#65533;e&#65533;	[&#65533;&#65533;&#65533;_(pq5w |&#65533;&#65533;&#65533;&#1972;:P&#65533;C&#65533;Y2]&#65533;&#65533;&#65533;?E=&#65533;&#701;&#65533;>&#65533;'&#65533;RM+2&#65533;&#65533;&#65533;Yv&#65533;vTL&#65533;~~&#65533;&#65533;&#65533;wB&#65533;Y&#65533;nI!&#65533;&#65533;&#65533;N&#65533;3&#65533;L&#65533;`&#65533;|&#65533;&#65533;T	B&#65533;)Ld&#65533;EUE20&#1097;V&#65533;&#65533;&#65533;&#65533;DG&#65533;&#65533;&#65533;/1&#65533;&#65533;x5&#65533;&#65533;&#65533;o5&#65533;A&#65533;&#65533;&#65533;&#65533;B&#65533;&#65533;]&#65533;J&#65533;@&#65533;&#65533;l,O&#65533;&#65533;S8&#65533;&#65533;&#65533;&#65533;&#65533;c&#65533;&#65533;.|&#65533;?K&#65533;&#65533;M&#65533;(sxET&#65533;&#65533;&#65533;W '&#408;&#65533;&#65533;&#65533;U&#65533;x&#65533;e&#65533;&#65533;&#65533;,B&#65533;&#65533;&#65533;O&#65533;a&#65533;&#65533;&#65533;&#65533;b8-&#65533;f&#65533;,|&#65533;&#65533;&#65533;&#65533;K&#1624;*d&#65533;&#65533;&#65533;E&#65533;&#65533;&#65533;#14&#65533;	&#65533;p"fe&#65533;!_&#65533;&#65533;4!9h*sp&#65533;&#65533;f&#65533;f&#977;&#65533;p%&#65533;&#65533;&#65533;Xg&#65533;	&#65533;C&#65533;&#65533;7*r&#65533;&#65533;@&#65533;&#65533;(&#65533;a&#65533;n%C&#65533;&#65533;K&#65533;
&#65533;XG2&#65533;&#65533;&#65533;dxb]^P&#65533;n&#65533;&#65533;&#65533;Wm&#65533;P&#65533;&#65533;&#65533;:&#65533;}3&#65533;&&#65533;&#65533;&#65533;8&#65533;)v&#65533;&#65533;r&#65533;&#65533;&#65533;mK~&#65533;B&#65533;&#65533;&#65533;9&#65533;&#65533;0&#65533;.&#65533;&#1524;.|&#65533;&#65533;&#48553;D&#65533;T&#65533;S&#65533;&#1418;_(&#65533;&#65533;8O&#65533;8&#65533;	r&#65533;1&#65533;v&#65533;S'C&#65533;px&#65533;&#65533;P&#65533;$&#65533;9MHO&#65533;&#65533;&#65533; w&#65533;|Ni&#65533;&#65533;B=&#65533;&#65533;X&#65533;{&#65533;HGL&#1041;&#65533;`&#65533;	q&#65533;&#1143;&#65533;&#65533;&#65533;&#65533;}(Nq&#65533;&#65533;P&#65533;&#65533;`~$	WX&#65533;P-&#65533;P&#65533;:\).&#65533;&#65533;O&#65533;&#65533;H!O9&#65533;S&#65533;&#65533;LvIJ&#65533;&#1221;&#65533;}&#65533;&#65533;O0&#65533;X &#65533;&#65533;&#65533;&#65533;&#65533;&#65533;F0d!&#65533;Y$cn]A&#65533;&#65533;9/`&#65533;
&#65533;&#65533;&#65533;+&#65533; 1&#65533;8&#65533;&#65533;&#65533;&#65533;&#65533;&#65533;"6]/1&#65533;&#65533;&#65533;U&#65533;\{&#65533;+&#65533;&#65533;4&#65533;aNb0&#65533;&#65533;&#65533;&&#65533;&#65533;f/3s&#65533;&#14100;&#65533;&#65533;&#1228;&#65533;&#65533;&#65533;`Dq&#65533;:&#65533;0Fx/&#65533;N&#65533;T`C+&#17452;&#65533;!=&#65533;(&#65533;#&#65533;&#65533;&#65533;|&#65533;flD&#65533;]r&#65533;&#65533;&#65533;72&#65533;&#65533;Z&#65533;J&#65533;i &#65533;4&#65533;M\&#65533;P~&#65533;jq2bqxR"(L&#65533;\n&#65533;&#65533;&#65533;y&#65533;&#65533;&#65533;KR&#65533;F&#65533;&#65533;&#65533;&#25860;&#65533;&#65533;"&#65533;#=&#65533;$&#65533; &#65533;&#65533;O&#65533;%s&#65533;!&#65533;&#65533;
&#65533;&#65533;"_MB!&#65533;&#65533;'&#65533;38&#1559;'or &#65533;E9&#65533;&#65533;9<]&#627;&#65533;]&#65533;i&#65533;l&#65533;)	&#65533;*&#65533;&#65533;=&#65533;s&#65533;&#65533;&#65533;*&#65533;&#65533;Fs&#65533;&#65533;#&#65533;s&#65533;&#65533;&#65533;&#65533;=&#65533;>1 *&#65533;+PPR&#65533;S&#65533;&#65533;&#65533;U+&#65533;PpZf&#65533;e&#65533;&#65533;v"
7&#65533;?o&#65533;I`+)A3K&#65533;n4fTz&#65533;!TNu&#65533;&#65533;!&#65533;&#65533;o&#65533;&#65533;&#65533;{1B&#242;MG0&#65533;&#65533;&#65533;f/5&#65533;u&#65533;0T&#65533;0&#65533;&#65533;c&#65533;g&#65533;`&#65533;&#65533;&#65533;1fi&#65533;	t&#65533;
nCE&#65533;&#65533;)&#65533;[ Xl&#65533;2&#65533;1z&#65533;aDmdp&#65533;X&#65533;A	Z&#65533;fxi2&#65533;&#65533;G&#65533; C&#65533;}WS@A&#65533;&#65533;K&#65533;	&#65533;6&#65533;o&#65533;&#65533;$7&#65533;1&#65533;&#65533;N&#65533;U&#65533;1}&#65533;I!&#65533;j&#65533; Ko!&#65533;&#65533;d&#65533;D&#65533;&#65533;&7&#65533;0&#65533;0q&#65533;;&#65533;hK&#65533;u$dr_&#65533;&#65533;p&t@r&#65533;([&#65533;	&#65533;@R&#65533;!&#65533;&#65533;& &#65533;&#65533;$&#65533;v&#65533;gW1BD&#65533;&#65533;1&#65533;&#65533;8&#65533;M&#65533;p(o9&#65533;b&#65533;&#65533;'o#B:&#65533;c`0`&#65533;O&#65533;&#65533; u)&#65533;Pe&#65533;)&#65533;&#65533;r&#65533;>&#65533;c*f&#65533;r;&#65533;*&#65533;*>&#65533;s&#65533;C&#65533;F8G$&#65533;&#65533;Cpv&#65533;&#65533;B&#65533;&#65533;wz7,&#65533;&#65533;u&#65533;W(Y&#65533;S`%&#65533;\ &#65533;1aFaqD&#65533;&#65533;F&#65533;&#65533;0&#65533;&#65533;&#65533;&#65533;2lP&#65533;0&#65533;Tx&#65533;VC+
'&#65533;6Mw7&#65533;_&#65533;	&#65533;&#65533;4U&#65533;t&#65533;&&#65533;Q&#65533;&#65533;w&#65533;D<&#65533; y.&#65533;&#65533;^`&#463;&#272;M&#65533;3&#785;X&#65533;&#65533;&#65533;"3&#65533;&#65533;Ffe&#65533;&#65533;1r&#65533;zW0\&#65533;&#65533;&#65533;&#65533;&#65533;&#65533;&#65533;&#720;%&#65533;@SX1&#65533;&#65533;x&#65533;&#65533;&#65533;6&#65533;&#65533;f~&#65533;&#65533;&#65533;qh]c&#1062;&#65533;ToA&#65533;&#65533;l&#65533;&#65533;YMDEe&#65533;&#65533;&#65533;[&#1188;	&#65533;2(28&#65533;&#65533;1rs_s&#65533;$&#65533;T&#65533;&#65533;
&#65533;T&#65533;&#65533;V\&#723;<&#65533;&#65533;&#65533;&#65533;rt9OqPq&#65533;
&#65533;p$hY&#65533;E&&#65533;&#65533;#&#65533;&#65533;&#65533;#&#201;Y&#65533;&#65533;M<&#65533;'&#65533;C^&#65533;yO$&#65533;RQ"%&#65533;<&#65533;#<&#65533;7&#65533;'kp(&#65533;B!&#65533;&#65533;&#65533;R&#65533;&#65533;&#65533;=&#65533;&#65533;&#65533;&#65533;&#65533;c!&#65533;&#65533;&#65533;A/G&#65533;<&#65533;>"?0vF&#65533;,&#65533;b:&#65533;&#65533;+:&#65533;S|!DJ'&#65533;&#65533;v&#65533;&#65533;&#65533;&#65533;&#65533;w&#65533;&#65533;&#65533;&#65533;q,K&#65533;(T&#65533;&#65533;&#65533;5&#65533;C&#65533;&#65533;&#65533;'&#65533;mDc&#65533;&#65533;&#65533;PaD&#65533;&#65533;
&#65533;&#65533;8&#65533;`!cWl&#65533;&#65533;&#65533;Ag&#65533;h&#65533;]PD&#65533;&#65533;/&#65533;&#65533;
&#65533;hu<dNT&#65533;	d2&#65533;Vq&#65533;tc&#65533;&#65533;M&#65533;&#65533;Bz-&#65533;&#65533;&#65533;K&#65533;&#65533;uXO&#65533;&#65533;&#65533;i&#65533;8f&#65533;]&#65533;v`&#65533;&#65533;&#65533;EI&#65533;&#65533;U&#65533;&#65533;
xC&#65533;#&#65533;j&#65533;&#65533;	Tp&#65533;nqhQ`C&#65533;/&#65533;R`!Q&#65533;7&#65533;&#65533;
j01&#65533;&#65533;&o&#65533;:&#65533;&#65533;8na &#65533;&#65533;&#65533;&#65533;&#65533;$p ]O@&#65533;&#65533;um&#65533;&#65533;8&#65533;&#65533;{&#65533;&#65533;&#1346;&#65533;&#65533;p&&#65533;&#65533;LQ&#65533;&#65533;&#65533;
&#65533;&#1054;&#65533;eY&#65533;4db:&#65533;&#65533;VdP&#65533;&#65533;&#65533;7&#65533;&#65533;&#65533;&&#65533;Q'C&#65533;R&#65533;e`rr&#65533;&#65533;_|&#65533;<&#65533;h&#65533;N&#1119;&#65533;&(G&#65533;&#1169;pra&#65533;&#65533;`&#65533;&#65533;*& &#65533;1s3IQ&#65533;&#65533;8&#65533;&#65533;G&#65533;s#q&#65533;&#65533;&#65533;&#65533;\0&#65533;&#836;c&&#65533;9&#65533;?&#65533;&#65533;L&#65533;S&#65533;f&#65533;F1&#65533;0&#65533;&#65533;&#65533;&#65533;TSi+A&#65533;<Q&#65533;,&#65533;`&#65533;	&#65533;&#65533;S&#65533;q+&#65533;&#65533;K&#65533;&#65533;!ByP &#65533;&#65533;Zja&#65533;&#1047;&#65533;&#65533;&#65533;&#65533;&#65533;&#65533;!oph&#65533;2Q&#65533;E&#65533;&#65533;t&#65533;&#65533;y&#897;@c&#65533;f8O&#65533;uk
&#65533;(vA&#65533;&#65533;&#65533;zA&#65533;&#65533;&#65533;.o&#65533;G&#65533; o&#65533;	W&#65533;&#65533;	T&#65533;^`uGR&#65533;&#65533;o&#65533;&#362;&#65533;&#65533;&#65533;&#65533;bE&#65533;v&#65533;
&#65533;&#65533;&#65533;&#65533;g&#65533;[&#65533;#&#65533;  &#65533; \ TT&#65533;n&#65533;&#65533;&#65533;$&#65533;&#1388;&#65533;&#65533;R$&#65533;5}\&#65533;&#1575;N`s@&#65533;&#65533;&#65533;g%&#65533; P&#65533;&#65533;)&#65533;v&#65533;&#65533;&#65533;G&#65533;%|x&#65533;&#65533;4% &&#65533;&#65533;d&#65533;Tq&#65533;D^B&#65533;&#65533;s&#65533;&#65533;	&#65533;;&#65533;&#65533;u &&#65533;
&#65533;&#65533;B&#65533;&#65533;&#65533;!W&#65533;&#65533;&#65533;&#65533; iQ+&#65533;&#65533;b>Q&#65533;r>.&#65533;&#65533;Q:9+&#65533;S&#65533;$&#65533;>$ <+0c&#65533;&#65533;,&#65533;B-*&#65533;RH!dQ&#65533;B&#65533;&#737;&#65533;&#65533;&#65533;Q/&#6437;'TO&#65533;&#65533;2&#65533;dB{&#65533;i&#65533;dP51&#65533;&#65533;&#65533;v&#619;V
#&#65533;&#65533;&#65533;	&#65533;Qpv&#65533;z&#65533;%[&#65533;a&#65533;`!Q ,R&#284;&#65533;e&#65533;&#65533;It&#256;E&#65533;t5&#65533;2&#65533;&#65533;d&#65533;Q&#65533;<&#65533;&#65533;,<P`&#65533; &#65533;&#1632;z&#65533;&#65533;&#65533;op%&#65533;0&#65533;&#480;	&#65533;jk&#65533;p5&#65533;`[&#65533;Y<Q&#65533;	&#65533;&#65533;&#65533;&#65533;&#492;zZ&#65533;&#65533;\&#65533;H%&#65533;&#65533;&#65533;&#65533;0&#65533;&#65533;&#65533;]GE&#65533;&#65533;&#65533;l&#65533;m&#65533;P&#65533;&#65533;)&#65533;M&#65533;&#65533;'&#65533;&#65533;l&#65533;p&#65533;&#65533;R&#65533;4&#65533; i^&#65533;v&#65533;"
&#65533;
&#65533;&#65533;E`\}&#65533;&#65533;J&#65533;&#65533;&#65533;`&#65533;4&#65533;;@&#343;7&#65533;Y7W<&#65533;f&#65533;'&#65533;&#65533;;&#65533;&#65533;&#65533;&#65533;(&#65533;&#65533;9&#65533;j&#65533;t &&#65533;&#65533;&#65533; &#65533;&#65533;T&#65533;o r>&#65533;&#65533;&#65533;&#65533;&#65533;&#65533;&#65533;P'&#65533;*&#65533;&#65533;1;(b&&#65533;" >(&#65533;&#65533;"&#65533;>yR&#65533;&#65533;&#65533;,&#65533;@x&#65533;
&#65533;
]&#65533;y)TF&#65533;d(q&#65533;7&#65533;&#65533;+&#65533;>&#65533;`&#65533;&#65533;,<+&#13131;&#65533;&#65533;&#65533;&#65533;VL&#65533;&#65533;&#65533;v&#65533;&#65533;&#65533;Hm&#65533;&#1841;	X&#65533;8&#65533;&#65533;Dpf&#65533; #&#65533;&#65533;&#65533;&#65533;&#65533;&#65533;&#65533;v&#65533;5&#65533;h&#65533;,qi&#65533;&#65533;&#65533;R&#65533;<ae&#65533;l&#65533;&#65533;pl&#65533;&#65533;
&#65533;`&#65533;&#65533;L#|&#65533;&#65533;&#65533;"&#65533;w|&#65533;'&#65533;al&#65533;&#362;]&#65533;!&#65533;&#535;&#65533;&#65533;cq!4&#1871;&#65533;&#65533;f{!&#65533;&#65533;mc&#65533;8&#65533;Q@&#65533;d&#65533;&#65533;%&#65533;&G&#65533;&#1428;7r@A&#65533;&#65533;&#65533;2&#1556;s&#65533;K&#65533;&#65533; Q&#65533;&#65533;O&#65533;&#65533;+&#65533;G&#65533;J&&#65533;V&#65533;&#65533;&#65533;Ic&&#65533;+(&#614;?
g&#371;[m3O&#65533;i&#65533;p&#65533;;&#65533;|	&#65533;&#65533;8&#65533;	&#65533;`&#65533;&#65533;t 	&#65533;p&#1792;&#65533;\&#65533;&#65533;&#65533;&#65533;=F&#65533;'&#65533;=&#65533;)*H&#65533;&#146;&#65533;&#65533;&#65533;&#65533;&#65533;&#65533;&#65533;&#65533;&#65533;+ &&#65533;5&#65533;#&#65533; &#65533;Q&#65533;GTS&#65533;,r Sv&#65533;C&#65533; =&#65533;AU&#65533;&#65533;d&#65533;&#65533;+8&#65533;ut&#65533;R&#65533;&#1107;&#65533;&#65533;&#65533;V&#65533;4f&#65533;&#65533;&#65533;g&#65533;f&#65533;F14fEc&#65533;@h@%.P&#65533;&#65533;"%&#65533;&#65533;&#65533;y&#65533;p&#65533;";&#65533;i&#65533;06&#65533;F&#65533;&#65533;2&#65533;8&#65533;
it&#65533;&#65533;p&#65533;&#425;'&#65533;X)z&#65533;D&#65533;	y&#65533;&#65533;&#65533;A&#65533;<&#65533;&#65533;&#65533;B&#65533;1&#65533;&#65533;&#65533;&#65533;j!Ipq&#65533;&#65533;&#65533;v&#65533;&#65533;&#65533;&#65533;c(}&#65533;m&#65533;&] f&#65533;2&#65533;&#65533;&#65533; &#65533;q&#65533;O&#65533;u&#65533;l&#65533;%&#65533;:lk&#65533;N&H8u`&#65533;&#65533;&#65533;7MRv&#65533;&&#65533;|&#65533;~&#65533;%e"/&#65533;CyY&#65533;d&#65533;&#65533;;&#65533;&#65533;KZk&#65533;&#65533;'<o>&#65533;p	&#65533;&#65533;&#65533;Ex&#65533;Wi&#65533;&#868;p&#65533;&#65533;Qd&#65533;&#65533;>&#65533;&#65533;&#65533;)&#65533;a+r&#65533;s&#386;f&#65533;&#65533;P
&#65533;&#65533;+&#65533;&#49395;2&#65533;]&#65533;<+-@&#65533;&&#65533;]Z'c&#65533;&#65533;&#65533;8;&#65533;Z&#65533;b,&#65533;&#65533;&#65533;&#65533;7	f&#65533;&#65533;&#65533;S^J&#65533;&#65533;yw&#65533;
x&#65533;hq+&#65533;3d&#65533;&#65533;<Zi&#65533;A&#65533;&#65533;g&#65533; |&#65533;&#65533;o&#65533; V&#65533; &#65533;W'&#65533;&#65533;&#65533;vX&#65533;&#65533;&#65533;e3/&#65533;g&#65533;@&#65533;&#65533;2~&#65533;@	&#65533;&#65533;&#65533;&#65533;9.&#65533;&#65533;&#65533;&#65533;%&#65533;Y&#65533;W&#46204;&#65533;&#65533;&#65533;&#65533;VI&#65533;%&#65533;&#362;&#65533;&#65533;-&#65533;&#44643;&#65533;&#65533;&#65533;7,B#&#1534;&#65533;@&#65533;Q;&#65533;tNG&#65533;uq@&#65533;&#65533;&#65533;8z&#65533;&#65533;&#65533;S&#65533;&#65533;@&#65533;`&#65533;'T&#65533;&#65533;&#65533;_&#65533;&#65533;(G&#65533;#&#65533;&#1677;O&#65533;(&#65533;@p&#65533;d&#65533;&#65533;u_&#65533;s&#65533;&#65533;&#65533;G&#65533;&#65533;K&#65533;L!&#65533;A&#65533;&#65533;rh&#65533;AoN&#65533;o&#65533;u&#65533;&#65533;@&#65533;&#65533;&#65533;PM&#65533;M&#65533;&#15950;&#65533;
&#65533;&#65533;RB&#65533;&#65533;&#65533;*%&#65533;&#65533;&#65533;&#65533;&#65533;{&#65533;#>&#65533;b&#1421;F&#65533;;&#65533;#&#65533;F&#65533;&#65533;&#65533;&#65533;#&#65533;&#65533;&#65533;&#65533;&#65533;&#65533;&#65533;&#65533;+&#65533;&#65533;%!e2)&#65533;B&#65533;b*&#65533;u7{?&#1726;+&#65533;~&#53074;&#65533;7y&#65533;@&#65533;&#65533;&#65533;	&#65533;&#65533;S&#65533;&#65533;&#65533;@SU<D&#65533;&#65533;&#65533;Q|2&#65533;CT.b4&#65533;&#65533;&#65533;&#65533;
&#65533;AW&#65533;&#65533; &#65533;$1&#65533;ep&#65533;m&#65533;0=v&#65533;A&#65533;G&#65533;WiNpF&#65533;&#65533;&#65533; &#65533;&#65533;a&#65533;tpK&#65533;&#65533;HX&#65533;G&#65533;&#65533;X&#65533;&#65533;&#65533;0\q&#65533; &#65533;&#65533;J&#65533;(P&#65533;p&#65533;&#8544;&#65533;9&#65533;&#1589;s&#65533;&#65533;&#65533;4R&#65533;$&#65533;bG&#65533;d&#65533;K&#65533;aB&#65533;&#65533;&#65533;%C&#65533;JM&#65533;5&#65533;P&#65533;&#65533;&#65533;K&#65533;r&#65533;&#65533;!&#65533;i&#65533;&#65533;4p&#65533;PyF&#65533;&#65533;u&#65533;S&#65533;f/q&#65533;&#65533;&#198;&#65533;M&#65533;_&#65533;&#65533;&#65533;;
&#65533;&#1254;M&#65533;&#65533;&#65533;a*T/&#65533;&#65533;&#65533;C&#65533;&#65533;&#65533;4m&#65533;&#65533;&#65533;&#65533;Y,&#65533;_`zIN6o&#65533;R&#65533;&#65533;&#65533;IA&#65533;_&#11273;&#65533;&#65533;&#65533;:u&#65533;05&#65533;T+O&#65533;&#65533;&#1041;&#65533;&#65533;&#65533;&#65533;r&#65533;&#65533;a&#262;o5`H&#65533;&#65533;&#65533;&#65533;&#65533;W_&#65533;&#65533; &#65533;&#65533;&#65533;&#65533;&#65533;&#65533;`5&#65533;&#65533;{&#65533;~&#65533;&#65533;&#65533;&#65533;-|&#65533;&#65533;&#65533;&#65533;<&#65533;&#65533;&#65533;&#8393;&#65533;W&#65533;&#65533;!"&#65533;&#65533;&#1715;o#&#65533;1fi2d&#65533;3&#935;&#65533;&#65533;&#65533;&#65533;!&#65533;&#65533;o&#65533;Fy&#65533;&#65533;o&#65533;w/&#65533;&#65533;&#65533;/&#65533;&#65533;&#65533;C&#65533;&#1403;&#65533;_&#65533;1&&#65533;a^&#65533;d;&#65533;P&#65533;M&#65533;&#65533;(&#65533;h
*6&#65533;&#1035;'&#65533;h&#65533;'&#65533;21&#65533;&&#65533;&#1152;&#65533;&#65533;bX	&#65533;Y4y&#65533;e&#65533;&#65533;&#65533;0.~&#65533;&#65533;W&#65533;x&#65533;&#65533;Q4&#65533;	%?dO=%&#65533;&#65533;b&#65533;&#65533;&#65533;&#65533;!&#288;$}&#65533;&#65533;&#65533;&&#65533;&#65533;C)&#65533;&#65533;&#65533;2&#65533;&#65533;c&#65533;&#65533;&#65533;B&#65533;&#65533;&#65533;r&#65533;(#&#65533;&#65533;PX&#65533;&#65533;.(&#65533;&#65533;&#65533; /&#65533;&#65533;vNZ&#65533;Q&#65533;B
&#65533;&#65533;&#65533;#	7&#65533;&#65533;*&#65533;&#65533;4&#65533;?_&#65533;.&#65533;&#65533;J#Q/&#65533;4&#65533;&#65533;w&#65533;Ifa<&#65533;C &#65533;&#65533;&#65533;O&#65533;9k&#65533;&#65533;&#65533;&#65533;i&#65533;/&#65533;&#65533;
:8&#65533;&#65533;&#65533;&#65533;&#65533;&#65533;e&#65533;9&#65533;x&#65533;P&#65533;&#65533;&#65533;&#65533;&#65533;B)Zj]&#65533;BF&#65533;N&#65533;&#65533;(!&#65533;&#65533;R&#13055;&#65533;@&#65533;(&#65533;&#65533;6&#65533;5&#1416;s&#14339;XF&#65533;&#65533;l9&#65533;e&#65533;2&#65533;&#65533;j&#65533;-&#65533;&#65533;$&#65533;(&#65533;&#65533;&#65533;2&#65533;`#&#65533;&#65533;,&#65533;M&#65533;&#65533;&#65533;&#65533;5&#65533;X&#65533;&#65533;8&#65533;V&#65533;`&#65533;&#65533;>&#65533;9&#65533;&#65533;7&#26115;&#65533;&#65533;&#65533;&#65533;&#65533;&#387;&#65533;;&#65533;3o&#65533;&#1371;&#1023;Lo&#65533;']&#65533;&#65533;&#65533;&#65533;f&#65533;&#65500;&#65533;&#65533;g&#65533;&#65533;&#65533;&#65533;&#65533;&#65533;n&#65533;&#65533;9&#65533;Bb|&#65533;e&#65533;`|a&#65533;&#65533;-J&#65533;&&#65533;xE&#65533;V&#65533;&#65533;&#65533;O+&#65533; 4&#65533;:&#65533;&#65533;Y&#65533;!&#65533;&#65533;N&#65533;1&MT!f_&#65533;&#65533;&#65533;&#65533;&#65533;&#65533;B&#65533;4&#65533;&#65533;&#65533;&#65533;2?tq&#65533;.&#65533;0&#65533;&#65533;&#65533;&#65533;o&#65533;*g"&#65533;-&#65533;=(&#65533;&#65533;:&&#349;Cb&#65533;Q&#65533;U^!&#65533;&#65533;v&#65533;&#65533;D&#65533;Y|}&#65533;&#65533;W&#65533;Q&#403;H&#65533;&#65533;&#65533;4&#65533;*&#65533;(w&#65533;&#65533;&#65533;S&#65533;4&#65533;&#65533;&#65533;C&#65533;&#65533;&#65533;&#65533;}&#65533;&#65533;4&#65533;&#65533;U[/&#65533;&#65533;&#65533;&#65533;)5%&#65533;(&#65533;k&#65533;r&#65533;a&#65533;&#852;&#65533;X&#65533;/&#65533; E&#65533;7@&#65533;eHF8&#17923;P&#65533;e$&#65533;VB&#65533;%&#65533;&#65533;&#65533;&#65533;&#65533;2#&#65533;&#65533;&#65533;jyB&#65533;&#65533;&#65533;&#65533;&#65533;&#65533;&#1140;&#65533;.LA&#65533;i&#65533;u.s&#65533;4v&#65533;
&#65533;H&#65533;8x&#65533;1&#65533;I&#65533;]H&#65533;(&#65533;&#65533;/o&#65533;Sj&#65533;&#65533;&#65533;6&#65533;i&#65533;V&#65533;Y@8&#65533;I&#65533;&#65533;vc1&#65533;d&#65533;c&#65533;&#65533;q@&#65533;&#65533;&#65533;&#65533;l!&#65533;N&#692;&#242;&#65533;&#65533;l$X&#65533;x&#65533;x&#65533;&#65533;&#65533;?7&#65533;"&#65533;&#65533;&#197;'4&#65533;
&#65533;	&#65533;R6&#65533;&#65533;<@&#65533;&#65533;x&#65533;8 &#65533;&#65533;&#65533;?@k&#65533;<!&#65533;Y&#65533;"&#65533;8&#65533;1f&#65533;&#65533;&#65533;%LX&#65533;&#65533;&b$&#65533;;H&#65533;&#65533;Z&#65533;/B&#65533;Ipk^a&#65533;&#65533;a&#65533;&#65533;&#1242;&#65533;&#65533;6&#65533;/&#65533;&#65533;e&#65533;)&#42018;/j&#65533;]&#65533;&#65533;&#65533;&#65533;&#65533;mf&#65533;&#65533;&#65533;q.Q&#65533;rN
Q&#65533;&#65533;&#65533;.&#65533;&#65533;"q&#65533;&#65533;N&#1152;)&#65533;&#65533;&#65533;p &#65533;`5&#65533;&#65533;u&#65533;&#65533;&#65533;V&#65533;&#65533;&#65533;x&#65533;(&#65533;&#65533;
&#65533;&#65533;&#708;&#65533;&#65533;0&#65533;1Tq&#65533;n&#65533;k!&#1026;&#65533;i"&#65533;)k&#65533;JF6&#65533;@0@&#65533;&#65533;&#65533;&#65533;1+&#65533;&#65533;&#65533;r&#65533;9&#65533;"+a&#65533;boxC&#65533;@
:&#65533;B&#65533; &#65533;0&#65533;F&#65533;w&#65533;E-&#65533;&#65533;&#65533;&#65533; @&#65533;&#65533;&#65533;&#65533;+YT&#65533;8&#65533;N&#65533;&#65533;4n&#65533;CcT&#65533;b=E&#65533;Cj&#65533;&#65533;&#65533;&#196;0&#65533;%|^L&#65533;&#65533;&#65533;ADp&#65533;
&&#65533;&#65533;(&#65533;&#65533;	&#65533; f&#65533;&#65533;d&#65533;7&#65533;!&#65533;S&#65533;&#65533;$&#490;&#65533;!bE&#65533;D&#65533;&#65533;&#65533;&#65533;&#65533;1&#65533;bp&#65533;&#65533;a1g&#65533;&#65533;&#65533;&#32965;*&#65533;f&#65533;Y&#65533;&#44280;H&#65533;,&#65533;&#65533;&#65533;&#65533;&#1365;&#65533;&#65533;=]&#65533;&#65533;&#65533;9M4-&#65533;&#65533;&#65533;,^&#65533;
0&#65533;	ER&#65533;&#65533;/&#65533;AH>n&#65533;e&#65533;&#65533;&#65533;MC&#48657;'&#65533;A&#65533;&#65533;CoP&#65533;&#65533;&#65533;&#65533;&#65533;&#65533;0_8N&#65533;Rt&#65533;&#65533;q<Cc&#65533;&#65533;E+A&#65533;={&#65533;'KZ^C&#65533;T&#65533;!-&#65533;6%%n&#65533;[sZ&#65533;&#65533;'&#65533;X!&#65533;2&#65533;&#65533;] &1Q(N":V&#65533;&#65533;
&#65533;&#65533;[7&#65533;&#65533;&#1085;&#65533;!&#65533;"&#65533;9Mh&#65533;&#65533;&#65533;&#65533;.&#65533;&#65533;&#65533;;&#65533;qI8&#65533;&#65533;[&#65533;';&#65533;&#65533;&#65533;&#65533;&#805;N~1&#65533;&#65533;&#65533;>&#65533;&#65533;&#65533;Z&#65533;>c&#65533;&#65533;&#456;'ZA&#65533;b*C&#65533;{&#65533;&#65533;_(&#65533;&#65533;I.&#65533;n%r@&#65533;&#65533;`3&#278;&#65533; &#1456;Z&#65533;RV&#65533;&#65533;.6&#65533;&#65533;&#65533;&#65533;&#65533;&#65533;d&#65533;&#65533;&#65533;&#1314;&#672;&#65533;&#65533;f6&#65533;&#65533;&#65533;*p0&#65533;,&#65533;{&#65533;q~#&#65533;&#65533;&#65533;&#391;&#65533;&#65533;j&#65533;&#65533;&#65533;!Nd&#65533;	W&#65533;&#65533;&#65533;$&#1131;R,P&#65533;H&#65533;3&#65533;&#65533;,@&#65533;q&#65533;&#65533;&#65533;&#65533;f)&#921;0&#65533;s&#65533;&#65533;&#65533;:&#65533;,+&#65533;Y&#65533;&#65533;&#65533;7.(
&#65533;F0&#65533;&#65533;&#65533;"&#65533;&#65533;%d&#65533;1Yp&#65533;F&#65533;&#65533;"&#65533;&#65533;$O&#65533;&#65533;&#65533;&#65533;VbDJ&#65533;&#65533;"
&#65533;mn&#65533;&#65533;&#65533;@&#65533;&#65533;&#65533;`&#65533;\&#65533;F&#65533;&#65533;O&#65533;&#65533;&#65533;&#65533;B&#65533;1W&#65533;&#65533;,kY&#65533;&#65533;(&#65533;	[&#1580;&#65533;2)&#65533;a!&#626;(0&#65533;P]&#65533;&#65533;*N&#65533;'&#65533;&#65533;&#65533;VXx&#65533;&#65533;&#65533;&#65533;\n*&#65533; &#1619;NMh&#65533;&#65533;mJ&#65533;,&#65533;2<&#65533;
T&#65533;A1zA&#65533;+"&#65533;?&#65533;y&#65533;`(MJ&#65533;&#65533;\p&#65533;j&#65533;[&#65533;&#65533;	Wl&#65533;W&#1420;,&#65533;&#65533;&#65533;j&#65533;&#65533;&#65533;&#65533;&#65533;L&#65533;&#65533;&#65533;y&#65533;fq&#65533;&#1536;zrP]mX&#65533;dZ&#1097;M&#65533;au&#65533;&#65533;O&#65533;b&#65533;&#65533;%&#65533;^&#65533;w&#65533;l&#65533;>&#65533;I
&#65533;jC&#65533;&#65533;U&#65533;&#65533;&#589;Q&#65533;ze&#65533;&#65533;&#65533;x&#65533;&#196;&#65533;&#65533;&&#65533;Q&#65533;!&#65533;&#65533;33&#65533;&#65533;:&#65533;Ybj&#65533;D&#65533;&#65533;&#65533;34y&#65533;&#65533;3&#65533; &#65533;I&#65533;q&#65533;&#65533;&#65533;:&#65533;&#65533;&#57574;{&#65533;&#242;&#65533;&#65533;&#65533;&#539;c0&#65533;`T&#65533;w&#65533;}	+6=UCBZy&#65533;/|a^&#65533;&#65533;S&#65533;1`?X&#65533;"&#65533;i&#539;&#65533;&#65533;`&#65533;NF*"&#65533;&#65533;&#65533;&#65533;&#65533;.&#65533;&#65533;@p&#65533;&#458;llL&#65533;b&#65533;&#65533;&#65533;&#65533;&#65533;&#65533;5J]&#65533;B\&#65533;&#65533;e&#65533;E&#65533;lt&#65533;]}%p&#65533;&#65533;BM&#65533;xb C&#65533;&#1274;&#65533;I&#65533;HQ&&#65533;&#65533;B&#65533;&#65533;%&#65533;&#65533;q&#65533;$&#65533;&#65533;E&#65533;&#65533;&#65533;&#65533;E&#65533;&#65533;&#65533;0@&#65533;&#65533;j}"/&#65533;&#65533;&#224;&#65533;Q(1&#65533;9&#65533;&#65533;H8&#496;\x7&#65533;&#65533;&#65533;&#65533;Xd &#65533;_&#65533;&#65533;&#65533;&#65533;j&#65533;&#65533;&#65533;&#65533;&#65533;&#65533;&#65533;&#65533;J&#65533;&#304;&#65533;/0&#65533;7X&#65533;&#65533;&#65533;]&#65533;\x&#65533;N&#65533;&#65533;&#65533;&#65533;&#65533;&#65533;&#65533;&#65533;&#65533;&#65533;&#65533;q&#1765;>a&#65533;&#65533;9&#65533;Eh-&#65533;&#65533;&#65533;&#525;P &#1680;!&#1680;&#65533;&#65533; &#65533;3.&#65533;!&#65533;&#65533;&#1952;&#65533;&#65533;R&#65533;&#65533;13&#65533;(;&#65533;k&#65533;&#65533;+&#65533;I&#65533;C&#65533;)&#65533;&#65533;S&#65533; &#65533;&#65533;&#65533;&#65533;&#65533;&#65533;&#65533;Z?&#65533;+&#65533;0&#65533;(&#65533;&#65533;&#65533;&#65533; &#65533;8C&#65533;#A&#65533;&#65533;:z&#65533;Y&#65533;#9&#65533;&#65533;4-&#65533;&#65533;4Ia &#65533;&#65533;&#1157;90&#65533;'x&#65533;#V&#65533;&#65533;8 2,(*.z&#65533;/&#65533;:&#1052;/&#65533;&#65533;1&#65533;'&#65533;&#65533;&#65533;&#65533;-&#65533;&#763;&#65533;I&#65533;Z&#65533;&#65533;&#65533;.B&#65533;&#65533;&#65533;h.(&#1538;'&#65533;&#65533;u`&#65533;&#65533;'9&#65533;&#65533;x@
bc&#65533;&#65533;&#65533;&#65533;&#65533;y&#65533;&#65533;X&#65533;u&#65533;q&#65533;&#65533;`?"&#65533;(0&#65533;&#65533;[&#65533;t&#65533;.`&#65533;w&#65533;&#65533;&#65533;&#65533;&#65533;&#65533;5&#65533;WY5ax&#65533;7,[&#65533;&#65533;`T&#65533;&#65533;&#65533;0&#65533;4P@:hux&#65533;{&#65533;x&#65533;Bq@+Sl!!&#65533;&#65533;&#65533;R&#65533;&#65533;&#65533;&#65533;J&#65533;38&#65533;L&#65533;n&#65533;&#65533;a&#65533;z&#65533;A/2&#65533;Y'DA&#65533;&#65533;%&#65533;&#1683;F&#65533;&#65533;68 4&#65533;H&#65533;&#1616;!&#65533;P&#65533;'s&#65533;&#65533;&#65533;&#65533; &#65533;:(&#65533;&#65533;x*&#65533;&#65533;!&#65533;&#65533;!&#65533;&#65533;&#65533;&#65533;&#65533;I&#65533;&#65533;P#%R&#65533;%&#65533;'Z3&#65533;&#65533;J&#65533;&#65533;&#65533;V|&#65533;&#65533;&#65533;&#65533;=3&#65533;&#65533;&#65533;&#65533;=s&#65533;&#65533;)&#65533;A&#65533;&#65533;O&#65533;&#65533;`&#65533;7&#65533;Oh&#65533;		&#65533;M&#65533;&#1041;&#65533;a&#1041;c&#65533;K&#65533;&#65533;Wx*&#65533;&#65533;Y&#65533;Jd&#65533;&#65533;;&#65533;&#65533;&#65533;-&#1538;&#65533;&#65533;-, &#65533;Z&#65533;&#65533;
&#65533;&#65533;&#65533;! ,&#65533;*<1&#65533;X3&#683;X&#65533;={&#65533;&#65533;&#65533;6X&#65533;&#65533;#2IjKS&#1262;eH&#65533;=&#1157;&#65533;&#1142;&#65533;!&#65533;&#65533;0&#65533;5&#65533;rv&#65533;$&#65533;&#65533;&#65533;&#1378;&#65533;(&#65533;Y&#65533;&#65533;&#65533;.&#65533;&&#65533;]&#65533;&#65533;!Iq|&#65533;8(&#65533;&#65533;0Nh&#65533;&#65533;&#65533;&#65533;8]&#65533;#Z	A&#65533;&#65533;2x&#65533;mP&#65533;&#65533;&#65533;&#65533;`&#65533;
d&#65533;c&#65533;&#65533;$yY&#65533;&#65533;I&#65533;eq&#65533;S&#65533;X&#65533;&#65533;&#65533;&#65533;?&#65533;&#65533;t&#65533;NQ&#65533;48K&#65533;n&#65533;V&#1545;{&#65533;rB &#65533;8y&#65533;&#65533;,C&#65533;&#65533;&#65533;&#65533;&#65533;%#&#65533;&#65533;&#65533;S "&#65533;2&#65533;Z&#65533;&#65533;&#65533;&#65533;&#65533;&#65533;2&#65533;z&#65533;&#3130;&#65533;&#65533;*/{2&#234;&#65533;&#65533;6k&#65533;&#65533;Z&#65533;&#65533;&#65533;7&#65533;&#65533;&#65533;:&#65533;I&#65533;0D&#65533;53&#1214;&#65533;C&#65533;&#65533;&#1085;&#65533;k\*&#65533;/&#65533;9&#65533;&#65533;&#1028;WaN&&#65533;;&#65533;&#65533;b&#65533;;"&#65533;y]&#65533;#I&#65533;!W&#65533;	&#65533;1T:&#65533;&#65533;H&#65533;.&#65533;&#65533;[ &#65533;2&#65533;(i6&#748;=&#65533;J:&#753;&#65533;Y&#65533;{&#65533;IX&#65533;\,8%&#321;&#65533;[>%&#65533;&#65533;d&#1143;&#65533;C_Q&#65533;N&#65533;X &#65533;d&#1028;&#670660;xc&#65533;a &#65533;&#841;&#65533;?I&#65533;k&#65533;&#65533;&#65533;&#65533;&#65533;K&#65533;WX'&#65533;&#65533;V&#65533;.8&#65533;;p&#65533;[9P *&#65533;`&#65533;&#65533;&#65533;M A6&#65533;9zo}&#65533;&#65533;&#65533;&#65533;M&#65533;&#65533;&#65533;Og&#65533;W&#65533;&#65533;
&#65533;!9Oh&#65533;&#65533;0!z&#65533;ty&#65533;T1z&#1483;\RX&#65533;T&#65533;tJ&#65533;&#65533;W&#65533;8&#65533;&#65533;C2]J&#65533;!&#65533;*X&#65533;h:&#65533; m&#65533;&#65533;l&#65533;)&#65533;&#65533;&#65533;E&#1121;\&#65533;(&#65533;0&#65533;B&#65533;\&#65533;&#65533;&#65533;&#589;1&#65533;&#65533;X-&#65533;B5&#65533;%&#65533;[&#65533;&#65533;&#65533;Q&#65533;&#65533;&#65533;4#&#65533;&#555;&#65533;&#1083;0T&#65533;"M&#65533;&#65533;#&#65533;&#65533;C&#65533;&#65533;&#65533;R&#65533;&#65533;&#65533;=i&#65533;,&#65533;&#65533;7b&#65533;	&#65533;&#65533;/&#65533;J&#65533;&#65533;&#65533;&#65533;&#65533;&#65533;I&#65533;&#65533;`&#65533;&#65533;
&#65533;)&#65533;&&#65533;&X&#65533;&#65533;.&#65533;F0&#65533;&#65533;&#1706;&#65533;5&#65533;&#65533;:&#65533;LA%TIP&#65533;&#65533;&#65533;%3&#65533;&#65533;&#65533;&#65533;hT&#65533;&#65533;&#65533;9&#65533;]Pc&#65533;eh&#65533;4&#65533;&#65533;&#65533;@U&#65533;&#65533;&#65533;&#65533;&#65533;8&#65533;&#65533;Z&#65533; &#65533;dAFd &#1372;&#1687;M&#1545;&#65533;I&#65533;00&#65533;&#65533;&#65533;&#65533;&#65533;9&#65533;g,&#65533;&#65533;F8C
&#65533;&#65533;[m&#65533;em&#1443;&#65533;K
;&#65533;&#65533;&#65533;d8&#65533;dx&#65533;SQ&#65533;:c&#65533;&#65533;&#65533;&#65533;P&#65533;.xF&#65533;&#41687;
&#65533;q!&#65533;&#65533;&#65533;qc&#65533;mT&#65533;&#65533;&#65533;&#65533;=&#65533;A%>9M&#65533;&#65533;*Z&#65533;&#65533;&#65533;!"B&#1728;:%"&#65533; +K&#65533;&#65533;&#65533;&#65533;&#65533;xB &#65533;&#65533;&#65533;,"&#65533;&#65533;+&#65533;&#65533;&#65533;&#65533;&#65533;Q%&#1622;U&#1629;&#65533;=1R&#65533;&#65533;-&#65533;&#65533;C&#65533;c&#65533;&#65533; &#65533;%&#65533;'&#847;&#65533;&#1050;R&#65533;.&#65533;<&#1711;	y`&#65533;a&#65533;&#65533;HK&#65533;&#65533;&#65533;D3&#65533;&#65533;&#65533;J&#65533;;&#1574;^B<&#65533;&#65533;%&#65533;;&#65533;2	&#65533;.&#65533;_l&#65533;&#65533;9&#65533;&#65533;&#65533;&#65533;&#65533;&#65533;&#65533;z&#65533;&#65533;>H`&#65533;5&#65533;Qk&#65533;fk[&#65533;1&#65533;(&#65533;_&#65533;&#65533;@=;&#65533;&#65533;;&&#65533;H&#65533;&#65533;mM`&#1028;&#65533;. &#65533;0&#65533;&#65533;&#65533;|W//&#65533;&#65533;(&#65533;4h&#65533;&#65533;<&#65533;&#65533;&#65533;N&#65533;&#65533;5?&#65533;&#65533;9P&#65533;&#65533;&#65533;&#65533;&#65533;&#65533;1&#65533;B&#65533;&#65533;9H&#65533;&#65533;&#65533;9&#65533;{&#65533;&#65533;`&#65533;9&#65533;&#65533;6&#65533;5W&#65533;&#65533;&#8509;0?&#65533;&#65533;A&#65533;&#65533;H=I&#65533;&#9494;&#65533;M	&#65533;O&#1637;x&#65533;&#65533;&#65533;59:3&#65533;&#65533;&#65533;+u&#65533;@&#65533;&#65533;2&#65533;AB&#65533;9Q&#65533;&#65533; &#65533;&#65533;&#65533;&#65533;3h&#65533;&#65533;&#65533;&#65533;&#65533;&#65533;&#65533;&#65533;&#1624;/&#65533;&#65533;&#65533;&#65533;.&#65533;_&#65533;0"&#65533;&#65533;Q&#65533;&#250;&#65533;&#65533;&#65533;&#65533;3&#65533;&#65533;*0&#65533;=&#65533;&#65533;=&#65533;&#65533;&#65533;&#65533;S&#65533;a`,&#65533;&#65533;&#65533;l<&#65533;DI#-&#65533;D&#355;`&#1271;S&#65533;&#65533;Y]&#65533;7u[&#65533;Q&#65533;&#65533;-3 &#65533;:0&#65533;&#65533;L&#65533;*`&#65533;&#65533;&#65533;&#65533;&#65533;&#65533;&#65533;p&#65533;`&#65533;>&#65533;&#65533;{&#65533;&#65533;g&#65533;a&#65533;m&#65533;6&#65533;HH&#65533;U,|&#65533;&#65533;yy&#65533;&#65533;9Z!&#65533;c\&#65533;e&#65533;&#65533;&#65533;0c&#65533;&#65533;&#65533;j&#42887;(i&#65533;&#65533;5&#65533;'#&#65533;q&#65533;W&#65533;R&#65533;7p&#65533;&#65533;?	zF(&#65533; &#65533;7	&#65533;5&#65533;70 r&#65533;]`&#65533;I2&#65533;&#65533;&#65533;Q 8Q&#65533;a&#452;&#65533;&#1450;&#65533;'&#65533;&#65533;&#65533;@&#65533; \&#65533;v%&#65533;&#65533;c?&#65533;&#65533;9&#65533;&#65533;&#65533;&#65533;#'&#65533;a1&#65533;h&#65533;&#65533;&#65533;&#65533;A&#65533;)&#65533;&#65533;	&#65533;j&#65533;`I.&#65533;&#65533;%&#65533;!+&#1570;&#65533;&#1956;z&#65533;&#65533;&#65533;&#65533;&#65533;&#65533;-&#65533;&#65533;0&#65533;]&#65533;:&#65533;h&#65533;(&#65533;@&#65533;&#65533;&#65533;e&#65533;&#65533;&#65533;&#65533;l$&#65533;&#660;Q&#65533;&#65533;&#65533;0YgV&#65533;&#65533;&#65533;_&#65533;&#65533;&#65533;&#65533;T#&#7355;'a%&#65533;&#65533;W`ZUhK~k&#65533;J&#65533;&#65533;M3g&#65533;&#65533;0`&#65533;.&#65533;&#45357;@!&#65533;&#65533;&#65533;(Y&#65533;3&#65533;&#65533;3 A&#65533;9H&#65533;&#65533;:&#65533;Rr&#65533;;+&#65533;&#65533;&#65533;h&#65533;-`h&#65533;~C&#65533;&#65533;&#874;&#65533;m&#65533;-&#65533;-&#65533;P&#65533;: c&#65533;&#65533;&#65533;S	s&#65533;w&#65533;&#65533;&#65533;)p&#65533;&#65533;x&#677;4}KX&#65533;&#65533;&#65533;a&#65533;&#65533;&#65533;7&#65533;&#65533;&#65533;(&#65533;hJ9l&#65533;'&#65533;kOV&#65533;U&#1540;I&#65533;&#65533;20H&#65533;&#65533;s|{;&#1540;&#65533;&#65533;
e&#65533;&#65533;,1x&#1796;E&#65533;&#65533;^&#65533;l)&#65533;&#65533;xj&#1174;O&#65533;bx&#65533;Nm&#65533;&#65533;&#65533;my&#65533;[5&#65533;<9]&#65533;k&#153;&#65533;3&#1116;&#65533;&#65533;+&#65533;&#65533;&#65533;&#65533;&#65533;&#525;&#65533;&#65533;&#65533;&#65533;&#65533;&#65533;&#65533;:_&#65533;e1&#65533;&#65533;&#65533;&#65533;&<Q&#65533;f&#65533;#&#65533;&#65533;&#65533;X=&#65533;#&#65533;X&#65533;&#65533;s&#65533;&#65533;&#65533;&#65533;;&#65533;&#65533;XeNm&#65533;`m&#65533;&#65533;&#65533;&#65533;"&#65533;X&#65533;&#65533;+&#65533;&#65533;&#65533;&#65533;&#65533;N &#65533;:&#65533;&#65533;:&#65533;I&#65533;K&#65533;&#65533;&#65533;&#65533;&#65533;Ip&#65533;g&#65533;SI&#65533;"&#65533;&#65533;"	%R&#65533;Z3&#65533;6&#65533;F&#65533;&#65533;&#65533;&#65533;"*I&#65533;y# &#65533;&#65533;X&#65533;Xl&#65533;6Tg+>,&#65533;h&#65533;.P&#65533;&#65533;=&#65533;&#65533;&#65533;&#65533;bH&#65533;&#1644;VX&#65533;&#65533;t&#65533;&#65533;.(`b&#65533;p_&#65533;&#65533;>9&#65533;&#65533;&#65533;m&#65533;&#65533;AE&#65533;P*h_t&#65533;&!&#65533;\6}&#312;&#65533;/q&#65533;&#65533;&#65533;J}i&#65533;&#65533;&#65533;3X&#65533;&#65533;>&#65533;
y&#65533;&#65533;V&#65533;&#65533;}&#65533;i9&#65533;P&#1669;_0&#65533;&#65533; &#65533;^&#65533;d?&#65533;&#65533;_&#65533;&#65533;&#65533;&#1637;&#65533;&#65533;&#65533;:&#65533;N&#65533;&#65533;&#65533;&#337;&#65533;3(&#65533;-&#65533;&#65533;CK&#1416;:*&#65533;&#65533;*&#65533;&#65533;&#65533;:&#65533;uB(&#65533;+K&#65533;_&#65533;B&#8206;&#65533;&#65533;y+&#65533;*&#65533;&#65533;6&#65533;8O&#65533;&#65533;r*b;&#65533;&#65533;&#65533;&#65533;Xf&#65533;KgVf&#65533;&#65533;&#65533;&#65533;&#65533;&#65533;g'AU&#65533;&#65533;&#65533;-&#1860;@&#65533;D&#65533;MH&#65533;Cd&*&#65533;&#65533;J&#65533;&#65533;~&#65533;	&#65533;,&#65533;<&#65533;P&#65533;LF,\&#65533;/8&#65533;&@`&#65533;&#65533;&#65533;3+&#65533;,&#65533;&#65533;Z/&#65533;C6&#65533;&#65533;&#65533;{`s&#65533;!&#65533;&#65533;uX&#65533;&#65533;5#1v6&#65533;d&#65533;a@&#65533;&#65533;&#65533;`&#65533;iD2n&#65533;&#65533;a&#65533;d&#65533;\&#65533;&#1747;({&#65533;&#65533;&#65533;&#65533;1cL&#65533;P&#65533;p&#65533;Au&#65533;H&#65533;
Y&#65533;K&#65533;&#65533;V&#65533;&#65533;jU&#65533;&#65533;V&#65533;&#65533;]&#65533;&#49468;=&#65533;p&#65533;]&#45335;Z&#65533;l&#65533;&#65533;@&#65533;\&#65533;C
&#65533;5}?I&#65533;&#65533;q&#65533;C&#65533;~&#65533;hc
&#65533;&#65533;&#65533;hC8&#65533;5T&#65533;EX3&#65533;"&#65533;&#65533;&#65533;&#65533;&#65533;2&#65533;+&#65533;V6&#65533;&#65533;$&#65533;&#1904;-&#2006;&#65533;2&#65533;&#65533;I&#65533;>&#65533;`&#65533;B&#65533;&#65533;`&#65533;&#65533;&#264;B\&#528;!"D&#256;QcF&#65533;"g&#65533;&#65533;("&#65533;&#65533;'W2&#1832;&#65533;c&#65533;]&#900;&#65533;Bc&#65533;K&#440;1c&#65533;O,M&#65533;&#1700;	&#65533;4&#65533;T&#65533;&#65533;)&#65533;*&#65533;8&#65533;I&#65533;0\&#65533;l
F,X'*&#65533;&#65533;&#65533;J&#65533;&#65533;.P&#65533;&#65533;&#37029;&#65533;&#65533;o&#860;y&#65533;
&#65533;&#65533;[&#65533;p&#65533;Yt&#65533;&#65533;E6&#65533;1&#65533;0&#65533;&3n&#65533;,&#65533;E&#65533;5}&#65533;&#65533;&#65533;Q&#65533;&#65533;&#65533;&#65533;&#65533;%&#65533;&#65533;&#65533;38&#65533;&#65533;V&#65533;`E)zT(&#65533;V&#65533;&#65533;swL&#1259;w&#65533;<AA
E&#943;u&#65533;tyz&#65533;&#723;.&#189;<!&#65533;&#65533;&#1585;XT&#65533;x&#65533;&#65533;e+&#65533;7&#65533;&#65533;3&#65533;.i&#65533;xQ&#65533;&#331;&#65533;&#49705;z&#65533;%&#65533;8q&#1956;&#65533;N&#65533;&#1531;v&#65533;&#65533;&#671;?K&#65533;;&#65533;/e&#65533;b&#65533;n&#65533;2&#65533;(&#65533;L9&#65533;C&#65533;'s&#65533;&#65533;
1&#65533;8&#65533;;&#65533;&#65533;2&#65533;i&#65533;Q#sl&#65533;&#65533;s&#65533;&#65533;&#65533;!RH]&#65533;&#65533;w&#65533;}qzQ&#65533;&#65533;&#65533;y&#65533;q&#1093;jaXm1~&#65533;&#65533;Mt"&#65533; >&#65533;&#65533;s&#65533;mE
$&#65533;,&#65533;VC&#65533;&#65533;&#65533;\&#65533;&#65533;X&#65533;&#65533;&#65533;R:)%Yj&#39190;Yb&#65533;&#65533;&#65533;X&#65533;e	\&#1061;d`&#65533;Aj&#65533; &#65533;C&#65533;&#65533;&#65533;D5&#65533;A&#65533;&#65533;SL1&R7e&#65533;QM3&#65533;0hF&#65533;&#65533;0&#65533;5%
O#vP@!&#65533;E&#65533;&#65533;&#65533;9>qze&#65533;&#65533;&#65533;C&#65533;+oxrjY^|&#65533;&#65533;:B1D&#65533;6&#65533;&#65533;&#65533;[,&#65533;&#65533;&#65533;XbH&#65533;&#65533;&#65533;g&#65533;U&#65533;dQW@v&#65533;8&#65533;&#65533;&#65533;e&#65533;Az&#1548;DU&#65533;XQ]&#1553;&#65533;P&#65533;5&#65533;D&#65533;&#65533;&#65533;2&#65533;P&#65533;1&#65533;&#65533;P$e+&#65533;&#65533;G&#65533;P&#65533;X&#65533;:&#65533; &#65533;&#65533;'&#65533;9&#65533;nR&#65533;P&#65533;&#65533;&#47618;"j&#65533;&#65533;&#65533;&#65533;&#65533;(#&#65533;&f&#65533;&#65533;^Q|J9?&#65533;&#65533;GE&#65533;l&#1314;k&#65533;vr;&#65533;&#65533;	&#65533;t&#65533;Jn*s0&#65533;&#65533;&#65533;&#65533;f&#65533;G/&#65533;<&#65533;&#65533;x9o&#65533;&#65533;&#65533;&#1899;R@&#65533;o&#65533;&#65533;&#65533;&#65533;&#65533;oA&#65533;&#65533;B&#65533;&#65533;&#65533;X<&#65533;&#65533;&#65533;B
)u&#65533;&#65533;&#65533;&4e&#65533;T@e&#65533;
t&#65533;6&#65533;%dy&#65533;c^&#65533;%t&#65533;7B&#65533;9P&#65533;=&#65533;P&#65533;&#65533;y&#65533;E-&#65533;&#65533;(&#65533;<&#65533;&#65533;J+i&#65533;&#65533;I/%J&#65533;Fz6&#65533;(G&#65533;&#65533;&#65533;_&#65533;&#65533;{&#65533;&#65533;&#65533;Fu&#65533;&#65533;pI&#65533;&#65533;&#65533;0&#65533; s&#65533;+&#65533;&#65533;&#65533;m&#65533;&#65533;&#65533;:&#65533;P&#65533;&#65533;&#65533;#X&#65533;zY&#65533;&#65533;Z&#65533;W&#65533;&#65533;&#65533;=f&#65533;=&#65533;8mf&#65533;&#65533; R&#65533;&#65533;&#65533;Q&#65533;v{Tl&#65533;+!Q&#65533;&#65533;&#65533;W&#65533;&#65533;ns&#65533;&#65533;D&#65533;&#65533;=Q&#65533;:&#65533; &#65533;&#65533;*i8&#65533;&#65533;&#65533;&#65533;&#65533;B&#65533;:46&#65533;&#65533;&#65533;&#65533;k&#65533;.&#1457;/&#65533;&#65533;;B&#65533;&#65533;&#65533;0e &#65533;&#65533;&#65533;9&#65533;HQ&#65533;&#1368;&#65533;d'&#65533;G;&#65533;&#65533;
F&#65533;"&#65533;&#65533;&#830;&#65533;
M&#65533;&#65533;U|&#65533;&#65533;&#65533;&#65533;&#65533;&#65533;&#65533;G#&#65533;N&#65533;&#65533;&#65533;.&#1799;9&#65533;&#65533;&#910;&#65533;+^&#65533;5BQK&#65533;j&#65533;&#65533;&#65533;&#65533;&#65533;&#65533;G&#65533;z&#65533;d!&#65533;V&#65533;&#65533;g&#65533;&#65533;D&#65533;&#65533;&#65533;=Ih &#65533;6%&#65533;&#65533;MJf&#65533;&#65533;&#65533;t70&#65533;&#65533;nd&#65533;A2&#65533;&#65533;&#65533;&#65533;&#65533;p}&#65533;&#65533;D>&#65533;&#65533;]Dq&#65533;&#65533;&#65533;Nbp&#65533;&#65533;*r8aTI*'&#65533;F&#65533;&#65533;P0 AF &#65533;9&#65533;Toy3&#957;.&#65533;&#65533;&#65533;0Bu/&#65533;&#65533; &#65533;S&#65533;2&#65533;&#65533;&#65533;&#65533;&#65533;`&#65533;&#65533;<0&#65533;{Bc&#65533;'&#65533;/4&#65533;'&#65533;&#65533;&#749;h&#65533;-X&#65533;C&#65533;HO&#65533;&#65533;&#65533;AL#z&#65533;;&#65533;G|&#65533;&#65533;&#65533;&#65533;z&#27660;2&#65533;YEA&#65533;1W&#65533;@u95&#65533;bz&#65533; &#65533;o&#65533;&#512;T&#65533;&#65533;;&#65533;&#65533;O,g&#65533;&#65533;&#65533;J6!&#65533;&#65533;!c&#65533;h!tt&#65533;&#65533;%G&#65533;`?&#328;_&#65533;#&#65533;&#65533;x&#1683;C&#65533;&#65533;&#65533;&#65533;`:&#65533;&#1102;>&#65533;&#65533;&#1542;,6&#65533;9&#65533;b	5&#65533;p&#65533; C&#65533;&#65533;t&#65533;
Q&#65533;&#1330;&#65533;&#65533;S&#65533;j&#65533;&#65533;&#65533;*w5&#65533;G&#65533;2b`fH&#65533;&#65533;&#65533;h(&#65533;L&#65533;.E&#65533;V5&#65533;P&#65533;PV&#65533;(&#65533;m&#65533;TZ&#65533;&#65533;&#65533;+&#65533;	KX&#10391;J`&#65533;&#65533;)&#65533;&#65533;&#65533;&#65533;&#65533;
&#29745;DN&#65533;&#65533;&#65533;B&#65533;&#65533;&#65533;&#65533;&#65533;&#1737;!qrH&#65533;&#65533;s&#65533;k$Mj&#65533;'&#65533;&#65533;2Z?&#65533;&#65533;V&#491;&#65533;&#65533;bs&#65533;&#65533;p&#65533;	S&#65533;&#65533;`&#65533;f@)le&#65533;&#65533;&#65533;n&#1659;/X%3D9&#65533;&#65533;P,&#65533;&#65533;
W&#65533;&#65533;&#65533;&#65533;R&#65533;,f&#65533;&#340;&#65533; &#65533;P&#65533;&#816;&#65533;($i+%A&#65533;&#65533;&#1906;0&#65533;&#65533;ty41&#65533;&#65533;&#65533;&#65533;[&#65533;R&#65533;&#65533;&#255;&#1611;Qx&#320;b&#65533;1&#65533;&#65533;*W&#65533;Y+&#1457;d&#65533;&#65533;=t[8&#65533;&#65533;a&#65533;"b&#65533;[&#548;&#65533;'&#65533;!&#65533;&#65533;*8&#65533;&#65533;4&#65533;&#65533;;_ &#65533;CKv&#65533;S&#65533;<&#65533;.&#65533;qbp&#187;i YX&#65533;_&#65533;&#65533;&#65533;&#65533;Rb&#65533;Vz]&#65533;}&#65533;6&#65533;i&#65533;Z&#65533;&#65533;&#65533;&#65533;&#1128;j;jk&#65533;+&#65533;&#65533;Gu&#65533;&#65533;@&#65533;	;&#65533;5P&#65533;&#1888;&#65533;&#65533;.&#65533;Qo]&#65533;sU3&#65533;&#1131;x&#65533;c&#65533;&#65533;T&#65533;4&#65533;&#65533;p&#1635;&#65533;&#1002;&#65533;C)R$&#65533;rr&#65533;0'&#65533;C&#65533;@%&#65533;"T&#65533;le&#597;&#65533;Q&#65533;"H&#65533;I&#65533;W&#65533;&#65533;g&#65533;j&#21238;`-i"&#65533;&#65533;&#65533;+&#1545;J&#65533;&#65533;j&#65533;3&#65533;&#65533;$>/&#65533;&#65533;&#65533;TH&#1094;&#65533;0o1&#891;&#65533;j0&#65533;,&#65533;Y&#65533;PpL&#65533;I&#42572;Y3&#65533;&#65533;Y&#65533;ff&#65533; .&#65533;&#65533;.&#65533;&#65533;fH&#65533;K&#65533;&#65533;9x&#65533;j&#65533;&#65533;}&#65533;&#65533;&#65533;2&#65533;&#65533;&#65533;&#65533;&#65533; [&#65533;@&#926;&#65533;*:&#65533;&#65533;&#65533;&#1683;&#65533;(`&#65533;a&#65533;0F0LM&#6996;&#65533;8&#65533;&#65533;.0:&#65533;	X&#65533;&#447;&#65533;&#65533;9&#65533;&#4676;&#65533;
&#65533;H&#65533;C&#1171;&#65533;&#65533;.Z{\&#65533;&#65533;'&#65533;&#65533;J&#65533;&#65533;rks&#65533;C&#65533;6&#65533;L&#65533;&#65533;&#65533;	&#65533;,&#65533;i&#678;TT &#65533;Tj &#65533;&#65533;&#65533;1&#65533;&#65533;K&#65533;&#65533;&#65533;&#65533;&#362;2\K&#65533;*B&#65533;$&#65533;$!x&#65533;&#65533;
&#65533;L&#65533;&#65533;S&#65533;!{<&#65533;Nf I''r&#65533;&#65533;&#65533;&#65533;"'&#65533;d%&#65533;&#65533;c&#65533;&#65533;&#14816;&#65533;&#65533;&#65533;&#65533;_&#65533;"&#65533;&#65533;&#65533;&#65533;|R8&#700;&#65533;&#65533;-+T&#65533;x&#65533;&#65533;&#65533;&#65533;&#65533;`%&#65533;&#65533;&#32927;2B&#65533;&#65533;&#65533;&#716;&#65533;&#65533;(1&#1718;&#65533;0>&#65533;S&#65533;s[&#65533;&#65533;&#65533;&#65533;(TD&#65533;&#65533;&#65533;&#65533;&#65533;Du_&#65533;&#65533;&&#65533;=TPQs^{	,&#584;&#65533;y&#65533;&#65533;k&#65533;&#65533;b&#65533;f&#65533;}&#65533;&#65533;&#65533;4d&#65533;&#720;(&#65533;o&#65533;&#65533;&#65533;&#65533;&#65533;&#65533;'&#65533;&#65533;:&#65533;&#65533;&#36999;&#65533;\&#65533;
&#65533;&#65533;&#65533;&#65533;i&#65533;9&#65533;5&#65533;E&#65533;=&#65533;&#65533;Vd&#65533;*&#65533;&#638; &#65533;i&#65533;&#65533;&#65533;CA&#65533;:&#65533;!*E&#65533;&#290;X&#65533;	L&#65533;Q+&#65533;&#65533;*&#65533;!"&#65533;'%0U\K{{&#65533;&#65533;t&#65533;1&#65533;1oY&#65533;>&#65533;&#65533;, d&#65533;&#65533;?"p&#65533;x&#65533;/r&#65533;[Y&#65533;&#65533;&#65533;\&#65533;M&#9403;
&#65533;3o]9NH&#65533;&#65533;<NQO/&#65533;&#65533;&#65533;Fbu&#65533;l&#65533;&#65533;i &#65533;&#65533; &#429;|A&#65533;lA&#65533;&#65533;&#335;&#65533;&#65533;M,
&#65533;8S&#65533;&#65533;&#65533;&#65533;&#1545;&#65533;&#65533;QOG&#65533;&#65533;&#65533;=&#65533;&#65533;P4&#65533;&#65533;T&#65533;_8&#65533;Q&#65533;,&#65533;/&#65533;&#65533;&&#65533;I&#65533;&#65533;l&#65533;&#65533;, &#65533;&#65533;E}&#776;vh
&#65533;&#65533;&#65533;&#65533;Vd&#65533;A&#65533;&#65533;&#457;&#65533;^&#65533;&#65533;&#65533;&#65533;&#65533;&#65533;&#65533;Z&#65533;&#65533;&#65533;{&#65533;vI&#65533;&#65533;D.x&#65533;k&#258;&&#65533;&#65533;2&#65533;+&#65533;&#65533;DI&#65533;0(&#65533;&#65533;&#65533;&#65533;&#65533;&#65533;p&#65533;&#65533;&#1147;9&#65533;J&#65533;[vlM&#65533;yA&#65533;T&#65533;i&#65533;&#65533;&#65533;a&#65533;E&#65533;&#1286;&#65533;t&#65533;&#65533;i&#65533;&#65533;&#65533;&#65533;&#65533;&#65533;&#65533;&#65533;&#65533;&#65533;\&#65533;&#536;&#65533;0I&#65533;Y&#65533;&#65533;5&#65533;&#65533;&#65533;&#65533;&#65533;p&#65533;- &#65533;&#65533;&#65533;&#65533;&#354;&#65533;&#65533;&#65533;&#65533;&#65533;_&#65533;AD&#65533;&#65533;JTN&#65533;&#65533;&#65533;\&#65533;b^&#65533;\.&#65533;&#65533; G&#65533;D&#65533;&#65533;&#65533;&~&#65533;&#65533;- &#65533;d&#65533;me&#65533;&#65533;&#1797;&#65533;&#65533;$&#1900;@%6&#65533; G&#65533;-&#65533;F&#788500;&#65533;&#65533;&#65533;E&#65533;	&#65533; 3@&#65533;H@&#65533;3i&#65533;&#65533; k&#65533;&#65533;%&#65533;`&#65533;&#65533;Fm&#65533;O|&#65533;5T;&#65533;&#65533;&#65533;&#65533;&#65533;&#65533;&#65533;&#65533;&#65533;.C2&#65533;&#188;8G&#65533;&#65533;&#65533;&#65533;&#65533;1 &#65533;q&#65533;L)&#65533;+&#65533;&#65533;c&#65533;&#65533;~&#65533;HI&#65533;&#65533;;&#65533;K&#65533;$&#65533;&#484;&#65533;p+pB(&#65533;$<,&#65533;1&#65533;&#65533;&#65533;G&#65533;A+T&#65533;&#65533;B&#65533;&#65533;&#65533;&#65533;B&#65533;aZ<&#65533;&#1288;[&#65533;&#65533;X&#65533;&#65533;&#65533;	&#65533;&#65533;
/&#65533;&#65533;O&#65533;&#65533;P4&#9056;V>"&#65533;!&#65533;T&#65533;Sm&#65533;&#610;&#658;D&#65533;X&#65533;&#65533;&#65533;I&#65533;Y&#1368;&#65533; &#65533;8	&#329;Q&#65533;&#65533;%VQ&#65533;x&#65533;&#65533;&#65533;&#65533;&#65533;b&#65533;&#65533;Q	&#65533;bE&#65533;&#65533;-	F\&#65533;&#65533;]&#65533;&#65533;TN^&#65533;U&#605;.&#65533;F&&#65533;&#256;%1S&#65533;PO3-&#65533;	B&#65533;O0S&#65533;F&#65533;&#65533;*a&#65533;gHQpA&#65533;h`XF&#65533;H&#65533;<NG&#65533;N&#65533;&#65533;&#65533;&#65533;#&#65533;&#65533;c&#65533;`&#65533;Lk&#65533;&#65533;U&#356;&#65533;&#65533;OQ&#65533;,&#65533;/&#65533;&#65533;1&#65533;&#65533;&#65533;G&#65533;Hd&#768;&#65533;u&#65533;K&#65533;&#65533;&#65533;p&#65533;*T&#65533;&#65533;&#65533;q&#65533;;&#65533;&#65533;y&#65533;&#65533;&#65533;&#65533;L&#65533;=&#65533;d(,&#65533;&#65533;&#1715;%GN&#65533;&#65533;;D&#65533;&#65533;&#65533;&#65533;O
&#65533;&#65533;&#65533;T
QO}X&#65533;&#65533;&#65533;&#868;[&#65533;	&#65533;p&#65533;&#65533;T&#65533;	]&#65533;&#65533;&#65533;L&#65533;`&#65533;YV&#65533;1&#65533;6&#65533;&#65533;i&#65533;&#1996;&#65533;P&#600;(&#65533;&#65533;&#65533;&#65533;&#65533;&#65533;Z&#65533;XU&#65533;(&#65533;&#65533;&#65533;u	&#65533;Y ,&#65533;&#65533;]n&#1818;\&#65533;&#505;&#65533;&#65533;&#65533;	1&#65533;&#65533;`6\aY,&#596;&#65533;&#290;0&#65533;&#65533;ID&#65533;&#65533;`2:N0E&#65533;3&#65533;e&#65533;&#65533;&#1641;&#65533;&#65533;e&#65533;&#65533;&#65533;&#65533;]9&#65533;&#65533;&#1810;&#65533;`&#65533;&#65533;&#65533;&#65533;&#65533;,&#65533;k&#65533;&#65533;	&#65533;&#65533; &#1702;
B&#65533;&#65533;&#65533;m&#65533;&#65533;<&#1174;O&#65533;>&#26231;&#65533;&#65533;&#65533;&#65533;C&#65533;&#65533;&J]&#65533;V&#514;&#65533;@a&#65533;\&#65533;&#65533;H&#65533;&#65533;&#65533;}5&#65533;e&#65533;&#65533;&#65533;2&#65533;&#65533;&#65533;&#65533;u&#65533;L|&#65533;&#65533;&#65533;&#65533;q&#65533;&#628;&#65533;;&#65533;B9&#65533;&#65533;L"X&#65533;&#65533;=w&#65533;U~&#65533;&#1184;&#65533;&#65533;&#65533;&#65533;&#65533;&#65533;^&#1026;&#65533;&#1286;1_&#65533;&#65533;e}&#65533;&#65533;&#65533;9}&#65533;&#65533;q&#65533;&#65533;&#65533;&#65533;"&#65533;&#65533;&#65533;&#65533;S&#65533;&#65533;)&#65533;_&#1869;[&#65533;&#65533;&#65533;I&#65533;&#65533;&#629;&#65533;&#65533;&#65533;i\^&#936;]&#65533;&#2011;d&#65533;@&#65533;&#65533;&#65533;&#65533;&#2002;6R&#65533;Y&#65533;.&#65533;&#1106;)0&#65533;0&#65533;&#65533;&#65533;&#65533;e&#65533;K0I&&#65533;(F&#65533;&#65533;&#65533;a&#65533;c&#65533;ym=lf &#65533;K&#65533;fbml&#1057;&#65533;Q&#65533;Va&#65533; c&#65533;&#65533;&#65533;&#65533;IX&#65533;&#65533;3&#65533;&#65533;;&#65533;) &#65533;&#65533;&#65533;&#65533;IG&#65533;&#65533;g],&#65533;&#1157;&#65533;&#184;&#65533;&#65533;&#65533;!&#65533;&#65533;&#65533;&#65533;T&#65533;&#65533;:&#65533;B &#65533;&#65533;&#65533;&#65533;D&#65533;&#65533;+D&#65533;&#65533;P&#65533;&#65533;<%&#65533;&#65533;x&#65533;&#65533;&#65533;&#65533;&#65533;6i&#65533;L&#65533;Wt(&#65533;&#65533;&#65533;^ktZ,t&#65533;&h&#65533;h&#65533;&#65533;&#65533;&#65533;g&#65533;&#65533;&#1321;"&#65533;K&#65533; &#65533;&#65533;G&#65533;&#65533;&#65533;&#65533;k~pH@&#65533;0&#1907;&#65533;&&#65533;&#65533;&#65533;X&#65533;&#65533;&#65533;g&#65533;@&#939447;<&#65533;&#65533;r&#65533;&#65533;l+&#65533;&#65533;X&#65533;>&#65533;&#65533;[&#65533;&#65533;&#65533;(*&#65533;&#65533;&#34697;&#65533;"&#65533;z&#65533;&#65533;&#65533;^\W&#65533;Q&#65533;&#265;&#65533;d&#65533;a&#65533;&#65533;&#65533;u&#1617;&#65533;&#65533;&#65533;f&#65533;&#65533;M&#65533;Y&#65533;&#65533;&#65533;&#65533;&#65533;&#65533;&#65533;H&#65533;V&#65533;L&#65533;&#65533;Jl&#65533;&#65533;f&#65533;D&#65533;di4y&#65533;g>&#65533;~&#65533;.e&#65533;&#65533;&#65533;Itf!,b*&#1177;&#65533;l&#65533;&#65533;&#65533;f&#65533;  e)&#65533;&#65533;&#65533;Z&#65533;GT&#65533;&#65533;&#65533;&#65533;n&#65533;&#65533;kC' &#65533;DC&#65533;q&#65533;&#65533;&#65533;&#65533;&#65533;&#1537;&#65533;,R Gm&#65533;|&#65533;&#65533;&#65533;&#572;&#65533;^&#65533;&#65533;&#65533;9&#65533;W&#65533;h{4p|&#65533;+&#65533;
&#65533;&#65533;c&#65533;&#65533;-&#65533;&#65533;&#65533;&#65533;1&#65533;&#65533;&#65533;W&#65533;1LT&#65533;,p&#65533;Va&#65533;&#65533;&#65533;r&#65533;5A&#65533;NMpk&#65533;&#65533;^&#65533;&#65533;&#65533;^f&#65533;&#65533;q&#65533;J+&#65533;&#65533;&#65533;&&#65533;&#65533;&#65533;#&#65533;&#65533;"\ZI&#65533;AI&#65533;uQ&#65533;&#65533;&#65533;&#65533;Q&#65533;&#65533;k[&#65533;(&#289;&#65533;)D&#65533;q&#65533;&#65533;b&#607;&#65533;&#65533;&#65533;&#65533;&#65533;	&#65533;T&#65533;&#65533;-&#65533;&#65533;d&#65533;&#65533;"Z&#65533;\&#65533;.N&#65533;&#65533; G&#65533;&#166;&#65533;&#65533;@H&#65533;#&#65533;0N&#65533;&#65533;)&#65533;&#65533;&#65533;/&#65533;&#65533;&#65533;Ej&#65533;&#65533;&#65533;4O&#65533;&#65533;<&#65533;o!&#65533;U^	
&#65533;&#682;&#65533;!&#534;aTA&#65533;&#65533;&#65533;&#65533;c&#65533;&#65533;&#65533;&#897;&#65533;&#65533;bf&#65533;&#65533;&#65533;&#65533;k&#65533;S&#65533;j&#65533;&#65533;kp+A"&#65533;`
&#65533;$X&#65533;&#65533;0&#588;&#65533;' &#65533;VP&#65533;\E&#65533;,&#65533;J?z&#65533;&#65533;&#65533; &#450;8&#65533;D3$x&#65533;j\&#65533;&#65533;B&#65533;p&#1654;&#65533;&#65533;&#65533;Ly&#65533;cui&#65533;Y&#65533;&#65533;&#65533;Qh&#65533;&#65533;&#65533;&#65533;p&#65533;p&#65533;&#65533;_&#65533;&#1610;*M O&#65533;&#65533;(.&#65533;]&o&#65533;&#65533;&#65533;&#65533;Q,&#65533;&#65533;&#65533;%&#65533;Mn&#65533;&#65533;)&#65533;&#589;9&#65533;&#65533;eUMn&#65533;Z&#65533;&#65533;q&#65533;Z\&#65533;&#65533;&#65533;b1&#65533;bKJ&#65533;&#1814;F&#65533;&#65533;C)#f&#65533;h&#65533;&#65533;&#65533;&#65533;()&#65533;@&#65533;&#65533;&#578;D&#65533;tAdM &#65533;&#65533;&#65533;4!/&#65533;A6&#65533;&#65533;$Oo>&#65533;&#65533;&#65533;p&#65533;t&#65533;&#65533;.&#65533;&#65533;]D&#65533;I&#65533;&#65533;&#65533;&#65533;<P&#65533;!&#65533;&#65533;hUI&#65533;#&#65533;&#65533;l&#65533;4ni&#65533;&#65533;B&#65533;P&#1330;&#65533;Z&#65533;Y&#65533;+(nJ&#65533;EV&#65533;&#65533;y&#65533;&#65533;&#65533;&#65533;&#65533;&#65533;&#65533;0h&#65533;M`&#65533;&#1537;.&#65533;&#65533;+&#65533;&#1500;E&#65533;(&#514;/M&#65533;$l&#65533;kL&#65533;@&#65533;&#65533;&#1622;&#65533;A5&#65533;&#65533;F&#65533;&#65533;4&#65533;U$&#65533;K}A&#65533;HF&#65533;&#65533;&#65533;&#65533;H&#65533;&#65533;a&#65533;&#65533;&#65533;&#65533;T&#65533;A&#65533;)&#65533;&#65533;wi&#65533;&#65533;,&#65533;&#65533;&#65533;&#65533;Q9	S&#65533;%h&#65533;	&#525;&#65533;&#65533;&#65533;&#65533;&#65533;QUs&#65533;&#65533;&#1573;W&#65533;&#58325;&#65533;&#65533;)&#65533;&#65533;1f&#65533;&#65533;"&#65533; &#65533;Xg&#913;&#65533;4&#65533;@&#65533;&#308;J#&#65533;I&#65533;6&#65533;&#65533;&#65533;&#65533;&#65533;/&#867;&#218;&#65533;&#65533;&#65533;&#65533;O&#65533;`&#65533;&#65533;&#65533; &#65533;&#65533;&#65533;%.&#65533;&#65533;U_o&#65533;&#65533;&#65533;&#1601; 2Zu.&#128;d5([&#65533;&#65533;&#65533;),&#65533; &&#65533;&#65533;&#65533;/%&#65533;bE5&#65533;&#65533;k&#65533;\&#65533;&#65533;2&#65533;&#65533;q&#65533;2&#264;&#65533;V&#65533;&#65533;&#65533;`&#705;,&#65533;,&#65533;&#65533;&#65533;(&#876;F&#65533;&#65533;:&#65533;&#65533;h{j&#2496;&#65533;&#65533;&#65533;&#65533;&#65533;8;=&#65533;&#65533;&#65533;&#65533;*&#65533;&#65533;&#65533;&#65533; T&#65533;&#65533;&#65533;Z&#65533;Y&#65533;&#65533;&#973;&#312;&#65533;&#65533;L&#65533;&#65533;Q&#65533;H&#65533;6&#65533;X&#65533;&#65533;&#65533;&#902;U&#65533;&#65533;4&#65533;Io#`&#65533;&#65533;B&#65533;IU&#65533;&#65533;&#65533;l&#65533;&#65533;^&#65533;C&#65533;&#65533;	&#65533;&#65533;&#65533;&#65533;&#65533;%&#321;&#65533;&#65533;&#1813;L7&#65533;&#65533;&#65533;&#65533;&#65533;(&#65533;,&#65533;&#65533;&#65533;C&#65533;IcZ5!&#65533;&\&#65533;@&#65533;&#65533;&#65533;z&#63656;&#65533;&#65533;?f&#65533;&#65533;U1&&#65533;/%&#65533;}7X&#65533;\&#65533;&#65533;,!&#65533;&#65533;%&#355;&#65533;(,&#65533;&#65533;j&#65533;&#65533;#&#65533;bP&#65533;&#65533;&#65533;&1&#65533; q/ &#65533;&#65533;&#65533;P&#65533;!@C=&#65533;30&#65533;~&#65533;6&#65533;&#65533;~x/&#65533;D&#65533;.&#65533;&#65533;&#65533;)]&#65533;k&#65533;&t&#65533;69&#65533;0&#65533;&#65533;Iy&#65533;$>0\&#65533;F,&#65533;_TL`S&#65533;+&#65533;&#65533;/&#65533;&#65533;?&#65533;&#65533;&#1690;&#65533;&#65533;y&#65533;&#65533;&#65533;&#608;&#65533;&#65533;T&#65533;&#65533;&#65533;&#65533;}l-&#65533;&#234;&#65533;&#65533;+&#65533;
&#65533;L?&#65533;g&#65533;&#65533;&#683;&#65533;&#65533;&#65533;i&#375;XX&#65533;<&#65533;$.P&#65533;O&#65533;&#65533;R&#65533;#j_&#65533;@W &#65533;&#65533;&&#65533;]&#65533;(&#65533;&#65533;&#65533;C&#65533;&#65533;hUi&#65533;&#65533;d&#65533;&#65533;&#65533;&#65533;	&#65533; ,&#65533;
&#65533;&#65533;&#65533;&#65533;&#65533;&#65533;P&#65533;r&#65533;|&#1968;%&#65533;&#65533;(^&#65533;n&#65533;
,J&#65533;W&#65533;b1&#65533;&#65533;J&#65533;&#65533;&#65533;\&#65533;&#65533;`&#65533;&#65533;&#65533;W&#65533;&#65533;&#65533;&#65533;&#65533;$S_&#65533;k]&#65533;&#65533;&#65533;&#65533;&#65533;&#65533;D!&#65533;2&#65533;&#65533;+&#65533;m&#381;&#65533;&#65533;&#65533;&#65533;/&#65533;p&#65533;&#65533;&#65533;&#65533;jE&#65533;&#65533;&#65533;n'3%&#771;5L;c,&#65533;",S&#65533;&#65533;&#65533;&#65533;&#65533;:&#338;&#65533;&#65533;&#65533; j&#65533;(&#65533;j$C;(G&#65533;&#65533;EQ&#65533;&#65533;,4a&#65533;&#65533;y&#1690;&#65533;&#65533;&#65533;E&#65533;!&#65533;o&#65533;&#664;&#65533;&#65533;p&#65533;&#1562;; &#65533;tA!&#65533;-&#65533;H.yX&#65533;&#65533;&#65533;&#65533;&#484;&#65533; &#65533;&#65533;mET&#65533;!&#65533;&#65533;9&#65533;xc[&#65533;l&#65533;&#65533;0Mm&#65533;&#65533;&#65533;]n#V%&#65533;y4&#65533;Y4%+&#65533;&#65533;=&#296;&#65533;&#65533;(&#65533;&#65533;&#65533;8&#65533;&#65533;&#192;&#65533;&#65533;A&#65533;e&#65533;U&#65533;&#65533;?@4&#65533;0&#65533;&#65533;@&#65533;<X@&#65533;p&#65533;D&#65533;&#65533;&#65533;-Va&#65533;b&#65533;V&#65533;&#65533;&#65533;"F.B&#65533;&#65533;&#65533;&#65533;#&#65533;+D&#65533;&#65533;&#65533;&#65533;L&#65533;1D&#65533;\&#65533;&#65533;K&#65533;!h&#65533;(&#65533;&#400;!W&#65533;`2&#65533;$&#65533;O&#65533;&#152;1C&#65533;S&#65533;C&#65533;R&#65533;1&#65533;&#65533;!^&#65533;6&#65533;&#1188;&#592;&#65533;Cn\mukioX&#65533;2&#65533;fI&#65533;2s&#65533;&#65533;s'O&#65533;K&#65533;Pg&#65533;&#65533;&#65533;7&#65533;&#65533;&#65533;&#65533;4&#65533;&#1898;6M&#65533;$a2&#65533;&#65533;&#65533;\&#65533;&#65533;5&#65533;<&#65533;&#660;K&#65533;*&#65533;&#65533;'b&#65533;B&#65533;b&#65533;gv&#65533;&#65533;&#1340;&#65533;&#133;&#723;'^&#65533;&#65533;Z&#65533;l&#65533;'*R&#65533;@&#65533;3&#65533;<&#65533;[&#65533;&#65533;,Vs&#65533;&#65533;N&#65533;,a&#65533;&#65533;@ybEMkx&#718;&#65533;R3&#65533;:w&#65533;fe&#65533;&#65533;%z(Ml&#65533;&#65533;&#65533;[&#65533;&#65533;._&#65533;L&#65533;&#65533;&#65533;m)&#65533;&#65533;&#65533;&#139;4&#65533;&#65533;&#65533; $&#65533;/&#65533;&#12146;&#65533;0&#65533;4	&#65533;&#65533;
&#65533; &#65533;&#65533;,&#65533;&#65533;Z&#684;6&#65533;&#65533;&#65533;&#65533;*K3(0&#65533;&#65533;&#65533;L&#65533;&#65533;&#65533;&#65533;&#65533;&#65533;@j&#65533;&#65533;`&#65533;&#65533;*&#65533;b&#65533;&#65533;.(&#65533;&#65533;e&#65533;@&#65533;P&#65533;&#65533;&#65533;`
*&#34884; j&#34886;R&#65533;&#65533;>&#65533;h&#65533;&#65533;*b&#65533;&#65533;D J&#65533;&#65533;DP&#65533;#&#65533;L&#65533;+&#65533;&#65533;&#65533;i&#65533;p&#65533;&#623;&#65533;Hr&#65533;&#65533;n@&#65533;
&#65533;,&#65533;&#65533;&#65533;<&#65533;tJ&#65533;&3&#65533;&#65533;&#65533;&#65533;&#65533;&#65533;&#65533;&#65533;&#65533;&#65533;C&#65533;&#65533;P&#65533;,&#65533;e,&#65533;&#65533;&#65533;&#65533;&#65533;-&#65533;&#65533;D&#683;&#65533;4ju&#65533;&#65533;lI&#65533;&#65533;j&#65533;/H&#65533;&#65533;&&#65533;ljt&#65533;&#65533;(&#65533;&#4525;&#65533;&#65533;&#65533;K&#65533;&#65533;&#65533;_dy&#65533;b|&#65533;&#65533;&#65533;&#65533;&#65533;M&#65533;u&#65533;&#65533;&#65533;W&#2082;6&#65533;&#65533;`c_&#65533;	f*&#65533;{B&#65533;&#65533;&#65533;pEx&#65533;&#65533;&#65533;v&#65533;Q&#65533;5&#65533;h%V8&#65533;&#65533;6u&#65533;&#65533;&#65533;x&#65533;Q&#65533;&#65533;_&#65533;igdT&#65533;&#65533;a&#65533;&#65533;=uO&#907;i&#65533;&#65533;&#65533;&#65533;2&#65533;&#65533;B
&#65533;R[P?/*vO&#65533;L&#65533;H&#65533;+	gh&#65533;X&#65533;J&#65533;	E,&#307;\6&#65533;&#65533;%&#65533;Y3&#65533;H&#65533;&#65533;&#65533;?&#65533;&#2114;j&#65533;&#65533;&#65533;p&#65533;q&#65533;GQ&#2027;b&#65533;&#65533;&#65533;&#65533;j+8rXz&#65533;&#65533;&#65533;J&#65533;&#65533;ThJRH&#65533;+3&#65533;&#65533;&#65533;$s&#65533;&#65533;&#65533;&#65533;)&#853;:b&#65533;M&#65533;l&#65533;&#65533;(@MJUM&#65533;Dp&#65533;&#65533;J
&#65533;&#65533;+&#65533;&#65533;b-&#65533;&#65533;&#1962;&#65533;&#65533;$}&#65533;&#65533;&#65533;*,+5M&#65533;&#65533;!&#65533;&#65533;&#1057448;&#65533;hp&&#65533;&#65533;J3'&#65533;Z&#65533;&#65533;&#1363;&#65533;&#65533;I&#65533;I&#65533;L5s&#65533;)F&#65533;*&#65533;?#&#65533;,-d%&#65533;&#65533;8&#1920;&#65533;&#65533;&#65533;e&#65533;&#1501;&#65533;&#65533;Q&#65533;7h{&#65533;&#65533;P~&#65533;e&#65533;`f&#1636;4(&#65533;&#65533;:&#65533;{&#65533;|&#21513;&#65533;a&#65533;Y&#65533;\O&#65533;&#65533;x&#65533;.&#1176;c&#65533;v&#65533;iG&#65533;&#65533;F&#65533;&#65533;R&#65533;&#65533;/p&#65533;,&#65533;#&#65533;&#65533;>&#65533;&#65533;f?&#65533;In&#65533;u&#65533;&#65533;L
&#65533;&#65533;&#65533;"3)<&#65533;(,;&#65533;jF"}Pg&#65533;&#65533;&#65533;.&#65533;!&#65533;&#65533;&#65533;MC{&#65533;A, &#65533;#)mF32&#65533;[8U&#65533;y&#65533;FF&#65533;&#65533;&#65533;&#65533;&#65533;E&#65533;_&#192;&#65533;&#1424;&#65533;&#65533;&#65533;l&#65533;C&#65533;&#65533;#&#65533;mc&#65533;H&#65533;@"8&#65533;Qd',&#65533;V&#65533;&#65533;'&#65533;&#65533;7&#65533;&#65533;MD2&#65533;&#65533;&#65533;$EiBQ&#65533;2,&#65533;&#65533;&#65533;w&#65533;RK&#65533;&#65533;&#65533;&#65533;&#65533;@g&#65533;&#65533;PlB&#65533;&#65533;&#65533;&#65533;0U&#65533;&#750;&#65533;&#65533;&#1433;&#65533;n!&#65533;&#65533;$&#65533;&#1705;Q*X&#65533;q&#65533;F&#65533;&#65533;E2"&#65533;&#65533;&#65533;:&#65533;v&#65533;Z&#65533;r&#65533;&#1200;!&#65533;&#65533;&#65533;&#65533;&#65533;&#65533;&#65533;G&#65533;&#65533;&#65533;&#65533;HF2&#65533;&#65533;&#65533;&#65533;	c&#65533;B&#862428;&#65533;)&#65533;&#65533;&#65533;sG2|&#65533;a&#65533;&#65533;2&#65533;&#65533;&#65533;e C&#65533;O&#65533;*&#65533;&#65533;&#1628;&#65533;T&#65533;{&#65533;&#1030;8&#65533;&#4200;&#65533;&#65533;&#65533;&#1605;&#65533;<&#65533;=&#64578;;M&#65533;&#65533;&#65533;&#65533;&#65533;&#65533;r"}bF&#65533;Q&#65533;v&#65533;K5&#65533;m!!ZE\&#65533;"	&#65533;F&#65533;&#65533;&#65533;&#65533;&#65533;!1&#65533;jM&#65533;&#1106;rT&#65533;"2&#65533;Lk&#65533;B&#1190;&#306;E&#65533;&#65533;&#65533;&#65533;P&#65533;&#65533;&#65533;LdOn
SOB&#65533;@JR4dd`R8&#65533;&#65533;$#&#671;L&#65533;$J2M&#65533;&#65533;&#65533;&#65533;&#65533;&#597;&#65533;R&#65533;l&#65533;&#65533;"&#65533;&#65533;&#65533;&#65533;i&#65533;2&#65533;Q&#65533;"HV&#65533;&#65533;&#65533;&#65533;&#65533;K\H&#942;v&#65533;|K&#65533;@t&#65533;H&#65533;1}&#65533;$&#2036;r&#65533;baf&#65533;&#65533;&#65533;X2F&#65533;^&#65533;!,]&#65533;&#65533;&#65533;a&#65533;&#65533;C&#65533;'H&#65533;&#65533;Y(#&#65533;p,1&#65533;&#65533;&#65533;&#65533;`&#65533;"Xh&#65533;qhB&#65533;`&#65533;Q&#65533;2&#65533;&#1097;&#65533;]&#65533;]NTA.&#65533;q+~
*&#898;&#65533;#&#65533;9&#65533;6X  q&#65533;&#65533;&#65533;8&#65533;a?T&#65533;>K9&#65533;	}LM&#65533;&#65533;&#65533;G&#65533;&#65533;s&#65533;&#65533;
&#65533;&#65533;~&#65533;&#65533;C&#65533;&#65533;&#65533;&#65533;6&#65533;4&#65533;0&#65533;fD&#65533;&#65533;&#65533;&#65533;"T&#65533;&#65533;0@$")IA<&#65533;:&#40961;&#65533;&#65533;JX:"&#65533;&#65533;&#65533;1&#65533;&#65533;Ea&#65533;B&#65533;v&#1209;&#65533;<&#65533;J&#51681;&#65533;&#65533;&#874;VS&#65533;&#65533;!R&#168;B]c(CF&#65533;O&#65533;&#65533;&#65533;&#65533;&#65533;K&#65533;&#65533;x&#65533;&#65533;&#65533;&#65533;t:&#65533;&#65533;E.&#65533;d&#65533;&#65533;&#65533;&#65533;$&#65533;&#65533;&#65533;&#65533; &#65533;&#65533;&y..[&#65533;&#65533;&#65533;&#65533;&#65533;&#551;T&#65533;)&#65533;c&#65533;(Ax",&#65533;FC_&#65533;&#65533;/6!&#65533;5 &#65533;y&#65533;&#65533;D'4c&#65533;+i&#65533;&#65533;ta&#65533;c&#65533;[&#65533;&#65533;zYa&#65533;B&#65533;&#406;&#887;&#65533;g&#65533;TX2&#65533;jS\/@&#65533;&#65533;@&#65533;i&#65533;2&#65533;&#65533;&#65533;'e}t.&#65533;*&#65533;L3&#65533;&#65533;&#65533;&#65533;I&#65533;P&#65533;&#65533;@&#65533;\&#65533;&#65533; d)&#728;&#65533;&#65533;&#65533;&#65533;.s-&#65533;&#65533;z&#65533;&#65533;e&#65533;(S3&#65533;&#65533;&#65533;"^&#65533;&#65533;&#65533;f&#65533;$&#65533;&#65533;&#65533;Lo{&#65533;z&#65533;TQ&#65533;1&#65533;&#65533;&#65533;(&#65533;&#65533;X_-1&#265;&#65533;E)!&#65533;R+~&#65533;"{j&#65533;GD`&#65533; P7&#65533;&#65533;Z&#65533;&#65533;&#601;&#65533;&#65533;M{&#65533;&#65533;&#65533;&#65533;&#65533;N&#65533;R%J,&#65533;!&#65533;"&#65533;W>gTm&#65533;n$&#65533;&#65533;A&#65533;&#65533;&#65533;@&#164;u&#65533;H&#1754;&#65533;0&#65533;&#65533;|(+OV &#65533;&#65533;&#800;
e&#65533;VJ|:&#65533;&#65533;1T&#65533;&#65533;&#65533;&#65533;S&#65533;L&#65533;&#65533;!$Z	&#65533;P!rx&#65533;y&#65533;3&#1281;&#65533;&#65533;,&#65533;!&#65533;W&#65533;&&#65533;&#65533;9Nr&#65533;!Q&#65533;&#65533;r`E&#65533;&#65533;&#65533;nu&#65533;&#65533;&#65533;&#65533;|&#65533;w&#199;&#65533;&#65533;#.&#65533;&#65533;0&#65533;Vf&#65533;&#2018;!&#65533;&#65533;2(&#65533;@&#65533;q4&#65533;&#65533;K&#65533;&#65533;&#65533;&#65533;@]v~&#65533;]&#65533;.&#65533;@&#65533;"4U_&#65533;!xazeDQ&#65533;&#65533;&#65533;&&#65533;&#65533;Cr&#65533;k%&#65533;&#65533;i_&#65533;&#65533;&#65533;&#65533;(&#65533;&#65533;&#65533;Ki)By&#65533; X&#65533;>&#65533;v&#65533;&#65533;&#65533;&#65533;&#65533;Ol&#65533;M	&#65533;&#65533;&#65533;&#65533;dO&#1766;&#65533;^J<d&#65533;J&#65533;&#65533;&#65533;&#65533;&#65533;&#65533;&#65533;8&#65533;&#65533;!&#65533;&#65533;1&#686;&#65533;&#65533;&#65533;&&#65533;&#65533;R&#65533;"T&#65533;m&#65533;L,x 	=,a/fe&#65533;S&#65533;R,&#65533;&#1811;&#65533;
T&#65533;N&#65533; &#65533;&#65533;S&#65533;f&#65533;Jw&#65533;&#65533;	Q&#65533;6&#65533;dh&#65533;+W'&#65533;&#65533;&#65533;7@!
s&#65533;q&#65533;
5D&#65533;TW0&#65533;g&#65533;&#65533; 
&#65533;@&#65533;G&#65533;]&#1705;d0&#65533;&#65533;l&#65533;8&#65533;a&#65533;&#65533;&#65533;LD&#65533;&#65533;d&#65533;&#65533;&#768;&#65533;pc6&#65533;&#65533;@4&#65533;&#65533;&#65533; &#65533;#&#65533;$Mg(&#65533;&#546;
h&#1332;O&#1316;&#65533;&#65533;&#65533;	g&#65533;&#65533;+&#65533;&#65533;&#65533;(bG&#65533;d&#65533;jhi&#65533;&#65533;Ht&#65533;&#65533;&#65533;FI&#65533;eml&#65533;&#65533;&#65533;&#65533;!&#65533;&#65533;&#65533;F&#65533;&#65533;K*o"&#65533;M&#65533;V&#65533;"PT&#493;&#65533;(&#1734;
'`&#65533; &#65533;JO&#65533;&#65533;&#65533;S&#144;W&#65533;B&#65533;&#65533;&#65533;&#65533;&#186;&#65533; &#65533;&#212;&#65533;&#65533;:i/&#65533;&#65533;t&#65533;PC&#65533;&#65533;&&#65533;&#65533;V&#65533;&#65533;djL&#65533;&#65533;D&#65533;%D&#65533;&#65533;Lo&#65533;`&#65533;&#65533;w&#65533;X%&#65533;&#65533;g&#65533;&#65533;,&#65533;`H!
 &#65533;fN(&#65533;&#65533;&#65533;&#65533;&#65533;&#65533; 
&#65533;&#65533; &#65533;&#65533;;<&#65533;<!&#65533; 
8&#65533;X!&#65533;&#65533;&#65533;!^@K&#65533;&#65533;&#65533;h&#65533;
Z&#65533;&#65533;&#65533;4a@pA&#65533;~&#65533;&#65533;&#65533;J$&#65533; &#65533;&#65533;&#65533; &#65533;Kb<&#65533;A&#65533;&#65533;z&#65533;&#65533;6&#65533;&#65533;&#65533;g4&#65533;&#65533;p&#65533;&#65533;&#65533;&#65533;&#65533;&#65533;l&#65533;&#65533;I&#65533;B&#65533;&#65533;&#65533;&#65533;&#65533;A&#65533;$$&#65533;&#65533;&#65533;&#65533;&#65533;ci&#65533;&#65533;H&#65533;&#65533;&#65533;x	m&#65533;&#65533;&#65533;FG&#65533;&#65533; &#65533;f&#65533;
&#65533;&#65533;&#65533;&#65533;&#1034;2"&#65533;X&#65533;$&#65533;&#65533;,&#65533;"&#65533;V&#65533;M&#65533;&#65533;NT&#65533;&#65533;&#65533;'&#65533;&#65533;2&#65533;&#65533;r&#65533;dP~d&#65533;&#65533;-%&#65533;&#65533;,d,n/&#65533;v&#65533;&#65533;
lp&#65533;(-,	&#65533;&#65533;U&#1798;&#65533;&#65533;&#65533;k,&#65533;&#65533;#]"&"&#65533;&#65533;f&#65533;&#65533;&#640;.0&#65533;&#65533; n&#65533;.&#65533;Z&#65533;&#65533;c&#65533;!&#65533; w\3&#65533;@&#65533;&#65533;a&#65533;&#65533;'
R&#65533;&#65533;&#65533;E^&#65533;az\!a&#65533;&#65533;&#65533; &#65533;a&#65533;x&#65533;&#65533;l&#65533;&#65533;&#65533;'&#65533; &#65533;&#65533;p60&#65533;;&#65533;%y)&#65533;*&#65533;>&#65533;&#65533;'&c&#65533;&#65533;&#65533; &#65533;&#65533;&#65533;&#65533;&#65533;&#1914;&#65533;&#65533;&#65533;?&#65533;&#836;&#65533;"&#65533;2&#65533;B&#65533;Q&#53765;&#65533;	&#65533;N&#28280;h&#65533;&#65533;&#65533;&#65533;&#65533;K&#65533;&#65533;&#65533;i&#65533;f&#65533;"&#65533;&#65533;k0&#65533;&#65533;Ij&#65533;&#65533;&#65533; &#65533;&#65533;&#65533;&#65533;K&#65533;fL&#65533;&#65533;&#65533;&#65533;k"&#65533;&#65533;L&#65533;pU>&#65533;)&#65533;&#65533;-P&#65533;%Z&#65533;u4&#65533;#&#65533;DN&#65533;&#65533;pR&#65533;&#65533;	T&#65533;&#65533;
&#65533; &#65533;&#65533;*<GB&#65533;&#65533;&#65533;pG&#65533;|&#65533;&`&#65533;G&#65533;&#65533;".~Or&#65533;#6"]&#65533;$(&#65533;&#65533;#i&#65533;"#&&#65533;&#65533; T&#65533;&#65533;$5&#65533;g&#65533;&#1322;F&#65533;&#65533;`z&#65533;x&#65533;@&#65533;
Z&#65533;&#65533;&#65533;&#65533;&#65533;+u,&#65533;&#65533;<&#65533;A&#65533;e&#65533;:[`)&#306;-&#65533;&#65533;|&#65533;A$&#65533;~!&#65533;&#65533;&#65533;&#65533;&#65533;p&#65533;&#65533;8ffk&#65533;&#65533;&#65533;&#65533;L&#65533;6&#65533;&#65533;,F&#65533;&#65533;n&#65533;&#65533;&#65533;z&#65533;C,&#65533;>&#65533;&#65533;R&#65533;&#65533;g8H&#65533;H(&#65533;&#65533;&#65533;3u&#65533;*&#65533;&#65533;&#762;n&#65533;&#65533;&#1070;,&#65533;&#65533;&#65533;"p-&#65533;9j&#65533;G&#65533;f6&#65533;i&#65533;$&#65533;&#294;&#65533;"&#65533;&#65533;" &#65533;J&#65533;#Lj&#1626;&#65533;&#65533;<&#65533;&#65533;$$T&#65533;#&#65533;&#65533;%@&#65533;%&#65533;BMRb'`&#65533;&#65533;X%&#65533;&#65533;&#65533;&#65533;'&#65533;.s*d)gU2&#65533;UT&#65533;(}Dj&#65533;">&#65533;f'&#65533;u&#65533;3?&#65533;&#65533;&#65533;&#65533;Q&#65533;&#65533;&#65533;n&#65533;&#65533;&#65533;-&#65533;x&#65533;&#65533;+&#65533;&#65533;d&#65533;&#65533;&#65533;`&#65533;&#65533;&#65533;f&#65533;&#65533;&#65533;A&#65533;&#65533;74&#65533;32k&#65533;&#65533;&#65533;&#65533;<&#65533;&#65533;&#771;&#65533;&#65533;.&#65533;b$&#65533;&#65533;B&#65533;.&#65533;&#65533;-YT&#65533;&#65533;<&#65533;0&#65533;&#65533;(&#65533; &#65533;#|P@P	&#65533;&#65533;`&#65533;&#65533;&#65533;v&#65533;&#65533;=&#65533;&#65533;A&#65533;
H&#65533;d`&#65533;J&#65533;G,&#65533;&#65533;q&#65533;&#65533;&#65533;&#65533;,&#65533;K&#65533;&#65533;35&#65533;Z&L&#65533;5uF&#65533;l&#65533;&#65533;5&#65533;D5&#65533;+&#65533;z0J&#17725;&#65533;&#65533;HBV&#65533;&#65533;0&#65533;(O&#65533;&/fe&#65533;7&#65533;t&#412;&#65533;J&#65533; 
U&#65533;U}&#65533;&#65533;&#65533;sR&#1348;uX'&#65533;J&#65533;&#65533;D%&#65533;$&#65533;W@&#65533;&#65533;VRD&#65533;b&#65533;&#65533;mu&#65533;S/&#65533;&#65533;
&#65533;&#65533;	&#65533;"(d&#65533;X&#65533;&#65533;&#65533;&#65533;#^&#65533;oT&#65533;'&&#1133;&#65533;"&#65533; &#65533;&#65533; (iN&#65533;MT&#65533;&S&#65533;&#65533;f&#65533;eR&#65533;&#65533;&#65533;f<&#65533;
&#65533;``&#65533;`&#65533;a}&#65533;&#65533;&#65533;&#65533;&#65533;A&#65533;@K&#65533;&#65533;|&#65533;&#65533;&#65533;B&#65533;;&#65533;&#65533;@&#65533;ZE&#65533;&#65533;b&#65533;&#65533;&#65533;.Q&#65533;z&#630;&#65533;8&#65533; &#65533; &#65533;&#65533;t4c&#65533;&#65533;&#1126;H&#65533;`&#1536;!&#65533;E&#65533;*FB&#65533;&#65533;GiF&#65533;n&#65533;&#65533;q&#65533;^p&#65533;&#1582;&#65533;\&#65533;&#65533;k'&#65533;&#65533; 0@5&#65533;+&#65533;&#65533;&J&#65533;&#65533;f&#263;&#65533;$&#65533;&#65533;&#65533;&#65533;D&#65533;z&#65533;&#65533;kT&#65533;
b&#65533;&#65533;&#65533;L&#65533;&#65533;7}&#65533;!&#65533;D)&#65533;$&#352;&#65533;V>CB&#65533;X&#65533;ZeuR&#65533;T_&#65533;:)	+&#65533;r&#65533;Vt&#65533;&#65533;Q&#65533;D&#147666;&#65533;&#65533;&#65533;M&#65533;6@M5&#65533;"1/VbE&#65533;$&#65533;o&#65533;&#65533;&#65533;l&#65533; '&#65533;(Q&B&#65533;mT!&#65533;$jf&#65533; -&#65533;BXj&#65533;Q$s&&#65533;&#65533;)P&#65533;BTa&#65533;&#65533;&#65533;Tar&#65533;&#65533;
&#65533;Ab&#65533;3&#65533;'<4A&#65533;&#65533;&#65533;L&#65533;&#65533;l&#65533;H&#65533;A&#65533;&#65533;	@,e>&#65533;&#65533;&#65533;&#65533;`?:0&#65533;Ec&#65533;&#65533;j&#65533;@&#65533;&#65533;&#65533;|>&#65533;G&#65533;&#65533;&#65533;v*&#65533;Qg6%X@3b&#65533;&#65533;a)&#65533;y&#65533;c&#65533;w5&#65533;Jz0&#65533;&#65533;Q"&#65533;&#65533;{"&#65533;&#65533;&#65533;&#65533;9&#65533;&#65533;&#65533;&#65533;f&#65533;&#65533;p&#65533;|&#65533;O&#65533;P&#65533;e3&#65533;"&&#65533;&#65533;f&#160;\&#65533;LHbt&#65533;&#65533;zR:_"#&#65533;&#65533;h&#65533;&#65533;w$&#65533;<gN(C&#65533;Bj<&#65533;&#65533;&#65533;M.N&#65533;$&#65533;h&#65533;&#65533;$j&#65533;G&#65533;&#65533;WuhR&#65533;Kd&#65533;>&#65533;2a&#65533;&#65533;%8&#65533;{j-f`&#65533;&#65533;&#65533;&#65533;&#65533;(<&#65533;&#65533;&#65533;&#65533;7&#65533;&#65533;)&#65533;&#65533;	X!&#65533;&#65533;Aa4&#65533;&#65533;&#65533;&#65533;&#65533;&#65533;^!&#274;&#65533;&#65533;NT&#65533;&#65533;&#65533;&#65533;&#65533;&#65533;<&#65533;F&#65533;&#65533;l &#65533;&#65533;>.ad!y p`d&#65533; pA&#65533;&#65533;uH&#65533;&#65533;?&#65533; Ad&#65533;,&#65533;	&#65533;&#65533;{&#65533;,H&#65533;e>M3&#65533;&#65533;CH&#65533;233&#65533;yi&#65533;	&#65533;z &#65533;&#65533;&#65533;i&#65533;Ng&#65533;M+J|{0&#65533;&#65533; &#65533;zlRSn&#65533;&#65533;&#65533;&#65533;B&#65533;"vD~I&#65533;R&#65533;&#65533;J&#65533;Q&#65533;&#65533;6&#65533;&#65533;DR&#65533;w'f&#65533;"&#65533;&#65533;&#65533;&#65533;&#65533;&#65533;&#65533;&#65533;E&#65533;(&#931;&#65533;@&#65533;B&#65533;&#65533;SmKU='&#65533;
&#65533;&#65533;5OQ/&#65533;&#65533;9&#65533;&#65533;&#65533;&#1107;j&#65533;i&#65533;j&#65533;&#645;&#65533;&#65533;&#134;&#65533;&#65533;q&#65533;B&#65533;&#65533;&#65533;@&#65533;&#65533;&#65533;&#30060;&#65533;&#65533;&#65533;&#65533;&#65533;&#65533;I&#65533;5&#65533;&#65533;&#65533;C&#65533;	&#65533;&#65533;&#65533;A&#65533;t&#65533;a&#65533;6&#65533;&#65533;c`&#65533;A>QBFP&#65533;>&#65533;"&#65533;&#65533;&#65533;&#65533;&#65533;&#65533;&#65533;&#65533;&#65533;v&#65533;46&#65533;/&#65533;@H&#65533;&#65533;&#65533;&#65533;&#514;&#65533; &#65533;&#65533;&#65533;&#65533;&#65533;&#65533;f wSJ]p7&#65533;&#65533;&#65533;)!&#65533;.F`d[&#65533;d&#65533;e&#65533;&#65533;q&#65533;&#65533;Ij3 gH&#65533;&#65533;&#65533;77g&#65533;}&#65533;&#65533;h|&#65533;&#65533;B&#65533;&#65533;&#65533;M>&#65533;F&P&#65533;E&#65533;&#65533;&#65533;?&#65533;[#&#65533;3uTU&#65533;&#65533;b9&#65533;>&#65533;($ro&#65533;&#65533;&#65533;*&#65533;q&#65533;K&#65533;&#65533;9'Qj&#65533;B&#65533;&#65533;&#65533;&#65533;Z&#65533;&#65533;&#65533;&#65533;&#65533;&#65533;k&#65533;qi?o${&#65533;&#65533;&#65533;$xG#&#65533;&#65533;i)c.`&#65533;&#65533;]&P&#65533;@&#65533;BT&#65533;&#65533;[&#65533;(Y&#65533;^&#65533;
&#65533;"&#65533;&#65533;`&&#65533;`	&#65533;&#65533;"&#65533;-&#65533;&#65533;y&#65533;L&#65533;&#65533;&#65533;&#65533;,&#65533;&#65533;+&#65533;&#65533;&#65533;&#65533;(Q&#65533;&#65533;f@ &#65533;
&#65533; 
&#65533;i6&#65533;Js>&#65533;4.)&#65533; IO!J&#65533;24Ds&#65533;&#65533;*&#65533;1&#65533;_Xje&#65533;Z:&#65533;1c&#65533;&#802;&#65533;&#65533;&5&#203;&#65533;Dih&#65533;k&#65533;&#65533;M&#65533;&#65533;M&#65533;h6&#65533;&#65533;&#65533;4&#1544;&#65533;c&#136;P&#65533;"&#65533;&#65533;&#1556;~3&#65533;j&#65533;PE&#1726;&#65533;&#65533;\&#65533;&#65533;&#65533;&#65533;}&#65533;&#65533;`B&#65533;&#65533;yN&XR&#65533;:qE&#65533;&#65533;&#65533;D&#65533;&#65533;V&#65533;&#65533;&#65533;9Ov&#65533;9&#65533;&#535;U\'W5&#65533;V$=&#65533;g&#65533;U&#65533;&#65533;&#332;&#65533;?'&#65533;&#65533;T&#1732;W*&#65533;${*&#65533;*&#65533;5&#65533;&#65533;%&#65533;&#65533;&#65533;>&#65533;B&#65533;&#65533;&#65533;Zk&#65533;&#65533;&#834;&#65533;[&#65533;`	&#65533;@&#525;	z@~&#65533;&#65533;	(D&#1049;&#65533;&#65533;&#65533;JI&#65533;.&#65533;:P&#65533;&#65533;&#65533;&#65533;b&#65533;&#65533;p+)&#65533; d&#65533;&#65533;.%&#65533;&#65533;	P&#65533;&#65533;&#65533;f&#65533;]:&#65533;&#65533;&#65533;2(&#65533;2&#65533;'&#65533;&#65533;` 0&#65533;&#65533;w&#65533;=&#65533;&#1173;&#65533;6&#65533;F&#65533;bH&#65533;&#65533;&#65533;Fj&#65533;6&#65533;W&#65533;g&#65533;&#65533;|&#65533;c&#65533;&#65533;&#65533;&#65533;!D
K&#65533;-&#65533;&#65533;[Q7&#65533;:&#65533;3&#65533;&#65533;S&#65533;M&#65533;f&#65533;&#65533;(~`X&#65533;F'>&#65533;u>&#65533;&#65533;C&#65533;@&#65533;&#65533;&#65533;)&#65533;&#65533;W{JX*&#65533;&#65533;(&#65533;H&#65533;@G&#65533;M&#65533;&#65533;&#1624;&#65533;&#65533;)!\&#65533;&&#65533;&#65533;S'&&#65533;o&#65533;T&#65533;TOO&#65533;b&#65533;&#65533;b2&#65533;l&#65533;&#1229;]8&#65533;&#65533;&#65533;+&#65533;&#65533;&#65533;&#65533;&#65533;`&#65533;,n&#65533;
Tz&#65533;-&#65533;&#65533;&#65533;&#65533;'c&#65533;&#65533;f&#65533;&#65533;D&#65533;&#65533;&#65533;"&#864;?&#65533;&#65533;&#65533;1&#632;u3&#65533;&#65533;,&#65533;`A-w&#65533;&#65533;&#65533;&#65533;&#65533;
&#65533;&#65533;&#65533;&#65533;&#65533;&#65533;S'O|?&#65533;~9<5&#65533;b;&#65533;K&#65533;"&#65533;fG&#65533;F&#65533;fI|0&#65533;&#65533;&#1548;DN&#65533;&#65533;&#65533;&#65533;p&#65533;J&#65533;&#65533;JH&#65533;N&#65533;[&#65533;4f&#65533;K&#65533;K&#65533;&#65533;&#65533;NB&#375;&#65533;&#65533;&#65533;&#65533;#&#65533;&#1707;&#65533;#&#65533;&#65533;&#65533;=&#65533;G&#65533;&#65533;f&#65533;O&#1594;&#65533;s&#65533;A&#65533; BD&#65533;1
&#65533;8#a2&#65533;P!!(&#65533;&#65533;&#65533;&#65533;U&#65533;&#65533;c&#65533;K~Xa&#65533;&#330;&Xz&#528;qE&&#65533;,i&#65533;Q&#266;+D&#65533;aO&#65533;U&^<z&#65533; &#131;&#65533;tX&#65533;(&#65533;S&#65533;&#65533;(&#65533;&#268;![&#65533;4&#65533;
&#65533;&#65533;^&#65533;t&#65533;,,f&#65533;&#65533;&#65533;m2&#65533;X&#200;&#65533;&#65533;)M&#65533;&P&#65533;p&#65533;&#65533;&#65533;&#65533;'p&#65533;&#65533;&#65533;&#65533;&#65533;&#65533;'[&#65533;T&#65533;hQ/T&#65533;x&#65533;&#65533;0b/f&#65533;mbe&#65533;&#65533;!Q&#65533;&#65533;X&#65533;&#65533;a&#65533;C&#65533;lY&#65533;&#65533;&#65533;&#65533;K&#65533;&#65533;|y&#65533;z-&#65533;&#65533;w&#1016;&#65533;&#65533;&#65533;&#1388;&#65533;cm8&#1377;&#65533;&#65533;\&#65533;&#65533;&#65533;!&#65533;&#65533;[&#65533;`Cv&#65533;
&#65533;cP&#65533;&#65533;&#65533;&#65533;&#65533;k_&#65533;&#65533;&#65533;04Pp&#65533;|&#65533;&#65533;'&#65533;/&#65533;a&#65533;&#65533;&#65533;&#65533;&#65533;&#495;@7&#65533;&#65533;a&#65533;u^g&#65533;ua$C5&#1328;&#65533;
!T&#65533;&#65533;I%5(&#65533;t&#65533;yx&#65533;&#1137;d&#65533;+&#65533;@&#65533;*&#65533;&#65533;!uQ&#65533;J]&#65533;V\qrXM&#65533;P&#65533;MS&#65533;h&#1291;&#65533;&#65533;PiU\E&#65533;&#65533;>xa&#65533;e$&#65533;	&#65533;H&#65533;%>&#65533;&#65533;&#65533;&#65533;B&#65533;)u&#65533;1T1&#65533;G&#65533;&#65533;B@*Ed3l&#5199;?6$&#65533;T[&#65533;&&#65533;ba&#65533;VU&#65533;qI\|&#65533;O&#65533;&#65533;E`&#65533;&#65533;&#65533;Ei&#65533;Aa] &#1433;X|%&#65533;&#65533;_&#65533;&#65533;&#65533;hklu&#65533;%&#65533;&#65533;2G_t&#65533;Y\p&#65533;&#65533;hap
&#65533;[n&#65533;&#65533;&#65533;yE'\&#65533;&#65533;&#65533;
'i&#65533;&#65533;E&#65533;6&#65533;k&#65533;&#65533;@BA&#850;PU&#65533;&#1026;R5&#65533;p7!\&#65533;[y&#65533;&#65533;&#65533;Z&#65533;&#65533;&#65533;&#65533;z\&#65533;t&#65533;7{&#65533;U@&#65533;&#65533;&#65533;&#65533;&#65533;n&#65533;&#65533;&#65533;k&#65533;&#65533;&#65533;y&#65533;&#65533;	l &#65533;z&#65533;&#65533;	&#848;&#65533;N&#65533;&#65533;Y&#1172;&#1353;&#752;&#65533;&#65533;u]&#65533;-a&#65533;O7A&#65533;F&#65533;&#65533;&#65533;&#65533;&#65533;-p&#65533;~&#595;R
&#65533;H&#65533;D	-ed&#65533;pE9&#65533;&#65533;&#65533;+&#65533;&#65533;&#724;e&#65533;&#65533;&#65533;Bj&#65533;yQV&#272;&#65533;m&#65533;&#65533;c&#65533;6&#65533;&#65533;&#65533;&#65533;Q&#65533;&#65533;V&#65533;~&#65533;YU&#65533;&#65533;.&#65533;&#65533;&#65533;&#65533;&#65533;&#65533;V&#65533;&#65533;&#65533;&#65533;`MHaV&#65533;mfhN&#65533;&#1882;&#65533;&#65533;&#842;&#65533;&#65533;x&#65533;&#65533;TpEG&#65533;&#65533;vC&#65533;d&#65533;5pr&#65533;$p	A(iY&#65533;H'o|&#65533;&#369;&#65533;&#65533;kU&#65533;fC&#65533;Q&#65533;er&#65533;W&#65533;&#65533;Z)nu&#65533;&#65533;W&#65533;&#65533;&#65533;`	&#65533;}wAw&#65533;_|&#65533;WB&#65533;&#65533;-@&#65533;&#65533;&#65533;&#65533;&#65533;&#65533;&#65533;{_&#65533;&#65533;&#65533;&#65533;&#65533;nbIZ&#65533;&#65533;d&#65533;v&#65533;>&#65533;&#65533;[&#65533;&#65533;NI&#65533;`$&#65533;Vx&#65533;Q"&#65533;&#65533;c&#65533;a&#65533;&#65533; &#65533;l <&#65533;&#65533;P&#65533;R#+&#65533;,ON&#65533;HK&#65533;&#65533;|&#65533;A&#65533;3&#1109;\&#65533;&#65533;Hl $&#65533;IHR&#65533;h&#65533;&#65533;&#1376;&#65533;!E&#65533;&#65533;h&#65533;Q&#65533; &#65533;5&#65533;hW&#65533;&#65533;[\&#65533;&#65533;F&#65533;al&#65533;&#65533;&#65533;&#434;&#65533;X&#65533;
0&#65533;&#65533;`%&#65533;WJlCx&#65533;&#65533;l&#1348;&#1244;&#65533;&#65533;&#65533;&#65533;j&#65533;&#65533;,e5&#65533;sdI&#65533;&#65533;x&#65533;<&#65533;75&#65533;j&#65533;(,T&#65533;q&#65533;&#65533;&#65533;&#65533;&#65533;f&#65533;+.&#65533;&#65533;U"&#65533;#&#65533;P&#65533;;&#1313;N&#65533;&#65533;&#65533;;r&#65533;&#65533;&#65533;O&#65533;&#65533;&#1374;x&#65533;&#65533;&#65533;&#65533;x&#65533;&#65533;&#65533;&#65533;&#65533;_&#1411;&#65533;&#65533;&#65533;&#65533;&#65533;&#65533;g;&#65533;&#65533;O&&0&#65533;&#65533;1:}<	$&#65533;\&#65533;b&#65533;&#216;&#65533;H9&#65533;&#65533;Ud}d&#65533;&#65533;R&#65533;&#65533;80F&#65533;#&#65533;&#65533;&#65533;&#65533;&#65533;&#65533;Y&#65533;
&#65533;B D'4&#65533;&#65533;&#65533;~&#1443;&#65533;&#65533;&#65533;;&#65533;&#1066;S&#65533;&#65533;h&&#1880;&#65533;&#65533;&#65533;!&#65533;O|=&#65533;&#65533;OVf&#65533;&#65533;Y&#65533;B.&#65533;n &#65533;&#65533;G&#65533;"&#65533;h&#65533;&#65533;&#1452;m*&#65533;&#45740;&#65533;&#65533;DQ&#65533;M0P0&#65533;c@&#1904;&#65533;&#65533;l&#65533;&#65533;	&#65533;'|!
&#65533;:&#65533;&#65533;&#65533;X[&#161;'&#65533; &#65533;&#65533;&#65533;&#65533;&#65533;^q&#65533;H&#65533;&#65533;$&#65533;`;N=&#65533;&#65533;&#65533;;}&#65533;;&#1945;&#65533;&#176;&#65533;<&#65533;,&#65533;w&#65533;&#65533;&#65533;$&#2035;&#65533;$&#65533;^&#65533;&#65533;C.Kj'&#65533;&#65533;&#1983;:&#65533;;&#65533;t&#65533;O@&#65533;#&#65533;&#65533;|&#65533;&#65533;&#65533;d&#65533;D&#65533;M&#1879;;e&#65533;#&#65533;v&#65533;&#65533;t>J&#65533;&#65533;&#65533;f&#65533;nMxz&#65533;B!7&#65533;i&#65533;&#794;&#65533;
~P-,&#65533;"&#65533;&#65533;VB",usKO{&#65533;H&#65533;T&#65533;6&#65533;&#65533;&#65533;&#65533;|&#65533;&#65533;d$$&#65533;&#65533;&#65533;f&#65533;&#65533;&#1197;&#65533;&#65533;`[o&#65533;&#65533;W&#65533;09.>n[>&#65533;&#65533;
J&#65533;5!o&#65533;&#65533;Lk&#65533;&#65533;=9'l&#65533;&#65533;&#65533;&#65533;b=&#65533;&#65533;&#65533;%&#65533;F&#65533;5&#65533;zb%I&#65533;[V&#65533;Vx&#65533;na&#65533;&#65533;&#65533;K&#65533;B&#65533;&#65533;jZ1&#65533;^$KP&#65533;&#65533;&#65533;&#65533;#&#65533;&#1501;&#65533;&#65533;Gx&#65533;t!&#65533;[/&#65533;Z2&#65533;J}R&#65533;.A&#65533;<&#65533;<&#65533;&#65533;&#65533;3 QuA&#1548;$&#65533;&#65533;9&#65533;&#65533;b`_&#65533;2&#65533;&#65533;&#65533;b	.Q&#368;I&#65533;=mj&#65533;&#65533; &#65533;&#65533;&#65533;EE&#65533;&#65533;c
rn&#65533;W&#65533;(&#65533;
V&#65533;C&R&#65533;&#65533;&#65533;LGI&#65533;&#65533;j iL&#65533;(Q&#1235;t&#65533;X&#65533;\&#65533; &#65533;&#65533;[a&#65533;K&#65533;pC&#65533;IvU8G=&#65533; &#65533;ld&#65533;w+&#65533;&#65533;&#65533;g&#65533;.e&#65533;.H&#65533;V&#65533;z&#65533;&#65533;z&#65533;4&#64098;&#65533;&#65533;UrRG&#65533;`k&#65533;&#1682;&#65533;ui&#65533;&#65533;RkZ&#65533;=]3=&#65533;&#65533;5&#65533;ik&#65533;{&#65533;k&#65533;&#65533;.t&#65533;K|&#65533;r&#65533;&#65533;d&#65533; &#65533;&#65533;&#65533;K&#65533;&#65533;Bo!&#65533;&#65533;u]&#65533;&#65533;|&#65533;&#65533;&#65533;&#65533;x &#65533;&#65533;&#868;~&#65533;&#65533;1-&#65533;V&#65533;&#65533;5&#65533;&#65533;&#65533;J&#65533;&#65533;&#65533;&#65533;&#65533;q&#65533;$&#65533;&#65533;k	&#65533;&#65533;&#65533;&#65533;
&#65533;&#65533;ZE&#65533;&#65533;&#65533;&#65533;DNp&#1179;&#65533;t&#65533;&#65533;&#65533;&#65533;&#65533;&#65533;&#65533;&#65533;4&#65533;&#65533;&#65533;&#65533;9&#1969;&#65533;F&#65533;&#65533;&#65533;sJY&#65533;f&#65533;&#65533;yH>#l;&#65533;&#65533;&#65533;&#65533;-&#65533;b+&#65533;&#65533;&#65533;&#65533;&#65533;&#65533;T!&#65533;h&#65533;&#65533;&#65533;&#65533;&#65533;&#65533;ilif&#65533;&#65533;!&#65533;&#65533;{2&#65533;sM.&#65533;&#65533;&#65533;-=&#65533;&#65533;&#65533;&#65533;G&#65533;&#65533;&#65533;&#65533;g&#65533;(~&#65533;&#65533;I+(&#1390;&#65533;v6&#65533;n&#65533;&#65533;&#65533;&#65533;uMr&#65533;&#65533;Yd&#65533;)&#65533;&#65533;4@&#65533;@&#65533;x&#65533;&#65533;[@&#65533;>&#65533;&#65533;v&#1326;|&#65533;&#65533;&#65533;&#65533;&#65533;&#65533;&#65533;&#65533;&#65533;&#65533;C"&#65533;*&#65533;&#65533;a&#65533;*&#65533;&#65533;c&#65533;&#65533;&#65533;&#65533;u&#65533;&#65533;(&#65533;3&#65533;&#65533;;&#65533;&#65533;&#65533;D&#65533;+&#65533;6&#65533;&#420;h&#65533;i&#65533;&#65533;&#65533;&#65533;/&#65533;&#65533;&#65533;&#65533;qu&#65533;&#65533;c&#65533;&#65533;&#65533;4	B&#65533;&#65533;&#1394;U&#65533;D&#65533;R$d&#65533;&#65533;N/&#65533;!&#65533;&#65533;&#65533;[u&#65533;9&#65533;&#65533;vA&#65533;9,ax[MIq&#65533;&#34765;&#65533;8&#1221;&#65533;&#65533;&#65533;l&#65533;&#65533;f!^yY&#65533;=NG&#1537;d&#65533;&#65533;&#65533;	&#65533;"&#65533;k&#65533;&#65533;&#65533;z&#65533;j&#65533;@O&#65533;<&#65533;&#343;x|.&#65533;z&#65533;]&#65533;&#65533;~&#65533;E&#65533;D&#65533;w&#65533;&#65533;&#65533;&#65533;$&#65533;G&#1252;&#65533;kz&#65533;&#65533;o&#65533;&#65533;&#65533;&#65533;&#65533;&#65533;A&#65533;9&#65533;&#65533;&#65533;&#65533;&#65533;{&#65533;&#65533;Jf&#65533;?"&#65533;\&#65533;&#65533;*&#65533;/a&#65533;;&#65533;&#65533;$f`F3%Hr!1@r?p7Lo'&#65533;&@&#65533;&#65533;Y&#65533;m&#65533;C3Q"~&#65533;&+&#65533;&#65533;gv &#65533;&b@&#65533;xgeY&#65533;K!&#65533;&#65533;&#65533;b&#65533;&#65533;Y&#65533;n&#65533;&#65533;&#65533;y&#65533;yac+h6+&#65533;&#65533;
i&#65533;k#6&#65533;&#65533;o&#65533;B&#65533;E-&#65533;&#65533;F'GOH-r&#65533;:mL&#65533;&#65533;qag&#65533;&#65533;\:&#65533;hX&#65533;G&#65533;]O;&#65533;Uy&#65533;-&#65533;I&#65533;7sU&#65533;&#65533;wi&#65533;&#65533;;&#65533;<&#65533;&#65533;&#65533;&#65533;V/ }&#65533;%U&#65533;G=N&#65533;t&#65533;&#65533;j &#65533;I&#65533;.Ivj&#65533;&#65533;f7V2i&#65533;U
r&#65533;}&#65533;S2&#65533;c&#65533;%&#65533;kWGA&#65533;K&#65533;#Ga'S3&#65533;&#65533;v&#65533;&#65533;&#65533;pZ&#65533;O&#65533;L"#&#65533;&#65533;e"h
&#65533;P&#65533;&#65533;ta 1&#246;?E&#65533;A&#65533;v5C&L&#65533;C&#65533;em!&#65533;RR$w+Y&#65533;+&#65533;"&#65533;q&#65533;&#65533;^&#65533;8?&#65533;f&#65533;&#65533;o&#65533;&#65533;:&#65533;&#65533;q&#1476;&#65533;QZ1R=Br{&#65533;]&#65533;'&#65533;1r\a|-&#1484;!&#65533;r&#65533;&#65533;&#65533;&#65533;&#65533;{&#1589;QSA=&#65533;I~&#65533;<7GHA&#65533;<&#65533;&#65533;s>u<&#65533;t.&#65533;DT&#1975;&#65533;&#65533;&#65533;&#1969;t&#65533;Vi&#65533;&#65533;/ &#65533; &#1233;&#65533;(&#65533;H &#65533;&#65533;&#65533;&#65533; &#65533;J&#65533;!`&#65533;&#65533;&#65533;hv,	>!"&#65533;&#65533;a%&#65533;&#65533;&&#65533;N&&#65533;3X5/&#65533;?&#65533;r&#65533;&#65533;q:&#65533;&#65533;?'&#65533;V&&#65533;Y&#65533;
&#65533; %&#65533;&#65533;X&#65533;EJ&#65533;CTsV&#65533;HXp&#65533;&#65533;&#65533;$&#65533;&#1356;K&#65533;r$FZ&#65533;q`cy&#65533;&#65533;pq&#65533;&#65533;y>&#65533;oD&#65533;&#65533;p&#65533;&#321;5bO&#65533;cHb\&#65533;&#65533;w&#65533;g&#65533;&#65533;"&#65533;S(&#65533;5gwE$&#65533;Y&#65533;&#65533;Yn&#65533;Y\-sdG&#65533;&#65533;_&#65533;&#65533;3A&#65533;D j&#65533;V=&#65533;%6&#65533;.&#65533;/&#65533;&#65533;/&#65533;7&#65533;&#65533;GS&#65533;AVVg_&#65533;&#65533;=&#65533;0&#65533;&#65533;&#65533;c &#65533;&#328;)V/&#65533;&#65533;&#2003;l&#65533;&#65533;&#65533;&#65533;a4&#65533;7&#65533;	xu&#65533;9VSK4&#65533;xP&#65533;G&#65533;&#65533;K@5&#65533;&#65533;P&#65533;&#65533;w'r2&#65533;#n&#65533;!&#65533;&#65533;&#65533;&#65533;W%]RY5&#65533;?&#65533;%W&#65533;xp7e&#65533;#AA&#65533;oGO&#65533;xG&#65533;&#65533;ya&#65533;-]Q7&#65533;&#65533;f&#65533;&#65533;"&#65533;F&#65533;EjG0L&#65533;B&#65533;>&#65533;&#65533;&#65533;&#65533;#O&#65533;-aO4&#65533;F&#65533;R&#65533;&#65533;&(&#65533;4kw55S&#65533;})&#65533;&#65533;B=5ep@&#65533;&#65533;&#65533;)&#65533;&#65533;iy&#65533;/&#65533;&#65533;&#563;.&#1857;&#65533;&#65533;6&#65533;3&#65533;&#65533;&#65533;=&#65533;&#65533;&#65533;&#65533;/&#65533;&#65533;;&#65533;&#65533;&#65533;f&#65533;>")_
h`&#65533;t&#65533; &#65533;2i&#65533;Q&#65533;V&#65533;&#65533;kie1&#65533;&#65533;cF&#1436;&#65533;&#65533;a+p6m&#65533;K&#65533;9&#1865;MP&#65533;T2v&0&#65533;&#65533;	&#65533;Z&#1483;"&#65533;&#65533;W&#65533;iak#7&#65533;#;	&#65533;&#65533;&y&#65533;&#65533;O&#65533;&#65533;:&#65533;&#65533;&#65533;(&#65533;X&#65533;&#65533;&#65533;e&#65533;&#65533;R&#1714;&#65533;T! u&#65533;&#65533;BO&#65533;&#65533;R&#65533;n&#65533;&#65533;mb&#65533;&#65533;&#65533;uU&#65533;&#65533;&#65533;&#65533;b&#65533;&#65533;&#65533;&#65533;vh&#65533;&#65533;&#545;&#1414;&#65533;&#65533;f&#65533; &#65533;&#7522;2's&#65533;;=&#65533;/&#65533;%2&#455;&#65533;s&#65533;e&#65533;bU&#65533;`&#65533;Vi&#65533;&#65533;&#65533;/&#65533;&&#65533;&#65533;9~&#1034;&#65533;4l&#65533;&#65533;&#65533;KS&#65533;1_5KZ%a&#729;&#65533;&#65533;q&#65533;&#65533;fVo&#65533;a&#65533;G4&#65533;@&#65533;U!&#65533;2&#65533;qZp[ &#65533;c&#65533;&#65533;%A&#65533;M&#65533;&#65533;Ul&#65533;&#1163;B&#65533;D0N^w&#65533;&#65533;*[&#65533;KX#@2&#65533;N&#65533;Hrp&#65533;:&#626;&#65533;|r,P&#65533;f&#65533;&#65533;-&#65533;R&#65533;&#654;&#65533;xG2Ey9&#65533;B&#65533;4e&#65533;&#65533;5x|?&#65533;e&#65533;(_&#65533;f&#1474;KJ&#65533;nlW&#65533;&#65533;(&#65533;!&#65533;v_&#65533;{z%&#65533;.&#65533;S&#65533; <&#65533;&#65533;i&#65533;&#65533;<&#65533;&#65533;&#65533;&#65533;^&#65533;&#65533;&#182774;0&#65533;(`8EII&#65533;&#65533;&#65533;(k&#65533;)_&#65533;y&#65533; cI*&#65533;&#65533;Jy
&#65533;
&#65533;U&#65533;&#65533;&#65533;[&#65533;&#65533;VJ&#65533;	&#65533;J&#65533;z8&#65533;a&#65533;H&#65533;&#65533;&#65533; &#65533;#fZ&#65533;&#65533;&#65533;vBF&#604;!Mi&#390;a&#65533;&#65533;\&#65533;&#65533;v)xY^&#65533;3&#65533;&#408;8&#65533;#&#65533;&#65533;g&#65533;6&#65533;&#65533;E&#65533;bZ&#65533;g&#65533;&#65533;Q-&#65533;-r&#65533;&#65533;&#65533;:&#65533;O&#65533;W&#65533;w&#65533;&#65533;zh&#65533;&#1359;&#65533;&#65533;0
&#65533;&#65533;&#65533;&#65533;&#65533;B&#65533;v0o&#65533;2&#65533;f@&#65533;&#65533;Q&#65533;si&#65533;T*&#674;&#65533;&#65533; `H&#65533;&#65533;.&#65533;&#65533; b^&#65533;z&#65533;
&#65533;}&#65533;/&#65533;^!)_&#65533;&#65533;=G&#65533;I&#1091;_&#65533;&#65533;&#65533;T&#65533;&#65533;&#65533;&#65533;
&#65533;BfS&#65533;&#65533;&#65533;&#65533;` &#65533;&#65533;&#65533;t&#65533;&#65533;&#65533;&#65533;['&#65533;&#1377;aez&#65533;,!A&#65533;[9_2(e &#65533;&#65533;Tc&#65533;g+&#65533;p\v%q&#65533;5&#65533;$&#65533;&#65533;&&#65533;&#65533;&#65533;#K#1K&#65533;&#65533;O&#65533;&#65533;&#65533;_R'&#65533;&#65533;z&#65533;&#65533;qe&#65533;Fm 1-&#65533;S&#65533;j'&#65533;&#33118;uL-&#65533;3#&&#65533;u&#65533;?0l&#65533;P&#65533;'?RN&#65533;h&#65533;4&oG&#65533;Y&#65533;3&#65533;G&#65533;Q<@&#674;&#65533;&#65533;&#65533;Hz&#65533;&#65533;&#65533;t&#65533;&#65533;&#65533;&#595;H&#65533;&#65533;i&#65533;&#65533;|4}&#65533;&#65533;GKu&#1069;UeIh&#65533;&#65533;&#65533;&#1736;U&#65533;&#65533;4&#65533;a7k&#65533;&#65533;`&#65533;&#65533;Z&#65533;>&#65533;&#65533;k]&#65533;&#65533;&#65533;*A&#65533;ZY&#65533;-+&#65533;&#65533;&#65533;&#65533;|%%&#65533;&#65533;p&#65533;&#65533;&#65533;&#65533;&#65533; &#65533;&#65533;&#65533;&#65533;;,&#65533;rbd&#65533;$&#229;&#65533;&#65533;4l
&#65533;+&#65533;U&#65533;Zl&#65533;&#65533;&#65533;G&#305;:&#65533;&#65533;Y&#65533;^&#562;&#65533;&#65533;#&#65533;&#65533;&#65533;&#65533;&#65533;h.&#65533;[&#65533;q&#65533;Y,&#65533;&#65533;&#444;&#65533;&#65533;&#65533;&#65533;"Cw&#65533;#&#483;&#65533;%0A&#65533;&#65533;&#65533;&#65533;S8z&#65533;&#65533;i&#65533;&#263;@5&#65533; p&#65533;_&#65533;)<&#65533;e%&#65533;u&#65533;&#65533;&#65533;&#65533;&#65533;G&#65533;&#65533;&#65533;B&#65533;&#1786;&#65533;y+.|$.-J&#1138;&#65533;`b&#65533;&#65533;&#65533;C&#65533;&#65533;Fl&#65533;#>5\&#65533;#&#65533;&#65533;%&#65533;T1&#65533;&#65533;'&#65533;`*Pl}&#65533;&#65533;&#65533;|&#65533;&&#65533;&#65533;&#65533;1qm&#65533;&#65533;&#65533;a&#65533;&#65533;R&#65533;Q&#65533;&#65533;t&#65533;%J&#65533;0EO&#65533;52E@&#65533;&#65533;B4&#65533;Y&#65533;D&#65533;&#1078;vz'Z&#65533;Q&#531;(&#65533;2&#65533;&#65533;&#348;&#764;&#65533;[&#65533;0 /&#65533;&#821;&#65533;5&#65533;}q&#556;
0D&#65533;&#65533;a&#65533;&#65533;s&#65533;&#65533;&#65533;[/&#65533;	}&#65533;|&#65533;i&#65533;&#65533;&#65533;3.&#65533;&#1467;&#65533;&#65533;R5~&#65533;&#65533;1&#65533;&#795;|&#65533;!&#65533;~&#65533;&#65533;u&#65533;8`&#65533;&#65533;&#65533;av/a4&#65533;&#530;'&#65533;&#65533; &#65533;3.C2&#65533;V&#1820;7&#1381;&#65533;&#65533;)m&#65533;#a/	Hp*&#65533;S"M4P!&#65533;>&#65533;Y&#65533;&#1602;;&#65533;2;&#65533;&#65533;&#65533;&#715;&#65533;q&#65533;&#65533;&#65533;&#65533;(K&#65533;&#65533;]`|&#65533;:A&#65533;n.&#65533;on'%L&#65533;&#65533;&#65533;&#65533;`=&#65533;\\&#65533;&#65533;&#65533;#.0&#65533;&#774;9y}&#65533;&#65533;&#65533; q}"4&#65533;J$&#65533;.&#65533;B/&#65533;&#65533;}&#65533;*T&#65533;&#65533;&#65533;&#65533;&#65533;&#65533;&#65533;&#65533;&#65533;!&#65533;R5.&#65533;&#65533;&#65533;&#65533;~&#65533;&#65533;&#1039;}#J&#65533;&#65533;&#65533;&#65533;&#65533;&#65533;G$&#65533;&#65533;&#65533;&#65533;&#65533;&#65533;d&#65533;&#65533;|&#65533;&#65533;&#65533;!d2&#65533;&#65533;&#65533;&#65533;$&#65533;A`
&#65533;p2Y40Y+ &#65533;!&#65533;J&#65533;`;	1&#65533;&#65533;Vz&#65533;&#65533;93v&#65533;&#65533;U&#65533;&#65533;&#65533;&#65533;O_tq&#65533;&#65533;?'vb.&#1313;4&#65533;h_Y@&#65533;&#65533;&#65533;t!~vWAB@&#65533;hGc]&#65533;&#65533;&#65533;=&#65533;&#65533;&#65533;cX&#633;&#65533;&#65533;&#65533;
<&#65533;&#65533;k<&#65533;&#1889;&C&#32269;f&#65533;}&#65533;&#65533;HB&#65533; &#65533;&#65533;|&#65533;&#65533;&#65533;&#65533;&#65533;1<vM~i H
&#65533;j;=&#65533;zt&#65533;U&#65533;&#65533;h&#65533;&#65533;&#65533;&#65533;-&#65533;&#65533;$&#65533;Nk&#65533;&#65533;`&#65533;&#65533;o&#65533;&#65533;W&#65533;p[!I2$|&#65533;.&#65533;&#65533;$&#65533;cG/d&#65533;&#619;&#65533;&#65533;6&#65533;&#65533;&#65533;ARj&#65533;&#65533;&#65533;&#65533;A&#65533;&#65533;vp5&#65533;&#65533;W&#65533;Q&#65533;&#65533;&#65533;n&'&#65533;b&#65533;&#65533;&#65533;'&#271;i'&#65533;L&#65533;&#65533;8y/&#65533;&#65533;&#65533;&#65533;!!&#65533;/F&#65533;&#65533;&#65533;{&#1138;&#65533;&#65533;#oq:&#65533;&#65533;&#65533;&#65533;&#65533;&#65533;i&#65533;&"Q&#65533;&#65533;&#401;&&#65533;&#65533;}q&#65533;J&#65533;&#65533;&#65533;$&#65533;&#65533;coH&#46974;&#65533;V&#65533;&#65533;5 x&#65533;>t}(_&#65533;i&#65533;5&#65533;&#65533;`y\ r&#65533;S&#65533;&#65533;	&#65533;&#65533;&#65533;&#65533;&#65533;&#65533;&#65533;&#65533;&#65533;&#65533;&#65533;;6.~D&#65533;lM?P&#65533;n&#65533;x?1l&#65533;dDp	g@4VV|&#65533;cB(#&#65533;Gi&#1958;&#65533;&#65533;&#39178;e&#65533;&#65533;&#65533;&#65533;?&#65533;{&#65533;&#65533;&#65533;&#489;&#65533;h?hO>ye&#65533;Ny&#65533;?&#65533;I3:&#251;&#1035;mq&#65533;&#65533;[&#65533;fN&#1978;d5g&#65533;&#65533;&#65533;&#65533;&#65533;&#65533;&#65533;&#65533;&#65533;&#65533;&#643;/&#65533;&#65533;&#65533;D&#65533;&#65533;&#65533;".&#65533;\&#65533;&#65533;&#65533;&#65533;&#65533;!/<&#65533;&#1923;?&#65533;4&#382;\&#65533; &#65533;T&#65533;&#65533;&#65533;&#65533;&#65533;&#65533;&#65533;&#65533;&#65533;&#65533;&#65533;&#65533;&#65533;	>gu&#65533;&#1919;&#65533;&#65533;&#65533;=&#65533;&#65533;K&#65533;H&#65533;&#65533;&#412;s&#65533;gP.&#65533;l&#1540;U&#65533;&#65533;G]J&#65533;6OA&#65533;&#65533;&#65533;A&#1270;&#65533;&#65533;&#360;&#65533;PrWl&#65533;x/&#65533;x.DGa$Z&#65533;q&#65533;&#65533;,&#1394;&#65533;0DB&#65533;&#65533;z&#65533;EK&#65533;&#65533;&#65533;&#65533;&#65533;>&#65533;#A&#65533;tmM&#65533;GLB$]L&#65533;&#1980;&#65533;&#65533;l&#65533;c&#65533;!(&#65533;"&#65533;H&#65533;^&#65533;|&#65533;wH/&#65533;6&#65533;&#65533;&#65533;'&#65533;qb&#65533;*@Qu&#65533;&#65533;H&#65533;&#65533;B.4&#65533;&#65533;C&#65533;&#65533;-|(a&#65533;&#261;/`&#65533;p&#65533;&#65533;A&#65533;<,(h&#65533;F&#65533;=b&#65533;&#65533;&#1091;I&#65533;,x&#65533;P&#65533;&#65533; &#725; W.h&#38053;&#403;5q&#428;&#65533;&#65533;&#65533;&#987;)&#65533;&#65533;&#65533;P(&#65533;d&#65533;!&#65533;&#65533;&#65533;>&#65533;X&#65533;&#65533;&#856;1`|&#65533; &#65533;'W&#65533;!&#65533;rJ&#65533;&#549;3ba&#65533;&#65533;&#65533;h&#65533;lW&#65533;p&#65533;B*W&#65533;&#65533;#k&#65533;b&#198;XQ&#65533;&#65533;" &#65533;X&#65533;W+&#65533;Z&#65533; c&#65533;&#65533;C&#65533;&#792;q#&#65533;e&#65533;&#65533;EC9Fi"J7&#65533;l:ui&#1380;U3N=6&#65533;&#199;3&#65533;
c&#65533;&#43821;_&#65533;&.9&#400;&#632;+^&#65533;&#65533;`&#65533;rO&#65533;Nl&#65533;&#65533;`&#65533;W&#65533;b&#65533;&#65533;&#65533;&#65533;&#65533;`bx&#65533;+X`&#65533;&#65533;TT]|n&#1157;
/^&#65533;49&#65533;C&#65533;&#65533;+)<&#65533;&:&#65533;&#65533;&#65533;&#65533;&#65533;&#65533;&#65533;&#65533;"&#65533; "&#65533;.*&#65533;&#65533;4Zi$&#65533;,&#65533;)#O2&#65533;&#141;X&#65533;0&#65533;i:&#65533;&[2q&#211;&#65533;&#65533;)&#65533;&#65533;"&#65533;i&#65533;&#65533;&#65533;r&#65533;&#431;h&#65533;+&#65533;&#65533;1'a&#65533;B"&#65533;B;&#65533;&#65533;&#65533;&#65533;&#65533;&#65533;&#65533;&#65533;&#707;&#65533;&#65533; K*&#65533;&#65533;&#65533;&#65533;&#65533;jXa,[!I&#65533;&#65533;&#65533;&#65533;P&#65533;+kn:&#65533;C2&#65533;&#65533;1&#65533;(;n&#65533;&#706;&#65533;&#65533;&#65533;H&#65533;&#65533;F&#65533;&#1756;&#65533;m&#65533;&#1566;cn&#65533;&#65533;zS&#65533;5Gw#tN&#65533;fx,&#65533;&#65533;{n0&#65533;C,&#65533;&#65533;&#65533;&#65533;.&#65533;&#65533;D&#65533;o&#65533;&#65533;*&#65533;H&#65533;@o&#65533;.&#65533;&#65533;&#65533;&#65533;&#65533;&#139;4&#65533;`#0&#65533;&#65533;"&#65533;/&#65533;h"&#65533;z&#65533;A9&#65533;&#65533;&#1412;*&#65533; &#65533;&#65533;r&#65533;&#65533;$&#65533;>&#65533;&#65533;#m3RP&&#65533;p2&#65533;B&#65533;r&#65533;P&#65533;}&#137;(o
&#65533;'v&#65533;z&#65533;&#389;&#65533;&#65533;0&#65533;&#65533;d&#65533;1F&#65533;bX"&#65533;2&#65533;&#65533;r%&#65533;
&#65533;R&#65533;&#65533;&#65533;R-&#65533;&#65533;&#65533;H),&#65533;j&#65533;&#65533;L&#65533;.)%&#65533;&#65533;K0&#65533;tc&#65533;MCG&#65533;
4AE&#65533;3&#65533;&#65533;.&#65533;3&#65533;AW.&#65533;&#65533;&#65533;uy&#65533;&#65533;4el&#65533;&#65533;&#65533;m&#65533;&#65533;&#65533;&#65533;CI&#65533;&#65533;&#65533;&#65533;>^&#65533;c5=&#65533;&#65533;Q&#65533;&#65533;&#65533;&#65533;J<&#65533;&#403;&#65533;&#65533;&b&#65533;j&#65533;&#65533;&#65533;&#65533;E&#65533;D
/&#65533;&#65533;&#65533;&#65533;8&#65533;H&#65533;*&#65533;&#65533;&#65533;!d&#65533;6p&#1655;<VY&#65533;&#65533;&#65533;u&#65533;v&#65533;&#65533;&#65533; &#65533;&#65533;&#360;$&#65533;HJ&#65533;&#65533;U&#65533;&#65533;&#65533;&#65533;]&#415;&#65533;&#65533;&#65533;^-t&#65533;&#65533;&#65533;T&#65533;&#65533;&#65533;&#65533;&#65533; &#65533;b&#65533;&#65533;b&#65533;&#65533;&#65533;L&#65533;&#65533;&#65533; &#65533;&#65533;&#581;&#65533;b&#65533;-%)2&#65533;&#65533;&#65533;&#65533;KL&#65533;&#65533;&#65533;&#65533;&#65533;,&#65533;&#65533;T&#65533;rKM+>U&#65533;&#65533;2&#65533;,>&#65533;&#65533;k&#65533;&#65533;MAcT6&#65533;`&#65533;&#65533;f&#65533;&#65533;&#65533;m.&#65533;&#65533;z42&#65533;&#65533;J&#65533;&#65533;&#65533;&#65533;&#65533;&#65533;&#65533;F&#65533;&#65533;&#65533;k&#39343;&#65533;&#65533;&#65533;S&#65533;f&#65533;&#65533;X&#65533;&#65533;<&#65533;&#65533;&#65533;&#65533;&#65533;qhI&#65533;&#65533;&#65533;&#65533;9&#65533;A&#65533;gkB,V d&#845;Y&#9818;&#65533;
&#65533;7&#65533;d *N&#65533;&#65533;&#65533;4&#65533;&#65533;&#65533;D$&#65533;&#65533; H&#65533;eB&#65533;&#65533;&#1099;*&#65533;&#65533;}E&#65533;&#65533;&#65533;#&#65533;&#65533;Zb&#65533;d&#65533;E&#65533;&#65533;Rz&#1570;&#65533;@f.&#65533;&#65533;X&#65533;c&#65533;&#65533;u%JS&#65533;&#65533;(&#65533;"&#65533;0Q&#65533;
|&#65533;&#65533;&#65533;0G}K_n3&#65533;@&#364;4&#65533;&#65533;&#65533;Lr.5&#65533;&#65533;J&#65533;+#&#65533;p&#65533;&#65533;F&#65533;&#65533;f6&#65533;;`&#65533;&#65533;&#2008;F2oD&#65533;#&#65533;&#65533;&#65533;oI&#65533;c&#65533;&#65533;9M~&#65533;)&#65533;C&#1331;&#65533;&#65533;D2&#65533;&#1759;&#65533;&#65533;c&#65533;V&#65533;+&#65533;y&#65533;&#65533;@;0"_&#65533;&#65533;&#65533;&#65533;,X&#65533;-#r{T&#65533;&#65533;&#65533;p&#65533;HGgK&#65533;&#65533;$C&#65533;&#65533;O"&#65533;&#65533;d^0&#65533;&#65533;&#65533;d&#65533;/&#65533;&#304;)&#65533;&#65533;&#65533;&#65533;0G&#65533;&#65533;&#65533;;&#65533;KQ&#65533;&#65533;"&#65533;&#65533;&#65533;a&#65533;&#65533;&#65533;W&#65533;&#1173;&#65533;|&#65533;&#65533;&#65533;7'&#65533;&#65533;&#65533;&#65533;
sl&#65533;|Qdu&#65533;S&#65533;&#65533;xO&#65533;&#65533;z&#65533;&#65533;MK5>&#65533;J{&#65533;	&#65533;&#65533;&#65533;&#65533;&#65533;N|pt&#65533;&#65533;&#65533;&#1652;4&#65533;;F&#65533;&#65533;&#65533;y&#65533;R9Rjq&#65533;&#65533;&#65533;&#65533;&#65533;&#65533;S&#65533;&#65533;&#65533;:&#65533;&#65533;&#65533;R&#65533;&#65533;&#288;	P &#65533;	;l"&#65533;&#1170;	,&#65533; &#65533;}&#65533;&#65533;w#&#65533;F"4-&#65533;4&#65533;&#65533;VGf&#65533;l&#65533;#&#65533;&#65533;Qe&#65533;&#65533;]&#65533;&#65533;&#65533;B&#65533;2&#65533;5#ye&1tQ3&#65533;&#65533;g~&#65533;+&#65533;QK&#65533;&#65533;&#65533;&#1075;*&#65533;RJk&#65533;pD&#65533;l&#65533;1&#65533;&#65533;&#65533;T&#65533;H&#65533;&#65533;&#65533;"&#65533;&#65533;&#65533;A&#65533;&#65533;xYQ&#65533;e&#65533;=&#65533;&#65533;&#65533;z&#65533;&#65533;&#65533;=%&#65533;F&#65533;&#3279;F3&#65533;s&#65533;&#65533;&#65533;&#65533;&#65533;,&#65533;&#65533;&#65533;"i&#65533;Er&#65533;&#65533;&#65533;k_&#65533;&#65533;%&#65533;<&#65533;&#65533;&#65533;&#65533;&#65533;&#65533;*&#230051;&#65533;&#65533;&#65533;Hz
&#65533;&#65533;&#800;>&#65533;CLaZ&#65533;&#65533;&#65533;&#65533;AIV&#65533;<&#1196;&#1374;&#65533;n&#65533;BP&#65533;&#65533;&#65533;C&#65533;&#65533;&#65533;L&#65533;!]ND&#65533;-&#65533;VNLL&#65533;$&#65533;E&#65533;z&#65533;	&#65533;&#65533;&#65533;q&#65533;&#65533;&#65533;&#65533;&#65533;9&#65533;&#65533;@&#795;c&#725;\w"&#65533;u`X&#65533;*U~&#28793;re(\&#1105;&#65533;FUD&#65533;6&#65533;1&#65533;&#65533;c&#65533;&#65533;&#265;z&#65533;&#65533;^a&#65533;g(&#65533; &#65533;k&#65533;&#65533;jB6&#449;R&#65533;n&#65533;h~&#65533;&#65533;&#65533;&#65533;&#223;b]&#65533;&#65533;Y&#65533;$&#65533;&#65533;#&#65533;&#65533;#&#65533;d&#65533;&#65533;&#65533;]OG]&#65533;&#65533;&#65533;Y&#65533;\n&#65533;&#65533;&#65533;8&#65533;a&#65533;&#65533;LG&#65533;SvE  *A.&#145;Z&#65533;VrE&#65533;&#65533;"u&#65533;C#&#65533;&#1031;&#65533;&#65533;m&#65533;d\&#65533;-&#65533;
&#1861;.&#363;s&#65533;\&#65533;&#65533;L4&#1878;&#65533;&#65533;I&#65533;"&#65533;S&#65533;)&#65533;'jp&#65533;&#65533;k&#65533;}y&#277;&#65533;&#65533;FR&#65533;2P&#65533;fwM&#65533;&#65533;WsqLr&#65533;.&#65533;&#65533;Z&#65533;&#65533;X&#65533;&#65533;,Or&#65533;&#65533;<|3&#65533;&#65533;0&#65533;&#65533;p&#65533;EYCR&#65533;5&#65533;q&#65533;h,&#65533;P!&#65533;&#65533;&#65533;&#65533;&#65533;&#65533;@Kcg';&#65533;&#65533; &#65533;&#65533;&#65533;&#65533;&#65533;J=&#65533;&#65533;&#65533;$&#65533;&#65533;c &#65533;&#65533;%>&#65533;&#65533;tV&#65533;&#65533;.&#65533;s&#65533;D&#65533;91&#65533;8&#65533;&#65533;&#65533;3&#65533;q&#65533;U+&#65533;&#65533;U&#65533;6P&#65533;P&#65533;@G&#65533;o&#65533;&#65533;.&#65533;@&#65533;&#65533;&#65533;
&#65533;&#65533;|&#584;&#65533;kB&#65533;&#65533;s&#65533;c3y&#65533;	C9_)'N&#6155;>_&#65533;"X}E,&#65533;O}&#65533;EG&#65533;]#vk&#65533;#&#65533;&#65533;&#65533;&#65533;&#65533;&#65533;4&#65533;t&#65533;_&#65533;5p&#65533;l&#65533;&#65533;c&#65533;&#1298;&#65533;Y&#65533;>&#65533;cX&#257;&#65533;&#65533;x&#65533;&#65533;&#65533;FN&#65533;&#65533;v&#65533;&#65533;M&#65533;&#65533;ZLc&#65533;_&#65533;&#65533;&#65533;&#65533;&#65533;&#65533;V&#65533;&#65533;A@&#65533;&#65533;*&#1781;&#65533;(&#65533;&#65533;&#65533;&#65533;&#65533;%g&#65533;|C&#65533;7&#65533;m;&#65533;&#65533;&#65533;5HS&#65533;z&#65533;S&#65533;&#65533;G=}&#65533;E&#65533;&#65533;&#65533;&#65533;=Z&#25225;R&#65533;n&#65533;~&#65533;&#65533;'*&#65533;&#65533;*&#65533;y&#1258;&#65533;L&#65533;&#65533;bh&#65533;@&#65533;n(Dv
{&#65533;~&#65533;&#65533;u&#65533;&#65533;DNfDn&#65533;Z,&#65533;F&#65533;G\:&#65533;&#65533;i~&#65533;&#65533;&#65533;@&#65533;	&#65533;&#65533;8&#65533;3&#65533;s,&#65533;B&#65533;&#65533;&#65533;8Y&#65533;m&#1961;B&#65533;Z&#65533;c&#65533;T&#982;3&#65533;&#1244;)&#65533;f%vu&#65533;&#65533;^M&#65533;
&#17836;/u&#65533;0U&#65533;&#65533;a6&#65533;|&#65533;&#65533;&#65533;U&#65533; &#65533;Z8&#65533;&#65533;d&#65533;&#65533;&#65533;&#65533;g&#65533;b9h&#65533;&#65533;&#65533;G&#65533;c8&#65533;P*>BJ&#65533;5&#65533;f&#61601;&#65533;&#65533;A&#65533;&#65533;&#65533;r&g8&#65533;&#65533;&#65533;3{&#1633;&#65533;&#65533;&|&#65533;&#65533;&#65533;z&#65533;&#65533;&#65533;1&#65533;&#65533;&#65533;&#65533;8g&#65533;n
&#65533;&#65533;&#65533;
&#65533;&#65533;	Z&#65533;&#65533;"&#65533;&#65533;&#65533;C$&#65533;4&#65533;&#65533;S[&#65533;z&#65533;K&#65533;6&#65533;:&#65533;&#65533;&#65533;"X>6I&#65533;K&#65533;&#65533;,&#65533;&#65533;&#65533;&#65533;!:&#1403;&#65533;&&#65533;b"&#65533;I$&#65533;K&#65533;R9&#65533;Uj&#65533;&#65533;:Y&#65533;&#65533;,&#65533;&#65533;	&#65533;&#65533;&#65533;&#65533;&#65533;&#65533;&#65533;2&#65533;0&#65533;&#65533;%&#65533;6'&#65533;2-&#65533;&#65533;-3&#65533;&#65533;(&#65533;8\&#65533;\*&#65533;x&#65533;u)&#65533;\&#65533;2&#65533;&#65533;&#65533;m&#65533;&#65533;&#65533;w&#65533;&#65533;&#65533;&#65533;c&#65533;&#65533;q&#65533;	D&#65533;&#65533;&#65533;Cr|&#1633;&#65533;&#65533;Bu&#65533;&#65533;8&#947;X*&#65533;&#65533;&#65533;&#65533;Z'&#65533;&#65533;/9+#2+&#65533;1'&#65533;&#1780;&#65533;X&#65533;,Z&#65533;&#65533;&#1145;t&#65533;1k&#65533;+&#65533;&#65533;/!&#65533;&#65533;4&#5864;&#65533;&#65533;0=&#65533;Ca&#65533;{>Fs&#65533;;&#65533;&&#65533;&#65533;E&#65533;&#65533;&#65533;&#65533;&#65533;&#65533;&#65533;&#65533;=&#65533; &#65533;`&#65533;.&#65533;1,l&#65533;` &#65533;&#65533;&#65533;v&#65533; 2&#1313;&#65533;&#65533;.x&#65533;&#65533;bC'#&#65533;&#65533;&#65533;ZQ-s&#65533;&#65533;t#
	&#65533;p930&#65533;!&#65533;&#165;&#65533;.&#65533;&#65533;.&#65533;&#65533;Gl&#65533;	&#451;	&#65533;1DGd3&#65533;3&#65533;&#65533;&#65533;&#65533;8&#65533;+xK&#65533;[&#65533;&#65533;&#529;&#65533;(&#65533;x1&#65533; &#65533; O4O&#1291;&#1099;&#65533;&#65533;&#65533;&*&#65533;&#65533;&#65533;k&#65533;]&#65533;&#65533;&#65533;;x&#65533;T&#1250;l'v&#65533;&#65533;&#65533;&#65533;&#65533;&#65533;.R&#65533;&#65533;p&#65533;&#65533;8i&#65533;&#65533;*+i&#65533;&#65533;Z<}iJ&#65533;&#65533;&#65533;&#152;&#65533;&#65533;&#65533;&#65533;&#65533;+&#65533;V&#65533;Fh&#65533;&#65533;-&#65533;B&#65533;U&#65533;)&#65533;&#65533;k&#65533;&#65533;8&#65533;/@&#65533;n&#65533;V`&#65533;6&#65533;2:4&#65533;"&#65533;wL&#65533;&#65533;)M&#65533;	j&#65533;j&#65533;
I&#65533;@&#65533;&#65533;&#65533;&#1322;&#65533;8L&#65533;QH&#65533;&#65533;*e"&#65533;z&#65533;&#65533;i&#65533;&#65533;&#65533;&#1052;&#65533;l&#65533;%&#65533;&#65533;L: &#65533;Hy	i&#65533;&#65533; &#1537;@)+&#65533;L#&#65533;)E&#65533;`&#65533;&#65533;2&#382;&#65533;\&#65533;&#65533;&#65533;1r&#65533;&#65533;A#&#65533;y&#65533;&#65533;&#65533;^&#65533;&#65533;&#65533;-:bR&#1629;Hy&#65533; &#65533;#$&#65533;
&#65533;&#65533;&#65533;&#65533;&#65533;&#65533;&#663;&#65533;&#65533;&#65533;&#65533;&#65533;&#65533;&#1896;&#65533;Y&#65533;&#65533;&#171;&#65533;&#65533;&#65533;&#65533;F` &#65533;X&#65533;&#65533;&#65533;&#65533;&#65533;1&#65533;&#65533;$&#65533;&#65533;dKN&#65533;0&#65533;bQ&#65533;`&#65533;&#65533;&#65533;&#65533;&#65533;2"&#65533;&#65533;&#65533;3k&#65533;&#65533;h&#65533;&#65533;:&#65533;~S&#65533;&#65533;/&#65533;N&#65533;IDjH&#65533;"CY&#65533;%&#65533;&#65533;&#65533;&#65533;t1h&#65533;&#65533;K(y&#65533;qHK&#65533;i &#65533;F&#65533;&#273;&#65533;&&#65533;Zr&#614;&#65533;b&#65533;E&#65533;&#65533;&#65533;&#65533;p>&#65533;&#65533;&#65533;&#65533;E&#65533;[$NB&#65533;&#65533;&#65533;"N&#65533;X&#65533;&#2780;&#65533;
+&#65533;&#65533;&#65533;&#65533;&#65533;&#65533;9+&#65533;&#691;&#65533;;&#65533;&#65533;@&#65533;&#65533;&#65533;&#65533;N&&#65533;d&#65533;p&#65533;:m&#65533;&#65533;&#65533;JP@&#65533;&#65533;&#65533;&#65533;1&#65533;ei&#65533;i&#65533;RR&#65533;-)&#65533;&#65533;kK&#65533;&#16665;&#1676;&#65533;	!&#65533;&#65533;&#65533;&#65533;&#65533;;&#65533;&#65533;)&#65533;`&#65533;&#65533; &#65533;&#65533;.&#65533;*&#724;&#65533;7&#65533;3&#65533;&u>K_zdrD"&#65533;Ls&#65533;z&#65533;<&#65533;Cb&#65533;&#65533;&#65533;&#65533;&#65533;L&#1026;q&#65533;S&#65533;&#65533;h&#65533;&#65533;@&#65533;&#65533;4&#65533;&#65533;&#65533;&#65533;XjM&#65533;qJ&#65533;&#65533;&#65533;i&#65533;@1&#65533;l&#65533;_&#65533;&#65533;&#65533;\&#65533;fE&#65533;&#705137;&#65533;&#65533;K&#65533;&#1290;&#65533;&#65533;&#65533;&#65533;jz&#65533;H&#65533;Qu&#65533;"&#65533;&#65533;&#1332;&#65533;E&#65533;&#65533;&#65533;&#65533;B&#65533;&#65533;&#65533;&#65533;D &#65533;&#65533; h&#65533;&#65533;&#65533;&#65533;B}%[YOKsLnc&#65533;W&#65533;&#1015;&#65533;e&#65533;&#65533;&#65533;&#65533;K&#65533;P&#65533;&#65533;&#192;
`&#65533;!&#1791;*&#65533;&#65533;,<;&#65533;&#776;&#65533;	@&#65533;j-m!b&#65533;&#65533;&#65533;&#65533;F|&#65533;'&#65533;&#65533;<iB&#65533; &#65533;&#65533;&#65533;n&#128;D#&#1139;Z XM&#65533;K&#1542;t8&#65533;3&#65533;qI&#65533;&P&#65533;&#65533;Q{T&#65533;&#65533;VnJ$\&#65533;&#65533;a$&#65533;&#65533;q&#65533;M&#65533;&#65533;$R%&#65533;Vk&#65533;&#65533;&#65533;&#65533;D&#65533;&#65533;&#65533;&#65533;k4H&#65533;&#65533;&#65533;	&#65533;&#65533;&#65533;X&#747;8&#65533;&#65533;R&#1865;&#65533;&#65533;&#65533;+h&#65533;X&#65533;&#65533;&#65533;&#65533;&#65533;&#65533;&#65533;$x5O&#65533;&#65533;&#65533;z-T&#655903;2&#65533;&#65533;s|&#65533;5&#65533;&#65533;M&#65533;&#65533;`&#65533;&#65533;&#65533;&#65533;&#65533;&#65533;&#65533;&#65533;&#65533;&#65533;&#65533;&#65533;&#65533;&#65533;&#65533;&#65533;z&#65533;&#65533;0&#65533;H&#65533;d&#65533;&#65533;t&#65533;
&#65533;i@d&#65533;&#65533;m&#65533;&#65533;)[&#663;|Y&#65533;k&#65533;&#65533;&#65533;1X'&#65533;I&#65533;]&#65533;&#65533;]8&#65533;3&#65533;Z]&&#65533;&#65533;*sUU&#65533;&#65533;RE&#65533;&#65533;&#65533;`&#65533;<j&#65533;9J&#65533;!&#65533;&#65533;&#65533;k&#65533;M&#65533;&#65533;&#65533;&#65533;h"-&#65533;(K&#65533;&#65533;&#489;&#65533;GMJ&#65533;&#65533;q&#65533;*&#65533;Pe&#65533;&#65533;&#1130;&#65533;&#65533;&#65533;&#65533;{$&#65533;&#65533;1&#65533;,&#65533;o&#65533;&#65533;zT&#65533;&#65533;4&#65533;&#65533;F&#65533;<&#65533;&#65533;&#65533;&#65533;k&#65533;n&#65533;-&#65533;&#65533;+)D&#65533;E&#65533;&#65533;&#65533;Y&#65533;&#65533;&#65533;&#65533;b"&#65533;X{K&&#65533;&#1808;:cL&#65533;&#301;&#65533;&#65533;-&#1353;&#65533;&#1579;&#65533;&#65533;P&#65533;a_&#65533;&#1303;xK&#65533;&#65533;&#65533;&#65533;&#65533;,&#65533;&#65533;r&#65533;&#65533;&#65533;Y&#65533;&#65533;C&#65533;YB 1&#1537;FB&#65533;A2-&#32998;&#65533;&#65533;J&#65533;&#1273;&#65533;qt&#65533;&#65533;&#65533;&#1709;_&#65533;e&#65533;ieB&#65533;&#65533;&#65533;Z&#65533; &#65533;&&#1546;&#65533;aH&#65533;&#65533;h&#136;ZH&#65533;y[`&#65533;F&#65533;&#65533;<&#65533;9&#65533;&#65533;&#65533;v)f&#65533;;,,&#65533;&#65533;a&#65533;K&#65533;&#1801; A&#65533;.3&#65533;&#65533;T3&#65533;-y&#65533;qei7&#65533;&#776;&#65533;`&#65533;&#65533;hX&#65533;&#65533;&#65533;&#65533;&#65533;&#65533;&#65533;&L=&#65533;&#65533;M&#65533;@L&#65533;&#65533;e&#434;,/)&#65533;X&#65533;1&#65533;&#65533;&#65533;&#65533;&#65533;&#65533;p&#65533;&#1180;
&#65533;^&#368;;&#65533;/ &#65533;tX&#65533;m&#65533;,&#65533;&#65533;&#65533;&#65533;h&#65533;L&#65533;B`%&#65533;&#65533;&#65533;&#65533;&#65533;&#65533;#&#65533;&#65533;=&#65533;P&#248;&#65533;!}:&#65533;M&#65533;&#65533;1&#65533; &#65533;eJ&#65533;D21&#65533;6hu&#65533;&#1456;&#65533;i{&#65533;&#1642;Z&#65533;X&#65533;&#65533;&#65533;&#65533;&#65533;&#65533;r&#65533;Lh&#65533;&#65533;&#65533;g&#65533;_ B7&#65533;?&#1642;&#65533;w&#65533;z5&#65533;e&#65533;&#65533;d&#65533;&#65533;&#65533;,HX&#65533;#X;XR"&#65533;qZ.}&#65533;&#65533;A7&#65533;&#65533;`1;L#&#65533;Ho&#65533;&#65533;]u#&#65533;&#65533;Xn&#65533;&#65533;&#65533;!&#65533;&#1815;&#65533;F/&#65533;ra&#65533;Q&#65533;&#65533;e<&#65533;&#65533;&#65533;&#65533;&#65533;av&#65533;&#65533;&#65533;&#65533;P&#65533;&#65533;[P&#65533;6&#65533;&#65533;qPQ&#65533;&#65533;&#65533;q&#65533;1M IP&#65533;&#65533;&#65533;&#65533;V4&#65533;&#65533;&#1555;-&#65533;&#65533;&#65533;1S&#65533;&#65533;Xk.&#65533;(&#65533;&#65533;5&#65533;&#65533;3&#65533;<&#65533;Sh*&#65533;&#326136;/&#65533;&#65533;]&#65533;@*&#65533;&#65533;&#65533;&#65533;&#65533;&#65533;!&#65533;,&#65533;a/\&#65533;&#65533;T&#65533;&#65533;&#65533;&#65533;&#65533;&#65533;x&#65533;e&#65533;hTQW&#65533;&#65533;UU&#65533;&#1263;z&#65533;~5&#65533;&#65533;%7(&#65533;y&#65533;&#65533;bi2k&#65533;&#65533;&#65533;<&#836;&#65533;&#65533;&#65533;)&#65533;Xl&#65533;	&#65533;&#65533;&#1303;8&#65533;&#65533;`b&#65533;l/&#65533;&#65533;G&#65533;&#65533;z&#65533;3&#65533;b_H&#65533;f&#65533;&#65533;K &#65533;"Z"&#65533;&#65533;&#65533;&#1570;.p&#65533;:h&#65533;tH&#65533;G&#33198;&#65533;&#65533;z&#65533;&#65533;1PQI&#1537;][(&#65533;0&#65533;&#65533;&#65533;&#65533;&#65533;&#1951;&#65533;1&#65533;BQ&#65533;&#375;N0Ri&#65533;{&#65533;{V=&#65533;na,)&#65533; x&#65533;N&#65533;&#65533;&#65533;$&#65533;&#65533;A&#65533;&#612;&#65533;&#65533;~&#65533;2&#65533;T0V&#65533;&#65533;&#65533;&#315; &#633;5&#65533;k&#65533;C&#65533;&#65533;&#65533;&#65533;&#65533;&#184;&#65533;l5&#65533;2&#65533;&#65533;h&#65533;&#65533;&#1179;
&#65533;&#65533;&#65533;m2I&#65533;&#65533;5&#65533;&#65533;&#65533;&#65533;F&#65533;V7&#65533;&#65533;&#65533;`&#65533;&#65533;&#65533;&#65533;&#65533;wk&#65533;&#65533;&#65533;.&#65533;c!&#65533;!O-a&#65533;`&#65533;&#65533;]&#65533;H8;t&#4905;6&#65533;&#59513;&#65533;HF&#65533;nN&#65533;&#65533;P83Q	>&#65533;&#65533;rH&#65533;ZH&#65533;m8&#65533;t&#65533;&#1541;~B&#65533;p&#65533;&#65533;|&#65533;a&#65533;&#65533;N^&#1676;(&#65533;&#65533;B&#65533;pb&#65533;&#65533;C&#65533;&#65533;&#65533;1&#65533;&#65533;P&#65533;&#1835;&#65533;&#65533;&#65533;%@)m&#343;&#65533;\&#65533; &#65533;$&#65533;.&#65533;G&#65533;&#65533;`}]&#65533;*&#65533;&#65533;Y&#644;&#65533;7p &#65533;&#65533;&#65533;c&#65533;[&#65533;&#65533;	4&#65533;&#65533;l&#65533;:&#65533;]d:&#65533;!J&#65533;&#65533;SI&#65533;&#65533;Px&#65533;*&#65533;&#1108;&#65533;.ga&#65533;!De&#65533;E&#65533;&#65533;&#65533;i&#65533;b&#65533;&#65533;&#65533;&#65533;&#65533;&#65533;eB&#65533;!.zQ&#65533;&#65533;&#65533;I&#65533;&#65533;d&#65533;&#65533;A0g4&#65533; a&#65533;&#65533;Q&#65533;&#65533;WX&#65533;{>&#65533;FZ&#65533;!p&#65533;/&#65533;W&#65533;&#65533;t&#1541;0&#65533;~@&#65533;q8W&#65533;LK&#65533;&#65533;&#65533;&#65533;
_n&#65533;t&#65533;&#65533;#6&#65533; &#65533;&#65533;&#65533;&#65533;&#910;Io&#65533;&#65533;3+LK$H&#65533;&#65533;&#65533;{l&#65533;e&#65533;A
&#65533;M&#65533;&#65533;&#65533;&#65533;y &#65533;r&#65533;&#65533;$&#65533;A;&#65533;&#65533;&#65533;&#65533;&#65533;,&#65533;&#65533;&#65533;%C&#65533;&#65533;&#65533;&#65533;&#65533;&#65533;&#65533; &#65533;	z&#1232;w=&#65533;&#65533;&#10224;&#65533;&#65533;z&#65533;"&#65533;&#65533;8(&#65533;%cK?&#65533;3&#65533;Zb&#65533;Su"&#65533;?n&#65533;&#65533;&#65533;T&#65533;&#65533;
&#65533;&#65533;&#65533;&#65533;e&#65533;&#131;&#65533;8&#65533;&#65533;&#65533;Xv!&#65533;&#65533;}C&&#65533;&#65533;&#65533;&#65533;&#65533;&#65533;W&#65533;&#1468;&#65533;&#65533;-h&#65533;|&#65533;&#65533;|&#65533;&#65533;7&#65533;&#65533;%&#65533;&&#65533;?\(&#65533;20&#65533;}&#65533;&#65533;q &#65533;4&#65533;zX&#65533;|^lC9u&#65533;&#368;X&#65533;m&#65533;&#65533;&#65533;f&#65533;&#65533;&9&#65533;&#65533;&#65533;hIwV$&#65533;Ry&#65533;&#65533;&#216;`&#65533;@+&#65533;&#65533; &#65533;&#65533;&#1663;&#65533;)&#65533;1&#65533;&#65533;i&#65533;@&#65533;C	tN&#65533;&#65533;;j_ j/r&#65533;&#65533;}&#65533;&`&#65533;&#65533;Q&#65533;&#65533;2&#65533;&#65533;S&#1190;c&#65533;&#65533;<H?&#65533;e&#65533;W&#65533;w&#65533;&#65533;&#65533;&#65533;Fz&#65533;&#65533;&#65533;&#1055;&#65533;X&#65533;&#65533;&#65533; OV&#65533;3&#65533;&#65533;&#65533;&#65533;&#65533;&#65533;&#65533;u&#65533;&#65533;&#65533;a&#65533;&#65533;&#65533;>X&#65533;&#65533;&#65533;&#65533;
\&#65533;0!&#65533;&&#65533;&#65533;a#F&#65533;2>4&#65533;!&#65533;	0&#65533;<&#65533;&#65533;&#65533;b&#65533; &#65533;%&#65533;D &#65533;q&#65533;s&#65533;	X&#65533;&#65533;y&#65533;
,_&#65533;8=&#65533;`&#8395;+\&#516;a&#65533;I&#65533;^&#65533;&#65533;&#65533;&#65533;CO:oXtj&#65533;Ah&#65533;&#65533;L&#65533;&#65533;&#65533;4&#65533;&#65533;!V&#65533;u&#65533;R&#65533;&#698;t&#40092;&#65533;v&#65533;L&#65533;{&#65533;(&#65533;&#65533;&#65533;R&#65533;ru>&#65533;&#65533;&#65533;&#451;W>&#65533;Xp&#65533;&#65533;&#65533;#+dY&#65533;&#65533;&#65533;&#65533;'=l	&#65533;"&#65533;O?&#912;&#65533;1j&#65533;*U&#1221;&#65533;&#65533;&#130;&#65533;8/t`&#65533;Bn&#65533;&#65533;&#65533;&#65533;&#65533;&#65533;i&#65533;&#65533;.oT&#65533;A&#65533;&#65533;&#65533;
4P &#65533;&#65533;&#65533;&#65533;S?&#65533;p&#65533;&#65533;&#387;0&#65533;x&#201;&#65533;&#65533;W&#65533;8&#65533;9SE&#65533;&#65533;&#65533;&#65533;&#65533;{7n&#65533;[&#65533;7iR&#65533;&#65533;/O&#65533;_Y0&#65533;&&#65533;C&#65533;M&#65533;&#65533;j&#65533;I&#1312;&#65533;}$E&#65533;&#65533;&#65533;%&#1140;QK&#65533;&#65533;Q_&#65533;&#65533;u&#65533;2&#65533;c&#65533;Crp&#65533;&#65533;,&#65533;&#65533;G_.&#1072;Bq&#65533;5&#65533;qtQ&#65533;<&#65533;&#65533;&#65533;&#65533;&#65533;]`I:&#65533;&#1312;&#65533;&#65533;&#65533;&#65533;[p&#65533;%!&#65533;&#65533;&#65533;	&#65533;1&#65533;&#65533;Nj&#65533;&#65533;b}&#65533;&#65533;K&#65533;&#349655;&#65533;e&#65533;E(Yk&#65533;t&#65533;H&#65533;&#65533;&#65533;&#65533;CW&#65533;j&#65533;&#65533;&#1536;&#65533;	B}&#65533;&#65533;E4&#65533;i&#65533;f&#65533;n&#65533;&#65533;&#65533;ic&#65533;8C5@&#65533;TC&#65533;&#65533;Aw&#65533;r&#65533;&#65533;6&#65533;u&#65533;&j&#65533;iq&#65533;G"&#65533;&#65533;0Col&#138;*&#65533;&#65533;#W&#65533;7&#65533;u&#65533;&#65533;f&#65533;-&#65533;&#65533;{&#65533;&#65533;gI&#65533;&#65533;4&#65533;"&#65533;&#65533;&#65533;$&#65533;D&#65533;e&&#65533;D&#65533;VD	]K&#65533;&#65533;&#65533;p&#65533;I(&#65533;&#65533;&#65533;q&#65533;&#660;A&#65533;,&#65533;&#65533;8&#65533;d&#65533;N&#65533;D#	!z&#65533;BO&#65533;&#65533;&#65533;,qT9&#65533;'&#65533;&#65533;B\!&#65533;`&#65533;!4&#65533;
'U&#65533;s%&#65533; &#65533;9&#280;&#65533;I=&#65533;&#65533;&#65533;o	&&#65533;&#65533;&#65533;[q&#1893;&#1207;`&#65533;k&#65533;&#65533;v&#65533;e&#65533;C`*&#65533;&#65533;&#65533;&#65533;&#65533;&#65533;&#65533;a&#65533;dt&#65533;&#65533;&#65533;j&#65533;&#65533;&#65533;&&#65533;~:4&#65533;{&#65533;&#65533;&#65533;4&#65533;!&#65533;&#65533;&#65533;&#65533;:nf&#65533;&#65533;h&#65533;&#65533;ik&#65533;b&#65533;1&#65533;C.&#65533;&#65533;&#65533;E&#65533;&#65533;57&#65533;E&#65533;@&#65533;Z&#1472;PgG^/56&#65533;P&#65533;&#65533;'&#65533;&#65533;&#65533;J(v|&#65533;*&#65533;d&#65533;&#65533;k&#65533;fQC&#65533;5&#65533;&#65533;f&#65533;v1&#65533;_&#65533;u&#65533;&#65533;&#65533;98&#65533;B&#65533;Q{&#65533;Fj&#65533;Q&#65533;&#65533;N&#65533;Qw&#65533;&#65533;&#65533;J&#65533;r~&#65533;&#65533;&#1817;&#65533;&#65533;&#65533;&#65533;&#65533;&#65533;r&#65533;4&#65533;dr&#65533;(&#65533;&#65533;&#65533;1&#65533;PcO+&#65533;0&#65533;[eQ$&#65533;&#65533;a&#65533;R&#65533;&#1156;&#1892;O &#1156;#;p&#65533;&#65533;p&#65533;&#65533;7&#65533;&#65533;&#1900;&#65533;r1&#65533;J[&#1183;e&#65533;-&#65533;5&#65533;&#65533;#pj29&#65533;e&#65533;?&#65533;!I
&#1192;&#65533;A&#65533;P3&#65533;&#65533;&#65533;U4&#65533;X \rjV&#65533;&#65533;&#65533;&#65533;<&#65533;&#65533;4&#65533;I&#65533;[\&#65533;&#65533;&#65533; N	Ar&#65533;&#65533;&#65533;&#65533;&#65533;(`&#65533;y&#65533;.&#65533;&#65533;&#329;&#65533;f&#65533;&#65533;R&#65533;&#65533;&#65533;N &#65533;&#65533;&#65533;C&#65533;P#D
&#65533;&#65533;j&#65533;|&#473;&#65533;a@&#65533;&#65533;&#65533;&#1329;&#65533;&#65533;T&#65533;u&#65533;&#65533;j&#65533;-j"i&#65533;t-&#65533;i4&#65533;&#1761;h&#65533;&#65533;&#65533;4&#65533;D^&#65533;&#65533;&#65533;Kn&#65533;&#65533;C`)nqoX&#65533;&#65533;B_&#65533;&#65533;&#65533;&#65533;&#65533;<&#65533;"&#65533;&#65533;Vp!@&#65533;-C&#65533;&#65533;A&#65533;d&#65533;q&#65533;&#65533;&#65533;8,1&#65533;}&#65533;#&#65533;&#65533;&#65533;F&#1431;,&#65533;$Z&#65533;&#65533;&#65533;r?&#356;&#65533;K^J&#65533;L^B&#764;T&#65533;1)&#65533;&#65533;&#65533;&#65533;&#65533;l&#65533;7&#626;&#65533;$&#65533;+&#65533;MfR&#65533;)&#65533;&#65533;&#65533;"
&#65533;3k&#65533;m&#65533;&#65533;&#65533;&#65533;-&#65533;&#65533;T` &#65533;&#65533;&#65533;fk&#65533;asB&#65533;&#65533;&#44045;X\sL,o&#65533;&#65533;A
ph+&#65533;2&#65533;8x&#65533;U&#65533;B&#65533;`1&#65533;"&#65533;&#65533;&#65533;&&#65533;'IM;W&#65533;&#65533;B#&#65533;&#896;N#&#65533;&#65533;Hg&#65533;4:(#Ac&#65533;D(&#65533;.&#65533;&#65533;&#65533;&#65533;?&#65533;15&#65533;&#65533;&#65533;PW&#65533;&#65533;&#65533;F 8`K&#65533;|&#65533;I+&#65533;)&#65533;&#65533;&#65533;!PF)z&#65533;&#65533;&#929;&#65533;.Hc&#65533;x&#65533;88Yi&#65533;DP&#65533;&#65533;vf&#65533;U&#1964;&#65533;&#65533;&#65533;j,&#337426;+]&#65533;&#65533;&#65533;&#65533;-&#65533; &#65533;7&#65533;23]&#65533;:&#65533;&#65533;4&#65533;Yg&#65533;&#65533;&#555;jj&#65533;&#65533;]&#65533;U4&#65533;&#65533;&#65533;4&#65533;M8D&#65533;&#65533;,`6(&#65533;N&#65533;&#65533;&#65533;&#65533;|J&#65533;&#977;N&#1698;&#65533;8&#65533;2&#65533;&#65533;&#65533;	r&#65533;&#65533;&#65533;pb&#65533;&#65533;&#65533;&6q&#65533;3&#65533;a	+&#65533;&#65533;&#65533;&#65533;&#65533;&#65533;&#65533;&#65533;4&#65533;&#1195;+tA&#65533;&#65533;\&#65533;&#65533;&#986;&#65533;D;&#1401;N2&#65533;&#65533;&#65533;t&#65533;&#65533;\V&#65533;#&#65533;&#65533;VC&#65533;s&#65533;&#65533;&#65533; &#65533;H&#1957;&#65533;&#65533;D&#65533;&#65533;&#65533;S&#65533;&#65533;F&#65533;&#65533;K\B&#65533;&#65533;&#65533;q&#65533;&#65533;e&#65533; &#65533;H1i&#65533;.!u&#65533;&#65533;&#65533;&#65533; &#65533;HT&#65533;&#65533;4s&#65533;&#65533;&#65533;&#1815;&&#65533;mU;3	&#65533;2&#65533;&#65533;v&#65533;Z&#65533;}&#65533;&#65533;&#65533;&#65533;&#65533;
w &#65533;p&#65533;&#373;2&#65533;2&#65533;&#65533;pY&#65533;9Yf3&#65533;z&#65533;F&#65533;&#65533;N&#65533;&#65533;&#65533;Qj&#65533;M&#65533; Y^*&#493;qM'e&#65533;&#65533;6FT8&#65533;M0&#18905;&#65533;
]HC&#65533;4&#65533;	O.X&#65533;&#65533;&#65533;s&#65533;D&#65533;UgT&#65533;"&#65533;&#65533;&#65533;&#65533;&#65533;&#65533;8\b`r&#65533;%&#65533;Nt&#65533;5&#65533;&#65533;b&#1146;&#65533;&#65533;W3&#65533;_&&#65533;&#65533;2P&&#65533;&#65533;[\&#65533;-&#65533;B&#65533;z`&#65533;j&#65533;3`!-&&#65533;&#65533;[&#65533;&#65533;,&#65533;b&#65533;&#65533;,&#65533; &#65533;!P&#65533;2/&#65533; [&#65533; &#65533;&x#&#65533;&#65533;&#65533;>&#65533;&#65533;&#714;x,&#65533;&#65533;&#65533;`Tk&#65533; &#65533;&#65533;&#65533;~&#405;&#65533;_P&#65533;&#65533;&#65533;hp&#65533;&#65533; v&#65533;&#65533;#Q&#65533;&#65533;&#65533;N8N&#65533;2(j$eWOmy 7&#65533;&#65533;&#65533;&#65533;6&#65533;Bp!&#65533;&#65533;&#65533;&#10153;a[&#65533; &#65533;&#65533;T&#65533;&#65533;&#65533;&#65533;'&#65533;a&#65533;&#65533;2&#65533;*&#65533;&#65533;	^&#65533;&#65533;&#65533;`&#65533;&#65533;&#65533;&#65533;&#65533;&#65533;M&#65533;xe&#65533;&#1850;5X&#65533;&#65533;PeB&#65533;&#65533;&#65533;M&#65533;n&#65533;&#65533;&#65533;(*	q&#65533;+&#65533;&#65533;J &#65533;&#65533;&#65533;&#65533;&#65533;d?&#65533;&#65533;&#65533;&#65533;&#65533;&#65533;&#65533;,b0:aKd*IX&#65533;|&#65533;&#65533;&#65533;$&#65533;(l&#65533;&#65533;&#65533;xda_&#65533;&#65533;q&#65533;&#65533;s&#148;&#65533;&#65533;&#65533;&#65533;&#65533;&#44057;/Y&#65533;&#65533;[&#65533;&#65533;j?&#65533;ZMx&#65533;&#65533;&#748;?vU&#65533;il&#65533;&#34962;Vm-&#65533;&#65533;&#65533;&#65533;KP*&#65533;BP&#65533;t&#65533;p&#65533;&#65533;&#65533;&#65533;&#65533;=M&#65533;ws~&#65533;&#65533;&#65533;&#65533;9&#65533;&#65533;T&#65533;3&#65533;un$.&#65533;j&#65533;&#65533;&#65533;v&#65533;&#65533;p&#65533;z&#65533;No&#65533;t&#65533;S&#65533; !&#65533;A`&#65533;	&#65533;&#65533;R&#65533;AJ&#65533;&#65533;X%*&#65533;&#65533;&#271;u&#65533;e&#65533;,&#65533;fnD&#65533;Gw=&#65533;	E|%&#65533;&#65533;DM&#65533; 8O&#65533;&#65533;X'&#65533;&#65533;b&#1190;&#65533;&#1312;Y&#65533;\&#65533;H&#65533;&#65533;&#65533;0&#65533;&#65533;%&#65533;r&#65533;&#65533;&#65533;-#&#65533;@&#65533;g&#65533;&#65533;&#65533;&#65533;&#65533;&#65533;*&#65533;&#65533;
Y&#65533;&#65533;,&#65533;&#65533;"L&#65533;&#65533;4e0&#65533;&#65533;:dY&#65533;&#937;~&#65533;]^&#65533;&#65533;o&#65533;.&#65533;&#65533;f&#65533;&#65533;K&#65533;*&#65533;&#65533;c&#65533;GA&#65533;&#65533;cL&#65533;&#65533;&#65533;PTw&#65533;`EPY&#65533;&#65533;Y]&#65533;&#65533;&#65533;&#65533;J&#65533;@&#65533;$&#65533;e&#65533;&#65533;&#65533;F&#65533;&#65533;&#65533;t\&#65533;&#65533;&#65533;G^T&#65533;\,&#65533;&#65533;Y&#65533;A&#65533;&#592;&#65533;8&#65533;s$Ch&#65533;j&#65533; I&#65533;Bt4&#65533;&#65533;A&#65533;&#65533;&#65533;*p&#65533;t&#65533;@&#528;&#65533;&#65533;X]&#65533;L&#65533;H&#65533;M&#65533;&#65533;&#65533;pq IMD%&#65533;&#65533;5`HH&#65533;&#65533;d&#65533;&#65533;&#65533;&#65533;h&#65533;J_&#65533;p&#65533; &#65533;&#65533;&#65533;)x&#65533;6&#65533;&#65533;!&#65533;Z&#65533;&#65533;&#65533;d&#65533;$X&#65533;&#65533;&#65533;&#65533;+P&#1705;qD@Bh&#65533;PI&#65533;&#65533;&#65533; &#65533;&#65533;&#65533;&#65533;^K&#65533;&#65533;\&#65533;	&#65533;&#65533;&#65533;VA&#65533;&#65533; &#65533;&#65533;&#65533;&#65533;Vf&#65533;`K&#65533;&#65533; AK&#65533;H&#65533;/&#65533;&#65533;&#65533;&#12888;&#65533;X&#65533;39K.g`&#1423;%&#65533;&#65533;&#1040;&#65533;`&#65533;&#65533;b&#65533;A&#65533;&#65533;&#65533;O&#65533;&#65533;&#65533;&#65533;]Ne&#65533;J&#65533;&#65533;F_&#65533;O&#65533; X&#1964;&#65533;&#65533;'&#65533;&#65533;&#65533;
&#65533;&#65533;&#65533;0[&#65533;&#65533;&#65533;&#65533;&#65533; [&#65533;K&#65533;&#65533;!F&#65533;=F&#65533;&#65533;Iq&#65533;i&#65533;&#65533;&#65533;N&#65533;<]a&#65533;,&#65533;&#65533;M&#65533;E&#65533;&#65533;|(&#65533;B/&#65533;&#65533;)P&#65533;p&#51295;&#65533;c&#65533;C&&#1021;&#65533;&#65533;`&#65533;\&#65533;`&#65533;&#65533;&#65533;LS&#65533;@&#65533;&#1985;&#65533;&#65533;t&#65533;%&#65533;Kq&#65533;&#65533;&#65533;[&#65533;&#65533;%&#65533;&#713;&#65533;L&#65533;&#65533;&#65533;%&#65533;&#65533;[&#65533;-&#512;!&#65533;+&#65533;&#65533;,>Sv&#65533;D3E&#65533;&#65533;&#65533;
&#65533;t&#65533;s&#65533;&#65533;&#65533;&#65533;&#1500;&#65533;B(&#65533;d&#65533;S&#65533;&#784;&#952;&#65533;&#1476; &#65533;@&#65533;$&#65533;:Icr&#65533;&#65533;}l&#65533;H&#65533;t&#65533;|&#65533;&#65533;&#851;&#65533;%'&#769;OAZ&#65533;FkUc&#65533;I&#1773;c&#65533;&#65533;[&#65533;\&#65533;&#65533;U&#756;&#65533;&#65533;P~Q&#65533;GD&#65533;&#65533;&#65533;[&#65533;&#65533;&#65533;&#65533;&#65533;&#65533;&#65533;&#65533;&#65533;&#65533;&#65533;&#65533;!&#65533;&#1534;&#65533;&#65533;&#65533;8&#65533;&#65533;&#65533;l&#65533;6&#65533;&#65533;.H&#65533;4&#65533;%Y|&#65533;&#65533;x&#65533;S&#65533;	&#65533; {lZ&#65533;VBQ&#65533;&#65533;&#65533;&#65533;5&#65533;R&#65533;&#65533; &#1857;&#65533;&#65533;H&#65533;KJ&#65533;&#65533;) A&#65533;`V'&#65533;&#65533;N&#65533;U&#65533;9J&#65533;&#65533;b&#65533;&#65533;&#65533;o&#65533;&#65533;Ct&#65533;Kc&#65533;)&#65533;&#65533;@&#65533;&#5121;&#65533;&#327;&#65533;5j&#65533;&#1480;&#65533;
&#65533;&#65533;b&#65533;&#65533;z&#65533;&#463;&#65533;&#65533;0&#65533;\&#65533;*&#65533;&#65533; 6&#65533;|9&#65533;*&#65533;&#65533;&#65533;eTYE
&#65533;&#65533;&#65533;9&#65533;&#65533;&#65533;[&#65533;&#65533;&#65533;Y&#65533;U&#65533;&#65533;&#65533;&#65533;b&#65533;b<*&#65533;L&#65533;&#65533;_&#65533;&#65533;bh&#65533;*r&#65533;UD]I&#65533;&#65533;-lh&#65533;&#65533;&#65533;_(&#65533;&#65533;&#65533;&#65533;K4&#65533;L&#65533;&#65533;t)&#65533;&#65533;6&#65533;&#65533;dB&#65533;&#901;4&#344;,$&#65533;&#65533;&#65533;&#577;`&#65533;k&#65533;&#65533;&#65533;}&#65533;&#65533;&#65533;`&#65533;&#65533;&#65533;&#65533;R&#65533;t&#65533;&#65533;dP3&#65533;G&#65533;X&#65533;&#65533;f&#65533;u&#65533;'j&#65533;ev&#65533;C&#65533;&#1955;&#65533;b&#65533;&#65533;DK4&#65533;&#1453;#f&#65533;N&#65533;&#65533;
m&#65533;m&#65533;&#65533;%&#65533;B&#65533;&#65533;k&#65533;&#65533;J&#65533;r&#65533;gY~M&#65533;&#65533;&#65533;&#1763;&#65533;5&#65533;g&#65533;&#65533;&#65533;d&#1076;&#65533;K$&#65533;c &#65533;&#65533;&#65533;&&#65533;&#65533;*&#65533;&#65533;y&#65533;A{a&#65533;&#65533;Y&#65533;&#65533;	~P&#65533;4&#65533;&#65533;&#65533;&#65533;*M&#65533;dl&#65533;&#65533;>R&#65533;GPf&#65533;&#65533;&#65533;\x&#65533;J&#65533;&#65533;.Y&#65533;gk&#65533;&#65533;-&#65533;&#65533;&#65533;A+P&#65533;L	&#65533;,&#65533;j>&#65533;_&#65533; Y&#65533;T&#65533;B(&#65533;8&#65533;&#65533;&#65533;&#65533;DZ| &#65533;\/&#65533;B+0&#65533;&#65533;&#65533;&#65533;&#65533;Yl\&#65533;qr&#65533;p-&#65533;A&#65533;b&#65533;&#65533;|&#925;&#65533;F&#65533;!W&#65533;)u~&#65533;G&#65533;S&#65533;i&#65533;p&#65533;Y=u:&#65533;&#65533;&#65533;&#65533;[&#65533;y&#65533;&#65533;&#65533;b&#65533;&#65533;CDJ	&#65533; $&#65533;&#65533;&#65533;&#65533;P&#1613;&#65533;&#65533;&#65533;&#65533;&#65533;aD f&#65533;p&#65533;u&#65533;&#1063;&#65533;&#65533;:&#65533;&#65533;&#65533;&#65533;XK&#65533;&#65533;&#65533;&#1491;&#65533;J=&#65533;&#65533;&#65533;&#65533;&#65533;&#65533;V}&#65533;&#65533;it&w&#65533;E&#132;L&#65533; &#1755;&#65533;*EAyT&#65533;,|&#65533;I&#65533;&#65533;&#65533;e'g&#65533;&#65533;&#65533;&#65533;#&#65533;&#65533; &#65533;A&#65533;&#65533;&#65533;'&#65533;A&#65533;&#65533;{&#65533;@&#65533;E"&#65533;DX&#65533;&#65533;&#65533;	&#65533; &#65533;9&#65533;&#65533;V&#65533;&#65533;<E&#1281;.&#65533;.&#65533;)&#65533;&#65533;&#65533;@[eg&#65533;)&#65533;%&#65533;&#65533;p&#65533;E&#65533;_&#65533;Y&#65533;P&#65533;o&#65533;&#599;J&#65533;&#65533;.&#1071;&#65533;Dhx&#65533;od&#1285;&#65533;h$&#65533;)&#65533;&#65533;&#65533;&#65533;u&#65533;U&#65533;&#1159;&#65533;F&#65533;&#65533;i|$$&#65533;H&#65533;JsLj8i&#65533;&#65533;|G7i&#65533;C&#65533;[&#65533;Xj&#65533;`etH&#65533;&#65533;&#65533;_&#65533;&#65533;&#65533;&#65533;&#65533;`A&#65533;jy&#65533;,&#65533;&#65533;.ek&#65533;&#65533;w&#65533;&#65533;f&#65533;)&#1899;&#65533;*&#65533;&#65533;&#9362;&#65533;&#65533;M&#65533;&#65533;*&#65533;dT&#65533;&#1316;!dHH&#65533;ym&#65533;&#65533;
yA&#65533;&#65533;&#65533;,|&#65533;L&#65533;p&#469;dA&X&#65533;4&#1894; &#65533;&#65533;&#65533;!%&#65533;
&#257;.&#65533;&#65533;,&#65533;+&#65533;B+&#65533;&#65533;&#65533;&#65533;&#65533;&#65533;h&#65533;X&#65533;&#65533;&#65533;zT&#65533;.&J&#65533;-&#65533;g&#65533;_&#65533;m&#65533;&#29121;&#65533;&#65533;&#65533;tP&#65533;*,&#65533;&#65533;&#65533;&#1208;&#65533;&#65533;b5&#150;&#65533;&#65533;&#65533;b&#65533;m&#65533;&#65533;&#65533;&#65533;6$aVt&#65533;"AP&#65533;YzS\&#65533;&#65533;bm&#65533;/^&#65533;&#65533;&#65533;&#65533;)&#65533;&#65533;&#65533;O&#65533;y&#65533;
&#65533;]&#65533;, &#65533;,&#514;&#65533;|A$!&#65533;&#65533;&#65533;&#65533;&#65533;=l~Lm&#626;xg&#65533;<

C&#65533;+F}p&#1606;&#65533;)&#65533;&#65533;&#65533;&#65533;D&#65533;&#65533;&#65533;&#65533;J&#65533;&#65533; v&#65533;&#65533;\\&#65533;L$A.B'IB&&#65533;&#65533;&#65533;&#65533;&#65533;Z&#65533;&#65533;&#65533;l,&#65533;,Tp&#194;.&#65533;B&#65533;&#65533;&#65533;&#65533;&#489;&#65533;&#65533;&#65533;&#65533;&#65533;'W&#65533;&#65533;c&#65533;J&&#65533;&#65533;Y&#65533;&#65533;_n&#65533;&#65533;e&#65533;&#1709;&#65533;>&#149;M&#65533;S&#65533;&#65533;&#65533;I
&#65533;&#65533;&#65533;@u&#65533;3y&#65533;k-N&#65533;&#65533;"&#65533;&#65533;&#65533;x@0&#1588;m&#65533;@&#65533;&#65533;M&#65533;&#65533;&#144;&#65533;&#65533;E&#65533;&#65533;8G&#65533;&*9jfd&#65533;A&#65533;C&#65533;ePA&#65533;&#65533;,"z&#65533;-&#65533;|&#65533;&#65533;:&#65533;E[3&#18313;K&#65533;&#65533;&#65533;&#366;&#65533;V&#65533;X+&#65533;&#65533;&#65533;P&#65533;&#65533;&#65533;VfF\cY&#65533;&#65533;&#65533;6&#65533;S@&#65533;&#65533;H&#65533;)&#65533;t!&#65533;&#65533;&#65533;&#65533; !&#65533;#]s&#65533;&#65533;&#65533;W&#65533;&#2738;&#65533;&#65533;&#65533;&#65533;?&#65533;U	&#65533;&#1450;&#65533;&#65533;&#65533;&#65533;&#65533;D&#65533;&#349;e&#65533;&#65533;H3Tr/v>&#65533;oA&#65533;5r&#65533;&#65533;s&#65533;&#65533;pi&#65533;&#65533;Q_0&#65533;&#65533;U:&#65533;&#65533;&#65533;&#65533;e&#65533;F&#65533;^&#65533;&#65533;&#65533; T&#65533;$&#65533;e&#65533;`&#65533;t&#65533;b&#1329;&#65533;&#65533;&#65533;&#65533;`&#65533;&#65533;&#65533;&#65533;1/X&#65533;&#65533;Nt&#65533;&#65533;&#65533;Kp&#65533;&#65533;&#65533;&#65533;&#65533;&#65533;(&#1537;dA&#65533;#mt/5j&#65533;&#65533;&#65533;Z&#65533;&#65533;&#65533;&#65533;i&#65533;`B&#1846;&#65533;&#65533;;u&#65533;&#1030;'~&#65533;)&#65533;L&#65533;&#65533;,&#65533;!W&#65533;M&#885;&#65533;&#65533;&#65533;kO&#65533;&#65533;^k&#65533;&#65533;&#65533;&#65533;&#65533;&#65533;%]&#65533;$8&#65533;p8E&#65533;B/tp&#65533;&#65533;<&#65533;\^=&#1524;&#65533;&#65533;Ba&#65533;&#65533;(&#65533;&#65533;&#65533;&#65533;&#65533;l&#65533;Bo&#307;h&#65533;@=&#65533;&#65533;&#65533;<ap<P.&#65533;&#65533;&#65533;&#65533;&#65533;l?&#65533;Gp %!D&#65533;h&#65533;&#65533;PNk&#65533;&#65533;&#65533;5V24&#65533;&#65533;i&#1542;&#65533;0E&#65533;T&#65533;u&#65533;&#65533;&#65533;Me&#65533;&#65533;U&#65533;&#65533;&#65533;&#65533;&#65533;&#65533;&#65533;tp&#65533;>&#65533;&#65533;x&#65533; &#65533;&\/)_+@&#65533;h&#65533;&#51373;6&#65533;{(&#491;&#65533;&#65533;;1&#65533;&#65533;&#1929;K&#65533;&#1642;&#65533;/&#65533;&#65533;&#65533;0|&#65533;&#65533;&#65533;:
c&#65533;&#65533;DM&#65533;&#1902;y&#65533;R2&#65533;OX@&#65533;&#65533;5A&#65533;)&#65533;&#65533;%&#65533;&#65533;&#65533;{&#65533;@C&#384;E&#65533;&#65533;l&#65533;f&#65533;@qw&#65533;+T&#65533;/&#65533;&#1780;&#65533;f&#65533;&#65533;~i;l&#65533;&#65533;`e&#65533;&#65533;@&#65533;&#65533;&#65533;H0s31&#65533;&#65533;Y&#65533;+:&#65533;L&#65533;&#65533;MQ&#65533;U{&#738;_}&#65533;o&#65533;]&#65533;L&#65533;:_&#65533;W&#65533;&#65533;)[&#65533;&#1677;&#65533;TA&#65533;&#65533;@&#65533;&#65533;&#277;lJ&#65533;&#65533;c&#65533;&#65533;&#65533;,D&#65533;`k&#65533;&#65533;dQ&#65533;&#65533;Q&#65533;&#65533;'&#65533;N&#65533;&#65533;s&#65533;&#65533;&#65533;&#65533;z,&#65533;&#65533;&#65533;B+&#65533;&#65533;&#65533;,&#65533;&#65533;]&#65533;&#65533;
C &#65533;:^&#65533;&#65533;&#65533;V&#65533;G&#65533;&#65533;&#65533;&#65533;1&#65533;&#65533;&#65533;&#65533;U&#65533;&#65533;&#65533;&#65533;&#65533;-&#65533;rq	A&#65533;\&#65533;&#614;{&#65533;L&#65533;&#65533;RI&#65533;&#65533;&#65533; 	&#65533;B&#65533;&#65533;\3&#65533;&#65533;&#65533;H&#65533;&#65533;-&#65533;8wAt&#65533;&#2000;r0&#65533;/X&#65533;/(&#65533;(&#65533;&#65533;&#65533;&#65533;&#65533;&#65533;dpFc&#65533;&#65533;Ao&#65533;
&#65533;&#65533;&#65533;&#65533;&#65533;u&#65533;`Q&#65533;&#317666;/W&#1371;&#65533;+z'&#65533;)&#65533;&#65533;0I&#65533;A&#65533;"&#65533;&#65533;&#65533;W&#65533;&#1062;H[&#65533;n&#65533;Tg@_~&#65533;&#65533;Y&#65533;T&#65533;&#65533;J&#65533;&#65533;&#1885;
&#65533;&#65533;&#65533;K&#735;32s`&#65533;&#65533;1	IO[l&#65533;&#65533;|&#508;Q,&#65533;/P&#65533;&#65533;&#65533;&#65533;L a&#65533;&#65533;&#65533;&#65533;b&#65533;:J&#1481;N|&#65533;n&#65533;&#65533;&#1172;N&#65533;&#65533;(&#65533;@&#55143;&#65533;&#65533;&#65533;;&#65533;oc;h&#65533;&#65533;D&#65533;I&#65533;&#65533;&#65533;d&#65533;	`&#65533;.&#65533;&#65533;8\F&#65533;&#65533; >D&#65533;R&#65533;@B&#65533;&#65533;A&#65533;A&#65533; M&#65533;H&#65533;,&#65533;9&#65533;.*.\9&#1694;&#65533;[&#65533;<&#65533;&#65533;j&#65533;&#65533;Y&#65533;&#65533;J&#65533;96&#65533;&#65533;&#65533;8&#65533;&#65533;*ry&#65533;>&#65533;&#65533;\&#65533;&#65533;OFO&#65533;
&#65533;&#65533;T &#65533;j&#65533;&#65533;s&#65533;&#65533;7&#65533;WSD&#65533;&#65533;Zu &#1653;y&#65533;&#65533; lW&#65533;4&#65533;W&#65533;F&#65533;I&#65533;&#65533;&#1658;&#65533;&#65533;&#65533;0 &#65533;0*&#65533;B5&#65533;&#253;&#1877;n&#65533;&#65533;=&#65533;%]&#65533;&#65533;&#734;HK&#65533;&#65533;&#65533;&#65533;&#65533;148p&#65533;&#65533;&#65533;.&#65533;1&#65533;&#65533;&#65533;&#65533;&#65533;&#65533;X&#268423;!zXt&#65533;&#65533;Puz&#65533;
&#65533;&#65533;'3>&#65533;a!b&#65533;0,C&#65533;#;v &#65533;Y&#65533;&&#65533;&#65533;!bD&#65533;&#65533;i&#1452;`&#65533;|&#38565;K.W&#65533;&#65533;`&#6246;&#65533;\&#65533;5"V&#65533;_&#65533;&#1777;`&#65533;.\P[p-&#65533;lKH&#65533;0P&#65533;A&#65533;	18&#65533;iPbX&#65533;y~l&#65533;&#65533;&#65533;&#3908;&#917;&#65533;8&#65533;&#15955;&#65533;B&#65533;&#65533;`&#65533;&#65533;&L&#65533;-&#65533;&#65533;&#65533;&#65533;(Pp&#65533;AZq/[ &#65533; 4&#65533;&&#65533;&#65533;&#65533;&#65533;
&#65533;&&#65533;6p}5&#1041;yk4#&#65533;&#65533;O&#65533;NX&#65533;f&#65533;&#65533;	X&#65533;n&#397;BD4\&#65533;&#65533;5&#65533;&#65533;&#65533;j&#65533;0&#65533;&#65533;X&#1609;&#65533;&#20873;&#65533;&#65533;&#65533;m&#65533;61&#65533;&#65533;&#65533;&#65533;_X0&#65533;&#65533;&#640;&#65533;&#65533;#&#65533;,&#65533;&#65533;&#65533;
&#65533;&#65533;.{&#65533; &#65533;&#65533;&Vh&#65533;&#65533;i&#65533;&#707;&#65533;B&#65533;&#65533;6&#65533;42&#65533;B&#557;36r&#65533;OZ&#401995;4"&#65533;&#65533;&#65533;&#65533;&#65533;&#65533;98&#65533;)&#65533;: &#65533;&#65533;&#65533;3~p&#65533;&#65533;B&#65533;&#65533;;^Qj&#65533;&#65533;&#65533;&#65533;&#65533;&#65533;&#65533;O&#65533;&#65533;&#65533;j&#65533;&#65533;&#65533;&#65533;&#65533;.T&#65533;&#65533;&#65533;&#65533;&#65533;&#65533;n &#65533;&#65533;r,&#65533;&#65533;&#65533;n&#65533;&#65533;&#65533;&#1708;2&#65533;,&#65533;&#65533;2&#65533;&#65533;&#65533;&#65533;1&#65533;$&#65533;3&#65533;&#65533;&#65533;&#65533;&#65533;&#65533;0&#65533;&#65533;&#65533;&#65533;&#65533;&#65533;?&#65533;&#65533;&#65533;FK&#33466;&#65533;Hk&#65533;&#65533;&#65533;&#65533;&#65533;v&#65533;+4&#65533;]tQ&#65533;h&#65533;Le&#65533;.&#1220;k.&#65533;HO&#65533;&#65533;&#65533;&#992;&#65533;&#65533;&#65533;H#&#65533;`&#65533;(&#65533;x&#65533;Xb&#65533;Y`y&#65533;=.&#65533;&#65533;&#65533;7&#65533;>x+1&#65533;&#637675;5ie&#65533;&#65533;&#65533;6:&#65533;F:	&#65533;,&#65533;&#1460;&#65533;r&#65533;&#65533;M&#65533;b&#65533;&#65533;&#65533;&#65533;&#65533;&#65533;-&#65533;V8)"f&#65533;<&#65533;&#49157;_<&#65533;%&#65533;&#65533;<x&#65533;&#65533;&#65533;:t&#65533;&#65533;4&#65533;&#65533;Px&#65533;&#65533;&#65533;E&#65533; &#65533;3B&#65533;N&#65533;\&#663;&#65533;&#65533;&#65533;E&#65533;&#65533;&#65533;xTB&#65533;&#65533;&#65533;&#65533;P\w&#65533;=&#65533;.l-k&#65533;SN&#65533;r&#65533;&#65533;&#65533;&#65533;k+&#65533;&#65533;1",&#65533;1D&#65533;&#65533;S.&#65533;,&#65533;&#65533;A&#65533;&#65533;&#65533;u&#65533;&#65533;M&#65533;IOC45&#65533;&#65533;r&#65533;&#65533;&#65533;&#567;&#65533;&#1922;&#65533;&#65533;{&#65533;&#65533;,4&#65533;,@-&#65533;&#65533;L&#65533;a,&#65533;&#34954;&#65533;c&#65533;&#65533;H&#65533;&#65533;9&#65533;&#65533;31&#252;&#1742;3&#771;&#65533;&#65533;&#65533;&#65533;cX`Q&#65533;W8I#&#65533;&#65533; M]8&#65533;&#65533;&#65533;|&#1727;k&#65533;&#65533;&#65533;&#65533;&#65533;&#65533;&#65533;&#65533;&#65533;q&#846;"&#65533;&#65533;2hs&#65533;<&#65533;-`7C&#65533;&#65533;&#65533;}&#65533;\&#65533;0cj&#65533;&#65533;&#65533;&#65533;\&#65533;&#65533;	(X&#65533;&#65533;P&#65533;:,&#65533;=&#65533;&#65533;
3&#65533;i'P~&#65533;&#204;2~X&#65533;&#65533;&:&#65533;&#65533;&#65533;'K"a&#65533;&#65533;&#65533;dzi&#65533;&#65533;&#65533;&#65533;&#65533;&#65533;
&#65533;&#65533;&#65533;&#65533;&#65533;^&#65533;}&#65533;lW&#65533;GL+^ZV&#65533;'=&#65533;&#65533;Y&#65533;&#65533;&#65533;'+&#65533;;Q#^i&#65533;&&#65533;&#65533;&#65533;Q&#65533;&#65533;D&#65533;&#65533;&#65533;&#65533;&#1030;6&#65533;&#65533;oN&#65533;&#65533;&#65533;&#65533;&#65533;A&#65533;&#65533;>a+(&#65533;o&#65533;&#65533;&#65533;D&#65533;5&#65533;Y&#65533;s>&#65533;:q&#65533;L&#65533;&#65533;&#65533;<&#65533;&#65533;,&#65533;`&#65533;&#65533;u&#65533;&#65533;&#65533;
&#65533;T&#65533;?PAgX&#65533;&#65533;&#1358;/&#65533;&#65533;Z4&#65533;&#65533;&#65533;&#65533;J\d! &#65533;&&#1319;rE&#65533;v&#65533;a&#65533;&#65533;2&#65533;&#65533;&#65533;C&#65533;&#65533;&#65533;F&#65533;h#"&#65533;&#65533;Ht&#65533;v5H%n]p&#65533;
G&#65533;&#65533;Z&#65533;&#65533;wV&#65533;&#65533;4x&#65533;IOz&#65533;F&#65533;&#65533;&#65533;"&#65533;yW&#65533;&#802;N&#65533;1Laba&#65533;D-&#65533;&#65533;&#65533;h&#65533;&#65533;E&#65533;&#65533;&#65533;#v|&#537;"C_&#65533;rv&#65533;WhUO>&#713;&#65533;D&#65533;&#65533;&#65533;M&#65533;&#65533;&#65533;&#65533;&#65533;V)&#65533;&#65533;;23a[@&#65533;&#65533;&#65533;x`C&#65533;&#65533;&#65533; &#65533;/@&#65533;
+H&#65533;@&#65533;+&#65533;&#65533;&#65533;o&#65533;B&#65533;&#65533;B&#65533;&#65533;"@c`&#157;$1r&#65533;hb(&#65533; &#65533;&#65533;x&#65533;U&#65533;B&#65533;&#65533;E&#65533;8fMl&#65533;&#65533;&#65533;DCJ&#65533;6&#65533;&#65533;H&#65533;*&#65533;:&#236;Iv&#65533;&#65533;b&#65533;&#65533;&#65533;&#65533;h!n&#65533;]`&#65533;&#65533;&#1811;&#65533;&#65533;#E:&#161;&#65533;`&#65533;a&#65533;,&#65533;&#65533;&#65533;4&#65533;A&#65533;XO&#65533;`u&#65533;K|&#65533; &#65533;+R&#65533;&#65533; D!XI&#65533;\&#65533;/&#65533;>&#65533;#D&#65533;&#65533;&#65533;L.&#65533;t_H&#65533;e&#65533;&#65533;q&#65533;"&#65533;Yi&#65533;&#65533;|&#65533;K&#65533;&#65533;&#65533;&#65533;&#65533;$&#65533;&#65533;&#65533;Iu&#65533;&#65533;dM7]&#65533;P&#65533;3.&#65533;&#65533;b&#893;&#65533;&#65533;3&#65533;&#65533;&#65533;$zaqH&#65533;&#65533;0&#65533;&#65533;G &#65533;&#65533;&#924;N&#65533;C&#65533;|V4>l&#65533;q&#65533;&#65533;7&#65533;(M&#65533;&#65533;'b&#65533;&#65533;P&#65533;Ak&#1231;V&#65533;&#65533;/&#65533;&#65533;Zx&#65533;ADW;wZ4h#D6&#65533;&#1900;&#65533;&#65533;&#65533;"LX&#65533;&#65533;+&#65533;9&#65533;jp&#65533;&#65533;&#65533;1&#65533;C&#65533;&#1471;&#65533;&#65533;&#65533;&#65533;t&#65533;8&#65533;&#65533;!v&#65533;Q#&#65533;&#65533;:&#65533;&#65533;&#65533;_&#65533;X&#65533;&#65533;&#65533;Y&#65533;&#65533;$u&#65533;&#65533;&#65533;y&#65533;,&#65533;&#65533;*&#65533;RI&#411;5f1&#65533;$+Xh:&#65533;:&#65533;RNoU&#1694;(&#65533;V&#65533;&#65533;5&#65533;,&#528;b &#65533;&#65533;5&#65533;&#65533;&#65533;&&#1596;&#65533;&#65533;&#65533;&#65533;&#65533;\Hh&#65533;&#65533;&#836;&#65533;P&#65533;&#65533;&#65533;&#65533; &#65533;`(&#65533;&#65533;&#65533;&#65533;&#65533;&#65533;P
xNA&#65533;[&#1314;}!&#65533;m&#65533;&#280;&#65533;&#65533;HQX&#65533;'&#65533;&#65533;&#65533;4&#65533;&#65533;&#768;&#1734; &#65533;A&#837;&#65533; U%&#65533;T&#286;&#65533;&#65533;&#65533;#&#822;&#65533;&#65533;o=Ht&#65533;[h&#65533;$&#65533;&#65533;&#65533;(&#65533;&#65533;K<Ba[&#65533;&#65533;e&#65533;&#1327;2&#65533;&#65533;,'&#65533;&#65533;&#65533;&#65533;&#65533;q&#9296;&#65533;vk4&#65533;&#65533;{&#65533;&#65533;4&#65533;?&#65533;u?&#65533;&#65533;f&#65533;&#65533;O_u"U&#65533;&#65533;&#65533;&#65533;-I+&#829;L&#65533;gh&#65533;&#1528;&#65533;i&#65533;1&#65533;&#65533;fc&#65533;nB&#65533;&#1480;S&#65533;I&#65533;c&#688;&#65533;&#65533;&#65533;bQ&#65533;WA=&#65533;oY.&#1848;&#65533;&#65533;/&#65533;F0&#65533;&#65533;&#65533;J&#65533;aR&#65533;J{&#65533;&#65533;*&#346;p&&#65533;5-Z(7/xA
O&#65533;r&#65533;&#65533;3&#65533;!H&#65533;&#65533;]&#65533;Y4E&#65533;&#65533;&#65533;&#65533;=#&#65533;&#65533;z&#65533;&#1336;&#65533;Q8i&#65533;&#65533;&#65533;&#65533;&#65533;Qv>&#65533;0&#65533;}tb0D&#65533;ySi}&#65533;.MI
&#65533;&#65533;&#65533;A3xBz&#65533;#P&#65533;&#65533;&#65533;.C:&#65533;"&#65533;
p&#65533;&#139;&#65533;($g&#65533;8p2h&#65533;&#65533;&#65533;7X7&#65533;&#65533;&#65533;&&#65533;b&#65533;2&#65533;q&#65533;
&#65533;#&#65533;[&#65533;l85&#65533;&#65533;&#65533;4&#65533;&#65533;&#65533;	6?&#65533;Anx&#65533;(e&#65533;X&#65533;|&#65533;O&#65533;(&#65533;&#65533;&#301;&#65533;='&#65533;sX&#65533;MV&#65533;&#65533;&#65533;&#1510;&#65533;l&#65533;"'&#65533;&#65533;F&#65533;"&#65533; W&#65533;Nc]&#65533;&#65533;{&#65533;&#65533;[&#65533;t&#65533;&#65533;j0&#65533;&#65533;&#65533;R&#65533;&#65533;<&#1077;	Q&#65533;"&#65533;&#1357;V0&#65533;Zw&#65533;&#65533;&#65533;&#65533;p&#65533;&*"&#65533; &#65533;ku&#65533;&#65533;X&#65533;B_&#65533;&#65533;&#65533;VO:&#65533;(vBG&#65533;t&#65533;&#65533;&#65533;jO&#65533;[&#65533;&#575;&#65533;F&#65533;&#65533;&#65533;&&#65533;&#700;&#65533;.E&#65533;&#65533;&#1417;V&#65533;T5&#65533;s&#65533;&#65533;&#65533;GM&#65533;!&#65533;&#65533;Z	&#65533;&#65533;nT]&#65533;#&#65533;lk&#65533;	1&#65533;&#65533;_&#65533; $&#65533;:&&#65533;&#65533;RBn>36&#131;3h&#65533; &#65533;uNd&#65533; (
&#65533;&#65533;&#65533;&#65533;&#65533;&#65533;&?0&#65533;&#346;&#65533;&#65533;&#65533;&#65533;N&#8996;&#65533;_&#65533;j"\`&#65533;&#65533;&#1696;&#65533;&#65533;&#65533;Gn@J&#65533;&#65533;"&#65533;&#65533;&#65533;&#514;#&#65533;&#65533;&#65533;28&#65533;6&#65533;&#65533;2&#65533;&#65533;&#65533;/~b&#65533;A$B36&#65533;&#65533;&#65533;&#65533;&#65533;&#65533;&#65533;&#65533;&#1319;u6M}&#65533;Zx&#65533; &#65533;jH3&#65533;&#65533;+&#65533;&#65533;XNbv"@!&#65533;`&#65533;Vjh&#65533;&#65533;h &#65533;[TJf~&#65533;&#65533;/&#65533;&#65533;&#65533;&#65533;"D&#65533;&#65533;&#65533;L&#65533;&#65533;*&#65533;-/D&#65533;&#65533;&#65533;&#65533;2&#65533;i8@#NB7&#65533;&#65533;&#65533;.&#65533;&#65533;&#65533;F3BcV&#65533;&#65533;~`&#65533;&#65533;&#65533; %&#65533;&#65533;F
5"&#65533;fC"&#65533;fR&#65533;&#65533;6f&#65533;	&#65533;&#65533;&#65533;`&#1778;	P&#65533;&#65533;&#65533;&#65533; &#65533;&#65533;j&#65533;&#65533;h#S&#65533;&#65533;&#65533;b&#65533;&#900;&#65533;7j &#65533; &#65533;@&#65533; F,"&#65533;,(N&#65533;&#606;f&#65533;@&#558;&#65533;&#65533;&#65533;V8&#65533;&#65533;&#65533;d&#65533;H&#65533;&#65533;&#65533;ptB&#65533;&#65533;,1<K(hbi&#65533;@&#65533;	g&#65533;/&#65533;&#65533;K&#65533;&#65533;/~&#65533;&#830;&#65533;M`&#65533;&#65533; bv$&#65533;&#65533; &#65533;&#65533;B
c&#65533;B&#65533;&#65533;}&#65533;E&#65533;X#.&#65533;&#65533;&#65533;&#65533;&#292;&#65533;&#65533;&#30478;OT&#65533;&#65533;&#65533;&#65533;&#65533;7j&#65533;#&#65533;0&#65533;&#65533;&#65533;9&#65533;.&#65533;>&#647;&#65533;#&#65533;&#65533;2&#65533;&#65533;6&#65533;&#65533;&#65533;&#65533;&#65533;M&#65533;P&#65533;&#65533;&;> &#65533;4
&#65533;K&#65533;&#65533;6&#65533; &#65533;D&#65533;@&#65533;&#65533;&#65533;cU,T&#65533;&#65533;$&#65533;&#1100;&#65533;c5&#65533;&#65533;&#65533;&#65533;&#65533;&#1440;HP&#65533;@D n&#65533;&#65533;&#65533;(&#65533;&#65533;F}&#65533;O!D&#65533;&#65533;&#65533;1&#65533;&#65533;,&#65533;'&#65533;'&#65533;.E.$e4&#65533;>&#65533;&#65533;f&#65533;!Lg"d&#65533;$R&#65533;J&#65533;&#65533;&#65533;&#65533;&#65533;&#65533;>t&#65533;.&#65533;%&#65533; &#65533;&#65533;&#657;&#65533;&#65533;&#65533;p&#65533; &#65533;&#65533;&#65533;&#65533;&#65533;&#65533;&#65533;&#65533;D[&#65533;$i&#65533;&#65533;0&#303;&#65533;&#65533;$&#65533;0&#65533;&#65533;0&#65533;&#1408;&#65533;&#65533;&#65533;&#65533;&#65533;Rq- !&#65533;
 &#65533; ,    &#65533; &#65533; =`&#65533;`A &#65533;&#65533;.&#65533;P&#65533;&#65533;&#65533;
$&#65533;&#65533;&#65533;&#267;J&#65533;&#65533;G&#65533;,&#65533;&#65533;&#65533;C&#65533;&#65533;!`&#65533;&#65533;1c&#400;&1T&#65533;&#65533;Is&&#65533;5q&#65533;!&#65533;'&#989;=Q&#65533;&#65533;9&#65533;dP&#65533;%&#65533;%
#f&#65533;&#65533;C&#65533;l&#65533;2#&#65533;&#726;,&#65533;&#65533;`&#65533;5f&#1366;[&#65533;r{&#65533;&#65533;&#65533;^&#65533;&#65533;&#65533;&#65533;&#65533;&#65533;&#65533;o&#65533;&#65533;&#65533;&#65533;s&#65533;&#65533;r&#65533;&#65533;b	&#1368;*0V&#65533;Kxn&#65533;&#65533;o&#65533;&#65533;T&#65533;vk&#65533;7n<&#65533;
V&#65533;&#65533;&#65533;M&#65533;&#65533;&#65533;:&#65533;&#65533;&#65533;u&#65533;&#65533;)#&#65533;&#65533;&#65533;XP&#65533;|&#65533;2D&#65533;&#65533;U$&#65533;cH(]&#65533;4&#65533;&#65533;&#65533;l&#65533;&#65533;b&#65533;J&#65533;1&#65533;Kk&#65533;&#65533;&#65533;&#65533;l&#65533;e&#65533;&#65533;M&#65533;&#65533;l2d.Rsw&#65533;&#65533;&#65533;&#65533;&#65533;*U&#65533;&#65533;&#65533;h&#65533;:&#65533;&#65533;&#65533;a&#619;&#65533;&#65533;&#65533;W&#65533;W&#65533;&#65533;&#65533;q#&#138;1&#65533;&#65533;0&#65533;C&#65533;&#65533;&#65533;94R&#65533;(&#65533;EU&#65533;&#65533;H%&#65533;4&#65533;JaUW$&#65533;D&#65533;M+P&#65533;&#1413;2&#65533;&#65533;VJ)&#65533;&#65533;+&#65533;t&#65533;Iy&#65533;QH!e&#65533;&#65533;?&#65533;p&#65533;&#65533;&#65533;m5&#65533;]`qV|dY5Y@~&#65533;&#65533;oe&#65533;&#65533;O&#65533;&#65533;&#65533;J2&#65533;&#65533;J.6&#1224;Q&#65533;P&#65533;NV&#65533;&#65533;L?&#65533;&#65533;W1=h&#65533;`4I&#65533;&#1238;&#65533;Xf&#65533;&#65533;&#65533;[&#65533;Yk&#65533;&#65533;0V4>%&#65533;&#65533;&#65533;5&#65533;D&#65533;C&#65533;&#142;h&#65533;&#65533;&#65533;&#65533;2&#65533;C_&#65533;VV7&#65533;&aKV&#65533;TCXt&#65533;vO4%&#65533;&#65533;[&#65533;&#65533;R&#65533;&#65533;p`E
&#65533;T&#65533;=du&#65533;M&#65533;&#65533;sPx&#65533;Thj[d3&#65533;&!&#65533;,&#65533;Y{&#65533;IJ]Kw&#65533;$yM&#65533;PD&#65533;m&#65533;}X$&#65533;A&#65533;Y[`D&#65533;U&#65533;&#65533;&#65533;&#65533;$.&#65533;(e&#536;KX&#65533;7D&#65533;q&#1876;&\*&#65533;`.!TX&#65533;&#65533;$&#65533;@B&#65533;1&#65533;&#65533;"O/&#65533;{&#65533;&#65533;:e&#65533;qRY&#65533;&#297;&#65533;&#65533;:&#65533;A&#65533;w&#65533;q&#65533;Jz&#65533;h%9&#65533;3&#65533;&#65533;&#1427;,&#65533;Xa&#65533;&#65533;&#65533;&#65533;&#65533;\v9x&#65533;&#65533;Cx9&#65533;a&#65533;0&#65533;N3	Vf&#65533;8&#65533;D&#65533;&#514;=&/&#65533;&#65533;q&#548;&#65533;.&#65533;&#25758;K&#65533;&#65533;tp14&#65533;*&#65533;&#65533;&#65533;[&#65533;
;&#65533;&#65533;B&#65533;&#65533;&#65533;&#65533;0`|&#1093;&#65533;&#65533;&#65533; &#65533;&#65533;&#65533;	&#65533;>&#65533;&#65533;&#65533;I&#65533;&#65533;&#65533;&#65533;&#65533;&#65533;&#1874;&#65533;&#65533;R&#65533;U&#65533;Hk&#65533;&#65533;&#65533;&#65533;e&#65533;&#65533;&&#65533;t2&#65533;:&#65533;&#65533;)&#65533;K&#65533;&#65533;K&#65533;Y+&#65533;7&#65533;&#65533;X&#65533;!&#65533;&#65533;|	&#65533;&#65533;&#65533;&#65533;`&#65533;&#65533;&#65533;m&#65533;	&#65533;$&#1208;(&#65533;qS&#65533;&#65533;&#65533;&#65533;d?&#65533;&#353;&#65533;&#65533;&#65533;$T&#65533;&#65533;
L0&#65533;&#65533;&#65533;|I#&#65533;&#65533;v&#65533;:&#65533;&#65533;y&#65533;A&#65533;u'Xn&#65533;wq|&#65533;69&#65533;+!N7&#65533;d&#65533;`Y&#65533;fJDdq	*b,&#65533;&#65533;&#65533;&#65533;&#65533;Li&#65533;D2&#65533;D&#65533;&#65533;$&#65533;V&#65533;&#65533;&S&#65533;;&#65533;-N&#65533;:X &#65533;(x&#65533;&#65533;X&#65533;2&#65533;&#65533;7&#65533;&#65533;&#65533;&#65533;*&#65533;&#65533;C&#65533;&#65533;&#65533;PCn^&#65533;*&#65533;B&#65533;@&#65533;0^(0&#65533;&#65533;&#65533;&#65533;p&#65533;.&#65533;&#65533;W&#553;&#65533;He&#65533;&#65533;&#65533;&#65533;<&#65533;&#65533;&#65533;&#65533;s&#65533;&#65533;&#65533;gU&#65533;)&#65533;#j&#65533;Xtb.&#65533;k&#1246;&#65533;HgG&#65533;&#65533;&#65533;&#65533;&#65533;CSQ&#65533;b&#65533;i&#65533;&#60608;&#65533;, "$Q&#65533;{J&#65533;&#65533;&#65533;&#65533;"&#65533;&#65533;&#65533;&#65533;&#65533;&#65533;-k-&#65533;v&#65533;j&#65533;&#65533;b&#696;dlRl&#65533;&#65533;<&#65533;&#65533;&#65533;O(&#65533;)&#65533;&#65533;N&#65533;&#65533;&#65533;hx&#65533;&#713;&#65533;^c&#65533;&#65533;&#65533;&#65533;:&#65533;<&#65533;&#65533;`p&#65533;.zRs
&#65533;&#65533;H0&#65533;RU&#65533;w&#65533;&#65533;&#65533;&#65533;e&#65533;&#65533;liE0h&#65533;&#65533;&#65533;@&#65533;&#65533;L}&#65533;4_\jr<&#65533;h&#65533;&#65533;)&#65533;&#65533;&#65533;&#65533;tnB&#65533;R&#65533;S.&#65533;&#65533;&#65533;<&#65533;&#65533;X&#65533;4&#65533;&#65533;&#65533;W&#65533;&#65533;&#65533;&#65533;2T(&#65533;&#65533;&#65533;x&#65533;,&#65533;1I&#65533;&#65533;&#528;&#65533;;&(M&#781;8/&#65533;&#65533;4&#65533;&#65533;&#1382;23&#65533;&#65533;xn&#65533;&#65533;&#65533;&#65533;9[&#65533;Q&#65533;
&#65533;&#65533;&#65533;`&#65533;g&#65533;D7&#65533;&#65533;&#65533;N&#65533;&#65533;:A,&#1841;&#65533;&#65533;*b&#65533;&#65533;&#65533;Vl&#65533;xj`&#65533;&#65533;B&#65533;*C&#65533;&#65533;1&#65533;&#65533;&#65533;&#65533;&#65533;&#65533;)&#65533;&#65533;>c&#65533;&#65533;&#65533;&#65533;v&#65533;&#65533;O&#65533;#&#65533;&#65533;x&#65533;3&#65533;/&#65533;&#65533;
&#1305;&#65533;!&#65533;&#65533;/&#65533;&#65533;H|p&#65533;&#65533;&#65533;&#175;&#65533; &#65533;&#65533;&#20644;R&#65533;%"CZs&#65533;I&#65533;&#65533;&#65533;&#65533;&#1641;l&#65533;<&#65533;W&#65533;&#277;&&#65533; &#65533;&#65533;&#65533;&#65533;&#666;&#65533;J%&#65533;W.o&#65533;,&#65533;}&#65533;&#65533;&#65533;|I&#65533;{&#65533;Kcz&#65533;R&#65533;&#65533;&#65533;&#65533;&#65533;3M2&#65533;x&#65533;@&#65533;G3&#65533;&#65533;&#65533;1"&#65533;x&#65533;#&#65533;&#65533;h&#65533;H&#65533;Ma&#65533;B&#65533;`&#65533;14&#1115;&#65533;ri&#65533;&#65533;2&#65533;&#65533;vH&#65533;4i@&#65533;u&#65533;)t!V&#65533;&#65533;#dVE1&#65533;l&#65533;,M&#65533;&#65533;&#65533;&#65533;-'R&#65533;)&#65533;s&#65533;pBdb&#65533;&#65533;&#65533;D&#65533;&#65533;&#65533;&#65533;B&#65533;W&#65533;7)&#65533;&#65533;&#65533;^%Om&#65533; 4&#65533;&#65533;H&#617;$&#12438;$[ &#65533;5&#65533;7AP&#65533;r&#65533;S&#65533;&#65533;t&#65533;l&#65533;uE&#65533;yu&#65533;A[&#65533;&#65533;&#65533;&#1299;&#65533;&#65533;&#65533;jj&#65533;lr&#65533;/F&#65533;&#65533;&#65533;'g8&#65533;]&#65533;&#1097;N&#65533;t&#65533;&#65533;&#65533; 	S,V8&#65533;SsJ>6o''&#65533;&#65533;&#65533;&#65533;&#65533;>i&#65533;&#65533;#&#65533;Ri&#65533;K&#65533;2Ed&#65533;&#65533;P&#65533;&#65533;BL7Y&#65533;sN&#65533;
&#65533;&#65533;&#65533;=&#65533;<a&#65533;X'1~A&#65533;uHP&#65533;ZD9L#a &#65533;&#65533;^&#65533;w&#65533;&#65533;&#65533;@&#65533;&#65533;&#65533;&#65533;&#65533;&#65533;<n&#65533;u&#65533;j&#65533;O&#65533;9&#65533;&#660;&#1548;&#65533;&#65533;Xe&#65533;fh&#65533;!,a&#65533;K&#65533;aQ&#65533;!&#65533;&#65533;3y=f&#65533;#&#65533;d&#65533;&#65533;,&#65533;&#65533;w&#65533;%&#65533;AF&#65533;G&#65533;`8&#65533;#&#65533;hj&#65533;&#65533;:$&#65533;&#65533;&#65533;hAF&#65533;&#65533;&#65533;4t&#65533;&#65533;d&#65533;&#65533;i\&#65533;&#65533;&#65533;FB&#65533;.&#65533;&#65533;&#65533;&#65533;2t;a&#65533;o&#65533;&#65533;&#65533;)Z&#65533;.&#65533;t{&#65533;&#658;#hB&#183;&#65533;p&#65533;V&#65533;&#65533;&#65533;&#65533;&#65533;&&#65533;I&#65533;&#65533;
gaIDa&#65533;\&#65533;w/&#65533;&#780;F&#65533;&#65533;K&#65533;4k#Q&#65533;B&#65533;&#65533;V&#65533;8&#65533;&#65533;
&#65533;&#65533;gD&#65533;M|&#65533;&#65533;p2<&#65533;B1&#65533;&#65533;&#65533;@&#65533;1&#65533;&#65533;&#65533;a&#65533;<&#65533;.tAD&#65533;&#65533;
&#65533;s&#65533;&#65533;&#65533;&#65533;&#65533;&#65533;=&#65533;&#65533;&#65533;q&#65533;&#65533;&#65533;&#65533; &#65533;%W&#65533;&#65533;j&#65533;&#65533;U&#65533;r&#65533;_h&#65533;&#65533;a&#65533;3|&#65533;&#65533;&#65533;\&#65533;#T&#65533;&#65533;,&#65533;"&#65533;&#65533;w@&#65533;lC /&#65533;b&#65533;&#65533;w&#65533;?&#65533;AB&#65533;_&#65533;qA&#65533;o|&#65533;&#65533;&#65533;&#65533;&#65533;&#65533;D&#65533;J&#65533;N&#65533;&#65533;&#33290;&#65533;i&#1112;&#65533;x'H&#65533;RJ&#65533;$L&#65533;&#65533;&#65533;&#65533;)&#1092;&#65533;&#65533;	bo&#65533;&#65533;lE&#15571;&#65533;&#65533;0&#65533;&#65533;L7&#65533;&#65533;[ &#65533;c&#65533;&#65533;i&#65533;&#65533;&#65533;&#65533;J&#65533;&#65533;F&#65533;b(w &#65533;&#65533;&#65533;&#65533;o&#65533;&#65533;&#46703;&#65533;&#65533;e^&#65533;F&#65533;&#65533;&#65533;&#65533;&#65533;&#65533;|&#65533;&#65533;8&#65533;0<A&#65533;bP&#65533;&#65533;D&#65533;0&#65533;Z(&#65533;&#65533; 	\&#65533;&#65533;s&#65533;&#65533;%M&#1348;&#65533;I&#65533;r`&#65533;)&#65533;&#65533;q|&#65533;&#65533;&#65533;.&#65533;N&#65533;&#65533;&#65533;.x&#65533;7&#65533;&#65533;&#65533;z&#65533;&#65533;V&#65533;V&#65533;Ns&#65533;&#65533;&#65533;&#1380;!&#65533;f&#65533;B&#65533;&#65533;eKjU&#65533;M&#65533;\&#65533;u.&#65533;l&#65533;q&#65533;sMpgTu&#65533;1&#65533;hdvaK.PrDG
&#65533;_ va_4&#65533;S:&#65533;gW/BNg$D2g&#1254;LG&#65533;Lu'@&#65533;!&#65533;&#65533;`&#467;w&#65533;!4&#65533;a,&#65533;&#65533;7q&tdq'&#65533;&#65533;U&#65533;V7>2&#65533;Q\&#65533;N&#65533;Q&#65533;&#65533;&#65533;&#65533;!&#65533;D$"c5&#65533;D&#65533;&#65533;fY&#65533;=&#65533;36&#65533;cK5&#65533;&#65533;&#65533;.1!&#65533;Kv0&#65533;&#65533;tl&#326;&#65533;3^&#65533;N&#519;I&#65533;  pK&#65533;&#65533;&#65533;&#65533;&#65533;	&#65533;&#65533;g 	f &#65533;&#65533;&#65533;]&#65533;&#65533;u&#65533;Gm&#65533;&#65533;&#65533;O &#65533;i&#65533;(O _&#65533;&#65533;&#65533;E&#65533;A1E7Mx#|&#65533;*&#65533;&#65533;&#65533;&#65533;&#65533;x+8&#65533;&#65533;"8&#65533;&#65533;InVP"&#65533;UC&#65533;b&#65533;&#65533;E[t=u&#65533;r.b&#65533; &#65533;&#65533;xFf&#65533;:a&#65533;57&#65533;_&#65533; &#65533;&#65533;v:&#65533;_"&#65533;rP*Db&#65533;&#65533;LCSVU9&#65533;JP&#65533;&#65533;KJ&#65533;J&#65533;/&#65533;&#65533;&#65533;&#65533;QQ&#65533;&#65533;&#65533;&#758;=&#65533;S,G&#65533;@&#65533;&#65533;$6&#65533;m&#65533;zel&#65533;&#65533;R&#65533;&#65533;lL&#65533;12&#65533;"|Wz3P\(^8&#65533;A&#:&#65533;c&#65533;3!N&#65533;'C&#65533;rdci&#65533;C&#65533;e&#65533;&#65533;N&#65533;e&#65533;&#65533;&#65533;!+^&#65533;
&#65533;P&#65533;&#65533;&#197;&#65533;9&#65533;&#65533;Q-a&#65533; &#65533; &#65533;&#65533;&#65533;&#65533;(&#65533;W&#65533;0&#65533;i&#65533;	&#65533; &#65533;&#65533;&#65533;&#65533;*CD&#65533;&#65533;&#65533;\dL9D&#65533;7&#65533; n&#65533;&#65533;&#65533;H~&#65533;&#65533;B&#65533;|?&#65533;E&#65533;Q`YP&#65533;S,B&#65533;&#65533;t3&#65533;&#65533;$&#65533;Tgg$-s&#65533;Rr&#65533;&#65533;&#1346;&#65533;&#65533;u-&#65533;0&#65533;b_/&#65533;:t*&#65533;&#65533;&#65533;vfE&#65533;@&#65533;&#65533;$i&#65533;&#65533;&#65533;&#65533;T#&#65533;2K&#65533;"(&#65533;>f2Rr!Mr0&#65533;&#8443;&#65533;7&#65533;7QJ&#459;&#65533;m&#65533;#)8&#65533;zcD&#65533;&#65533;;&#65533;6=Md?&#65533;;2&#65533;&#65533;K&#65533;&#65533;&#65533;^XX3B!&#65533;CU&#65533;&#65533;3aH"&#65533;&#65533;&#65533;D&#65533;=&#65533;&#65533;+&#65533;&#65533;s&#65533;Yo )&#65533;AM&#65533;
X&#65533;N&#65533;&#65533;f&#65533;&#65533;&#65533;&#65533;&#65533; &#65533;{T&#65533;	&#65533;&#65533;&#65533;&#65533;{&#65533;&#65533;&#65533;]Qxm@8i&#65533;&#1297;&#65533;&#65533;f&#65533;&#65533;!&#65533;M&#65533;&#65533;&#65533;-&#65533;^ 6J))DTF&#65533;0&#65533;U&#65533;E&#65533;6
&#65533;&#65533;
&#65533;&#65533;^`[&#65533;4D&#65533;&#65533;&#65533;4y/q&#65533;+&#65533;srU&#1301;&#65533;9N&#65533;\[+&#65533;S&#65533;h&#65533;&#65533;&#65533;R&#1858;`_ X-&#65533;%}&#65533;"~&#65533;mv&#65533;&#65533;P&#65533;9X&#65533;&#65533;&#65533;&#65533;C&#65533;+&"&#65533;&#65533;n,&#65533;}&#65533;w&#65533;&#65533;nJ&#65533;&#65533;&#65533;&#65533;&#65533;+&#65533;t&#65533;B,&#65533;m&#65533;&#65533;O&#65533;&#1600;&#65533;qLc&#65533;gl&#65533;&#65533;c&#65533;}4Y &#65533;ic0oe&#65533;$=c&#65533;&#65533;!&#65533;fi0p&#65533;A&#65533;&#65533;&#65533;&#65533;N &#65533;	&#65533;&#65533;i`xH&#65533;&#65533;	&#65533;&#65533;&#65533;MP&#65533;p&#65533;Z&#65533;&#65533;&#65533;HJW 
l&#65533;U(&#65533;&#1393;&#65533;&#65533;(&#65533; pQ&#65533;	&#65533;&#65533;&#65533;&#65533;Q3&#65533;&#65533;`&#65533;&#65533; 
T@C_Pt&#65533;&#65533;e&#65533;&#65533;&#65533;&#65533;M&#65533;U&#65533; &#65533;&#65533;
&#65533;&#65533;\psC&#65533;&#65533;&#65533;\&#65533;0&#65533;i&#65533;A+&#65533;AA&#65533;hF(&#65533;&#65533;&#65533;G&#65533;&#65533;!p9F&#65533;Hv&#65533;b&#65533;&#520;&#65533;w)uD_&#65533;&#65533;H3&#65533;&#65533;&#65533;&#65533;&#65533;&#65533;ldA:T)b&#65533;&#65533;&#65533;&#65533;.&#65533;&#65533;c&#65533;&#65533;%<&#65533;>ua>&#65533;&#65533;V
&#65533;Q&#65533;&#65533;&#65533;&#65533;9&#65533;D&#65533;&#65533;9&#65533;&#65533;&#65533;a&#65533;!&#65533;	'7t&#65533;&#65533;!&#65533;4&SRY&#65533;&#65533;&#65533;9. T"oOR&#65533;!&#65533;&#65533;J&#65533;b&#65533;&#1434;z"E&#65533;Q3@&#65533;0M&#65533;p&#1105;=v&#65533;&#65533;&#65533; |K@Dl&#65533;&#65533;y|]&#65533;eQ&#65533;&#65533;a	&#65533;&#65533;pMp&#65533;&#65533;&#65533;&#65533;&#65533;5&#65533;&#65533;p&#65533;&#65533;&#65533;&#65533;&#65533;&#65533;u&#65533;&#65533;@&#432;B:&#65533; jDC&#65533;UZ&#65533;9d&#65533;b&#65533;&#65533;&#65533;	&#65533;0
r&#65533;&#65533;R&#65533;]&#661;7V&#65533;Z9&#65533;&#65533;0&#65533;QP&#65533;&#65533;b&#65533;Z&#65533;~&#65533;c&#65533;M&#65533;"#&#65533;$&#65533;a&#65533;&#65533;Bz&#65533;-&#65533;z-&#65533;&#65533;&#659;"Jao&NR&#65533;&#65533;dE&#65533;D&#65533;1&#65533;1&#65533;#;&#65533;>&#65533;h2&#65533;S&#65533;y&#65533;&#65533;&#65533;*n[&#65533;&#65533;&#65533;&#65533;&#65533;[[&#65533;O&#65533;"OVp&#65533;&#65533;9[&#65533;&#65533;L&#65533;&#65533;^&#1090;&#65533;b&#65533;&#65533;R&#65533;j&#65533;2&#65533;&#65533;&#65533;&#65533; ?4&#65533;+"C&#65533;zH&#65533;&&#65533;&#65533;X&#65533;hgP&#65533;e")S`#3 
(&#65533;M&#65533;&#65533;(/&#65533;X&#65533;(&#672;5T@Q&#65533;&#65533; ]^&#65533;&#65533;&#65533;&#65533;I&#65533;Q&#65533;&#65533;e&#65533;&#65533; N&#65533;:x&#65533;&#65533;&#65533;&#65533;&#65533;&#304;Bj&#65533;&#65533;&#65533;[&#65533;t[3i&#65533;&#65533;r&#65533;&#986;E&#65533;`l&#65533;&#65533;&#65533;&&#65533;&#65533;&#65533;#&#1841;&#65533;&#65533;&#65533;)v*&#65533;9&#1498;b:&#65533;@g&#523;&#65533;&#65533;&#65533;UV&#65533;^%R&#65533;o&#65533;&#65533;a&#65533;/e&#65533;-:.&#984;v&#65533;&#65533;&#65533;v&#678;&#65533;&#65533;\U&#65533;#&#65533;&#65533;ihU3&#65533;Rj&#65533;<7&#65533;m&#65533;&#65533;?&#65533;C{&#65533;&#40703;[&#65533;&#65533;(&#65533;&#65533;&#65533;O'r&#65533;I&#65533;4LY'&#65533;7]&#65533;@&#65533;VQ&#65533;#=&#65533;/&#65533;&#65533;Y`&#65533; &#65533; .&#65533;G5l&#65533;	oel&#65533;&#65533;&#65533;;>O&#65533;Ei&#65533;&#65533;&#65533;e&#65533;AeN&#65533;7&#65533;&#65533;&#65533;(&#65533;&#65533;&#65533; &#65533;ImP&#65533;&#65533;&#65533; 
r&#65533;	&#65533;0&#65533;&#65533;*&#51179;1N3&#65533;&#65533;&#65533;&#65533;&#65533;P&#65533;)&#20428;H&#65533;%&#65533;&#65533;&#65533; &#65533;&#65533;&#65533;[[&#65533;b&#65533;&#65533;ip&#65533;E|&#65533;fb&#65533;s[P&#65533;&#1655;&#65533;A&#65533;&#65533;7&#65533;E&#65533;A]&#65533;fPqVx~v&#65533;WjD&#65533;6&#65533;M.@Zb.&#65533;&#65533;&#65533;v&#65533;td&#65533;&#952;jI&#65533;~&#65533;j+&#65533;&#65533;#r&#65533;&#65533;h'&#65533;z&#377;&#65533;&#65533;&#65533;3Eai,&#65533;&#65533;<k&#65533;&#65533;&#65533;E&#65533;2&#65533;&#65533;&#65533;A8&#65533;<&#65533;&#65533;&#65533;E<P&#65533;&#1260;&#65533;+s&#65533;&#65533;XtH&#65533;*&#65533;&/#&#65533;pj&#65533;&#65533;&#65533;b&#65533;dOR9g!H&#65533;?&#65533;&#65533;=|,V&#65533;b7&#65533;PY&#65533;&#65533;&#65533;X&#65533;
&#65533;	&#65533; &#65533;&#65533;&#65533;Y&#65533;&#65533;87&#65533;
&#65533;&#65533;(r&#65533;5&#65533;&#65533;	&#65533;VJ&#65533;C0&#65533;q&#65533;&#65533;O&#65533;0[&#65533;&#65533;@\&#65533;&#65533;8&#65533;b&#65533;T &#65533;5&#698;nv0&#65533;g&#65533;t&#65533;&#65533;s&#65533;!70&#65533;&#65533;&#65533;&#65533;7&#65533;k8&#1386;l&#65533;!&#65533;X&#65533;&#65533;&#1546;9&#65533;#&#996;&#65533;$&#65533;RvTWR&#65533;&#65533;&#65533;uy;&#65533;_:&#65533;&#65533;ax6{Tt&#65533;)&#65533;U&#65533;&#65533;&#65533;{`N&#65533;&#65533;&#65533;X&#65533;R.I3&#65533;Ua$&#65533;Lx&#65533;&#65533;&#65533;&#65533;&#65533;29Q{&#65533;,&#1910;C&#65533;*&#65533;&#65533;B&#65533;&#65533;m$JvS&#65533;b`&#65533;`&#65533;&#65533;l&#65533;KdE&#65533;&#65533;&#65533;|;a&#65533;x&#65533;&#65533;U&#65533;&#65533;&#65533;;]&#65533;q&#65533;o&#65533;&#65533;&#65533;
Hp&#65533;p8&#65533;	&#65533;&#65533;&#65533;&#288;&#65533;&#65533;3_&#65533;s&#65533;+&#65533;&#65533;)&#65533;&#65533;U&#65533;Qc&#65533;&#65533;&#65533;&#65533;&#65533;&#65533;&#65533;	O&#65533;&#65533;SeP&#65533;&#65533;
&#65533;&#65533;&#65533;Q&#65533;&#65533;lrRo&#65533;	&#65533;p&#544;{&#65533;&#65533;M&#65533;g$&#65533;(X&#65533;\&#65533;&#65533;&#65533;&#65533;-&#65533;a[&#65533;&#65533;&#65533;&#149;&#65533;qF]&#65533;)&#1011;U|S&#65533;B7D&#65533;&#65533;&#65533;&#65533;a%&#65533;&#65533;&#65533;P!:L&#65533;0&#65533;-&#1175;&#65533;&#65533;G&#65533;/J&#65533;&#65533;&#65533;&#65533;QD&#65533;&#65533;J^&#65533;&#65533;&#65533;&#65533;,&#65533;&#65533;nI&#65533;&#65533;1&#65533;^7&#19275;6&#1609;&#65533;OWks&#65533;&#65533;p &#65533;h&#65533;&#65533;1+&#65533;2&#65533;<rO%ji&#65533;&#65533;&#1306;@&#65533;&#65533;&#65533;1&#65533;&#55154;Qr.0&#65533;&#65533;j&#65533;&#65533;&#65533;F{&#65533;3&#65533;&#65533;
Q&#65533;[D_&#65533;
&#65533;N&#65533;&#65533;&#65533;&#65533;&#65533;
^&#65533;&#65533;&#65533;&#65533;*th&#65533;&#65533;&#65533;&#65533;&#65533;g&#65533;q&#65533;&#65533;&#65533; &#65533;R^&#65533;&#65533;z&#65533;&#65533;&#65533;&#65533;&#65533;b*&#65533;&#65533;&#65533;&#65533;S&#65533;`p~&#65533;&#65533;&#65533;&#65533;Z~&#65533;!&#65533; &#684;&#372;&#65533;&#65533;&#65533;E[&#65533;&#65533;9BC5t[\`[&#65533;&#65533;&#65533;gZ0&#65533;H&#65533;Yt&#65533;&#65533;&#65533;#&#65533;&#65533;&#65533;T&#65533;&#65533;\&#65533;iv!&#65533;&#65533;<u&#65533;&#65533;&#65533;&#65533;&#65533;&#65533;R&#65533;S&#65533;&#65533;zD&#65533;}D&#65533;&#65533;r&#65533;E>&#65533;&#65533;&#65533;a&#65533;I&#1201;@4K%&#65533;&#65533;c~&#65533;z&#65533;[/&#65533;&#65533;$&#65533;&#65533;-&#65533;t&#65533;&#11835;&#65533;X&#65533;&#65533;]q&#65533;.(=&#65533;&#65533;&#65533;&#65533;,C&#165;R(&#65533;&#65533;*&#65533;&#65533;&#65533;4&#65533;&#65533;,1@|&#65533;&#65533;Lp&#65533;6&#65533;[&#65533;&#65533;&#65533;&#65533;"&#65533;b&#65533;|*fp&#65533;`Q`&#1566;&#65533;Pq&#65533;&#65533;&#65533;M&#65533;&#65533;&#65533;
X&#65533;P&#65533;&#65533;B`&&#65533;&#65533;Wz&#65533;&#65533;&#65533;&#65533;&#65533;&#65533;[&#65533;7&#65533;&#65533;&#65533;Q&#65533;&#65533;&#65533;&#65533;&#65533;&#65533;&#65533;&#65533;Z[&#65533;![`&#65533;&#65533;&#65533;{&#65533;0&#65533;\WJs#'69&#65533;&#65533;&#65533;&#65533;&#65533;&#65533;&#65533;Mps\y&#65533;&#65533;&#65533;&#65533;Q&#65533;&#1994;&#65533;U3&#65533;&#65533;X&#65533;^%&#65533;&#33442;t&#65533;&#65533;&#65533;C_$&#65533;_&#65533;/R&#65533; &#65533;)&#65533;)M&#65533;EV&#65533;O&#65533;&#65533;&#1175;'&#65533;3&#65533;o&#65533;Q2Av&#65533;&#65533;C>RZ!&#65533;D&#65533;&#65533;&#65533;a&#65533;Z)tN&#65533; &#65533;&#65533;BcS&#65533;M&#65533;h&#65533;&#65533;&#65533;&#65533;#&#65533;q0Z&#65533;(=&#65533;, c&#65533;@&#65533;3b#&#65533;BD&#65533; &#65533;
I&#65533;&#65533;F&#65533;3m&#65533;&#65533;aQ&#65533;&#65533;&#65533;&#65533;&#65533;&#65533;4K[&#65533;&#65533;:&#65533;L0*3&#65533;&#1564;&#65533;&#65533;<w&#65533;&#65533;@&#65533;&#65533;I&#65533;28C&#65533;A&#657;&#65533;,\&#65533;&#65533;<&#65533;&#65533;&#65533;I&#65533;.]&#65533;&#65533;&#517;&#1327;u&#65533;&#65533;4i&#65533;X&#65533;X&#65533;H&#322;&#65533;&#603;M&#65533;<&#65533;&#65533;h&#65533;&#65533;&#65533;&6&#65533;<AjK&#65533;C&#65533;l&#65533;&#65533;K(X&#65533;&#65533;b7&#65533;X&#65533;a&#468;	SE,&#65533;W&#65533;`&#65533;&#65533;E&#65533;&#65533;.[&#65533;|&#65533;M8&#65533;)WK9*&#65533;&#65533;&#685;&#65533;X&#65533;X&#65533;\&#65533;C&#65533;&#65533;&#65533;[&#65533;&#65533;n&#1833;U&#65533;&#65533;&#65533;&#65533;&#65533;&#65533;-?>\&#65533;&#65533;&#65533;&#65533;c&#65533;&#65533;a9&#65533;&#65533;CT&#462;=&#65533;u&#65533;&#65533;&#65533;&#65533;^&#65533;&#65533;3&#65533;c&#65533;&#65533;&#65533;&#65533;&#1849;&#65533;&#65533;&#65533;&#345;&#65533;f]&#65533;I&#312;&#65533;&#164;&#65533;$`&#65533;&#65533;?D&#65533;?&#65533;&#65533;&#65533;&#65533;&#65533;Jb&#65533;&#65533;&#779;)&#65533;&#65533;3&#65533;P&#65533;"&#65533;7&#65533;&#65533;Dd&#65533;&#65533;`&#65533;&#65533;&#65533;&#65533;&#65533;(&#65533;&#65533;&#65533;&&#65533;K&#65533;!
")&#65533;&#65533;&#65533;&#65533;&#65533;&#65533;
/&#65533;&#65533;oA&#65533;v4&#65533;*
'I&#65533;"H&#65533;2&#65533;&#65533;&#65533;6&#65533;&#65533;I&#451;nR&#35092;&#65533;$1&#65533;&#65533;/&#65533;&#65533;D>&#65533;Hy&#65533;&#65533;4&#65533;xb&#65533;&#65533;&#65533;&#65533;&#65533;Xb&#65533;&#934;B&#65533;
3&#65533;n#&#714;/&#1664;&#65533;&#65533;&#65533;&#65533;&#65533;l&#65533;&#65533;!&#65533;&#65533;c &#65533;&#65533;=&#65533;j&#65533;".&#65533;&#65533;'&#1456;&#65533;&#65533;4H&#65533;ILO&#65533;f&#65533;c^Q&#65533;&#1085;^&#65533;L
/V&#65533;&#65533;&#65533;4@&#65533;j&#65533;&#870;:&#756;&#1292;&#65533;&#65533;2&#65533;V&#65533;"&#1259;&#65533;&#65533;
&#65533;!&#65533;V&#65533;&#65533;&#65533;[&#65533;
&#65533;8&#952;&#65533;J&#65533; &#65533;,&#65533; &#38179;&#65533;9k&#65533;&#65533;&#65533;;&#65533;&#65533;n&#65533;n&#65533;&#65533;`&#65533;j0&#65533;>&#65533;t&#65533;&#65533;	o&#65533;&#65533;&#1451;&#1178;&#65533;D13&#65533;&#65533;&#65533;D&#65533;@&#65533; &#65533;/I &#65533;@VP&#65533;&#65533;&#65533;D&#65533;O&#65533;c&#65533;&#1134;z)&#65533;4&#65533;&#65533;&#65533;"Ub&#65533;&#339;W&#65533;1&#65533;O&#65533;	&#65533;74&#65533;D2&#65533;&#65533;Hc&#65533;M&#65533;@&#65533;0;&#1395;&#65533;&#65533;!&#65533;&#65533;HB7&#65533;Sh&#65533;s&#65533;&#65533;q!&#65533;&#65533;7&#65533;%&#65533;@$&#65533;y(A&#65533;&#65533;&#65533;L&#65533;&#65533;-&#65533;,-f&#65533;&&#65533;&#65533;d&#65533;&#65533;Hcw&#65533;	F&#65533;`&#65533;&#65533;y&#65533;/&#65533;{&#65533;c&#65533;!&&#65533;z&#65533;}&#65533;&#65533;y&#38763;&#65533;-&#65533;&#65533;&#65533;-.C
/z&#65533;S&#65533;&#65533;&#65533;A&&#65533;&#65533;&#173;&#65533;l"&#65533;&#65533;&#65533;&#65533;&#65533;&#65533;(R&#65533;ig&#1300;7&#65533;&#344;Q&#65533;@Jf,<&#65533;"8&#65533;&#65533;&#65533;&#65533;9&#65533;&#65533;b&#65533;T&#65533;(m5&#65533;E&#65533;E&#65533;>#&#1467;&#65533;&#65533;&#65533;&#1324;P&#1596;jT&#65533;.&#65533;&#65533;.&#65533;Y&#65533;&#65533;&#65533;&#65533;&#1464;&#39573;.[n&#65533;&#65533;.<q&#65533;&#65533;&#65533;sor&#65533;&&#65533;rn&#65533;&#65533;*&#65533;&#65533;S&#65533;&#65533;&#65533;B`&#65533;O|u&#65533;h!&#65533;&#65533;[&#65533;a&#65533;&#65533;&#65533;&#65533;&#65533;{f&#65533;&#65533;&#65533;15&#65533;P&#65533;U&#65533;&#65533;@UCQ&#65533;&#65533;06AX&#65533;&#65533;&#65533;&#65533;0 &#65533;854P&#65533;Hf&#65533;&#65533;&#65533;&&#65533;q&#65533;&#65533;&#65533;C&#65533;&#65533;H_&#65533;
&#65533;&#65533;`P&#65533;&#65533;&#65533;&#65533;h&#65533;P&#1266;>&#65533;\&#65533;A&#65533;&#1602;i&#1187;&#65533;gEe(&#65533;|&#65533;&#65533;x&#65533;&#65533;	tx1&#65533;0&#65533;&#65533;,&#65533;h&#65533;;&#65533;&#65533;c&#545;	K&#65533;&#1312;>B'&#65533;&#65533;&#65533;wC&#65533;|&#65533;&#65533;.&#65533;&#65533;(&#65533;K&#529;e&#65533;*&#65533;!&#65533;&#1798;pI&#65533;&#65533;qe&#65533;&#170;u&#65533;&#65533;&#65533;Bi&#65533;/%
*&#65533;f,f&#65533;&#65533;&#65533;b&#65533;cnp&#65533;7S&#65533;&#65533;q5&#65533;2&#65533;&#36752;&#65533;8&#65533;&#65533;Q&#65533;&#65533;&#65533;j&#65533;&#65533;F=j&#65533;&#65533;i]&#65533;&#65533;j@q&#65533;&#65533;l&#65533;&#65533;&#65533;&#65533;^&#65533;&#65533;&#65533;&#65533;l&#65533;;&#65533;I&#65533;r&#65533;&#65533;1&#65533;{+B	&#65533;&#65533;"&#65533;&#65533;&#65533;*&#65533;r&#65533;]&#65533;w&#65533;&#65533;&#65533;&#65533;a&#65533;;Px&#65533;/,@
&#65533;&#65533;&#65533;d&#65533;&#65533;o7:K&#65533;#*d&#65533;
^&#65533;&#65533;1&#65533;Q&#65533;dcp&#65533;&#65533;,&#65533;&#65533;=&#65533;M&#65533;L&#65533;&#1004;&#65533;N$,&#65533;	%4&#65533;Q)~@&#65533;&#65533;E&#65533;%&#65533;-a	U&#65533;&#65533;$&#305;4$A&#546;8IK(s&#65533;%&#65533;GG|&#65533;;&#65533;C&#65533;h&#65533;1&#65533;(&#65533;mUXD/&#65533;a]|&#65533;^Q	{&#65533;&#65533;;&#65533;0WHR&#65533;&#65533;.&#517;=I]&#65533;&#1425;&#65533;apB&#65533;?&#65533;&#65533;&#65533;&#65533;&#65533;z&#65533;&#34137;&#65533;&#65533;VDHd&#65533;&#65533;&#65533;1&#65533;8p&#65533;(&#65533;q+|A&#65533;d&#65533;S&u&#65533;@&#65533;&#65533;;(<&#65533;,&#65533;b&#65533;n&#65533;&#65533;8&#65533;!Q&#65533;&#65533;]&#65533;&#65533;>(XAY:&#65533;63&#65533;(&#65533;&#505;&#65533;p&#65533;	&#65533;9&#65533;+Ns&#65533;e&#65533;&#65533;&#65533;?&#65533;&#65533;Vb{Lb2&#65533;]&#65533;Z&#65533;$f&#65533;&#65533;X/kBi(&#65533;&#65533;&#65533;&#65533;lI&#65533;f&#65533;&#65533;&#65533;&#65533;%&#65533;>&#65533;
&#65533;&#65533;&#65533;r2&#65533;G&#65533;C&#65533;B*
&#65533;5&#65533;&#65533;m&#65533;*<&Wb#&#65533;P1>&#65533;aL&#65533;$,&#65533;&#65533;Oe&#65533;&#65533;E(&#65533;&#65533;&#65533;&#65533;&#65533;&#538;&#65533;&#65533;&#65533;&#65533;3&#65533;&#65533;!&#65533;A&#65533;OAzI&#65533;&#65533;&#65533;B&#65533;(*5&#1768;T-&#65533;2&#65533;.C&#65533;&#65533;&#65533;&#65533;&#65533;I(&#65533;&#65533;&#265;&#65533;&#65533;
[&#65533;&#65533;&#65533;&#65533;&#65533;&#65533;&#65533;.&#65533;&#65533;i&#65533;{&#65533;jY&#65533;&#65533;&#1957;jr&#65533;G&#65533;&#1542;^l&#65533;&#65533;8]&#65533;&#65533;1jV&#65533;B&#65533;&#65533;&#65533;&#65533;&#65533;p&#65533;&#65533;&#65533;q&#65533;a*&#65533;-"&#65533;q^a&#65533;&#65533;&#65533;&#65533;<YF[/&#65533;/&#65533;J32&#891;&#65533;L&#65533;/&#65533;ACT&#65533;&#65533;&#65533;u,&#65533;&#65533;~$-&#65533;&#843;&#65533;&#1929;&#65533;&#65533;'z&#65533;ep&#65533;G=B&#65533;&#65533;&#65533;&#65533;N&#65533;&#65533;&#65533;l@&#65533;t&#65533;}&#65533;&#65533;.&#65533;&#65533;O&#65533;&#65533;&#65533;&#65533;.U&#65533;:&#65533;WJ&#65533;Y&#65533;&#65533;r&#65533;(&#65533;&#485;&#65533;s~&#65533;g&#65533;&#65533;&#65533;&#65533;&#65533;Q&#65533;&#65533;E&#65533;A&#65533;&#65533;Bj&#65533;&#65533;$&#65533;&#65533;Aa&#65533;&#65533;-&#65533;,%&#65533;1&#65533;&#65533;&#65533;w&#1562;x2&#65533;!&#65533;Y&#65533;&#65533;&#65533;&#65533;&#65533;"`&#65533;&#65533;&#65533;`f0&#65533;V,S&#65533;&#65533;&#65533;&#65533;'~:&#65533;;s&#65533;&#65533;,B&#65533;KDEj&#65533;&#1307;&#65533;&#65533;T&#65533;r&#65533;(X&#65533;U&#65533;&#65533;f&#65533;&#65533;&#65533;1TA&#65533;u&#65533;h&#65533;&#65533;&#65533;&#65533;&[,&#65533;PAD&#65533;(d&#1531;b&#65533;&#65533;T&#65533;&#65533;&#65533;b&#65533;-@&#65533;&#65533;&#65533;&#65533;+(I&#1514;}&#65533;,PXU&#65533;&#65533;[&#65533;&#65533;3&#65533;nC-~q8&#65533;x&#65533;T&#65533;&#65533;&#65533;,&#65533;&#65533;D/{&#65533;&#65533;Z3&#65533; &#65533;k&#65533;E&#65533;&#65533;&#65533;&#65533;&#65533;;&#65533;&#65533;^x&#65533;&#65533;&#65533;J&#1965;&#65533;}&#65533;{e&#65533;|S&#65533;iZ&#65533;&#65533;&#65533;Ns&#65533;n&#65533;&#65533;|&#65533;;&#65533;&#65533;&#65533;~&#65533;&#65533;&#65533;`&#65533;&#65533;B&#65533;uB&#640006;&#65533;S,&#65533;2&#65533;&#65533;&#65533;&#65533;u	&#65533;D/&#65533;&#65533;S&#65533;?~&#65533;Bz&#447;&#65533;&#65533;g&#65533;&#65533;&#65533;&#65533;&#65533;ME
r&#65533;&#65533;0Bt&#65533;&#65533;.&#65533;&#65533;p 1&#65533;ByY&#65533;B&#65533;&#65533;0&#65533;&#65533;
`(&#65533;&#65533;&#65533;&#65533;1&#65533;&#65533;P<&#65533;&#65533;a&#65533;J1&#65533;&#1129;&#65533;*&#65533;Q&#65533;CK\&#156;&#65533;G&#65533;1&#65533;&#65533;&#65533;&#65533;z<x	&#65533;&#65533;&#65533;n&#65533;&#65533;[8&#65533;NB&#65533;A&#65533;D&#65533;r&#65533;&#65533;&#65533;`Ej&#65533;&#65533;&#65533;RQY&#65533; &#65533;&#65533;&#65533;&#811;w&#65533;&#65533;&#65533;&#65533;&#65533;&C3X&#65533;cr\a&#65533;}&#65533;Q&#65533;JM&#65533;`&#65533;&#65533;&#65533;5&#65533;s1, &#65533;=&#65533;S *3&#65533;&#65533;&#65533;&#65533;(#&#65533;`&#65533;&#65533;&#65533;&#65533;&#65533;v&#546;eh&#65533;0&#65533;&#65533;j"{&#65533;&#65533;# :Fh&#65533;P&#65533;&#65533;&#65533;&#65533;1&#65533;B&#65533;&#635;&#65533;&#65533;&#65533;&#65533;&#65533;&#65533;&#65533;^&#1722;&#65533; r&#65533;4&#65533;K&#65533;&#65533;&GC&#65533;H0t9&#65533;8&#65533;WJ&#65533;&#65533;(W&#65533;&#65533;&#65533;y5 &#65533;&#65533;{&#65533;&#65533;&#65533;&#65533;	&#65533;&#65533;(y.&#65533;&#65533;&#65533;S&#65533;T&#209;&#65533;&#65533;&#65533;k&#65533;(&#65533;&#451;&#65533;&#65533;&#65533;&#65533;^+&#65533;d0&#65533;_h&#65533;&#65533;&#65533;&#65533;&#65533;&#65533;1&#65533;&#65533;Q=W0&#65533;/&#564;&#600;(&#65533;&#65533;#&#65533;&#65533;j&#65533;@&#65533;>&#65533;&#65533;&#65533;2r&#316;&#65533;&#65533;&#65533;C(&#65533;z(>IHRc)&#65533;K	&#65533;&#65533;@l&#65533;&#65533;&#65533;&#65533;P&#65533;&#65533;&#65533; y#&#65533;&`&#65533;&#65533;&#65533;&#355;&#65533;&#65533;Y8a&#65533;&#65533;&&#65533;&#65533;B&#65533;XQ*X&#65533;&#65533;&#633;3&#1752;b&#65533;&#65533;@I&#65533;b`&#65533;&#65533;&#65533;#&#1992;&#65533;&#65533;&#65533;&#65533;&#65533;=&#65533;x1&#65533; &#65533;4X&#65533;6XHh&#65533;&#65533;9&#65533;&#65533;2&#65533;; &&#65533;9
T
&#65533;|Cb&#65533;^&#65533;$l&#65533;&#65533;&#65533;6&#65533;&#65533;[&#65533;X8&#65533;&#65533;#&#65533;ib&#65533;3&#65533;3j:&#201;s:O&#65533;&#65533;f&#65533;:Zj&#65533;T-k&#65533;&#65533;q&#65533;4rE&#65533;h&#65533;&#65533;u:=&#65533;&#65533;v*&#65533;&#65533;&#65533;/&#65533;.&#65533;&#65533;9xxL	&#65533;C&#65533;&H&#65533;&#65533;!*&#65533;&#65533;&#65533;&#65533;&#38489;&#65533;&#65533;&#65533;&#65533;&#816;&#65533;&#65533;$*88&#65533;&#65533;J&#65533;&#65533;&#65533;<E&#65533;&#65533;Px6;&#65533;&#65533;M&#65533;Y&#544;&#65533;	&#65533;v 4Q&#65533;PP)&#65533;&#65533;&#65533;&#65533;&#1132;&#65533;iB&#65533;&#65533;&#65533;R]1&#65533;0&#65533;<&#65533;&#65533;(&#65533;K&#65533;h&#65533;&X&#65533;&#16574;!&#65533;6&#65533;@1&#65533;&#65533;C&#65533;&#65533;&#65533;;
+&#65533;&#65533;|&#65533;X &#65533;	&#65533;_3&#65533;&#65533;&#784;&#65533;&#65533;&#675;'x&#65533;&#65533;&#65533; *H&#65533;&#65533;&#65533;x&#65533;M(G&#305;&#65533;&#65533;H&#65533;&#65533;&#65533;&#65533;N&#65533;&#65533;Yi&#65533;&#65533;&#65533;{.p&#65533;&#65533;$k&#65533;&#65533;3&#65533;&#65533;u&#65533;@/Q&#65533;_&#65533;&#1379;&#65533;&#65533;&#65533;{&#65533;&#65533;&#65533;`&#65533;w&#1140;&#65533;(&#65533;C&#65533;&#65533;]&#65533;&#65533;Y&#65533;7&#65533;)`&#65533;&#65533;&#65533;&#65533;(&#65533;d&#65533;<&#65533;-O&#65533;&#65533;XB&#65533;&#65533;&#65533;j&#65533;pHk	!&#65533;&#65533;&#65533;E&#65533;!&#1602;&#65533;&#65533;Y'&#65533;3&#65533;#|;h&#65533;
W&#1604;&#65533;&#65533;&#65533;w
?9#,tI&#65533;&#65533;&#65533;&#65533;Pq#CQ&#65533;J&#65533;PP&#65533;&#65533;`&#65533;` &#65533;`H&#65533;-RN&#65533;;?I&#65533;`&#65533;'Ea&#65533;7&#65533;&#65533;d&#65533;&#65533;)]A C)&#65533;&p!&#65533;&#65533;	?&#65533;&#65533; &#65533;&#65533;&#65533;,8,&#65533;)t1	&#65533;K&#65533;D&#65533;&#65533;&#65533;&#65533;.&#65533;iXQ&#65533;&#1512;&#65533;V&#65533;&#65533;&#65533;&#65533;&#65533;&#65533;d&#65533;jN0&#65533;&#65533;&#65533;+d&#65533;&#65533;P&#65533;\@&#65533;&#65533;&#65533;#y&#65533;3&#65533;;&#65533;}&#65533;&#65533; R&#65533;&#1241;1&#65533;&#65533;M&#65533;&#65533;dh&#65533;&#65533;&#65533;&#65533;&#65533;#&#65533;&#65533;&#65533;;&#65533;<&#65533;&#65533;&#605;6&#65533;4&#65533;&#65533;&#65533;P &#65533;v&#65533;&#65533;5%&#65533;Yx&#65533;&#65533;j&#65533;^&#65533;>&#65533;&#65533;w&#65533;&#65533;x&#65533;&#65533;`&#65533;"3&#65533;&#65533;L&#65533;&#65533;Z&#65533;9&#65533;3&#65533;&#65533;T,h&#1152;&#65533;X&#65533;+p&#65533;&#65533;-&#65533;&#65533;&#65533;@&#65533;N&#65533;&#65533;h&#65533;iH&#65533;&#1038;h4&#1618;H&#65533;0&#65533;&#65533;)&#65533;&#65533;&#1354;4&#65533;3&#65533;&#65533;p'PM&#65533;zz&#65533;&#65533; &#65533;&#65533;9HV6&#1081;XD%9&#65533;9&#65533;&#65533;DS&#65533;}a!Wr#&#65533;&#65533;&#65533;&#65533;&#65533;&#65533;a&#65533;2&#65533;*&#65533;&#408;PwH]&#65533;&#65533;EV&#1084;w&#65533;/x&#65533;d&#65533;&#65533;d&#65533;&#65533;&#65533;8&#65533;&#65533;&#65533;6d&#65533;&#65533;&#65533;&#168;S&#65533;&#65533;&#65533;D&#65533;&#65533;dJ&#65533;&#65533;{&#65533;&#65533;AH&#65533;K&#65533;&#65533;&#65533;7Z&#65533;&#65533;&#65533;&#65533;]P&#65533;8&#65533;&#65533;&#65533;&#65533;&#65533;&#65533;*C&#65533;Y`"e&#65533;&#65533;,&#65533;&#1117;P&#65533;<}&#65533;[&#65533;&#65533;&#65533;&#65533;4 &#65533;B&#65533;6U&#65533;&#65533;0&#65533;N"&#65533;-&#65533;&#65533;a&#65533;W&#65533;&#65533;&#65533;MP&#65533;&#65533;8&#65533;&#65533;	&#65533;88&#65533;&#65533;&#65533;&#65533; 0h&#65533;i&#65533;&#632;&#65533;!0W&#65533;0/{&#65533;&#65533;7H:H&#65533;u&#546;&#65533;&#65533;4&#65533;&#65533;^I&#880;&#65533;&#65533;&#65533;38Kx:`*H&#65533;&#65533;8&#65533;D&#65533;&#65533;&#65533;&#65533;&#65533;F&#65533;&#65533;H&#65533;&#65533;(&#65533;V&#65533;&#65533;fq&#54030;&#65533;`&#65533;&#65533;&#65533;G&#65533;&#65533;&#65533;&#65533;&#513;&#65533;&#65533;&#65533;&#65533;&#65533;&#65533;&#65533;:&#65533;&#65533;x7&#65533;Z&#65533;&#65533;&#65533;O&#65533;&#65533;'&#65533;&#65533;/Mx&#65533;&#65533;&#65533;K&#65533;&#65533;&#65533;;U;5q&#65533;&#65533;&#65533;bq&#65533;$ 98Wa&#65533;&#65533;&#1248;`P&#65533;3a&#65533;t&#65533;b&#65533;&#65533;]&#65533;|]&#65533;&#65533;&#65533;&#65533;DGc0R&#65533;!&#65533;&#65533;*F&#65533;h&#65533;&#1882;&#65533;9&#65533;&#65533;&#65533;&#65533;&#65533;&#65533;D&#65533;DJ&#65533;z&#65533;D&#65533;&#1564;!&#65533;`R&#65533;&#65533;6z&#65533;S&#65533;EH&#65533;W&#65533;&#65533;&#65533;&#65533;K(p&#65533;&#65533;XF;&#65533;&#65533;&#65533;&#65533;&#65533;&#65533;H&#65533;&#1201;Q&#65533;X0&#1986;Ta&#65533;:(&#65533;~&#65533; &#65533;&#65533;&#65533;&#65533;&#65533;9&#65533;Z&#65533;Z&#65533;&#65533;&#65533;&#65533;<&#251;`&#65533;:&#37009;&#65533;  c&#65533;&#65533;H1<M&#65533;)&#65533;&#65533;&#65533;&#864;&#65533;&#65533;e&#1052;~G:&#65533;&#65533;,zU2U&#65533;&#65533;&#1228;y&#65533;=&#65533;0&#65533;6h&#65533;Xy&#65533;&#65533;&#65533;R&#65533;H&#65533;&#65533;qJ&#65533;&#65533;j&#65533;/(-&#65533;CV&#65533;&#65533;&#65533;&#65533;&#65533;!&#1823;&#65533;);&#65533;&#65533;&#65533;&#65533;.&#65533;3&#65533;&#65533;&#65533;=&#65533;08&#65533;|Q&#65533;Jr&#65533;&#65533;&#65533;&#65533;&#65533;&#65533;W&#65533;&#65533;&#65533;&#65533;$]&#65533;&#65533;2!&#65533;2&#65533;&#65533;&#65533;|1&#65533;[&#65533;*&#65533;P&#65533;&#65533;&#65533;?a &#65533;&#65533;U&#65533;f+&#65533;Yp]&#65533;&#65533;P &#65533;N&#65533;&#1040;&#65533;D&#65533;&#65533;r&#65533;Wxm&#65533;&#65533;&#65533;>&#65533;&#65533;W&#65533;8&#65533;&#1097;:&#65533;&#65533;&#65533;&#65533;&#65533;J&#65533;&#65533;&#65533;&#65533;&#65533;&#65533;&#65533;.a&#65533;&#65533;&#65533;&#65533;&#65533;@&#65533;&#65533;6&#1548;&#65533;9&#65533;K2&#65533;&#65533;&#65533;&#65533;H&#65533;d&#65533;&#65533;&#65533;&#65533;&#65533;&#65533;&#65533;MY&#65533;e&#65533;
&#869;R&#65533;/&#65533;&#65533;C}&#65533;aP&#65533;&8&#65533;^`&#65533;J`2&#65533;k&#65533;&#65533;k,&#65533; &#65533;[T5!&#65533;$0&#65533;&#413;k:<&#65533;&#65533;&#65533;#&#65533;b&#65533;&#65533;&#65533;{6&#65533;2!n&#65533;&#1568;a&#65533;Q&#65533;N&#65533;[&&#65533;&#65533;L	&#65533;LY&#65533;&#65533;&#65533;&#65533;&#65533;&#65533;&#65533;&#65533;/@\&#5654;&#65533;&#65533;&#437;&#65533;&#65533;&#65533;&#65533;&#65533;&#65533;&#65533;3&#65533;o9'&#65533;&#65533;&#65533;&#65533;HS	&#65533; &#65533;&#65533;8 &#65533;&#65533;BWu &#65533;P&#65533;&#65533;%&#65533;&#65533;	X&#65533;^%cA &d&#65533;&#65533;Vk}&#65533;&#65533;&#65533;&#65533;&#65533;&#65533;&#65533;.&#65533;&#65533;fOh&#65533;}&#65533;2Y&#65533;&#12556;&#65533;z&#65533;N&#65533;&#65533;7&#65533;j&#65533;VN&#65533;K+V&#65533;P`&#65533;8&#65533;&#65533;&#451;&#65533;&#65533;&#65533;)W&#65533;&#65533;&#65533;|&#65533;W&#65533;j&#65533;nEKC&#65533;e&#65533;&#65533;&#65533;&#65533;
&#65533;	V&#65533;&#65533;&#65533;&#65533;&#65533;-8&#65533;:&#65533;	&#65533;,F%2&#65533;&#65533;\x&#65533;u0&#65533;u&#65533;&#65533;&#65533;E8:&#65533;&#65533;&#65533;&#65533;&#176;&#65533;9&#65533;&#65533;W&#65533;&#65533; Hb&#65533;3&#65533;wx&#65533;a&#65533;&#65533; &#65533;&#65533;dM&#65533;Xrf&#65533;
L9P &#65533;%&#1881;B&#65533;&#65533;
%c&#65533;';hwh+U8$&#65533;&#65533;&#65533;(`&#65533;K[O	&#65533;&#65533;0&#65533;Y4&#65533;&#1747;K1+&#916;M&#65533;THH&#65533;&#65533;6T&#65533;&#65533;-&#65533;&#65533;Pi&#65533;ZH&#65533;x&#65533;&#65533;&#65533;U&#65533;&#65533;\5'&#65533;  &#65533;4&#65533;u&#65533;W9O&#65533;$&#65533;&#65533;5&#65533;e96d&#65533;a&#65533;V0&#65533;k&#65533;&#65533;,&#65533;&#1868;&#65533;&#65533;#&#65533;&#65533;`;&#65533;s&#65533;&#65533;r &#65533;:&#65533;d&#65533;pO&#65533;&#65533;78&#65533;&#65533;`,;p&#65533;&#65533;&#65533;&#65533;&#65533;&#65533;@&#65533;Zj{&#65533;QR&#65533;&#65533;$Oh&#65533;&#65533;&#65533;&#65533;`&#65533;>&#65533;a&#65533;&#65533;&#65533;,&#65533;y&#65533;I&#296;v*7h&#65533;z`&#65533;1p&#65533;&#65533;&#1221;&#65533;&#65533;.&#65533;.&#65533;&#65533;/&#65533;&#65533;&#65533;&#65533;_4H&#65533;&#65533;m&#1355;&#65533;x&#65533;&#65533;/&#65533;&#65533;&#65533;z&#65533;p$&#65533;&#65533;|y&#65533;Zr&#65533;&#65533;dXYm&#65533;%F&#1579;ax&#65533;&#65533;6&#65533;&#65533;&#1769;XK&#65533;M&#65533;&#65533;:s&#65533;8X&#65533;C&#65533;&#65533;&#65533;&#65533;&#65533;@C&#65533;: o&#65533;&#65533;&#65533;
R&#65533;&#65533;&#65533;&#1206;&#65533;&#65533;&#65533;\&#65533;P&#65533;-&#65533;&#65533;Q&#65533;&#65533;&#65533;,&#65533;t&#65533;o&#65533;;&#65533;`i&#65533;"c&#65533;\&#65533;Q&#963;x&#65533;p&#159;&#65533;A&#65533; $&#65533;	&#65533;&#65533;7p&#65533;<&#65533;p&#65533;:_&#65533;&#65533;V&#65533;&#65533;&#65533;&#65533;&#65533;&#65533;&#65533;j&#65533;&#65533;q&#628;q&&#65533;Y&#65533;d5 &#65533;J&#65533;Z&#65533;&#65533;&#65533;/;x&#972;M&#65533;"&#65533;&#65533;H6x&#65533;&#65533;q&#65533;9*&#65533;&#65533;`&#65533;&#65533;&#65533;S&#65533;y9Q c&#65533;O&#65533;&#65533;&#65533;&#65533;!&#65533;&#65533;)gK&Xd&#65533;h|&#65533;2p9&#65533;kh&#65533;,x&#65533;/X&#65533;:z$ &#65533;&#65533;|&#65533;&#65533;&#65533;&#65533;
01&#65533;Z&#65533;LZ&#65533;/&#65533;&#415;&#65533;&#65533;&#65533;C&#1098;&#65533;&#65533;&#65533;i&#65533;@&#65533;&#65533;<&#65533;Q= +&#65533;&#65533;8&#65533;&#1739;&#6017;6&#65533;v&#65533;&#65533;&#65533;&#65533;&#65533;&#65533;wL&#65533;&#229;GH&#1545;/!^&#65533;&#65533;9*&#65533;&#65533;V&#65533;Y-&#65533;&#65533;?&#65533;&#65533;W&#65533;F&#65533;&#65533;96&#65533;&#65533;	U&#1478;&#65533;2&#65533;U&#65533;&#65533;XAbi&#65533;&#65533;&#908;.&#65533; &#65533;Y&#65533;/&#65533;&#65533;&#65533;&#65533;%x&#65533;1n-&#65533;&#65533;&#65533;&#65533;] &#65533;&#65533;&#65533; &#65533;Vvr&#65533;!&#65533;&#65533;9&#1560;<&#65533;`&#65533;5&#65533;&#65533;&#65533;&#65533;-&#65533;p:Uk&#65533;&#65533;&#65533;}Iu&#65533;&#65533;j&#65533;&#65533;x&#65533;e?Z&#65533;wG&#1937;Yq&#65533;r&#65533;W&#65533;X&#65533;&#65533;)D.ppX&#1583;X&#65533;9&#65533;;P^&#65533;&#65533;/&#65533;';&#65533;&#65533;9&#65533;z&#65533;qF&#65533;&#65533;&#65533;e&#65533;+l2<0&#20161;,@)g&#65533;10&#65533;&#65533;&#65533;&#65533;!&#65533;I&#65533;&#65533;: s) 3&#65533;&#65533;&#65533;&#65533;.h&#65533;w (U &#65533;&#1840;5,^ZS&#65533;,&#65533;'M&#65533;@Y&#1572;&#65533;&#65533;O&#65533;t&#65533;&#65533;&#16980;.bi&#65533;&#65533;&#65533;&#65533;|&#65533;S&#65533;&#65533;]<	&#65533;&#65533;C,&#65533;~&#65533;&#65533;&#65533;&#647;&#65533;dl&#65533;qH&#65533;2&#65533;&#65533;&#65533;s&#65533;&#65533;1a&#65533;&#65533;p&#65533;F&#65533;/i&#65533;|&#65533;&#65533;de&#65533;:&#65533;&#1977;s&#65533;&#65533;,&#65533;&#65533;9p&#65533;&#65533;&#65533;&#65533;k]&#65533;v6&#65533;p&#65533;&#663;/`&#65533;x&#65533;Xq#/z&#65533;&#65533;&#65533;(%&#65533;&#65533;&#65533;z{6&#65533;heHG&#65533;=&#65533;&#65533;&#549;&#65533;&#65533;\&#65533;&#65533; &#197;&#65533;0x&#65533;&#65533;&#65533;&#65533;<|!&#65533;$D&#65533;F&#396;&#65533;0b&#65533;&#65533;&#65533;z5&#65533;&#65533;+b&#65533;&#65533;&#65533;:&#397;!&#65533;g &#65533;e,`&#142;}%&X&#65533;&#65533;&#65533;&#65533;&#65533;&#46574;W&#65533;&#65533;h&#65533;RJ&#65533;&#65533;nBb~&#65533;&#65533;&#65533;&#1379;_c=&#65533;&#65533;&#65533;=&#132;KX0U&#65533;&#65533;}&#65533;&#65533;
&#65533;T&#65533;&#65533;z=&#65533;&#65533;x&#65533;W\pAr&#240;"&#65533; n&#65533;+&#65533;$3&#65533;&#65533;&#65533;&#65533;&#333;d^C&#65533;&#65533;T&#65533;C&#65533;G&#65533;y&#65533;&#65533;\1&#65533;&#65533;ZlCd&#65533;4&#65533;&#65533;&#65533;&#65533;$L&#65533;&#65533;qW&#65533;]&#65533;t&#65533;T&#65533;&#65533;&#65533;@&#65533;&#65533;L&#65533;=&#1296;G}Q&#65533;:&#65533;,CqQ&#65533;&#65533;V`&#65533;Pcf&#65533;QJ&#65533;4%}TV)&#65533;=Q]&#65533;&#65533;%2&#65533; &#65533;G&#65533;V=&#65533;$&#65533;u26E	&#65533;&#65533;S&#65533;E&#65533;Ag&#65533;g&#65533;r<&#65533;x&#65533;&#65533;+&#65533;&#65533;K0&#436;&#65533;2&#65533;&#65533;A&#65533;&#65533;&#65533;F_&#65533;&#65533;F&#65533;
&#65533;^_&#65533;&#65533;&#65533;R&#65533;&#65533;F~&#65533;Hba)iD&#65533;
(&#65533; dP&#65533;,dl&#409;&#65533;X@&#65533;h!&#65533;v-"&#1302;&#65533;&#65533;GB&#65533;&#65533;&#65533;k&#65533;&#65533;k&#65533;&#65533;$&#65533;P&#65533;&#65533;
y&#65533;&#65533;+&#65533;sLu&#65533;&#65533;2K0&#65533;h&#65533;1&#65533;&#34955;,&#65533;&#65533;BG&#65533;Qx&#65533;jc~&#65533;&#65533;[:-4|&#65533;&#65533;&#65533;+.&#65533;|PP&#65533;'&#65533;$&#65533;&#65533;&#65533;Gr&#65533;b&#65533;1&#65533;lBE&#3162;F`<y&#4480;&#372;B&#65533;&#65533;&#65533;&#65533;&#65533;*&#65533;&#65533;2&#65533;&#65533;hR0M&#65533;c&#65533;!&&#65533;&#65533;e
&#65533;0z.&#65533;6&#65533;&#65533;&#65533;&#848;&#65533;!9&#65533;(&#65533;A&#65533;&#65533;&#65533;|C&#65533;&#65533;Fq&#65533;q[<\^&#65533;L&#65533;&#65533;*R*&#65533;&#65533;q&#65533;&#65533;&#65533;:&#65533;l&#65533;&#65533;&#65533;8f\HE]&#19572;ChZ&#65533;&#65533;9&#65533;&#65533;Cf&#65533;&#142;2yB&#65533;&#65533;B)&#65533;&#65533;)M&#65533;$&#65533;,&#65533;&#65533;M^41f&#65533;&#65533;&#65533;t&#65533;&#65533;&#65533;e,bhW&#65533;'%&#65533;t&#65533;&#65533;&#65533;0&#65533;&#65533;&#1138;[XP&#65533;&#65533;bE<&#65533;uYI&#65533;&#65533;&#65533;Z&#65533;+}&#65533;&#65533;H&#65533;	_&#65533;_F*0Yf,&#65533;,&#65533;s&mg&#65533; &#65533;&#1898;&#65533;&#65533;
&#65533;&#582;m&#65533;&#65533;+&#65533;j&#65533;&#65533;&#58161;&#65533;h&#65533;&#65533;
&#65533;r&#24955;X&#65533;g&#65533; &#65533;&#65533;&#65533;W&#65533;r(&#65533;p6&#65533;:y'Rm!&#65533;y&#65533;&#65533; >.&#65533;&#65533;|&#65533;&#65533;&#65533;h&#65533;&#65533;X2&#65533;`0gCn&#65533;&#65533;D&#65533;Y&#65533;,{R`^E&#65533;"_&#65533;&#65533;&#65533;B^rE&#65533;B&#65533;&#65533;8&#65533;0&#65533;6&#65533;a&#65533;&Q&#65533;V4R&#65533;&#65533;m&#65533;#&#65533;P:$&#65533;&#65533;=1@Oj&#65533;&#65533;&#65533;&#65533;<&#65533;Q&#370;&#65533;.&#65533;am`U&#65533;&#65533;&#65533;. &#65533;J&#65533;&#65533;&#65533;t^&#65533;&#65533;.&#65533;(16&#65533;&#65533;&#65533;m&#65533;1$&#65533;&#65533;`BUP&#65533;&#65533;#&#65533;&#65533;&#65533;&#65533; e&#65533;)Ud&#65533;&#65533;RJ&#65533; &#65533;&#65533;!&#65533;&}z&#65533;G<"&#65533;&#65533;&#65533;
m &#65533;2A:&#65533;8&#65533;CJ&#65533;de&#65533;D9&#65533;&#65533;RMGS&#65533;&#1565;MN&#65533;&#65533;P&#65533;
vU&#4721;L&#65533;.&#65533;&#65533;&#65533;pu&#65533;IE&#65533;&#65533;&#65533;&#597;w&#65533;&#65533;&#65533;'&#65533;&#65533;$&#65533;,`&#65533;&#65533;&#65533; h<&#65533;N&#1196;&#65533;8U&#65533;`&#65533;|&#65533;&#65533;o&#65533;&#65533;!&#65533;o&#65533;&#65533;&#65533;/H?&#65533;4&#65533;&#65533;&#65533;T&#65533;9&#65533;&#65533;&#65533;	X] &#65533;&#65533;`E'&#65533;5&#65533;A&#65533;
&#65533;&#65533;&#65533;\&#65533;!!&#65533; &#65533;&#65533;&#65533;&#65533;&#65533;&#65533;&#65533;&#65533;&#65533;&#65533; N&#65533;+&#65533;H&#65533;2&#65533;&#65533;
&#65533;&#65533;AET&#65533;3o&#65533;*&#65533;..&#65533;&#65533;/&#65533;&#65533;<(&#65533;T&#65533;&#65533;XG0ba&#65533;d&#65533;&#65533;>&#65533;xC&#65533;&#65533;&#65533;N&#65533;&#65533;R&#65533;&#65533;&#65533;at&#65533;I87x#f#&#65533;&#65533;&#1360;DX&#65533;&#65533;d']0&#65533;&#65533;P7H&#65533;"H{&#65533;&#65533;P&#65533;w(CQ&#65533;I&#65533;&#65533;&#65533;8lg&#65533;nzbR"<,&#65533;&#65533;KM&#65533;'&#65533;&#65533;&#65533;&#65533;&#65533;1q&#65533;D,z&#65533;W&#65533;($1V &#65533;&#65533;&#65533; &#65533;&#65533;&#65533;T0&#65533;2&#65533;&#65533;a&#65533;&#65533;&#65533;[2&#65533;1S(&#65533;&#65533;&#65533;&#1541;.:&#65533;&#65533;&#65533;:&#65533;<&#65533;]&#65533;-r	&#65533;&#65533;te&#65533;&#65533;&#65533;&#65533;A&#65533;b&#65533;ya&#65533;x&#65533;/p7&#65533;&#65533;L&#65533;"&#65533;&#65533;&#65533;${&#65533;II&#65533;A&#65533;&#65533;&#65533;&#65533;&#842;t7z] &#65533;&#65533;&#65533;GN&#65533;pOY &#883;8&#65533;N&#65533;&#65533;&#65533;<o&#65533;&#65533;h&#1261;&#65533;&#65533;6&#65533;&#65533;cjj&#65533;&#65533;&#65533;|&#65533;=?&#65533;&#65533; &#65533;&#65533;&#65533;n&#65533;d&#65533;&#962;1_&#65533;b&#65533;&#65533;<&#65533;PO&#65533;&#65533;sp&#65533;:&#65533;&#65533;&#65533;DHj&#65533;`&#65533;&#65533;(&#65533;&#65533;t&#65533;><&#65533;&#65533;2&#65533;&#65533;I&#65533;%&#388;9&#65533;7<&#65533;&#65533;xC\&#65533;`&#65533;"&#65533;&#65533;9l&#65533;&#65533;Z&#65533;N&#65533;r&#592;&#65533;&#65533;	~&#65533;01&#65533;!&#65533;&#65533;*&#65533;<&#65533;&#65533;&#65533;$, be=kZ&#65533;&#65533;&#1655;Uxk:B&#65533;t&#65533;&#65533;

AZz1&#65533;W&#65533;&#65533;n&#65533;,E&#65533;I7&#65533;&#65533;1XX*&#65533;&#65533;
5&#65533;'<	&#65533;:vw&#65533;M&#1297;'&#65533;|	&#65533;&#65533;
Vp&#65533;&#65533;S&#65533;^&#65533;d&#65533;&#65533;@mu&#65533;&#65533;/(,&#65533;/&#65533;&#65533;[&#65533;D7p&#65533;'&#65533;<&#65533;&#65533;f \&#65533;&#65533;&#65533;V1*&#1145;&#65533;J
rhc&#65533;%&#65533;T&#65533;&#65533;&#939;&#65533;	&#65533;&#65533;j&#65533;/&#65533;&#65533;&#65533;wd&#1373;&#65533;a/zT@&#65533;{%&#65533;sv4&#1250;&#65533;&#65533;&#65533;-f&#65533;^O&#65533;&#65533;&#347; &#65533;{&#65533;&#65533;&#65533;&#65533;G*&#65533;	&#814;:&#65533;&#65533;&#65533;X&#65533;&#65533;&#65533;&#65533;&#65533;`&#65533;"u&#65533;B[&#65533;&#65533;&#65533;p&#65533;S#z&#65533;&#65533;&#65533; &#65533;
W&#65533;&#65533;&#65533;&#1302;&#65533;&#65533;&#65533;C&#65533; &#65533;&#65533;R
&#65533;&#65533;E&#65533;`a0&#65533;&#65533;&#65533;1&#65533;^&#65533;	&#65533;&#65533;&#1650;&#65533;t;&#1409;&#65533;&#65533;z&#65533;&#65533;&#65533;m&#65533;U&#65533;&&#65533;&#65533;0&#65533;ZM&#65533;&#65533;&#65533;&#65533;&#65533;!&#65533;&#65533;&#65533;g&#65533;&#1104;&#65533;f&#65533;1Q&#65533;"&#65533;&#65533;E:p6&#65533;&#65533;&#65533;hG,&#65533;,&#65533;&#65533;&#65533;ai&#65533;&#65533;Ob&#65533;((&#65533;&#65533;&#65533;L&#65533;&&#65533;&#65533;&#65533;a&#65533;&#65533;+&#65533;&#65533;[y&#65533;#&#328;dU&#65533;A&#65533;(&#65533;1&#65533;&#65533;9nO&#65533;&#65533;&#65533;V0^]&#65533;&#65533;&#65533;#&#65533;&#65533;&#65533;5Sy8&#65533;&#65533;".qr&#65533;&#65533;&#65533;&#65533;"&#65533;&#1952;&#65533;&#65533;u&#65533;AspEAF&#65533;K&#65533; E)p&#65533;&#747;B<&#65533;&#65533;&#65533;&#65533;R&#65533;&#65533;\&#65533;&#65533;&#65533;&#65533;"&#65533;^&#65533;w&#65533;&#65533;PF&#65533;&#65533;V|7#&#65533;&#65533;&#65533;R&#65533;m;&#65533;&#65533;p&#65533;&#65533;7&#65533;&#65533;~&#65533;&#65533;_&#65533;g&#65533;	T&#65533;&#65533;&&#65533; /U$3&#65533;+&#65533;)
&#65533;zj&#65533;&#65533;&#65533;&#65533;@bP&#65533;q&#18092;&#65533;&#65533;y&#65533;&#65533;^q&#65533;Dt&#65533;s&#65533;L!&#65533;&#65533;+&#65533;y&#65533;&#753;&#65533;TxBA&#65533;,&#65533;&#65533;pAl&#65533;,&#65533;&#65533;Q&#65533;&#65533;&#65533;1&#65533;&#65533;&#65533;(&#65533;B9&#65533;Lv&#65533;&#65533;&#65533;!&#65533;2&#770;&#65533;&#65533;&#65533;\&#65533;&#65533;h&#65533;&#65533;&#65533;&#65533;&#65533;&#65533;U]5&#65533;&#65533;4P&#65533;SJ&#65533;|	&#65533;&#1917;&#65533;:&#65533;&#65533;;&#65533;&#65533;&#257;&#65533;5A&#1649;&#65533;&#1625;&#65533;&#65533;	}@&#65533;&#65533;&#65533;HQ&#65533;\&#1980;&#65533;&#65533;m&#65533;&#65533;&#65533;&#65533;;h&#65533;1&#769;HT&#65533;UY&#65533;&#65533;&#65533;&#65533;,&yM&#65533;&#65533;<&#65533;&#65533;`&#317;T&#65533;&#65533;&#65533;&#65533;&#65533;&#65533;&#65533;&#65533;@&#65533;AJ&#65533; O&#65533;&#65533;xA&#65533;&#65533;6&#65533;,@&#1285;&#65533;T0&#65533;(&#65533;Z9q&#65533;&#65533;q!E,h&#65533;PED&#65533;#b&#65533;TD&#65533;&#65533;&#65533;&#65533;D&#65533;\D
&#1546;F &#65533;F&#65533;&#65533;&#65533;&#65533;t{&#65533;W&#65533;&#65533;&#65533;!&#65533;T&#65533;&#65533;&#65533;E&#65533;<&#65533;z&#65533;&#65533;&#65533;&#65533;@&#65533;&#65533;&#65533;l&#65533;G&#65533;&#65533;&#65533;mYhB'&#65533;&#65533;u&#65533;&#65533;&#65533;&#65533;B&#65533;&#65533;_0&#65533;L&#65533;&#65533;,p&#65533;PD&#65533;,V&#65533;U&#65533;|Z!&#65533;U)&#65533;(e# &#65533;&&#65533;&#65533;&#65533;&#65533;lB&#65533;&#65533;&#65533;&#1567;/&#65533;&#65533;+ &#65533;/&#65533;D&#65533;&#65533;'&#65533;&#65533;,&#65533;A-~&#65533;C1&#65533;&#65533;&#65533;#&#65533;HB+C&#230;UG&#65533;XK,&#65533;)q&#65533;&#304;Gl"&#65533;=&#65533;&#65533;a&#65533;&#65533;&#65533;&#65533;&#65533;&#65533;h&#65533;,&#65533;p)&#65533;'P&#65533;&#65533;&#65533;X&#65533;1&#65533;&&#65533;&#65533;#&#65533;&#65533;DYDA&#65533;&#65533;&#65533;H &#65533;lB,010&#65533;N&#1124;L&#65533;&#65533;&#65533;&#65533;&#65533;dYE\e n&#65533;&#65533;&#65533;#Q&#65533;u&#65533;[Ol&#65533;&#65533;\A&#65533;&#65533;+4&#65533;'&#65533;D&#65533;GD&#65533;&#1380;@&#65533;1&#65533;bR&#65533;&#65533;AL&#65533;&#65533;$&#65533;&#65533;&#65533;e&#65533;&#65533;&#65533;1&#65533;&#65533;(&#65533;&#65533;&#65533;&#65533;X$c-&#65533;&#65533;,&#1157;&#65533;"'
&#65533;&#65533;&#65533;E,&#65533;WH&#65533;]t4&#65533;&#65533;&#65533;&#65533;&#65533;&#65533;5_	ti&#65533;@&#65533;f&#65533; CDd&#65533;&#65533;&#65533;dq&#65533; &#65533;&#65533;&#65533;&#65533;&#65533;F&#65533;&#65533;s&#65533;&#65533;&#65533;[&#65533;i&#65533;&#65533;t&#65533;&#65533;t
B}
&#65533;q&#65533;,&#32900;&#65533;LL&#65533;.&#65533;c&#65533;&#65533;%&#65533;&#65533;a&#65533;&#257;&#65533;&#65533;&#65533; &#65533;&#65533;&#65533;A'&#65533;ef&#65533;&#65533;*&#65533;A&#65533;&#255;&#65533;&#65533; &#65533;^&#65533;B&#65533;x &#65533;&#65533;'&#65533;&#65533;/t&#65533;*J&#65533;B*&#65533;F&#65533;&#65533;&#65533;&#65533;&#65533;&#65533;*&#65533;4f;&#65533;0&#65533;&#65533;;&#65533;&#65533;&#65533;1&#65533;A=&#65533;&#65533;&#65533;&#65533;&#65533;&#65533;P&#65533;VaPzp&#65533;yT&#65533;H&#65533;&#65533;C2A&#65533;fGU&#65533;G1&#65533;90&#65533;&#65533;&#65533;/&#65533;0&#65533;A&#65533;v&#65533;W&#65533;&#65533;a&#65533;&#65533;q0&#65533;_1&#65533;&#1605;.&#65533;&#65533;1<%&#65533;&#65533;&#65533;4&#65533;&#65533;&#65533;2&#199;&#65533;0&#65533;&#65533;(&#65533;&#65533;y&#65533;&#65533;0U&#65533;D&#65533;A8V&#65533;(&#65533;N&#65533;&#65533;@&#65533;&#65533;|&#65533;8
&#65533;&#65533;EQh&#65533;&#65533;
&#65533;&#65533;&#65533;JT(&#65533;hZ&#65533;&#65533;&#65533;L&#65533;1&#65533;&#65533;^&#65533;	&#65533;EP&#65533;&#65533;&#1963;&#65533;2N&#65533;U&#65533;&#65533;aFpO9&#65533;&#65533;&#65533;&#65533;W&#65533;&#65533;<&#65533;FpV&#65533;&#513;&#65533;D&#65533;&#65533;&#65533;<#&#65533;&#65533;&#65533;&#65533;lQ&#65533;m&#65533;@&#65533;Avz&#65533;&&#65533;'h&#65533;7&#65533;&#134;1Pv&#65533;L0&#65533;B8&#65533;gu$&#65533;&#65533;.&#65533;&#65533;&#65533;&#65533;b!&#65533;&#65533;h&#65533;D&#1687;b@A&#65533;8&#65533;W&#65533;}&#1684;&#65533;j&#65533;T&#1537;&#65533;&#65533;&#1345;pB(&#65533;)<&#65533;^p1&#65533;BfO&#65533;&#65533;A&#65533;&#65533;&#65533;&#65533;&#65533;&#65533;2&#65533;&#65533;&#65533;5Q&#65533; &#65533;X6&#841;hU&#65533;&#65533;&#1289;&#65533;&#65533;J&#65533;&#65533;&#65533;&#65533;&#65533;&#65533;U&#65533;&#65533;&#65533;&#65533;B&#65533;8&#65533;+&#65533;<&#65533;+&#1565;2&#65533;A&#65533;0&#65533;4&#65533;;<U&#65533;)&#65533;B2t&#356;&#65533;i&#1095;[&#65533;<&#65533;&#1299;K&#65533;&#1317;&#65533;&#65533;&#65533;&#65533;
pD&#65533;TVe5aEy&#65533;&#65533;ZF&#38468;D&#65533;&#65533;"&#65533;&#65533;W&#65533;'OLJB&#65533;&#936;&#65533;
&#65533;J&#65533;z&#65533;'&#65533;&#65533;A&#65533;&#65533;
b$&#65533;[&#65533;*uE&#65533;p&#65533;+&#65533;&#65533;/&#65533;&#65533;&#65533;Q$*&#65533;iF&#65533;v	dT.&#8476;^&#65533;E&#65533;d&#65533;+&#65533;={&#65533;&#65533;&#65533;lF	&#65533;&#65533;&#65533;@pT&#65533;A`&#65533;A&#65533;b&#1688;&#228;G&#65533;&#65533;F&#65533;&#1030;&#65533;4l&#65533;&#65533;&\&#65533;*h&#65533;&#23215;&#65533;P&#65533;&#65533;&#65533;&#1867;.&#65533;B(x&#65533;-&#65533;F&#65533;,0kO&#65533;N&#65533;&#65533;&#65533;&#65533;&#65533;&#65533;&#65533;`&#65533;t&#65533;~&#65533;1&#65533;&#65533;&#65533;&#178;&#65533;l&X*&#65533;A&#65533;r&#65533;0&#65533;&#65533;&#65533;&#65533;&#769;.&#65533;,&#65533;&#65533;&#65533;&#65533;&#65533;&#1665;R*ts&#65533;BYT&#65533;&#65533;z&#65533;U&#65533;a|&#65533;	3b\&#1326;h&#65533;Z&#65533;2&#65533;G&#65533;&#65533;I&#65533;)&#65533;&#65533;&#65533;yB&#65533;Zh&#65533;&#65533;a5e;@&#65533;
n&#65533;&#65533;&#65533;&#65533;,&#1687;TQ&#65533;V)&#65533;(&#65533;&#65533;&#65533;&#65533;i&#65533;8F&#65533;&#65533;+d&#65533;&#65533;&#65533;&#65533;&#65533;&#65533;y&#65533;$m&#65533;&#65533;/C
1R%.&#65533;e&#1240;lAC&#65533;A&#65533;U&#65533;l&#65533;4&#65533;&#65533;&#65533;d&#65533;p\0&#65533;+&#65533;0&#65533;B'&#65533;T&#1622;-&#65533;B&#1598;&#65533;&#65533;&#65533;E&#65533;&#1801;.}L'h&#65533;&#65533;)&#65533;&#65533;Q$&#65533;&#65533;&#65533;&#65533;F1&#65533;&#65533;&#65533;&#65533;&#1717;&#6019;&#65533;&#65533;&#65533;&#65533;&#65533;&#65533;v&#65533;&#65533;&#65533;Se&#65533;&#65533;&#65533;@h&#65533;&#65533;nT&#65533;&#509;&#1232;tc&#65533;&#65533;&#65533;D&#65533;&#65533;&#65533;F&#65533;&#65533;&#65533;n&#65533;?E&#65533;D&#65533;5&#65533;,&#65533;U&#65533;.B1&#1030;&#65533;&#65533;8^&#65533;'p&#190;&#65533;&#65533;&#65533;_&#65533;&#65533;p]&#65533;&#64413;&#1185;&#65533;(&#65533;t&#65533;&#65533;/C&#65533;&#1330;6&#65533;&#65533;"&#65533;&#65533;&#65533;&#65533;&#65533;
>&#65533;1B+&#1537;h&#65533;	&#65533;0&#65533;&#65533;&#65533;&#65533;&#65533;lBS&#65533;} &#65533;/&#65533;Ab4F&#65533;T&#65533;&#1257;&#629;>M#?&#65533;&#65533;&#65533;&#1845;&#65533;&#65533;!&#65533; +&#65533;&<&#65533;&#65533;[>A+&#65533;:&#65533;U&#1202;&#65533;&#195;2&#65533;&#930;&#65533;&#65533;&#65533;x&#65533;G&#65533;&#65533;f&#65533;&#65533;MP&#65533;&#65533;1
&#514;2d&#65533;&#65533;T0|Aa&#65533;3}X&#65533;G`A&#65533;t&#65533;
SI&#65533;[&#65533;&#65533;#&#65533;&#65533;&#65533;1&#65533;&#65533;&#65533;&#65533;\&#65533;*"&#65533;&#65533;&#664;\&#65533;^&#65533;&#65533;Y(&#65533;+&#65533;&#65533;*N$&#65533;&#65533;/xE	&#65533;fJR|q&#1614;B/&#65533;&#666;&#65533;&#65533;`Tm	&#65533;P_[&#65533;8G&#65533;&#65533;xs&#65533;[&#65533;&#65533;&d4@m&#1446;&#65533;&#65533;Wx\Tqp&#65533;&#65533;&#65533;M&#65533;y&#65533;&#65533;&#65533;&#65533;U&#65533;&#65533;P&#65533; f5U&#65533;&#65533;&#65533;A&#65533;&#65533;n&#65533;Pr&#65533;&#65533;B&#65533;5&#65533;6&#65533;B&#65533;P&#65533;+&#65533;A[\Oey&#65533;&#65533;&#65533;IT/&#65533;&#65533;&#65533;&#65533;
&#65533;&#65533;|&#65533;0&#65533;*k(0E^ &#65533;	&#65533;&#65533;"&#65533;&#65533;,LL&#65533;&#65533;73&#65533;q&#65533;0&#278;1&#65533;&#65533;&#65533;&#65533;0h&#65533;W&#532;<A&#65533;B&#65533;&#65533;fEt&#65533;&#65533;&#564;&#65533;U&#65533;&#65533;;&#65533;&#65533;$X&#65533;=&#65533;5@&#65533;,&#65533;N&#65533;2)A&#65533;@&#65533;+0&#65533;d&#65533;&&#65533;&#65533;&#65533;Q&#65533;&<U6O&#65533;P7&#65533;]&#65533;&#65533;]G u&#65533;k&#894;]&#65533;&#65533;'&#65533;&#65533;T&#65533;0&#65533;d=4}()&#65533;&#65533;;d&#65533;;&#65533;*&#65533;&#791;]&#1930;b	&#65533;}&#65533;w@&#65533;&#65533;-&#65533;AU&#65533;!&#65533;|#&#65533;Z&#65533;&#65533;)>
&#65533;&#65533;Z/&#65533;&#65533;&#65533;&#65533;U&#65533;&#65533;&#65533;sO8&#944;&#65533;(&#65533;&#65533;1(&#65533;&#65533;]&#65533;&#65533;&#65533;&#65533;&#65533;^&#65533;&#65533;[`S&#65533;8&#1259;&#65533;&#65533;dLu&#65533;&9y&#65533;&#65533;&#65533;&#65533;&#65533;&#65533;Vs5C&#65533;&#65533;&#65533;&#65533;&\H3m&#65533;&#65533;q.&#65533;&#65533;&#521;:&#287;&#65533;&#65533;yBr0&#65533;&#65533;:1&#65533;"&#65533;&x&#65533;]&#65533;&#65533;&#65533;&#1789;TG1,&#65533;&#65533;&#65533;&#65533;uN]~&#65533;&#65533;&#65533;&#65533;f!iC&#257;|6&#65533;96&#65533;xB&#65533;&#65533;B(&#65533;&#53464;&#65533;&#65533;2&#65533;\i:&#65533;"&#1631;+&#65533;A&#65533;q1&#65533;CPM[`<&#65533;d&#65533;B9(&#65533;/&#65533;&#65533;[t&#828;&#65533;'8a&#65533;e&#65533;&#65533;#&#65533;@&#1536;P,&#65533;o&#65533;&#65533;pG&#65533;PFF9F&#65533;70&#65533;L;&#65533;&#65533;&#65533;1&#65533;R&#65533;E;&#65533;&#65533;&#65533;>D&#65533;&#65533;Q1&#65533;&#65533;v&#65533;&#65533;2W&#65533;2xJ&#65533;&#65533;&#1289;&#65533;&#65533;<d	&#65533;&#65533;&#65533;&#65533;[8M&#65533;&#65533;&#65533;&#2041;C&#65533;h&#65533;.&#65533;v&#65533;&#65533;&#65533;&#65533;4&#65533;)&#65533;&#65533;
&#65533;D&#65533;&#65533;&#65533;)&#65533;&#65533;&#65533;R&#65533;&#65533;tUHE,&#65533;)&#65533;&#65533;&#65533;&#65533;&#65533;\&#65533;A&#65533;~&#65533;R&#65533;T&#65533;&#65533;&#65533;&#4902;d&#65533;&#65533;`o&#65533;)5&#65533;&#65533;&#65533;&#65533;&#65533;@/&#65533;&#1848;TFX@&#65533;L&#65533;|&#65533;&#65533;&#65533;S&#65533;Jn&#65533;&#65533;&#65533;&#65533;_&#65533;q&#65533;f&#65533;&#65533;&#65533;&#65533;&#65533;&#65533;&#65533;F&#65533;+_9&#65533;{&#65533;+&#65533;2m&#65533;7:&#65533;&#65533;;&#65533;&#65533;&#295;'&#65533;5&#65533;C&#65533;EE[&#65533;RL&#65533;&#65533;&#65533;&#65533;&#261;GT&#65533;&#65533;@&#65533;&#65533;9&#65533;&#65533;1&#65533;G&#65533;esG&#65533; &#65533;u&#65533;
&#65533;&#65533;m&#65533;&#65533;+z&#65533;&#65533;D&#65533;&#65533;/ &#65533;*&#65533;AQ&#65533;*+&#65533;&#65533;+&#65533;B/&#65533;,0&#152;&#65533;&#65533;.&#65533;/|c&#65533;H&#65533;&#65533;&#220;&#65533;&#65533;&#65533;"&#65533;&#65533;hY&#65533;:Ip&#65533;GEd7H&#65533;&#65533;R&#65533;&#65533;:&#65533;
S&#65533;&#65533;&#65533;q&#65533;Q6&#65533;&#65533;&+&#65533;RdT&#65533;&#65533;&#986;&#65533;P&#65533;&#1417;&#65533;N&#65533;&#1904;;,&#65533;1D&#1435;&#65533;Ie&#65533;W&#65533;3&#65533;AFX&#65533;&#65533;&#65533;y&#65533;;N&#65533;f&#65533;;&#65533;&#65533;&#65533;&&#65533;&#65533;F&#65533;&#65533;&#65533;&#65533;&#65533;)&#65533;&#65533;&#65533;&#58270;&#65533;&#65533;&#65533;Lh&#65533;&#65533;&#65533;A&#65533;A&#65533;/&#65533;K&#65533;M@&#65533;0K&#65533;&#65533;H3j&#65533;KJ&#65533;&#65533;L&#65533;4&#65533;&#65533;Bd&#65533;&#65533;D&#65533;#&#65533;&#65533;&#65533;@`hp&#65533;&#65533;^P&#65533;a&#65533;<|Xc&#397;!CjP|&#65533;%M&#65533;M&#65533;`&#65533;R&#65533;i&#65533;&#65533;.O.&#65533;&#65533;r&#396;1Z&#188;&#1572;&#65533;(C&#65533;&#1572;&#65533;&#65533;S,`&#130;&#858;&#65533;&#65533;&#65533;+OG=u&#1716;&#65533;&#1244;9r&#65533;v&#65533;&#65533;&#65533;&#65533;`W&#65533;3&#65533;&#65533;&#65533;`&#65533;&#65533;&#65533;b&#1163;,&#65533;@&#65533;&#65533;&#65533;	&#65533;&#65533;o&#65533;&#65533;&#65533;&#65533;&#65533;&#65533;4&#65533;~&#65533;u&#65533;&#65533;Po&#65533;&#65533;Q&#65533;&#65533;4P&#65533;&#65533;&#65533;K&#1515;8i&#1840;a%&#65533;&#65533;c&#65533;i`m]&#65533;&#65533;&#923;&#65533;i&#65533;L&#65533;DEJ&#65533;.^&#65533;&#65533;JF&#65533;&#65533;:&#65533;&#65533;p&#133;1e&#456;&#65533;;&#65533;J
&#65533;.M&#65533;>ib&#65533;m&#1910;C&#65533;#_Y&#65533;&#65533;J&#65533;&#65533;&#65533;&#65533;G0&#161;D[&#65533;&#65533;'t&#65533;&#65533;[G,b/n&#1236;&#65533;&#65533;&#65533;];e&#65533;&#65533;x&#65533;&#65533;E&#65533;&#65533;.\&#65533;t2&#65533;&#65533;&#65533;&#65533;M_L&#65533;&#65533;&#9888;c+e&#65533;A&#403;&#65533;&#1282;B&#65533;.&#16523;/&#65533;pev&#65533;If&#65533;4&#65533;:K
&#65533;&#65533;&#42004;u&#65533;Y&&#65533;X&#1192;&#65533;&#65533;&#65533;&#65533;&#65533;&#65533;&&#65533;&#65533;D&#65533;&#65533;%>&#65533;&#65533; #&#65533;5&#65533;b1*&#65533;0&#65533;r&#1409;&#65533;&#65533;&#279409;&#65533;`&#65533;4&#65533;#27@&#65533;bW&#65533;i&#65533;?ab9&#65533;]~1&#445;c&#65533;|&#65533;/N&#65533;&#65533;&#65533;L&#65533;I0&#442;OB	}&#65533;O&#65533;3s&#1809;&#65533;8&#1288;&#65533;9Xh&#65533;&#65533;
b&#65533; &#65533;&#65533;&#65533;>&#65533;&#65533;&&#65533;!&#65533;&#65533;&#65533;&#65533;&#65533;&#65533;W|&#65533;O&#65533; &#65533;.Z&#65533;%&#65533;np)%?}&#65533;O^&#65533;U`&#65533;IS&#65533;FJ&#65533;)8&#65533;&#65533;&#65533;)[&#65533;&#65533;&#65533;W&#1746;&#65533;JV&#65533;0I&#65533;4 &#65533;&#65533;&#1069;&#65533;&#65533;&#65533;E&#65533;&#65533;&#65533;&#65533;7&#65533;6yE&#65533;&#65533;`&#65533;&#65533;*X&#9238;&#65533;9^
&#65533;&#65533;x&#65533;W6&#65533;(JX&#65533;&#65533;&#21838;&#65533;&#65533;B]H\G&#65533;b&#65533;(K&#65533;&#65533;&#65533;&#65533;&#65533;|&#65533; &_&#65533;&#65533;8.^&#65533;J:~Qf*&#65533;&#65533;b&#65533;.&#65533;&#142;A&#65533;x&#65533;&#65533;&#65533;r&#65533;c&#65533;&#65533;Gl&#65533;&#65533;<(&#65533;P&#65533;]8&#65533;p&#65533;	*&#65533;{E&#65533;VZ&#65533;&#65533;,/&#65533;&#2197;rrcGN&#1552;&#65533;20 &#65533;"V&#65533;Q&#413;=I&#65533;&#65533;&#65533;j&#65533;8^dTq&#65533;&#65533;K&#65533;b.&#65533;&#65533;e&#65533;d&#65533;&#65533;&#65533;-/`T&#65533;E&#65533;@!q&#65533;&#65533;&#65533;&#65533;4&#65533;|&#65533;&#1076;&#65533;&#952;&#65533;&#65533;&#65533;&#65533;&#65533;&#65533;C&#65533;&#65533;*&#65533;4&#1664;dc&#65533;)&#65533;.&#65533;(#15&#65533;"&#65533;RJ&#65533;&#65533;:&#65533;&#65533;$&#65533;`&#65533;1f&#65533;&#65533;E &#65533;&#65533;
i&#65533;&#65533;*@&#65533;79%<&#65533;&#65533;3;&#65533;&#65533;0&#65533;Pc&#65533;&#65533;&#65533;&#65533;&#65533;j&#65533;&#65533;e4"Lh`L&#65533;&#65533;b&#65533;6&#65533;M&#65533;&#65533;b&&#65533;Xj)&#65533;&#65533;k&#65533;)c(&#65533;`&#65533;&#65533;`b&#65533;la!
)Nn}C&#65533;NX9&#65533;m&#65533;
)&#65533;&#65533;&#65533;&#65533;&#341;9<&#65533;*&#65533;&#65533;A,&#65533;Z&#65533;&#65533;b&#65533;&#65533;%.[&#65533;,d1&#65533;l&#65533;:OL'&#65533;&#65533;&#65533;&#65533;&#65533;Yy&#65533;&#65533;&#65533;?&#65533;"X&#65533;&#65533;&#543;|&#65533;x&#65533;&#65533;q&#65533;&#65533;C&#65533;&#65533;&#65533;`&#65533;&#65533;1`&#65533;&#65533;&#65533;&#65533;h1&#65533;VCn&#65533;&#65533;<&#65533;&#65533;AAZ&#65533;&#65533;&#65533;W&#65533;&8"#&#65533;"&#65533;&#65533;&#65533;7Ci&#65533; &#65533;&#65533;&#65533;&#65533;Y&#1574;T`&#65533;6&#65533;&#65533;q&#65533;h&#65533;&#65533;G1&#65533;&#65533;8&#65533;&#65533;X'{tMd&#65533;$obB!&&#65533;&#65533;eP&#65533;j&#65533;&#65533;'&#65533;A&#65533;&#65533;&#65533;&#65533;&#65533;"&#65533;&#65533;&#65533;!&#65533;"&#65533;t&#65533;4&#65533;&#65533;&#65533;&#65533;&#1768;G&#65533;[C&#65533;&#294;|&#65533;&#65533;&#65533;&#65533;9TX&#65533;&#65533;x&#65533;4NZ&#65533; &#65533;&#1549;&#65533;&#65533;&#65533;&#65533;m&#65533;&#65533;&#65533;&#65533;&#1830;Kj`N&&#65533;is&#65533;\w &#65533;&#65533;,|t&#65533;&#1246;&#65533;0&#65533;oQX&#65533;&#65533;q>y@D<&#65533;|@3hBb&#65533;&#65533;a&#65533;&#65533;&#65533;&#65533;&#914;&#65533;to&#65533;&#65533;&#65533;#M&#65533;P>&#65533;&#65533;*&#65533;[_H&#65533;&#65533;&#65533;u&#65533;$&#65533;&#65533;+ &#65533;&#65533;&#65533;%\3&#65533;1|!N&#65533;&#65533;3:2&#1418;&#65533;&#1186;&#65533;0&#65533;7&#65533;J&#65533;i&#65533;&#65533;;&#65533;iz&#65533;z&#65533;&#65533;`A&#65533;=3Q &#65533;&#65533;&#65533;9ts&#65533;EWd!&#65533;K&#65533;&#65533;h&#338;&#65533;&#65533;&#65533;p&#65533;&#65533;<G&#65533;&#65533;i&#65533;&#65533;2&#65533;O&#65533;%&#65533;I&#65533;&#65533;&#65533;
5g@&#65533;rq&#65533;>-P&#65533;&#65533;&#65533;&#65533;4!&#65533;&#316;&#65533;&#65533;P&#65533;2T;&#65533;H&#65533;x&#52885;&#65533;y&#65533;k&#65533;`&#65533;x<1&#65533;/&#65533;!qh&#199;B#!H&#65533;&#65533;&#324;c&#65533;&#65533;a+*T&#65533;&#65533;)&#65533;XH,6 =&#65533;kO&#65533;d&#1718;&#65533;&#65533;B&#65533;&#65533;Z&#65533;&#65533;;c}&#65533;&#65533;]&#65533;@&#65533;&#65533;U&#65533;!rH&#65533;*&#65533;&#65533;&#65533;3&#65533;&#65533;&#65533;t<Lt&#65533;w%&#417;r(.&#65533;J&#65533;XW4L&#65533;%&1&#65533;&#1140;7&#65533;&#65533;#Lb&#65533;3Y&#65533;POhb&#65533;&#65533;&#65533;W&#65533;&#8556;&#65533;]&#65533;Mr&#65533;:&#65533;&#65533;<ob &#65533;&#65533;&#65533;9&#65533;&#65533;Mv&#65533;&#65533;A^&#65533;&#65533;,~2O`&#65533;bqA	&#65533;J&#65533;&#65533;!d&#65533;;&#65533;kB&#65533;&#65533;*&#65533;&#65533;}&#65533;3
&#65533;z&#65533;g&#65533;A&#65533;"&#65533;	3&#65533;&#65533;&#65533;4X&#65533;&#65533;N&#65533;&#65533;&#65533;&#65533;&#65533;&#65533;b&#65533;q0I}&#65533;&#65533;&#65533;&#65533;T&#65533;&#65533;S@&#65533;M&#65533;&#65533;l&#65533;&#65533;`w8&#65533;n&#65533;z&#65533;tqQ]&#65533;&#65533;Mq&#65533;&#65533;x^'&#65533;&#65533;ph&#65533;C8&#65533;&#65533;11}&#65533;J&#65533;2&#65533;&#65533;&#65533;hsPmd"`&#65533;A&#65533;n9Jhb&#65533;S&#65533;!&#65533;&#65533;?&#65533;&#65533;&#65533;3Q&#65533;&#65533;X&#65533;U&#65533;*&#65533;&#65533;H&#65533;T&#65533;&#1424;&#65533;9!K>&#65533;&#65533;l;&#65533;&#65533;&#65533;&#65533;&#65533;&#65533;T&#65533;&#65533;&#65533;qX&#65533;c\MN&#65533;6e$&#65533;&#65533;8&#65533;&#65533;Sg&#65533;&#65533;4R&#65533;&#65533;\&#65533;2&#65533;&#65533;PlDGR&#65533;e]&#65533;|&#65533;+&#65533;_&#65533;)&#65533;&#65533;\t%&#65533;@z&#65533;X&#65533;&#65533;&#65533;&#65533;&#65533;ux%;&#1926;$UJNa&#65533;&#65533;&#65533;4&#353;&#65533;&#65533;/&#65533;q&#65533;N&#65533;(p&#65533;&#65533;+&#65533;9Oy&#65533;B&#65533;ZN&#65533;#mz&#65533;pp&#65533;&#65533;R*&#65533;u&#65533;`&#65533;"A:&#345;&#65533;&#65533;&#65533;Sy!&#65533; 08&#65533;&#65533;&#65533;+&#65533;&#65533;&#65533;}&#65533;&#65533;
3yJ2k&#65533;&#65533;&#65533;b&#65533;&#65533;(hB&#65533;&#65533;&#65533;%E&#65533;`&#65533;&#65533;&#65533;&#65533;_&#65533;&#65533;R&#65533;F&#65533;u&#65533;&#65533;)O<%&#65533;&#65533;y&#65533;S&#65533; &#65533;&#65533;nr&#65533;i&#65533;&#65533;	N&#65533;$;&#1402;&#65533;a&#65533;&#65533;d&#65533;rP&#20763;&#65533;	]&#65533;&#65533;3O&#65533;Sm&#65533;,n&#65533;mB+9&#65533;&#65533;2&#65533;&#65533;
b&#65533;&#65533;}&#65533;&#65533;a&#65533;B`&#65533;0&#65533;&#65533;&#65533;w&#65533;]Kx&#65533;s]4&#65533;&#65533;<&#1252;&#65533;&#65533;3?&#65533;W.&#65533;.&#384;,|&#65533;*&#65533;&#65533;=&#65533;8,&#65533;&#65533;&#65533;/&#65533;Q&#65533;h&#65533;&#65533;%&#65533;M&#65533;-&#65533;7&#65533;GC&#65533;&#441;&#65533;5&#65533;i&#1206;u&#65533;&#65533;ZKin&#65533;&#65533;.&#65533;&#65533;&#65533;&#65533;Y&#65533;p&#65533;&#65533;8m&#65533;bZFea&#65533;Z&#65533;&#65533;	O9BZ&#65533;&#65533;&#65533;&#65533;!E'&#65533;&#65533;\&#65533;9-1&#621;.&#65533;&#65533;&#65533;%&#636;&#65533;r&#65533;&#65533;&#65533;Y&#65533;	&#65533;&#65533;&#842;/&#65533;&#65533;&#65533;&#65533;&#65533;
&#65533;C&#65533;;xd(&#65533;D&#65533;&#65533;&#65533;&#65533;-(&#65533;M&#65533;&#65533;&#65533;&#65533;&#65533;,&#65533;&#65533;&#65533;&#65533;&#65533; B&#65533;&#65533;K&#65533;EQ
&#65533;&#65533;.j&#65533;&#65533;aXa&#65533;h&#65533;D&#65533;
&#65533;`&&#65533;&n&#65533;&#65533;v&#65533;U&#65533;&#65533;F&#65533;&#65533;&#65533;&#65533;&#65533;")@&#65533;(&#1671;U&#65533;&#65533;`!ze&#65533;&#65533;">8!&#65533;&#65533;N(f&#65533;~N&#65533;l&#821;&#65533;%.&#65533;8&#65533;&#65533;#
6!$&#65533;&#65533;&#65533;&#65533;&#65533;&#65533;p&#18435;0&#65533;0&#65533;&#65533;&#65533;&#65533;z&#65533;&#65533;`'~&#65533;&#65533;&#65533;0 &#65533;u&#65533;&#65533;0&#65533;&#65533;`&#65533;&#65533;&#65533;^&#65533;&#65533;A&#65533;&#65533;&#65533;&#65533;6&#65533;&#65533;
&#65533;-<!&#65533;f&#65533;&#65533;&#65533;&#65533;@&#65533;&#65533;c4)&#1006;&#65533;&#65533;&#65533; &#65533;@&#65533;A&#65533; 
&#65533;.&#65533;&#65533;&#65533;c&#65533;t&#65533;&#65533;&#65533;BB&#65533;	&#65533;`	&#65533;&#65533;B&#65533;&&#65533;  &#65533;h&#65533;&#65533;&#65533;&#65533;1da&#65533;&#65533;&#65533;&#65533;4&#934;&#65533;.&#65533;&#65533;F&#65533;&#65533; u&#65533;fv&#65533;`@!&#646;&#65533;&#65533;&#65533;I&#65533;&#65533;/_&#65533;"EN&#65533;h&#65533;&#65533;+v&#65533;A#&#1718;&#65533;w:"&#65533; z&#65533;&#65533;g&#65533;q^&#65533;&#65533;,&#65533;&#65533;<&#65533;M&#65533;&#2034;(&#65533;B!8&#65533;&#65533;11&#65533;&#65533;&#65533;`Xa&#65533;&#65533;o&#65533;&#65533;q&#65533;/&#65533;v&#65533;&#1716;	4&#65533;&#65533;M&#1280;&#65533;Z&#65533;&#65533;p"&#65533;)&#65533;&#297;E&#65533;QD l"&#65533;&#65533;%&#65533;&#65533;&#65533;&#65533;&#65533;	c&#65533;&#65533;S&#65533;hJ<&#65533;&#65533;^&#65533;&#65533;le&#65533;&#65533;b&#65533;d0\taV&#65533;&#65533;&#65533;%&#65533;Z&#65533;&#65533;!&#65533;&#65533;&#65533;&#65533;a&#65533;p&#65533;&#65533;&#65533;4&#65533;@&#65533;&#65533;&#65533;7|Q&#65533;&#65533;&#65533;x&#65533;	&#65533;R&#65533;&#65533;&#65533;o&#65533;N
&#65533;Xa&#65533;&#65533;&#65533;&#65533;~a5\a&#65533;&#65533;&#65533;[&#176;&#65533;v&#65533;&#65533;O&#65533;k&#65533;&#65533;`a5&#65533;&#65533;Y&#65533;&#65533;`ABo7&#65533;&#65533;JD&#65533;4&#65533;.O&#65533;`,f&#136;&#65533;	&#65533;&#65533;&#944;&#65533;&#65533;&#65533;&#65533;&#65533;H`!4&#65533;t!
&#65533; &#65533;&#65533;&#65533;&#65533;e2Y(&#65533;&#65533;&#65533;&#65533;&#65533;;&#65533;R&#65533;&#65533;&#65533;&#65533; @&#65533;4a&#65533;&#65533;&#65533;.L&#65533;&#65533;&#65533;&#65533;\A&#65533;p&#65533;TI8&#65533;&#65533;&n&#65533;&#1205;&#65533;&#65533;&#65533;f&#65533;&#65533;&#65533;	&#384;%=A\&#65533;&#65533;&#65533;&#65533; &#65533;#X&#65533;&#65533;&#25533; &#65533;&#1608;&#65533;JIp&#65533;H&#65533;dH&#65533;&#65533;D&#65533;&#65533;v&#939;&#1984;;&#209;&#65533;&#65533;&#65533;I&#65533;ip&#523;&#65533;&#65533;&#65533;&#65533;&#65533;!&#65533;f&#65533;&#65533; &#65533;&#65533;&#1486;a&#65533;G&#65533;&#65533;&#65533;I&#24609;TS@B&R&#65533;> &#65533;b&#65533;K&#65533;&#1545;&L
&#65533;&#65533;&#65533;&#65533;
[&#65533;&#65533;E&#65533;l&#65533;&#65533;Y&#65533;&#65533;#>S>&#65533;&#65533;&#65533;1&#65533;B*&#65533;)f&#65533;X&#65533;&#65533;<a&#65533;Bb&#65533;r&#65533;&#65533;6
cI&#59590;&#65533;&#65533;,&#65533;&#65533;7&#41269;&#65533;C
&#65533;@;p*&#65533;&#65533;(&#65533;1.&#65533;&#65533;&#65533; *c&#65533;]X&#65533;)XAB&#65533;/&#65533;&#65533;&#65533;&#65533;I&#65533;&#65533;+u&#65533;p&#1920;*&#65533;&#65533;<&#65533;5&#65533;&#65533;l&#65533;r@&#65533;&#65533;dA&#65533;&#65533;&#65533;&#65533;&#65533;`&#65533;&2&#65533;@&#65533;&#65533;6&#65533;$&#65533;&#65533;&&#65533;c@&#65533;
&#65533;&#65533;&#65533;&#65533;&#65533;&#65533;&#65533;&#65533;&#65533;&#65533;M&#65533;&#65533;&#65533;gXa%&#65533;6s6`DG&#65533;&#65533;M>Ba4&#65533;&#65533;&#65533;&#65533;&#65533;6-&#65533;&#65533;&#65533;!2&#65533; &#65533;&#65533;&#65533;&#65533;cb&#65533;&#65533;&#65533;<$m&#65533;&#65533;-&#65533;Ld&#65533;&#65533;7&#65533;MN#B&#65533;&#65533;&#65533;&#1152;be&#65533;&#65533;Mzc&#65533;d,&#1920;&#65533;&#65533;&#65533;&#65533;|t&#65533;P&#65533;I6&#65533;O&#65533;I&#65533; &#65533;&#65533;j&#65533;&#65533;&#65533;&#65533;&#65533;&#65533;&#65533;;&#65533;&#65533;&#65533;&#65533;L&#65533; &#65533;t&#65533;2&#65533;&#65533;\w$&#65533;H&#65533;&#65533;^&#65533;#^&#65533;&#65533;t&#65533;&#65533;w&#65533;&#65533;;&#65533; @wt&#65533;&#65533;&#65533;QD`D`&#65533;&#65533;&#65533;&#65533;&#65533;)V`%*Up&#65533;&#65533;b&#65533;6&#65533;XP&#65533;&#65533;&#65533;&#65533;	&#898;-&#65533;&#65533;-;a@}&#65533;z^AJ&#65533;&#65533;N4&#65533;tae/N'&#65533;&#65533;&#262;"&#65533;&#65533;(&#65533;s&#1352;&#65533;&#37669;&#65533;&#65533;Dv&#65533;&#65533;upd&#65533;\]&#65533;&#65533;&#65533;/7&#65533;&#65533;&#65533;
&#65533;m&#65533;&#65533; \4%)B~&#65533;0*&#65533;&#65533;<*Y]&#65533;i7a&#65533;&#65533;<C&#65533;&#65533;@
<&#65533;Fn&#65533;1&#65533;UtzA&#65533;&#65533;B&#65533;&#65533;D:!&#65533;&#65533; i|&#65533;J&#65533;qY&#65533;,`&#65533;
&#65533;&#65533;Q5&#65533;&#65533;&#65533;
~&#65533;=(&#65533;
:&#65533;f#&#65533;#H&#65533; ^&#65533;C&#65533;&#65533;&#65533;$&#65533;&#65533;zA&#65533;$&#65533;&#65533;M`dY&#65533;BZP&#65533;	z&#65533;n&#65533;D-&#65533;#zA&#65533;&#65533;&#65533;&#65533;<&#65533;4&#65533;DW&#65533;&#65533; oWqov&#65533;$&#65533;&#65533;@5&#65533;&#65533;j&#65533;&#65533;&#65533;t&#65533;&#65533;<&#42632;K][e)&#65533;&#1587;&#65533;&#65533;&#65533;&#65533;&#65533;&#65533;|&#65533;O&#65533;Mw&#65533;&#65533;&#65533;&#1918;`&#685;q&#65533;AD&#65533;&#1844;dL&#139;&#65533;v'R&#65533;r&#65533;n4&#65533;&&#65533;&#65533;D A&#65533;&#65533;i#&#9748;'DT&#1966;'&#65533; Ms8&#65533;8veZr&#65533;fA].)&#65533;e[&#65533;&s&#65533;&#65533;h%\&#65533;g2&#65533;&#65533;}&#65533;lt&#65533;&#41877;4d'q/0x")&#65533;&#65533;Z&&#65533;&#65533;c&#65533;&#65533;0b*y&#65533;I&#65533;&#65533;:&#65533;p&#65533;&#65533;&#65533;&#1281;&#65533;EG&#65533; hZ,&#65533;&#65533;&#65533;&#65533;&#65533;6CX&#65533;.&#65533;t8&#65533;&#65533;F&#65533;@Y&#65533;&#65533;&#65533;`&#65533; &#65533;&#65533;?:&#65533;u&#65533;|a{9&#65533;,&#65533;Db&#65533;&#65533;&#65533;
&#65533;P&#65533;&#65533; @&#65533;&#65533;pAZ&#65533;&#65533;&#65533;&&#65533;&#65533;|&#65533;&#65533;&#65533;&#65533;&#65533; &#65533;&#65533;M&#65533;Z&#65533;&#65533;&#65533;tG&#65533;+&#65533;`&#65533;a&#65533;!&#65533;&#65533;&#65533;&#65533;Oca&#65533;&#65533;&#65533;&#65533;\&#65533;a+&#65533;&#65533;&#1028;N&#65533;,&#65533;,M&#65533; &#65533;(&#65533;H&#65533;&#65533;&#65533;&#65533;&#65533;Xm&#65533;&#65533;Q&#65533; H&#65533;&#65533;1&#65533;MG&#65533;&#65533;&#65533;rF&#65533;C&#65533;&#65533;1&#65533;@K,\S
4py&#65533;&&#65533;"-1&#65533;`&#65533;&#65533; zAL&#65533;&#65533;&#65533;\LBg&#65533;&#65533;&#65533;$9&#65533;#&#65533; R&#65533;&#65533;&#65533;'r"M #	&#65533;p#&#65533;#&#65533;&#65533;E4+&#65533;b(@&#65533;&#65533;&#65533;&#65533;&#65533;&#65533;YJ0c|L&#65533;&#65533;I&#65533;&#65533;!&#65533;d&#65533;(d&#65533;&C&#65533;&#65533;&#65533;&#65533;*fEj&#65533;@&#65533;i/&#65533;@&#65533;&#65533;(WIM&#65533;&#65533;|&#65533;&#65533;S&#65533;&#65533;'g&#65533;/8B&#65533;8,&#65533;&#65533;&#65533;&#65533;<!i8\FBz&#65533;&#65533;&#65533;&#65533;&#65533;$&#65533;&#1125;@&#65533;&#65533;&#65533;&#65533;&#1580;&#65533;&#65533;B&#65533;&#65533;&#65533;&#16395;VH&#65533;&#65533;`6&#65533;u&#65533;&#65533;)&#65533;"&#65533;&#65533;@C&#65533;&#65533;&#65533;$&#65533;d&#65533;b&#65533;&#65533;&#896;&#65533;p&#65533;&#65533;/&#65533;b&#65533;&#65533;B5:&#65533;&#65533;Pu&#656;J2/&#65533;&#65533;a4&#65533;6&#65533;&#65533;&#65533; a&#65533;&#65533;&#65533;vlIc&#65533;&#65533;A|&#65533;`Pk&#65533;&#65533;&#65533;Tk(&#65533;&#65533;&#1484;&#65533;&#65533;&#65533;p&#65533;&#65533;&#65533;&C&#65533;E&#65533;pZ&#65533;p4&#65533;&#65533;D&#65533;&#65533;Q&#65533;W&#65533;1&#65533; &#65533;&#65533;&#1280;p&#65533;6&#65533;$&#65533;L&#65533;M&#65533;&#65533;&#478;&#65533;<&#65533;w,&#65533;P&#65533;O&#65533;&#65533;Q&#65533;xHbii&#65533;&#65533;VBA&#164;|&#65533;&#65533;&#65533;h&#65533;RRK&#65533;H&#65533;&#65533;(r&#65533;&#65533;B&#65533;yP&#65533;'@&#65533;s&&#65533;&#65533;v&#65533;Y&#65533;c-6&#65533;&#65533;@@di}F&#65533;&#65533;_n)&#65533;%&#65533;&#65533;Zes&#65533;&#65533;!z(t!&#65533;&#65533;6&#65533;&#1847;/&#65533;#&#65533;~&#65533;(&#65533;&#65533;T&#65533;&#65533;+&#65533;&#65533;X&#65533;&#65533;\&#65533;&#65533;&#65533;j&#65533;`a&#65533;&#65533;&#65533;I9&#65533;'7&#65533;p&#65533;Z&#65533;&#65533;Y( n3c`ZB&#65533;&#65533;&#65533;)]&#65533; &#65533;[&#65533;&#65533;D&#65533;A&#65533;&#65533;;&#65533;&#65533;FM&#65533; &#65533;.I4!V&#65533;&#65533;&#65533;99&#65533;3&#65533;&#65533;&#65533; 7&#1688;&#65533;&#65533; &#65533;&#1487;&#65533;#R&#65533;HTaG&#46370;~&#65533;&#65533;&#1185;&#656;&#1204;&#65533;&#65533;&#65533;`L&#65533;&#65533;&#65533;d&#65533;tM+E!`!&#65533;&#65533;l&#65533;&#65533;&#65533;L&#65533;&#65533;&#65533;a&#1760;&#65533;N&#65533; r&#65533;Re&#65533;f&#65533;!&#65533;dm&#65533;&#65533;$N&#65533;&#65533;&#65533;&#1780;&#65533;U<&#65533;T&#65533;&#65533;&#65533;+&#65533;&#65533;&#65533;&#65533;$^&#65533;kU&#65533;q&#65533;l&#65533;I&#65533; ;&#65533;kw&#65533;2&#65533;Ss$&#1440;L!&#1326;&#65533;KT&#65533;r&#65533;&#65533;&#164;D&#65533;&#65533;t&#1683;&#65533;&#65533;&#65533;&#65533;7&#65533;&#65533;&#65533;&#65533;0&#65533;&#65533;&#65533;!&#65533;	&#65533;8&#65533;%&#65533;&#65533;#&#65533;&#65533;%LS*&#65533;6&#65533;&#65533;&#65533;eY6D&#65533;[d&#65533;W&#65533;m&#65533;!&#65533;}@&#161;A&#65533;*&#65533;*&#65533;pC&#65533;&#1157;&#65533;.p $v0&#65533;&#65533;&#65533;a(&#65533;5&#65533;^A&#65533;&#65533; &#2021;4&#1312;'&#65533;&#65533;5&#1828;&#65533;&#65533;aXB&#65533;B&#65533;&#1573;\A&#65533;&#2016;8&#65533;F&#65533;&#65533;I&#65533;&#65533;I&#65533;<&#65533;6&#65533;&#65533;@&#65533; 8&#65533;&#65533;C|a&#65533;&#65533;N@k&#65533;&#65533;B
8A&#65533;N&#65533;&#65533;&#65533;A&#65533;&#65533;&#65533;n&#65533;&#65533;&#65533;-&#65533;&#65533;&#65533;`&#627;&#65533;&#619;&#65533;0c&#65533;\&#65533;M00
&#65533;!&#65533;o&#65533;&#65533;&#65533;&#65533;| &#65533;&#65533;"M,&#65533;&#65533;&#65533;&#65533;&#65533;&#65533;&#65533;y&#65533;NX&#65533;I&#65533;sCYZ&#65533;v&#65533;&#65533;+&#65533;&#65533;c&#65533;p/&#65533;T;M~&#65533;\&#65533;SC&#65533;o&#65533;:&#65533;4&#386;R/[&#65533;&#65533;K\&#65533;7&#65533;&#65533;&#65533;&#65533;F_&#65533;Z&#65533;&#65533;Y&#65533;&#65533;^&#65533;I,&#65533;&#1270;&#65533;!&#65533;m&#65533;&#1536;J&#65533;&#65533;&#65533;&#65533;&#65533;oA=&#65533;+&#65533;A&#65533;&#65533;&#1600;N&#65533;&#1814;&#65533;t6A&#65533;&#65533;`&#65533;&#65533;&#65533;&#65533;n&#65533;&#1877;&#65533;Q&#65533;M&#65533;n&#65533;wA&#65533;&#65533;&#65533;f&#65533;&#65533;O&#65533;*Z&#65533;W2
,&#65533;qc8&#65533;X3,0%(N&#65533;(&#65533;&#65533;6!&#65533;&#65533;e&#65533;&#65533;&#1163;(&#65533;[&#65533;C&#65533;(:&#65533;&#65533;&#158;&#65533;&#65533;&#65533;&#65533;&#65533;&#65533;&#65533;$&#636;&#65533;k&#65533;	7&#65533;a4a&#65533;6&#1189;&#392;l^
v&#65533;&#65533;Z&#65533;_&#65533;&#65533;2S&#65533; &#65533;&#65533;&X&#200;&#65533;2&#65533;&#65533;M;&#65533;&#65533;)#&#65533;T-W&#65533;&#65533;x&#65533;&#65533;&#65533;+0u&#65533;IC&#339;&#65533;u&#65533;\}&#65533;&#65533;D
&#65533;&Q&#65533;&#65533;&#65533;&#65533;&#65533;&#65533;R&#65533;&#65533;&#65533;&#65533;&#65533;&#65533;2e&#65533;&#1457;&#65533;&#65533;	&#65533;.]&#65533;|&#65533;&#65533;&#65533;K0t&#65533;=-?~&#65533;&#65533;&#65533;&#65533;&#65533;&#595;&#65533;A&#65533;<&#65533;"&#65533;&#667;_&#65533;r&#65533;&#65533;L&#65533;8u&#65533;&#65533;O&#65533;&#65533;7G&#65533;xISGQ0T&#65533;p&#65533;r&#65533;&#65533;&#1910;n&#1152;&#65533;&#65533;&#65533;/&#65533;&#65533;&#65533;	&#65533;X&#65533;&#65533;.3&#65533;&&#65533;R&&#65533;e&#65533;TQ&#65533;&#65533;L&#65533;5_&	e,&#65533;1a&#65533;<&#65533;&#65533;&#65533;&#65533;d.`&#65533;&#65533;i&#65533;+&#65533;2&#65533;&#65533;&#65533;~&#65533;&#65533;&#65533;8n&#65533;|&#65533;&#65533;/&#65533;&#65533;&#65533;&#65533;&#65533;-L&#65533;K*T&#1208;&#65533;#&#65533;&#65533;l&#65533;&#65533;&#65533;r&#65533;{&#65533;/j&#65533;&#65533;yc&#65533;pR&#65533;&#65533;&#65533;t&#65533;Z&#65533;&5
&#65533;&#65533;&#65533;&#65533;n'&#65533;&#65533;&#65533;|1&#65533;.&#65533;&#65533;1&#65533; 3&#65533;.&#65533;B&#65533;~ &#65533;L8&#65533;H&#65533;&#65533;@&#65533;
0&#65533;&#65533;^&#817;	'px&#65533;
,&#65533; 3&#65533;/&#65533;&#65533;&#65533;&#65533;`t&#65533;E&#65533;&#65533;=&#65533;&#65533;WM&#65533;&#65533;E&#65533;xK,&#65533;&#65533;&#65533;*&#65533;&#65533;&#65533;I&#65533;sd&#65533;I((&#65533;b$,R&#65533;&#25172;&#65533;\	K0&#65533;&#65533;"e0&#228;&#65533;&#65533;C&#65533;(s1&#65533;&#65533;&#65533;
'l&#65533;U&#65533;]J}T&#65533;&#818;b&#65533;&#65533;&#65533;&#65533;&#65533;0&#65533;&#65533;2&#65533;u&#65533;BL2&#65533;&#65533;&#65533;&#65533;&#65533;S&,oP!&#65533;&#65533;,&#65533;&#65533;K(&#65533;&#65533;!P&#65533;&#244;&#65533;&#65533;G`&#65533;&#65533;1&#65533;&#65533;J&#65533;&#65533;G&#65533; :&#65533;&b&#65533;U&#65533;'&#65533;&#65533;K8&#65533;$&#65533;&#35977;R&#1349;&#65533;]&#65533;1&#65533;2&#60963;&#65533;.i &#65533;k&#65533;FI&#65533;&#65533;u&#65533;EPI&#65533;?&#65533;&#65533;&#65533;&#418;M\&#65533;d&#65533;5&#65533;w&#65533;a&#65533;&#65533;&#206;2&#65533;&Z&#65533;&#65533;v&#65533;R"&#1944;[&#65533;*$&#375;i&#65533;&#142;n&#65533;&#65533;&#65533;&#65533;d&#65533;"&#1426;.&#65533;-z_&#65533;e&#65533;d\&#65533;AN&#65533;&#636;&#65533;&#65533;&#65533;E&#65533;JA!&#65533;&#65533;t&#65533;&#65533;&#65533;Cd#]&#65533;&#65533;I&#65533;&#65533;u&#65533;&#65533;n&#65533;A&#642;b&#65533;&#65533;&#65533;&#65533;&#65533;&#65533;Eu&#65533;&#65533;1&#65533;B&#65533;&#65533;&#65533;Q&#65533;&#65533;&#65533;'&#65533;t&#65533;	&#65533;&#65533;&#65533;&#65533;p&#65533;&#65533;2&#65533;2&#65533;&#65533;&#65533;&#65533;v&#65533;&#65533;B&#65533;2c&#65533;&#65533;&#65533;&#65533;&#65533;N;&#65533;&#65533;&#65533;*K{&#65533;&#65533;/+x&#65533;B&#65533;+@&#65533;&#65533;X@&#65533;&#65533;&#65533;"&#816;&#65533;]p&#65533;H"&#65533;&#65533;x&#65533;e0i&#1441;&#65533;D&#65533;&#65533;&#65533;PBy!G'&#65533;9&#65533;F"&#65533;&#65533;p&#65533;&#591;J&#65533;=&#734;J	%&#65533;&#65533;2&#65533;&#65533;&#316;.&#65533;&#65533;&#408;&#65533;&#65533;P'&#65533;&rTlRg&#65533;&#65533;&#65533;&#65533;J0&#65533;&#65533;&#65533;FnD&#65533;/v&#65533;,&#65533;d$]&#65533;&#65533;&#65533;K(&#65533;&#65533;Q&#65533;&&#65533;x)K_=&#65533;+&#65533;&#65533;&#65533;&#65533;&#65533;fd&#65533;&#65533;/&#65533;P&#65533;&#65533;$cL(&#65533;N&#65533;&#65533;&#65533;&#65533;&#65533;&#65533;&#65533;L&#65533;(&#65533;1&#65533;l&#65533;p+d&#65533;&#65533;&#65533;"&#65533;&#65533;i&#65533;<&#65533;,&#65533;C&#65533;(H&#65533;3&#65533;*&#65533;w&#65533;&#65533;7:&#65533;@Q&#65533;&#65533;&#65533;x&#65533;
E&#65533;&#65533; &#65533;&#65533;'l&#65533;&#65533;&#65533;&#65533;2&#65533;&#65533;$n"&#65533;2&#65533;&#65533;&#65533;`&#65533;&#65533;.;Xd@6&#65533;&#65533;yf2M&#65533;j&#65533;F&#65533;]&#65533;&#65533;`X&#65533;nyLW&#65533;B&#534;d &#65533;&#65533;&#65533;	9&#65533;+&#65533;&#801;0&#65533;Lj&#65533;&#65533;v&#65533;&#65533;9:&#65533;b&#65533;&#65533;x4&#65533;h'_Y;x&#65533;c&#65533;`&#65533;5&#65533;&#816;F&#1314;&#65533; &#65533;j&#65533;&#308;NT&#65533;K9&#65533;&#65533;&#65533;&#65533;&#65533;'\t&#65533;c&#65533;&N&#65533;B+&#65533;&#65533;B !&#65533;&#65533;ro{&#65533;&#65533;&#65533;V0,&#65533;&#65533;+&#65533;+Z7&#65533;X&#65533;&#65533;v&#65533;&#65533;&#65533;&#65533;,&#65533;&#65533;Pl&#65533;\&#37764;&#65533;&#65533;)r&#65533;&#65533;&#65533;BW&#65533;&#1277;I&#65533;&#65533;&#65533;&#65533;X&#65533;&#65533;Y&#65533;b^*&#65533;&#65533;LF&#65533;&#65533;&#65533;&#65533;&#65533;."&#65533;&#1250;&#65533;&#251;&#65533;%N&#65533;&#65533;&#65533;*
7H!YR\&#65533;@&#65533;&#65533;
"&#65533;&#65533;C&#65533;&#65533;&#65533;V0&#65533;Yv&#65533;&#65533;ta&#65533;&#65533;Fv&#65533;D&#65533;&#65533;&#65533;&#65533;A&#65533;z&#65533;B&#65533;&#65533;Nc&#65533;&#65533;&#65533;@V&#65533;7&#65533;b&#65533;&#65533;&#65533;JjR*$+&#65533;&#65533;JJ|&#65533;6&#65533;_pQ&#65533; z,&#65533;&#65533;(&#65533;&#1484;&#1097;4&#65533;o8_&#65533; #&#65533;=go&#65533;BV&#65533;&#65533;4&#65533;&#65533;&#65533;xI&#65533;&#65533;&#65533;1&#65533;&!q&#65533;D&#65533;&#65533;S&#65533;._p&#65533;<&#65533;&#65533;a&#65533;&#65533;c&#65533;*`h&#65533;WcX&#65533;&#65533;&#65533;,&#65533;&#65533;'&#65533;(Yt&#65533;&#65533;&#65533;&#65533;l2&#65533;&#65533;"&#65533;r&#65533;&#65533;&#65533;&#65533;&#65533;J&#65533;&#424;B&#65533;&#65533;!d[c&#65533;&#65533;&#65533;&#65533;&#65533;:&#65533;aCatj&#65533;&#65533;d&#65533;#l`&#1486;A&#65533;&#65533;&#65533;&#65533;rCLA&#65533;w&#65533;$&#65533;Bz&#65533;,&#65533;iHat&#65533;{&#65533;&#65533;1rb5&#65533;0M&#65533;i&#65533;O&#65533;$PFH&#65533;&#128;&#65533;L&#65533;!&#65533;&#65533;&#65533;o`%'\&#65533;&#65533;aC&#65533;&#65533;0&#65533;n&#65533;2,&#65533;&#65533;
s&#65533;&#65533;&#65533;f%$)&#65533;&#348;&#65533;&#65533;ILO&#65533;&#65533;T&#65533;&#65533;&#65533;Z&#65533;&#65533;)Isu&#65533;0&#65533;&#65533;&#65533;4&#65533;a&#65533;&#65533;&#65533;&#65533;]u&#65533;&#65533;&#65533;HK&#65533;&#65533;9&#1113;)&#65533;&#65533;&#65533;wz'sUQ&#65533;A&#65533;&#65533;&#65533;>[Q&#65533;&#65533;&#801;&#65533;"F(&#65533;0&#65533;&#65533;&#65533;&#65533;l&#65533;&#65533;f?Y&#65533;&#65533;g!	&#65533;&#65533;&#65533;-(&#65533;&#65533;&#440;PR&#65533;&#65533;&#65533;&#65533;+<&#942;p&#65533;&#65533;'H&#65533;&#65533;E&#65533;g&#65533;3<&#65533;&#65533;&#65533;``?&#65533;A&#65533;uP&#65533;&#65533;I&#65533;'&#518;N##&#65533;)&#65533;W&#65533;&#65533;S&#65533;b&#65533;&#65533;&#65533;&#65533;&#65533;z&#65533;&#65533;&#65533;&#65533;&#446;&#65533;lz&#65533;BZ&#65533;&#65533;a9<&#65533;&#65533;{y&#65533;&#65533;(&#65533;&#65533;&#65533;1&#65533;&#65533;&#65533;(&#65533;&#65533;(&#65533;{HU&#1637;[&#65533;&#65533;Q&#65533;@&#65533;&#65533;&#65533;GP&#65533;&#65533;&#65533;8b8&#65533;&#65533;&#65533;&#65533;&#65533;&#65533;&#65533;2&#65533;&#65533;&#65533;9&#65533;iYv&#65533;&#65533;&#65533;F!Hc&#65533;$bH.&#385;`&#532;&#65533;&#65533;#&#65533;&#65533;&#65533;&#402;&#65533;@O&#65533;&#65533;WhBhjP&#65533;&#65533;E&#65533;&#65533;&#65533;&#65533;E&#65533;&#65533;p&#1027;"d&#65533;hW&#65533;n&#65533; &#65533;B &#65533;&#65533;&#65533;-&#65533;&#65533;b!&#1858;C	Q&#65533;&#65533;&#65533;&#65533;pH&#65533;D&#65533;&#283;$b>;&#65533;&#65533;&#65533;&#65533;Y&#65533;` &#65533;&#65533;C&#65533;+&#65533;&#314;&#65533;z-&#65533;v&#65533;&#65533;+&#65533;#&#65533;&#65533;)[^&#65533;&#65533;*`&#65533;%XH&#65533; &#65533;,%O&#65533;&#65533;&#65533;`&#65533;/<&#65533;-
&#65533;&#65533; &#65533;&#65533;[__&#65533;j&#65533;&#662;15f&#65533;p&#65533;}&#65533;&#65533;|&#65533;&#65533;&#65533;$&#65533;HJ&#65533;@cvC&#65533;&&#65533;e[&#65533;&#65533;V-&#433;&#65533;/&#65533;&#65533;fh&#65533;%&#65533;1S&#65533;&#65533;l&#65533;&#65533;Evt&#65533;&#64560;d&#65533;HD&#65533;&#65533;&#65533;&#65533;&#65533;&#65533;(&#65533;`&#65533;&#65533;&#65533;&#65533;DaK\&#65533;2&#65533;|;&#65533;&#65533;a&#65533;&#65533;zC+&#65533;&#65533;;&#65533;&#65533;Mm&#65533;`+&#65533;&#65533;&#65533;Wx!8&#65533;>&#65533;&#65533;&#65533;@&#65533;&#65533;&#65533;$\D&#65533;&#65533;h&#65533;&#65533;&#65533;b7&#65533;&#65533;"&#65533;|&#65533;&#65533;&#65533;&#65533;)&#65533;&#65533;a&#65533;G&#65533;
&#65533;rq&#65533;u5&#65533;&#65533;8&#353;&#65533;)&#731;&#65533;&#65533;&#65533;&#65533;&#65533;l&#65533;n&#65533;&#65533;e&#65533;&#65533;&#65533;p&#65533;&#65533;&#25262;&#65533;&#1426;&#65533;&#65533;-C&#65533;mg&#65533;&#65533;n&#1142;&#1932;{&#65533;&#65533;M&#65533;&#65533;GHT8V&#65533;H&#65533;&#65533;&#65533;&#65533;I&#65533;&#65533;&#65533;+Q&#65533;'&#65533;[w&&#65533;-M&#65533;&#65533;7&#65533;:8O&#65533;&#65533;&#65533;n&#1918;&#65533;&#65533;" w$&#65533;b2&#65533;`&#65533;&#65533;0&#65533;PK&#65533;&#65533;*E&#65533;c9&#65533;FM&#65533;&q&#65533;	G&#65533;	&#65533;U&#65533;&#65533;5&#65533;&#65533;&#65533;S&#65533;@re*&#65533;&#65533;*&#65533;Ps"&#65533;&#65533;Cu&#65533;	&#65533;@&#65533;cF&#65533;&#65533;^&#65533;&#65533;BF#OD #t&#65533;&#65533;n&#65533;"<&#65533;1r&#65533;4`!&#65533;A&#65533;0[&#65533;]0K&#65533;N&#65533;&#1952;&#65533; &#65533;``&#65533;e_hr`d&#65533;&#65533;	&#962;&#65533;l 3&#65533;&#65533;E&#65533; &#65533;A&#65533;`&#65533;!&#65533; y&#65533;p&#65533;.T&#65533;w&#65533;".&#65533;VN&#65533;=hw;&#65533;qE&#65533;&#65533;&#65533;&#65533;	&#65533;C~&#65533;x9R&#65533;&#65533;&#65533;Fi#<&#65533;gG&#65533;&#65533;&#65533;E&#65533;&#65533;|Qz_&#65533;u+$H&#663;qlp&#65533;==5&#65533;&#65533;0&#65533;&#65533;!&#65533;4&#65533;FH&#65533;&#65533;&#65533;&#65533;Ed&#65533;&#65533;&#65533;q[e&#65533;&#65533;a6&#65533; &#65533;&#65533;4-!&#65533;`[&#65533;Z&#65533;&#65533;4N&#65533;5&#65533;&#65533;&#65533;&#65533;7&#65533;m&#1479;}&#437;7x&#65533;}&#65533;6&#65533;&#65533;&#65533;^&#65533;$&#65533;&#65533;&#65533;SH&#65533;&#65533;3o&#65533;&#65533;v&&#65533;&#65533;	r@&#65533;D"&#1601;&#65533;&#65533;W&#65533;&#65533;&#65533;^/&#65533;4&#65533;&#65533;U&#65533;:&#65533;(&#65533;&#65533;K&#65533;%&#65533;Q&#65533;aoJ&#65533;&#65533;3&#65533;&#65533;p &#65533;&#65533;&#65533;	w&#65533;"&#65533;&#65533;h&#65533;q*&#65533; &#65533;&#65533;&#65533;*&#65533;Pr&#65533;r(&#65533;RKo&#65533;}&#65533;&#65533;*<&#65533;/&#1633;
5P&#65533;B&#65533;&#65533;%&#65533; b&#65533;&#65533;s&#65533;D&#65533;P. e&#65533;&#65533;R&#65533;&#65533;P&#65533;&#65533;	0&#65533;+w&#65533;]Z&#65533;[p&#65533;&#65533;d&#65533;&#65533;&#65533;&#65533;&#65533;&#65533;5&#304;&#65533;&#65533;&#65533;-&#65533;&#65533;&#65533;&#65533;&#65533;e&#65533;	v 
v&#65533;&#65533;z&#65533;
&#65533; &#65533;&#65533;v-&#65533;&#65533;Q_&#65533;	}V&#65533;&#65533;	Q&#65533;-&#65533;x&#65533;A
&#65533;P&#65533;&#65533; &#65533;b.&#65533;C&#65533;&#65533;&#65533;@iREE&#206;qea&#65533;&#65533;&#65533;0`&#65533;-&#65533;&#65533;A&#1975;&#65533;&#65533;Ei&#65533;2&#65533;RL&#65533;&#65533;M`&#65533;&#65533;7p&#65533;0&#65533;&#65533;po /&#65533;&&#65533;&#65533;&#65533;4M&#65533;&#65533;&#65533;F&#65533;q&#65533;&#65533;h&#65533;&#65533;W&#65533;&#65533;
&#65533;0Q&#1524;'&#65533;/&#65533;fi&#65533;&#65533;&#65533;h2h&#65533;
I&#65533;[C0`&#65533;"yS!&#65533;X!&#65533;'$0&#65533;&#65533;\&#65533;&#65533;#)&#1221;&#65533;&#65533;
&#65533;&#65533;&#65533;&#65533;*&#65533;~&#65533;&#65533; &#65533;#&#65533;DoKBo&#65533;Xol&#65533;L&#1012;:I&#65533;Z0&#65533;p&#65533;&#65533;	&#65533;be&#65533;0]z&#65533;	&#481;&#65533;&#65533;&#65533;&#65533;"PrNg&#65533;	&#65533;&#65533;O&#65533;&#65533;&#65533;&#65533;&#65533;_&#65533;&v&#65533;&#65533;&#65533;%&#65533;d&#65533;j&#65533;	&#65533;&#65533;&#65533;3&#65533;&#65533;
&#65533;&#65533;&#65533;X&#65533;&#65533;C&#65533;&#65533;`&#65533; + &#65533;-r0&#65533;&#65533;&#65533; &#65533;&#65533;&#65533;&#65533;&#65533;F&#65533;D&#65533;&#65533;BR&#65533;&#65533;&#65533;#1&#65533;&#65533; &#65533;0&#65533;`&#65533;&#65533;	&#65533;&#65533;&#65533;@9&#65533;f&#65533;&#65533;&#43035;&#65533;Uka&#65533;]U&#65533;p&#65533; &#65533;:UPu`-4&#65533;`p&#65533;&#65533;q&#65533;&"&#65533;&#65533;&#65533;
&#65533;~&#65533;r&#65533;2&#65533;&#65533;&#65533;V\&#65533;&#65533;1&#65533;S3&#65533;rC&#65533;ppD&#65533;&#65533;&#65533;TvQ&#65533;0&#544;&#65533;<#4&#65533;1&#65533;&#65533;r&#65533;&#65533;&#65533;V&#65533;&#65533;&#65533;g&#65533;'/&#65533;QbrP%fLf	
&#65533;P18&#65533;&#65533;&#65533;	Qe0&#65533;,&#65533;@
&#65533;&#65533;&#65533;&#65533;:5&#65533;&#65533;&#65533;e&#65533;&#65533;&#348;&#65533;&#65533;&#65533;&#65533;&#65533;&#65533;t&#65533;P&#65533;=&#65533;`&#65533;1&#65533;&#65533;&#65533;&#1463; &#65533;u7&#65533;X7&#65533;)&#65533;-38&#65533;g$&#65533;&#65533;%&#65533;p&&#65533;&#65533;	&#65533;&#65533;x&#65533;s:&#65533;	&#65533;T&#65533;\"L&#65533;i&#65533;Y&#65533;&#65533;&#65533;&#65533;&#65533;W&#65533;&#65533;M0&#65533;J&#65533;6_&#65533;&#65533;&#65533;&#65533;&#65533;&#65533;&#65533;&#65533;q&#65533;&#65533;	&#65533;&#65533;&#65533;&#65533;ZBKo&#65533;	q&&#65533;&#65533;&#65533;
&#65533;&#65533;;SP#&#65533;'&#65533;sp&#65533;r&#65533;7/&#65533;&#65533;
&#65533;&#65533;	<&#65533;1/)&#65533;t&#65533;&#65533;3#&#65533;C&#65533;x8R?\&#65533;s&#65533;o&#65533;&#65533;	&#65533;&#65533;8Cp&#65533;f&#65533;&#65533;](&#65533;~&#65533;W&#65533;&#65533;[Jw^&#65533;(-&#65533;{&#65533;
&#65533;&#65533;Q&#65533;&#65533;if&#65533;&#65533;D&#65533;&#65533;&#65533;#YKvabGw&#65533;!&#65533;er0&#65533;B&#65533;&#65533;@p&#65533;D&#65533;A&#65533;&#65533;1-QP&#65533;>&#65533;&#65533;&#65533;-wqh#&#65533;&#65533; &#65533;A}&#65533;&#65533;
[Fy&#65533;p&#65533;:&#65533;>&#65533;{&#65533;&#65533;{&#65533;",2;&#65533;E5<%/1I&#65533;%&#65533;R&#65533; &#65533;&#65533;&#65533;F&#65533;&#65533;I&#65533;&#65533;&#65533;vl&#65533;,&#65533;&#65533;&#65533;&#65533;
G&#65533;o&#65533;&#65533;f,&#65533;&#65533;@
&#65533;`a&#65533;&#65533;y&#65533;&#65533;ka&#65533;!0&#65533;7&#65533;Jb7@&#65533;&#65533;~&#65533;m&#65533;&#65533;&#65533;RP&#65533;o&#65533;d&#65533;i&#65533;'&#65533;'h&#65533;2&#65533;X&#65533;&#65533;c:&#65533;IrP^&#276;&#65533;&#65533;&#65533;"&#65533;L&#65533;&#65533;j&#65533;J&#65533;b&&#65533;&#65533;<&#65533;&#65533;;&#65533;%3&#65533;&#65533;	z&#65533;&#65533;&#65533;{bL&#65533;&#65533;&#65533;&#65533;B#K&#65533;R{&#65533; M&#65533;&#65533;<&#65533;
&#65533;&#65533;&#65533;E&#65533;&#65533;p&#65533;&#65533;&#65533;&#65533;&#65533; &#65533;P/({&#65533;&#65533;&#65533;
1&#65533;&#65533;5&#65533;&#65533;2w&#65533;&#65533;>&#65533;c&#65533;&#65533;5;&#65533;vg_cB&#65533;Qs,2&#65533;_&#65533;d2&#65533;&#65533;`&#65533; &#65533;&#65533;&#65533;&#65533;0&#65533;Y&#65533;p&#65533;&#65533;&#726;&#65533;<i&#65533;&#65533;&#65533;]&#65533;&#65533; l&#65533;4ee&#65533;&#65533;RH&#65533;&#65533;&#65533;3smP&#65533;&#65533;_&#65533;
j.v!A&#65533;&#65533;&#65533;&#65533;:&#65533;+&#65533;&#65533;&#65533;&#65533;' &#65533;E&#65533;&#65533;r;&#65533;&#65533;&#65533;##y&#65533;&#65533;&#65533;&&#65533;&#65533;&#1209;&#65533;((&#65533;&#65533;&#65533;&#65533;}Q:b&#65533;q&#65533;&#65533;&#65533; &#65533;G,&#65533;&#65533;4&#65533;A&#65533;%/&#65533;&#65533;Eo&#65533;&#65533;:&#65533;&A&#65533;:&#65533;&#65533;a2&#65533;X&#65533;&#65533;&#65533;(&#65533;&#65533;f&#65533;&#65533;&#541;&#65533;
&#65533;&#65533;1&#65533;&#65533;qpL&#65533;8&#65533;&#65533;i&#65533;&#65533;|i&#65533;&#65533;&#65533;C`&#65533;&#65533;6h&#65533;&#65533;&#65533;9h&#65533;&#65533;:&#65533;;%&#65533;&#65533;:&#60848;&#163;4&#65533;re"&#65533;f&#65533;@&#65533;&#65533;&#65533;3@b&#65533;r8w&#65533;&#65533;%{qU&#65533;%}&#65533;~&#65533;0M&#65533;&#65533;&#65533;l`G&#65533;&#65533;\{La i&#65533;&#65533;P&#65533;DK*t#&#65533;&#65533;0&#65533;&#65533;b&#65533;',&#65533;1&#65533;"d&#65533;&#65533;&#65533;	&#65533;&#65533;l a&#65533;&#65533;P&#65533;&#65533;
&#65533;&#65533;&#240;(&#65533;r&#65533;&#65533;&#65533;&#65533;&#65533;&#65533;p&#65533;P
t&#65533;j&#65533;DX_&#65533;&#65533;r&#65533;&#65533; &#65533; X&#65533;&#65533;&#65533;&#65533;$&#65533;&#65533;u%&#65533;r]PW&#65533; t&#65533;&#65533; 3&#65533;^@&#65533;p&#65533;&#65533; :&#65533;wE&#65533;&#65533;&#65533;pc5ai&#65533;&#65533;0&#65533;&#65533;&#65533;yDG&#65533;1'&#65533;y&#65533;Y#&#65533;&#65533;l&#436;{`0&#65533;&#65533;8K&#65533;&#65533;&#65533;U?&#65533;&#65533;&#65533;At 
NB&#65533;
&#65533;@6&#65533;&#65533;&#65533;&#65533;&#65533;&#65533;'&#65533;]&#65533;Qo`E&#65533;&#65533;_w&#65533;&#65533; &#65533;&#636;&#65533;&#65533;&#65533;x&#65533;&#65533;&#65533;7$`&#65533;&#65533;R7&#65533;<!&#1961;&#65533;&#1558;mKr&#65533; /&#65533;&#65533;&#65533;&#65533;8&#65533;0&#65533;&#65533;Uf&#65533;&#65533;&#65533;i~&#65533;&#65533;
&#65533; 
J&#65533;	&#65533;E^$&#65533;	I&#65533;H&#65533;")&#65533;&&#65533;)&#65533;&#65533;#M&#147;$&#65533;&#928;5p&#65533;&#437;&#65533;&#65533;i&#65533;Z&#161;&#65533;&#65533;&#65533;&#65533; f*&#65533;
1O&#65533;&#65533;&#65533;M&#65533;&#65533;$d&#65533;3&#65533;&#65533;-&#65533;'&#65533;&#65533;&#65533;3U&#65533;&#65533;&#5946;v&#1104;&#1580;
&#65533; SeTi&#65533;Q$E@&#65533;&#65533;&#65533;&#65533;%Zh#&#65533;&#65533;&#65533;`&#65533;&#65533;&#65533;8S,&#65533;0&#65533;P&#65533;Q&#65533;&#65533;&#65533;d&#65533;&#65533;>&#65533;&#65533;ef&#65533;&#65533;&#65533;&#65533;iFT&#65533;
&#65533;0&#65533;&#65533;b&#65533;&#824;P 
&#51354;yI?>&#65533;P&#65533;&#65533; &#65533;&#65533;&#65533;o I&[V&#65533;&#65533;5&#65533;&#786;&#65533;2&#65533;K&#65533;/&#65533;&#65533;$&#65533;&#65533;&#65533;&#65533;xM&#65533;&#65533;&#65533;&#65533;"B
&#65533;&#65533;k&#65533;&#65533;&#65533;&#65533;&#65533;/&#65533;a&#65533;&#65533;5&#65533;%[&#1050;&#65533;xY7&#65533;&#65533;|=&#65533;`&#65533;w&#65533;3&#65533;]&#65533;m&#65533;&#65533;&#1559;U4D&#65533;_&#65533;

&#65533;|&#315;1,O&#65533;z&#290;&#65533;*&#65533;&#65533;!&#65533;;m&#65533;&#909;&#65533;{&#65533;C&#65533;2&#65533;Y"(&#1838;E'&#65533;&#65533;&#65533;Gl08&#65533;&#65533;&#65533;&#65533;&#65533;&#1827;&#65533;ok&#65533;&#65533;&#65533;#&#65533;&#65533;p,z'&#65533;&#65533;&l&#65533;L	&#65533;4&#65533; &#65533;-,&#65533;b&#65533;&#65533;4&#65533;&#65533;*bI&#65533;&#65533;&#65533;9&#65533;%&#65533;&#65533;&#65533;P3&#65533;&#65533;&#65533;&#65533;-&#65533;O&#65533;\4I[%&#65533;&#65533;v&#65533;&#65533;&#65533;&#65533;)&#65533;&#65533;&#65533;&#65533;&#65533;^&#65533;d&#65533;	&#65533;}&#65533;d^&#65533;&#65533;"A^&#65533;&#65533;&#65533;?&#65533;T&#65533;&#65533;SP&#65533;e&#65533;&#65533;&#65533;@&#65533;0&#65533;&#65533;&#65533;&#65533;&#65533;/eA&#65533;>&#65533;v&#65533;&#65533;
&#65533;&#150;&#417;g&#65533;&#65533;5&#65533;0B&#65533;Uj11&#65533;V&#65533; A9c&#65533;e&#65533;X&#65533;&#208;&#65533;&#65533;,Pk&#65533;&#1832;&#65533;F&#65533; &#65533;}&#65533;C&#65533;
x: hh^0?&#65533;&#65533;&#65533;&#65533; &#65533;&#65533;&#65533;s&#65533;&#388;&#65533;&#65533;|&#65533;,&#65533;P#/^&#65533; f&#65533;L)b&#65533;&#65533;B,&#65533;&#65533;j&#65533;&#65533;;e&#65533;e&#65533;Vn&#65533;`&#65533;s&#65533;&#65533;&#65533;Fy&#65533;z_s0&#65533;&#65533;$p&#65533;&#65533;h\Ry&#65533;!&#65533;Y&#65533;&#65533;:
6&#65533;&#65533;&#65533; Z:&#65533;&#364;&#65533;#&#65533;^&#65533;&#65533;&#65533;&#65533;{:&#65533;&#65533;&#65533;&#65533;&#65533;^&#65533;&#65533;&#65533;`_&#65533;)&#65533;&#65533;&#65533;&#65533;&#686;F&#65533;`\4&#65533;&#65533;R&#65533;p&#65533;&#65533;&#65533;&#65533;&#65533;&#65533;&#65533;&#65533;&#65533;a&#65533;4&#65533;*&#65533;&#65533;-3&#65533;&#65533;&#65533;&#65533;&#65533;U:&#65533;q&#65533;C=&#65533;&#65533;&#65533;C(&#65533;&#65533;&#65533;&#65533;^d&#65533;H$8&#65533;%&#65533;eC&#65533;&#65533;&#65533;&#65533;&#65533;&#65533;&(,&#65533;0X&#65533;&#65533;&#65533; &#65533;w&#65533;&#65533;&#65533;
&#65533;&#65533;&#65533;X&#65533;Zjo&#65533;Ao&#65533;5n&#65533;4&#65533; &#65533;&#65533;&#65533;
&#65533;&#65533;/^&#65533;|I&#65533;&&#65533;]&#65533;&#1589;k&#65533;*
;i&#65533;P&#65533;&!Y&#65533;&#65533;&#65533;E
&#65533;\&#65533;H&#65533;"&#65533;&#727;V&#65533;&#65533;-K&#65533;&#65533;M&#65533;8k&#1444;&#65533;&#65533;/v|&#65533;&#65533;'l&#65533;G)P&#65533;t&#65533;&#65533;&#331;K/=7yz&#65533;I&#1243;&#65533;	&#65533;H&#65533;&#65533;5!O&#65533;&#65533;t	#&L&#65533;*8r&#1200;&#65533;Y&#65533;&#65533;4v&#65533;&#785;C&#65533;&#65533;c&#65533;&#662;-;K&#65533;.=&#65533;a&#65533;F-&#65533;E&#65533;N&#65533;&#65533;C.r2&#65533;*;L&#1372;&#65533;l&#65533;&#65533;&#65533;&#65533;&#65533;&#65533;oz6$&#65533;S'O&#65533;:i&#65533;&#65533;&#65533;&#65533;u&#65533;&#1721;s&#65533;&#65533;&#65533;e&#65533;r/CfF&#65533;&#65533;+`&#65533;&#65533;&#65533;/?&#65533;&#1795;&#65533;!&#65533;&#65533;&#65533;&#65533;&#65533;&V&#65533;6qR&#65533;&#65533;*&#65533;Y&#65533;|#O~&#1580;W&#65533;B&#65533;&#65533;>&#65533;&#65533;`&#65533;`&#65533;>]&#65533;&#65533;w&#65533;&#65533;&#65533;{&#65533;:u{&#65533;&#65533;b&#65533;U:&#65533;&#65533;&#65533;T&#65533;&#65533;=&#65533;^&#65533;d&#65533;&#65533;MBbf&#65533;&#65533;94&#65533;D&#65533;1+&#65533;&#65533;&#65533;`&#65533;&#65533;`BYhUb&#65533;&#65533;0Of	&#25955;&#65533;x&#65533;9<&#65533;&#343;V&#65533;p&#65533;!O&#65533;&#65533;e&#65533;&#65533;&#65533;&#65533;c&#65533;&#65533;%&#65533;&#65533; &#65533;_&#65533;&#65533;&#39246;&#65533;~z&#531;a&#65533;y&#65533;(&#65533;&#65533;&#65533;(<1f&#65533;Y&#1160;&#65533;(T&#65533;(&#65533;W"L&#65533;e&#65533;	&#65533;'6&#65533;a&#65533;3&#65533; &#65533;W4&#65533;&#65533;G&#65533;&#65533;&#65533;~&#65533;&#65533;F&#65533;&#65533;&#65533;a&#780;&#65533;&#65533;V&#65533;&#65533;W]&#65533;&#65533;u8&#65533;&#65533;&#65533;&#65533;&#65533;&#65533;c&#65533;V.&#65533;hO&#65533;&#65533;&#65533;$&#930;P&#65533;
V`&#65533;c%&#65533;&#65533;|&#65533;%&#65533;&#65533;&#65533;c&#65533;&#1556;Q&#65533;3&#65533;&#1672;&#65533;&#65533;&#65533;&#65533;H&#65533;v&#65533;D&#65533;4\&#43145;&#65533;z&#65533;&#65533;MT)h&#447;&#65533;J&#65533;+k&#65533;&#65533;W&#65533;1Fdz&#65533;D7&#65533;&#65533;&#65533;-7&#1280;C.r&#65533;&#65533;%6d&#65533;&#65533;5&#65533;&#65533;J&#65533;&#65533;&#589;:c&#65533;&#65533;V~&#65533;hQw&#65533;&#65533;k&#65533;4&#65533;&#65533;&#65533;&#65533;&#65533;&#1548;&#65533;"V&#65533;&#65533;&#65533;&#65533;F`bI&#65533;_&#65533;&#65533;&#65533;&#65533;&#65533;&#65533;qG&#65533;&#65533;z&#65533;eV !&#65533;&#65533;>&#65533;&#65533;&#65533;&#65533;{&#65533;&#65533;&#65533;D !,:&#65533;;O&#65533;&#2986;&#65533;&#65533;&#65533;e&#65533;&#65533;&#65533;@&#65533;ODQ&#65533;&#65533;&#65533;&#65533;05&#65533;6&#65533;o&#65533;N&#65533;C&#65533;&#65533;&#65533;r&#65533;O&#65533;&#65533;&#65533;$&#489;=&#65533;&#65533;&#65533;c&#65533;.[&#65533;cf&#65533;&#65533;Y&#65533;q&#65533;,&#65533;&#65533;!&#65533;G941&#65533;P&#65533;&#65533; &#65533;p&#65533;&#65533;`&#65533;&#65533;&#65533;7&#65533;&#561;&#65533;P&#65533; &#65533;&#65533;7&#65533;$f&#65533;/8&#65533;b&#65533;&#65533;&#65533;<Jc&#65533;a&#65533;t&#65533;'&#433;LF*V&#65533;&#65533;N&#65533;a&#65533;&#65533;XUr&#65533;&#65533;`"4&vx&#65533;AK`&#65533;I&#65533;&#65533;<}i'&#65533;X*&#65533;$&#65533;A=T&#65533;`(&#65533;&#65533;&#65533;&#65533;ple9\yQe&#65533;&#65533;&#65533;&#65533;&#65533;`&#65533;[e&#65533;&#65533;&#353;&#65533;p&#65533;>&#65533;M^&#65533;&#65533;&#65533;(Z&#65533;"M/]&#65533;bb&#65533;a'M&#65533;&#65533;Bg&#65533;"E&#65533;&#65533;&#65533;9F&#65533;&#65533;&#65533;&#65533;	P&#65533;B&#65533; &#65533;_D(^}&#65533;&#65533;&#65533;&#65533;&#1365;&#65533;|&#65533;&#65533;l&#65533;A&#65533;&#65533;Sn&#65533;&#246;&#65533;&#65533;60B`&#65533;&#1035;&#65533;&#65533;&#65533;&#65533;&#65533;!&#65533;*a&#65533;:&#65533;&#65533;&#65533;X&#65533;mzMD,b)&#65533;&#65533;&#153;&#65533;&#65533;A&#65533; &#65533;&#65533;u&#65533;&#65533;&#65533;=&#65533;H&#65533;lh2&#65533;&#65533;&#65533;d0&#65533;pDp&#65533;| f&#65533;A&#65533;s&#65533;&#65533;
&#65533;&#65533;R&#65533;V&#65533;GJd&#65533;.&&#65533;acZE+O0t!&#65533;&#65533;5&#65533;I&#65533;&#65533;&#65533;&#1225;P@&#65533;&#65533;=Pw8&#65533;!&#65533;i&#65533;=&#65533;(&#65533;'&#65533;F&#65533;&#65533;&#65533;&#65533;J&#65533;&#65533;&#65533;S&#65533;cn$&#65533;&#65533;xf&#65533;;0pb&#65533;q|&#65533;Z&#65533;&#65533;	&#65533;&#65533;F	&#65533;	&#65533;&#65533;r&#65533;&#65533;&#65533;&#65533;&#65533;&#65533;4&#65533;&#65533;&#65533;xV5P&#65533;	&#37043;rY9Wx%M&#65533;&#65533;&#65533;0v&#65533;R&#65533;&#65533;&#65533;)&&c&#1186;M_&#65533;!&#65533;`&#65533;&#65533;QHCH&#65533;&#65533;"80BP&#65533;&#65533;&#65533;5AM|-	&#65533; &#65533;&#65533;PDu&#65533;H&#65533;&#65533;&#65533;&#65533;/F&#65533;P&#65533;+&#65533;p&*t!
s`&#217;<bI
&#65533;^\Y&#620;h&#22800;&#65533;&#65533;RCpb&#65533;Ho~&#65533; S&#65533;.&#65533;#O &#65533;F&#65533;&#65533;&#65533;&#65533;&#65533;W
&#65533;&#65533;7h&#65533;&#65533;|&#65533;/9&#65533;&#65533;r&#65533;&#65533;k&#65533;1&#65533;C&#65533;&#65533;&#65533;&#65533;&#65533;&#65533;&#199;&#65533;&#65533;&#65533;x&#1506;&#65533;ae&#65533;O:&#65533;&#1313;Bt&#65533;U&#65533;B&#65533;&#65533;m&#65533;&%F&#39478;a+RGV0&#2000;`80XA&#65533;0&#65533;<&#65533;&#65533;3&#65533;t&#65533;3&#65533;!t&#1292;b&#65533;w&#65533;V&#65533;&#65533;mp&#65533;cy&#65533;A&#65533;8&#65533;&#65533;&#65533;De&#65533;&#65533;&#65533;&#65533;>}&#65533;#'9&#65533;Nx&#65533;*&#65533;x&#65533;Ub&#65533;6&#65533;&#65533;&#65533;=&#200;&#65533;&#65533;&#65533;&#9140;&#65533;&#65533;,h{l&&#611;&#65533;&#65533;&#65533;hh&#65533;&#65533;CG	&#65533;W&#289;'px&#65533;d&#65533;&#65533;7&#65533;&#65533;p&#65533;`&#65533;z2Kb&#546;&#65533;&#65533;&#65533;&d&#65533;KYx&#65533;ps&#65533;&#65533;&&#65533;&#65533;&#65533;/xe&#65533;&#65533;&#65533;&#65533;+&#1319;&#65533;( o&#65533;&#65533;WZ&#65533;*6&#65533;&#65533;o2&#65533;&#65533;&#810;&#65533;c&#65533;BaP&#65533;'&#65533;q&#65533;&#65533;(^;?)c_&#65533;,]&#65533;`&#65533;&#260;hCJ&#65533;_G9&#65533;&#65533;&#65533;&#65533;#&#65533;p&#65533;9&#65533; 0@q1&#65533;&#65533;'t&#65533;%^p&#65533;D&#65533;:S&#65533;&#65533;+&#65533;&#65533;L&#65533;QR&#65533;p&#65533;	]CBb&#65533;&#65533;&#65533;&#65533;&#65533;B1&#65533;&#65533;V&#65533;i&#65533;$)&#65533;&#65533;&#65533;&#65533;epo`y&#65533;4&#65533;&#258;&#65533;_&#65533;L&#65533;"U&,&#65533;&#65533;PGqs08Dl4&#65533;iHaH&#65533;&#65533;8&#65533;&#65533;5&#65533;&#65533;l&#1809;U&#65533;`S&#65533;&#65533;&#65533;&#65533;[Cvca\&#65533;&#65533;T,&#65533;q&#65533;z&#1533;6&#65533;9&#65533;	A&#65533;&#65533;&#65533;&#65533;Q;SIM(8&#65533;X&#1010;M&#65533;d)Z&#65533;.i&#65533;&#65533;L&#65533;&#65533;&#65533;&#65533;&#65533;f95&#65533;L&#65533;&#724;&#65533;L+#`&#802;;&#65533;&#65533;lx&#65533;&#65533;
m:/T12&#65533;b&#65533;bo &#1092;&#65533;&#65533;&#65533;&#65533;&#65533;&#65533;&#65533;0t18&#65533;&#65533;&#65533;=K&#65533;&#65533;&#323;&#65533;&#65533;0&#65533;&#65533;&#65533;680&#65533;Z&#65533;&#1253;&#65533;
(f0&#65533;&#65533;&#65533;G&#65533;INX&#65533;&#65533;i~&#65533;+&#65533;dV`&#65533;0]"0l&#65533;v&#65533;bf&#65533;;l&#65533;v&#65533;C&#65533; &#65533;P&#65533;(&#65533;(&#65533;&#65533;*&#65533;&#65533;&#65533;L&#65533;&#65533;&#65533;e&#65533;4lG/&#65533;&#65533;&#65533;&#65533;&#65533;&#65533;&#65533;&#65533;h&#65533;&#65533;'&#65533;&#65533;-!V&#65533;&#65533;q&#1068;&#65533;&#65533;W&#65533;(R&#65533;1dgA(^E&#865;HRO&#65533;&#65533;)&#65533;BA\A&#65533;&#65533;&#65533;gT(eN&#1537;I&#65533;!&#65533;&#65533;&#65533;&#65533;x4l &#65533;&#65533;:X&#65533;&#65533;&#65533;5|)Z&#65533;1&#65533;e&#65533;&#65533;&#1249;B!0	&#65533;&#65533;l$D&#65533;+&#65533;l&#65533;&#65533;fdz&#65533;&#65533;&#65533;&#65533;8ZL4_&#65533;&#65533;
0^&#65533;:SC&#65533;5&#65533;&#65533;&#65533;&#65533;ra0"&#65533;&#65533;]&#65533;GGk&#65533;iX&#218;&#65533;p&#65533;&#65533;&#65533;N&#65533;&#65533;&#65533;&#65533;{;&#65533;&#65533;&#65533;&#65533;&#65533;&GF&#65533;&#65533;&#65533;&#65533;&#65533;Pt&#65533;]&#65533;&#65533;&#65533;P&#65533;&#65533;&#65533;MD9&#65533;b&#65533;F&#65533;E&#65533;yG&#65533;fW&#65533;q&#65533;m1&#65533;&#65533;V.&#65533;q&#65533;V&#1824;&#65533;&#65533;&#65533;"#&#65533;&#65533;&#265;J&#65533;&#65533;&m.&#65533;&#65533;HF2c&#65533;.&#65533;a(! &#65533;\c&#65533;{&#375;&#65533;&#65533;UU&#65533;_&#65533;&#65533;&#65533;7<&#65533;&#65533;&#65533;&#65533;zp&#65533;&H0&#65533;&#65533;&#65533;:(Oi8&#65533;&#65533;b&#33054;8&#65533;&#65533;&#65533;(&#65533;8&#65533;`&#1540;8&#65533;&#65533;G&#65533;qZV(/&#65533;J&#65533;C&#65533;&#65533;&#65533;&#65533;&#65533;	&#26729;&#65533;br&#65533;7d&#65533;&#65533;&#65533;{&#65533;.p&#65533;&#65533;&#65533;&#65533;&#65533;&#65533;HX'|&#65533;b&#65533;&#65533;9&#65533;&#65533;dxc&#65533;&#65533;&#65533;&#65533;<9&#65533;	&#65533;&#65533;&#65533;&#65533;0-&#65533;&#65533;8&#65533;1&#65533; &#65533;&#65533;x&#65533;N(>&#65533;&#65533;&#65533;c+&#65533;&#65533;*MP&#65533;q&#65533;&#65533;(&#65533;&#880;&#65533;;+Z&#65533;&#65533;
&#65533;&#65533;!&#65533;&#65533;&#65533;&#65533;")a0&#65533;E&#65533;D&#65533;"&#65533;&#65533;&#251;&#65533;F&#65533;.&#65533;&#65533;7&#65533;&#65533;C&#65533;&#65533;&#65533;&#65533;<&#65533;&#65533;M&#65533;$&#65533;"&#65533;&#65533;(&#65533;b&#65533;>b&#65533;&#65533;&#65533;2&#65533;&#1668;Nx&#65533;A&#65533;&#303;6P&#65533;.&#65533;&#65533;
"&#65533;&#65533;X&#65533;H&#65533;&#1589;^&#65533;$	&#65533;d &#65533;&#65533;S%&#65533;#`.&#944;&#65533;&#65533;;N`6&#65533;&#65533;6N`&#65533;&#65533;&#65533;>&#65533;&#1540;Q&#65533;dd
&#65533;&#65533;%f&#65533;&#65533;c
&#65533;&#65533;ZiB&#65533;&#750;&#65533;H79&#65533;&#65533;&#745;&#65533;&#65533; &#65533;6&#65533;&#65533;V`&#65533;4&#1028;&#65533;&#65533;e0U&#65533;`&#65533;&#1792;&#65533;r&#65533;A&#65533;C0bh&#65533;a@BgY!{&#65533;u&#65533;&#65533;`&#545;Mq7&#65533;&#65533;8&#65533;eXa&#65533;Ph&#65533;&#65533;6&#65533;&#65533; 4&#65533;&#65533;h&#65533;&#65533;&#65533;H&#65533;&#1136;v&#65533;{&#65533;bZ&#65533;^ dX*&&#65533;	&#65533;r&#65533;8&#65533;^@&#65533;&#65533;&#65533;&#65533;&#65533;&#65533;&#65533;x&#65533;$&#65533;&#65533;&#65533;:&#65533;AC(C&#65533;CBCwy&#65533;(<&#65533;&#65533;&#65533;a&#65533;zb&#65533;Q&#65533;&#65533;9&#65533;&#65533;&#65533;&#65533;&#65533;&#65533;&#65533;&#65533;&#65533;&#65533;&#65533;J&#65533;4`&#65533;&#65533;8+&#65533;RJ	]&#65533;&#65533;K8&#65533;&#65533;&#65533;&#65533;&#65533;XP&#65533;&#65533;0&#65533;-R&#65533;&#65533;E&#65533;&#65533; &#65533;&#65533;\"&#13288;&#65533;I&#65533;#&#65533;&#65533;&#65533;8
&#65533;&#65533;&#65533;&#65533;(&#65533;&#145;&#65533;:&#65533;&#65533;&#65533;/&#65533;:!&#65533;9&#65533;&#65533;V&#65533;&#65533;&#65533;(	&#65533;!&#65533;x&#65533;8&#65533;&#65533;&#65533;:&#65533;&#65533;&#65533;	Z&#1316;` &#65533;7(&#65533;&#65533;&#65533;>&#65533;&#65533;&#65533;W&#65533;_&#65533;$&#65533;&#65533;b(_&#65533;&#65533;`&#65533;ax&#65533;&#65533;&#65533;&#65533;8&#65533;(7xmz7`/&#65533;._p&#65533;&#65533;P&#65533;z-I/&#65533;&#65533;l&#65533;]I&#65533;&#65533;p?'Q&#65533;Y&#65533;W(U&#65533;&#65533;`XH&#65533;!&#65533;3&#65533;;&#65533;7x&#65533;&#65533;p&#65533;~&#65533;G&#65533;&#45312;l_&#65533;&#65533;K!9&#65533;&#65533;EQ&#65533;b&#65533;9N&#65533;&#65533;&#65533;+&#65533;&#65533;N&#65533;&#65533;+&#65533;+$&#65533;&#65533;p&#65533;M&#65533;[&#65533;XA&#65533;&#65533;&#1341;&#65533;&#65533;&#65533;&#65533;P&#65533;/&#65533;&#65533;X&#65533;&#65533;*&#65533;{Q&#65533;x0&#65533;AwcA#&#65533;&#65533;&#65533;9&#65533;&#65533;p&#65533;5H&#65533;%&#65533;&#584;a&#65533;SX&#65533;(2&#65533;M`\Rq2&#65533;x&#65533;;&#65533;&#457;x&#1547;&#1944;&#65533;&#65533;&#65533;J&#65533;&#37423;c(*&#65533;3&#65533;8&#65533;&#65533;J$&#65533;&#65533;VPJ&#65533;&#65533;&#65533;R"E&#759;&#65533;&#65533;&#65533;&#65533;&#246;&#65533;"A<&#65533;&#65533;&#65533;&#65533;1J!&#65533;&#65533;&#65533;&#65533;K&#65533;
oT&#65533;&#65533;&#65533;_&#65533;&#65533;6&#65533;&#65533;	&#65533;&#65533;K&#65533;z<;&#65533;&#65533;&#65533; &#65533;4&#815;&#65533;8&#65533; &#65533; &#65533;-&#65533;|M&#65533;La&#65533;&#65533;&#65533;&#65533;&#65533;XG&#65533;&#65533;n&#65533;A&#65533;Q&#65533;&#65533;*`>&#65533;x&#65533;L&#65533;:&#65533;g+&#65533;&#65533;%&#65533;&#65533;PFU&#65533;>&#65533;HV8&#65533;Or&#65533;U;&#65533;&#65533;&#65533;3&#65533;&#65533;M&#65533;bh&#65533;'xnd&#65533;<&#65533;lNe&#65533;&#65533;&#65533;U&#65533;&#65533;j&#65533;K&#65533;&#65533;&#1293;&#65533;&#65533;&#65533;t&#65533;w&#65533;&#65533;E1&#65533;M&#65533;&#65533;&#65533;!&#65533;03]0%&#65533; &#65533;&#65533;|'"&#65533;&#65533;m&#65533;&#65533;&#65533;""V0(/H&#65533;B&#65533;&#548;(&&#333;W&#65533;&#65533;q&#65533;9r
&#65533;r&#65533;9&#1559;&#65533;a&#65533;&#65533;&#65533;$:&#65533;&#65533;&#65533;5p&#65533;I&#65533;]&#65533;	5 &&#65533;x&#65533;P&#65533;&#65533;`wI&#65533;(&#65533;&#650;&#65533;>&#65533;Z&#65533;&#65533;&#65533;&#65533;V@:&#1912; &#65533;RJ&#65533;B&#65533;!&#65533;&#65533;i&#65533; &#65533;80&#65533;/&#65533;r($r&#65533;&#65533;3&#65533;&#65533;&#65533;VW&#65533;&#65533;>&#49124;BKD&#47868;&#65533;&#65533;&#65533;bX&#65533;&#65533;&#65533;8&#65533;3&#65533;&#65533;GS&#65533;&#65533;&#65533;J&#65533;,N&#65533;PhH&#65533;&#65533;&#65533;&#65533;
Em&#65533;4&#65533;&#65533;K&#65533;&#65533;JLA&#65533;&#65533;"&#65533;&#65533;D&#65533;&#65533;;&#65533;&#65533;&#65533;>i_&#65533;&#65533;t&#65533;&#65533;8&#65533;&#648;&#65533;G&#65533;&#65533;NH&#65533;&#65533;9p&#65533;&#65533;&#65533;7&#65533;&#639;&#65533;&#65533;&#65533;*9&#65533;d&#65533;&#65533;_/9p&#65533;&#65533;9&#65533;Np&#65533;m+&#65533;V&#65533;!i&#65533;7&#65533;&#65533;&#65533;eA&#65533;P &#65533;!&#65533;&#65533;.9N+&#65533;	4!&#65533;`X*+e&#65533;&#1084;3&#65533;&#65533;&#65533;lm'D`&#65533;&#65533;&#65533;s&#65533;#&#65533;&#65533;]&#65533;
&#928;&#65533;bu&#65533;&#65533;x&#65533;&#65533;`P&#65533;&#65533;;&#1566;&#65533;0&#65533;&#65533;J
&#65533;`&#65533;r&#65533;3]A&#65533;&#65533;@&#65533;&#65533;%;Pm&#65533;&#855;:&#65533;:d&#65533;&#65533;&#65533;&#65533;&#65533;d)&*`&#65533;HY&#65533;&#65533;&#65533;&#65533;&#65533;	&#65533;&#65533;Y&#579;0&#65533;&#1564;&#65533;$&#65533;&#65533;&#65533;'&#65533;M&#65533;"&#496;R-&#65533;&#65533;&#65533;7&#65533;&#1112;&#1630;x2&#65533;&#65533;&#65533;j&#65533;&#325;&#65533;&#65533;L&#65533;z&#65533;X&#65533;:&#65533;&#65533;	!&#65533;&#65533;{"&#65533;A&#65533;KC&#65533;&#65533;phZh (&#65533;0&#65533;*&#65533;&#65533;!&#65533;&#65533;Zp&#65533;&#65533;&#65533;&#65533;&#809;PM,&#65533;&#65533;&#65533;8&#65533;&#65533;>R"&#65533;4&#1680;ND&#65533;&#65533;&#1614;&#65533;&#65533;&#65533;OLb&#65533;bJc&#65533;&#65533;&#65533;&#65533;&#65533;&#469;&#65533;&#65533;&#65533;LgS"&#65533;&#65533;&#65533;%&#65533;W&#65533;&#65533;&#1604;&#65533;&#65533;&#1140;&#65533;&#65533;&#65533;%&#65533;&#65533;&#65533;&#65533;&#65533;&#65533;p&#65533;5&#65533;_`&#65533;&#65533;&#625;&#65533;Mx&#65533;z&#65533;&#65533; &#65533;\&#65533;b0dk&#65533;x&#65533;(H&#65533;&#65533;&#65533;
&#65533;vCV*&#65533;v0&#65533;RI&#65533;90&#65533;Q&#65533;8&#65533;<&#65533; &#65533;k&#65533;GCA&#65533;&#65533;A&#65533;&#65533;&#1785;&#65533;@!9P&#65533;EY&#133;m&#65533;J&#65533;K&#220;&#65533;&#65533;d&#65533;&#65533;9&#65533;&#65533;&#65533;&#65533;H( &#65533;_&#65533;&#65533;&#65533;N&#65533;b&#65533;&#65533; )&#65533;x&#65533;&#65533;&#65533;&#65533;&#65533;6&#65533;&#65533;P&#65533;&#65533;9&#65533;&#65533;Jl&#65533;&#65533;y&#65533;0P!&#65533;Ic&#65533;&#65533;&#65533;z&#65533;|&#65533;^q&#65533;	w&#7675; &#65533;*Q`Y@&#65533;&#65533;5G&#65533;&#65533;&#65533;2:`&#65533;S&#65533;]&#1029;>"&#65533;&#65533;Y&#65533;&#65533;&#65533;&#65533;x&#65533;3&#65533;&#65533;X #&#65533;&#65533;&#65533;&#65533;&#65533;-&#65533;&#65533;&#65533;N&#65533;&#9294;&#65533;&#507;&#65533;KS&#65533;&#65533;M&#65533;G,&#65533;&#65533;#&#65533;&#65533;2&#65533;&#65533;2&#65533;F\&#65533;3&#65533;&#65533;C&#8496;&#65533;
XHE&#65533;&#65533;%&#65533;3&#65533;&#65533;&#65533;`&#1589;&#1084;3&#65533;|U&#65533;5&#65533;L&#65533;P&#65533;\U&#65533;>&#65533;&#1029;&#65533;N&#65533;a&#65533;"C&#65533;X&#65533;E>&#65533;&#65533;e&#65533;I&#65533;&#65533;&#65533;&#65533;`5C&#65533;x&#65533;x3V`	&#65533;h&#65533;(&#65533;&#65533;0&#65533;Y&#65533;&#65533;&#65533;yY&#65533;/&#65533;&#669151;&#65533;&#65533;&#65533;T&#65533;&#65533;&#65533;&#65533;&#65533;&#65533;]&#1712;&#65533;w&#65533;&#65533;{&#65533;&#65533;)&#65533;M&#65533;&#65533;&#65533;I&#65533;&#65533;I&#65533;\&#65533;&#1023;&#1052;a)&#65533;$&#65533;&#65533;-#r&#65533;&#65533;&#65533;N&#65533;&#65533;&#65533;\&#65533;EV&#65533;&#65533;<&#65533;8 &#65533;u&#65533;&#65533; &#65533;&#65533;&#65533;&#65533;*&#65533;3&#65533;&#65533;&#65533;b&#65533;&#65533;&#65533;A6[P&#65533;&#1515;&#65533;%&#65533;&#65533;	&#65533;$&#65533;&#65533;&#65533;&#65533;&#65533;&#65533;^C&#65533;`&#65533;&#65533;&#65533;&#65533;&#65533;a&#65533;&#33137;$&#65533;d[&#65533;&#409;&#65533;&#65533;t&#65533;&#65533;&#65533;&#65533;R&#65533;&#65533;mhh:%&#65533;&#65533;$&#65533;p&#65533;&#65533;Vx]8&#65533;&#65533;;$F+&#65533;,&#65533;a&#65533;&#65533;"&#65533;&#65533;'x&#65533;*$&bE&#65533;&#65533;z<&#65533;&#65533;&#65533;&#65533;j&#65533;z9&#65533;&#65533;&#65533;V&#65533;DWS&#65533;&#65533;&#65533;A=E&#65533;#R&#1295;j&#65533;	&#974;ha&#65533;&#65533;&#65533;&#1029;&#1288;&#65533;o"K&#65533;#&#65533;&#65533;x$U:&#65533;&#65533;$&#65533;&#65533;\\&#65533;&#65533;&#65533;&#65533;?&#65533;	&#65533;*&#65533;jU [,2/&#65533;&#65533;&#65533;&#65533;&#65533;&#777;&#65533;&#65533;u&#65533;&#65533;"&#65533;d&#65533;%5S&#65533;&#65533;&#65533;&#65533;&#65533;&#65533;&#65533;&#65533;c&#65533;&#65533;i&#65533;&#65533;&#65533;!#A&#65533;`&#65533;2	&#65533;&#325;&#65533;&#1664;t&#65533;l~&#65533;q&#65533; &#65533;b:&#65533;&#540;&#1939;Q^&#65533;s&#65533;&#65533;&#65533;&#65533;&#1501;&#65533;c&#65533;&#65533;&#65533;&#65533;p&#65533;/`&#65533;&#65533;d&#65533;9&#65533;/ &#65533;&#65533;3h&#65533;"&#65533;&#65533;X&#65533;J&#65533;|8&#65533;8&#65533;&#65533;1&#65533;&#521;&#65533;&#65533;&#65533;f/K3&#65533;5&#65533;&#65533;6S58&#65533;N&#65533;D&#65533;&#65533;5&#65533;n&#65533;&#65533;&#65533;&#1102;&#1545;&#65533;&#1558;/&#65533;F&#65533;&#65533;;l`&#65533;&#65533;m>_&#65533;K'N&#65533;&#65533;&#65533;&#65533;&#65533;[&#65533;]p&#65533;&#65533;&#65533;&#65533;&#65533;&#1212;\&#65533;&#65533;7c&#65533;[a&#65533;>"&#65533;&#65533;&#65533;&#65533;h&#65533;&#256;0w&#65533;&#65533;&#65533;x4&#65533;&#65533;&#1711;q&#65533;i&#65533;G&#65533;&#65533;^&#65533;@&#65533;&#65533;&#65533;&#65533;-&#65533;&#65533;#&#65533;&#65533;&#65533;&#970;L-^&#65533;6&#65533;&#65533;&#65533;i&#65533;j%&#65533;&#461;Tnc&#65533;&#65533;&#65533;&#65533;&#65533;&#24441;&#65533;!2&#65533;&#65533;l&#65533;r]d&#65533;&#65533;r6"&#65533;O&#65533;&#65533;&#65533;)&#65533;S&#65533;&#65533;a&#65533;&#65533;&#65533;m&#65533;k7&#65533;2&#65533;&#65533;h&#65533;&#65533;"&#65533;&#65533;&#65533;&#65533;k&#65533;B7$&#65533;&#65533;&#65533;&#65533;&#65533;&#65533;&#65533;8Xh"w`j&#65533;&#65533;&#65533;^\&#65533;#&#682;&#65533;9&#65533;&#1680;&#65533;|&#65533;B&#65533;&#65533;l&#65533;&#65533;&#65533;&#65533;O&#65533;&#1029;dA{&#65533;&#1928;&#65533;!e&#65533;&#65533;5&#65533;z&#604;&#65533;Rb&#65533;&#65533;:8&#65533;E?&#65533;EI&#65533;&#65533;'&#65533;&#65533;&#65533;8H2&#65533;s&#65533;&#65533;1V&#65533;#&#65533;&#65533;:0&#65533;n&#65533;&#65533;J&#65533;_&#1048;4&#65533;&#65533;vN&#65533;OW@&#65533;&#65533;&#1772;u54&#65533;&#65533;&#65533;Y^&#65533;
&#65533;p&#65533;&#65533;&#65533;t&#65533;&#65533;&#65533;,&#65533;&#65533;Y&#65533;&#65533;q&#65533;V&#65533;a&#65533;EN&#65533;&#65533;Q&#65533;\h&#65533;&#65533;&#65533;_&#65533;<Q&#65533;"&#65533;P0&#65533;&#65533;$&#65533;3&#65533;9 &#65533;&#65533;Z&#65533;&#768;&#65533;)&#65533;)~&#65533;8Xi'v&#65533;EZx+vb&#65533;&#65533;I&#1752;&#65533;hWS&#65533;B&#65533;&#65533;&#65533;>&#65533;&#65533;sp&#65533;&,&#65533;`$&#65533;W&#65533;Q&#65533;5&#65533;&#65533;Pc&#65533;W &#65533;&#65533;w&#65533;&#1699;&#65533;&#65533;&#65533;&#65533;U&#65533;&#65533;&#65533;&#65533;U0_&#65533;X&#65533;&#65533;&#65533;&&#65533;'X&#65533;^&#65533;I&#65533;&#21351;`&#65533;|&#65533;r&#65533;&#65533;&U&#65533;fq&#65533;&#65533;&#65533;&#742;X&#264;&#65533;z3&#1163;8&#65533;&#65533;c&#65533;&#65533;&#65533;&#65533;&#65533;&#65533;&#65533;&#65533;3&#65533;j&#65533;4T&#1192;"&#65533;L&#65533;J)P&#65533;x&#65533;&#65533;&#65533;;b&#65533;&#65533;p&#65533;R&#1235;1e&#648;y&#65533;B&#65533;
W&#65533;&#65533;&#65533;
f&#65533;&#65533;;e&#65533;~&#65533;"&#65533;&#65533;];y&#65533;&#65533;&#65533;&#65533;wO&#65533;&#65533;&#65533;&#65533;&#65533;'&#65533;&#65533;&#65533;i&#65533;,&#51467;];x&#65533;$&#65533;|&#65533;fr&#65533;&#65533;&#65533;&#65533;3&#65533;N&#65533;8&#65533;&#65533;Da&#65533;<bphB&#65533;&#65533;&#65533;h&#65533;&#65533;91M&#65533;L&#65533;&#65533;]&#65533;&#65533;&#65533;&#65533;2&#65533;&#65533;G&#65533;&#65533;r&#65533;&#65533;s&#65533;8&#65533;,&#65533;&#65533;O/Rh&#65533;]&#550;&#65533;.&#65533;&#65533;TyB&&#65533;&#65533;9v8m&#65533;&#65533;f&#939;_'&#65533;%&#65533;
&#65533;7j&#65533;&#1308;&#65533;F&#65533;&#65533;s&#807;as&#65533;2w&#65533;&#65533;/C&&#65533;&&#65533;&#65533;&#65533;&#65533;&#65533;#&#65533;|&#65533;1&#65533;&#65533;&#65533;'&#65533;&#65533;&#1161;&#65533;&#65533;R&#65533;1&#65533;&#65533;0&#65533;&#65533;&#65533;&&#65533;&#65533;W&#65533;&#65533;&#65533;2&#65533;L&#65533;&&#65533;&#65533;&#65533;+|P&#65533;&#65533;X&#65533;` &#65533;]&#65533;a&#65533;&#65533;&#65533;x&#65533;
&#65533;&#65533;8d&#65533;C&#65533;&#65533;&#65533;
'&#65533;&#1537;&#65533;v&#65533;&#65533;&&#65533;&#65533;&#65533;&#65533;&#65533;&#65533;&#65533;&#65533;&#65533;&#65533;&#65533;F'
:&#65533;&#65533;&#65533;&#65533;&#65533;&#1161;d&#65533;H&#65533;](
z&#65533;	'&#65533;T&#65533;	rpr&#65533;{slR&#65533;d&#65533;|+sh&#65533;0'&#65533;&#65533;_E&#65533;XE!1&#65533;G&#65533;0&#65533;x2&#65533;@&#65533;K(kHD&#65533;'&#65533;r&#65533;&#65533;&#65533;0 &#65533;1&#65533;&#65533;3Kt&#65533;&#65533;&#65533;&#65533;N&#65533;&#65533;L2(I&#65533;&#65533;K&#65533;&#65533;KOq&#65533;&#65533;FP&#65533;&#514;^MH&#65533;&#65533;R&#65533;&#65533;2Fi&#65533;&#65533;0&#65533;$&#65533;&N&#65533;&#65533;&#65533;@&#65533;&#65533;T_Y&#65533;x&#65533;&#65533;B&#65533;&#65533;b&#65533;[p&#65533;3&#65533;"^D&#65533;&#65533;,&#65533;&#19799;i&#65533;bGOol2g&#65533;&#65533;b,&#65533;&#65533;g&#65533;x&#65533;ko&#305;di&#65533;&#65533;&#65533;;&#412;z&#65533;]&#65533;h_&#65533;&#65533;;&#65533;&#65533;
] &#65533;&#65533;&#65533;&#65533;&#65533;~&#65533;le&#65533;&#65533;&#65533;V&#65533;y`&#65533;&#65533;;&#65533; &#65533;j&#65533;&#65533;Wzo&#65533;J9&#65533;X&#65533;&#65533;1&#65533;pXSl&#65533;!&#65533;uj:&#65533;&#65533;ZVU&#65533;f&#65533;AK&#65533;&#65533;Fl&#65533;&#478;>&#65533;1&#65533;.k&#65533;c&#65533;2:'&#65533;&#381;&#65533;(&#65533;&#65533;32&#65533;3&#709;&#65533;h&#65533;&#65533;_&#5939;&#65533;&#65533;&#65533;7&#65533;B&#65533;1"1&#320;&#65533;L2&#65533; &#65533;&#65533;
.&#65533;&#65533;&#65533;&#65533;&#65533;#/&#65533;0Ci&#65533;&#65533;I&#65533;h&#65533;&#65533;
0&#65533;&#65533;&#65533;&#65533;&#65533;D&#65533;&#65533;	euHF&#1939;&#65533;&#65533;&#65533;C=rbG|\:&#65533;&#65533;&#599;&#65533;t&#1182;{o&#65533;1y&#65533;&#65533;w&#65533;IOc&#65533;'&#65533;d6&#65533;p&#65533;2&#65533;I&#252;&#65533;e0&#65533;&#65533;&#65533;&#65533;I&#65533;&#65533;&#65533;E&#65533;&#65533;&#65533;,&#1617;&#65533;V&#65533;T.J?&#65533;&#65533;1&#65533;d&#65533;&#1128;&#65533;{&#65533;#1F`&#65533;&#1285;&&#65533;$&#65533;~&#65533;p&#818;;C-&#65533;&#65533;&#65533;&#65533;8L&#65533;6X$cD&#65533;&#65533;&#65533;&#65533;&#65533;a&#65533;-B1&#65533;&#65533;:]#k&#65533;&#65533;@&#65533;7t&#65533;n&#65533;G?&#133;Ch&#65533;
&#65533;&#65533;
&#65533;&#65533;P&#769;
&#65533;AMa&#1697;&#65533;(h=&#65533;J(&#65533;&#65533;dx&#65533;',9N&#65533;&#241;&#65533;CA^&#65533;&#65533;q&#65533;&#65533;&#65533;&#65533;&#65533;&#65533;Q&#65533;,&#65533;f&#65533;&#1520;&#65533;R\k&#65533;&#65533;&#65533;,!&#65533;a&#65533;&#65533; &#65533;lE&#65533;NK&#65533;,&#65533;&#65533;&#65533;&#65533;#&#65533;&#65533;L&#65533;B&#65533;&N&#65533;&#65533;j&#65533;h&#65533;&#896;&#65533;&&#55079;i&#65533;&#65533;&#65533;&#65533;(&#65533;d&#65533;&#65533;ZG&#65533;hs&#65533;&#65533;&#65533;&#65533;?&#65533;a&#65533; &#65533;EJQg&#65533;p^&#65533;&#65533;&#65533;Y&#65533;&#65533;&#752;&#65533;}&#65533;1"&#65533;&#65533;mj&#65533;Qd&#65533;&#65533;v&#65533;d|&#65533;p&#65533;c&#65533;&#65533;^&#65533;&#872;F5`&#65533;&#65533;l&#65533;&#65533;&#65533;"m&#65533;&#65533;+&#65533;h9T&#65533;=&#65533;S&#65533;&#65533;&#65533;T&#65533;y&#65533;Li&#65533;&#214;`&#1481;MT3&#65533;&#65533;!&#65533;{j&#65533;&&#65533;)&#65533;&#65533;#Oy&#65533;&#65533;&#&#65533;3z&#65533;&#65533;&#65533;&#65533;<&#65533;EjK&#65533;`&#65533;&&#65533;=&#65533;}&#65533;&#1689;&#65533;/&#65533;*&#65533;P!N&#65533;&#65533;&#65533;&#65533;&#65533;&#65533;&#65533;&#514;q&#65533;&#65533;&#566316;&#65533;'&#65533;E(b&#65533;-&#65533;%&#65533;&#65533;I&#65533;&#65533;?Y&#65533;&#65533;&#65533;J&#65533;&&#65533;&#65533;&#65533;U1c&#65533;S&#65533;N&#65533;&#65533;&#65533;P&#65533;V!<&#65533;&#65533;,]&#65533;&#65533;,&#65533;&#65533;&#65533;&#65533;&#65533;&#65533;pK	&#65533;r&#173;&#65533;&#65533;Y1^A&#65533;&#65533;&#65533;%
&#65533;x&#65533;c&#65533;&#65533;/&#65533;/@
I'&#65533;1U&#65533;_,&#65533;Hz&#65533;1cC&#65533;in&#65533;s&#65533;7L&#65533;&#65533;zY&#65533;B &#65533;;&#65533;O&#65533; &#65533;gX&#65533;za:qp&#65533;&#65533;&#65533;&#447;:H&#65533;W&#65533;&#65533;&#65533;9&#65533;&#65533;&#65533;&#65533;&#65533;1^!&#65533;&#353;&#65533;hE&#65533;&#65533;7&#65533;&#65533;&#65533;k&#65533;`&#65533;tJ&#65533;B&#65533;Nl&#65533;C(\&#1133;&#65533;&#65533;?&#65533;&#65533;&#65533;&#65533;&#65533;g&#65533;V&#65533;&#65533;R$&#65533;w&#65533;&#65533;`&#65533;&&#296;JMw:J&#65533;6/&#65533;&#65533;&#65533;BA*&#65533;&#65533;&#65533;o)J&#65533;&#65533;&#65533;x 4&#65533;&#65533;&#65533;P4&#65533;&#65533;&&#65533;HSS&#65533;&#65533;d&#65533;Y&#770;HD&#65533;&#65533;{&#65533;&#65533;&#65533;f&#65533;&#65533;!]&#65533;5&#65533;yM&#65533;i&#65533;&#65533;o&#65533;&#65533;61&#65533;4M&#65533;v&#65533;&#65533;//&#65533;	'Y&#65533;r&#65533;+&#65533;0&#65533;ASyb2&#65533;
&#65533;N&#65533;X C&#192;&#65533;&#65533;&#65533;4Ed}$U&#65533;kr&#65533;a$&#65533;'Tx&#211;&#65533;&#65533;&#65533;iO aIT&#65533;/&#65533;&#65533;51l&#65533;Bz&#65533;~&#240;C_&#65533;&#65533;&#65533;k:q&#65533;&#65533;b&#65533;n&#65533;e&#65533;T&#65533;R&#65533;&#65533;&#65533;B"QpXp&#65533;&#65533;}&#65533;0.&#65533; "&#65533;&#65533;&#65533;W&#65533;&#65533;&#65533;U&#65533;&#1033;u&#65533;c [&#65533;y&#65533;&#65533;iBa&#65533;a	&#65533;&#65533;9&#65533;&#65533;&#65533;&#65533;x&#65533;,bZ&#65533;&#65533;&#65533;X&#65533;04A&#65533;6m:^ &#65533;;&#1969;&#65533;&#65533;&#65533;::=/&#65533;#&#65533;^YXD<&#65533;E(@&#65533;&#456;&#65533;&#65533;(&#65533;28&#65533;d&#65533;`&#65533;#&#65533;6~MG&#65533;h,Y;e&#65533;W&#65533;A&#65533;&#65533;&#65533;t`&#304;&#65533;&#65533;j&#65533;&#65533;j&#65533;.;&#65533;:pk&#65533;&#65533;&#65533;c2U6&#65533;W&#65533;9&#65533;2&#65533;&#65533;&#65533;&#65533;
-W9&#65533;&#65533;
t&#65533;&#65533;&#65533;&#43936;+@&#65533;
&#65533;&#65533;[^&#65533;&#65533;3RA&#65533;&#65533;&#65533;&&#65533;Fh<&#144;,da&#65533;&#65533;&#865;&#65533;&#65533;&#65533;&#65533;#&#65533;&#65533;'&#65533;l]v&#65533;&#65533;&#65533;99&#65533;wt&#65533;&#65533;&#65533;$&#1523;&#65533;l&#65533;<F&#65533;&&#65533;&#65533;&#65533;&#65533;&#65533;&#65533;y&#65533;&#65533;&#65533;0Tc&#65533;&#65533;&#65533;&#65533;x&#65533;&#46931;z&#65533;'&#268;8vaKw,&#65533;P&#65533;M&#65533;R&#65533;P&#65533;&#65533;&#65533;wb&#265;&#65533;y&#65533;&#65533;&#65533;&#65533;&#65533;d&#367;&#65533;It&#65533;&#65533;b|qp&#65533;T&#65533;@X4&#65533;M&#65533;&#65533;&|Q&#65533;&#9394;,&#65533;X&#65533;&#1585;&#65533;&#65533;&#65533;$
&#65533;&#65533;2&#65533;&#65533;::LS 9e1&#65533;&#65533;&#65533;&#65533;&#65533;&#65533; &#65533;V&#65533;S5&#65533;&&#65533;VI&#65533;&#65533;&#65533;lu&#65533;&#65533;D&#65533;K&#65533;:c3H'f&#65533;(&#65533;d&#65533;pt1i&#65533;B&#65533;!&#65533;&#1676;G&#65533;N&#1485;&#1254;6V&#65533;b&#65533;yV&#65533;/&#65533;V&#65533;Q#&#65533;'&#65533;&#65533;&#1601;&#1316;&#65533;F:(8&#65533;9&#1314;&#65533;e~&#65533;S&#65533;@&#65533;in &#345;&#65533;6&#65533;Q&#406;Djk&#65533;Pt+gl&#65533;&#65533;&&#65533;&#65533;&#1756;YK&#65533;`&#65533;&#65533;8&#65533;y&#659;&#65533;o&#65533;&#65533;&#65533;,W$X q&#65533;&#65533;&#65533;<PN$&#65533;&#65533;&#65533;&#65533;9NI&#65533;$I&#65533;&#65533;&#65533;&#65533;&#65533;&#65533;(&#65533;\&#65533;&#65533;&#65533;<HvL&#1243;&#65533;&#65533;HF{&#65533;G{&#65533;A&#65533;&#65533;F&#65533;,?&#65533;&#65533;&&#65533;t	&#65533;&#65533;
0&#65533;BEq&#65533;0&#65533;1D&#65533;&#65533;L&#65533;&#65533;xU&#65533;DLSG&#65533;&#65533;,&#65533;&#65533;&#65533;hE(&#65533;&#65533;xE&#65533;&#65533;	
|&#65533;,&#65533;&#65533;&#65533;&#65533;YE&#65533;BE&#65533;Q&#65533;+&#65533;+L]
	&#65533;E&#65533;&#65533;X&#65533;&#65533;-&#65533;
&#1359;&#65533;4&#65533;&#65533;ANeM&#65533;&#65533;&#65533;1&#65533;&#65533;&#65533;&#65533;&#65533;|&#65533;&#65533;&#65533;9&#65533;]	&#65533;]|&#65533;&#275;,&#65533;1&#65533;b&#65533;&#65533;&#65533;&#65533;/8,`&#335;&#65533;&#65533;O&#65533;1@&#65533;!&#65533;h&#65533;&#65533;&#65533;&#65533;P;d]O&#65533;X&#65533;&#65533;M&#65533;B&#65533;&#65533;&#420;&#65533;&#65533;&#65533;QH&#65533;&#65533;m&#65533;&#65533;B&#65533;&#65533;&#65533;J,l&#65533;%&#65533;f&#65533;&#65533;hD&#65533;B&#65533;9&#65533;&#65533;}lX&#65533;&#65533;$HC&#65533;%6&#65533;&#65533;&#65533;&#65533;1P&#65533;F(&#65533;bZsQ&#65533;&#65533;aMq&#1863;~\&#65533;&#65533;4&#65533;H&#65533;&#65533;&#170;&#65533;_&#924;&#65533;5^cU&#65533;(q&#1748;&#65533;&#65533;&#65533;R&#65533;&#65533;&#65533;yx&#65533;<&#65533;&#65533;&#65533;&#65533;tM&#1483;d&#65533;&#65533;\ &#65533;4&#65533;&#65533;&#65533;uY&#65533;&#65533;&#65533;&#65533;&#65533;&#65533;h&#65533;&#65533;u\0	&#65533;T&#65533;d&#65533;&#65533;5&#65533;&#65533;5&#65533;Iv&#65533;&lHO&#65533;&#65533;&#65533;R&#65533;&#511;&#65533;G8z&#65533;~&#65533;&#65533;&#65533;@?A&#65533;@mAH	+ &#65533;*&#65533;+1&#65533;Ad&#65533;\&#65533;&#65533;&#65533;&#65533;BD4&#65533;&#65533;BBm&#1930;]&#65533;*pH&#65533;t\&#65533; &#65533;B&#65533;&#65533;E&#65533;B|&#65533;TPA&#65533;&#65533;q&#65533;&#65533;H,&#65533;F&#65533;&#1382;&#65533;TL&#65533;&#65533;&#65533;&#65533;d&#1301;&#65533;H&#65533;&#65533;A!Q0&#65533;QT	^hA&#65533;0&#65533;&#65533;0&#65533;&#959;&#65533;]e	#p&#65533;&#65533;8&#65533;&#65533;&#65533;m&#65533;&#65533;U]&#588;x&#65533; &#65533;<X&#65533;&#65533;&#65533;ha&#65533;&#65533;1&#65533;L
&#65533;U&#65533;U&#1094;'&#65533;&#65533;&#65533;&#65533;%:&#65533;&#65533;&#65533;	&#1867;QA(&#65533;&#65533;A&#65533;&#65533;D(&#65533;&#276;&#65533;&#65533;&#65533;*&#65533;&#65533; a&#65533;^&#65533;4&#65533;-&&#65533;&#65533;0&#65533;B&#65533;&#65533;"X&#65533;6&#65533;5&#65533;E&#65533;%2&#65533;&#65533;v&#65533;c"&#65533;+,&#65533;L=&#65533;7&#65533;&#65533;r&#65533;&#65533;&#65533;LR&#65533;&&#65533;T&#65533; a#&#65533;M7&#65533;&#65533;(&#65533;)&#65533;&#833;&#65533;Z&#65533;&#65533;&#65533;M9&#65533;&#65533;	x&#65533;,&#65533;&#65533;u&#65533;&#65533;&#65533;&#539;&#65533;Y&#65533;wb&#65533;|@0Ql&#65533;`f&#65533;&#65533;A&#65533;X&#65533;u&#65533;&#65533;v&#65533;u&#65533;&#65533;&#65533;&#586;&#65533;&#65533;4&#65533;v&#65533;&#528;&#65533;&#65533;&#65533;&#65533;&#65533;&#65533;&#65533; t&#65533;&#65533;&#65533;\D&#65533;&#65533;;&#65533;K&#65533;
&#65533;	&#65533;U&#65533;.&#65533;p!OD&#65533;&#65533;,\&#65533;	&#65533;P&#65533;B&#65533;&#65533;&#65533;t&#65533;*&#65533;+&#65533;&#65533;V&#65533;(p!@EN&#65533;&#65533;&#65533;0&#65533;,&#65533;$@aT2&#65533;&#65533;&#65533;&#65533;E&#65533;&#65533;%2&#65533;&#1669;&#65533;L&#65533;A_D&#65533;&#65533;hc&#65533;E&#65533;'&#65533;&#65533;P&#65533;&#65533;@&#65533;&#65533;B&#65533;.x&#65533;Z&#65533;&#65533;&#65533;&&#65533;U&#65533;&#65533;P&#65533;f<&#65533;fQO&#65533;J &#65533;&#65533;&#65533;&#65533;^&#65533;&#65533;&2&#65533;;bl&#65533;h&#65533;O&#65533;&#65533;FP&#65533;&#65533;\&#&#65533;&#65533;&#65533;&#65533;&#65533;X&#1216;Bg&#65533;j&#65533;&#65533;i&#65533;&#65533;)&#65533;B&#65533;&#65533;Cp:V&#65533;L<&#65533;)$&#65533;&&#65533;A(&#65533;M&#65533;G&#65533;hBD4M&#65533;Q^/H&#65533;[,Cp_&#65533;Ld&#65533;L&&#385;&#65533;#&#65533;\P&#65533;&#65533;&#65533;&#1108;E&#65533;&#65533;H,&#65533;t&#65533;*&#65533;&#65533;V&#65533;\R/&#65533;&#65533;&#65533;&#65533;&#65533;@&#65533;&#521;&#65533;@&#65533;w&#65533;.&#65533;&#65533;u&#65533;&#65533;&#65533;'&#65533;&#65533;A|RF&#65533;&#1426;M&#65533;A&#65533;l	
&#65533;&#65533;&#65533;&#65533;!&#65533;&#65533;*a &#65533;&#65533;G&#65533;5&#635;&#65533;&#65533;&#65533;i&#65533;&#65533;	&#65533;X&#65533;L&#1665;&#65533;&#582;&#65533;&#65533;&#65533;>&#65533;I&#65533;&#65533;,&#65533; &#65533;&#65533;&#1304;SK&#65533;&#65533;&#65533;&#65533;&#65533;Oz)&#65533;OP&#65533;T&#65533;0&#65533;&#65533;&#1541;&#65533;&#65533;)T&#650;&#65533;&#65533;&#532;W(&#65533;&#65533;&#65533;&#65533;&#65533;gi&#65533;+&#65533;[H-R&#65533;&#65533;p&#65533;d&#65533;D'L&#65533;,T
CY&#65533;Kp&#65533;{F#l&#215;&#65533;&#65533;Z&#65533;A&#65533;l&#65533;;&#65533;&#65533;&#65533;f^&#65533;x&#65533;^&#65533;C*:r&#65533;&#65533;]&#65533;T0&#65533;&#65533;kV)C&#65533;9&#65533;V&#65533;L&#65533;x&#65533;F&#65533;eTe F&#65533;&#65533;&#65533;eebM&#65533;&#65533;U&#65533;~&#65533;U&#65533;H&#65533;D&#65533;A\&#65533;8&#65533;&#229;&#65533;i&#65533;E!1)&#65533;&#65533;B&#129;&#65533;)&#65533;2*&#65533;b&#65533;Dp)&#65533;[&#65533;Tq&#65533;&#65533;&#65533;j&#808;&#65533;O&#65533;&#65533;&#65533;bx&#65533;&#65533;xB(&#65533;&#65533;&#65533;-&#65533;(&#65533;M,dC&#65533;&#507;0W&#65533;&#65533;&#65533;&#65533;V&#65533;&#65533;;&#65533;#&#65533;&#65533;&#65533;&#65533;&#65533;&#803;&#65533;,&#65533;&#65533;&#65533;&#65533;&#65533;&#65533;&#65533;h&#65533;e8M&#65533;,	v&#65533;&#65533;&#65533;&#65533;&#65533;-&#65533;9 &#65533;+&#65533;&#65533;&#65533;&#65533;&#65533;A&#65533;&#1047;&#65533;d '&#65533;+&#65533;&#485;`F&#65533;&#65533;$&#65533;hB,&#65533;&#65533;&#65533;t(&#65533;&#65533;*&#65533;&#65533;Z&#65533;CJLS&#65533;&#65533;+&#65533;&#65533;&#1885;O&#65533;&#65533;&#65533;F&#65533;/&#65533;B&#65533;&#65533;A&#65533;&#65533;(&#65533;mQ&#65533;I&#65533;`&#65533;XE&#65533;&#524;&#65533;yU&#65533;&#65533;&#65533;/&#65533;D&#65533;&#65533;&#65533;B&#65533;&#789;&#65533;X&#1018;&#65533;&#65533;B;&#65533;&#65533;Od&#65533;T&#65533;A}&#65533;A&#65533;B9x)8<&#65533;O&#65533;&#65533;Z&#220;IZ_&#65533;&#65533;&#65533;;G&#836;&#65533;&#65533;&#65533;&#1148;&#65533;&#65533;j&#65533;&#1409;+&#65533;&#65533; ^%&#65533;&#65533;&#65533;O&#65533;&#65533;`U&#65533;&#65533;&#65533;O&#65533;"&#65533;1l&#65533;&#65533;
j&#65533;&#65533;&#65533;&#65533;H&#65533;&#65533;&#65533;&#65533;&#65533;&#65533;&#65533;Fd&#65533;,&#65533;&#65533;2npC,\&#65533;$Z+<&#65533;&#65533;&#65533;mNTi&#65533;|Ax&#65533;Z&#65533;n&#65533;l&#65533;0&#65533;&#65533;&#1508;*&#65533;&#65533;Gsu0Z&#65533;&#65533;$&#65533;&#65533;q&#1607;5&#65533;x F.&#65533;4&#65533;&#65533;&#65533;j&#65533;&#65533;YM&#777;@k;&#65533;&#65533;&#65533;1&#65533;&#65533;&#65533;&#65533;&#65533;#&#65533;@4E&#65533;t&#65533;MT&#65533;&#18953;&#65533;&#65533;tB&#65533;I*z&#65533;&#65533;&#65533;+C&#65533;&#1033;&#65533;&#65533;O/&#65533;&#65533;&#65533;6&#65533;&#65533;&#65533;&#65533;&#65533;>&#65533;&#65533;&#65533;K&#65533; &#65533;&#65533;&#65533;/t&#65533;&#65533;+&#65533;0&#65533;&#65533;B&#65533;& &#65533;&#65533;&#587;&#65533;&#322;$j&#65533;B+&#65533;&#65533;bl&#65533;x&#65533;AE&#65533;,&#65533;-MD	&#65533;,&#65533;&#65533;Y&#65533;A )&#65533;&#65533;i&#65533;1&#65533;&#65533;KA&#65533;H&#65533;0&#65533;&#65533;&#65533;&#65533;A,(&#65533;&#65533;i&#65533;&#65533;Fh&#65533;&#65533;&#65533;&#65533;Z\&#65533;O`&#65533;U&#65533;1&#65533;E&#65533;&#65533;&#65533;:&#65533;'L1`&#65533;&#65533;0$&#65533;&#65533;@&#65533;&#65533;&#65533;*&#65533;&#65533;&#65533;&#65533;e^&#65533;fnW`&#65533;&#65533;&#65533;	&#65533;e&#65533;&#65533;&#65533;&#65533;B	Cg&#65533;&#65533;m&#65533;;,&#65533;7&#65533;e&#65533;e&#65533;K&#65533;)S}T{0&#2009;\M&#65533;m&#65533;u&#65533;j&#65533;&#65533;b&#65533;B+r#&#65533;&#65533;~P&#65533;X&#65533;-&#65533;1&#65533;r&#65533;&#65533;&#65533;^kq&#65533;!&#65533; &#65533;&#65533;&#65533;&#65533;2&#65533;5!&#65533;&#65533;0&&#65533;&#65533;NW&#65533;&#65533;xj&#65533;&#65533;&#65533;&#65533;-&#65533;_&#65533;&#65533;&#65533;&#65533;@&#1102;&#65533;&#65533;J&#65533;&#65533; &#65533;G&#65533;&#65533;+&#65533;Q&#65533;r&#604;L&#65533;>&#65533;&#65533;{&#65533;JJ&#65533;]s&#65533;&#65533;&#65533;pC8+d&#65533;&#65533;&#65533;&#65533;&#59905;&#65533;&#65533;&#65533;A`&#65533;&#65533;&#65533;&#65533;&#65533; s(&#65533;&#65533;3&#65533;"&#65533;$0&#65533;&#65533;&#65533;9&#65533;&#65533;&#65533;&#65533;K&#65533;&#65533;s@p0&#65533;&#65533;lR<t&#65533;&#65533;&#65533;&#65533;8&#65533;&&#65533;uD&#65533;Y&#65533;&#65533;B&#65533;&#65533;D3&#65533;1&#65533;B&#65533;&#65533;@&#65533;&#65533;&#65533;,&#65533;E&#1917;%0PL'l&#65533;&#65533;F&#65533;F&#65533;7&#65533;=&#65533;th&#65533;&#65533;&#65533;&#65533;&#65533;P&#65533;`&#65533;&#65533;&#65533;,&#65533;&#65533;]&#65533;&#65533;pMDH'L&#65533;&#65533;&#65533;&#65533;:&#65533;&#65533;/&#65533;&#65533;&#65533;&#65533;&#65533;&#65533;&#39676;B7&#65533;H&#65533;Qe&#65533;&#65533;+X&#65533;g&#65533;x&#65533;&#65533;)&#65533;&#65533;&#65533;&#65533;&#65533;_&#65533;@&#65533;6&#515;<&#65533;&#65533;agHv&#65533;A{&#65533;b+&#65533;_&#65533;R&#65533;&#65533;`{h&#65533;PF^&#65533;#_&#65533;&#65533;&#65533;N$&#65533;D(l&#65533;V&#65533;x&#65533;p&#65533;Ep&#65533;y#&#65533;&#65533;&#197;%&#65533;Bf&#65533;v`&#65533;'=t&#65533;&#624;&#65533;&#65533;&#65533;&#65533;&#243;J&#65533;&#65533;&#65533;v,&#65533;rh&#65533;&#65533;&#65533;&#65533;&#65533;&#65533;.&#65533;&#65533;&#65533;&#65533;4&#65533;&#65533;,&#65533;,&#65533;&#65533;q&#65533;1s&#65533;&#65533;&#65533;&#65533;&#65533;&#65533;&#65533;{"&#65533;&#65533;l"&#65533;&#65533;&#65533;/&#65533;W&#65533;&#65533;5,&#65533;H*r&#65533;&#65533;&#423;4&#65533;03	&#65533;&#65533;Wl8d&#65533;&#65533;&#65533;&#65533;D	F,&#65533;B&#65533;&#65533;'&#65533;Nq&#65533;&#65533;$&#65533;q&#65533;/\aiH&#65533;&#65533;B&#65533;&#65533;N&&#65533;[i&#65533;&#65533;'&#65533;9&#65533;&#65533;&#65533;,&#65533;C&#65533;M&#65533;&#65533;&#577;/&#65533;&#65533;;&#65533;Bz&#65533;0&#65533;&#65533;hEb&#65533;AD&#65533;|&#65533;;&#65533;&#65533;&#65533;"&#65533;&#65533;C08[o&#65533;&#65533;&#65533;B+&#65533;9`&#65533;`a&#65533;y&#65533;&#65533;U&#65533;H&#65533;IIP_&#65533;'&&#65533;B&#65533;&#65533;qUf&#65533;T&#65533;&#467;&#65533;hb"K&#65533;rMf&#65533;\5&#65533;&#65533;)&#65533;t&#65533;k&#65533;A&#65533;&#65533;&#65533;/<&#65533;1&#65533;{e$&#65533;[&#65533;+&#65533;L&#65533;&#65533;&#65533;|&#65533;&#65533;#&#65533;&#65533;&#65533;&#65533;y&#65533;~&#65533;&#65533;P&#65533;.<&#65533;&#65533;+o5&#65533;&#65533;#O't&#65533;&#65533;&#65533;	3&#65533;&#65533;&#65533;9&#65533;&#65533;D&#65533;'O&#65533;&#1762;=&#65533;u&#65533;H&#65533;&#65533;&#65533;&#65533;-+/=&#65533;&#65533;&#65533;&#65533;A&#65533;&#65533;<&#65533;y&#65533;&#65533;sBe&#65533;X&#65533;&#1289;q$tP&#65533;lB&#65533;&#65533;&#936;&#65533;a&#65533;T&#65533;A&#65533;6&#65533;&#65533;[
,&#65533;&#65533;C&#65533;P&#705;&#65533;V&#65533;&#65533;0&#1063;t&#65533;Fb&#65533;!FXz&#635;v_OBEDRwH&#65533;&#65533;Bl&#65533;+&#65533;\&#65533;!&#65533;&#65533;I`N&#65533;&#65533;&#65533;p>Q&#65533;VC}{E&#65533;&#1332;#P&#356;9L&#65533;&#65533;&#1505;&#65533;2t&#65533;0&#65533;KOQ^&#65533;]&#65533;X)D+&#65533;C&#65533;ph&#65533;&#65533;&#65533;&#65533;&#65533;E&#65533;/&#65533;[&#65533;&#65533;&#65533;&#321;&#65533;&#65533;D&#65533;^r&#65533;BD&#65533;&#65533;_&#65533;xjZ&#65533;&#65533;';\u&#444;F&#65533;M&#65533; &#65533;&#65533;`&#65533;&#65533;P&#65533;&#65533;/`&#65533;4&#65533;\2&#65533;&#65533;65l&#65533;&#65533;a9q&#65533;b&#262;)W&#65533;\&#1609;se&#65533;&#65533;&#65533;Z&#65533;j%&#65533;1c&#264;	&#65533;&#65533;	N9^&#65533;a&#65533;&#65533;$:&#65533;p&#65533;k&#65533;]Rx&#720;&#65533;&#65533;&#65533;F&#65533;8t@&#65533;"&#65533;&#65533;X&#65533;`2&#65533;)k&#65533;&#65533;]XwH&#65533;&u&#65533;-&#65533;`&#65533;<&#65533;&#65533;e&#65533;&0Xnu&#65533;&#65533;&#50736;W8&#65533;rEn<x+L&#65533;0&#65533;&#65533;&#263;!>x&#512;2&#65533;&#65533;=`&#65533;P&#1603;&#65533;+&#65533;<&#65533;&#65533;&#727;/]&#65533;tIg&#65533;'V&#65533;&#65533;&#65533;A&#1541;&#65533;A9r&#65533;&#1310;&#65533;V&#65533;'Nr&#65533;l&#65533;&#65533;&#65533;&#65533;S*r&#65533;&#65533;NC&#65533;&#65533;9l&#65533;&#65533;&#65533;&#65533;I&#65533;&#65533;M&#65533;`&#65533;z&#65533;&#65533;&#65533;&&#65533;s&#65533;PI&#65533;&&#65533;&7i4&#65533;F3&#1579;&#65533;of&#65533;&#32026;&#65533;&#65533;&#65533;T&#65533;S&#65533;s&#65533;8mE&#65533;Y&#65533;&#65533;&#65533;W&#65533;&#65533;8,RC&#65533;`&#65533;a&#65533;.&#65533;&#65533;B&#65533;a&#65533;&#65533;A.&#65533;&#65533;&#65533;a&#65533; &#65533;&#65533;&#65533;%c`&#65533;&#65533;&#65533;&#65533;&#65533;E&#65533;_&#65533;3&#65533;Y&#65533;Y&#65533;/@&#65533;&#65533;(&#65533;&#65533;&#65533;&#65533;9&#65533;+c:I\\&#65533;c&#65533;&#65533;6zCx&#65533;&#65533;&#65533;~&#65533;&#65533;&#65533;&#149363;&#65533;&#65533;&#65533;;*&#65533;"&#65533;9&#65533;y&#65533;O&#65533;&#65533;&#65533;-J&#65533;v&#65533;1f*&#65533;&#65533;B!&#65533;&#65533;&#65533;"&#65533;(XYG&#65533;a&#65533;&#65533;&#65533;M(&#1940;&#65533;;/XQ&#65533;=&#65533;TQ/&#65533;&#65533;&#65533;&#65533;_f&#65533;&#65533;&#65533;4*&#65533;&#65533;4&#65533;&#65533;&#65533;&#65533;&#65533;&#65533;&#65533;&#23107;C*&#65533;&#51715;&#65533;8&#65533;&#65533;#&#65533;&#65533;N&#65533;&#65533;'9:&#65533;%WB&#65533;$]&#65533;&#65533;*&#65533;M5&#65533;(V}r&#65533;&#65533;&#65533;&#65533;l&#65533;e&#65533;&&#65533;7&#65533;P&#65533;FN&#65533;&#65533;*e&#65533;&#65533;&#65533;&#65533;&#65533;&#65533;&#65533;,&#65533;&#65533;UK&#65533;a&#65533;&#65533;&Of&#65533;&#65533;&#65533;&#65533;f&#65533;&#65533;&#65533;&#65533;[&#65533;&#65533;&#65533;0&#65533;3l&#65533;k&#817;&#65533;&&#65533;&#65533;"&#65533;&#65533;k&#65533;3(&#65533;&#65533;&#65533;&#65533;L&#65533;9&#65533;X&#65533;d',&#65533;&#65533;&#65533;&#65533;&#65533;ccMT&#65533;+8e}&#47379;&#65533;&#65533;+&#65533;L&#65533;v&#65533;n8
&#65533;c&#65533;&#47640;c&#65533;WXq&#65533;84&#4371;&#65533;R&#65533;%]&#65533;&#11105;7&#65533;{/&#65533;&#65533;[v&#65533;&#65533;B&#203;mN&#65533;&#65533; OAY&#65533;X(8&#65533;&#65533;&#65533;&#65533;(L&#65533;.&#65533;&#65533;N&#65533;&#65533;&#65533;&#65533;|1&#65533;B&#65533;e&#65533;&#65533;_&#65533;&#1093;&#65533;&#65533;&#65533;
Y&#65533;1&#65533;*h&#65533;&#65533;'&#65533;&#65533;&#65533;Xe&#65533;&#65533;D&#65533;/&#65533;h&#65533;&#65533;^H9&#65533;&#65533;5&#65533;&#65533;%&#65533;&#65533;&#65533;I6&#65533;&#65533;&#65533;&#65533;v&#65533;"&#65533;&#65533;&#65533;&#65533;&#65533;u&#65533;&#65533;;&#65533;&#1860;&#65533;d&#65533;&#65533;
7-C&#65533;(&#65533;&#65533;O&#65533;&#65533;&#65533;&#65533;7'ev&#65533;&&#65533;&#65533;LN-[Y'&#65533;&#1716;<&#65533;&#65533;&#65533;OcF~Ij&#65533;&#65533;pG	%7f&#65533;&#247;&#65533;&#65533;&#65533;]&#1171;@Y&#65533;&#65533;V:&#65533;&#65533;&#65533;m&#65533;&#65533;;&#65533;8&#615;&#65533;&#1600;&#65533;b&#65533;&#331;~&#65533;&#65533;N&#65533;&#65533;(&#65533;,&#65533;&#65533;&#693;&#65533;&#65533;&#65533;&#65533;eG&#65533;p^&#65533;&#65533;N&#65533;&#65533;ViQ&#65533;1&#65533;&#65533;&#65533;c&#65533;&#65533;&s&#65533;&#65533;-&#673;y&#65533;&#65533;I&#829;&#65533;&#65533;&#65533;&#65533;@&#65533;&#65533;1&#65533;&#65533;*&#65533;&#65533;&#65533;&#65533;	O&#65533;XBB8&#65533;f5&#65533;&#65533;&#1606; ,<&#65533;F&#65533;{&#65533;&&#65533;&#177;94&#65533;9&#65533;&#65533;&#65533;RF2)&#65533;&#65533;6&#65533;0&#65533;R6'9&#65533;&&#65533;&#65533;b&#65533;X&#65533;&#65533;7&#65533;&#65533;&#65533;P&#65533;v`&#65533;&#65533;yaT0{&#65533;&#65533;/`&#65533;;&#65533;aKE&#65533;&#65533;&#65533;4z&#65533;&#65533;C'f&#65533;W\&#65533;h&#65533; &#1532;&#65533;!Xn&#65533;&#65533;h&#65533;&#25329;)J
&#65533;;&#1145;X1&#65533;:&#65533;&#65533;V&#312;X&#65533;;F2\X!&#65533;`&#65533;'&#65533;H&#65533;07`&#65533;&#65533;k&#65533;&#65533;.&#155;Pd&#65533;I&#65533;&#65533;&#65533;5<&#502;78
-&#65533;8&#65533;&#65533;9&#65533;&#65533;&#65533;1&#65533;&#65533;t](&#65533;&#1028;&#65533;&#65533;&#65533;44&#65533;&#65533;&#65533;&#65533;14E&#65533;N&#65533;JC(&#65533;&#65533;w &#65533;&#65533;K&#65533;B&#65533;&#65533;&#65533;&#65533;v /aHB,&#65533;6&#65533;&#65533;yKAF,&#65533;&#65533;&#65533;&#65533;i$_&#65533;n&#65533;&#65533;&#65533;:&#65533;&#65533;#&#65533;h&#65533;&&#65533;&#65533;	q&#65533;)&#65533;&#65533;&#65533; ,&#65533;&#65533;'&#65533;"G&#65533;&#65533;w&#65533;X&#65533;!l&#65533;&#65533;1SV&#65533;JU&#65533;A&#65533;]&#65533;Ot&#65533;M'\&#65533;J&#65533;&#65533;n&&#65533;(&#65533;1&#65533;Q&#65533;&#65533;t"&#65533;&#65533;&#65533;&#65533;8L8z&#65533;1&&#65533;&#831;$&#65533;&#65533;&#65533;`&#65533;&#65533;`)(&#65533;A#p6&#65533;&&#65533;Glh&#65533;&#65533;D&#1456;&#65533;)l{&#65533; 9B&#65533;8&#65533;&#65533;&#1824;&#65533;H&#65533;>Q&#65533;&#1234;&&#65533;9L&#65533;s&#65533;E,b&#65533;&#65533;=*&#65533;&#65533;&#65533;&#65533;F&#65533;&#65533;O*&#65533;Nc&#65533;&#65533;&#65533;'&#1733;&#65533;&#65533;&#65533;-&#65533;&#65533;&#65533;&#65533;4&#65533;&#65533;&#65533;&#65533;%&#65533;0.	&#65533;]&#65533;&#65533;C&#65533;`6&#65533;C;y&#65533;&#65533;`+&#65533;95&#65533;sE&#65533;&#65533;(&#65533;n&#65533;x&#65533;&#65533;h4&#65533;_&#65533;&#65533;NN&#65533;&#65533;&#65533;y&#65533;
&#65533;.7a&#65533;&#65533;C&#65533;&#300;S&#65533;&#65533;&#65533;&#65533;[&#65533;C&#65533;&#65533;&#65533;&#65533;q&#65533;#5&#65533;&#65533;b
1&#65533;pt&#65533;X`&#65533;!&#65533;j&(&#65533;;9&#65533;&#65533;3&#65533;Y&#65533;w&#65533;&#590;cNy&#65533;g&&#65533; vD&#65533;p0&#551;&#65533;&#65533;OL&#65533;&#65533;)&#65533;&#65533;PL&#65533;7&#65533;&#65533;&#65533;&#65533;"&#65533;,f&#65533;&#65533;~&#65533;A%v&#65533;#Z1&#65533;W&#65533;&#669;4=&#65533;&#65533;L&#65533;&#65533;&#65533;&#65533;&#65533;b&#65533;&#65533;&#1573;&#65533;M&#774;&#65533;p&#65533;Q\&#65533;-x&#65533;+&&#65533;*&#65533;s"45@Ehn&#1540;+&#65533;&#65533;j%#+&#65533;R&#1079;&#65533;&#65533;&#14424;b&#65533;&#65533;L
&#65533;B&#65533;&#65533;&#65533;&#65533;&#65533;&#65533;&#65533;/&#65533;d&&#65533;&#65533;V&#65533;&#1395;b&#65533;R&#65533;&#65533;2N&#65533;u'M8&#65533;&&#65533;8&#65533;U&#65533;x"&#65533;h8&#65533;&#65533;&#65533;&#65533;&#65533;q&#65533;&&#65533;98g&#65533;&#65533;Z{&#65533; &#65533;&#65533;&#65533;&#65533;5r&#65533;,&#65533;.&#510;&#11272;&#65533;&#65533;-&#65533;P&#65533;8\v&#1245;&#65533;0&#65533;&#65533;&#65533;9AB&#65533;&#65533;+&#65533;C'/&#65533;,&#65533;&#65533;&#65533;q4&#65533;&#65533;8&#65533;&#65533;&#65533;ZjcS&#65533;a&#65533;&#65533;n&#65533;\&#65533;<&#65533;.Y&#65533;&#65533;No&#65533;[rT&#65533;&#65533;I&#5696;&#65533;&#65533; ;&#65533;&#65533;&#65533;&#65533;J_'&#65533;&#65533;&#65533;&fXH\&#65533;&#65533;&&#65533;c&#65533;&#65533;;&#65533;&#65533;&#65533;&#65533;A}&#65533;lt&#65533;&#65533;&#65533;&#65533;!uh&#65533;&#65533;d&#65533;,N&#65533;&#65533;&#65533;&#65533;/&#65533;a<alB
&#65533;&#65533;&#65533;&#65533;&#65533;&#65533;	&#65533;H&#65533;
&#65533;QH&#65533;Y&#65533;Nu@O&#65533;&#65533;'&#65533;&#65533;&#65533; S&#65533;0^2d&#65533;&#65533;&#65533;}&#65533;&#65533;y;&#65533;P&#65533;&#65533;7R&#65533;C]&#65533;&#65533;8\X&#65533;&#65533;&#65533;&#65533;&#65533;&#65533;&#1920;&#65533;8$&#65533;&#65533;&#65533;E9&#65533;&#65533;&#65533;D&#65533;-!c&#65533;YZ&#65533;&#65533; &#65533;Z&#65533;&#65533;&#65533;j&#1954;&#65533;.&#65533;&#65533;'o`&#65533;A&#65533;`&#65533;&#65533;)DY&#65533;&#65533;&#65533;kS9&#65533;&#65533;`>G&#65533;&#65533;&#65533;&#65533;&#65533;@&#65533;&#65533;@&#65533;/P&#65533;L&#65533;_jXc&#65533;,&#65533;l&#65533;M&#65533;&#65533;A&#65533;CWa&#65533;7&#65533;Z&#65533;p&#65533;	>&#65533;&#65533;&#65533;Mq&#65533;&#65533;&#65533;&#65533;&#65533;&#65533;&#65533;_o&#65533;
!&#65533;AwP&#65533;=xX&#65533;&#65533;&#65533;<Z&#65533;&#65533;S{&#65533;a&#65533;&#65533;'&#65533;&#658;Db&#65533;&#65533;&#65533;&#65533;&#65533;t&#65533;&#65533;&#982;;&#65533;@&#65533;&#65533;&#1302;&#65533;&#65533;9|&#65533;4R6j&#65533;v!q?>&#65533;&#65533;&#65533;&#65533;&#65533;yN*&#65533;7&#65533;vxy&#65533;&#65533;&#65533;&#65533;&#65533;&#65533;FTP&#65533;&#65533;&#65533;&#65533;TR&#65533;&#65533;L&#65533;&#65533;&#65533;&#65533;c&#65533;&#65533; &#65533;&#65533;I&#65533;A&#65533;B.&#65533;&#65533;&#1992;a&#65533;Fx<X&#65533;oJg#.&#65533;8&#65533;(D&#65533;+&#65533;/&#65533;&#65533;m&#65533;&#65533;&#65533;r&#65533;&#65533;&#65533;&#65533;<Q&#65533;&#65533;LL&#499;%&#65533;&#65533;&#65533;a&#65533;T&#65533;i&#65533;&#65533; &#65533;S&#65533;&#65533;d&#65533;8&#65533;$&#65533;&#65533;@&#65533;&#65533;&#8193;&#65533;&#65533;&#65533;j&#65533;&#65533;(&#65533;&#65533;X&#65533;(&#65533;h&#65533;C'
&#65533;&#65533;X&#65533;d~&&#65533;&#65533;&#65533;&#65533;\&#65533;,&#65533;j6&#65533;&#65533;&#65533;h@f&#65533;J	&#65533;&#65533;$&#65533;#`&#65533;&&#65533;&#65533;[4k&#65533;&#65533;&#65533;&#65533;&#65533;&#65533;.a&#65533;&#65533;&#65533;&#65533;c&#65533; 1_&#65533;&#65533;
2&#65533;J&#65533;&#65533;`H&#65533;2C1b&#65533;&#1066;	&#65533;FQ2!&#65533;&#65533;
n&#65533;&#65533;&#65533;&#65533;	&#65533;&#65533;&#65533;&#65533;&#526;tG&#65533;<&#65533;&#65533;&#65533;&#65533;	&#65533;GB&#65533;#VCfv&#65533;&#35502;"&#65533;\:<&#65533;%+i_A&#65533;b&#65533;"%F%R&#65533;&#65533;&#65533;v&#65533;&#65533;D&#65533;F;&#65533;&#11298;&#65533;F4&#65533;&#65533;P+&#65533;XfT&#65533;&#65533;&#65533;mt&#65533; 6@K&#65533;&#65533;&#65533;&#65533;&#65533;;^&#65533;&#65533;&#65533;&#65533;&#65533;8&#65533;&#65533;d&#65533;&#65533;&#65533;A&#65533;&#65533;&#65533;&#65533;&#65533;&#65533;&#65533;*&#65533;&#65533;&#65533;h&#65533;|&#65533;&#65533;&#65533;&#65533;&#65533;&#65533;O&#65533;&#65533;&#65533;&#65533;	&#65533;`F6&#65533;Ia!&#65533;i&#65533;pqjg&#65533;J&#65533;&#65533;Efa<lL!"u&#65533;&#65533;,&#65533;&#65533;&#65533;&#65533;Gw(&#65533;&#65533;^&#65533;&#65533;&#65533;&#65533;i&#65533;=R&#65533;M&#65533;k&#65533;&#65533;A.&#65533;&#65533;&#65533;"V&#65533; 0&#65533;`&#65533;\&#65533;&#65533;&#65533;x6JT&#65533;&#65533;&#65533;iH!(&#65533;&#65533;&#65533;&#65533;&#65533;@*9&#65533;N&#65533;p&#65533;&#65533;!,h&#65533;]T&#65533;"J&#65533;#H!c)&#65533;eS^A&#65533;&#65533;&#65533;*&#65533;&#65533;&#568;'*h&#65533; K&#65533;h#|%&#65533;p.&#65533;&#65533;6!\&#65533;XC&#65533;&#65533;n&#65533;a-UaW&#65533;B(&#65533;&#65533;Y~14&#65533;0&#65533;_-&#65533;1&#65533;&#65533;&#65533;&#65533;0#&#65533;#4o0&#65533;&#65533;&#65533;&#65533;&#65533;`4*&#65533;f&#65533;<sa
&#65533;&#65533;t&#65533;&#65533;.&#857;~d&#1184;	&#65533;&#65533;7t&#65533;U`1o&#65533;|&#65533;#f&#65533;&#65533;vO&#65533;&#65533;&#65533;:\CQ0B&#65533;>&#65533;$&#65533;RQ`Fg&#65533;Hd&#65533;&#65533;&#65533;&#65533;&#65533;>&#65533;
&#65533;1&#65533;	6&#65533;&#65533;d&#65533;&#65533;&#65533;&#65533;&#65533;&#65533;fC&#65533;&#65533;C:a+f&#65533;&#1474;'
&#65533;qPk<&#65533;F^&#65533;x~!&#65533;&#65533;&#65533;N&#65533;A&#65533;&#65533;+t&#65533;&#65533;&#65533;&	aJcFD&#65533;&#65533; &#129; 9&#65533;&#65533;!&#65533;&#65533;&#65533;Ih'&#65533;&#1116;(n,&#65533;&#65533;&#65533;@&#65533;v&#65533;aM&#65533;$&#65533;z&#65533;&#65533;s\A0P2p&#777;&#65533;&#65533;&#65533;A&#65533;&#65533;"&#65533;\&#65533;&#65533;P&#65533;&#65533;>&#65533;)&#65533;#&#65533;&#65533;&#65533;&#65533;&#65533;&#65533;n&#65533;&#65533;&#65533;!4&#65533;&#65533;P&#65533;x*@&#65533;dG&#65533;&#65533;'~&#65533;#tjp0&#65533;&#65533;)b!7&#65533;&#65533;hB&#1952;Y '0&#65533;&#65533;]f&#65533;Qh&#65533;&#65533;&#65533;&#65533;tY:&#65533;&#65533;&#65533;&#65533;&#65533;&#65533;&#65533;`&#65533;h&#65533;&#65533;gY&#65533;&#65533;&#65533;0f%t&#65533;Q&#65533;&#65533;
0-d&#65533;@&#65533;@Z&#65533;10&#65533;O&#65533;"&#65533;_2&#65533;u&#65533;5&#65533;` &#65533;phf&#65533;&#65533;j`&#65533;

&#65533;&#65533;
0&#65533;4C&#65533;&#65533;&#65533;.H&#65533;&#65533;\45B&&#65533;&#65533;z&#65533;&#65533;-&#65533;#&#65533;&#65533;gB&#65533;8=tm&#65533;&#65533;g\&#65533;LN&#65533;&#65533;&#65533;&#65533;R&#65533;&#65533;h&#65533;Y!&#65533;q7O+&#65533;&#65533;e&#65533;&#65533;&#65533;I\vOm&#65533;&#65533;m&#65533;&#65533;>&#65533;E	&#65533;&#65533;i&#65533;&#65533;&#65533;m&#65533;c&#65533;L	f&#65533;\zAU&#65533;m&#65533;&#65533;&#732;nRrcx&#65533;d&#65533;O&#65533;&#65533;&#65533;&#65533;&#65533;3&#65533;&#65533;B&#65533;&#65533;&#65533;&#65533;&#65533;&#65533;&#65533;a&#65533;&#65533;v&#65533;&#65533;.p&#184;&#65533;v&#65533;&#65533;&#65533;N&#65533;Vt8&#65533;&#65533; &#65533;&#65533;D=&#65533;&#65533;&#65533;&#65533;x&#65533;O&#65533;&#65533;&#65533;&#65533; &#65533;D(c&#65533;E&#65533;F9&#65533;54&#65533;e&#65533;A&#65533;&#65533;&#1536;va&#65533;&#65533;g&#65533;&#65533;)&#65533;&#65533;U&#65533;TM G<&#65533;&#65533;'8&#65533;&#65533;/&#65533;It&#65533;EH&#65533;cK&#65533;2&#65533;&#65533;'HF&#65533;&#65533;T&#65533;r&#65533;2&#65533;E&#65533;&#65533;eK&#65533;CY&#65533;&#65533;Y&#65533; *pg<&#65533;FYMG>&H&#65533;O&#65533;+&#65533;&#65533;Pv&#65533;&#65533;&#65533;L2&#65533;&#65533;&#65533;&#65533;e2&#65533;&#65533;&#65533;6&#65533;U1B&#65533;&#65533;:&#65533;	j&#65533;&#65533;V`j&#65533;&#65533;f&#65533;&#65533;&#65533;&#65533;R-&#65533;R&#65533;&#65533;&#65533;9R&#65533;VC&#395;Z&#65533;&#65533;b&#65533;o;!>ds&#65533;&#65533;&#65533;FT&#65533;xu&#65533;&#65533;c&#65533;&#65533;:x&#65533;
&#65533;@4&#65533;G&#65533;&#65533;&#65533;b&#65533;&#65533;&#65533;O&#65533;F#&#1478;&#65533;Z!&#65533;H&#65533;c`&#65533;&#65533; P&#65533;&#65533;<fAm&#65533;&#65533;	&#65533;u&#65533;&#65533;&#65533;&#65533;&#65533;&#1205;\v&#65533;&#65533;&#65533;Z&#65533;&#65533;&#65533;&#65533;&#65533; l&#65533;&#65533;&#65533;f&#65533;&#65533;&#65533; g|eaG&#65533;&#1537;&#65533;&#65533;&#65533;&#65533;&#65533;&#945;4&#65533;&#65533;&#65533;`c&#65533;J&#65533;&#65533;&#65533;&#65533;&#65533;a&#65533;&#65533;&#65533;E&#65533;&#65533;&#1572;N&#65533;1{&#65533;W0&#65533;!'N&#65533;J&#65533;&#65533;&#65533;L&#65533;Bj&#65533;(&#65533;&#65533;!&#65533;&#65533;I&#65533;&#65533;&#65533;&#65533;&#65533;+&#65533;:&#65533;t,&#65533;&#677;+&#65533;&#65533;w&#65533;$&#65533;&#65533;@&#65533;zA&#65533;vLDW.&#65533;f"0&#65533;&#680;Uze&#65533;&#65533; &#65533;&#65533;&#65533;Vk&#65533;=&#1536;!&#65533;&#65533;&#65533;&#65533;v&#65533;&#65533;Z&#65533;&#65533;@&#65533;&#65533;?_&#65533;&#65533;#&#65533;0"&#700;&#586;&#1856;'.&#65533;!&#65533;v0"&#65533;&#65533;&#65533;&#65533;&#65533;&#65533;&#65533;&#65533;&#65533;&#65533;QMM&#65533;&#65533;0`&#65533;j&#65533;&#65533;&#65533; qW2&#65533;q-C3&#65533;&#65533; V&#65533;D&#65533;&#65533;(&#65533;R%q"&#65533;R7u&#65533;AS'z&#65533;:&#65533;&#65533;&#65533;&#65533;&#65533;76&#65533;&#65533; V&#65533;#d8&#65533;&#990;&#65533;&#65533;&#1064;S&#65533;h&#65533;^&#65533;&#65533;&#814;&#65533;>&#65533;&#65533;&#65533;&#65533;vR&#65533;l&#65533;#&#65533;&#65533;m&#65533;&#65533;Ba'&#65533; 6&#65533;]\&#65533;jD;&#65533;D.K;&#65533;B&#65533;2N{&#65533;&#65533;&#65533;w&#976;&#65533;&#65533;&#65533;U`&#65533;tmE&#65533;&#65533;]&#65533;&#65533;U}&#65533;&#65533;P&#65533;&#65533;&#860;ZaGTA&#779;&#2102;&#65533;&#65533;	&#65533;qF&#65533;&#65533;B@S`&#65533;{&#65533;&#65533;a&#65533;&#65533;L&#65533;D&#65533;&#65533;&#65533;&&#65533;dA0&#65533;A|&#65533;RH&#65533;g&#65533;&#65533;"&#65533;M<&#65533;YA&#65533;&#65533;t&#65533;M&#65533;&#65533;&#65533;&#65533;&#65533;&#65533;"&#1976;!&#65533;D/"&#65533;&#65533;&#65533;&#65533;#v&#65533;h&#65533;&#65533;&#65533;'N&#65533;C|&#65533;&#65533;&&#65533;&#65533;&#757;'X%9|brP&#65533;&#65533;vvrb|.F|&#65533;&#65533;
&#65533;&#65533;{p&#65533;&#65533;,!(&#65533;&#65533;Z6'>*&#65533;&#65533;'&#65533;#&#65533;VK&#65533;&#65533;t&#65533;&#65533;&#65533;&#65533;@&#65533;&#65533;&#65533;&#65533;&>(/&#65533;&#65533;7[&#65533;&#65533;oQ&#65533;E&#65533;&#65533;e&#65533;&#65533;Q!&#65533;2&#65533;L&#65533;6&#65533;RO;&#65533;&#65533;&#65533;&#65533;l4&#65533;@&#65533;7&#65533;&#65533;(&#437;&#1032;,&#65533;Cf*&#65533;7&#65533;&#65533;&#41762;#&#65533;&#65533;
K[&#65533;+B
Rc&#65533;`&#65533;&#65533;J&#65533;&#65533;^&#65533;&#65533;&#65533;#&#65533;&#65533;&#65533;&#65533;t&#65533;X&#65533;&#65533;l&#65533;4>&#65533;gt!&#65533;&#65533;m6!&#65533;&#65533;9&#870;m&#65533;&#65533;&#65533;@&#65533;1DA\&#65533;&#65533;`&#65533;&#65533;|<&#65533;ib&#65533; &#65533;t&#678;&#65533;&#65533;b^&#65533;4&#65533;&#65533;P)&#65533;&#65533;W
&#65533;&#65533;x&#65533;&#65533;&#65533;F>&#65533;'&#65533; &#65533;q4t&#65533;`&#65533; a&#65533;&#65533;vjN&#65533;&#65533;&#65533;+&#65533;&#445;&#65533;&#65533;]&#65533;&#65533;)bY&#65533;N&#65533;	&#65533;&#65533;&#65533;&#65533;at&#65533;&#65533;&#65533;m&#65533;&&#65533;a&#65533;T&#65533;&#65533;&#65533; &#65533; Iq&#65533;&#65533;Oj&#65533;`H&#65533;@A&#65533;p&#65533;Cc&#65533;x&#65533;v&#65533;&#65533;&#65533;&#65533;&#65533;&#65533;&#65533;&#65533;&#483;&#391;&#65533;k&#65533;&#65533;&#65533;&#65533;&#65533;b&#65533;c6&#65533;&#677;&#65533;&#65533;K&#65533;X:&#65533;&#65533; !S&#65533;&#65533;&#65533;&#65533;&#65533;J&#65533;&#65533;-&#65533;UN&#65533;&#555;&#65533;&#65533;"&#65533;&#65533;hfr&&#65533;b&#65533;d8/&#65533;&#65533;&#65533;&#65533;,cQ/@Y2&#65533;%&#65533;q&#65533;&#65533; &#65533;(9B@&#65533;E &#65533;s&#65533;&#65533; &#65533;)w&#65533;uH}C&#65533;&#65533;a&#65533;#>PC&#65533;!
&#65533;&#65533;&#65533;V&#65533;R&#688; &#65533;&#65533;]CTa&#65533;&#65533;e&#65533;&#65533;&#65533;q&#65533;TJ,&#65533;yQ&#65533;"	&#65533;8&#65533;dkoL9&#65533;t&#1104;&#65533;&#65533;b&#934;j&#41014;&#65533;u@X&#65533;w&#65533;,6&#65533;&#65533;&#65533;&#65533;9ky&#305;&#65533;P&#65533;>&#65533;&#65533;\&#65533;e&#65533;i`!&#65533;&#65533;&#65533;$&#65533;G&#65533;&#65533;&#65533; x<&#65533;39O&#65533;&#65533;&#65533;`&#65533;&#65533;	&#65533;;&#65533;!
H)R,&#65533;B&#65533;&#65533;$&#65533; &&#65533;&#65533;&#65533;&#65533;&#65533;&#65533;In,&#65533;N0&#65533;d&#65533;&#65533;&#65533;?&#65533;hzG.@P-k&#65533; @&#65533;'&#65533;&#65533;&#65533;e&#65533;&#65533;NJ*.b&#1281;y&#65533;&#65533;y&#65533;&#65533;X&#65533;&#65533;)&#65533;6&#65533;G`&#65533;&#65533;&#65533;h&#65533;&#65533;6&#65533;6&#65533;&#65533;)&#65533;j&#65533;&#65533;J'j&#65533;&#65533;X&#65533;xl&#65533;&#65533;f&#65533;&#545;J&#65533;Y6a~a&#65533;g&#480;&#65533;&#65533;&#65533;&#65533;&#1441;&#65533;&#204;&#65533;m+y&#65533;&#65533;&#65533;&#65533;&#65533;&#65533;D&#65533;\h&#65533;&#65533;&#65533;3&#65533;&#65533;_&#65533;_&#65533;&#65533;&#65533;:&#65533;&#65533;:Qc2&#65533;&#65533;&#65533;H&#65533;&#65533;D`1&#65533;<&#65533;&#65533;&#65533;&#65533;
6&#65533;7&#65533;`*a&#65533;&#65533;96Xa&#65533;&#65533;k|9&#65533; 6&#65533;&#65533;&#65533;6&#65533;5u&#65533;M&#65533;@\t/&#65533;AA&#65533;Cm&#1418;F&#65533;;x&#65533;'&#65533;I'&#65533;&#65533;&#65533;5&#65533;&#65533;Z/>&#65533;wj&#65533;&#65533;9M&#65533;&#65533;D@&#65533;"Q&#65533;B&#65533;&#65533;&#65533;&#65533; $&#65533;&#65533;CQ&#65533;&#65533;&#65533;X&#65533;&#65533;%Z&#65533;&#65533;[&#65533;&#65533; &#65533;GDd&#65533;`f&#65533;b&#65533;o&#65533;$@&#65533;	&#65533; &#65533;&#65533;&#65533;&#65533;&#65533; &#65533;&#65533;&#65533;&#65533;&#65533;=&#65533;&#65533;s Eh&#65533;K&#65533;U&#65533;?&#65533;&#65533;&#65533;t&#1303;&#65533;&#65533;B&#65533;&#65533;&#65533;]k&#65533;'&#65533;z&#65533;&#65533;w&#1938;>&#65533;b&#65533; &#65533;&#65533;%T&#65533;cv&#65533;&#65533;!Z&#65533;8&#65533;QM&#65533;&#65533;&#65533;&#1326;
k6&#65533;(&#65533;&#65533;Z&#65533;A&#65533;b<&#65533;z &#65533;&#65533;&#65533;'&#65533;Ax&#65533;&#65533;)&#65533;iN7l&#65533;&#273;C'T&#65533;u&#65533;-S&#65533;L&#65533;(8i&#65533;&#65533;iU&#65533;&#65533;2e&#65533;T&#65533;d&#65533;&#728;;&#65533;&#65533;&#65533;xQ&#65533;M&#528;o&#1828;&#65533;&#65533;S&#65533;93E&#65533;LC&#65533;&#65533;/TB&}&#65533;&#65533;&#65533;_&#65533;&#1437;$F,Y&#65533;&#65533;&#654;3&#65533;&#65533;&#65533;W&#65533;.4&#65533;`A&#65533;&#65533;J&#65533;&#65533;&#1077;&#65533;&#65533;,|&#65533;&#65533;bE&#65533;+D&#65533;&#65533;ao0b&#1832;2&#65533;&#400;&#65533;c&#65533;d&#65533;&F&#65533;tz&#65533;k&#65533;,X&#65533;&#65533;&#65533;|#'M&#65533;'i&#65533;&#65533;&#65533;&#65533;&#65533;&#732;M&#65533;e&#65533;&#65533;&#65533;zS*&#65533;&#65533;F,&#1580;&#1651;<&#585;&#65533;J&#65533;.\&#65533;t&#65533;&#65533;&#65533;(&#65533;8`B~1Z&#1803;/o&#65533;h&#65533;9&#65533;&#65533;&#65533;s<?&#65533;"&#1456;a&#65533;dz&#65533;B&#65533;&#65533;,b&#65533;BQ&#65533;%&#65533;&#65533;&#65533;_&#65533;`&#65533;&#65533;&#65533;9&#65533;Hy&#65533;&#65533;&#65533;0Vi&#65533;Ep&#65533;&#65533;&#65533;&#65533;1&#65533;&#65533;!Ei&#65533;&#65533;I'&#65533;&#65533;L1&#65533;&#65533;G&#65533;&&#65533;`&#65533;FOp&#65533;[Rt&#65533;[&#65533;OH1&#65533;M&#65533;&#65533;D_ 2=&#65533;&#65533;C&#65533;4eD&#4424;r&#1230;A&#65533;hb#&#65533;Q!;&#65533;&#65533;'i&#65533;QG&#65533;EA&#65533;FM&#1508;R&#65533;&#65533;L,&#65533;D6&#65533;!&#65533;&#65533;&#65533;hD_&#65533;afD&#65533;uF&#65533;&#65533;&#65533;&#65533;xGQE&#65533;&#65533;#&#65533;&#65533;B#&#65533;&#65533;B&#65533;I&#65533; H^&#65533;a&#65533;%&#65533;&#65533;
#&#65533;&#65533;&#65533;&#65533;2&#65533;&#65533;&#65533;`&#65533;&#65533;Fs&#65533;B&#65533;;&#65533;dz&#1058;&#65533;`)Z&#65533;i&#65533;A&#65533;)&#65533;(&#65533;FY&#65533;&#65533;&#65533;L!!&#65533;&#65533;K)i&#65533;I(&#65533;&#65533;&#65533;1X&#65533;d&#65533;MeJ&#1124;rD&#65533;^&#65533;&#65533;]6&#65533;gR7&#65533;J+&#65533;&#65533;B&#65533;VT&#65533;L;&!s&#65533;2_yu&#65533;
t&#1344;b] &#65533;Y%XP&#65533;[&#65533;&#65533;V_&#65533;0&#1532;&&#65533;&#65533;&#65533;]&#65533;&#65533;PX3 &#65533;c&#65533;&#65533;&#65533;&&#65533;&#65533;2K,&#65533;eg&#65533;L(&#65533;1&#65533;irt1&#65533;u&#65533; &#65533;0jp0&#65533;J,&#65533;&#65533;f&#65533;,&#65533;l&#65533;&#65533;o&#65533;q\P&#65533;l&#65533;&#65533;q&#65533;&#65533;E&#65533;&#65533;&#65533;&#65533;&#65533;&#65533;2&#65533;,&#65533;&#65533;&#65533;+&#65533;&#65533;"r&#65533;]&#65533;G&#65533;0&#65533;&#65533;&#65533;l&#65533;&#65533;&#457;&#65533;&#65533;/&#65533;&#65533;&#65533;XL&#65533;&#65533;&&#65533;&#65533;R&#65533;&#65533;ya&#65533;/K;7 w&#65533;$c&#65533;,#&#65533;&#65533;&&#65533;&#65533;&#65533;x&#65533;&#65533;E&#65533;O&#65533;&#65533;&#65533;&#65533;A&#65533;&#65533;~"&#65533;&#65533;&#65533;c^&#65533;&#65533;>3~&#65533;"{Q&#65533;&#65533;<&#65533;&#65533;&#65533;&#65533;xDm&#65533;cB&#65533;d&#v&#65533;&#65533;ZM`"&#65533;Fr&#65533;q&#65533;g2&#65533;x&#171;M:}aS&#65533;&#65533;RR&#65533;"&#65533;&#65533;M&#65533;|g&#799;z&#65533;Trl&#65533;T&#65533;U&#65533;&#65533;&#65533;LT&#65533;q&#65533;7&#65533;&#65533;KF}&#65533;R&#65533;7&#65533;J/m&#65533;&#65533;1&#65533;hbG&#65533;r&#65533;1G(&#65533;@&#65533;&#1058;&#65533;&#65533;&#65533;&Q6&#65533;&#65533;z;&#65533;#e&#65533;&#65533;&#65533;&#65533;&#65533;&#65533;&#65533;&#65533;r&#65533;&#65533;&#420;f&#65533;&#65533;k&#65533;&#65533;&#65533;&#65533;IR&#65533;&#65533;2&#65533;&#65533;&#65533;w&#65533;&#65533;E0&#65533;u&#65533;h&9I&#65533;,&#65533;&#65533;( \&#65533;2KX&#65533;r&#65533;`&#65533;&#65533; aW<0&#65533;&#65533;&#65533;'&#65533;@&#65533;> &#65533;&#1701;10bf&#65533;&#65533;&#65533;41&#65533;&#65533;&#65533;dj&#65533;0Ol&#65533;&#65533;&#65533;&#65533;&#1342;&#65533;&#65533;u&#65533;bE(&#65533;0&#65533;q&#65533;!y&#65533;U&#65533;&#65533;&#65533;&#65533;&#65533;&#65533;C&#65533;{&#65533;&#65533;&#65533;4&#65533;&#65533;L&#65533;{\q4&#65533;&#65533;Cv&#65533;&#65533;&#65533;`
6'
&#65533;&#65533;1&#65533;f&#65533;&#26881;&#65533;&#65533;E&#65533;&#65533;*`&#65533;&#65533;&#65533;&#65533;Ol\&#65533;BhT&#65533;MG
)'&#65533;&#65533;6&#65533;HL&#65533;0&#65533;:&#65533;&#65533;b&#65533;&#65533;F"J&#65533;&#65533;&#65533;.`A&#65533;&#65533;,&#65533;&#65533;",&#65533;&#65533;E&#65533; \5&#65533;&#65533;!&#2040;G&#65533; &#65533;&#65533;&#65533;b&#1458;)&#65533;&Ff&#65533;
r&#65533;")Ia1&#65533;a:&#65533;8&#65533;4&#65533;J&#65533;80ks`&#65533;<&#65533;A&#65533;?&#65533;&#65533;K"&#65533;&#65533;Pdp&#65533;&#698;&#65533;Mx&#65533;(v0*U&#65533;a&#65533;&#65533; &#65533;z&#65533;"Q	&#65533;&#65533;&#65533;bf&#65533;8XJ&#65533;J&#65533;;&#65533;&#65533;&#65533;&#65533;&#65533;Az&#65533;;&#65533;;&#65533;t*&#65533;&#65533;&#65533;:o`U&#65533;&#65533; cdK+&#65533;&#650;0&#65533;&#65533;,&#65533;&#65533;&#65533;K,&#65533;D(&#65533;&#65533;d&#65533;Iv&#1497;&#65533;&#1363;&#65533;xE&#65533;&#65533;&#65533;&#65533;SA_&#65533; Y &#65533;&#65533;\a&#65533;)O&#65533;&#65533;A&#65533;|&#65533;+$$&#65533;
&#65533;5/&#65533;&#65533;&#65533;.$&#65533;ch8&#65533;&#65533;&#65533;&#65533;_]h,b&#65533;N&#65533;&#65533;jLtF&#228;9p&#65533;&#65533;&#65533;#&#65533;6&#65533;	&#65533;2&#65533;6&#1985;&#65533;+v&#65533;&#65533;1&#65533;=c+&#65533;&#65533;&#65533;.&#65533;1
QP&#65533;0&#65533;&#65533;IW&#65533;&#65533;2&#65533;`b&#65533; &#65533;Y&#65533;&#65533;&#65533;&#65533;&#1054;W|&#65533;`&#65533;&#65533;&#65533;&#65533;&#65533;&#65533;uz@&#65533;H*&#65533;&#65533;&#65533;Pi&#65533; _&#65533;&#65533;&#26635;u$&#65533;&#65533;1X&#65533;&#65533;P~&E&#65533;&#65533;~&#65533;&#65533;&#65533;&#65533;4&#65533;	&#65533;MQ&#65533;`&#65533;&#65533;lT&#65533;psc\&#65533;e&#65533;J&#65533;&#65533;Y0^q&#65533;&#65533;&#65533;b4oE9&#1331;c&#65533;6c`&#65533;!&#65533;[-&#65533;9&#65533;&#65533;&#65533;P&#65533;m&#65533;&#65533;j&#65533;RrI9D3R&#65533;&#65533;t'1.}&#65533;&#65533;*R26&#65533;&#65533;&#65533;&#65533;O'q E&#65533;&#551;	]A&#65533;&#65533;l&#65533;,&#65533;&#65533;(xH&#65533;&#65533;Y&#65533;&#65533;r)#&#65533;X&#65533;&#65533;&#65533;&#18483;&#65533;&#65533;~&#65533;&#65533;&#65533;I^&#65533;>&#65533;v&#65533;&#65533;q~&#65533;+6`&#65533;~Ib&#65533;P&#65533;&#65533; &#65533;tX&#65533;g&#65533;4y&#65533;&#65533;&#65533;+D&#65533;i&#65533;.&#65533;&#65533;om&#65533;_y&#65533;P&#65533;Tx&#65533; &#65533;w&#65533;&#65533;&#65533;&#1391;U&#65533;&#65533;_&#65533;&#65533;&#65533;4&#65533;>qr&#65533;B]E&#65533;30(v@&#65533;M&#65533;	Vd&#65533;2&#65533;	&#65533;/`&#65533;	*&#65533;&#65533;&#65533;C&#65533;&#65533;&#296; &#65533;&#65533;A&#65533;/+q&#65533;k&#65533;Y&#65533;*&#65533;&#65533;'&#65533;&#65533;&#65533;W&#65533;&#65533;p&#65533;&#65533;&#65533;&#65533;&#65533;]6&#65533;&#65533;Qi&#65533;&#65533;Sb&#65533;lxE1&#65533;32&#65533;&#65533;&#65533;&#65533;DQL4 .&#65533;&#65533;&#65533;&#65533;x{&#65533;
b&#65533;&#65533;&#65533;&#65533;-1Ba"&#65533;&#65533;hn&#65533;&#65533;&#65533;|&#65533;IB&#65533;1P(&#65533;&#65533;b&#65533;&#65533;&#65533;&#65533;	&#65533;&#65533;h.9&#65533;&#65533;&#65533;$[;rG0&#65533;=&#944;&#65533;i&#65533;Q;&#65533;&#65533;#*&#65533;i&#65533;o;Uh &#65533;o/&#65533;&#65533;&#65533;5&#65533;&#65533;/@Q&#65533;C9&#65533;`d&#65533;b&#65533;&#65533;\g&#8203;+D&#65533;&#65533;&#671;&#65533;&#65533;r&#65533;C#~&#65533;&#65533;&#65533;&#65533;&#65533;&#65533;&#65533;&#65533;&#65533;&#65533;e&#65533;0r&#65533;_I&#65533;"&#65533;&#776;C=&#1097;0mB&#65533;&#65533;I(&#899;dtSU#&#65533;&#65533;&#65533;&#65533;7&#65533;&#65533;j&#521;Q&#65533;0d-&#473;;&#65533;Dn&#65533;7&#65533;"|&#1402;&#1427;&#65533;^ &#65533;B-O&#65533;&#65533;.&#65533;&#65533;&#65533;]f&#65533;	&#53423;1&#65533; g&#65533;W&#65533;&#65533;&#65533;&#65533;&#276;&#65533;&#65533;k&#65533;&#65533;">Lg)&#65533;i&#65533;SX\&#65533;&#1008;&#65533;f&#65533;&#65533;&#65533;&#1552;j&#65533;&#65533;l&#65533;&#65533;&#65533;qzaj&#65533;&#65533;p&#65533;[&#65533;Fa&#65533;F&#65533;&#65533;&#65533;&#1871;9 &#65533;Z&#65533;S&#65533;X&#65533;`&#65533;&#65533;j"k &#65533;&#65533;&#65533;PAO&#65533;Pq%_&#32905;Q&#65533;&#65533;:a&#65533;7l1&#65533;&#65533;X&#65533;ej3eo&#65533;Q&#65533;(A&#65533;i&#65533;&#65533;nVX&#65533;&#65533;&#65533;&#65533;&#65533;&#1029;&#65533;&#65533;&#65533;W&#65533;z&#65533;P&#65533;*'&#65533;&#65533;bO'&#65533;&#65533;&#65533;W|&#65533;&#65533;&#65533;&#65533;&#65533;&#65533;&#1563;f&#65533;w4&#65533;3%&#65533;&#65533;Q&#65533;q&#65533;f&#65533; P&#65533;t+&#65533;&#65533;&#65533;:Q&#65533;&#65533; &2&#65533;&#65533;h4!u@&#65533;
&#65533;@E&#65533;*o&#65533;:Ib)&#65533;&#65533;d&#65533;p+&#65533;&#65533;1&#65533;&#1829;I&#65533;,l&#65533;&#65533;P>&#1651;*q&#65533;O&#65533;Q&#65533;&#65533;&#65533;&#65533;2&#850;?q .C?&#65533;!d&#65533;l&#65533;$&#65533;qo&#65533;&#65533;&#65533;
&#65533;-&#65533;&#65533;^@TD&#65533;A<E.d.c&#65533;!B&#65533;f&#65533;vL&#65533;T&#65533;&#65533;a0g&#65533;W&#65533;&#65533;/]&#65533;~4&#65533;w&#65533;&#65533;3&#65533; S&#65533;p7&#65533;[I1&#65533;Q0&#65533;`%&#65533; &#65533;&#65533;
&#65533;&#65533;
&#65533;&#65533;6&#65533;x&#65533;&#65533;]&#65533;&#65533;i2U3&#65533;45&#65533;a&#65533;w%V&#65533;l&#65533;3K&#65533;R&#65533;G&#65533;s@M`z&#65533;&#65533;4y#]D&#65533;QY&#65533;
\4&#65533;&#65533;XH"Fi&#65533;a&#65533;&#65533;\&#65533;&&#65533;&#65533;^sd&#65533;@u&#65533;7&#65533;m&#65533;&#65533;&#65533;&#65533;\Cp&#65533;&#65533; &#65533;&#65533;&#65533;5&#65533;&#65533;&#65533;`^Rq~&#65533;b&#65533;&#65533;&#65533;*&#65533;&#65533;&#65533;&#65533;,&#65533;&#1026;F&#65533;	D!&#65533;{&#65533;&q&#65533;&#65533;\&#65533;+7&#65533;y&#65533;&#65533;&#65533;&#65533;8&#65533;:E&#65533;&#65533;&#65533;;&#65533;g.&#65533;2&#65533;&#65533;q&#65533;p&#65533;&#65533;f&#65533;0&#65533;c&#65533;&#65533;9`&#65533;&#65533;%I&#65533;98
&#65533;&#65533;[&#65533;A?=A* &#65533;&#65533;p&#65533;b&#65533;&#65533;&#65533;`>ppPI&#65533;f
&#65533; &&#65533;B?Q&#65533;W03/&#65533;%D&#65533;%&#65533;&#65533;=&#65533;@#&#65533;c/&#65533;&#65533;&#65533;%i
V&#65533;&#65533;&#65533;A]x&#65533;2.`xAl&#65533;+`d&#65533;Bp&#65533;nq&#65533;K&#65533;&#65533;sAB!&#65533;"C1&#65533;0&#65533;w&#65533;Q&#65533;`rV&#65533;&#65533;g1&#65533;s&#65533;&#65533;Q7&#65533;&#65533;k&#65533; &#65533;&#65533;@&#65533;(
&#65533;&#65533;^0&#65533;&#65533;Z&#65533;&#65533;E&#65533;G5&#65533;&#65533;!&#65533;8&#65533;&#65533;sP&#65533;&#65533;&#65533;&#65533;&#65533;&#65533;3&#65533;&#65533;&#65533;&#65533;&#65533;3&#65533;&#65533;&#65533;&#65533;"2&#65533;a&#65533;"&#65533;}^&#65533;z&#65533;&#65533;	&#65533;'&#65533;I&#65533;&#65533;
&#65533;e&#65533;2&#65533;&#475;&#65533;=&#65533;&#65533;T1sV&#1336;7&#65533;&#65533;Y&#277;7M`b3 &#65533;V&#65533;&#65533;&#65533;&#65533;&#65533;GY)"&#65533;OC&#65533;&#65533;<Z&#65533;&#65533;&#65533;P&#65533;%9b&#65533;&#65533;M'R&#65533;C&#65533;&#608;
&#945;&#65533;0C`
&#65533;&#65533;w&#65533;&#65533;&#65533;&#65533;&#65533;'qYB&#65533;&#65533;:&#65533;v&#65533;&#65533;P&#65533;Qv`!5C
 &#65533;X&#65533;@&#65533;)HvS&#65533;&#65533;]b&#65533;A&&#65533;R[A5&#65533;Y&#65533;05&#65533;&#65533;"&#65533;&#65533;1&#65533;_&#65533;&#65533;N&#65533;c$O8&#65533;qPu`u&#65533;2&#65533;&#65533;+&#65533;&#65533;cEt&#65533;&#65533; gQ.&#1954; &#65533;&#65533;aa.$&#65533;*T/&p&#65533;i&#534;d&#65533;e&#65533;!fS5CwQ7&#65533;&#65533;&#65533;a7H&#65533;	&#65533;q&#136;&#65533;&#65533;&#65533;i1&#65533;@|&#65533;&#65533;&#65533;&#65533;u0&#65533;qhUSH&#65533;&#65533;&#65533;!M&#65533;7&#65533;th&#65533;&#65533;4[&#65533;&#65533;&#65533;&#65533;&#65533;&#65533;Z&#65533;&#65533;&#65533;1&#65533;i&#65533;&#65533;&#65533;vcZ)HJP GYc&#65533;&#65533;H&#65533; &#65533;	IM&#65533;
&#65533;p &#65533;!&#65533; 
&#65533;~f&#65533;59&#65533;pp&#65533;Do&#65533;7U&#65533;"&#65533;)}&#65533;"&#65533;&#65533;y&#65533;J&#65533;&#65533;&#65533;&#65533;&#65533;&#65533;c&#65533;&#65533;&#65533;&#65533;~d^E&#65533;&#65533;P3&#1050; 
&#65533;PT _r&#65533;&#65533;&&#65533;&#65533;&#65533;L&#1009;&#65533;&#65533;&#65533;&#65533;H&3&#65533;k&#65533; p&#65533;R&#65533;bd^P&#65533;&#65533;W&#65533;p&#369;&#65533;&#65533;&#65533;&#65533;`V&#65533;Q:9&#65533;J):&#65533;&#65533;p)
v&#65533;&#65533;&#65533;!A&#65533;gQ&#1828;*&#65533;,v&#65533;a&#65533;Q/x*&#65533;&#1442;(&#65533;%I&#65533;Fa1N&#65533;3D&#65533;R&#65533;&#65533;L&#65533;cji1&#65533;9&#65533;$s0&#65533;G&#65533;&#65533;&#577;tId&#65533;#*&#65533;&#65533;
Tbx&#65533;>&#65533;-&#65533;&#65533;@]&#65533;SP/&#65533;m&#65533;%&#1030;h&#65533;T&#65533;"&#65533;cCs&#65533;&#65533;0Po&#65533;&#65533;i0&#65533;&#65533;&#65533;&#65533;&#65533;	qVI&#65533;f&#65533;*&#65533;i&#65533;&#65533;i\&#65533;&#65533;/&#65533;$m&#65533;&#65533;y&#65533;&#65533;"&#65533;6&#65533;&#65533;&#65533;h^ &#65533;&#65533;&#65533;&#65533;&#65533;xU&#65533;&#65533;&#65533;&#65533;&#65533;a0&#65533;&#65533;&#65533;&#65533;&#65533;H&#65533;&#65533;H&#65533;5|&#65533;"Q&#65533;	6&#65533;
&#65533;Q7R0r&#65533;&#65533;Iy&#65533;gnB&#65533;X&#65533;&#65533;&#65533;W&#65533;c}&#65533;&#65533;J&#65533;eI&#65533;
\P &#65533;~&#65533;hV&#65533;&#65533;&#65533;&#65533;}z&#220;&#65533;&#65533;&#65533;&#65533;&#65533;&#65533;&#65533;&#65533;p&#65533;!&#65533;&#65533;&#65533;@;a4&#65533;A[1&#65533;&#65533;&#65533;L`&#65533;&#65533;&#65533;	&#65533;Ph\&#65533;&#65533;0&#65533;&#65533;&#65533;^&#65533;&#65533;&#65533;v&#65533;N&#65533;j&#65533;&#454;N&#65533;q&#65533;&#65533;:l&#65533;FrUa&#65533;5&#65533;v&#1044;&#65533;R*&#65533;&#143;L&#65533;9&#65533;sP&#65533;&#65533;/&#65533;,&#65533;&#65533;W&#65533;&#65533;'a&#65533;&#1201;&#65533;x&#65533;&#65533;s&#65533;5kPI&#65533;&#65533;3&#65533;t&#65533;rR&#721;&#65533;&#65533;a&#65533;s#&#65533;#B&#65533;n[,k,'g">&#65533;	pAT:e&#65533;&#65533;_g&#65533;e&#65533;bY&#65533;&#65533;]&#65533;4&#65533;&#65533;(&#65533;v&#65533;q&#65533;&#65533;&#65533;1&#65533;BV&#65533;&#65533;o&#65533;&#65533;&#65533;f&#65533;(&#65533;pg&#65533;b8!z&#65533;n&#65533;&#65533;V2&#65533;&#65533;&#65533;x&#65533;df &#1245;v&#65533;xP&#65533;J&#65533;&#65533;&#65533;u{\] 5&#65533;&#65533;&#65533;	&#65533;u&#65533;&#65533;g&#65533;t&#65533; Y&#65533;&#65533;WL&#65533;!R&#65533;]&#400;&#65533;&#65533;&#65533;T&#65533;
&#65533;p6q &#65533;o`&#65533;&#65533;&#65533;^&#65533;5-&#65533;`:&#65533;8fsF&#65533; &#65533;uhu&#65533;7a|W&#65533;X{&#65533;&#65533;&#65533;h6&#65533;&#65533;&#65533;&#65533;&#65533;5&#65533;&#65533;&#65533;0G&#144;&#65533;&#65533;xck;;Br&#65533;0D&#65533;&#65533;>&!&#65533;&#65533;kRr3Y&#65533;X&#65533;&#65533;&#65533;&#65533;(&#65533;&#65533;$QR&#65533;&#65533;&#65533;}&#65533;&#65533;J&#65533;i;&#65533;
&#65533;&#65533;j&#65533;i&#65533;&#65533;k&#65533;O&#65533;&#65533;
&#65533;f&#65533;=i@$&#1137;&#65533;A)&#65533;&#65533;@&#65533;&#65533;&#65533;&#65533;/&#65533;&#160;[Z&#65533;>&#65533;=&#65533;bh&#65533;23&#65533;&#65533;lp&#65533;&#65533;&#65533;,Q&#65533;c&#65533;,j0p&#65533;&#65533;D&#65533;&#65533;.3&#65533;u&#65533;&#65533;&#65533;
&#65533;%U'&#65533;&#65533;&#17557;^&#65533;a&#65533;&#65533;la+&#65533;+tB5&#65533;sA&#65533;c&#65533;&#65533;&#65533;&#65533;&#65533;0tu&#65533;_&#437;`FC01=c&#65533;&#65533;&#65533;0aR3&#65533;q%&#65533;&#65533;$e&#1052;(&#186;8&#65533;/&#65533;&#65533;&#65533;lW&#65533;Q&#397;&#65533;$&#65533;y&#65533;&#65533;Qh&#65533;y&#65533;&#65533;	&#65533;wP&#65533;	&#65533;j&#65533;&#65533;7@&#65533;	e&#65533;F&#65533;!&#65533;i`Yg&#65533;&#65533;&#65533;&#65533;D&#65533;W&#65533;&#65533;pl93I&#65533;&#65533;&#65533;&#65533;O&#65533;"&#65533;&#65533;!&#65533;Jd&#860;2&#65533;&#65533;&#65533;&#65533;\0&#65533;&#65533;&#65533;!&&#65533;&#65533;&#65533;&#65533;t*&#65533;&#65533;2P&#65533;4D"&#65533;E&#65533;Am&#65533;&#65533;'!r;&#65533;&#65533;Rr#&#65533;z&#65533;&#65533;&#65533;&#65533;r&#576;_&#65533;G&#65533;&#65533;&#65533;*&#780;&#49184;.&#65533;&#65533;&#65533;2&#65533;&#65533;&#65533;&#65533;<K&#65533;25&#65533;A&#65533;&#65533;&#65533;
1&#65533;f&#65533;&#65533;Oz&#65533;&#65533;&#65533;&#65533;lp&#65533;&#65533;>&#65533;S$&#65533;=&#65533;Q[&#65533;#<&#65533;&#65533;$&#65533;$&#65533;&#65533;3u&#65533;R&&#65533;&#65533;C@&#65533;&#65533;s&#65533;&#65533;rAj&#65533;kP&#65533;`
&#65533;&#65533;	&#65533;:8!&#65533;&#65533;TV&#65533;u]	&#65533;O&#65533;T&&#65533;.&#65533;&#65533;Soq&#65533;m&#65533;1<#&#65533;Bt&#65533;l&#65533;j$&#65533;?qVw&#65533;3{&#65533;o&#65533;Vrz0&#65533;j:&#65533;qm&#65533;&#65533;JcF&#65533;]L&#65533;O0&#65533;&#65533;&#65533;N=&#65533;&#65533;6[}&#65533;$R &#65533;1&#65533;2&#65533;{f&#65533;&#65533;&#65533;7&#65533;&#65533;&#65533;&#65533;&#65533;p&#65533;0 y@bH&#65533;&#65533;
iP&#65533;&#65533;*kR~/X&#1535;&#65533;&#65533;&#65533;zo&#65533;2&#65533;&#65533;&#1479;&#65533;~]&#65533;%I&#65533;&#65533;&#1209;&#65533;&#65533;"&#65533;&#781;&#65533;c@H&#65533;#F&#65533;&#65533;&#65533;!&#65533;&#65533;p&#65533;&#65533;&#65533;`o&#65533;q&#65533;&#65533;`-&#65533;B&#65533;@&#1615;&#65533;&#65533;&#65533;&#65533;cS&#65533;C&#65533;`&#65533;4&#65533;`&#65533;&#65533;&#65533;M&#65533;&#65533;&#65533; &#444;Ei)&#65533;R&#65533; '&#65533;+&#65533;b&#65533;&#65533;gO&#65533;	Uq&#65533;&#65533;1&#65533;c&#65533;&#65533;&#65533;N&#65533;&#65533;&#65533;F&#65533;5e= &#65533;&#65533;&#65533;&#65533;&#65533;&#65533;&#65533;L&#65533;&#65533;S&#65533;4;O&#65533;c&#65533;#&#65533;G&#65533;,f&#65533;t&#65533;#&#65533;b&#65533;&#65533;&#65533;M&#65533;&#65533;0
&#65533;&#65533;&#65533;&#65533;P&#65533;!*Q&#65533; b&#65533;gv
vR&#65533;_z&#65533;m&#65533;SYf&#65533;T&#65533;&#65533;t&#65533;u&#65533;s&#65533;T3=&#65533;0DOU&#65533;qP&#65533;&#65533;V&#65533;&#65533;V&#65533; &#65533;&#65533;V&#65533;&#65533;k&#1569;&#65533;y&#1555;&#65533;&#65533;u&#65533;&#65533;9&#65533;&#65533;xh};I&#65533;"&#65533;Q&#65533;&#65533;!&#65533;&#65533;D&#65533;w-&#65533; &#65533;rJv&#65533;	q0l&#65533;qZ|.m\ =#Y&#65533;z!h&#65533;~'q&#65533;&#65533;&#65533;&#65533;
&#65533;&#65533;&#65533;pE&#65533;&#65533;&#1481;&#65533;7)&#65533;&#65533;&#65533;I&#1568;l&#641;&#65533;&#335;&#65533;&#65533;&#65533;G	c&#65533;v&#65533;_R$&#65533;&#65533;!&#65533;&#65533;
&#65533;&#65533;w7&#65533;&#65533;_&#65533;&#65533;-&#672;k&#65533;$_&#65533;&#65533;%r&#65533;Z&#65533;&#65533;&#65533;`>o@&#65533;~#&#65533;U&#65533;&#65533;PV&#65533;p&#65533;9g&#65533;*&#65533;&#65533;9A&#65533;	&#65533;CI&#65533;&#65533;@J&#65533;&#65533;&#65533;&#65533;v+!fPuP&#65533;&#65533;&#65533;*&#65533;U$&#65533;&#65533;&&#65533;
&#65533;&#896;r&#65533;&#1364;&#65533;D&#65533;Ooo#&#65533;v&#65533;&#65533;&#65533;f&#65533;&#65533;@
&#65533;&#1043;7&#65533;?>&#65533;&#65533;&#65533;0
&#65533;p
5&#65533;&#948;a&#65533;&#65533;&#65533;&#65533;&#65533;&#65533;e&#65533;n.T&#65533;I5&#65533;PK/ua&#65533;&#65533;n&#65533;Al&#65533;0 w&#65533;I&#65533;uP{&#65533;*p&#65533;&#65533;&#65533;&#65533;Q&#65533;R-&#65533;eV&#65533;&#65533;&#65533;&#65533;&#65533;&#65533;/&#65533;&#65533;&#65533;//&#65533;&^u&#65533;e&#65533;&#65533;&#65533;&#481;&#65533;JK.&#65533;`&#65533;U&#65533; J&#65533;&#65533;X&#65533;Py&#65533;&&#65533;@&#65533;^&#65533;&#65533;&#65533;&#65533;c&#65533;^	S&#65533;l&#1564;9&#65533;z&#65533;&#65533;&#65533;&#65533;K&#65533;/O&#65533;&#65533;D%C&#65533;)&#65533;t&#65533;eK&#65533;1&#65533;<I&#65533;&#65533;!h&#65533;&#65533;&#65533;&#65533;FI&#65533;&#65533;&#65533;H	%&#65533;<x&#65533;i&#65533;&#65533;&#65533;K&#65533;W&#65533;&#1849;&#65533;&#65533;&#65533;&#1123;]&#65533;&#65533;"f,*^&#65533;x&#65533;&#65533;&#65533;Z9&#65533;d&#65533;J&#65533;&#65533;K&#65533;R&#65533;xz&#65533;&#65533;&#65533;&*i&#65533;F)&#65533;&#65533;&#65533;w&#65533;&#65533;)&#65533;Wd\&#65533;]&#65533;&#65533;!&#494;&#65533;&#65533;e&#65533;^&#65533;I&#65533;f&#42729;&#65533;\&#65533;5,X,MS&#65533;&#65533;&#65533;&#65533;&&#65533;9tZ&#65533;&#65533;&#65533;u&#1649;X&#65533;8&#65533;a&#838;&#65533;+b&#666;R&#65533;z&#65533;&#65533;&#65533;&#65533;S&#1220;"7&#65533;6&#65533;&#65533;T&#65533;&#65533;&#65533;K*`&#65533;&#65533;&#65533;4&#65533;&#65533;QC&#65533;y&#65533;6&#65533;.&#65533;&#65533;&#65533;&#65533;9&#65533;&#65533;a&#65533;&N6u&#65533;&#65533;a&#65533;&#65533;&#65533;&#65533;&#1385;&#65533;&#65533; &#65533;,&#65533;`&#65533;-h&#65533;&#65533;A1&#65533;&#65533;0(&#65533; &#65533;B2(&#65533;&#65533;<&#65533;&#65533;? &#65533;BX!ED`q&#65533;b aE c&#65533;&#468;&#65533;&#65533;&#65533;9&#65533;&#65533;&#1101;&#65533;&#804;f"&#65533;&#65533;&#65533;H2&#65533;$g&#65533;a$&#65533;&#65533;r&#65533;)&#65533;&#65533;r&#65533;&&#65533;l"&#65533;-&#65533;&#65533;%)&#65533;&#65533;&#65533;`&#65533;!&&#65533;aB)
*B&#65533;EN&#65533;&#65533;&&#65533;&#65533;x&#65533;&#65533;&#65533;PK&#65533;&&#65533;h&#65533;&#65533;&#65533;&#65533;&#65533;4IS&#65533;&#65533;&#65533;6&#65533;&#1252;4&#65533;&#1538;&#65533;.W*J&(&#65533;&#65533;&#65533;I7}&#138;&&#65533;&#564;O&#65533;&#1577;'}&#65533;&#65533;&#65533;&#65533;1T&#130;&#65533;&&#420;&#65533;7x&#65533;Q&#65533;O*4Y&#65533;c&#65533;pB&#65533;1&#65533;#V&#65533;p&#65533;&#65533;&#65533;&#65533;b-*&#65533;&#65533;0X&#65533;T&#65533;1&#65533;&#65533;bb;,&#65533;7&#65533;"S0)&#65533;&#65533;&#65533;&#65533;&#65533;&#65533;&#65533;&#65533;&#65533;&#65533;&#33675;/&#65533; E&#1830;&#65533;YFO&#65533;[M5:zYG&#65533;&#65533;&#150;As&#38607;5:p&#65533;7&#65533;d&#65533;&#65533;7&#65533;6f&#65533;e&#65533;	&#46955;&#65533;D&#65533;7&#65533;H&#65533;&#65533;Z&#65533;ig&#65533;X0&#65533;j:&#65533;TS5&#65533;&#65533;.&#65533;&#65533;&#65533;n&#65533;&#65533;&#65533;S&#65533;>F&#65533;&#65533;&#65533;]&#65533;b&#65533;59&#9219;&#65533;&#65533;x&#65533;d) {&#65533;&#65533;&#65533;!D&#65533;BLP,`&#65533;&#65533;&#65533;.&#65533;p&#65533;&#65533;&#65533;0&#65533;D&#65533;&#65533;&#65533;&#65533;&#65533; DJL&#65533;Dcd&#65533;E^&#65533;b&#65533;an&#65533;&#65533;,0&#65533;K&#65533;&#65533;.T&#65533;K-c&#65533;)&#65533;&#65533;&#65533;&#65533;H,&#65533;D&#65533;&#65533;&#65533;qT&#65533;J&#65533;o\I,&#65533;&#65533;&#65533;`6O&#65533;&#65533;&#65533;&#65533;&#65533;O<&#65533;c&#65533;.H&#65533;&#65533;&#65533;dc&#1172;&#65533;1+}Cc&#65533;y&#65533;4gI&#65533;b&#65533;&#65533;=&#65533;&#65533;t&#65533;	&#65533;V&#65533;0&#65533;&#65533;&&#65533;T&#65533;&#65533;oMeJ	&#65533;&&#65533;&#65533;&#65533;&#65533;IK&#65533;&#65533;&#65533;k&#65533;&#65533;&#65533;.&#65533;&#65533;xc&#65533;&#65533;!&#65533;8&#65533;&#65533;&#280;&#65533;&#65533;!&#65533;&#65533;&#65533;!&#65533;F&#65533;&#65533;:&#65533;&#65533;&#65533;&#65533;qGO&#65533;&#65533;&#65533;P&#65533;IF2&#65533;&#65533;/OD&#65533;%&#65533;&#65533;+&#65533;r&#65533;f&#65533;&#65533;&#65533; &#65533;uP&&#65533;&#65533;8&#65533;'&#65533;&#65533;&#65533;&#65533;&#65533;&#65533;d
e&#65533;A&#65533;d&#65533;&#65533;&#65533;&#65533;:&#1681;&#65533;&#65533;B&#65533;ts&#65533;a&#65533;hEr(&#65533;ah&#65533;&#65533;/T&#65533;UpFu&#65533;!&#65533;&#65533;&#65533;&#65533;t&#65533;	Q8&#65533;73&#65533;,l&#65533;&#65533;&#65533;6&#65533;&#65533;&#65533;&#65533;&#1089;&#65533;&#65533;Ck~4&#1360;&#65533;o&#65533;&#65533;B&#65533;&#1920;!62HAMS&#1027;&#65533;eMiQ&#65533;"&#65533;&#65533;&#65533;ke#&#65533;&#65533;V@&#65533;&#65533;&#65533;&#65533;,&#65533;&#65533;l47&#65533;&#65533; Fu&#65533;&#65533;&#65533;
&#65533;-q&#65533;q&#65533;&#65533;&#65533;J&#65533;&#65533;#&#65533; Gv&#65533;[&#65533;'8OB&#65533;HWB&#65533;)&#65533;8&#65533;bsh&#65533;&#65533;&#1958;&#65533;8ky&#65533;&#65533;&8&#65533;&#65533;7&#65533;&#65533; qy&#65533;&#65533;&#65533;Y$&#65533;.,f0:&#65533;(by&#65533;)\QMES&#65533;&#65533;T&#65533; &#65533;&#65533;pM
&#65533;Jx"&#65533;Qb&#65533;&#65533;&#65533;&#65533;&#65533;&#65533;4&#65533;&#65533;)M9F^&#65533;&#65533;Y&#65533;"i&#65533;&#380;&#65533;&#65533;&#65533;&#1642;1+KK(&#65533;@w$cG&#65533;&#65533;"
v&#65533;cwdEZ&#65533;&#1367;.P&#65533;&#65533;xX,4&#65533;(0&#65533;&#65533;&#65533;(2&#65533;&#65533;&#65533;&#65533;b&#65533;A&#65533;&#65533; &#65533;w(M&#65533;G&#65533;&#65533;&#65533;	&#65533;&#65533;l&#65533;1f&#65533;&#65533;p&#65533;r&#65533;#&#65533;p/&#65533;&#65533;p&#65533;&#65533;+&#65533;A~Y/&#65533;&#65533;Q&#65533;&#65533;&#65533;u&#65533;d&#65533;A&#65533;&#65533;(&#65533;G&#65533;5&#65533;&#65533;"(FQ&#65533;Z&#65533;&#65533;&#65533;&#65533;{&#65533;z&#65533;&#65533;lo&#65533;&#65533;[w&#65533;6&#65533;7&#65533;&#65533;&#65533;&#171;&#65533;&#65533;&#65533;4 j	&#65533;&#65533;&#65533;&#65533;6&#65533;q&#65533;k|&#768;]&#65533;&#65533;!&#65533;&#65533;lAL&#65533;&#65533;1&#65533;n$&#65533;[V&#65533;&#65533;&#65533;&#65533;O&#65533;&#65533;4Z/&#65533;pUr&#65533;&#65533;lt&#65533;&#273;&#65533;p&#65533;&#65533;[(&#65533;t&#65533;&#65533;&#851;Q&#65533;I&#65533;&#65533;
&#65533;&#65533;n&#65533; .'&#65533;@K&#65533;dyw&#65533;&#65533;,&#65533; &#65533;!D
o&#65533;+&#65533;&#65533;9(&#65533;!&#65533;X&#499;<&#65533;&&#65533;&#65533;"Mp&#65533;&#65533;&#65533;,&#65533;&#65533;u&#65533;&#65533;&#65533;&#65533;y&#65533;.a&#65533;fp&#65533;p&#65533;I)&#65533;&#65533;xk&#65533;J&#65533;@	r&#65533;&#65533;z&#65533;I&#65533;^")&#65533;!WC&#65533;2&BY1E&#1674;&#65533;x&#65533;W&#65533;cMe&#65533;` _&#65533;&#65533;?q&#65533;&#65533;d&#65533;E&#65533;&#65533;8H&#65533;,R!&#1221;&#65533;1&#65533;{ao&#65533;&#65533;B+&#65533;q&#65533;&#65533;<l&#65533;|&#65533;~&#65533;&#65533;&#65533;&#65533;1'&#65533;&#65533;t&#65533;:&#65533;B&#304;H'4&#65533;c5&#65533;&#65533;`&#65533;)&#65533;&#65533;&#65533;/&#65533;&#65533;L;&#65533;A&#65533;p9&#65533;&#65533;
P&#65533;V%&#65533;:&#65533;)C	&#65533;S&#65533;:&#65533;&#65533;>&#65533;&#65533;2&#65533;&#65533;&#65533;9&#65533;F&#65533;I&#65533;s&#65533;P&#65533;&#65533;)&#65533;&#65533;	&#65533;L&#65533;!&#65533;&#65533;&#65533;i~U &#65533;&#65533;46V&#526;t&#65533;&#65533;&#65533;&#65533;XG=z&#65533;&#65533;-dSDY&#65533;m&#65533;&#65533;&#65533;&#65533;##	9S&#65533;&#65533;&#65533;&#65533;&#65533;&#65533;&#65533;&#65533;&#65533;&#65533;&#1126;&#65533;6&#65533;&#65533;&#65533;A&#65533;8O&#65533;&#1315;=e)g&#65533;$(&#65533;N&#65533;$&#65533;0f4&#610;&#65533;&#65533;M&#65533;&#65533;)&#65533;&#65533;a&#65533;&#1029;\&#65533;:mB&#65533;&#65533;(Q&#65533;&#65533;&#65533;&#1964;&#65533;&#65533;&#65533;&#307;&#65533;2VDy*1	&#65533;&#65533;&#65533;7u&#65533;&#65533;$&#65533;.o&#65533;&#65533;&#65533;&#65533;9i&#1459;&#65533;&#65533;L&#65533;&#1036;&#65533;&#65533;&#65533;LZ&#65533;&#65533;&#65533;A)&#65533;a!&#65533;&#65533;o&#65533;&#65533;eL,|J&#65533;E'&#65533;&#65533;&#65533;&#65533;&#65533;9C&#65533;&xX&#65533;&#65533;&#65533;&#65533;+6!?j&#65533;&#65533;[l&#65533;;b&#65533;&#65533;&#65533;aHi E&#65533;lX&#65533;h` &#65533;@&#65533;0&#65533;Pl&#65533;`p3&#65533;@&#65533;_&#65533;&#65533;&#144;k&#65533;&#65533;Ppb&#65533;&#65533;&#65533;&#198;&#65533;S&#65533;&#65533;]&#65533;&#65533;pb&#65533;&#65533;!]&#65533;th&#65533;[S&#65533;&#65533;&#65533;&#65533;%&#65533;f&#65533;&#65533;&#65533;}&#65533; &#65533;M&#65533;&#65533;&#65533;&#65533;B&#65533; w&#65533;&#65533;e&#65533;R&#65533;K&#65533;&#65533;&#65533;54^&#65533;) &#1094;&#65533;&#65533;&#65533;&#65533;	6Br<&#65533;E&#65533;&#65533;L&#65533;(&#65533;&#65533;m[&#65533;@&#65533;Z&#65533;&#36016;&#65533;&#65533;&#65533;YkOz&#65533;&#65533;&#539;\fg@&#65533;P&#65533;&#65533;H6&#65533;u}]m&#65533;S&#65533;6&#1320;>\&#65533;
&#65533;&#65533;&#65533;&#65533;1&#65533;X&#65533;Bs &#65533;&#65533;&#65533;	_c&#65533;&#65533;&#65533;,D~&#65533;&#65533;GT&T&#65533;&#65533;
i&#65533;&#65533;9&#65533;B7[&#65533;*&#65533;&#468;&#65533;o]&#65533;C-H&#65533;O=&#65533;&#65533;&#65533;D6&#65533;%&#65533;aV&#65533;&#65533;&#190;&#65533;}=JB&#65533;R_&#65533;Q&#65533;:&#65533;&#65533;&#65533;&#65533;YQ2O&#1028;Nh&#65533;%&#65533;&#65533;&#65533;	&#65533;&#65533;0M&#65533;&#65533; ?&#65533;&#65533;&#65533;&#65533;R&#65533;&#65533;	:I&#65533;&#65533;!P88&#65533; &#24590;!&#65533;&#65533;5&#65533;&#65533;d8ap&#65533;*&#65533;&#30267;4h&#65533;|Q&#65533;&#65533;x&#65533;&#65533;&#65533;8&#1563;&#65533;&#65533;F&#65533;&#65533;&#65533;&#1540;&#65533;&#65533;:&#65533;P&#65533;&#65533;I8~OP&#65533;P&#1029;dh&#65533;&#65533;&#65533;:&#65533;p&#65533;3&#65533;;&#65533;A&#65533;&#65533;&#65533;h&#936;&#65533;803&#65533;F&#527;:!&#65533;&#65533;&#65533;&#65533;G); 4&#65533;&#65533;q&#65533;'&#65533;&#65533;4&#65533;"X&#65533;&#65533;q&#65533;3<94&#65533;&#65533;&#65533;0,&#65533;&#65533; ?&#65533;
&#65533;
&#65533;&#65533;@&#65533;&#65533;L3&#65533;A:&#65533;C$P&#65533;&#65533;&#65533;P&#65533;H:%&#65533;&#65533;&#1515;&#65533;&#65533;:&#65533;#&#65533;$Q&#65533;&#65533;{&#65533;,&#65533;&#65533;0E&#65533;&#65533;5&#1779;&#65533;&#65533;&#65533;u&#65533;8&#1573;Mp%&#65533;&#65533;&#65533;&#65533;/&#65533;&#65533;&#65533;2&#1088;&#65533;0&#65533;XP&#65533; &#65533;P&#65533;&#65533;&#65533;x&#65533;` c&#65533;b&#65533;&#65533;&#1078;&#65533;&#65533;	,&#65533;&#65533;@3&#65533;&#65533;^&#65533;3(&#65533;.`&#65533;8&#65533;*&#593;Y&#65533;&#65533;O&#65533;&#65533;+&#65533;1&#65533;(&#65533;&#65533;&#65533;i&#65533;c&#65533;&#65533;&#65533;&#65533;&#712;w&#65533;&#65533;z&#65533;&#65533;&#65533;;o&#65533;&#65533;	&#65533;cP&#65533;&#65533;&#65533;&#65533;&#65533;&#65533;'
&#65533;}&#1166;1&#65533;b&#535;c("3&#65533;XV&#65533;MX&#65533;&#630;R&#65533;*L&#65533;s&#65533;&#652;5&#65533;&#65533;&#65533;J!&#65533;&#65533;&#65533;A`&#65533;i8&#65533;&#65533;&#65533;A&#65533; &#65533;4&#65533;W&#65533;&#65533;&#65533;c U &#65533;L&#65533;F!&#65533;&#65533;&#65533;&#65533;&#65533;q&#65533;l&#65533;C&#65533;Sh&#65533;N&#65533;F&#65533;&#65533;&#65533;A)&#65533;!&#65533;&#65533;&#65533;;#&#65533;&#65533;&#65533;&#65533;&#65533;8&#65533;2&#65533;&#65533;&#65533;AC&#65533;A&#65533;&#65533;Y &#65533;&#65533;&#65533;*,&#65533;&#65533;
	&#65533;F&#65533;&#65533;&#65533;&#65533; &#65533;9&#65533;&#65533;&#65533;&#65533;<&#898;&#65533;&#65533;&#65533;&#65533;q&#65533;Q&#65533;&#65533;V&#65533;&#65533;&#580;&#65533;&#697;T&#65533;&#375;y&#65533;Z&#65533;wd&#65533;Q<&#65533;&#65533;&#65533;&#65533;&#65533;+9&#65533;&#65533;&#65533;&#65533;7x` &#65533;&#65533;`M&#65533;&#65533;?!J_&#1586;d D_&#65533;m&#65533;&#65533;``&#65533;&#65533;&#65533;&#65533;-&#65533;Fnb=&#1126;1&#65533;&#65533;&#65533;0&#65533;&#65533;&#65533;:`?&#65533;7&#65533;[&#377;&#65533;1&#65533;&#65533;&#65533;r&#65533;&J9 &#65533;&#65533;&&#65533;&#65533;#&#65533;&#65533;&#65533;&#65533;&#65533;&#1102;4&#65533;4&#65533;&#65533;h+&#65533;&#65533;._`&#65533;a &#65533;&#65533;&#65533;&#65533;
&#65533;&#49877;&#65533;&#65533;&#65533;l*&#65533;&#65533;a8&#65533;0&#65533;&#65533;&#65533;C/&#65533;)&#857;&#65533;&#65533;&#65533;C5&#65533;a&#65533;Bz&#65533;&#65533;p&#65533;6X&#65533;&#65533;&#65533;b&#65533;&#65533;&#65533;I&#65533;{:&#65533;_(&#65533;&#65533;&#65533;*&#65533;&#65533;`F&#65533;&#65533;&#65533;M&#65533;&#65533;&#65533;19&#65533;,22;&#65533;5@&#65533;](&#65533;N`&#65533;&#65533;&#65533;&#65533;<,&#65533;&#65533;>&#65533;0&#65533;;_&#65533;&#65533;38"P&#65533;
&#65533;+&#65533;<&#65533;4&#65533;&#65533;&#339;<:b<I&#65533;&#65533;&#65533;&#65533;&#65533;&#65533;&#65533;*Li&#65533;&#1091;&#65533;&#65533;Q&#65533;E&#65533;&#65533;Cz&#65533;&#65533;
M&#970;&#65533;:eE&#65533;R&#65533;&#65533;EH&#65533;D&#65533;
5&#65533;L&#65533;SA&#65533;&#65533;&#65533;'&#65533;&#65533;&#65533;&#65533;`&#523;&#65533;X&#65533;0ydp
b><e&#65533;]8(&#65533; &bP&#65533;t&#65533;&#65533;&#65533;.&#65533;&#65533;&#1190;m&#65533;&#65533;&#65533;&#65533;&#65533;H&#65533;&#65533;+&#65533;&#65533;U&#65533;W&#65533;*&#65533;&#65533;&#65533;7J&#65533;	&#65533;&#65533;0@&#65533;P	'&#65533; &#65533;(x&#65533;&#65533;
!aP7y&#65533;&#65533;,(O&#65533;&#65533;&#65533;H&#65533;&#65533;`&#65533;pT*&#65533;&#65533;&#65533;0&#65533;&#65533;,&#65533;&#65533;&#65533;oM&#65533;9p&#65533;&#65533;@&#65533;&#384;&#65533;{&#65533;ex5&#65533;&#65533;P&#65533;&#1320;&#65533;&#65533;S&#65533;&#65533;0&#588;&#65533;P&#65533;&#65533;`&#65533;Q&#65533;!&#65533;&#65533;&#25347;:&#65533;q&#65533;2a &#65533;Y&#65533;&#65533;&#65533;&#65533;&#65533;&#65533;	&#65533;H&#65533;^#"&#65533;&#65533;&#65533;1&#65533;#2;38&#65533;L&#65533;o&#65533;X&#65533;~"&#65533;&#65533;&#65533;&#65533;/&#65533;X&#65533;"&#65533;&#65533;<&#65533;S&#65533;&#65533;&#65533;&#65533;&#65533;&#65533;Ca&#65533;8j&#65533;&#65533;Ji&#65533;G$&#65533;I\&#65533; ,@&#65533;&#65533;<&#1680;&#65533;K3&#65533;ALP&#65533;=&#65533;&#65533;PlS&#65533;&#65533;Q&#65533;,&#65533;&#65533;V&#65533;&#65533;w&#65533;&#65533;&#65533;&#65533;=&#65533;S&#65533;&#65533;EF&#65533;4]&#65533;%&#1602;&#65533;&#65533;&#65533;&#65533;#6&#65533;&#65533;c@&#65533;X&#65533;&#65533;&#65533;8J&#65533;&#65533;&#65533;T{aS&#65533;{r&#65533;&#65533;&#65533;8?p&#1830;&#65533;&#65533;&#65533;G)	t*&#65533;u:'&#65533;:&#65533;V,M&#65533;&#65533;(&#1647;&#65533;&#65533;J&#65533;0&#65533;&#504;{Iy&&#65533;&#65533;&#65533;wra&#65533;&#65533;&&#65533;X@&#65533;N&#65533;&#65533;&#65533;&#65533;&#1563;%20e8&#65533;dP6@&#65533;i&#65533;'`&#65533;wh&#65533;`P&#65533;&#65533;&#65533;&#65533;&#65533;&#65533;&#33506;II&#65533;h&#65533;&#65533;&#65533;&#65533;mq&#1911;&#65533; :&#65533;a&#65533;&#65533;+3*J&#65533;:|&#65533;a`&#671;"F&#65533;^&#65533;a&#65533;N&#65533;"R&#65533;.8&#65533;L&#65533;&#65533;&#65533;&#65533;&#234;"&#65533;&#65533;`&#65533;&#65533;%&#65533;6&#65533;&#65533;] &#65533;_X&#65533;2&#65533;&#65533;(&#65533;Q5A&#65533;3&#65533;&#65533;&#65533;t&#65533;2&#65533;)&#848;CS&#65533;3&#65533;&#65533;&#316;&#65533;D&#65533;<Hs&#65533;&#65533;L&#555;&#65533;KLZ&#65533;&#65533;DA&#65533;&#65533;&#65533;&#65533;Wl&#65533;Z?%&#340;85&#65533;
&#65533;EZ&#65533;&#65533;eQt&#65533;85A&#65533;&#65533;C&#65533;&#65533;&#65533;&&#65533;&#65533;&#65533; &#65533;`&#65533;T_&#65533;&#65533;7&#65533;&#65533;g;&#65533;'&#65533;&#65533;a`&#65533;`8&#65533;4YP&#65533;J&#65533;`'&#65533;&#563;&#65533;&#65533;<&#65533;&#65533;&#65533;&#65533;&#65533; &#65533;! &#65533;!&#65533;G(1%S&#317;!&#65533;1&#65533;/}&#65533;&#65533;&#65533;]'&#65533;&#65533;&#65533;&#65533;3&#65533;-&#65533;!&#65533;&#65533;&#65533;Y&#65533;&#65533;v&#65533;&#65533;&#65533;&#65533;&#65533;4&#65533;xHM&#65533;a&#65533;&#581;&#65533;&#58423;V&#560;*&#65533;&#65533;&#65533;' y&#65533;e&#65533;&#65533;&#65533;@>+`&#65533;&#65533;AoF &#65533;Y!&#65533;`&#65533;7&#65533;&#65533;P*c&#65533;b5&#65533;&#65533;/`&#65533;S8&#65533;w&#65533;I&#65533;&#65533;3&#65533;&#65533;IxR&#65533;&#65533;&#65533;&#65533;&#65533;&#65533;&#600;2&#65533;&#65533;&#65533;&#65533;&#65533;&#65533;p0x&#65533;&#65533;&#65533;&#65533;&#65533;&#65533;&#65533;6+&#65533;&#20112;jq&#65533;&#65533;&#65533;=M&#65533;&#65533;8&#65533;:&#65533;* &#65533;&#65533;&#65533;&#65533; E3&#65533;&#65533;&#65533;&#730;m &#65533;&#65533;K&#65533;&#65533;:&#1178;&#65533;&#65533;&#65533;.&#65533;D&#65533;s&#65533;L&#65533;&#65533;I&#65533;&#65533;sEB$&#65533;&#636;&#65533;&#65533;&#65533;&#1035;&#65533;&#65533;9&#65533;P&#65533;&#65533;&#1452;&#65533;<O&#65533;&#65533;5&#65533;e&#65533;\|&#65533;&#175;&#65533;&#65533;&#1281;&#65533;&#65533;&#65533;b&#65533;&#1611;&#65533;CXa&#65533;.&#65533;&#65533;&#1565;.S_x&#65533;Ypib&#65533;&#65533;&#65533;"&#65533;&#65533;&#65533;L&#65533;&#65533;*GR&#65533;b.0&#65533;-&#65533;&#65533;S&#65533;&#65533;:&#65533;t=T&#65533;&#65533;&#701;&#65533;;&#65533;&#65533;<p$&#65533;Z8&#65533;*//1&#65533;7X
e &#65533;&#65533;.x&#65533;&#65533;[&#65533;&#65533;d&#65533;_&#65533;
&#65533;p B&#65533;&#584;_&#65533;&#216;&#65533;F(&#65533;|&#65533; c&#65533;&#65533;&#65533;(&#65533;=&#65533;&#1577;&#65533;&#65533;&#65533;&#65533;&#65533;)&#65533;ve&#65533;P#*`rh)&#1712;&#65533;&#65533;H&#65533;\&#65533;&#22026;'&#65533;h&#65533;&c&#65533;Z0&#65533;&#65533;&#65533;9`&#65533;h&#65533;c &#65533;&#65533;
&#65533;&#65533;&#65533;0f^&#65533;i&#65533;&#65533;&#65533;&#65533;<K&#65533;B&#65533;&#65533;a&#65533;&#65533;*`&#65533;&#65533;^&#65533;iL&#65533;&#1339;:&#65533;&#65533;&#65533;,@&#65533;&#65533;z&#65533;&#65533;&#65533;+EK&#65533;D&#65533;&#65533;&#65533;&#730;&#65533;&#65533;&#65533;9&#65533;&#65533;&#65533;Z
&#65533;&#65533;&#65533;i&#65533;@r`a6=&#65533;C&#65533;&#65533;&#65533;4&#65533;&#65533;LU&#65533;&#65533;&#65533;&#65533;&#65533;&#65533;&#65533;&#65533;&#65533;tj&#65533;d&#65533;&#65533;&#65533;&#65533;E&#65533;&#65533;@&#65533;&#65533;&#65533;`&#65533;&#65533;ST`&#65533;&#65533;`3b&#65533;	`&#65533;&#65533;&#65533;&#139;S&#65533;W&#65533;Vx&#65533;&#65533;(&#65533;U:&#65533;&#65533;&#65533;&#65533;:x&#65533;m&#65533;&U&#65533;&#65533;-&#65533;&#65533;&#65533;~=&#65533;&#65533;=$J&#65533;&#65533;&#65533;&#65533;I&#65533;c&#65533;P&#65533;Z&#65533;,P&#65533;Ia&#65533;s&#65533;&#65533;,mah&#65533;vXPX`!X&#65533;&#1886;&#65533;T&#65533;&#65533;Wx&#65533;m&#65533;&#65533;u&#65533;&#65533;8&#65533;&#65533;&#65533;&#65533;T;0&#65533;&#65533;&#65533;8&#65533;&#65533;X&#65533;6&#65533;&#65533;&#65533;p&#65533;}&#65533;#&#65533;&#1563;&#38915;&#65533;8fj"&#65533;&#65533;&#65533;'_~7&#65533;&#65533;Q&#65533;&#65533;%"M&#65533;|&#65533;&#65533;iV&#65533;&#65533;&#65533;&#65533;&#65533;&#65533;&#65533;&#65533;&#65533;2B&#65533;&#65533;&#65533;&#65533;&#65533;#l&#65533;&#65533;&#65533;0&#65533;&#65533;]&#65533;P/&#65533;=?&#65533;;
&#65533;^&#65533;w&#65533;&#65533;&#65533;z&#65533;&#65533;&#65533;&#65533;&#65533;&#65533;&#65533;g&#65533;K&#65533;&#65533;&#65533;&#65533;~&#65533;&#65533;IL&#65533;G$&#65533;&#314;4&#65533;&#65533;,6=$&#65533;u&#65533;(&#65533;&#65533;&#65533;&#842;&#65533;(Y&#62334;&#65533;6&#65533;u&#65533;>$O&#65533;Z&#65533;&#65533;hPt&#65533;H&#65533;=Lj.&#65533;a*P&#65533;&#65533;[&#1989;&#65533;<&#65533;x&#65533;&#65533;&#65533;&#65533;K}&#65533;?*!}&#65533;I&#65533;&#65533;&#65533;Q	m:T@&#65533;s&#65533;&#445;&#65533;A&#65533;!&#65533;&#65533;&#65533;&#65533;(I&#65533;&#65533;co&#65533;&#65533;s&#65533;&#321;&#65533;&#65533;&#65533;&#65533;&#65533;3&#65533;,#HM&#65533;&#65533;u&#65533;&#65533;X(&#65533;&#65533;&#65533;:0&#65533;{&#65533;&#1147;&#65533;]&#65533;&#65533;0&#65533;`	n&#65533;&#65533;(h'&#14019;&#65533;&#65533;&#65533;&#65533;m&#65533; &#65533;#)`&#65533;#&#1883;&#65533;:
&#65533;BRteSP&#65533;&#65533;IL+&#65533;&#65533;SH&#65533;&#65533;r&#65533;&#65533;`h&#65533;G&#65533;N&#65533;c&#1147;&#65533;+tmP=&#65533;&#65533;P&#65533;%&#65533;&#65533;i=3&#65533;U&#65533;}&#65533;1n&#65533;Z&#65533;&#65533;&#65533;&#65533;&#65533;&#12161;A&#65533;&#65533;,&#65533;Y&#65533;&#65533;#I,4&#65533;Z<<6J&#65533;&#65533;&#65533;#&#65533;5L&#65533;E&#65533;&#65533;uA&#65533;v&#65533;)h&#65533;&#65533;&#65533;6%p&#1682;V&#65533;&#65533;9&#65533;&#65533;cZ&#65533;&#65533;P&#65533;u&#65533;&#65533;&#65533;\&#65533;!&#65533;5&#65533;Mi&#65533;O&#65533;hM&#65533;&#65533;&#65533;X&#568;4&#65533;O(>&#65533;&#65533;XpAF&#65533;u0&#65533;VP&#65533;0&#905;&#65533;	|G&#65533;&#65533;&#65533;&#65533;&#65533;Q&#65533;T&#65533;&#818;w&#65533;z&#65533;|&#65533;w;n&#65533;G&#65533;&#65533;&#65533;	j/y6&#65533;N&#65533;&#65533;&#65533;&#65533;a&#65533;888x@&#65533;e&#65533;x0&#65533;7&#65533;&#65533;&#65533;&#65533;&#65533;4&#65533;^&#65533;&#65533;&#65533;`&#65533;&#65533; &#65533;(&#65533;&#65533;&#65533;b&#65533;r&#65533;&#65533;&#65533;&#65533;tQ&#65533;&#65533;2&#65533;Oi&#65533;PI&#65533;&#65533;&#65533;&#65533;4j&#65533;&#785;5L&#65533;/\&#65533;|&#65533;&#1157;&#65533;&#65533;/&#65533;&#65533;&#65533;s&#65533;n&#65533;&#65533;c&#65533;|&#65533;&#65533;i#F&#65533;&#65533;&#65533;k&#65533;R&#65533;0U&#65533;Lm&#65533;%'M(&#65533;&#65533;L&#65533;%&#65533;4^&#65533;"&#65533;&#65533;&#65533;&#65533;^&#65533;<&#65533;)E&#65533;&#65533;&#65533;`xV&#65533;&#65533;&#65533;i(9&#65533;"&#65533;&#581;&#65533;(Y&#65533;by&#65533;
&#65533;.H&#65533;Hi+&#65533;
&#65533;!+Lx&#65533;`&#65533;n
`&#65533;&#65533;&#65533;B&#65533;.1&#65533;&#65533;+&#65533;p&#65533;nb&#65533;'c&#65533;&#65533;>p&#65533;!&#65533;&#65533;!D&#65533;0&#65533;b&#65533;&#65533;&#1130;E|&#65533;!l1f&#65533;&#1892;v&#65533;&#1585;E&#65533;&#65533;&#65533;&#65533;&#65533;&#65533;&#65533;I&#65533;&1C&#65533;&#65533;&#65533;"H?&#65533;;t&#65533;5fP2&#65533;6&#65533;&#65533;&#1499;4&#65533;
&#1580;W&#65533;&#65533;&#65533;&#65533;&#65533;j1b&#65533;&#65533;D&#65533;&#65533;I&#65533;7&#65533;&#65533;&#65533;{EE}WB&#65533;&#65533;&#338;]&#65533;ub&#65533;VT&#65533;&#65533;E&#65533;&#65533;&#65533;&#65533;X&#65533;&#65533;Fm&#65533;0[&#65533;7&#65533;uU0A	6&#65533;&#65533;S&#65533;$K&#65533;V&#65533;P&#65533;&#65533;]X\W]\&#65533;N;&#65533;mKxpD1&#65533;:-&#65533;0T&#65533;&#65533;M&#1553;&#65533;2&#65533; ]&#65533;&#65533;a&#65533;&#65533;&#65533;:&#65533;(KFuENQ&#65533;&#65533;N&#65533;&#65533;&#65533;&#65533;&#65533;A&#65533;1Q&#65533;E&#65533;&#65533;&#65533;F&#65533;B&#65533;&#65533;O&#65533;&#65533;JITD&#65533;&#65533;Z}Q#&#65533;&#65533;NG&#65533;&#163;LI&#65533;&#65533;A'&#65533;&#65533;&#65533;1&#65533;&#290;	#4&#65533;2NZUOI=&#65533;&#65533;Od5&#65533;@&#65533;T%&#65533;&#65533;TIi&#65533;UwX4&#65533;US&#65533;ZyVV&#65533;&#65533;&#65533;&#65533;ZJ&#65533;&#65533;E[T&#65533;QC&#65533;Y&#1431;z)&#65533;4P&#65533;_%8fX_y&#65533;5&#65533;b&#65533;&#65533;&#65533;X&#65533;Iv&#65533;`%x&#65533;Y	&|&#65533;&#65533;&#65533;b&#65533;Zj&#65533;}&#1436;g+&#65533;&#65533;.h&#65533;&#65533;F&#65533;u3 &#65533;&#65533;k$&#65533;6&#65533;p!&#65533;&[t&#65533;	,&#65533;r&#1005; &#65533;&#1734;&#1864;&#65533;a1&#65533;x&#65533;&#65533;&#65533;&#65533;&#65533;X&#65533;M<&#65533;'&#65533;C&#65533;'Th&#65533;,mz&#65533;E&#65533;)&#65533;&#22503;m@&#65533;_&#65533;aFu&#65533;	.&#65533;l Z&#65533;Ah&#65533;UW&#65533;&#65533;7X&#65533;&#1862;&#65533;&#65533;C&#65533;3},Q&#201;*V&#65533;&#65533;&#65533;M&#65533;&#65533;,by*r&#65533;&#65533;;&#65533;x&#65533;@>G9&#65533;&#65533;1&#65533;x&#65533;ME&#65533;&#65533;,&#65533;L&#65533;QGE&#65533;&#65533;&#428;&#65533;&#785;V]&#65533;R&#65533;&#65533;"U&#65533;@-B&#65533;&#65533;&#65533;/&#65533;$s&#65533;AB&#65533;&#65533;&#65533;t&#65533;&#1169;G[&#65533;#<&#65533;C&#65533;vl&#65533;.&#65533;&#65533;q&#65533;&#65533;'p&#65533;EF&#65533;K$&#65533;&#65533;&#65533;`&#65533;&#65533;&#65533;&#65533;e&#65533;&#65533;&#65533;e&#65533;<ZM*i&#65533;&#65533;
&#65533;XV&#65533;&#65533;S&#65533;z&#65533;&#385;U&#1323;&#65533;	v&#65533;&#65533;&#65533;&#65533;{&#65533;_vy&#65533;X_&#65533;&#65533;U-d&#65533;&#65533;Yd&#65533;i&#65533;]&#65533;&#65533;&#729;&#65533;&#65533;&#65533;&#65533;gJ&#65533;&#1324;6+ A&#65533;&#65533;	=+&#65533;&#65533;k&#65533;5&#65533;&#65533;6&#65533;&#65533;&#65533;&#65533;&#65533;	&#65533;&#65533;&#65533;&#65533;&#65533; I&#65533;F0^1(&#65533;au&#65533;&#65533;&#65533;&#65533;P&#65533;&#65533;&#65533;P&#65533;*&#65533;1X e&#65533;&#65533;&#65533;O&#65533;B&#65533;&#65533;&#65533;&#65533;&#65533;&#65533;Y
d&#65533;6&#1281;&#65533;uh&#65533;&#65533;&#65533;"&#65533;&#65533;&#65533;6&#65533;&#65533;&#65533;&#65533;T"&0CiLsu&#65533;&4&#65533;4&#65533;u&#65533;&#65533;J$&#65533;&#65533;&#65533;D&#65533;[&#65533;:&#65533;ChK&#65533;&#65533;&#1718;&#65533;v&#65533;M8&#680;&&#65533;&#65533;`&#65533;B(R&#65533;&#65533;&#65533;&#65533;&#65533;
_&#65533;"dl&#65533;&#65533;&#65533;&#65533;**T0&#65533;&#65533; /&#65533;&#400;RHB&#65533;&#65533;&#65533;&#65533;&#462;&#65533;&#1102;&#65533;&#65533;&#65533;&#65533;&#65533;&#65533; &#65533;&#65533;&#65533;&#65533;@&#65533;&#65533; ;JU&#65533;AE&#65533;&#65533;TV)&#65533;EWa!&#1373;&#65533;&#65533;* .)gy&Z&#65533;(&#65533;o)&#65533;a^v&#65533;c&#65533;Uqa-HyY&#65533;7&#65533;&#65533;&#65533;0y&#65533;&#65533;&#65533;U&#65533;&#65533;MkZ&#28363;&#65533;s&#65533;8&#65533;Z&#65533;&#65533;@&#65533;2P&#65533;qYF\&#65533;&#65533;&#65533;&#65533;.&#65533;p4&#65533;&#65533;|Wp`&#65533;/&#65533;&#65533;&#65533;&#65533; 	&#10588;&#1084;&#386;&#65533;&#65533;`3&#65533;&#65533;&#65533;(,@"\Xw&#65533;&#65533;	Y&#65533;&#65533;i&#65533;JA&#65533;P&#65533;&#65533;&#65533;f&#65533;&#65533;0>&#65533;&#65533;Y&#65533;&#65533;<&#65533;&#65533;&#65533;&#65533; 3 q&#65533;bK&#65533;`&#65533;nR?&#65533;ZJd5&#65533;Y&#65533;
b&#65533;&#8454;&#65533;&#65533;i,&#65533;N&#65533;&#65533;&#65533;&#224;4jgM&#65533;&#65533;/&#65533;&#65533;
&#65533;T&#65533;?l&#65533;#&#65533;&#65533;a&#65533;!,&#372;&#65533;/&#65533;6(;&#65533;&#65533;(&#65533;{#&#65533;F89,&#65533;h+B&#65533;&#65533;&#65533;e&#65533;-&#65533;J&#65533;2B&#65533;/&#65533;&#65533;u&#65533;<&#65533;&#660;&#65533; {bD/&#65533;&#65533;c&#65533;&#65533;&#65533; <&#65533;&#65533;
X&#65533;&#65533;lp&#65533;P&#65533;&#65533;)HE&#65533;&#65533;&#65533;&#65533;m&#65533;L&#65533;1&#65533;+&#65533;&#65533;&#65533;&#65533;v5&#65533;M&#65533;d+&#65533;&#65533;y&#65533;V&#65533;&#65533;`
7&#65533;&#65533;*&#65533;&#406;&#65533;K)&#65533;&#65533;&#65533;&#65533;D&#65533;&#65533;|@|&#65533; _&#65533;	i&#65533;&#65533;/&#65533;&#65533;n<&#65533;e&#65533;n&2&#65533;&#65533;&#65533;0&#65533;O&#65533;&#65533;&#65533;&#65533;&#65533;&#65533;&#65533;&#65533;&#65533;&a&#65533;&#65533;&#65533;B+&#65533;Q&#65533;4&#65533;&#65533;&#65533;&#65533;&#65533;/

G_&#65533;&#65533;B&#65533;3&#65533;&#65533;UgDb&#65533;&#65533;&#65533;00&#65533;m(q&#65533;CZz &#65533;&#65533;=54&#65533;/&#49172;/&#65533;l&#65533;&#65533;&#976;&#65533;i&#65533;?&#65533;i&#65533;u&#65533;&#65533;FW&#65533;?Y(&#65533;.D&#65533; 0&#65533;&#65533;&#65533;h-T&#65533;&#65533;&#65533;#&#65533;&#65533;PV&#65533;TEh&#65533;&#65533;&#65533;&#153;'G&#65533;@[X&#65533;a]lM&#65533;&#65533;&#65533;&#65533;'&#65533;"J!&#1604;&#65533;&#65533;h&#65533;(&#65533;&#65533;n&#65533;
&#61826;&#65533;&#65533;(\(&#65533;&#65533;+&#65533;v &#65533;&#65533;!UR
R&#65533;S.&#65533;{&#65533;.~&#65533;&#65533;&#65533;
&#65533;&#65533; &#65533;&#65533;p&#65533;&#65533;&#65533;?&#65533;&#65533;&#65533;4&#65533;7&#65533;M7%&#65533;>Y&[&#65533;&#65533;%+V0&#723;&#65533;3&#65533;al)j&#65533;&#65533;&#65533;&#65533;< IA&#65533;vb&#65533;{&#65533;&#65533;k/&#65533;R'`&#65533;&#65533;&#65533;&#228;&#65533;&#65533;
&#65533;x&#65533;&#65533;>&#65533;T&#65533;&#65533;W&#65533;&#65533;&#65533;?&#65533;&#65533;7&#65533;&#65533;y&#65533;&#65533;&#65533;%&#65533;5&#65533;9`&#65533;&#65533;&#65533;&#65533;&#65533;`&#65533;&#65533;&#65533;P$&#778;F&#65533;O&#65533;&#65533;MQA&#65533;'v`&#65533;
&#65533;&#65533;Aa&#65533;&#65533;!1&#65533;&#65533;&#65533;1&#65533;;&#65533;"S&#65533; 5&#1708;&#65533;&#65533;V&#65533;&#65533;&#65533;X&#65533;!&#65533;?&#65533;B&#65533;o &#65533;&#65533;&h3&#65533;B&#65533;&#65533;&#65533;	m&#65533;&#65533;x&#65533;F&#65533;#ge;%&#65533;&#65533;'&#1585;&#65533;R&#65533;&#65533;s&#65533;&#65533;&#65533;&#1688;&#65533;M&#65533;&#65533;r&#65533;&&#65533;&#65533;&#65533;&#65533;&#65533;s&#65533;7&#65533;h&#65533;L&#65533;J"&#65533;&#65533;&#65533;PE&#65533;&#533;JIK&#65533;&#65533;A8&#65533;\h&#65533;#&#65533;&#65533;&#65533;)b&#65533;&#65533;v9&t&#65533;(ZQ&#65533;Ec&#65533;&#65533;&#65533;[&&#65533;xS&#65533;OP8V&#65533;&#65533; &#65533;|&#65533;AC1&#1241;&#65533;&#65533;Td,&#65533;&#65533;&#65533;&#1504;`Q&#65533;&#65533;`&#65533;r?&#1780;&#65533;&#65533;&#65533;'&#65533;&#11269;`&#65533;s|&#65533;&#65533;&#65533;w0l&#65533;|&#65533;&#65533;&#65533;&#65533;<&#65533;g&#65533;&#65533;Q\%&#65533;&#65533;&#65533;&#65533;&#65533;&#65533;&#65533;+&#65533;&#65533;	&#65533;	H&#65533;m&#65533;P&#65533;` C}&#65533;&#65533;U&#65533;&#65533;&#65533;&#65533;S0&#65533;&#65533;7aF&#65533;Pu&#65533;&#65533;S&#65533;`aR0C&#65533;&#65533;&#65533;?&#65533;	i&#65533;Dx:&#65533;&#65533;&#65533;&#65533;Gk&#65533;&#65533;iS&#65533;'w&#65533;?9A&#65533;3T&#65533;&#65533;&#65533;&#65533;&#65533;g&#65533;&#65533;	&#65533;+&#65533;&#65533;&#65533;84&#65533; &#65533;&#65533;&#65533;&#65533;&#65533;YH&#65533;&#65533;H&#65533;&#65533;v (&#540;}&#65533;	,&#65533;C0&#65533;Sh&#349;&#65533;&#65533;L&#65533;&#65533;D]{&#65533;&#65533;&#65533;&#65533;W\[D&#65533;&#65533;&#65533;1	&#65533;&#65533;&#65533;^&#65533;&#65533;&#65533;&#65533;M&#65533;&#65533;&#65533;&#65533;C&#65533;|&#65533;(S&#65533;&#65533;&#1464;&#65533;1<&#65533;&#1633;.@&#65533;2l&#65533;8&#65533;C,&#1550;P&#65533;&#65533;&#65533;T&#65533;Z&#65533;]Yd&#486;^X&#65533;&#65533;TR&#65533;$&#65533;A&#65533;dS&#65533;=&#65533;X@&#1254;&#65533;&#65533;&#65533;&#65533;&#65533;E0&#65533;&#65533;'d^&#65533;&#65533;&#65533;xva_&#65533;&#65533;a&#65533;S&#65533;&#65533;;5@<&#65533;&#370;&#65533;^elFexK&#65533;&#65533; @T&#59723;j&#65533;&#65533;AQsp&#65533;l P&#65533;G&#65533;&#65533;&#65533;Fl&#65533;&#65533;LD&#65533;g&#65533;Fs`"pl&#65533;=&#65533;t&#65533;&#65533;&#65533;D&#65533;&#65533;Aq&#1098;&#65533;t&#65533;&#65533;tU&#65533;5&#65533;EA&#65533;q&#65533;-&#65533;Y&#65533;&#65533;R&#65533;K&#65533;	Wn&#65533;p&#65533;&#65533;lm &#65533;&#1856;&#65533;&#65533;t&#65533;_5&#65533;C ^&#65533; &#65533;&#65533;G&#65533;"Y&#65533;&#65533;\&#65533;&#65533;&#65533;+&#65533;0D&#65533;xJ&#1945;&#65533; hDA^&#65533;&#65533;;&#65533;&#65533;&#65533;&#65533;M&#65533;\	&#65533;1&#65533;&#65533;2&#65533;&#157;\O&#65533;#&#65533;&#65533;I&#65533;A<&#65533;S&#65533;&#65533;&#65533;A(*&#65533;&#65533;%IN/l&#65533;2&#65533;+&#65533;\&#65533;J&#65533;&#65533;&#65533;)&#65533;.&#65533;9T&#65533;&#65533;T &#65533;&#65533;&#65533;&#65533;6Hr&#65533;E&#1806;UxE&#65533;|&#65533;&#65533;6qY<&#65533;VT&#65533;L&#65533;H-&#65533;&#65533;&#65533;d&#65533;&#65533;&#65533;&#65533;d&#65533;Z&#65533;&#65533;&#65533;9K&#65533;%K`&#65533; "b<&#65533;&#65533;x V&#65533;z&#65533;&#65533;&#65533;&#1349;&#65533; &#65533;&#65533;&#65533;&#65533;&#1333;T&#65533;&#65533;&#65533;&#65533;q&#65533;(&#65533;&#65533;r&#65533;FFU['&#65533;}&#54010;&#65533;W &#65533; m`&#65533;&#65533;&#65533;&#65533;v  &#65533;I&#65533;&#65533;U&#65533;&#65533;&#387;x&#65533;uT&#65533;&#65533;%Y)&#65533;&#65533;&#65533;&#65533;Q&#1606;&#65533;Y1&#65533;]&#65533;4&#65533;1&#65533;3
&#65533;,TK &#65533;&#65533;&#65533;&#65533;	H&#65533;\h&#65533;&#65533;&#65533;&#65533;&#65533;0&#65533;&#65533;&#65533;S&#65533;$01&#1281;F&&#65533;}&#65533;MQ&#65533;&#65533;
&#65533;2 C,&#65533;&#65533;D&#65533;&#65533;1$&#65533;:&#65533;(]&#65533;&#65533;m&#65533;,mr&#65533;DbI&#65533;&#65533;&#65533;+&#65533;&#65533;+&#65533;&#65533;&#65533;&#1699;&#65533;&#65533;&#65533;&#65533;&#65533;&#65533;L&#65533;+&#65533;X&#65533;{&#65533;&#65533;|&#65533;,&#65533;&#65533;[M&#65533;-2ETD&#65533;&#65533;]S&#65533;&#65533;&#65533;y&#65533;&#65533;9^N&#65533;H0&#65533;&#65533;&#536;6&#65533;]VT&#65533;&#65533;&#65533;&#65533;&#65533;&#65533;@QZ&#65533;&#65533;0&#65533;&#65533;1 &#65533;,&#65533;&#65533;&#1778;&#65533;&#1008;&#65533;!U&#65533;Eu&#65533;&#760;D"&#65533;^&#65533;&#65533; h@&#65533;(>PF=_pH&#65533;"&#65533;&#65533;g&#65533;ep(&#65533;("&#65533;u&#65533;&#65533;&#65533;&#65533;&#65533;&#65533;&#65533;&#65533;&#1794;&#65533;.
&#65533;&#65533;i&#65533;&#65533;qG&#65533;&&#65533;&#65533;AT&#65533;&#65533;&#65533;&#65533;h&#65533;&#65533;&#65533;R22&#65533;2J&#65533;3&#65533;C &#65533;&#65533;&&#65533;&#65533;&#65533;e&#65533;_&#65533;-U&#65533;p+&#65533;&#65533;1 C0(&#65533;2\&#65533;8&#65533;&#65533;WD&#1570;E&#65533;&#65533;4&#65533;&#65533;&#65533;&#65533;&#65533;&#65533;M&#1664;&#65533;&#65533;X&#65533;&#65533;0&#1241;&#65533;&#65533;&#65533;&#65533;&#65533;&#65533;;&#65533;R;&#65533;&#65533;l.Sm&#65533;&#65533;v&#65533;&#65533;&#65533;&#65533;PP&#65533;&#65533;&#65533;&#65533;Lx&#65533;P&#65533;B9H&#65533;1x&#65533;&#65533;(&#65533;N|&#65533;&#65533;&#65533;jQx&#664;&#1885;[&#65533;ar&#65533;iO&#65533;&#65533;
&#65533;&#65533;
&#65533;dZ&#65533;&#65533;L&#1958;!W&#65533; &#65533;&#65533;&#65533;&#224;&#65533;&#65533;&#65533;&#65533;&#65533;&#440;@&#65533;&#65533;&#65533;,&#65533;&#65533;(K&#65533;&#65533;&#65533;`&#65533;&#65533;&#65533;^p=a&#65533;&#65533;&#65533;S&#65533;"]&#65533;g&#65533;&#65533;&#65533; &#65533;?&#65533;#~e&#65533;K%q&#65533;&#65533; _&#65533;&#65533;h&#65533;x&#65533;h&#65533;&#65533;r&#65533;A&#65533;]&#65533;&#65533;xJ&#65533;&#65533;&#65533;&#65533;&#1573;&#65533;Yf&#65533;&#65533;&#65533;$&#65533;&#65533;&#1862;8&#65533;&#1400;&#65533;B$&#799;&#65533;&#65533;&#65533;&#65533;-&#65533;
&#65533;&#65533;&#65533;(L&#151;&#65533;%Bg~P2"XhR&#65533; &#65533;\a&#65533;&#65533;y&#65533;&#65533;&#65533;] r&#1345;/$&#65533;>&#65533;d&#65533;A-&#65533;A&#65533; &#65533;/&#65533;!	&#65533;mE|&#65533;, &#65533;'&#65533;B(&#65533;N2(*&#65533;&#65533;@&#65533;&#65533;
&#65533;B9&#65533;&#65533;JR&#65533;A(&#65533;&#65533;N&#65533;N(&#513;&#65533;9&#65533;&#65533;d	&#65533;&0BX&#65533;D&#65533;&#65533; Q&#65533;&#65533;UNdG&#65533;0k&#65533;&#65533;&#65533;&#65533;&#65533;0&#65533;E&#65533;N&#65533;&#65533;&#65533;&#1576;X&#65533;N&#65533;&#65533;&#65533;&#65533;&#31172;&#65533; &#65533;&#65533;d@`&#65533;E&#65533;,&#65533;&#65533;&#65533;&#65533;O&#65533;&#65533;^T&#65533;c&#65533;;=&#65533;&#65533;8&#65533;X &#65533;&#65533;&#65533;&#65533;&#65533;&#65533;+&#65533;&#65533;&#65533;&#65533;&#65533;h&#65533;&#65533;$&#65533;kh&#65533;&#65533;&#65533;s&#65533;F-"&#65533;z"&#65533;&#65533;&#65533;Y&#65533;W&#65533;&#65533;m<A&#65533;&#65533;&#705;&#65533;&#65533;&#65533;/"GT&#65533;_bz&#65533;&#65533;&#65533;$&#65533;m&#65533;DS&#65533;)&#65533;a&#65533;&#902;&#65533;D&#65533;&#65533;XTt&#65533;h&#65533;&#65533;&#614;&#65533;&#65533;r\&#65533;<&#65533;%&#65533;&#65533;&#65533;&#65533;&#65533;5&#65533;"&#65533;Bd)&#65533;0&#65533;&#65533;&#65533;d&#65533;&#65533;I	2&#65533;&#65533;rM$&#65533;&#65533;&#596;T&#636;&#65533;D&#65533;y1&#65533;&#65533;n&#65533;R&#65533;N&#65533;B2$&#206;&#65533;&#65533;d&#65533;#y&#65533;)&#65533;jH&#1181;|$($&#65533;Rz1&#65533;&#65533;,pgG&#65533;z:&#65533;f!&#1865;Jo^ZS41&#65533;,&#65533;&#65533;&#65533;P&#65533;H&#65533;X&#65533;4&#65533;&#65533;&#65533;$&#65533;j&#65533;!Mr&#65533;v&#65533;/&#65533;yM0
F]&#65533;W&#65533;x@&#65533;@h&#65533;^ `&#1057;R*&#65533;&#65533;&#1541;a&#65533;&#65533;T&#65533;&#65533;Z&#65533;<&#65533;&#65533;&#65533;z&#65533;>&#65533;&#65533;zI&#65533;&#51816;&#65533;&#65533;oP&#65533;&#65533;&#65533;j&#65533;&#65533;&#680;&#65533;&#65533;W&#65533;A&#65533;&#65533;|&#65533;l&#65533;&#65533;&#65533;&#65533;5L&#65533;&#65533;H&#65533;6&#65533;&#65533;_]j&#65533;&#65533;&#65533;aMX &#65533;&#65533;jQ&#65533;A&#65533;&#1281;&#65533;&#65533;&#65533;/&#65533;&#65533;&#65533;tx&#65533;++&#65533;&#65533;&#65533;,&#65533;&#65533;&#65533;&#65533;@&#65533;P&#65533;&#65533;&#459;&#65533;&#65533;&#65533;H&#65533;&wD'&#65533;B'&#65533;Mv&#65533;e&#65533;( H4Q&#65533;9&#1065;0&#65533;&#65533;W&#65533;#&#65533;A/HI; NXL&#65533;&#65533;&#65533;&#65533;;&#65533;&#1194;&&#65533;&#65533;>&#65533;&#65533;/*&#65533;&#65533;&#65533;&#65533;LY&#65533;&#65533;g&#880;&#65533;)&#65533;*yDL&#65533;M4_&#65533;&Q&#65533;&#65533;<&#65533;&#65533;&#65533;&#65533;X&#65533;&#65533;&#65533;&#949;&#65533;Z&#65533;&#65533;}M&#65533;4^&#729;&#65533;r&#65533;&#65533;&#1350;&#65533;dG&#65533;r&#65533;&#65533;&#65533;+&#65533;&#65533;!&#65533;&#65533;^`+`&#65533;&#65533;&#65533;L L &#65533;^K&#65533;O=%&#65533;H&#65533;^&#65533;N&#65533;V&#65533;.&#65533;&#65533;&#65533;!&#65533;q&#65533;~ k| j o &#65533;!O&#65533;&#65533;	Q&#65533;&#65533;&#65533;&#65533;&#65533;&#65533;h&#65533;&#1979;rB)c&#65533;&#65533;u&#65533;&#65533;&#556;&#65533;(&#65533;q&#65533;['#az&#65533;bU&#65533;	&#65533;&#65533;e&#65533;i&#65533;&#65533;&#65533;2o<&#65533;&#65533;!&#65533;&#65533;&#65533;&#65533;&#65533;&#256;&#65533;&#65533;&#65533;r&#65533;&#65533;2ul&#65533;&#65533;\cY&#65533;&#65533;-&#65533;+&#65533;'&#1058;&#65533;&#65533;&#65533;&#65533;&#65533;*I&#65533;+&#65533;&#65533;nf&#65533;R&#65533;)J&#65533;R&#65533;&#65533;]	w&#65533;&#65533;&#65533;@&#65533;@ I{&#65533;&#65533;C&#65533;'&#65533;,&#65533;&#65533;&#65533;<B-,&#65533;E&#65533;GxD&#65533;&#65533;&#65533;&#65533;l&#65533;D&#65533;&#65533;NpCv&#65533;&#65533;&#65533;&#65533;&#65533;&#65533;mN+&#65533;&#65533;Z6-O&#65533;&#1698;	h&#65533;&#65533;H&#65533;&#65533;-&#65533;E&#65533;&#65533;&#65533;&#65533;&#65533;fv&#65533;K&#65533;&#65533;$&#65533;R&#65533;L&#65533;&#65533;&#65533;&#65533;&#65533;<&#65533;&#65533;&#65533;&#65533; &#65533;fh.@&#65533;&#65533;2&#65533;$5&#65533;&#838;&#65533;&#65533;&#1535;v[&#65533;	&#65533; qh%P&#65533;&#65533;&#65533;&#65533;&#48761;/&#65533;&#65533;T&#65533;&#65533; &#65533;B&#65533;e&#65533;/cH&#65533;&f&#65533;Z%W&#65533;&#65533;&#1368;u &#65533;Q#A&#65533;RLsDm&#65533;A4&#65533;8d&#65533;]&#960;&#65533;&#1981;&#65533;2&#65533;A&#65533;U&#65533;&#65533;`'f_G&#3853;2&#65533;x&#65533;&#65533;
&#65533;c&#65533;Q&#65533;I&#65533;	V&#65533;I&#65533;z&#65533;&#65533;B;&#65533;&#65533;&#65533;Z&#65533;I&#65533;&#65533; &#65533;P&#65533;F 	 &#65533;:&#65533;&#65533;@GL&#65533;*&#65533;&#65533;&#65533;&#65533;&#65533;l$>{&#270;&#65533;DEb&#65533;W&#65533;&#65533;&#65533;
&#65533;T&#65533;J&#65533;0&#978;`&#65533;&#65533;&#65533;S Q&#65533;^n&#65533;&#65533;D&#65533;YX&#65533;3&#65533;&#65533;&#65533;u&#1355;&#65533;'&#65533;&#65533;&#65533;&#65533;u&#65533;&#65533;&#65533;&#65533;&#65533;QF&#65533;&#65533;&#65533;Exe&#65533;&#65533;&#65533;&#65533;8&#434;yKe&#65533;tN&#65533;O]&#65533;+&#65533;v% &#65533;&#970;&#65533;^h&#65533;&#65533;*u&#65533;z&#65533;&#65533;&#65533;kx&#65533;{&#65533;WU;&#65533;&#65533;L&#65533;&#1144;&#65533;&#65533;_&#65533;&#65533;iCm&#65533;3&#65533;&#65533;&#65533;&#1188;&#65533;&#65533;elA&#65533;&#65533;3&#506;&#830;Y&#65533;HB3&#65533;4&#65533;&#65533;&#65533;s&#65533;5&#65533;c&#514;-&#65533;&#65533;&#1912;&#65533;rGp&#65533;&#65533;L&#65533;Gt&#65533;&#1252;&#65533;&#65533;&#65533;P&#1801;P&#34094;|&#65533;&#65533;&#65533;&#65533;&#65533;\&#65533;8&#65533;#&#65533;LT'&#65533;&#65533;&#65533;&#65533;E&#881;&#65533;d&#65533;E&#65533;&#65533;&#65533; C&#65533;4&#65533;t&#65533;(&#65533;&#65533;&#65533;&#65533;y&#65533;`9X q}&#65533;&#1709;@.4eZ&#65533;4&#65533;,&#65533;h&#65533;&#65533;&#65533;&#65533;k&#65533;&#65533;&#65533;<&#65533;;&#65533;&#65533;&#65533;PA&#65533;&#65533;#&#65533;v@&#65533;&#65533;t^,&#65533;&#65533;~^&#65533;&#65533;IKK&#65533;&#65533;&#65533;vu&#65533;&#65533;.&#65533;&#65533;z&#65533;4V&#65533;&#65533;{g&#65533;!"&#65533;7&#65533;j&#65533;&#65533;&#65533; &#65533;B&#65533;&#65533; &#65533;&#65533;&#65533;&#65533;=&#65533;&#65533;+P;r'&#65533;&#65533;&#65533;&#65533;&#65533;&#65533;&#65533;&#65533;&#65533;/&#144; &#65533;&#1798;2&#65533;&#1931;&#65533;&#65533;N&#65533;&#65533;&#65533;&#65533;"&#65533;)&#65533;&#65533;!E[_&#1285;P&#65533;&#12773;AEP&#65533;dA&#65533;;c&&#65533;(&#65533;&#65533;&#65533;8&#65533;I&#65533;&#65533;U&#65533;=&#65533;&#65533;]G&#65533;;&#65533;00&#65533;&#1376;&#65533;&#65533;&#65533;f4&#65533;&#65533;Q&#65533;&#65533;x&#65533;&#65533;&#65533;&#65533;$&#65533;jb	S&#65533;V(&#65533;"&#65533;&&#65533;?&#65533;&#65533;4&#65533;C&#65533;&#65533;Q&#65533;&#65533;9\|&#65533;)&#65533;cLh&#65533;'x&#65533;&&#65533;Y&#65533;&#65533;;&#65533;&#65533;O4S&#1213;&#65533;&#65533;e&#1548;&#65533;&#65533;$X&#65533;&#683;&#871;&#65533;1&#65533;&#65533;<MjL]&#65533;&#65533;d4&#927;&#65533;&#65533;#)w`&#65533;&#65533;^&#65533;&#65533;@XP&#65533;&#65533;&#65533;&#65533;Xh&#65533;@&#65533;%,&#65533;x&#65533;C&#65533;b&#65533;&#65533;&#65533;&#65533;&#131;5^&#65533;8&#65533;Nz0&#65533;&#537046;&M&#65533;t&#65533;af&#65533;!p&#12057;33&#65533;&#1800;1t&#65533;!>&#65533;&#65533;&#65533;&#65533;&#65533;>a&#65533;x
#UL&#65533;E&#65533;&#65533;&#65533;N&#65533;D&#65533;&#65533;&#65533;&#65533;,[&#65533;TRc&#65533;OCa&#65533;1cn[&#65533;Ak&#65533;&#65533;&#65533;&#65533;j?&#65533;&#65533;&#65533;&#656;!M&#65533;&#65533;mb&#65533;&#65533;b&#65533;&#65533;&#65533;&#65533;&#65533;&#65533;EnU&#65533;&#65533;&#65533;5J&#65533;(N:&#65533;&#65533;&#65533;d&#65533;3z&#65533;(ztk&#65533;&#65533;a&#65533;&#65533;&#65533;&#65533;KU&#65533;&#2017;&#65533;&#1421;<#0&#65533;&#65533;M&#65533;$&#65533;&#65533;&#65533;&#65533;+*i&#65533;&#65533;k&#65533;&#65533;],*&#65533;7&#65533;"=z&#65533;4i&#65533;Pi&#65533;&
&#65533;&#65533;O&#65533;&#65533;2&#65533;&#792;'&#65533;P&#65533;si&#65533;&#65533;K&#65533;u&#65533;!&#65533;&#65533;\&#65533;x&#65533;&#65533;N&#65533;1Uj&#65533;&#65533;"&#65533;/vy&#65533;e&#65533;&#65533;&#65533;2p1P&#65533;N&#65533;&#65533;&#65533;&#65296;&#65533;&#65533;&#65533;&#65533;&#65533;&#65533;'8|&#65533;&#65533;.&#65533;&#65533;&#65533;
0&#65533;&#65533;&#65533;&#65533;&#65533;&#65533;[O&#65533;&#65533;&#65533;/&#65533;&#65533;&#65533;&&#65533;&#65533;&#65533;&#65533;&#65533;&#65533;&#65533;v&#65533;&#65533;B&#65533;.<&#65533;&#721;G&#582;&#65533;bF&#65533;&#65533;>&#65533;&#65533;&#65533;&#65533;6&#65533;&#65533;&#65533;&#544;&#65533;"2A&#65533;N0A".&#65533;&#65533;hJ&#65533;H &#65533;0*&#65533;&#65533;FJ	&#65533;T2	&#65533;(Ur&#65533;+&#65533;&#65533;&#65533;&#65533;&#65533;&#65533;rr*&#65533;&#65533;n*&#65533;&#65533;B!&#65533;&#65533;&#65533;&#65533;i3&#65533;&#65533;rT*&#844;&#65533;&#39663;-&#65533;&#65533;*&#65533;&#65533;"&#65533;&#65533;&#65533;&#65533;j&#65533;&#65533;rck&#65533;&#65533;&#19105;&#65533;&#65533;bX&#65533;&#65533;Q&#65533;&#65533;-t&#65533;(&#65533;f@&#65533;.&#65533;&#65533;&#65533;l&#65533;&#65533;:&#815;&#65533;4'e*&#65533;L&#65533;&&#65533;/&#65533;&#65533;&#182;&#65533;j&#15146;&#65533;D&#65533;A&#65533;&#65533;&#65533;&#65533;&#65533;&#65533;&#65533;x&#65533;u&#65533; &#65533;'&#65533;&#65533;D9&#65533;<&#65533;&#65533;&#65533; &#65533;C(&#65533;&#65533;&#65533;5&#1936;&#65533;)&#65533;@
/&#65533; e&#65533;W&#65533;y&#65533;*&#65533;&#65533;&#65533;&#65533;&#65533;.&#65533;"
W&#65533;q&#65533;W &#65533;&#139;/&#65533;C&#65533;YT9
)&#65533;&#65533;r&#65533;YF&#65533;M&#65533;&#65533;e&#65533;&#65533;&#65533;&#65533;&#65533;&#65533;&#65533;&#65533;4^&#65533;p&#65533;y^~&#65533;&#65533;&#65533;&#65533;~&#65533;l&#65533;q,G&#65533;&#65533;&#65533;=&#65533;x&#65533;B+&#65533;0&#65533;q&#65533;m1&#65533;w&&#65533;&#65533;&#65533;&#65533;2&#65533;&#65533;&#718;J&#65533; &#65533;
&#65533;&#65533;TA&#785;&#65533;D&#65533;&#65533;&#65533;&#65533;(&#65533;&#65533;&#65533;&#65533;N&#65533;N2	&#65533;&#65533;0&#65533;&#65533;&&#65533;\B*&#65533;&#65533;&#65533;&#65533;	X&#65533;&#65533;&#65533;&#65533;3&#433;b&#65533;3&#65533;)&#65533;6,&#65533;*&#65533;&#65533;&#65533;DY-tg+&#715;&#65533;&#65533;&#258;k&#65533;o&#65533;&#65533;&#65533;6`&#65533;&#65533;m&#65533;wc,k&#65533;~&#65533;&#65533;&#65533;&#65533;&#65533;&#65533;&#65533;2&#65533;.&#65533;&#65533;I;&#489;&#65533;&#65533;pzj	>&#65533;M-+&#65533;&#65533;x&#65533;j&#65533;j&#65533;Cec5&#65533;o3l&#65533;[&#65533;0&#65533;&#65533;(&#65533;h&#65533;d&#65533;&#65533;&#65533;h&#65533;&#65533;&#65533;&#65533;&#65533;&#65533;:/@&#65533;&#65533;4&#65533;[&#65533;O`1O@(l&#65533;&#65533;&#65533;EA&#65533;X&#65533;&#65533;p1&#65533;]&#65533;o`C&#65533;@&#65533;&#65533;&#65533;&#65533;&#65533;;F&#65533;cc&#65533;8&#65533;0&#65533;@&#65533;~&#65533;K
'&#65533;&#1606;&#65533;s!y&#65533;fx&#1099;d4J&#65533;_
&#271;&#65533;v&#1284;b&#65533;	j	&#65533;Y&#65533;&#65533;+ &#65533;gM&#1745;vT&#65533; *&&#65533;3R<P1&#65533;`d+&#65533;&#65533;4&#65533;&#65533;&#65533;eIl&#65533;&#65533;&#65533;
\&#65533;&#65533;&#65533;&#65533;L&#65533;&#65533;&#65533;&#1169;)-`Jp&#65533;&#65533;$&#65533;&#65533;&#65533;&#65533;+`&#65533;&#65533;<&#65533;&#65533;&#65533;y&#65533;5&#65533;j&#677;&#65533;&#65533;pf[&#65533;&#65533;&#65533;&#65533;&#65533;&#65533;@&#65533;*&#65533;&#65533;&#1296;`u&#65533;C&#65533;&#65533;-&#65533;&#65533;	U&#65533;2=&#65533;&#65533;&#65533;{&#65533;&#65533;&#65533;&#65533;&#65533;&#65533;*}&#1321;$&#65533; &#65533;5&#65533;qJ&#65533;'&#65533;&#65533;%&#803;&#65533;5$&#65533;"\&#65533;C|&#758;&#65533;&#65533;J&#65533;I[V&#65533;V&#65533;z#+&#65533;8A&#65533;PF&#65533;&#65533;&#65533;&#65533;U&#65533;1*&#65533;N&#65533;&#65533;&#65533;x+&#65533;p1(X!&#65533;H&#65533;0&#65533;&#65533;&#65533;&#65533;&#65533;G&#65533;ZA&#65533;&#65533;,#&#192;&#65533;&#65533;&#65533;7&#65533;&#65533;&#65533;&#65533;&#65533;&#225;&#65533;\&#65533;&#65533;E&#65533;&#1681;Pw&#65533;Ce&#65533;&#65533;&#65533;,"&#65533;&#65533;h:&#65533;&#65533;&#1093;&#65533;&#65533;Bu&#65533;CE&#65533;u&#65533;&#65533;&#65533;&#65533;1&#65533;&#65533;&#65533;B&#1604;[5&#65533;1&#65533;&#65533;&#65533;B)+&#65533;&&#65533;:&#65533;Z&#65533;
&#65533;&#65533;%&#65533;&#65533;c&#65533;@3r&#65533;+mnKS&#65533;HDon&#1179;&#1972;x&#65533;&#65533;p&#540; &#65533;'&#65533;$&#65533;/&#65533;&#65533;&#65533;&#65533;&#65533;0)zJ^)[e&#65533;K&#65533;&#65533;+JY
U&#65533;&#65533;J&#65533;&#1792;6&#65533;4&#65533;&#65533;&#65533;&#65533;&#65533;@(9&#65533;&#65533;&#65533;&#65533;&#65533;&#65533;&#65533;%,&#65533;&#65533;&#65533;%!&#65533;WC&#65533;&#65533;6&#65533;&#65533;&#65533;&#65533;&#65533;SQ&#65533;Z&#65533;&#65533;&#65533;&#65533;&#1156;R&#65533;R&#65533;)&#65533;&#65533;&#65533;&#65533;&#65533;&#65533;&#1056;&#65533;4&#65533;&#65533;U}a*e&#65533;`k3&#65533;&#65533;F/&#65533;&#65533;^2&#65533;3&#65533;7cd&#65533;pG2&#65533;p&#65533;*\i&#65533;&#65533;+&#65533;	&#65533;&#65533;&#65533;`&#65533;A&#2034;&#65533;?&#65533;&#65533;&#65533;t&#65533;&#65533;&#65533;.&#65533;&#65533;#&#65533;.C&#65533;&#65533;7&#65533;b&#65533;.1&#1701;&#65533;%`!q&#65533;r}&#65533;&#65533;e(#&#65533;&#65533;q"&#65533;&#65533;#&#65533;&#65533;	&#65533;&#65533;&#65533;0&#65533;&#65533;&#65533;&#1099;g&#65533;&#65533;&#1534;&#65533;&#65533;[&#65533;&#65533;+&#65533;*&#65533;&#65533;2{&#65533;!=&#65533;{&#65533;s0&#65533;&#65533;V$!&#65533;-&#65533;OKP&#65533;9m&#65533;"k&#65533;&#65533;J&#65533;qJ&#65533;c&#65533;&#145;&#65533;$KS&#65533;&#65533;U&#65533;7&#65533;1%o&#275;&#65533;"&#65533;>&#65533;D&C&#65533;Q&#162;&#65533;K&#65533;&#65533;&a&#65533;T`&#65533;*V&#65533;&#65533;3&#65533;&#65533;&#65533;\0&#1113;&#65533;&#65533;&#65533;J&#65533;&&#65533;&#65533;K&#65533;&#65533;7&#65533;&#65533;$&#65533;V
/&#65533;0w&#65533;L0-3&#65533;&#65533;eFi&#65533;/&#65533;&#65533;9&#65533;&#65533;&#65533;sV&#65533;2Q&#65533;&#65533;*Oh&#65533;b`&#22006;J[&#65533;&#65533;	c&#1618;+&#1968;N1*m&#65533;&#65533;y&#65533;i&#65533;V&#65533;C&#65533;&#65533;.82w&#65533;&#65533;&#65533;p&#65533;N&#65533; &#65533;*&#252;&#240;D:NC&#65533;&#65533;&#65533;]&#65533;2&#65533;Pd&#247;M1N&#65533;+
1
&#65533;O=a:]&#65533;&#65533;Nk&#65533;(DfH~&#65533;c&#65533;&#65533;K&#65533;&#65533;6c )&#65533;&#59308;&#65533;d&#65533;&#1822;&#65533;&#140;a&#65533;ctT&#65533;&#65533;6a&#65533;I&#65533;&#65533;K&#65533;6&#65533;&#65533;&#65533;|&#65533;J|aL&#65533;%&#65533;&#65533;)m&#65533;&#65533;bcP&#298;#&#65533;&#65533;&#65533;P&#65533;&#65533;<&#65533;$&#65533;&#65533;&#65533;&#65533;=&#65533;&#65533;'J6&#65533;&#65533;&#65533;2&#65533;&#536;N&#65533;&#19171;*e&#65533;&#65533;&#65533;7&#65533;&#65533;&#1174;j&#65533;&#65533;5}&#65533;&#65533;&#65533;B&#1345;&#65533;vD&#65533;pdNg&#65533;J&#65533;&#408;&#65533;&#65533;&#65533;&#65533;Je&#65533;&#37130;z4NP&#65533;&#65533;@OcA&#65533;&#65533;d&#65533;(&#65533;&#550;&#65533;P&#65533;&#65533;X&#65533;&#65533;&#65533;&#65533;v&#65533;&#65533;&#65533;&8a%F>{(0&#65533;k_&#65533;:&#65533;&#65533;B&#65533;0e$&#65533;&#65533;&#65533;&#65533;&#65533;&#65533;&#65533;Z&#65533;g&#65533;&#65533;b&#65533;9&#65533;x&#65533;|&#65533;!&#65533;&#65533;&#65533;&#65533;&#65533;C&#65533;6;&#65533;&#65533;i&#65533;&#65533;&#65533;&#65533;&#65533;3&#65533;&#65533;^&&#65533;&#65533;&#65533;_$
&#65533;	=&#13433;&#1757;&#65533;!&#65533;=&#65533;&#1916;A&#65533;Lgza&#65533;&#65533;&#65533;+le&#65533;X&#65533;F&#65533;&#65533;&#65533;"&#65533;E&#65533;r&#65533;&#65533;&#65533;&#65533;/I&#65533;&#65533;&&#65533;U&#65533;&#65533;l&#65533;j&#65533;M&#65533;&#65533;&#65533;Lu&#65533;&#65533;j&#65533;&#65533;G8=\OD&&#65533;g&#65533;&#65533;&#65533;?&#65533;&#65533;Pd&#65533;r&#65533;&#65533;&#1082;&#65533;AE3o+&#65533;&#65533;Y7&#65533;&#65533;&#1240;,&#65533;&#65533;0&#65533;&#65533;[V&#370;&#65533;bg<&#65533;0dh7h&#65533;&#65533;)Q&#65533;&#152;
&#65533;&#65533;&#65533;&#65533;>&#65533;R&#65533;N&#65533;Gr`@&#65533;&#65533;&#65533;t&#65533;S&#65533;"^&#65533; &#65533;p.&#65533;&#65533;&#65533;%/L&#65533;{&#65533;DG&#389;h&#65533;^&#65533;&#65533;8&#65533;G&#65533; e&#65533;&#65533;&#65533;<&#65533;8&#65533;	&#65533;8ac<A&#65533;@
8&#65533;G.&#65533;@Ob!x&#65533;%&4&#65533;&#65533;&#65533;&#65533;&#54970;`C&#65533;&#65533;
&#65533;&#65533;.&#65533;&#65533;Ci&#65533;&#65533;&#65533;i&#65533;&#65533;_<
:jfI&#65533;&#65533;&#65533;&#65533;&#65533;j&#65533;_6j=b&#1061;&#65533;&#65533;&#65533;&#65533;&#65533;&#65533;&#65533;&#65533;M&#65533;Mm&#65533;.&#65533;&#65533;&#65533;&#65533; &#65533;&#65533;&#65533;H&#65533;&#65533;&#65533;B&#65533;&#65533;&#1192;K8&#65533;)&#65533;"N&#65533;&#65533;K<&#1284;&#65533;&#65533;&#65533; %PB&#65533;&#65533;D&#65533;DOV&#65533;> &#65533;R1Jd&#65533;pd&#65533;g&#65533;(>&#65533;&#65533;&#65533;&#65533;U&#65533;b&#65533;x#/&#65533;&#152;.'&#65533;&#65533;X&#65533;Z&#65533;&#65533;v&#1112;(&#65533;,f&#65533;&#65533;&#65533;,&#65533;)&#65533;&#65533;&#65533;\i&#65533;0&#65533;/&#65533;
&#65533;&#65533;2
K)&#65533;&#65533; &#65533;&#65533;`&#65533;&#65533; &#65533;<&#65533;&#2026;&#65533;T&#65533;nH&#290;z&#65533;&#21952;'&#65533;&#65533;.\R&#65533;&#1152;&#65533;2b&#65533;^&#65533;X&#65533;c&#65533;`j&#65533;&#65533;&#65533;&#65533;&#65533;K&#65533;&#65533;&#65533;&#65533; B&#65533;&#65533;&#65533;&#65533;>	&#65533;&#65533;&#65533;k&#65533;AT&#65533;@(&#1486;&#65533;<&#1152;&#65533;&#65533;&#65533;&#65533;i8&#65533;-vA&#65533;&#65533;:&#65533;]|D&#65533;&#65533;2&#65533;gv&#65533;&#1696;&#65533; &#65533;<$fp&#65533;&#65533;&#65533;i&#65533;CI&#65533;&#65533;fJ#CI&#65533;,&#65533;*LQ&#65533;&#65533;kh
&#65533;&#65533;&#65533;ol&#65533;d&#65533;&#65533;m\&#65533;&#65533;&#65533;&#65533;8B&#65533;&#65533;h!"&#65533;&#65533;"l&#65533;G%BQN&#65533;&#65533;&#65533;J&#65533;\&#65533;V&#65533;&#65533;&#298;&#628;PItQ&#65533;&#674;	Ng5&#65533;-&#65533;&#65533;)&#65533;b&#65533;$	&#640;	v^c&#65533;%&#65533;&#65533;S&#1282;&#65533;#/&#65533;&#65533;&#1658;&#65533;!e&#65533;&#65533;&#65533;Q&#65533;&#65533;H&#65533;-\&#65533;&#65533;,&#65533;&#65533;&#65533;&#65533;&x&#65533;&#65533;&#65533;&#65533;!&#65533;.3&#65533;&#65533;*e&#672;
`e&#65533;[X T$Iw&#65533;0l/&#65533;&#65533;&#65533;}&#65533;k1&#65533;&#65533;<!H&#65533;&#65533;&#65533;&#65533;
&#65533;s&#65533;&#65533;G:F&#65533;;&#60351;6&#65533;,&#65533;@r-&#65533;&#65533;#f@a|&#729;bgj&#65533;<&#65533;&#65533;"F&#65533;&#65533;&#65533;&#65533;&#65533;Za&#65533;C&#65533;&#65533;&#65533;g*D&#1830;&#65533;Vt(E&#65533;`&#65533;&#65533;&#65533;`;9$?&#65533;f1&#65533;&#65533;gPD&#65533;&#65533;&#65533;&#65533;v&#65533;&#1792;c&#65533;&#65533;&#1872;&#65533;(t\&#65533;hFvJ&#65533;&#65533;&#65533;l&#65533;H&#302;2,5&#65533;l.&#65533;&#65533;&#65533;m o&#65533;&#65533;m&#1030;m&#65533;&#65533;I0nN&#65533;D&#65533;O'&#65533;*n&#65533;Xq&#65533;4n.&#65533;&#65533;3&#65533;&#65533;&#65533;&#65533;j&#65533;&#450;&#65533;"R&#65533;v|&#65533;3&#65533;,&#65533;R&#65533;&#65533;Zu &#1266;>&#65533;he&#65533;8	&#65533;&#65533;&#65533;~r1&#65533;&#152;B&#65533;r&#65533;&#65533;&#65533;&#65533;&#65533;b^&#65533;&#65533;0GG&#65533;&#65533;&#65533;\&#173;&#1830;&#65533;@&#129;&#65533;t&#65533;&#65533;u&#65533;@6&#977;/b&#65533;&#27301;&#65533;+\,&#65533;0&#65533;`\&#65533;&#65533;&#65533;&#46304;&#65533;&#65533;&#65533;Ke4&#65533;&#65533;&#65533;&#65533;F&#65533;0r&#65533;&#65533;&#65533;&#65533;.&#65533;^&#1664;2&#65533;&#65533;F&#65533;Q&#65533;%?&#1184;&#65533;g&#65533;&#171;&#65533;p#?&D&#65533;&#65533;#&#834;&#65533;&#65533;^b&#65533;>_&#65533;}&#65533;)C&#65533; &#65533;T{&H&#65533;&#413;V/V#+&#65533;,lX&#65533;&#65533;4&#65533;&#65533;&#65533;0&#65533;&#65533;%}$*&#65533;f"&#65533;OJ&#65533;/K^L$T&#65533;!&#65533;&#65533;l&#65533;+&#1352;&#65533;&#1574;,&#65533;$&#65533;Z&#65533;&#65533;&#65533;&#65533;E_tNj&#65533;%fb&#65533;8&#586;&#65533;&#65533;&#65533;&#65533;&#65533;Z*dk0&#65533;E&#65533;&#65533;&#65533;K)&#65533;&#65533;&#344;&#65533;L{&#802;&#65533;&#65533;&#65533;
P&#65533;7&c&#65533;@&#65533;&#65533;$2&#65533;&#65533;VI3H `&#65533;&#65533;'\&#65533;&#65533;E4&#65533;&#65533;4&#65533;&#65533;.&#65533;&#65533;&#65533;t5&#65533;&#65533;l&#684;L&#65533;&#65533;ieb	&#65533;&#65533;@Es&#65533;B&#65533;`&#65533;&#65533;&#65533;&#65533;&#65533;&#65533;&#25446;VJQG&#65533;"&#65533;&#65533;&#65533;\&#65533;&#65533;&#65533;!&#65533;A&#65533;&#1441;^!&#65533;&#65533;@&#65533;&#65533;i?f&#65533;&#65533;&#1829;C&#65533;&#65533;&#65533;9J&#65533;&#65533;^&#282;T(&#65533;&#65533;sl&#65533;Cf&#65533;&#65533;V&#65533;&#65533;&#65533;`&#65533;&#65533;FP&#65533;H2E&#65533;&#65533;&#65533;&#65533;BI4&#65533;&#65533;&#65533;&#65533;&#1462;n&#65533;v&#65533;D-&#65533;8*4&#65533;X&#65533;$ &#65533;6"$2&#65533;M&#65533;&#65533;[Q&#65533;&#65533;&#65533; (b (E&#65533;&#65533;&#65533;f&#65533;&#65533;&#65533;$&#65533;&#65533;&#65533;d.)&#65533;&#65533;&#530;&#65533;3&#65533;&#65533;%&#65533;r4&#65533;&#65533;&#65533;RXV&#65533;&#65533;J0)&#65533;&#65533;0&#65533;&#65533;&#65533;&#65533;&#65533;S&#65533;&#65533;&#65533;&#65533;ID
G*&#65533;IkCvc&#65533;k#W&#404;.^I&#65533;&#65533;p &#65533;rH&#65533;M&#65533;&#65533;|@^&#65533;b(*%Rb@&#65533;&#65533;[&#65533;&#65533;#Hna&#65533;m	a@8&#65533;&#65533;&#65533;&#65533;&#65533;8&#65533;&#65533;?&#65533;&#65533;&#65533;&brM&#65533;AR&
("&#65533;a&#65533;&#65533;SM&#65533;&#65533;:&#65533;	&#65533;`<&#65533;&#65533;OD&#65533;8&#65533;V&#65533;0&#65533;&#65533;&#293;fGC&#65533;&#21076;&#65533;f&#178430;`&#65533; !&#65533; &#65533;&#65533;&#1480;&#65533;&#65533;&#65533;F&#65533;v#2P&#65533;&#65533;&#65533;&#65533;&#65533;&#65533;&#65533;&#65533;$&#65533;v&#65533;&#65533;&#65533;f&#65533;&#65533;+b&#65533;&#65533;L^&#780;&#65533;H$F&#65533;&#65533;&#65533;s&#65533;C<&#65533;\&#65533;F&#65533;&#65533;&&#65533;o-&#65533;&#65533;&#65533;&#65533;q&#65533;"s&#65533;*E&#65533;g&#65533;h&#65533;&#65533;&#65533;&#1950;&#65533;&#65533;&#65533;&#65533;x&#65533;&#813;(&#65533;)&#65533;Bs&#65533;8f9+&#65533;T-.&#65533;,&#65533;p&#65533;&#65533; &#65533; &#65533;&#65533;w[&#65533;"P4&#65533;)&#65533;&#65533;&#65533;GEs>&#65533;&#65533;&#65533;&#65533;+t&#65533;zK&#65533;z}&#65533;&#65533;Y&#65533;&#65533;&#65533;&#65533;&#65533;&#65533;.AZG&#65533;jg&#65533;3x&#65533;s7B&#65533;	H&#65533;&#65533;&#65533;&#65533;7&#65533;&#65533;=pm9&#65533;!P&#65533;&#65533;7e&f&#65533;A 2&#65533;&#65533;&#65533;&#65533;&#65533;&#65533;!r&#65533;?&#65533;uai&#65533;&#65533;&#65533;&#65533;	uB&#65533;T(a*&#65533;&#65533;&#65533;&#33223;~k&#65533;&#65533;CD&#65533;$&#736;&#65533;&#65533;&#65533;^r&#65533;^pj&#65533;&#65533;1X&#65533;&#65533;&#65533;Q {ha&#65533;&#65533;&#65533;RXGj&#65533;v&#65533;%&#65533;&#65533;|[I&#65533;&#806;[&#65533;&#65533;l&#65533;!2&#65533;!4w&#65533;0&#925;t7&#65533;N&#65533;&#65533;D&#65533;l&#65533;S&#65533;&L&#65533;&#65533;OgU$&#65533;R&#65533;&#65533;&#65533;&#65533;&#65533;_&#65533;H0&#65533;/&#65533;&#65533;(snn&#65533;,K2S&#497;&#65533;B&#65533;
&#65533;1&#65533;&#65533;&#658;W&#65533;&#65533;&#65533;yi+B6dw)&#65533;&#65533;z&#225;&#65533;`&#65533;&#65533;2&#65533;'d&#65533;&#65533;&#65533;j x&#65533;l|&#65533;+&#65533;&#65533;&#65533;/&#65533;&#65533;V&#65533;X{S&#65533; A&#65533;CV&#65533;Q[&#65533;U&#65533;&#65533;&#65533;?<&#65533;&#65533;T&#65533;&#65533;L&#65533;&#65533;#&#1920;x&#729;T&#65533;.&#65533;:#X=&#65533;dk&#65533;&#65533;&&#12646;&#65533;D&#65533;&#1466;MJ&#65533; ,&#65533;N!8&#65533;&#65533;E4&#65533;&#65533;&#65533;5&#188;&#65533;{&#65533;9&#65533;z.&#65533;.&#65533;}&#39789;&#65533;$(&#65533;L&#41375;}&#65533;&#65533;&#65533;[e&#65533;+.,&#65533;sU&#65533;[_tp&#65533;t&#65533;J&#65533;&#65533;]A7.]&#65533;&#65533;&i(~`-&#65533;&#65533;x&#1450;(&#65533;/+g':+L&#65533;(&#65533;/&#65533;eW&#65533;nb&#65533;E2E&#65533;&#65533;T&#65533;6&#65533;"&#65533;AK3&#65533;&#65533;&#65533;v&#65533;*%z&#65533;
)&#65533;&#65533;&#65533;x|@&#65533;!&#65533;`&#65533;s&#65533;&#65533;&#65533;O|moavEn&#65533;&#65533;S&#65533;y&#65533;&#65533;2F&#65533;&#65533;1&#65533;&#65533;=D-9&#65533;z&#65533;&#65533;&#65533;
&#65533; e&#65533;&#65533;6&#65533;&#65533;&#65533;E&#65533;&#65533;4H-<a6&#65533;!&#65533;6&#65533;D&#65533;&#65533;!&#65533;&#65533;&#65533;o&#65533;g&#65533;&#65533;D&#65533;&#65533;&#65533;&#1152;D&#65533;&#2204;&SC&#65533;&#65533;&#65533;&#65533;v&#18467;p&#65533;&#65533;^J&#1936;u&#65533;`h&#65533;GV&#65533;&#65533;s&#65533;&#65533; &#65533;&#65533;&#65533;&#65533;&#65533;&#65533;nDbD#&#65533;&#65533;5o&#65533;&#65533;J&#65533;J<{$&#65533;&#43694;&#65533;$&#65533;&#65533;&#65533;\&#65533;&#65533;R&#65533;&#65533;	:p&#65533;&#65533;E&#65533;&#65533;pL [&#65533;B&#65533;&#65533;&#65533;+&#65533;&#65533;Z&#65533; &#65533;p&#65533;&#65533;&#65533; &#65533;&#65533;&#65533;)&#65533;&#65533;z&#65533;,&#65533;&#65533;&#65533;Qt&#65533;&#65533;&#65533;0Pe&#65533;&#65533;&#65533;&#65533;&#65533;&#65533;&#65533;4wJ&#65533;Z&#65533;wG&#65533;&#65533;&#65533;&#65533;R\`&#65533;&#65533;&#65533;	&#65533;8PvgX0)&#65533;I`&#65533; &#576;&#65533;1eEz&#65533;T&#65533;&#65533;&#65533;n&#65533;,&#65533;&#65533;&#65533;&#65533;j&#65533;!&#65533;&#65533;~&#65533;$F<&#65533;=&#65533;&#65533;c|&#65533;K&#65533;
vkd&#25302;&#65533;ii$<&#65533;&#65533;~&#65533;[&#65533;&#65533;&#65533;`0D
&#65533;&#65533;&#65533;,2&#65533;&#65533;&#65533;&#65533;&#800;&#65533;s&#65533;?f=@&#65533;&#65533;&#65533;P&#65533;_&#65533; @!&#65533;h&#65533;c&#65533;k&#65533;&#65533;&#65533;&#65533;&#65533;&#65533;&#774;@&#65533;&#65533;&#65533;W &#65533;.&#65533;&#65533;&#65533;4Ac%p&#65533;&#65533;>&#65533;&#65533;z&#65533;K&#65533;&#65533;&#1650;;"&#405;&#65533;&#65533;#N&#65533;&#65533;$b&#65533;&#65533;\&#65533;?1O&#65533;|]&#65533;&#65533;&#65533;4.&#65533;&#220;+d&#65533;X&#65533;G&#65533;&#139;]&#65533;&#65533;|&#65533;&#65533;x&#65533;&#65533;X&#65533;B&#65533;&#65533;&#65533;&#896;&#65533;^Miw&#65533;&#65533;*St0IVDJa&#65533;G+&#65533;;&#65533;&#65533;1o&#65533;L&#65533;&#65533;&#65533;Z&#65533;&#65533;
&#65533;K&#65533;	l&#65533;+^gXPr&#898;&#65533;w&#688;16&#65533;&#65533;t&#65533; &#65533;&#65533;TpejktA&#65533;J&#65533;&#65533;&#1052;&#65533;&#247;6R&#65533;&#65533;&#65533;&#65533;&#65533;!&#65533;g8&#65533;&#65533;r &#65533;&#65533;:&#65533;&#65533;,a~&#65533;&#65533;-:&#65533;,28^|&#65533;&#65533;w&#65533;:&#65533;?25&#65533;&#65533;&#65533;&#65533;xF-=YA&#65533;&#65533;(&#65533;&#65533;6&#65533;&#65533;&#65533;&#65533;V8p%-Y&#65533;)&#65533;&#65533;&#65533;&#65533;&#65533;n.&#65533;,&#65533;&#268;&#65533;&#65533;&#65533;&#65533;&#65533;&#65533;&#65533;&#65533;&#65533;r-W&#65533;&#65533;&#65533;&#65533;&#65533;!&#65533;&#65533;&#65533;&#65533;/&#65533;&#65533;JB&#65533;Z&#65533;F&#65533;&#1168;&#65533;&#65533;&#65533;&#65533;B0&#65533;&#65533;&#65533;3&#65533;6NO('+>&#65533;&#65533;&#65533;&#65533;Q&#65533;&#65533;URu~&#65533;]N(v&#461;&#65533;&#65533;x^:Pz&#65533;uZ	&#889;&#65533;u&#65533;OD&#65533;&#65533;&#65533;&#65533;O
&#65533;/&#65533;t2&#65533;&#65533;UV&#65533;UR&#65533;Ho&#65533;4&#65533;&#281;&#65533;&#65533;&#65533;&#65533;&#65533;I&#65533;&#65533;8&#65533;8 &#157;&#65533;c&#65533;&#65533;x	E,&#65533;Wp&#65533;,&#65533;&#137;<x&#65533;	(LS&#65533;'M:r&#65533;r&#65533;V&#65533;4O&#65533;4)ir&#65533;(M&#65533;&#65533;4&#65533;K&#65533;4q&#65533;&#65533;&#65533;&#65533;&#65533;&#65533;M&#65533;`&#65533;4a	&#357;I'*Yb&#594;&#65533;Lg&#65533;t&#65533;&#65533;$&#65533;3H4M&#65533;Ue&#65533;&N&#65533;&#65533;&#65533;4&#65533;W&#65533;*&#65533;&#952;&#65533;&#65533;k&#692;%>&#65533;&#65533;&#65533; C&#65533;\&#65533;{a&#65533;&#65533;&#65533;k&#65533;&#65533;&#65533;pV&#65533;AA_&#65533;&#1341;&#65533;8&#65533;bz&#65533;&#65533;[3&#65533;<x&#65533;&#65533;&#65533;f&#65533;,x&#65533;{&#65533;tg&#65533;Lv&#65533;!&#65533;&#65533;!V&#65533;&#65533;&#65533;&#330;&#65533;!`&#65533;&#65533;`Bvh&#65533;&#65533;=&#65533;^&#65533;&#65533;n"&#65533;3!bwt&#65533;&#65533;a&#65533;&#65533;^=n&#65533;&#65533;I&#3502;&#65533;&#65533;&#65533;5&#65533;&#488;1&#65533;&#65533;&#65533;0&#65533;&#1238;&#65533;&#65533;U&#65533;jQ&#65533;&#65533;o&#65533;&#65533;&#65533;&#65533;6&#65533;&#65533;&#65533;&#65533;C&#65533;3&#65533;&#65533;[tC&#65533;p&#65533;&#65533;&#65533;&#65533;yWt&#65533;[s&#65533;&#65533;g&#65533;u0&#65533;&#65533;&#65533;m&#432;04&#65533;VT)E&#1365;A&#65533;(S&#65533;2&#508;&#65533;&#65533;Gs&#65533;&#65533;/&#65533;&#65533;B&#65533;Ot!'&#65533;P&#65533;&#65533;7h&#65533;+&#300;&#65533;&#65533;E&#65533;(&#65533;&#65533;[5&#65533;&#65533;_t&#65533;#K0AaJ/&#65533;&#65533;QK_&#273;&#65533;T&#65533;aNRte[]&#65533;R&#65533;U&#65533;&#65533;&#65533;b&#65533;N\&#65533;VK}EXi&#65533;&#65533;&#65533;Z&#65533;E&#65533;JM&#65533;Z$&#65533;&#65533;Zei&#65533;&#65533;
t&#65533;A	wap&#65533;]&#65533;&#1653;@_})&#65533;Wd&#65533;5&#65533; cr&#1381;bvA6&#65533;c&#65533;&#65533;E&#65533;&#65533;&#65533;Wf&#65533;&#65533;Zg&#65533;&#65533;&#65533;&#65533;h&#65533;&#65533;&#65533;h&#65533;&#1398;&#65533;4DWC&#65533;gl&#65533;&#65533;G\q&#65533;=&#65533;\&#65533;+&#65533;`&#65533;m2&#65533;&#1989;&#65533;Y&#65533;&#65533;v+&#65533;&#194;&#1482;`^x&#65533;&#65533;&#65533;&#65533;&#65533;'	&#65533;&#65533;&#65533;m3&#65533;7&#65533;&#65533;&#65533;m&#65533;&#65533;=&#65533;&#65533;fX &#65533;&#65533;[2&#65533;&#65533;&#65533;&#377;&#65533;&#65533;&#65533;&B{&#65533;YWq$x8&#65533;3&#65533;&#65533;&#65533;U&#65533;&#65533;&#65533;&#65533;IPl&#65533;J,&#65533;&#65533;EH&#65533;4CTP&#65533;P&#65533;t&#65533;LjUQ&#65533;VA&#65533;&#65533; &#65533;0&#65533;&#65533;&#1138;&#65533;R&#65533;	W&#65533;F&#65533;+)5JX6&#65533;E&#65533;\@!&#65533;^p&#65533;&#65533;&#65533;d2X4&#65533;qbI-&#65533;&#65533;&#65533;&#65533;Uf[&#65533;&#65533;g	z&#65533;&#65533;&:US&#65533;}<&#8712;>&#1440;j&#65533;&#65533;A&#65533;V&#65533;^&#65533;6&#65533;j]u&#65533;x\&#65533;IN&#65533;&#65533;-&#65533;bpQ&#65533;&#65533;&#65533;+&#65533;&#65533;&#65533;&#65533;&#65533;i&#65533;&#65533;&#65533;&#65533;&#65533;+&#65533;&#65533;^t&#65533;&#65533;&#65533;&#65533;&#65533;x{h&#65533;7&#65533;&#65533;1&#65533;&#65533;&#65533;&#65533;I&#65533;p&#65533;&#65533;&#1912;<W1C&#65533;&#1625;&#65533;&#65533;mV&#65533;&#65533;]&#65533;&#65533;&#65533;m5&#65533;&#65533;{&#65533;&#65533;&#65533;&#65533;r&#65533;q&l>&#65533;&#65533;$A&#65533;&#65533; t&#65533;&#65533;]x&#65533;~&#65533;&#65533;&#65533;-&#65533;&#65533;&#65533;v7`&#65533;&#65533;g&#65533;#b&#65533;&#65533;&#65533;&#65533;"*&#65533;&#65533;M'&#65533;&#65533;&#65533;&#65533;:&#65533;m<KId&#65533;#&#65533;
\&#65533;&#65533;NT"&#65533;@&#65533;l]0&#65533;R&#65533;&#65533;&#65533;.|&#65533;7&#65533;&#65533;&#65533;&#65533;&#65533;&#65533;ml!aIr6&#65533;@X&#65533;&#65533;DI&#65533;&#65533;&#65533;aO&#65533;&#65533;!v6&#65533;&#65533;E,a&#65533;N&#65533;&#65533;&#468;&#65533;&#303;\`1&#65533;J&#65533;&#65533;[uf&#65533;&#65533;&#65533;:w&#65533;W&#65533;&#65533;.&#65533;&#65533;0&#65533;W&#65533; r{&#65533;&#65533;>7&#65533;KX&#65533;&#65533;KjR&#65533;lq&#65533;&#65533;Mr\@&#65533;&#65533;B&#65533;&#65533;&#65533;ti	Kw&#65533;&#65533;`0&#65533;a&#65533;"$~&#65533;c&#65533;n&#65533;9&#65533;6=&#65533;&#65533; -&#65533;&#65533;=Oz&#65533;&#65533;&#65533;&#65533;4&#65533;K&#65533;&#65533;,&#65533;&#65533;&#65533;	&#65533;&#65533;F?&X&#65533;&#65533;j`&#65533;nX".&#65533;M &#65533;&#65533;X&#65533;&#65533;&#65533;&#65533;u&#65533;&#65533;o&#65533;R&#65533;&#65533;P&#65533;&#65533;pu&#65533;*&#65533;&#1928;&#514;&#65533;n&#65533;J&#65533;8&#65533;-|&#65533;&#65533;&#65533;&#65533;O&#65533;&#65533;'H&#65533;lc;&#65533;;&#65533;r6&#65533;I&fD&#65533;@/&#65533;ak?&#65533;I&#1449;b&#65533;=&#1226;z&#65533;0:l"W&#65533;&#65533;&#35397;3Xb&#65533;H&#65533;Lxa&#65533;n&#65533;G&#65533;&#65533;&#65533;&#65533;&#65533;,&#65533;2&#65533;;3&#65533;}F5&#65533;y&#65533;^\&#1367;N]&#65533;.w9&#65533;"&#65533;S&#65533;&#65533;Q0&#65533;&#65533;&#65533;`~&#1705;&#65533;&#65533;&#65533;4&#65533;1&#65533;z&#65533;8&#1184;&#65533;&#65533; Z&#65533;	&#65533;C&#65533;&#65533;9&#65533;5&#65533;&#65533;&#18672;n%&#313;&#65533;Z&#65533;&#1464;&#65533;&#65533;&#65533;&#1807;&#65533;&#65533;&#65533;B&#65533;W&#65533;uU(&#65533;&#65533;&#65533;&#958;&#65533;&#65533;&#65533;T&#65533;x&#65533;+&#986;&#65533;!U&#65533;&8S5&#65533;`8)\&#65533;&#65533;	?&#65533;&#65533;t&#65533;P&#65533;:&#65533;1}{&#65533;&#65533;q&#65533;&#65533;&#65533;n\&#10061;&#1643;=&#65533;!&#65533;H&#65533;&#65533;'&#65533;1g&#65533;&#65533;&#65533;&#65533;4&#65533;&#65533;iH&#1297;:&#65533;.p&#65533;%tSQ&#65533;&#65533;&#65533;x&#65533;(&#65533;&#65533;&#65533;
%q&#65533;&#65533;lJ&#65533;J&#65533;A&#65533;H&#65533;
Xr&#65533;W&#1317;H&#65533;&#65533;%U&#65533;B 2qO&#65533;&#65533;[(&#65533;&#65533;(&#65533;HQc&#65533; g98)2&#640;#+&#1838; V&#65533;=&#65533;&#651;&#65533;&#65533;&#65533;&#65533;C&#65533;/Z`&#65533;&#65533;B&#809;4F4F.&#65533;&#65533;
&#65533; &#1113;&#65533;&#65533;2&#65533;&#65533;~F&#65533;<&#1457;&#65533;&#65533;&#65533;&#65533;,&#65533;s&#65533;&#65533;&#65533;8!&#65533;&#65533;g,0&#65533;&#65533;&#65533;@X&#65533;E&#65533;&#65533; &#65533;&#1604;&#65533;w&#403;&#65533;mTR&#838;2&#65533;&#65533;V&#65533;n&#65533;&#65533;&#65533;uW&#65533;&#65533;&#65533;&#65533;&#65533;&#65533;X&#65533;&#65533;&#65533;Y&#65533;
|&#65533;&#65533;Ida&#65533;"&#65533;m&#65533;X&#65533;&#65533;$&#65533;^1&#65533;2&#65533;&#65533;W&#65533;xIOc3&#65533;&#65533;v&#65533;&#65533;&#65533;h&#65533;&#65533;&#65533;LB&#65533;&#65533;,a&#65533; E;&#65533;&#65533;&#65533;- 1(F&#65533;		&#65533;&#65533;4&#65533;&#65533;
a&#65533;	&#65533;d%b%&&#65533;&#65533;&#65533;/8!6 &#65533;&#65533;zk&#65533;g9*&#65533;@U&#65533;&#65533;&#65533;D&#65533;&#65533; &#65533;&#65533;F&#65533;ga&#65533;&#426;R^.h&#65533;S&#65533;"&#65533;&#65533;(&#65533;a&#65533;&#65533;&#65533;#&#65533;^*9&#65533;&#65533;&#65533;.	^&#65533;F&#65533;y&#65533;st&#65533;&#65533;~J&#65533;&#65533;&#65533;&#65533;&#65533;&&#65533;|;UX&#65533;&#65533;t[MNx&#65533;5&#65533;f]&#65533;&#65533;~&#65533;&#65533;&#65533;W&#65533;H.&#65533;R<5&#65533;Mc&#65533;&#65533;&#65533;&#65533;&#65533;&#65533;;R&#65533;k&#65533;&#65533;R!&#65533;2v&#65533;vtNm&#65533;&#65533;&#65533;:&#65533;&#65533;O![S:&#65533;&#65533;HN/&#65533;&#65533;p&#65533;;&#65533;ql &#65533;b&#65533;&#65533;]&#65533;BX&#65533;&#65533;!&#65533;p&#65533;:&#65533;-&#65533;&#65533;&#65533;k(=&#65533;&#65533;%_8#&#65533;&#65533;&#65533;&#65533;&#65533;$N&#65533;m&#65533;x+&#1778;@eO&#1812;&#670;&#65533;1&#65533;&#65533;s`&#607;&#65533;V8B&#65533;&#65533;&#65533;4^SN&#65533;.&#1145;3&#1064;&#65533;&#65533;&#222;R&#65533; \R&#65533;PwBF&#65533;&#65533;&Z&#65533;I&#65533;e&#65533;_&#65533;&#65533;W&#65533;&#65533;&#65533;&#65533;]p}&#1243;>FU&#65533;&#65533;&#65533;/&#65533;)\&#65533;&#65533;p&#65533;OW`b&#65533;&#65533;&#65533;V,&#65533;&#65533;&#65533;&#65533; &#65533;j&#65533;&#65533;}&#65533;GG&#65533;8&#65533;V&#65533;B3&#65533;P&#65533;v&#65533;I&#65533;%e&#65533;*&#65533;[&#65533;_&#1458;&#65533;5&#65533;cz<Q&#65533;&#65533;&#65533;&#65533;&#65533;L&#65533;r&#65533;&#65533;v&#65533;pI&#65533;&#65533;r?&#65533;	&#65533;bC&#65533;X&#65533;&#65533;o6&#65533;i2s&#65533;&#65533;&#65533;&#65533;5z&#65533;K&#65533;m&#65533;"&#65533;&#65533; 1&#65533;P!A&#65533;8&#65533;.LW&#65533;,y&#65533;&#65533;&#65533;Y&#65533;&#65533;
x&#65533;&#65533;&#65533;&#65533;&#65533;&#65533;#&#65533;&#65533;&#65533;&#65533;8Rs&#65533;RDw&#65533;&#65533;&#65533;&#65533;TS&#65533;AZAx&#65533;&#65533;&#65533;&#65533;&#65533;&#65533;&#65533;&#868;<sBJ)&#65533;&#65533;&#65533;&#1366;&#65533;bP*0ud&#65533;)&#65533;ke&#65533;S&#65533;>+&#65533;&#65533;S&#65533;&#65533;Fh&#65533;S&#65533;+<5TvG&#65533;&#65533;&#65533;aH&#65533;&#65533;aX&#65533;U&#65533;&#65533;&#65533;&#65533;&#65533;U&#65533;&#65533;x&#65533;&#65533;+&#65533;m&#65533;.&#65533;&#65533;&#65533;X3O&#65533;!&#65533;&#65533;&#65533;&#65533;&#65533;d5o&#65533;+@e@&#65533;EW&#241;x&#65533;rd&#65533;p&#65533;&#65533;&#65533;!p&#65533;C&#65533;Q&#65533;#{&#65533;#&#65533;&#65533;7pp&#65533;qGy&#65533;2M#2f&#65533;v[z&#65533;OV&#65533;3&#65533;SR&#65533;D&#65533;M%T,A71(N&#65533;s&#65533;}&#65533;d&#65533;u|&#65533;|jU&#65533;(Q&#65533;&#65533;&#65533;7&#65533;YI&#65533;!&#65533;&#65533;/L&#65533; w&#739;(&#65533;&#65533;;&#65533;1&#65533;&#65533;&#65533;eY0&#65533;v%&#65533;[&#1281;{q`&#65533;&#65533;Z&#65533;&#65533;F&#65533;&#65533;&#65533;_&#65533;&#65533;9&#65533;&#65533;&#65533;&#65533;&#65533;&#65533;&#65533;9&#65533;&#65533;Sfl+`&#65533;&#65533;`&#65533;&#65533;&#65533;&#65533;U'&#65533;H+&#65533;+|W&#65533;&#1089;&#65533;a&#65533;&P&#65533;&#65533;,&#1174;&#65533;&#65533;}$0&#65533;X;g1&#65533;c!&#65533;&#65533;g&#65533;V&#65533;&#65533;{&#65533;DV&#65533;%/&#65533;'70j&#65533;&#65533;&#65533;-&#65533;QU&#65533;&#65533;&#65533;p&#65533;&#65533;. -&#65533;&#65533;&#65533;&#65533;BU&#65533;&#65533;&#65533;&#65533;=@Win&#65533;V&#132;{L2&#65533;&#65533;4j&#65533;4EWt&#65533;&#65533;i7`ePK&#65533;|&#65533;`#A&#65533;@&#65533;eR|&#65533;~_&#65533;&#65533;&#65533;&#65533;E&#65533;}/&#65533;&#65533;2S&#65533;&#65533;X&#65533;[&#65533;s&#65533;&#65533;!&#65533;B&#65533;B&#65533;hFG&#65533;a&#65533;3q&#65533;%&#65533;1P+f&#65533;)w&#65533;:&#65533;'k&#65533;&#65533;&#65533;h&#65533;&#1418;&#65533;&#65533;&#65533;B&#65533;hw	&#65533;E?&#65533;F&#65533;&#65533;S&#65533;&#65533;c&#65533;v&#65533;&#65533;&#65533;&#198;E&#65533;&#65533;&#65533;&#65533;B&#65533;&#305;G&#65533;&#65533;Hz&#65533;8 &#65533;E&#65533;&#65533;#vH&#65533;&#65533;&#65533;&#65533;&#65533;&#65533;&#65533;&#65533;,vgC&#65533;&#65533;tc4J&#65533;s{&#65533;DY&#65533;D&#65533;(6y2d6>&#65533;&#65533;&#65533;&#527;&#65533;d~T,&#65533;&#65533;o&#65533;&#65533;cx&#65533;eV8&#65533;&#65533;n2qi&#65533;Y&#65533;af|&#65533;} d}YA"5@Z&#65533;@Qp&\&#65533;&#65533;$&#65533;Y&#65533;h#s^&#1783;e&#65533;&#65533;t2~2&#65533;&#65533; &#65533;&#65533;&#65533;w&#65533;uM#"@&#65533;&#65533;V@&#65533;.&#65533;H&#65533;R2J&#65533;~ %@&#65533;&#65533;!&#65533;!>&#65533;F&#65533;&#65533;&#65533;&#1536;ew9&#65533;w&#65533;&#65533;9&#65533;u&#65533;&#65533;*}&#65533;u&#65533;Hl&#65533;&#65533;&#65533;&#65533;_l	&#65533;i&#448;&#65533;&#65533;&#65533;+&#65533;&#65533;T&#65533;&#65533;QJ&#65533;W%&#65533;&#65533;&#1537;&#65533;&#65533;w&#65533;&#65533;&#65533;Ib&#65533;$&#65533;&#65533;	x&#65533;&#65533;&#65533;&#65533;?&#65533;e&#65533;p&#1369;&#228;I&#65533;&#65533;/&#65533;&#65533;V&#1793;i7n&#65533;t-&#65533;CL)&#65533;W&#65533;B&#65533;> &#65533;Q&#65533;&#65533;&#65533;&#65533;A&#65533;9,r<-II&#65533;&#65533;M&#419;kUn$RR&#65533;&#65533;&#1572;&#65533;&#65533;nC &#65533;&#65533;&#65533;_&#65533;	5\b7&#65533;t&#65533;7@&#65533;&#65533;Y&#65533;Q 3=&#65533;&#65533;&#65533;&#65533;&#65533;x&#65533;V&#65533;&#65533;7e6&#65533;AY&#65533;&#532;V&#65533;&#65533;&#65533;e&#65533;jO&#65533;&#65533;S=&#65533;6@v&#65533;gG9T&#65533;&#65533;&#65533;q_&#65533;&#65533;&#65533;kZ'v&#65533;&#65533;*&#65533;R&#65533;&#65533;&#65533;&#65533;&#65533;:&#65533;rwTG&#65533;lC&#65533;]&#65533;&#65533;&#65533;CU$&#41120;b|&#65533;R8l~I>&#65533;&#65533;&#65533;&#65533;K&#363;&#65533;&#65533;=U&#65533;&#65533;&#65533;&#65533;v<&#65533;x!0
!&#65533;&#65533;;&#65533;&#65533;i&#65533;&#65533;jR&#65533;x&#65533;Qu&#65533;b& &#65533;&#65533;&#65533;CJ&#65533;&#65533;g&#65533;.&#65533;&#65533;VV<b&#65533; M&#65533;&#65533;Q&#65533;`hn&#65533;&#65533;&#65533;18&#65533;~K&#294;&#65533;Dbp&#65533;0_P[Z}5=NW@&#65533;!/
&#65533;V&#65533;R5^&#65533;&#157;&#65533;L&#65533;(&#65533;Bf&#65533;.&#65533;=&#65533;&#65533;!&#65533;MI7Eq!&#65533;*~&#65533;&#65533;&#65533;&#65533;Eg9v Xve&#65533;)&#65533;a&#65533;&#65533;k&#65533;8&#65533;&#65533;(&#65533;&#65533;G&#65533;&#65533;&#662;&#65533;&#65533;S\&#65533;E&#65533;a&#65533;<u&#65533;&#850;>&#65533;G~&#65533;+:&#555;z&#65533;&#1206;&#1224;&#65533;ExG,&#673;b:FW&#65533;?&#65533;T;&#65533;1&#65533;m&#65533;Y&#65533;&#65533;&#65533;&#65533;I&#65533;w$fH&#65533;&#1133;&#65533; &#65533;&#65533;!0&#65533;8&#65533;&#65533;&#65533;&#65533;&#65533;&#65533;&#65533;-&#65533;Q.&#65533;&#65533;&#65533;a&#65533;!&#65533;'E&#231;Y:&#65533;g&#65533;df$b3A&#663;&#65533;&#65533;'~8Rm{&#65533;&#65533;'&#65533;&#65533;&#65533;NAJ&#65533;}&#65533;&#1593;b&#65533;.&#65533;3n*&#65533;!&#65533;}&#65533;&#168;&#65533;-&#65533;&#65533;&#65533;{n&#65533;&#65533;&#65533;"&#65533;&#65533;e&#65533;r&#65533;pAFyd&#65533;&#65533;&#1482;[9k&#65533;(TW&#65533;&#65533;&#65533;8&#65533;&#65533;&#65533;&#65533;q&#65533;n9+X`&#65533;&#65533;&#65533;&#65533;lJw&#65533;&#65533;&#65533;1&#65533;xb&#65533;&#65533;&#65533;&#65533;q&#65533;&#65533;&#1096;&#65533;&#65533;1b~&#65533;&#65533;z&#65533;U+K&#65533;&#65533;&#65533;z&#65533;a&#65533;#e@
&#65533;&#65533;b&#65533;&#65533;&#65533;&#65533;&&#65533;kL`
&#65533;&#65533;m&#65533;p&#65533;!,&#1234;&#65533;&#65533;&#65533;&#65533;2&#65533;&#59609;&#65533;"J9H&#65533;&#65533;i&#65533;&#65533;i&#65533;&#65533;&#65533;'&#65533;b&#309;&#1029;&#65533;&#65533;&#65533;&#65533;8&#65533;&#1875;&#65533;&#65533;&#65533;&#65533;2q&#65533;&#33905;"[&#65533;&#65533;&#65533;0&#65533;&#65533;&#1059;&#65533;&#65533;&#65533;N&#65533;D&#65533;Y&#65533;{&#65533;&#65533;&#65533;'q&#65533;&#65533;t&#65533;Gq&#65533;j&#65533;5A%&#65533;&#65533;(:&#230;9&#65533;{S &#65533;)~!&#65533;&#65533;_&#65533;&#65533;k5&#65533;^g)W,T&#65533;A`&#65533;[l&#65533;&#65533;&#65533;&#65533;&#65533;&#65533;&#65533;&#65533;v&#65533;&#65533;(:&#65533;J&#65533;+%&#65533;&#65533;k&#65533;&#65533;&#65533;&#65533;&#65533;&#65533;&#65533;&#65533;+&#65533;&#65533;:n&#65533;^&#65533;&#65533;&#65533;&#65533;q&#65533;&#65533;&#65533;&#161;&#65533;&#65533;&#65533;am5&#65533;P&#65533;&#65533;L&#473;&#65533;&#65533;&#65533;&#770;&#65533;4&#65533;_j&#65533;&#65533;&#65533;&#65533;&#65533;&#1202;2H&#65533;&#65533;AW"&#65533; &#65533;C{&#65533;v&#65533;&#65533;n&#1091;'&#65533;&#65533;i&#65533;&#65533;&#65533;;5y&#65533;sQ&#65533;1&#65533;YM&#65533;&#65533;&#65533;{a&#65533;!&#65533;B@`x&#1443;&#65533;b&#65533;X&#65533;&#65533;&#65533;TtMT!&#1905;L&#65533;FH&#65533;&#65533;V&#65533;jc&#65533;&#65533;&#65533;p&#65533;&#65533;iR7`&#65533;&#65533;&#65533;&#65533;8&#65533;[&#65533;&#65533;&#65533;&#65533;&#65533;&#65533;&#65533;&#65533;"+&#65533;&#65533;&#1596;&#65533;H&#65533;&#65533;Z&#65533;&#65533;RwH&#65533;i&#65533;&#65533;&#65533;&#65533;&#65533;IkGXd&#65533;:T&#65533;&#65533;D&#65533;&#65533;&#65533;&#65533;&#65533;+&#65533;&#65533;&#65533;G*5T&#65533;a&#65533;&#65533;Wz&#65533;&#65533;y&#65533;&#65533;&#65533;&#65533;&#65533;&#65533;a&#65533;t&#65533;U&#65533;bc&#65533;d&#65533;5&#65533;&#65533;&#65533;&#65533;&#65533;q&#65533;&#65533;H&#65533;&#65533;5p&#65533;#&#65533;&#65533;X?@&#65533;&#65533;&#65533;&#451;<L&#65533;T&#65533;&#65533;&#65533;&#65533;&#65533;&#65533;&#65533;&#65533;&#65533;?&#65533;}T8&#65533;@O-&#65533;&#65533;&#65533;.3L=T
&#65533;&#65533;Y&#65533;i&#65533;&#65533;;&#851;&#65533;&#65533;&#65533;k/*&#65533;&#65533;&#65533;n&#65533;te9&#65533;&#65533;W&#572;&#65533;'&#765;P)&&#65533;&#65533;&#65533;&#65533;&#65533;&#65533;6&#65533;&#65533;&#65533;&#65533;&#338;C&#65533;&#65533;&#65533;&#65533;&#65533;R)&#65533;qvW&#65533;&#65533;&#65533;&#65533;&#65533;R&#65533;b&#65533;&#65533;+r|T&#278;+&#65533;z&#65533;&#65533;{dd&#65533;&#65533;:}<&#65533;&#65533;&#65533;&#65533;o&#65533;&#65533;:
&#65533;#&#1470;&#65533;F&#65533;&#65533;&#65533;T~T&#65533;#&#65533;&#65533;0.&#65533;e`0/&#65533;&#65533;&#65533;HU&#65533;&#65533; m&#65533;T&#65533;&PD&#65533;&#65533;y&#65533;&#65533;Wvj&#65533;X&#945;p&#65533;&#65533;VD-&#65533;&#7654;&#65533;8|R&#155;&#65533;&#65533;\p
q&#65533;&#65533;A&#65533;!iy{&#65533;&#65533;?,&#65533;-Y^&#65533;!&#65533;&#65533;Y&#65533;%&#65533;7e&#65533;d&#65533;lc$@&#65533;&#65533;k&#65533;&#65533;&#65533;e&#65533;&#65533;&#65533;&#65533;k&#65533;`&#65533;`&#65533;&#65533;1S&#65533;&#65533;ubv&#65533;&#65533;&#65533;F&#65533;e&#65533;)e&#65533;E&#65533;:&#65533;|&#65533;t&#65533;EE&#1395;&#65533;H&#65533;A&#65533;E&#65533;{&#65533;]&#65533;&#65533;M&#65533;+&#65533;&#65533;zl&#65533;&#65533;&#65533;zd&#65533;&#65533;&#65533;&#855;&#65533;&#65533;&#65533;&#65533;o&#65533;&#65533;&#1259;-,&#65533;#&#65533;&#65533;&#65533;R&#65533;&#65533;&#65533;m&#65533;?&#65533;p&#65533;b&#65533;UK&#65533;&#65533;&#65533;&#65533;x&#54221;&#65533;&#65533;&#65533;&#65533;&#65533;Ib5/&#65533;&#65533;&#65533;&#581;&#65533;}}Bf&#65533;b+&#65533;&#65533;&#65533;\&#65533;u&#65533;&#65533;&#907;&#65533;{q>&#65533;&#65533;&#1398;{&#65533;&#65533;&#65533;D&#65533;&#724;X&#65533;&#65533;Yp&#65533;&#65533;e&#65533;ns&#65533;&#65533;1&#65533;&#65533;&#65533;&#65533;	g&#2036;,&#65533;&#65533;9`Y&#65533;8g&#65533;&#65533;Y&#65533;&#65533;&#65533;ZS&#65533;&#65533;&#65533;&#65533;&#65533;Y&#65533;&#65533;Z&#406;&#65533;j&#65533;[&#256;@l&#65533;1_
&#65533;&#65533;Uw;K&#472;T~x&#65533;&#65533;+&#65533;!&#65533;z&#65533;&#65533;&#65533;8&#65533;3&#65533;&#65533;&#65533;&#65533;&#65533;&#65533;H&#1074;&#65533;&#65533;&#65533;&#65533;&#65533;!ep&#65533;(bem&#65533;Y&#65533;&#65533;&#65533;!0&#65533;&#65533;K&#65533;K&#65533;#&#65533;w&#65533;&#65533;&#65533;s&#65533;4/&#65533;&#65533;&#65533;&#65533;&#65533;.&#65533;t&#65533;7y&#65533;&#65533;4@&#65533;&#65533;~&#65533;&#65533;Vo
u&#65533;&#65533;!;&#1713;?M&#232;#&#65533;&#65533;A&#65533;&#1825;?p&#65533;&#65533;&#65533;tD@it "&#65533;dd&#65533;&#65533;&#65533;6{&#65533;&#65533;&#65533;L2q=&#65533;k&#65533;u&#65533;&#65533;u0&#65533;va&#65533;|&#65533;k&#65533;&#65533;R&#65533;&#65533;*&#65533;9&#65533;r&#65533;&#65533;`y&#65533;&#65533;G&#65533;&#7192;&#65533;BE&#492;&#65533;+&#65533;&#10792;`&#65533;&#535;&#65533;&#65533;&#65533;h&#65533;-&#65533;q&#65533;&#65533;&#65533;&#65533;&#65533;&#65533;1&#65533;Sk&#65533;J&#65533;&#65533;&#65533;j&#65533;m&#65533;&#65533;&#65533;&#65533;&#65533;&#65533;q&#65533;&#65533;-&#65533;2>_&#65533;&#65533;&#65533;&#65533;8I&#65533;R&#65533;&#65533;M&#65533;H	&#65533;+6V&#212;&#2018;V&#65533;&#65533;s&#65533;&#65533;'&#65533;UMw5&#65533;&#65533;}L&#65533;&#65533;&#65533;&#65533;&#65533;&#65533;1&#65533;)W1s&#65533;DH&#65533;&#65533;&#65533;&#65533;YL&#65533;&#65533;,&#65533;4&#65533;2&#65533;&#65533;5&#65533;&#65533;&#65533;&#2028;&#65533;&#65533;P&#65533;J&#65533;D&#65533;W&#65533;#?!&#65533;F&#65533;&#65533;&#65533;p|&#65533;c&#297;&#65533;&#65533;&#65533;&#65533;&#65533;)&#65533;&#65533;&#65533;t&#65533;Ep&#65533;S6FkL&#65533;SC&#65533;&#65533;q&#1661;&#65533;>a&#65533;|&#65533;KO&#65533;&#65533;F&#65533;/~&#65533;&#65533;&#65533;1>&#65533;&#65533;&#65533;+8&#65533;&#65533;&#65533;b-n&#65533;4 &#706;&#65533;w&#65533;d&#65533;&#1857;&#65533;q&#65533;&#65533;&#65533;:&#65533;&#65533;Z&#65533;&#65533;&#65533;/j-6&#65533;&#65533;!c&#65533;&#65533;&#65533;&#65533;0b&#65533;&#65533;!&#396;C&#65533;&#65533;@&#65533;pF&#65533;5"&#65533;&#65533;EE(!?&#65533;$&#65533;&#65533;&#65533;H'C&#65533;&#65533;4X1F&#65533;/I$&#65533;"&#65533;&#859;$\|&#65533;&#65533;f!&#65533;
4&#65533;&#65533;I&#65533;~`&#65533;&#65533;)R&#65533;G&#65533;&#65533;	&#65533;$&#65533;
.4&#65533;&#65533;&#65533;B&#65533;&#65533;^P&#65533;&#1387;&#65533;i(&#65533;&#65533;A&#65533;&#65533;m?x&#65533;5&#65533;&#1458;]&#65533;6(&#65533;&#65533;&#65533;&#65533;/&#65533;&#65533;P&#65533;&#65533;&#1674;&#65533;P&#65533;B&#15369;	&#65533;]p&#65533;&#65533;&#65533;/h&#65533;Y&#65533;g&#65533;f|&#65533;0&#65533;&#65533;S&#65533;{&#65533;B&#65533;&#1321;&#65533;n-v&#65533;l&#1257;-|&#1549;&#65533;wo&#65533;L{+&#65533;&#65533;!&#65533;&#65533;&#65533;&#65533;/&#65533;&#65533;	&#65533;+&#65533;;c&#65533;0\&#65533;^q&#65533;&#65533;&#65533;r&#65533;:_a&#133;S&#65533;&#65533;&#65533;&#65533;\&#65533;&#65533;&#65533;y&#725;^&#65533;{&#65533;&#65533;&#1307;&#65533;8&#65533;&#65533;(\&#65533;B&#65533;	'&#65533;&#65533;)#&#65533;Rzi&#65533;&#65533;t&#65533;	&#65533;&#65533;&#65533;i&#65533;&&#65533;&#65533;&#65533;&#65533;tzi&#65533;.A&#65533;&#65533;*2&#548;&#65533;&#65533;*)%&#65533;>&#65533;&#65533;&#65533;&#65533;&#65533;&#336;bX&#65533;&#65533;f
&#65533;;o&#65533;;&#65533;n&#65533;1*&#65533;*@&#65533;&#65533;<&#65533;H$&#65533;t.G&#65533;D&#65533;&#65533;/&#65533;&#65533;&#65533;+&#65533;&#65533;"&#65533;,&#65533;"K1&#65533;&#65533;&#65533;&#65533;&#65533;&#192;&#65533;&#65533;&#65533;$K&#65533;&#65533;&#65533;&#65533;jM*&#65533;&#65533;8&#65533;@#m&#65533;&#65533;"m2&#65533;:&#65533;&#65533;8&#65533;s&#65533;=&#65533;&#65533;&#65533;N&#65533;H;M&#65533;&#65533;<-3FQ&#65533;&#65533;&#65533;F&#65533;4&#65533;0&#65533;
&#65533;9L&#65533;[?&#65533;&#65533;&#65533;&#65533;;,&#65533;>&#65533;&#65533;9&#65533;&#65533;&#65533;&#65533;&#65533;&#65533;&#65533;H&#65533;&#65533;&#65533;O<J&#65533;{&#65533;I&#65533;&#65533;[&#65533;8Lhk&#65533;&#65533;pAT&#65533;&#65533;o&#65533;&#65533;b&#65533;O(&#65533;&#65533;r:&#65533;B*&#65533;(&#65533;&#65533;&#65533;&#65533; laD	&#65533;}I&#65533;&#65533;&#65533;&#65533;&#65533;&#65533;n8H&#65533;&#65533;&&#65533;4&#65533;&#65533;fkR1&#275;d&#65533;&#65533;&#65533;`&#65533;&#65533;&#1755;&&#65533;&#65533;^&#65533;&#65533;M&#65533;&#278;0
&#65533;I&#65533;\&#65533;H&#65533;&#65533;&#65533;&#65533;H&#65533;&#65533;*0&#65533;&#65533;&#65533;&#65533;&#1199;&#65533;0&#426;&#65533;&#65533;&#65533;:S&#65533;&#65533;[&#65533;F~&#65533;&#65533;&#65533;R&#65533; &#65533;&#65533;&#65533;
+R6&#65533;3mM&#65533;&+44&#65533;,&#65533;l6@/c&#65533;&#65533;&#65533;mh&#65533;{m&#65533;&#65533;]&#65533;fJ&#65533;&#65533;V&#65533;&#65533;M.&#65533;&#65533;m&#65533;Oy&#65533;O&#65533;>%&#65533;&#65533;&#65533;V&#65533;&#65533;&#65533;&#65533;&#552;&#65533;&#65533;&#65533;9&#65533;&#65533;&#65533;.-L)#.E&#65533;&#65533;2X&#518;+&#65533;&#65533;H&#65533;&#65533;9&#65533;&#65533;&#65533;`&#65533;%'&#65533;&#65533;&#65533;c&#65533;6&#65533;lg&#65533;pCj&#65533;&#65533;&#65533;H&#65533;?T&#285;H&#65533;&#65533;H&#348;V&#65533;nE&#65533;&#65533;&#65533;&#65533;&#65533;&#65533;_&#65533;&#65533;s2]5&#65533;&#65533;W&#65533;&#65533;T&#65533;&#65533;L
&#65533;&#65533;&#65533;{&#65533;&#65533;&K&#65533;&#65533;/,&#65533;Bs/&#65533;6&#65533;XK4&#65533;&#65533;R 0&#65533;M&#65533;1P&#65533;b7&#65533;&#65533;k&#65533;&#65533;K&#65533;f&#65533;&#65533;*1&#65533;w&#65533;&#65533;&#65533;:+&#65533;&#65533;&#65533;&#65533;?4&#65533;D&#65533;&#65533;3&#65533;&#65533;~z&#65533;&#982;\6KIm7&#65533;&#1108;&#65533;2&#65533;(&#65533;&#65533;&#65533;= U&#65533;&#65533;&#1246;&#65533; $? H
&#65533;&#65533;e&#65533;
q&#65533;A {&#65533;R&#65533;20&#65533;V&#65533;1&#65533;&#4533;&#65533;&#65533;	H:&#45645;q&#65533;!%n(8A&#65533;&#65533;f&#65533;<&#65533;\qP&#65533;&#65533;r%&#65533;$0Y[Ift&#65533;&#65533;#+&#65533;I&#65533;Rt&#65533;&#65533;h(Sl&#65533;&#65533;&#65533;Q&#65533;_	Ej$&#65533;(&#65533;aQ&#65533;a&#65533;&#65533;&#65533;&#65533;&#65533;@'5&#65533;&#65533;&#65533;&#65533;&#65533;l%f&#65533;&#65533;
Y&#65533;&#65533;&#65533;p&#65533;Z&#65533;&#65533;&#65533;&#65533;&#65533;)Ju&#65533;_&#65533;4&#65533;7&#65533;}&#65533;&#65533;_&#65533;&#65533;7(;&#65533;,3&#65533;&#65533;&#65533;&#65533;&#65533;?F&#65533;~&#65533;cM&#1106;F&#65533;&#65533;15I&#65533;Z&#65533;&#1385;&#2016;&#65533;P&#65533;&#65533;&#65533;o6%B&#65533;&#65533;&#65533;T&#65533;&#65533;S&#65533;3#-l&#65533;di&#65533;&#65533;8'd&#65533;!&#65533;&#65533;&#65533;&#65533;!&#65533;&#65533;Bq&#65533;&#65533;&#65533;&#65533;&#65533;5&#65533; ! P&#226;&#65533;h&#65533;&#65533;:K&#65533;Ub&#65533;&#65533;&#65533;&#65533;&#65533;!&#65533;&#65533;PL&#65533;X&#65533;&#65533;^"	&#65533;0&#65533;4IF+&#65533;RnT&#65533;&#65533;%&#2026;'P&#65533;&#65533;11;&#65533;&#65533;&#655;&#65533;&#65533;&#65533;&#65533;J&#65533;`t&#65533;&#65533;&#65533;&#65533;`&#65533;+-[&#65533;&#65533;&#65533;T&#65533;&#65533;&#65533;e-Z&#65533;&#65533;&#65533;
&#65533;&#65533;&l[&#65533;&#65533;&#65533;B&&#65533;&#65533;)M1&#65533;&#65533;&#65533;&#65533;&#65533;1dX2&#65533;&#65533;&#65533;&#65533;Ip&#65533;&#65533;&#65533;&#65533;J?=
7&#65533;qZf^CIR&#65533;RJEe /U5Ce&#661;&#65533;,&#65533;j2&#65533;>&#65533;X+(C&#65533;`&#65533;&#65533;-gx&#937;&#65533;&#65533;&#65533;&#65533;S&#65533;&#65533;X&#65533;&#65533;rBp&#65533;&#65533;|&#65533;RAN0C&#65533;3.&#65533;GK&#65533;a&#65533;\B&#65533;.B&#65533;&#65533;&#65533;V&#65533;C&#65533;=q$N&#65533;&#65533;IPO&#65533;Q&#65533;&#65533;Z&#65533;
q&#65533;&#65533;+v&#65533;(cg&#65533;j&#65533;D+^&#65533;@S&#65533;&#65533;&#65533;X$&#65533;-&#65533;:&#65533;&#65533;]!&#65533;h%9f%,&#65533;Xh^#&#32777;
&#65533;B&#65533;&#65533;&#65533;.Xa&#65533;&#65533;@&#65533;@f&#65533;&#65533;L)fnL&#65533;hJ0&#65533;8=72_&#65533;S&#65533;&#65533;&#65533;&#65533;&#65533;I0}&#65533;&#65533;B&#65533;&#65533;&#65533;0&#65533;&#65533;&#1837;w&#65533;v^E&#65533;&#65533;&#65533;Ye&#65533;&#65533;&#65533;%.&#65533;8&#65533;&#65533;&#65533;m1&#1397;P&#65533;&#65533;e&#65533;B~&#65533;`&#65533;&#854;P!!
{&#1387;&#65533;&#65533;j&#65533;	&#65533;&#65533;+&#65533;&#65533;-ek&#27234;&#65533;&#65533;`&#65533;=I&#1643;h&#65533;&#65533;M~&#65533;\&#65533;&#1463;&#65533;E0&#65533;&#65533;&#65533;&#65533;&#65533;kUN&#146;&#65533;D&#65533;&#65533;EI&#65533;f&#65533;-&#65533;9iC&#65533;&#285;tX :~hb&#65533;5(&#65533;zWF&#65533;rx5&#65533;#&#65533;&#65533;r%;n&#65533; &#65533;r&#65533;v&#65533;&#65533;&#65533; 
]&#65533;B&#65533;&#65533;&#65533;4|&#65533;&#65533;&#65533;`@V&#65533;J	2-=_#cJ&#1904;AWN&#1477;dxD&#65533;&#65533;&#65533;9r&#65533;&#65533;{Zx&#65533;
&#65533;&#65533;&#65533;w9uZ&#65533;'a&#65533;&#65533;&#65533;&#65533;R&#65533;&#65533;M &#65533;9UhF_&#65533;8a;\~0&#65533;2&#65533;`&#65533;&#65533;"O|D9&#65533;}@~OYYK&#65533;&#65533;r=U&#1306;2#e&#65533;&#65533;H&#65533;&#65533;&#65533;&#270;&#1565;&#1867;$y&#1183;&#65533;&#65533;&#65533;&#1649;&#65533;&#65533;&#65533;&#65533;&#65533;&#65533;X&#402;&#65533;&#65533;&#65533;Ti"&#65533;&#65533;?&#65533;&#65533;&#65533;&#65533;~&#65533;&#65533;wfL&#65533;&#65533;&#65533;&#65533;&#65533;$&#65533;&#65533;/=KVR&#65533;&#65533;C&#65533;&#65533;ygq&#65533;xf4&#65533;&#65533;~!&#65533;&#65533;*&#65533;7&#65533;&#65533;ej&#65533;Y&#65533;&#65533;"8&#65533;|%|X&#796;&#65533;>&#65533;.&#65533;&#65533;&#65533;Qo&#766;N"5&#65533;b
&#65533;y&#65533;[&#65533;&#1780;&#1171;&#65533;&#65533;/&#65533;,u&#65533;P}*lU&#65533;&#1318;F&#65533;&#65533;&#65533;`g&#1076;&#65533;&#65533;&#65533;PGbEMs&#65533;RK&#65533;&#65533;&#65533;/k&#65533;&#65533;&#65533;&#65533;Wy&#65533;&#65533;CS&#65533;;$Z'&#65533;x&#65533;&#65533;?m&#65533;"&#65533;&#65533;S_&#1205;&#65533;&#65533;l&#65533;PLZ&#718;"&#65533;&#65533;x&#65533;)f9F5&#65533;6&#65533;JF&#65533;&#65533;&#65533;a&#65533;&#65533;i&#65533;Smx&#65533;! $&#65533;&#65533;&#65533;sKyyZa&#65533;w--&#65533;@!q&#65533;&#65533;o&#65533;5&#65533;5&#65533;&#65533;&#63782;&#65533;&#65533;JE&#65533;&#65533;l&#65533;+K&#65533;eR&#65533;&#65533;S&#65533;F&#65533;&#65533;&#65533;&#65533;&#65533;&#65533;&#65533;&#65533;&#65533;&#65533;&#65533;}fi&#65533;_&#65533;}&#65533;&#65533;?&#252;&#65533;R&#65533;" &#65533;EX&#65533;FS&#65533;|&#65533;&#65533;&#65533;&#65533;+&#65533;5d&#65533;&#65533;&#65533;@'iU&#65533;X8&#65533;E&#65533;&#65533;&#65533;%YG&#65533;&#1414;F&#65533;b4m&#65533;D&#65533;&#65533;%&#65533;z1E^&#65533;u9Q&#65533;+&#65533;&#65533;}&#65533;;&#65533;&#23262;&#65533;r{&#65533;&#1222;&#65533;i&#65533;&#65533;&#65533;&#65533;&#65533;&#65533;&#65533;nm[&#65533;&#65533;&#65533;e&#65533;&#65533;r#&#720;-u&#46605;&#65533;&#65533;:Z&#65533;D"&#65533;&#65533;&#65533;)&#65533;9&#1540;&#65533;C&#65533;83&#65533; &#65533;&#65533;z@B&#65533;&#65533;p&#65533;1&#65533;&#65533;&#65533;&#65533;0&#65533;&#65533;&#1724;&#65533;I8;&#65533;&#65533;&#65533;&#65533;&#65533;&#65533;3&#65533;&#65533;)*&#65533;i8&#65533;h4L&#65533;$&#65533;&#65533;X&#65533;Ci!P&#589; &#65533;&#65533;&#65533;&#65533;x&#13853;Y!&#65533;&#65533;&#65533;h+&#65533;5&#65533;&#65533;&#65533;c&#65533;&#65533;s!&#65533;&#65533;>&#17782; &#65533;&#65533;&#65533;!&#65533;&#65533;&#65533;&#65533;&#65533;&#65533;&#65533;&#65533;Q&#65533;&#1121;&#65533;;&#65533;{q&#65533;e&#65533;Z&#65533;P&#65533;&#65533;8-2&#65533;&#65533;&#65533;&#65533;&#65533;
6J0&#65533;&#65533;&#65533;&#65533;%&#65533;&#65533;&#65533;&#65533;&#65533;&#3174;&#65533;+-&#65533; &#65533;&#288;&#65533;&#65533;P&#65533;&#65533;p#uS&#65533;&#65533;&#65533;&#65533;&#65533;8&#65533;&#65533;&#65533;'&#65533;&#155;N8&#65533;8h/&#65533;&#65533;&#65533;P&#65533;&#65533; &#65533;r&#65533;&#65533;&#65533;&#704;&#65533;&#65533;&#65533;&#65533;Y*&#65533;&#65533;&#65533;&#65533;B&#65533;$&#65533;Q&#65533;&#65533;?&#65533;&#1608;*&#65533;&#65533;8!&#65533;&#65533;yt&#1344;*&#65533;a&#65533;&#65533;+&#65533;Q&#65533;=j&#65533;P&#65533;#[i&#65533;&#1872;
&#65533;!&R&#65533;&#65533;]&#65533;&#65533;&#65533;&#65533;&#33951;&#65533;F&#65533;&#65533;&#766;4:#3&#65533;&#65533;"&#65533;,&#65533;{&#65533;p	&#65533;D&#65533;&#65533;:&#65533;&#65533;y(&#65533;J?8&#65533;C &#65533;k&#65533;&#65533;&#65533;1&#65533;&#65533;G&#65533;&#65533;&#65533;&#1167;&#65533;!&#65533;&#65533;6&#65533;&#65533;%&#65533;&#65533;A&#65533;&#65533;&#65533;&#65533;&#65533;&#65533;&#65533;&#65533;+&#65533;&#65533;&#65533;&#65533;0+<;&#65533;&#65533;&#65533;5&#65533;&#65533;&#65533;&#65533;Cj2&#65533;&#65533;&#65533;&#65533;&#65533;&#65533;7&#65533;&#65533;[,&#65533;&#65533;&#65533;3&#65533;)E&#65533;&#1115;&#65533;&#65533;&#65533;&#65533;&#65533;:*&#65533;@*Mj&#65533;&#65533;&#65533;a &#65533;;&#65533;sTJS&#65533;=&#65533;*&#65533;gd&#65533;Yr&#65533;&#65533;&#547;f0&#65533;&#65533; &#65533;&#637;+;.&#248;&#574;&#65533;&#65533; &#65533;&#65533;&#65533;6F&#65533;&#65533;h9;&#65533;*&#65533; &#65533;&#65533;2 Y!&#65533;&#65533;&#65533;&#65533;0&#65533;1&#65533;&#65533;&#65533;&#65533;&#65533;&#65533;&#1663;&#65533;(&#65533;&#65533;&#65533;&#65533;+&#65533;&#65533;&#65533;*&#65533;1&#65533;&#65533;&#65533;&#8114;0"&#65533;g&#65533;&#65533;,&#38412;&#42510;&#65533;-&#65533;A&#65533;r&#65533;P/x&#65533;&#65533;R&#65533;9H&#65533;T&#65533;"&#2008;&#65533;&#65533;&#65533;&#1003;&#65533;ZJ&#65533;j&#65533;&#65533;&#65533;3=&#65533;Ma&#411;&#65533;&#65533;&#1740;&#65533;&#65533;$e|&#65533;&#65533;&#65533;J&#65533;&#65533;X&#65533;E&#65533;=&#65533;&#527;&#65533;Jl&#65533;&#65533;Q&#65533; CKo&#65533;&#65533;Q&#65533;&#65533;&#65533; &#65533;+W&#218;F&#65533;&#65533;*&#65533;&#65533;&#65533;&#65533;iJ&#65533;4&#65533;&#65533;eY;5*&#65533;&#65533;&#65533;y&#65533;d;/z&#65533;i6>|&#65533;&#65533;&#65533;&#65533;&#65533;&#65533;&#65533;&#65533;>&#65533;L&#44577;o&#65533;(&#1680;&#65533;Z&#65533;&#65533;&#65533;&#1785;r&#65533;HG&#65533;4&#65533;H&#65533;&#65533;&#65533;&#65533;&#65533;&#65533;&#65533;&#847;9Q&#65533;&#1128;&#65533;&#65533;&#65533;&#65533;qJ&#65533;P&#65533;/H8&#1540;Mp&#65533;M&#65533;&#65533;?ZB&#65533;X&#65533;l&#65533;$&#65533;&#65533;&#65533;8).&#65533;&#65533;&#65533;&#65533; J=&#65533;&#65533;&#65533;&#65533;&#65533;?&#65533;&#65533;D&#65533;Ii&#65533;&#65533;t&#65533;L&#65533;&#65533;&#65533;&#65533;V&#65533;f&#65533;;R&#65533;b&#65533;&#65533;\&#65533;`&#65533;&#65533;@&#65533;K(&#65533;0&#65533;&#1760;&#65533;&#65533;L&#65533;!9&#65533;	&#65533;4B&#806;&#514;,(&#65533;&b	 5&#65533;|&#65533;L&#65533;0P&#65533;!-&#65533;&#65533;&#65533;ePD]&#65533;&#65533;&#65533;a&#65533;4&#51697;2&&#360;%H3&#65533;n&#65533;&#65533;&#65533;o&#65533;&#65533;&#65533;&#65533;<0&#65533;&#65533;*&#65533;D&#65533;&#65533;&#65533;9.3&#65533;(&#65533;S&#65533;W&#65533;&#65533;&#65533;@&#65533;tMN&#65533;0&#65533;q	&#65533;&[)&#65533;&#65533;
(&#65533;N&#65533;.&#65533;)#%G&#17183;,&#65533;B&#65533;H&#65533;&#65533;&#65533;Y&#65533;&#65533;&#65533;&#65533;&#65533;,IF&#65533;*&#65533;$&#65533;&#65533;&#1134;l}WS&#65533;&#65533;=&#1256;*V&#65533;&#65533;S&#65533;&#65533;&#65533;&#65533;%&#65533;9-&#65533;=Q&#65533;&#1491;&#65533;Fg:_!&#65533;&#65533; &#65533;3&#65533;&#65533;T2&#65533;*&#65533;&#65533;9P&#65533;+&#65533;&#65533;5&#65533;&#65533;&#65533;&#65533;&#65533;&#65533;X&#65533;
&#65533;&#65533;R!H&#65533;?&#65533;t&#65533;&#65533;&#65533;	&#65533;&#65533;&#65533;&#65533;&#20518;<&#65533;WZ	&#65533;+&#65533;&#65533;T&#65533;&#65533;9&#65533;*&#65533;;&#65533;&#65533;T&#65533;&#65533;&#65533;&#65533;=s&#65533;&#65533;&#65533;&#65533;rU&#65533;&&#65533;.H&#65533;&#65533;&#65533;OpM&#203;,xp&#65533;&#65533;&#65533;&#65533;&#65533;<)&#65533;&#65533;3&#65533;&#65533;D4(U7s&#65533;&#65533;&#1192;j&#65533;DJI&#65533;&#65533;&#65533;&#65533;N&#65533;&#65533;A&#65533;s%&&#65533;81Y&#65533;&#65533;&#65533;&#65533;1&#65533;&#65533;&#65533;&#65533;&#65533;!&#65533;SS#O- -p&#65533;O&#22153;T&#65533;uD%&#65533;H&#65533;&#65533;&#65533; &#65533;&#65533;%b[&#65533;~&#782;z&#615;&#65533;XPga;&#65533;&#65533;&#65533;&#209;;|&#1288;&#65533;6%I&#1102;V&#65533;
Q&#65533;4&#1721;&#65533;/&#65533;&#65533;&#65533;YP&#65533;m&#65533;>&#65533;
&#65533;&#65533;I&#65533;&#65533;Y&#1139;PU&#65533;&#65533;&#279;J$&#795;&#65533;&#65533;&#527;h)x9&#65533;U\&#65533;&#65533;4&#65533;&#65533;q)&#1136;I &#65533;&#65533;<#II&#65533;&#65533;g&#65533;&#65533;-&#65533;&#65533;&#65533;:&#65533;9&#65533;&#65533;SN&#65533;s&#65533;B&#1277;DB&#65533;&#65533;ZIq&#65533;&#65533; SY&#65533;&#65533;-&#65533;&#65533;&#65533;u5[&#65533; &#65533;&#65533;&#1666;K&#65533;[S;&#65533;&#65533;[&#65533;&#65533;p&#65533;T&#65533;&#65533;F&#65533;s!&#65533;&#65533;&#65533;&#65533;Cd#&#65533;	&#65533;#-I&#65533;&#65533;DH&#65533;&#65533;(&#65533;&#65533;&#613;&#65533;LE&#65533;&#65533;&#65533;Ag&#65533;&#65533;&#65533;&#1006;1&#65533;x5&#65533;&#65533;%&#65533;&#65533;+&#65533;&#65533;<&#65533;"{&#65533;hqZ&#65533;Q&#65533;M&#65533;S&#65533;`&#65533;&#1108;&#65533;E2&#65533;&#65533;&#65533;&#65533;i&#65533;&#1372;&#65533;&#65533;U;&#65533;U, &#65533;&#65533;&#65533;&#856;<&#65533;&#65533;7&#65533;&#65533;l$p&#65533;&#65533;
&#65533;&#65533;<&#65533;&#3846;&#65533;A(&#65533;&#65533;&#1339;A=i&#65533;!&#1768;&#65533;&#65533;&#65533;a&#65533;&#65533;&#17701;I&#65533;{&#65533;Y&#65533;&#65533;&#65533;)&#65533;S&#65533;&#65533;&#65533;&#65533;S&#65533;&#65533;U&#514;K&#65533;QR&#65533; jj&#65533;r4&#65533;[&#65533;&#65533;&#65533;8_0&#65533;&#65533;|5&#65533;a&#65533;&#65533;&#65533;vY`'9&#65533;&#65533;&#874;&#65533;T-D=2yd\O}&#65533;d&#65533;&#65533;&#65533;&#65533;J&#1451;&#65533;\D&#65533;f&#65533;&#65533;&#65533;&#65533;I+&#65533;"&#65533;&#65533;&#65533;&#65533;&#650;&#65533;&#65533;&#65533;&#65533;&#65533;\Q&#65533;M,a&#65533;N&#65533;&#65533;&#65533;&#65533; E*&#65533;&#65533;&#65533;tMO`N&#65533;0P&#65533;&#65533;&#65533;&#65533;&#65533;@)&#65533;8&#65533;E[$&#65533;&#65533;!RC&#65533;&#65533;&#65533;B&#65533;f&#65533;&#65533;&#65533;b&#65533;,cT4&#65533;&#65533;N&#65533; &#65533;&#65533;J&#296;&#65533;&#65533;&#65533;gR$&#65533;\[&#9552;&#65533;\<&#65533;[&#65533;B (x&#65533;B&#65533;2&#65533;x&#65533;&#65533;&#65533;&#787;&#65533;[ed&#65533; 6&#65533;:&#65533;&#65533;&#65533;	&#65533;h&#65533; Q:&#65533;&#65533;`&#65533;*(Zs&#65533;!&#65533;&#65533;M&#65533;6&#65533;&#65533;&#560;&#65533;&#65533; |&#1450;&#65533;&#65533;W&#65533;0&#65533;4&#65533;&#65533;&#65533;&#65533;&#65533;&#65533;&#65533;&#65533;&#65533;p&#65533;&#65533;&#65533;t+78&#65533;a&#65533;t&#65533;2&#65533;@&#65533;&#65533;)B&#65533;.(f;&#65533;&#65533;d&#65533;YN&#65533;&#65533;/&#1676;&#65533;8&#65533;$&#65533;&#65533;^9&#65533;)&#65533;&#65533;<&#65533;Z&#65533;&#1315;&#65533;&#65533;&#65533;V&#65533;J&#65533;&#65533;84Jy&#65533;/&#65533;&#65533;&#65533;&#65533;&#65533;G)&#65533;&#65533;&#65533;&#65533;&#65533;N"B&#65533;T&#65533;&#65533;Bj&#65533;c=&#65533; &#65533;nB&#65533;&#65533;&#65533;c&#65533;M&#65533;&#65533;+&#65533;&#65533;&#65533;9&#1421;&#65533;l&#65533;&#65533;,&#65533;X&#65533;&#65533;A	i&#65533;&#65533;?&#65533;&#65533;X&#65533;v
&#65533;ePE&#65533;&#65533;\-&#508;+&#65533;	Q&#65533;W&#65533;1WTNes&#65533;&#65533;&#65533;&#65533;i&#65533;F_&#65533;
&#65533;&#65533;&#65533;I7&#65533;M&#65533; Fn&#1650;a&#65533;0D&#65533;`&#444;{f
I&#65533;&#65533;&#65533;jVPf;Z&#65533;&#1421;5&#65533;|7&#65533;$7&#65533;&#65533;19&#65533;&#65533;:V&#65533;)&#65533;&#65533;R&#65533;%/_&#65533;bo&#65533;&#65533;&#65533;}*&#65533;%=0-8&#65533;&#65533;&#65533;y&#65533;&#65533;C&#65533;.&#65533;:~&&#65533;&#65533;&#65533;&#65533;d
&#65533;&#65533;_&#65533;&#65533;q&#65533;S&#65533;&#65533;q&#65533;&#65533; &#65533;EP&#494;&#65533;&#65533;1&#65533;&#65533;~&#65533;&#65533;h&#65533; bC&#65533;@&#65533;&#65533;&#547;cPLF&#332682;&#65533;&#65533;XO&#65533;q!&#65533;&#65533;(&#65533;&#65533;&#65533;&#65533;&#65533;&#65533;&#65533;V&#65533;&#65533;2&#65533;&#65533;m&#65533;B&#65533;DX	j&#65533;FrU&#65533;DM&#65533;
&#65533;&#65533;&#65533;&#65533;;&#65533;9j&#65533;&#65533;kt&#1302;&#65533;&#1796;df&#65533;&#65533;M0&#65533;&#65533;@&#65533;x&#65533;&#65533;!&#65533;i&#58929;&#65533;;q&#65533;&#65533;>&#65533;&#1200;&#65533;j7&#65533;>J&#65533;&#65533;&#65533;&#65533;l&#65533;mM4&#65533;&#65533;>&#65533;a,&#65533;&#65533;&#65533;&#65533;&#65533;&#65533;L &#65533;&#65533;%&#65533;&#441;,p&#65533;&#1154;7SH&#65533;E`&#65533;n&#65533;`&#65533;h&#65533; &#65533;s&#65533;PQ&#65533;j&#65533;W&#65533;Fh&#65533;&#65533;&#65533;8&#245;)&#65533;&#65533; &#65533; &#65533;&#65533;O6-E$&#65533;Z&#65533;&#1847;H2&#65533;(a&#65533;&#65533;&#65533;&#65533;*&#65533;&#65533;a&#65533;&#65533; &#65533;"Tc&#65533;T8&#65533;b&#65533;!O&#65533;/&#65533;&#65533;&#65533;&#65533;K&#65533;x>%&#65533;#]>&#65533;X&#65533;&#65533;~&#65533;J&#65533;i)3&#65533;&#65533; &#65533;&#65533;&#65533; E/&#65533;-&#65533;n&#65533;&#65533;&#65533;/ )&#65533;&#65533;&#65533;E&#65533;i &#65533;&#65533;&#65533;&#65533;)ji&#65533;_&#65533;x&#65533;&#65533;8&#65533;&#65533;&#65533;b&#65533;&#65533;&#65533;\&#65533;UN&#65533;&#65533;A&#65533;m&#65533;I&#65533;&#65533;w&#65533;&#65533;J&#65533;&#65533;h&#65533;=ft(<&#65533;,&#1542;t&#65533;&#65533;[H&#65533;C0&#65533;q@l&#65533;&#65533;&#65533;tHo&#65533;z&#65533;&#65533;(]&#65533;&#65533;&#65533;&#65533;5V&#65533;&#65533;&#65533;&#65533;&#65533;6Q&#65533;Xw&#65533;Cd&#305;&#65533;&#65533;Rk5&#65533;&#65533;&#1154;&#65533;&#65533;&p&#65533;&#65533;,&#65533;\&#828;&#65533;:&#65533;&#65533;`45=&#65533;Mi&#65533;&#65533;c&#65533;&#1317;&#65533;&#65533;#&#65533;3&#65533;&#65533;&#65533;^Q&#65533;&#65533;&#408;&#65533;&#65533;Y&#65533;&#65533;&#65533;=D
&#65533;&#65533;2 &#65533;r&#1516;3&#65533;01){&#65533;&#65533;&#65533;&#65533;&#563;&#65533;&#65533;&#65533;&#65533;&#65533;&#65533;)eN&#65533;T8?7&#65533;&#65533;&#65533;&#65533;Z&#65533;&#65533;.&#65533;&#65533;&#65533;&#65533;o&#65533;Tr%&#65533; &#65533;2 &#65533;&#65533;&#65533;&#65533;JS&#65533;^&#65533; &#65533;S&#65533;&#65533;&#65533;6&#65533;F&#65533;J_&#65533;&#65533;F&#65533;&#65533;i&#65533;&#65533;&#65533;&#65533;&#65533;&#65533;&#65533;ga&#65533;&#65533;qJ_)p&#65533;&#65533;X&#65533;.v&#65533;&#65533;&#65533;&#65533;S&#65533;|&#65533;&#65533;
&#65533;62&#65533;y&#65533;B&#65533;Dv>&#65533;9=&#65533;&#65533;E&#65533;&#65533;&#65533;&#65533;&#65533;2-B8&#65533;&#65533;cY&#65533;E&#65533;(~d&#65533;&#65533;B&#65533;&#65533;&#65533; !&#65533;R&#65533;V}&#65533;&#1629;V&#65533;&#65533;D{r&#210;&#65533;&#65533;&#65533;&#65533;@A&#65533;&#65533;g&#1328;&#65533;%E&#65533;&#65533;&#65533;&#659;'Nq&#65533;dqQ&#197;,`x&#1568;!&#65533;*B&#65533;&#65533;&#65533;0j&#65533;!&#65533;H,|&#65533;&#65533;%b0&#65533; c&#650;0=&#65533;tY&#1091;<&#65533;&#65533;&#1191;J&#65533;>&#65533;%&#65533;3h&#851;t*m&#40102;K&#65533;%2&#65533;`&#65533;&#65533;J&#65533;'U&#65533;&#65533;&#65533;a&#65533;&#65533;&#65533;*&#65533;\&#65533;!&#65533;&#1575;cc&#65533;HC&#65533;&#1368;m&#65533;&#65533;&#65533;{h>K&#65533;&#65533;q&#65533;&#65533;B	&<&#65533;u&#65533;5&#65533;S&#65533;S&#65533;-&#65533;b&#65533;&#65533;&#65533;C&#65533;q9"D&#65533;`4f&#65533;m&#1502;&#65533;&#65533;&#65533;m[&#65533;k7&#65533;fk&#65533;u&#65533;&#65533;&#65533;7&#65533;&#65533;&#65533;&#65533;n&#65533;&#65533;&#65533;6nl&#65533;I&#65533;&#65533;&#65533;&#65533;]&#65533;&#65533;&#65533;UG&#65533;&#65533; &#65533;K&#65533;&#65533;].=&#65533;&#65533;&#65533;>y&#65533;&#65533;YS*&#65533;&#646;k&#65533;@&#65533;&#65533;&#65533;&#65533;&#1519;&#65533;&#65533;&#65533;#&#65533;&#65533;&#65533;(&#65533;AAD&#65533;&#65533;-&#65533;&#65533;C%L&#65533;&#65533;UW5&#65533;&#65533;X"&#65533;&#1028;o&#817;	A&#65533;GC&#65533;`B	UT&#65533;C]&#65533;Szud&#65533;L ed&#65533;tR&#65533;&#65533;L!-TL)-`]&#65533;A5TuGUTQ<bPcRQU4&#65533;w&#65533;&#1621;N/:W&#65533;S(&#65533;&#65533;&#65533;c,9&#65533;\b&&#65533;&#65533;&#65533;d&#65533;km&#65533;&#65533;&#65533;
M|&#65533;+&#65533;0rK:m&#65533;5&#65533;)&#65533;t#!&#65533;H&#65533;&#65533;&#65533;ce&#65533;&#65533;&#65533;Z&#65533;&#65533;v&#65533;fk&#65533; &#65533;&#65533;&#65533;&#65533;&#65533;4&#65533;&#65533;&#65533;k_&#65533;&#65533;&#65533;&#65533;&#65533;&#65533;U&#65533;&#65533;&#65533;FVn&#65533;&#65533;&#65533;&#65533;&#65533;T&#65533;}
jw(&#65533;1
C&#65533;U&#65533;sY&#65533;h`t1&#65533;SE5.@&#65533;&#65533;I&#65533;&#65533;&#65533;AQ)c}&#65533;&#65533;&#65533;a&#65533;	5{
&#65533;&#65533;}!&#65533;&#65533;&#65533;`~&#65533;&#65533;g&#65533;&#65533;I5&&#65533;Z3&#65533;&#65533;pl&#137;&#65533;&#65533;&#65533;aFU&#1328;&#65533;E&#65533;&#528;F)rDbO&#65533;&#65533;&#65533;E&#65533;&#1513;[)=&#65533;S&#65533;&#65533;&#65533;4&#65533;u&#65533;&#65533;O&#65533;&#682;&#65533;R	&#65533;D&#65533;PD1&#65533;&#65533;IHZ&#65533;KOI7R	Nu&#65533;d&#65533;$&#65533;&#65533;emYEyc&#65533;&#65533;\J!&#65533;&#65533;#&#29746;&#65533;8&#34354;K7&#65533;H2&#65533;]A&#65533;C&#65533;2>&#65533;K
B&#65533;gk&#65533;!*1L&l&#65533;&#65533;&#65533;&#65533;(&#65533;&#65533;Z&#65533;l_&#65533;jX&#65533;uX&#65533;&#65533;uG&#65533;&#65533;&#65533;Rf&#65533;&#65533;(p&#65533;na&#65533;t&#65533;a&#65533;xq&#65533;
;&#65533;Q!&#65533;t&#65533;Vl$&#65533;;&#65533;&#65533;&#65533;&#1018;_{&#65533;7`l&#1993;&#65533;&#65533;m&#65533;&#65533;&#6592;&#65533;Y&#65533;P&#65533;&#65533;0&#65533;OeCp&#65533;&#65533;v&#65533;knq|&#65533;E&#65533;&#65533;
(&#65533;&#65533;|w&#65533;&#65533;&#65533;&#65533;Z&#65533;&#65533;:~&#65533;&#65533;&#65533;By&#65533;A	&#65533;(dO7&#65533;JG;N%&#65533;&#65533;	&#1992;d&#65533;Rz&#65533;&#65533;&#65533;,i&#65533;&#65533;o&#65533;&#65533;&#65533;&#65533;V&#65533;!V&#65533;v&#65533;&#65533;T$C;VfT!B[&#65533;&#65533;PGe&#65533;#(&#65533;x&#65533;M&#65533;dR&#65533;&#65533;;&#65533;a&#65533;&#65533;N&#65533;B7&#65533;&#820;&#65533;3&#65533;A\`&#65533;&#65533;Q&#65533;E&#65533;I&#65533;&#1574;&#65533;&#65533;&#65533;U
SR&#65533;`e&#65533;F&#65533;&#65533;'&#65533;RBL&#65533;&#65533;&#1340;&&#65533;tK&#65533;U&#65533;&#65533;&#65533;&#65533;&#65533;&#65533;a|S&#65533;&#65533;&#65533;&#65533;&#65533;p'E&#65533;^&#65533;&#65533;&#65533;&#65533;&#65533;=&#65533;C&#65533;&#65533;&#65533;#&#65533;&#65533;%#&#65533;&#65533;C&#65533;&#65533;&#65533;!&#65533;]&#977;&#65533;&#65533;&#65533;&#65533;pu!&#65533;DA@&#65533;	;&#65533;&#65533;]&h&#65533;6&#65533;8&#1681;(D%&#65533;&#65533;&#65533;&#65533;N5&#65533;nMrN&#65533;&&#65533;&#65533;)x&#65533;&#65533;Wt=FL(&#65533;&#65533;&#65533;&#65533;&#65533;%ml(&#65533;rJx|%&#65533;&#65533;&&&#65533;)&#65533;&#65533;&#65533;0%ay&#65533;&#65533;&#65533;$&#8197;&#65533;&#65533;1&#65533;H&#65533;Y4&#65533; &#65533;1&#65533;%&#65533;&#65533;&#516;$&#65533;a&#65533;&#65533;!&#65533;&#65533;:&#65533;&#65533;NF3*&#65533;L`@&#65533;&#65533;}0J&#65533;Q&#65533;=&#65533;&#816;=SS&#65533;&#65533;op&#65533;L(&#65533;_K[&#65533;d$&#65533;-&#65533;3&#65533;&#65533;&#65533;&#65533;&#65533;v&#65533;&#65533;E&#65533;U&#65533;3&#65533;&#65533;>&#65533;&#65533;&#65533;E&#1331;&#65533;N''A&#65533;&#65533;&#65533;U&#65533;&#65533;m&#65533;&#65533;&#65533;
&#65533;&#65533;S&#65533;!&#65533;s+&#65533;5&#65533;&#65533;
1&#65533;P&#65533;""&#65533;&#65533;&#65533;&#65533;D&#65533;"'F>&#65533;8>&#65533;w&#65533;#&#65533;&#65533;2&#65533;X&#65533;:&#65533;Y&#65533;IOj&#65533;&#65533;$b)-&#19342;&#65533;<&#65533;hS&#65533;&#65533;X&#65533;d&#65533;&#65533;&#65533;)&#65533;i&#65533;&#65533;&#65533;&#65533;#&#65533;|&#65533;&#65533;xS&#29702;&#65533;&#65533;1%X&#65533;&#65533;&#65533;&&#65533;&#65533;](&#65533;9&#65533;p&#65533;}&#65533;&#65533;&#65533;8&#65533;/&#65533; &#65533;q&#65533;b&#65533;&#1104;&#65533;j#&#65533;&#65533;&#65533;&#408;&#65533;&#65533;&#65533;v
&#65533;&#65533;P3}&#65533;`j0I&#65533;E&#65533;}&#65533;&#65533;&#65533;rt&#65533;&#65533;M|{&#65533;H&#65533;&#65533;7&#65533;;&#65533;Q&#311;&#65533;&#65533;&#65533;E&#65533;&#65533;	pL&#65533;!&#65533;&#65533;&#65533;(&#65533;i&#65533;&#65533;?&#65533;&#521;&#65533;:&#65533;&#65533;D&#65533;*f&#65533;O*g&#65533;&#65533;7Hh&#65533;&#65533;'&#65533;&#65533;&#65533;&#1024;h&#65533;&#1917;0j"&#65533;&#843;&#65533;&#65533;L6&#65533;I&#65533;&#65533;&#65533;`&#65533;&#65533;[&#65533;&#65533;&#65533;&#65533;&#65533;*&#65533;D;&#65533;&#65533;&#65533;&#65533;	C>^';&#65533;&#65533;&#1919;&#65533;J%&#65533;	&#65533;i[&#65533;Y&#65533;&#65533;N&#65533;4aox,|&#65533;
Yx&#65533;^&#65533;fn &#65533;&#65533;&#65533;&#65533;3! E9&#65533;u&#65533;U&#65533;h&#65533;|F
&#65533;Ji0"&#65533;i&#65533;&#65533;&#65533;&#65533;&#65533;T&#65533;
PA&#35800;&#65533;&#65533;_&#65533;&#65533;`&#65533;L&#65533;&#65533;3&#65533;U&#65533;&#65533;9M&#65533;&#65533;&#65533;&#65533;l:R&#65533;.&#1416;c&#65533;&#65533;.&#65533;Ut&#65533;&#65533; &#65533;"&#24497;+&#65533;&#65533;XI&#65533;T&#65533;&#65533;&#65533;&#65533;"&#65533;2&#1149;j&#65533;&#65533;3&#65533;+p&#65533;XZk&#65533;I&#65533;>&#65533;&#65533;&#65533;i&#65533;&#65533;&#65533;&#65533;0hB&#65533;&#65533;	U0&#65533;&#65533;&#65533;&#65533;N &#65533;:&#65533;&#65533;v&#65533;&#65533;&#65533;&#65533;&#65533;m&5&#65533;#w&#65533;&#621;&#65533;B&#65533;F&#65533;&#65533;x&#65533;]&#65533;&#65533;&#65533;&#65533;Dd&#65533;R%%)&#65533;%d#q&#65533;c&#65533;9&#65533;,p&#65533;l&#65533;B&#65533;
&#65533; &#65533; &#65533;&#65533;J&#65533;&#65533;j&#65533;&#65533;&#65533;u,0&#65533;&#65533;&#65533;&#65533;&#65533;^&#65533;&#65533;&#65533;D&#417;&#65533;/T&#65533;;&#65533;&#65533;v&#65533;&#65533;<{&#65533;&#344;&#65533;/&j$&#65533;.2&#65533;&#65533;&#65533;&#65533;,&#65533;TSj&#65533;n&#65533;Nd&#65533;wD&#65533;&#65533;p&#65533;&#65533;&#65533;&#65533;&#65533;.&#65533;H&#65533;&#65533;nE&#65533;&#65533;
&#65533;&#65533;&#65533;X#&#65533;d&#65533;(&#65533;J?&#65533;&#1598;&#65533;4n&#65533;sgj0&#65533;&#65533;&#65533;&#65533;m&#65533;&#583;&#65533;&#65533;D&#65533;&#65533;sD&#65533;&#65533;&#65533;&#65533;&#65533;&#65533;A&#65533;\Ds&#65533;+&#65533;&#65533;&#65533;&#65533;&#1100;&#65533;&#65533;q1 &#65533;j&)&#65533;P&#65533;&#65533;&#65533;&#65533;T&#65533;{&#65533;&#65533;&#1418;f&#65533;&#65533;V&#65533;&#65533;q&#65533;x&#65533;$QOV|&#65533;&#65533;&#65533;&#65533;"&#65533;Uzx,&#65533;t&#65533;&#65533;$B&#65533;a)&#65533;&#65533;*&#65533;Y&#65533;&#65533;&#65533;&#65533;L&#65533;]P&#65533;&#65533;b&#65533;3OhB&#65533;Q-&#65533;l&#65533;+ !&#1153;&#65533;Ep@b&#65533;	&#65533;&#65533;6&#65533;&#1024;&#65533;WE&#65533;&#65533;V&#65533;&#65533;7&#65533;$I&#65533;#&#65533;E&#65533;A_&#65533;&#65533;@&#65533;&#65533;T&#65533;O&#65533;&#65533;&#65533;YE:&#65533;&#1955;&#65533;3h&#65533;&#65533;&#65533;s4&#65533;&#65533;2&#65533;/&#65533;&#65533;&#65533;&#65533;;A>!RG&#65533;D?-&#65533;L~&#65533;&#65533;&#65533;&#65533;&#65533;'&#65533;H+&#65533;&#65533;&#65533;H&#65533;&#65533;\&#65533;&#65533;&#65533; 8&#65533;9&#65533;B3,X&#65533;&#65533;.&#65533;@&#65533;&#65533;E&#65533;d&#65533;&#65533;&#65533;r!)#F&#65533;|&#925;&#65533;D&#65533;Cs+&#65533;Yj&#65533;&#65533;y&#65533;	>&#65533;x&#65533;&#65533;Y?&#65533;&#65533;&#65533;Q&#65533;&#65533;	&#65533;_&#65533;&#65533;J&#65533;&#65533;it&#65533;t&#65533;&#65533;l,&#65533;&#65533;%,_&#1472;o`&#65533;u&#65533;_&#65533;&#65533;}&#65533;a&#65533;&#65533;d&#65533;&#65533;&#65533;;1@&#65533;&#65533;(>&#65533; &#65533;Z&#65533;&#65533;&#65533;&#65533;&#65533;J&#65533;0[&#65533;U&#65533;;&#65533;&#65533;&#65533;u&#65533;&#65533;&#65533;&#65533;D&#65533;Q&#65533;&#65533;e&#65533;&#65533;&#65533;&#65533;&#65533;s&#65533;&#65533;&#65533;I&#65533;`V&#65533;&#65533;&#65533;&#65533;
&#65533;&#65533;&#65533;p &#65533;B&#65533;&#65533;&#65533;&#65533;&#65533;P&#65533;&#65533;&#65533;D&#65533; x&#65533;&#65533; &#1284;F&#65533;&#65533;&#65533;&#65533;9&#65533;&#334;&#65533;&#65533;P^I&#65533;O&#65533;@4|&#65533;&#65533;&#65533;|A&#65533;&#65533;h&#65533;O&#65533;0&#65533;M&#65533;>&#65533;&#272;&#65533;S&#29708;&#65533;&#65533;  &#65533;K&#65533;&#65533;OL&#65533;@O&#1034;tM&#65533;l&#65533;&#65533;&#65533;-Z&#65533;2&#65533;&#65533;O&#65533;OyN&#65533;&#65533;&#65533;N&#65533;D&#65533;&#65533;-l&#65533;X&#65533;E&#65533;a&#65533;`&#65533;H&#65533;1e&#65533;&#65533;a&#65533;D&#65533;V&#65533;&#65533;n|@&#65533;.IB:&#259;)&#65533;>H&#65533;&#65533;&#65533;I
<&#65533;&#65533;MS5uJ&#65533;1PX x&#65533;&#65533;&#65533;	t,&#65533;&#65533;&#1364;&#65533;&#65533;&#65533;&#65533;u&#65533;&#65533;U>I&#65533;&#65533;=V&#65533;$F&#65533;&#65533;&#1561;&#65533;&#65533;L&#65533;&#248;H&#65533;1&#65533;G~p)&#65533;&#65533;&#65533;&#65533;x&#65533;&#65533;44&#65533; !&#65533;&#65533;&#65533;&#65533;<&#65533;&#65533;5&#65533;&#65533;@N&#65533;*&#65533;SuTA%&#65533;&#65533;F&#772;&#65533;&#65533;&#65533;&#65533;H&#65533;&#65533;&#65533;
Z&#596;&#65533;5&#65533;oTtX&#65533;&#65533;P&#65533;&#65533;=&#65533;&#65533;%&#65533;&#65533;A&#65533;Z=&#65533;PY&#65533;&#65533;
&#516;Py&#65533;&#65533;x&#65533; &#65533;UA&#65533;&#65533;@p&#65533;+&#65533;&#65533;6@B&#65533;YB&#65533;&#65533;d&#65533;Fb`X&#65533;&#65533;&#65533;HmE&#65533;	&#65533;&#65533;&#65533;8&#65533;X&#65533;8tC-&#65533;b<\&#65533;&#65533;&#65533;)&#65533;pxGR`&#65533;&#65533;b&#65533;J&#65533;Y&#65533;&#65533;&#65533;&#65533;LZV&&#65533;u&#1968;&#65533;&#65533;}$&#1186;u_r&#65533;&#65533;&#65533;&#65533;(&#65533;N&#65533;&#65533;3z&#65533;B&#65533;&#65533;g&#65533;&#65533;@&#65533;&#65533;`&#65533;&#65533;&#400;L&#65533;&#65533;nW&#65533;&#65533;&#65533;&#65533;&#65533;GC&#65533;&#65533;"&#65533;,&#65533;&#65533;&#65533;&#65533;&#65533;;&#65533;&#65533;&#65533;&#65533;&H&#65533;&#65533;Ah&#65533;&#65533;&#1927;d&#1341;&#65533;Y&#65533;&#65533;&#2045;&#65533;&#65533;l&#65533;u&#65533;Ev&#65533;&#286;&#65533;&#65533;&#65533;M&#65533;&#244;\w&#65533;H&#65533;J&#845;&#65533;&#65533;W&#65533;&#65533;K&#65533;&#65533;S&#65533;FH&#65533;3M`&#65533;&#65533;B&#65533;&#65533;%xC &#65533;&#65533;LF&#65533;h0&#65533;g&#65533;@(&#65533;&#65533;|&#65533;&#65533;&#65533;&#65533;&#65533;+&#65533;&#65533;+@B:xQ&#65533;&#65533;7&#65533;&#65533;:&#65533;&#65533;&#65533;TT*&#65533;&#65533;&#65533;!Y&#65533;&#65533;&#65533;b&#65533;tS&#65533;II&#65533;bW&#65533;&#65533;(]RF4L[&#65533;&#65533;y%&#65533;&#65533;B&#1619;iK&#65533;&#65533;P|`&#65533;d&#65533;&#65533;&#65533;TTK\K&&#65533;C,@&#65533;&#65533;&#65533;&#65533;\
n[F&#65533;&#65533;X&#43350;&#65533;&#65533;%&#2020;&#65533;&#236;&#65533;4H&#65533;pQA&#65533;&#65533;&#65533;@&#65533;&#65533;&#65533;e&#65533;E4&#65533;2.&#65533;3Z&#65533;&#65533;&#65533;v&#65533;&#65533;	Il&#65533;&#65533;O&#65533;&#65533;t\&#1454;&#65533;QH&#65533;T>&#65533;&#65533;<&#65533;"&#65533;EQE&#65533;	&#65533; &#65533;&#65533;&#65533;,A&#65533;.&#65533;&#65533;O&#65533;&#65533;&#65533;&#65533;<&#65533;&#65533;+&#65533;&#65533;&&#514;&#65533;&#65533;&#65533;&#65533;@&#65533;a&#65533;
&#65533;&#65533;`9&#65533;C+XB:t&#65533;+B?&#65533;&#65533;&#65533;D&#65533;H&#65533;c&#65533;PO&#65533;&#65533;J-&#65533;X&#65533;&#65533;N&#65533;x&#65533;&#65533;]	&#65533;&#1109;&#65533;&#1743;&#65533;&#65533;&#65533;&#65533;&#65533;3&#65533;&#65533;&#65533;&#65533;&#65533;&#1103;&#65533;&#65533;X&#65533;gu6B&#65533;&#65533;]&#65533;I&#65533;j&#65533;&#65533;H&#65533;&#65533;&#65533;G&#65533;&#65533;&#65533;NY&#1808;J&#65533;&#65533;`&#65533;&#65533;&#65533;&x&#65533;&#1630;|&#65533;(D8#&#65533;&#65533;&#65533;i&#65533;&#65533; o&#65533;&#65533;Rv$Zu&#65533;D&#65533;"w&#65533;f&#65533;&#65533;kE&#65533;&#65533;R&#65533;&#65533;&#65533;&#65533;&#65533;TD&#65533;\L&#65533;rI&#65533;|@&#65533;B&#65533;&#65533;&#65533;&#65533; &#65533;&#65533;0M&#65533;&#65533;'&#65533;,&#65533;I&#65533;&#65533;&#65533;&#1956;&#65533;&#65533;<&#65533;'&#65533;A&#515;<&#65533;&#65533;!&#65533;9@&#65533;&#65533;Dz&#65533;EV&#65533;&#65533;&#65533;W|&#65533;&#65533;&#65533;&#65533;&#65533;E&#65533;0&#65533;&#65533;:b&#65533;ly`&#65533;8&#65533;&#1924;&#65533;&#65533;&#65533;&#65533;&#65533;&#65533;&#65533;&#65533;&#65533;&#65533;,	A&#26668;Z&#1019;&#65533;!&#65533;xL&#65533;`f:&#65533;&#65533;SC&#65533;&#65533;&#65533;&#65533;&#65533;d&#65533;&#65533;&#455;&#65533;j&#65533;R&#305;&#65533;&#1265;d&#65533;Y&#65533;eGm&#65533;&#65533;&#65533;}&#65533;'&#65533;N&#65533;&#65533;h&#65533;&#65533;&#65533;)Q&#65533;&#65533;&e_&#65533;&#65533;&#65533;&#65533;.&#65533;B&#65533;&#65533;E&#65533;4)&#65533;8$F&#65533;[&#65533;*&#612;a&#65533;&#65533;QG4&#65533;gJ&#65533;L&#1400;&#65533;	l&#65533;)lC&#65533;-"
p&#65533;&#65533;DM&#65533;&#65533;&#65533;&#65533;`&#65533;&#65533;P&#65533;'&#770;'(&#65533;TgE&#65533;&#65533;&#65533;&#65533;&#1537;/&#65533;A &#65533;C/&#65533;l&#65533;Z&#65533;&#65533;G&#65533;&#65533;l&#65533;&#65533;'&#65533;&#65533;&#65533;(&#65533;&#65533;!V&#65533;&#65533;&#65533;[&#65533;h&#65533;y&#65533;&#898;OE1&#65533;quH&#1054;QB&#65533;[>F&#65533;F&#65533;&#907;&#65533;&#65533;&#65533;&#65533;+&#65533;&#65533;^&#65533;
&#65533;&#65533;&#65533;{&#65533;&#65533;6v&#65533;o\&#65533;&#65533;a&#25535;AQE&#65533;&#65533;Ms&#65533;&#65533;&#472; 6&#65533;&#65533;&#65533;&#65533;&#65533;&#65533;&&#65533;A=NTV&#65533;-&#65533;&#65533;!v &#65533;&#65533;&#65533;`9m&#554;@S&#65533;%&#65533;&#65533;&#65533;J&#65533;(i&#65533;NLIj&#65533;&#65533;`&#65533;&#65533;&#65533;T&#65533;&#65533;&#65533;&#65533;&#65533;W&#65533; $X&#65533;`	&#65533;A-@$&#65533;B7&#65533;R&#65533;aIeT&#65533;h&#65533;I AL&#65533;&#791;* &#65533;}&#65533;&#65533;&#65533;"&#1282;@&#65533;
&#65533;&#65533;Z&#65533;&#65533;&#65533;&#65533;:&#65533;&#65533;t&#65533;b&#614;&#892;>&#65533;&#65533;&#65533;&#65533;&#65533;&#65533;&#65533;&#65533;!N&#65533;&#65533;&#65533;|&#65533;&#65533;:(&#65533;|&#65533;K&#65533;&#65533;&#65533;&#65533;\&#65533;&#65533;&#65533;&#65533;&#65533;&#65533;&#65533;&#65533;&#65533;&#65533;D&#65533;&#65533;P&#1110;&#65533;Y&#65533;yD&#65533;m&#65533;&#65533;&#65533;&#65533;&#65533;`~&#65533;&#1306;&#65533;6&#65533;&#65533;e &#665;ZG&#65533;&#65533;&#65533;&#65533;&#65533;X&#65533;I&#65533;&#1607;1&#65533;
&#1558;&#65533;&#65533;&#65533;&#65533;&#65533;X!&#65533;&#65533;W&#65533;e&#65533;&#65533;&#65533;&#1354;<&#65533;]&#65533;&#65533;|O&#65533;&#65533;&#65533;&#65533;&&#65533;j&#65533;&#65533;X.SX|X&#65533;&#65533;&#65533;&#65533;&#65533;,&#65533;&#65533;&#65533;$&#65533;&#65533;t&#65533;,9&#65533;&#65533;&#65533;M&#65533;&#65533;	&#65533;@4&#65533;&#65533;&#65533;&#65533;`&#65533;&#65533;&#65533;+&#65533;1&#65533;TA&#256;J,&#65533;d&#65533;&#65533;&#65533;@&#65533;R&#65533;zj5d&#65533;&#1058;R<&#65533;&#65533;&#65533;HHU&#65533;t&#65533;&#65533;&#781;&#65533;&#65533;&#65533;&#65533;,&#65533;a<&#1122;&#65533;&#65533;T`\&#65533;&#65533;&#65533;,n&#65533;&#65533;&#65533;r&#65533;D&#65533;i1&#65533;&#65533;pD&#65533;BQ&#65533;G}&#65533;&#65533;z&#65533;"&#65533;&#65533;F0&#65533;a&#65533;JD!&#65533;G&#65533;&#65533;E&#65533;&#65533;Mb&#65533;&#65533;&#65533;I@&#65533;qJH&#65533;&#65533;A&#65533;&#65533; &#65533;X&#1325;@(&#65533;&#65533;Q)&#65533;&#1204;&#65533;m&#1185;&#65533;\C&#65533;&#65533;M&#65533;	&#65533;&#65533;Q&#65533;&#65533;&#220;u&#65533;a&#65533;&#65533;r&#65533;xi@!#&#65533;.&#65533;&#65533;%&#65533;&#65533;&#65533;&#65533;i&#65533;l&#65533;.H&#65533;&#65533;HB&#65533; &#65533;&#65533;&#65533;+t&#65533;O&#65533;[&#65533;&#65533;&#65533;8&#65533;c&#65533;Hti&#65533;&#65533;nVJ[ytqI&#65533;3U|&#65533;&#65533;K&#65533;o81h&#65533;0&#65533;2&#65533;&#65533;4&#65533;M8&#65533;&#65533;6
&#65533;j&#65533;([T&#65533;8r:&#903;&#65533;&#65533;&#65533;^&#65533;>&#65533;&#1031;&#65533;&#65533;&#65533;w&#65533;&#65533;1&#65533;E&#65533;&#65533;<&#65533;$&#65533;F&#65533;&#501;&#65533;-&#5144;n&#65533;&#65533;&#65533;&#65533;@&#65533;&#65533;&#65533;&#65533;&#65533;&#65533;&#65533;&#65533;&#65533;Dv4&#65533;,#Y&#65533;&#65533;$w&#65533;&#65533;&#65533;&#65533;e&#269;&#65533;T+w&#65533;&#65533;&#65533;&#65533;&#65533;v&#65533;&#65533;&#65533;&#65533;l&&#65533;&#65533;/,J`&#65533;&#65533;A&#65533;&#65533;&#65533;&#65533;&#65533;@\&#65533;)&#65533;&#65533;&#65533;:&#1087;&#65533; )&#65533;"&#65533;!&#65533;_&#65533;o&#65533;m&#65533;dT&#852;y&#65533;&#65533;2&#65533;&#65533;r&#65533;{&#65533;]&#65533;&#65533;$&#65533;&#65533;-p&#65533;&#61354;<&#1254;&#65533;L&#65533;&#65533;&#65533;&#140;&#65533;csq	:&#65533;d&#65533;(3&#65533;&#65533;c&#65533;&#65533;&#65533;&#65533;F&#65533;&#65533;&#1306;c&#65533;&#65533;&#1547;&#65533;&#65533;&#1056;&#65533;&#65533;&#65533;&#65533;F&#65533;k&#65533;&#65533;Eui&#65533;&#65533;&#65533;]-&#505;&#65533;a&#65533;`9L&#65533;\&#65533;o7&#65533;&#65533;&#65533;p&#65533;&#65533; Eh&#65533;v&#65533;&#65533;3z&#65533;bx L&#65533;&#65533;ve&#65533;@O&#65533;RtZ&#65533;&#65533;Hw&#65533;Mz&#65533;&#65533;:&#65533;&#65533;f&#65533;&#65533;&#65533;"&#65533;z &#65533;"&#65533;]`&#65533;&#65533;'&#65533;&#65533;&#65533;&#65533;2}&#65533;,A&#65533;)&#65533;&#65533;"&#65533;k4H&#65533;h&#65533;I&#65533;A&#65533;"&#65533;A&#302;&#65533;i&#65533;&#65533;&#65533;&#65533;#&#65533;&#65533;&#65533;&#65533;Q&#65533;&#65533;&#65533;&#65533;&&#65533;-&#65533;J&#65533;&#65533;&#65533;&#65533;&#65533;i&#65533;&#65533;&#65533;mk&#65533;&7u&#65533;&#65533;3.&#65533;&#65533;h&#65533;_/DH&#65533;8P&#65533;Dh&#65533;&#65533;[&a&#520;
&#65533;_&#65533;&#65533;&#65533;0&#65533;e&#65533;&#65533;&#65533;&#65533;&#65533;RLH7&#65533;E=K&#65533;x&#65533;&#65533;&#65533;6o&#65533;&#65533;A8&#65533;'&#65533;AHA&#65533;&#65533;&#65533;&#65533;&#65533;>Z&#65533;!&#65533;&#65533;&#65533;&#65533;i&#65533;&#65533;E&#65533;J&#65533;r&#65533;&#65533;&#65533;K!N&#65533;X&#65533;&#65533;P&#65533;,&#65533;t8_l&#65533;&#65533;"&#65533;n&#61317;&#65533;)l&#65533;|A/&#257;8g&#65533;1&#65533;L&#65533;	&#65533;R	&#65533;&#65533;&#65533;@&#65533;&#65533;&#65533;"x&#65533;)PE&#65533;
&#65533;&#65533;@+&#65533;B+&#65533;B<&#65533;&#65533;q&#65533;&#65533;&#65533;&#65533;&#65533;F&#65533;&#65533;D&#65533;D&#1682;&#65533;K&#65533;K&#65533;&#65533;&#65533;[&#65533;w&#65533;&#1822;&#65533;!&#65533;U&#65533;'0\&#65533;&#65533;@&#65533;&#65533;NS&#65533;<&#65533;&#65533;/!&#65533;&#65533;&#65533;&#65533;&#65533;&#65533;a,&#65533;U&#65533;DS&#65533;|T&#65533;&#1268;v&#65533;&#65533;J&#65533;&#65533;&#65533;&#65533;=&#65533;&#65533;t&#65533;&#65533;&#65533;&#65533;&#65533;d&#65533;cB&#577;&#65533;0&#65533;&#65533;&#65533;tA&#65533;&#65533;&#65533;&#65533;&#478877;=&#65533;oi&#65533;#&#65533;&#65533;d&#65533;&#1659;&#65533;&#65533;&#65533;__&#65533;&#65533;#&#65533;Rh&#65533;D&#65533;&#65533;	&#65533; Ba&#65533;&#65533;A/(&#65533;&#65533;E&#65533;U&#65533;Y&#65533;&#65533;_&#65533;@T&#65533;&#65533;B-&#65533;(cXF&#65533;&#65533;&#65533;&#65533;@+&#65533;&#65533;.&#65533;>.&#65533;Bp|&#65533;&#65533;&#65533;&#65533;b&#65533;S&#65533;B/&#65533;&#65533;&#65533;&#65533;&#65533;<&#65533;}&#65533;M8%&#65533;&#65533;&#65533;&#65533;&#843;&#65533;ThZc&#65533;Y&#65533;&#65533;s&#65533;&#65533;*&#65533;&#65533;SN&#984;c&#65533;D&#42095;Ph&#65533;&#65533;&#65533;[&#65533;&#65533;%&#65533;[~`J&#65533;O~k&#1589;&#65533;H&#65533;&#65533;&#65533;j&#65533;W*Sv&#65533;u|@<&#65533;&#65533;&#65533;R&#65533;0&#65533;, D+;[j&#65533;&#65533;&#65533;CBX&#65533;&#65533;&#65533;&#65533;C&#65533;&#65533;&#65533;&#65533;p"B~&#65533;&#65533;&#65533;cG&#65533;%4>,&#65533;pB6&#65533;L&#65533;0&#65533;&#65533;&#65533;	:&#65533;&#65533;&#65533;D&#65533;-'~P(Sa&#281;>1&#65533;X&#65533;&#65533;L&#65533;<&#65533;0qp&#65533;N&#65533;^&#65533;&#65533;C&#65533;&#65533;!j&#65533;&#65533;A&#65533;	&#65533;2I&#65533;&#65533;&#65533;&#65533;%&#65533;|&#65533;&#65533;1&#266;1\&#65533;&#65533;9&#65533;&#65533;.&#65533;ze&#65533;j&#65533;M&#65533;&#65533;;&#65533;B&#65533;&#65533;&#65533;L&#65533;&#65533;[&#65533;<&#65533;&#1191;&#1033;@SnDX&#65533;&#65533;&#65533;Gf&#65533;&#65533;&#65533;1&#65533;&#65533;&#65533;/&#65533;l&#65533;&#65533;rB&#65533;W&#65533;&#65533;y&#65533;tE&#1187;[&#254;y!&#65533;tv&#65533;&#65533;a&#65533;&#65533;oz&#65533;&#65533;"F&#65533;0Vx&#65533;&#65533;@&#65533;C&#65533;#&#65533;*"&#65533;[&#65533;&#65533;C&#65533;na&#65533;&#65533;&#1081;7h}:&#65533;K|4&#65533;&#65533;gM&#65533;!b4I&#65533;&#65533;,Y&#65533;t&#65533;&#65533;$&#65533;!V&#65533;(7&#65533;V2&#630;&#65533;p#N"&#65533;T&#65533;&#65533;)>2&#65533;1&#65533;>&#65533;&#65533;%&#65533;b:P&#65533;&#65533;z&#65533;&#65533;&#65533;RC&#65533;&#65533;2J&#65533;1&#65533;&#65533;&#65533;&#65533;&#65533;&#65533;)&#65533;&#65533; c&#65533;W&#65533; !&#65533;&#65533;Vpa&#16545;3v&#1606;&#65533;h$&#65533;d&#65533;Lp&#65533;&#65533;V&#65533;&#65533;`&#65533;&#65533;9X&#65533;&#65533;Y&#65533;&#65533;KWH&#65533;#&#65533;&#65533;|M&#65533;#C&#65533;$&#65533;d&#65533;4&#65533;&#65533;&#65533;&#561;&#65533;0&#65533;&#835;F&#65533;m#&#65533;N&#65533;&#65533;4&#65533;<&#65533;&#65533;&#65533;&#65533;&#65533;m"&#65533;L81&#65533;<&#65533;&#65533;&#65533;hSM&#65533;&#65533;j#t&#65533;v&#65533;&#65533;&#65533;3!Ks&#65533;T&#65533;|&#65533;!"&#65533;"&#65533;|jH&#65533;V&#65533;&#65533;.	CJh7&#65533;&#65533;7W&#65533;O&#65533;V/P&#65533;&#65533;&&#65533;-L!f&#65533;"&#65533;P`&#65533;&#343;e_&#65533;3&#65533;p&#65533;&#65533;&#65533;R&#65533;"O&#65533;&#65533;&#65533;W&#65533;&#65533;,Q&#65533;2&#65533;'=&#65533;&#65533;&#65533;ZQ&#65533;&#65533;&#65533;&#65533;,&#65533;8A&#65533;&#65533;I)&#65533;d&#65533;E&#65533;z&#1016;D? &#65533;&#65533;&V&#65533;&#60152;&#65533;;t&#65533;%`&#65533;&#65533;&#65533;/.&#65533;d&#65533;L&#65533;&#65533;!QW &#274;&#65533;&#65533;(&#65533;&&#65533;&#65533;&#65533;-E&#65533;\@ac&K&#65533;,&#65533;&!&#65533;&#65533;@&#65533;&7D&#65533;d&#65533;,5<5&#65533;&#771;>)%pD&#65533;Ntp&#65533;
&#65533;M&#65533;"
&#65533;&#65533;S&#65533;sT&#65533;&#65533;0s&#65533;P&#65533;I7&#65533;ps`&#65533;&#65533;&#65533;&#65533;kv&#65533;-&#65533;C]&#65533;&#65533;&#65533;!&#65533;&#65533;U&#65533;(&#65533;&#65533;:&#65533;z&#65533;BQ&#65533;&#65533;U&#65533;l=&#65533;<8&#65533;E&#65533;&#39151;\&#65533;&#65533;&#65533;&#65533;&#65533;Y&#65533;&#65533;&#65533;XZa&#65533;,T&#65533;&#65533;&&#65533;C&#65533;&#65533;Q&#65533;iB"+&#65533;&#65533;&#65533;E%&#65533;&#65533;}7r&#65533;&#65533;&#65533;&#65533;&#1526;IU&#65533;Ay{&#65533;&#65533;A&#65533;<h&#65533;&#65533;&#65533;&#65533;&#65533;=&#65533; BP&#65533;&#65533;/&#65533;h&#65533;]"&#65533;&#65533;kX&#65533;(&#65533;&#65533;&#65533;&#65533;x&#65533;&#65533;&#65533;g&#65533;&#65533;&#65533;&#65533;&#65533;&#65533;F&#65533;&#65533;&#65533;&#65533;&#65533;7t&#65533;E&#65533;&#1076;&#65533;&#1439;&#65533;j9&#65533;&#65533;&#65533;79&#65533;>&#65533;&#1888;&#1885;MZ&#65533;&#65533;d&#65533;?YD8>&#65533;M&#65533;T&#65533;?<&#622;i&#65533;awvc)&#65533;Mp8(&#65533;&#65533;&#65533;&#65533;y@.7X&#65533;&#65533;0&#65533;HB3	O&#65533;$8
9f&#65533;&#1289;N&#65533;z&#65533;7&#65533;,@<&#65533;&#1311;T&#65533;&#65533;&#65533;&#65533;P&#65533;j&#65533;&#65533;&#65533;	U&#65533;"&#65533;sE(Hq"\n&#65533;&#65533;&#65533;l&#65533;6&#356;&#65533;gs&#65533;z&#65533;FDU8&#65533;B&#65533;F$Sw&#65533;&#65533;&&#65533;ZM&#65533;&#65533;&#65533;&#65533;9_J&#65533;&#65533;&#65533;/l@=&#65533; &#65533;&#65533;0$&#65533;`CxB+@A&#65533;[&#65533;&#65533;&#65533;&#65533;&#65533;&#65533;0&#65533;&#65533;X`g&#65533;&#65533;&#65533;&#65533;=8&#65533;g&#65533;F&#65533;|&#65533;&#65533;&#65533;b&#65533;&#65533;&#65533;&#65533;2&#65533;&#65533;&#65533;4T&#65533;N"&#65533;!&#65533;i&#65533;&#65533;S&#65533;&#65533;&#65533;&#65533;&#65533;&#65533;&#65533;
&#65533;&#65533;7pz&#537;&#65533;G&#65533;&#65533;8iJ&#65533;&#65533;%&#65533;&#65533;&#65533;&#65533;)&#65533;j&#65533;V1&#65533;p&&#65533;&#65533;T5&#65533;v&#65533;&#65533;.&#65533;A&#65533;S&#65533;E.&#65533;SwZ&#65533;&#65533;&#65533;&#65533;n]&#731;&#65533;&#65533;&#65533;&#65533;&#65533;8&#65533;&#65533;&#65533;&#65533;D&#65533;&#65533;	}&#65533;)0h&#65533;&#65533;&#65533;	U&#65533;b&#65533;&#65533;E/H&#65533;&#65533;3&#65533;&#65533;m&#1186;&#65533;&#65533;(&#65533;)f&#65533;&#65533;T&#65533;&#65533;#&#65533;&#65533; FMW&#65533;B&#65533;&#65533;&#65533;&#625;&#65533;&#65533;&#65533;&#1852;&#65533;&#528;9Z&#65533;-2P&#65533;D&#65533;E&#65533;&#65533;Ii&#65533;&#65533;&#65533;"&#65533;C&#65533; &#65533;"C &#65533;&#1313;&#65533; &#65533;&#65533;&#65533;&#65533;H$&#65533;&#65533;C$Y&#65533;&#65533;`^&#65533;&#65533;59&#65533;`&#65533;O]"&#65533;&#65533;&#65533;&#65533;/&#65533;&#65533;1&#65533;=&#65533;s&#65533;Y&#65533;*&#65533;?&#65533;ZH&#65533;&#65533;I&#65533;t&#65533;&#65533; &#65533;]&#65533;&#65533;&#65533;&#65533;&#65533;&#65533;&#65533;&#65533;)&#65533;	&#65533;&#65533;Bzc&#65533;&#65533;M&#65533;&#812;&#1318;&#65533;&#1301;&#65533;lG=B&#65533;u&#65533;&#250;&#65533;2&#1268;U7&#65533;&#65533;&#65533;Q7h&#572;&#65533;&#65533;&#65533;D!&#65533;&#65533;&#65533;&#65533;&#65533;
`c&#65533;&#65533;j+&#65533;&#65533;&#65533;&#65533;&#1034;S_&#65533;&#65533;0y7&#65533;q&#65533;&#65533;&#65533;*]&#65533;"T&#65533;&#652;&#65533;f3&#65533;lz&#65533;&#65533;J1)s\@J]&#65533; &#65533;a&#65533;!&#65533;i="&#65533;&#65533;&#65533;&#65533;&#65533;6&#65533;1&#65533;&#65533;xOhC&#65533;`&#65533;9&da&#65533;&#65533;$ &#65533;&#65533;&#65533;P&#65533;) &#65533;&#65533;&#65533;4&#65533;]&#65533;Bzq&#65533;(&#65533;`&#65533;&#65533;&#65533;X++&#65533;&#65533;%(&#65533;&#65533;7&#65533;<&#65533;h`&#65533;&#65533;&#65533;&#65533;fS&#65533;&#65533;&#65533;8&#65533;&#65533;}&#300;&#65533;!&&#65533;&#65533;:&#65533;:1Mvn<gK<&#65533;b&#65533;&#65533;03	&#65533;Z&#65533;&#65533;&#65533;&#65533;&#65533;=EB&#65533;O&#65533;VN&#694;&#65533;L&#65533;&#65533;&#65533;x&#65533;W&#65533;&#31941;up&#65533;&#65533;Y}&#65533;_&#65533;E&#65533;
&#65533;&#65533;&#65533;7&#65533;&#65533;&#1074;/Ba&#65533;3`&#65533;G&#65533;-&#65533;&#65533;|&#65533;)&#65533;&#65533;&#65533;Q&#65533;&#65533;&#65533;Z&#65533;&#1064;&#65533;&#65533;&#65533;&#65533;r&#65533;G;&#65533;&#19341;*&#65533;$&#65533;q&#65533;&#65533;&#65533;&#65533;L&#65533;X&#65533;&#65533;X&#65533;&#65533;H&#65533;C&#65533;H&#65533;AP&#65533;&#65533;$@a;0&#65533;&#65533;e&#65533;\P&#65533;&#65533;&#65533;&#65533;vPE&&#65533;&#65533;U&#65533;&#65533;&#65533;XH&#65533;`=GX&#65533;*f&#65533;tk&#65533;(&#759;V&#65533;b&#65533;&#65533;S&#65533;&#65533;7&#65533;&#65533;&#65533;&#65533;__g&#65533;&#65533;&#65533;&#65533;&#65533;5&#65533;"
&#65533;&#65533;&#65533;<=&#65533;&#65533;z6hO&#65533;&#65533;&#65533;&#65533;&#65533;aB&#65533;MY&#65533;&#65533;&#65533;0P&#65533;&#65533;B&#65533;k&#65533;8Y&#65533;`<&#65533;L&#65533;&#185;&#65533;0&#65533;2&#65533;&#65533;pIX&#65533;&#65533;&#65533;&#65533;+XQ&#65533;/X&#65533;&#65533;m&#65533;&#65533;&#65533;450&#65533;b&#438;&#65533;R&#65533;&#65533;9&#65533;[dD&#65533;`&#65533;&#65533;)&#65533;&#65533;&#65533;{&#65533;J&#65533;&#65533;&#65533; ,&#65533;Y&#65533;)&#65533;&#65533;&#65533;&#65533;`_&#65533;I&#65533;&#65533;	W&#513;3&#65533;@&#65533;&#65533;&#1156;&#65533;&#65533;@&#65533;C&#65533;&#65533;&#65533;s&#65533;>&#65533;)&#65533;}&#65533;T&#65533;&#65533;&#65533;xr&#65533;fX&#65533;&#65533;&#65533;&#65533;Q&#65533;2xu&#65533;\&#65533;Z&#65533;g&#65533;	?&#65533;&#65533;&#64845;.9&#65533;B&#65533; &#65533;&#65533;&#65533;R&#65533;x&#65533;v&#65533;&#65533;j:&#65533;R&#65533;fY&#65533;&#65533;K&#1081;&#65533;&#65533;&#860;&#169;&#65533;&#65533;J&#65533;r&#381;W&#65533;-1&#65533;2,`&#65533;
&d&#65533;&#65533;s&#65533;&#65533;&#1074;j&#1914;&#65533;LL&#65533;&#65533;&#65533;&#65533;"`i&#65533;&#65533;{&#65533;&#65533;v&#65533;&#65533;j&#65533;]&#590;&#65533;sdC&#65533;nbw&#65533;S4'&#65533;h&#65533;&#65533;&#65533;&#65533;&#65533;7&#65533;tn7`P&#65533;&#65533;&#206;hb9&#65533;v&#65533;]Q&#65533;&#65533;&#65533;&#65533;&#65533;,4&#65533;&#561;&#65533;`s-eO&#65533;&#65533;&#65533;3&#65533;&#1184;&#65533;&#65533;}&#65533;&#65533;&#65533;Ed&#65533;&#65533;&&#65533;&#65533;&#2045;&#65533;&#65533;LGc&#65533;&#65533;&#65533;`&#65533;M}&#65533;u&#65533;_&#65533;I&#65533;&#65533;z&#65533;BZ?&#65533;&#65533;E&#65533;&#65533;&#65533;&#65533;&#65533;&#65533;5\&#65533;$&#65533;&#65533;&#65533;C=&#65533;&W&#65533;#&#65533;."&#65533;&#65533;f&#65533;&7|&#65533;)<&#65533;;(&#65533;U,Ej&#65533;	&#65533;&#65533;B&#65533;	`&#65533;&#65533;#&#65533;n&#65533;W &#962;0h&#65533;	&#65533;&#65533;&#65533;9zDV>&#65533;8&#65533;&#65533;,?&#65533;K`&#65533;&#65533;`&#65533;&#65533;C&#902;&#65533;&#65533;&#65533;&#65533;'&#65533;F&#65533;kR&#65533;&jm#d&#65533;\&#65533;&#65533;&#65533;&#65533;&#65533;&#1294;&#65533;&#65533;&#65533;D&#65533;&#65533;&#65533;&#65533;&#65533;Ah&#65533;\&#65533;)&#65533;&#65533;`B&#65533;I
&#65533;>&#65533;	&#65533;&#65533;0	}D&#65533;&#65533;&#65533;&#65533;&#65533;,&#65533;&#65533;@&#65533;5M&#65533; >&#65533;'&#65533;N&#65533;j|&#65533;&#65533;&#65533;&#65533;&#65533;}Vc&#65533;&#65533;&#65533;&#65533;"&#65533;&&#65533;m!\	&#65533;&#65533;)&#65533;H~&#65533;!&#65533;&#548;~&#65533;`m&#848;&#65533;wL&#65533;&#65533;+&#65533;&#65533;&#65533;jV&#65533;n&#65533;&#65533;&#65533;8&#65533;NH&#65533;&#65533;C&#65533;pl&#65533;cA<&#65533;X&#65533; &#65533;&#65533;	4&&#65533;&#65533;&:B&#65533;&#65533;&#65533;!&#65533;)&#1538;&#65533;#T &#65533;0&#65533;#v&#615;&#65533; &#65533;#^B&#65533;&#65533;c#j&#65533;
&#65533;`&iR`&#65533;&#1576;&#65533;R&#65533;^o8
&#65533;tr&#65533;&#62639;&#65533;vI&#65533;&#1925;&#65533;&#65533;&#&#65533;v&#65533;^$&#65533;|&#65533;&#65533;&#65533;&#65533;Cj&#65533;&#65533;&#65533;.&#65533;%&#65533;&#65533;&#65533;')8!FN$&#65533;&#65533;&#65533;&#65533;&#65533;&#65533;&#65533;&#65533;8"&#65533;&#65533;h&#65533; &#65533;&#65533;	&#1920;^&#65533;&#65533;&#65533;Dq&#65533;f	W[2&#65533;~&#65533;&#65533;&#300;&#47632;]>&#65533;&#65533;&#65533;M0d&#65533;vChx(5 &#65533;E&#65533;6&#65533;M"8&#65533;&#65533;B&#65533;&#65533;&#65533;RpH&#65533;"L[&#65533;&#65533;&#65533;&#65533;&#65533;&#65533;&#65533;iP&#65533;&#65533;&#65533;&#472;&#65533;R,&#65533;&#65533;&#65533; &#65533; &#65533; 
&#65533;&#65533;&#65533;&#65533;&#65533;&#65533;W,(&#65533;&#65533;U&#65533;&#65533;lJGx&#65533;b}&#65533;&#65533;&#65533;@
.)a&#65533;&#65533;&#65533;-&#65533;b&#65533;
&#65533;&#65533;&#65533;@&#65533;8&#65533;B$&#65533;Zc:&#65533;&#65533;&#65533;r&#323;&#65533;&#65533;Gv&#65533;D&#65533;
Ed
)N&#65533;&#65533;&#65533;&#65533;V&#65533;D@&#65533;H&#65533;&#65533;&#65533;&#65533;&#65533;&#65533;&#65533;&#65533;&#65533;\&#65533;&#65533;_,5*Q7&#65533;&#1210;g&#65533;@&#65533;b&#65533;&#65533;&#65533;C&#65533;&#65533;`&#65533;v&#65533;c&#65533;&#1966;&#65533;	Z&#65533;B&#65533;&&#65533;&#65533;&#65533;-&#65533;8%&#65533;lI4&#65533;&#65533;}tc5&#65533;H&#65533;&#65533;v&#65533;6&#65533;&#65533;Lv&#65533;&#65533;&#65533;tf&#65533;&#65533;\&#65533;&#65533;&#65533;n&#65533;&#65533;&#65533;8&#65533;":&#65533;L&#65533;&#65533;&#65533;&#65533;8(&#65533;T:&#65533; &#65533;&#65533;p&#65533; &#65533;&#65533;
:&#65533;M&#65533;v&#65533;&#354;&#65533;;&#65533;M&#65533;&#65533;&#65533;&#58619;V"&#65533;
&#65533;&#65533;6&#65533;D&#65533;"j&#65533;
&#65533;&#65533;&#768;/&#65533;`Z&#65533;-&#65533;&#65533;l=:J&#65533;s&#65533;f&#65533;&#65533;m&#65533;H$&#65533;,&#65533;&#65533;&#65533;OtZ2&#65533;&#65533;&#65533;V`_^&#65533;Al!j&#65533;&#256;&#65533;`#f&#65533;C,&#65533;&#65533; &#65533;&#65533;&#65533;@5w&#65533;NH9A&#65533;&#65533;&#713;&#65533;0"``{XA<&#65533;#A,%s&#65533;$&#65533;N&#65533;l2&#65533;z&#65533;&#65533;&#65533;L2|&#65533;mpF&#65533;F&#65533;z&#65533;&#65533;&#65533;(q&#65533;&#65533;&#65533;&#65533;5&#65533;&#65533;b`xBD<&#65533;W&#65533;3}n&#65533;G\ ;&#65533;b~|e&#65533;&#65533;T&#65533;&#65533;&#65533;+&#65533;&#65533;#j @&#65533;&#65533;&#65533;&#65533; &#65533;&#65533;&#65533;&#434;&#65533;&#65533;&#65533;&#65533;r,Y&#65533;R@&#65533;&#65533;k+zN&#65533;&#65533;&#65533;@&#65533;&#65533;	&#65533;&#65533;Sl&#65533;&#768;&#65533;,&#65533;&#65533;q&#65533;&#65533;&#1101;\N&#65533;_$&#65533;|&#286;&#65533;&#65533;-nO&#65533;&#65533;	&#65533;>'!~`&#1327;&#65533;i`.&#65533;&#65533;I&#65533;&#65533;Q&#65533;F+&#65533;Xm_V+Z&#65533;A&#65533;&#65533;&#65533;&#65533;TiB{`&#65533;0&#65533;&#21280;&#65533;&#1799;NLl#&#65533;&#598;"-
&#65533;Nf&#65533;&#65533;&#65533;$<&#65533;{&#65533;"(Nk&#65533;&#65533;&#1804;u^&#65533;5&#65533;q"V@&#65533;&#674;2&#65533;&#65533;C:&#65533;e}&#65533;3&#65533;#8&#65533;&#65533;Zh:4pO]&#65533;V)h=&#65533;&#65533;&#65533;B&#65533;&#65533;&#65533;	&#65533;K>&#65533;[x&#65533;&#65533;&#65533;3&#65533;&#11146; 3&#65533;&#65533;I&#65533;&#65533;&#65533;%iJ&#65533;&#65533;&#65533;tT&#65533;j&#65533;`0&#65533;+&#65533;&#65533;5R5&#65533;&#65533;1k&#65533;&#65533;J&#65533;&#65533;"&#65533;&#1140;&#65533;-u&#65533;V&#65533;	!2L>V &#65533;&#65533;B<
K&#65533;n&#65533;&#65533;&#65533;Ck"R&#65533;&#65533;L&#65533;&#65533; 
&#65533; &#65533;&#65533;&#65533;5&#65533;&#65533;&#65533;&#65533;pGa&#65533;jB#~b&#65533;L)&#65533;&#1548;&#65533; _b&#65533;&#65533;V$&#65533;4&#776;8(&#65533;&#65533;&#65533;&#65533;P,C&n&#65533;/b&#65533;&#65533;f%&#65533;&#1146;E&#65533;&&#65533;&#65533;I:!&#65533;`&#65533; ;&#65533;&#65533;9&#65533;&#65533;&#65533;&#65533;&#65533;(&#65533;O)&#65533;(&#65533;P&#295;&#65533;	&#65533;$E&#65533;&#65533;[&#65533;I&#65533;&#65533;d:&#65533;&#65533;!&#65533;&#65533;&#65533;&#65533;R&#65533;&#65533;T&#65533;C""&#65533;\`&#65533; Z`vD&#65533;P&#65533;&#65533;&#65533;T&#65533;&#65533;vv&#65533;,&#65533;&#65533;&#65533;&#65533;Tx&#65533;"x\42z&#65533;&#65533;~&#1622;I>&#65533;&#65533;
&#65533;&#65533;1(&#65533;&#65533;&#65533;&#65533;h&#65533;b&&#65533;&#65533;&#1612;&#65533;&#65533;n&#65533;&#1950;&#65533;&#65533;P&#65533;H&#1696;j`%&#774310;|a#&#65533;t &#65533;u&#65533;&#65533;g&#65533;&#65533;&#65533;&#1174;&#65533;&#65533;&&#928;n])&#65533;C<j&#65533;&#65533;C!&#65533;+&#65533;#&#65533;x&#65533;?&#65533;	5&#65533;&#65533;&#65533;v$H&#65533;&#65533;&#65533;!&#65533;_&#65533;V&#2022;;&#65533;Db&#65533;&#698;@+Q&#65533;&#65533;&#65533;&#65533;&#65533;&&#65533;&#65533;&/uu&#65533;a&#65533;&#65533;i&#65533;&#65533;V&#65533;&#65533;=j&#65533;Z^m#x&#65533;&#65533;v&#65533; f&#65533;	&#65533;&#65533;&#65533;J&#65533;hj&#65533;$&#65533;&#65533;;$&#65533;_&#65533;&#65533;06&#65533;&#65533;&#65533;4&#65533;&#65533;y&#65533;E&#65533;&#65533;&#65533;&#65533;@L&#65533;&#65533;&#65533;~;&#65533;&#794;[ik&#65533;&#65533;tn&#65533;6b&#65533;&#65533;v&#65533;"w&#65533;&#65533;&#65533; 2&#65533;&#65533;%&#65533;t&#65533;&#65533;&#65533;&#65533;X	&#65533;Hb&#65533;&#65533;&#65533;7(&#65533;N &#65533;&kr6&#65533;&#65533;S&#65533;&#65533;&#65533;2k6x)&#65533;&#65533;%&#65533;&#65533;cE1`-&#65533;b&#65533;&#65533;&#65533;&#65533;%l&#65533;&#65533;&#65533;&#65533;/&#65533;`&#65533;Vka&#65533;M14&#65533;&#65533;{b	&#65533;&#65533;&#65533;&#65533;g&#65533;'u!2&#65533;WX&#65533;&#65533;X
&#65533;V&#65533;&#65533;]&#65533;E8V&#65533;
rn&#65533;&#65533; w? m&#65533;`&#65533;&#65533;&#65533;&#65533;&#65533;h&#65533;3&#65533;(= &#65533;@d&#65533;hCX&#65533;h&#65533;&#65533;(5rT&#65533;&#65533;fHJ&#65533;J&#65533;[J&#65533;&#65533;&#65533;&#65533;dg&#65533;%&#65533;&#65533;CN;v&#65533;&#65533;&#65533;`&#65533;&#676;"&#65533;[
&#65533;Y&#65533;&#65533;&#65533;&#65533;&#65533;4 &#65533;ONzFl%9]&#54572;&#65533;[&#65533;&#65533;0"u&#65533;&#65533;D&#65533;&#65533;&#65533;x#7 !&#65533;
 &#65533; ,    &#65533; &#65533; =`&#65533;`A &#65533;&#65533;.&#65533;P&#65533;&#65533;&#65533;
$&#65533;&#65533;&#65533;&#267;JL&#65533;&#65533;&#65533;&#65533; +Z&#65533;&#65533;d&#65533;&#65533;0`&#65533;&#65533;1cF&#65533;*1R&#65533;&#65533;Is&#65533;&#661;5m&#65533;!&#65533;'&#985;>O&#65533;&#65533;&#1651;gP&#65533;%&#65533;&#857;F&#790;C&#65533;X&#65533;2j&#65533;,[&#65533;&#65533;&#1714;+&#65533;O&#65533;:&#65533;:&#65533;e&#65533;b&#65533;6&#65533;&#65533;R&P&#65533;DsU&#65533;b&#65533;&#607;1&#65533;<B&#65533;e	&#65533;Ei:We&#65533;&#65533;3cn&#65533;T&#65533;&#1267;1c&#65533;&#65533;&#694;&#65533;d&#65533;&#65533;g&#65533;&#65533;&#65533;&#65533;&#65533;&#65533;u&#65533;&#65533;)#&#65533;&#65533;&#65533;XP&#65533;|&#65533;R&#65533;&#65533;&#65533;Un@&#65533;&#65533;uH(]&#65533;4&#65533;&#65533;l&#65533;!W&#65533;&#400;&#65533;	&#65533;&&#65533;&#65533;&#65533;e&#65533;.[&#65533;H&#65533;&#65533;U&#65533;(\&#65533;l&#65533;&#65533;&#65533;q&#65533;/&#65533;&#65533;&#1792;:#8&#65533;&#65533;Y5&#65533;&#65533;&#65533;&#1524;&#65533;&#65533;&#65533;&#65533;Q&#65533;&#65533;&#65533;
&#65533;&#65533;A&#65533;C&#65533;&#65533;a &#65533;EZ&#65533;_&#65533;y&#65533;&#65533;E"yPIE&#65533;@Bd&#65533;U&#65533;&#65533;&#65533;4&#65533;&#65533;&#65533;
J&#65533;&#65533;J2&#65533;&#65533;&#65533;*&#65533; &#65533;
G&#65533;&#65533;Q;&#65533;&#65533;&#65533;I&&#65533;I&#65533;i(&#132;$`u&#65533;VHW&#65533;r&#1341;&#1497;W-&#65533;&#65533;&#65533;&#65533;&#65533;%&#65533;Tk[M&#65533;&#65533;N&#65533;&#65533;&#65533;&#65533;2&#65533;&#65533;&#65533;&&#65533;Ec]'A(BU&#65533;L&#65533;&#65533;P&#65533;aD&#324;&#65533;a9&#65533;&#65533;%&#65533;1&#65533;0!Ws&#65533;4DH&#65533;7&#65533;VoJ&#1433;&#65533;&#65533;5&#65533;eC&#65533;&#142;h&#65533;&#65533;&#65533;&#65533;2&#65533;C_&#65533;&#65533;UV7&#65533;&#1562;{,&#65533;P]t&#65533;&#65533;KV&#65533;'V&#65533;i&#65533;p;"wi&#65533;Ph7&#65533;&#65533;D&#65533;[&#65533;&#65533;A&#65533;E`P&#1129;m7&#65533;&#65533;[{>&#65533;d&#65533;&#681;W,e&#65533;&#65533;&#65533;A5d&#65533;,&#65533;QF&#65533;e&#65533;`}&#65533;_~t&#65533;E&#65533;&#65533;7`IBq&#65533;&#1166;WX&#1131;&#65533;8Mi&#65533;M)&#65533;`&#65533;&#65533;f&#65533;`&#65533;&#65533;u&#65533;&#65533;&#65533;O'&#65533;x&#65533;w&#65533;k&#65533;&#65533;&#65533;&#65533;&#65533;&#65533;VM\!UUM&#65533;jU&#65533;F&#65533;Z$m&#65533;&#65533;&#65533;&#65533;&#65533;&#65533;&#65533;h&#1412;7&#65533;0&#65533;&#65533; ~&#65533;&#65533;If&#65533;h&#65533;(&#65533;&#65533;&#65533;6C&#65533;&#65533;2L+&#65533;5&#65533;3&#65533;&#65533;%am&#65533;t&#65533;M;&#65533;&#65533;X]&#1376;&#65533;`i&#65533;&#65533;&#65533;&#65533;5&#65533;*&#65533;&#65533;&#65533;&#65533;Z&#65533;
;&#65533;&#65533;B&#65533;&#65533;&#65533;&#65533;0`|&#65533;&#65533;&#65533;U&#65533;&#65533;&#65533;	&#65533;ECT&#65533;>'&#65533;U&#65533;17&#65533;&#65533;&#65533;!&#65533;&#65533;&#65533;r&#65533;&#65533;w]]H&#65533;^U&#65533;&#65533;Xd&#65533;]&#65533;t&#65533;&#65533;f`&#65533;Zo;&#65533;d|\Yw&#1359;&#65533;9$y-&#65533;&#65533;4&#65533;C&#65533;d&#65533;!x&#65533;&#65533;&#65533;&#65533;v&#65533;@&#65533;&#65533;m&#65533;18 H<!TC\&#65533;&#65533;e&#65533;2&#65533;&#65533;2ih&#1599;&#65533;&#1467;/&#65533;r&#65533;&#65533;&#65533;&#65533;p1c&#65533;)&#65533;&#65533;&#65533;&#65533;f&#1893;iy&#65533;Y&#65533;3'&#65533;X&#65533;:&#65533;|&#524;)&#65533;<`5&#65533;&#65533;&#65533;&#65533;3&#65533;&#65533;&#65533;7&#65533;,&#65533;X&#65533;T&#65533;M&#65533;&#65533;I&#65533;&#65533;r&&#65533;|&#65533;`&#65533;&#65533;&#65533;&#65533;.&#65533;	mO&#65533;A&#65533;$3
^&#65533;&#65533;p&#65533;2&#65533;q&#65533;X&#65533;&#65533;%]&#65533;&#65533;hT&#65533;&#65533;&#65533;r+'PA&#65533;@2&#65533;&#65533;
8N25&#65533;&#65533;&#65533;&#65533;&#65533;.px&#65533;UIO&#65533;F&#65533;&#65533;Q&#65533;
&#65533;&#65533;$G7&#65533;!&#65533;8O&#65533;&#65533;Q]&#65533;&#65533;k &#1821;H$&#65533;A%+&#65533;&#1628;&#65533;&&#1490;=A&#65533;n]y[.&#65533;&#65533;hZ!&#65533;c&#770;"e ?&#65533;&#65533;&#65533;<P&#65533;&#1549;#"&#65533;&#65533;&#65533;&#1056444;&#65533;>jBd&#65533;&#65533;s&#65533;&#65533;2"&#65533;&#65533;&#65533;&#65533;/&#65533;&#65533;(&#65533;C&#65533;\&#65533;d"Ifo&#65533;Q&#65533;(&#65533;&#65533;r&#65533;s&#65533;&#65533;T&#65533;&#65533;F&#65533;&#65533;`&#65533;&#65533;2&#639;&#65533;&&#65533;&#65533;&#65533;#=.D&#65533;&#65533;&#65533;&#65533;&#65533;h&#65533;&&#65533;&#65533;bf&#65533;?w&#65533;&#65533;K8&#65533;c4&#65533;&#65533;$&#65533;&#65533;`<&#65533;&#65533;&#65533;&#65533;g
>&#65533;&#65533;X&#65533;8&#329;&#65533;W&#65533;&#65533;&#65533;2T(&#65533;&#65533;&#65533;x&#65533;z&#1234;&#65533;&#65533;&#65533;&#65533;@&#65533;8&#65533;&#65533;Aah&#65533;noN&#65533;&#65533;&#65533;)&#597;-8&#65533;&#65533;&#65533;&#484;&#65533;%&#65533;6&#65533;&#1614;&#65533;VJ&#65533;a&#65533;g&#65533;D7&#65533;&#65533;&#65533;N&#65533;9I&#65533;&#65533;&>&#65533;<&#65533;&#65533;&#65533;3&#65533;&#65533;&5&#65533;&#65533;2&#65533;2&#65533;T&#65533;&#65533;.&#65533;3P&#65533;%;&#65533;&#65533;"&#65533;&#65533;)HB2dzR&#65533;l&#65533;$9U&#65533;F&#65533;T&3O4=MJ&#65533;g&#65533;T
/3&#65533;I
j&#65533;&#65533;!&#65533;&#65533;VS&#65533;&#65533;+L&#65533;z&#65533;&#65533;&#65533;&#65533;&#65533;$&#65533;&#65533;&#65533;&#65533;&#1496;&#65533;eHJ#&#153;V&#65533;&#65533;,\&#252;.8&#65533;&#65533;-&#65533;g{&#1239;^&#65533;&#65533;Ov&J`m&#65533;'&#65533;&#65533;)&#65533;p0&#65533;&#65533;&#65533;vh&#65533;6)&#65533;)U&#65533;"&#65533;8&#65533;&z&#65533;,'&#65533;P&#65533;&#65533;24&#1550;&#65533;&E&#65533;J&#65533;&#65533;&#1029;&#65533;+=&#65533;&#169;z&#65533;&&#65533;
W&#65533;&#65533;&#65533;p&#65533;1&#65533;F:^8!2&#65533;&#65533;Vl"XxBxBy&#65533;oO]&#65533;:&#65533;`sF&#65533;&#65533;&#65533;&#65533;q&#65533; 5&#65533;T&#65533;\&#65533;&#65533;<f&#766;&#65533;&#65533;O&#65533;Z&#65533;&#65533;&#65533;&#65533;&#65533; &#65533;W&#65533;&#1315;&#65533;g&#65533;&#65533;&#65533;&#65533;x&#760;(&#362;&#1163;&#715;&#65533;&#65533;&#65533;&#65533;&#65533;`&#65533;&#65533;rR&#65533;&#65533;&#65533;i&#65533;&#65533;j&#65533;&#65533;p`P>&#65533;$iij$L&#65533;&Nj-ma&&#65533;&#65533;$&#65533;&#65533;&#65533;&#65533;-#
&#65533;_&#65533;@&#65533;&#65533;&#750;D&#65533;&#65533;8t&#65533;-G&#65533;,&#65533;<n&#65533;&#65533;,&#593;W&#65533;0w&#65533;&#65533; &#65533;:6&#65533;&#65533;&#65533;-&#65533;&#65533;&#65533;0&#65533;&#65533;&#65533;y
&#65533;P&#65533;&#65533;;j&#65533;e&#65533;&#65533;&#65533;]#r&#65533;7&#2002;&#65533;&#65533;-iUBI)F&#65533;T&#65533;G]&#65533;v&#65533;&#65533;7Nu&#65533;m8&#65533;%,q	:<

/1&#65533;u&#65533;`&#65533;&#65533;&#65533;&#65533;&#65533;2V&#65533;&#65533;kbk&#65533;o!Q&#65533;~&#65533;SH&#65533;`&#65533;&#65533;&#577;d&#65533;&#465;&#65533;nv&#65533;*&#65533;g&#65533;&#65533;&#65533;&&#65533;=&#65533;&#65533;&#65533;&#65533;&#722;GR&#65533;^ &#65533;I%I&#65533;&#65533;J&#65533;L'P&#65533;I&#65533;~w&#65533;&#65533;T&#1719;&#65533;J|&#65533;&#65533;SVG&#65533;&#65533;C&#65533;fM&#65533;@g&#1176;&#65533;&#668; &#65533;&#65533;&#65533;ghZ&#65533;&#65533;*1a8v&#65533;&#65533;u&#65533;w&#65533;C_&#65533;&#1105;&#65533;B&#65533;V&#65533;M&#65533;-i a	(&#65533;T03>#&#65533;`l&#65533;&#65533;&#65533;&#65533;;&#65533;&#65533;	&#137;&#65533;&#65533;H&#65533;&#65533;Qf&#65533;&#65533;&#65533;&#65533;&#65533;&#65533;1&#65533;t&#65533;r0&#65533;4T&#65533;&#65533;hX&#65533;F7W&#65533;2&#65533;&#65533;&#65533;\&#65533;&#65533;`U&#65533;&#65533;66U&#65533;&#65533;&#65533;n&#65533;&#65533;a&#65533;3|&#65533;&#65533;&#65533;&#1948;&#65533;&#65533;r&#900;&#65533;=k&#884;6eS)Mkf&#65533;	u&#65533;J&#65533;&#65533;&#65533;&#65533;?&#65533;AR&#65533; oEd[&#65533;&#65533;&#1667;&#672;&#65533;&#65533;d&#65533;&&#65533;O&#65533;&#65533;&#65533;&#65533;iF6&#65533;&#65533;cpM%&#65533;-&#65533;[&#1264;&#65533;r&#65533;&#65533;/&#65533;&&#65533;&#65533;V&#65533;&#65533;H&#1556;rZ&#65533;&#65533;&#65533;&#65533;&#65533;,Q&#65533;&#65533;@"&#65533;&#65533;&#65533;J&#1682;&#65533;7U&#65533;&y&#65533;&#65533;&#256;
i"&#65533;w&#65533;KV2&#65533;&#65533;,3&#1105;[qT1&#65533;\=&#65533;&#65533;&#412;`&#65533;&#65533;&#65533;H&#330;C&#65533;MX&#65533;j&#65533;d&#65533;p?$p&#65533;A&#65533;^&#65533;&#65533;;&#65533;&#65533;X&#65533;veO&#513;&#65533;(G&#65533;&#65533;V&#65533;&#65533;&#65533;:`&#65533;&#65533;n&#65533; &#65533;
[&#65533;\(7&#65533;&#65533;&#65533;&#65533;h;&#65533;q&#65533;&#65533;&#65533;&#65533;&#65533;f_&#65533;&#65533;eg&#65533;ThVUW&#65533;5F&#65533;'K&#65533;VzB&#65533; &#65533;&#65533;-Q)A_%&#65533;&#65533;&#65533;-&#65533;G&&#65533;_&#65533;&#65533;;&#65533;b&#65533;f/gQu&#65533;&#65533;&#65533;&#65533;&#65533;;&#65533;Mt{nRo3&#65533;`$##&#65533;&0ve"S&#65533;U&#65533;vPM&#65533;&#65533;&#65533;9&#65533;3>	UF&#65533;&#65533;&#65533;'&#65533;a1&#65533;&#65533;`Qu&#65533;&#65533;U&#65533;DEe&#65533;&#65533;Ls&#65533;&#65533;&#65533;zL&#65533;z&#65533;oD%1o&#65533;u#&#65533;&#65533;&#65533;,s&#65533;&#65533;&#65533;>&#1476;M&#65533;&#65533;'&#65533;1c&#65533;O&#65533;&#65533;D&#65533; &#65533;)&#65533;pK&#65533;&#65533;&#65533;&#65533;&#65533;	&#65533;cg 	fP\b&#65533;]&#65533;&#65533;u&#647;m&#65533;&#65533;(7^os6`&#65533;&#65533;&#65533;&#65533;U&#65533;&#1553;&#65533;a&#65533;&#65533;&#1156;&#65533;&#65533;&#65533;q+`&#65533;[&#65533;&#65533;&#65533;&#65533;&#65533;+&#65533;[b8g&#65533;pE`V&#65533;P&#65533;F&#65533;u&#513;&#65533;1 +#
b_&#65533;;&#1432;G&#65533;&#65533;;&#65533;&#65533;;D&#65533;/uS&#65533;Q&#65533;&#65533;&#65533;l[a7Heu&#65533;>+aX&#65533;&#65533;U&#65533;5azE{E&#65533;M9&#65533;&#65533;&#65533;&#65533;rdF&#65533;&#16753;bbn&#65533;MC&#65533;&#65533;&#65533;&#65533;+&#65533;&#65533;HF&#65533;&#65533;S$&#65533;Ls@7qaD&#65533;z&#65533;`Y&#65533;!&#65533;H&#65533;"&#65533;W&#65533;&#65533;X$+0z&#65533;v&#65533;&#65533;D&#65533;!4~&#65533;`e&#65533;&#65533;O&#65533;u&#65533;&#65533;&#65533;&#65533;*&#65533;0^&#65533;
&#65533;&#65533;>&#65533;&#65533;gDF`f&#65533;&#65533;!r&#65533;[_&#65533;&#65533;&#65533;~P&#65533;&#65533;&#65533;	p&#65533;NR&#65533;&#65533;u&#65533;&#65533;*&#65533;EF]T`>"&#65533;&#65533;i0&#65533; q@&#65533;F&#65533;&#65533;&#65533;&#65533;0w&#65533;&#65533;P4RJ&#65533;#&#65533;U*&#65533;&#65533;l&#65533;S&#65533;&#65533;YG:.&#65533;-&#65533;&;|&#65533;v;&#65533;;&#65533;6.<&#65533;DF&&#65533;&#65533;7w6$&#65533;dn&#334;&#65533;1X+&#65533;IlB&#65533;BxU9c3&#65533;&#65533;O&#65533;0&#65533;&#65533;=&#65533;dM&#65533;Deum&#65533;&#65533;;&#65533;qQ&#65533;%1&#65533;&#65533;&#65533;eD+7nhr&#65533;&#65533;!5@kx&#65533;y%P&#65533;o>v2&#65533;`^&#1347;y&#65533;dU&#1029;&#1334;Ps`ZpF&#65533;&#65533;&#65533;5&#65533;Om&#65533;&#65533;Q&#65533;B&#65533;G&#65533;@&#65533; &#743;@&#65533;[&#65533;t3&#65533;&#65533;0&#65533;Q&#65533;i&#65533;m&#65533;
Q &#1637;q &#65533;0&#65533;`C]&#65533;bs&#65533;&#65533;16&#65533;X>@&#65533;&#65533;&#65533;]&#65533;b&#65533;&#65533;
&#65533;&#65533;	i&#65533;&#65533;UP&#65533;8c&#65533;MP&#65533;h&#65533;1&#65533;&#65533;&#65533;VI&#65533;&#65533;&#65533;D&#65533;&#65533;&#65533;&#65533;H &#65533;v&#1752;-{&#65533;&&#65533;&#65533;&#2002;Gr'c+D&#65533;*u&#65533;M&#65533;w&#65533;&#65533;JH6'"6#lo!"@Q2&#65533;36&#65533;>:&#65533;YQ&#65533;a&#65533;v&#65533;&#65533;S8V&#65533;J&#65533;6&#65533;R&#65533;&#65533;U&#65533;c&#65533;&#65533;&#65533;x&#1190;&#65533;&#65533;3;&#65533;b &#1856;&#65533;&#65533;&#65533;I&#65533;&#65533;t&#65533;Kv&#515;dX'2'u-&#65533;&#65533;&#65533;O)&#65533;	&#65533;&#211;i`&#65533;H&#65533;&#65533;	&#65533;&#65533;&#65533;MP&#65533;0q&#65533;wZ&#65533;&#65533;&#65533;&#65533;ZW 
l&#65533;7[&#65533;&#65533;O&#65533;E&#65533;&#65533;&#65533;&#65533;		&#65533;@&#65533;&#65533;&#65533;Y&#65533;_&#65533;
&#432;&#65533; &#65533;@Z&#65533;&#577;tQ&#65533;0&#65533;&#65533;&#65533;&#1201;ep&#1200;&#65533; &#65533;&#65533;t&#65533;&#65533;D&#65533;&#65533;*&#65533;%J&#65533;h&#35581;Q+&#65533;V&#65533;&#65533;&#65533;J&#65533;3&#65533;,1&#65533;&#65533;:Q&#65533;&#65533;:H7:l&#65533;Tw&#65533;r&#65533;iR&#65533;AYN&#65533;lOU3nN&#65533;"&#65533;Za&#65533;3&#65533;&#65533;&#65533;&g41uF&#65533;&#65533;&#65533;&#65533;&#65533;fmId&#65533;&#65533;F&#65533;&#65533;8*&#195;y&#65533;&#65533;x&#65533;&#65533;&#65533;&5&#65533;L &#65533;&#65533;0.&#65533;&#65533;6'&#65533;2&#65533;&#65533;6;&#65533;@&#65533;r&#65533;V&#65533;ugA&#65533;0NDqM4v&#65533;&#65533; }K@(Dl&#65533;&#65533;Y}bFfQ YC`	&#65533;PqMX&#65533;)J&#65533;&#65533;5$&#65533;p&#65533;&#65533;T&#65533;?2&#65533;u&#65533;&#65533;@&#65533;@Co@s&#65533;&#65533;&#65533;s&#65533;&#65533;&#65533;&#65533;&#65533;a=&#65533;]&#65533;&#65533;	&#65533;0
r&#65533;&#65533;R08&#65533;Ci&#65533;Ah&#65533;&#65533;mhz&#25991;&#65533;&#65533;0&#478;%&#65533;&#65533;Mw1-p&#65533;&#65533;&#65533;&#1842;&#65533;&#65533;&#65533;&#65533;&#65533;HanH&#65533;H-a!&#65533;q9Ry&#65533;iY&#65533;&#65533;XO&#65533;&#65533;&#1230;&#65533;&#65533;<A?&#65533;&#65533;KRr{&#65533;9gz&#65533;a&#65533;IW\&#65533;&#65533;&#1302;bt1&#65533;7P&#993;M
V`PP&#65533;&#65533;yMo&#65533;'s2&#65533;41o&#65533;&#65533;&#65533; &#65533;E&#65533;>&#65533;3&#65533;<&",&#65533;wf&#65533;{&#65533;Fh?&#65533;ee.&#65533;(7
4&#65533;1&#65533;&#65533;	&#65533;&#65533;&#65533;5&#65533;&#65533;ZCT0&#65533;&#1477;&#65533;&#65533;e&#65533;]&#65533;&#65533;&#65533;a&&#65533; &#65533;NX6&#65533;	&#65533;0&#65533;@4&#65533;\&#65533;G&#65533;&#65533;&#1644;&#65533;&#65533;9C&#65533;8&#65533;&#182;E&#65533;`l&#65533;T6P&#65533;&#65533;80g&#65533;&#1088;&#65533;Gi&#65533;&#65533;0b&#65533;&#65533;7&#65533;e&#65533;&#1574;>W&#65533;&#65533;&#65533;&#65533; &#65533;&#65533;&#65533;h&#65533;C&#65533;3&#65533;&#65533;&#65533;J.&#65533;t&#65533;s#&#65533;&#65533;ae3%wh>&#65533;F&#65533;4>d&#65533;>&#65533;c&#65533;#I&#65533;gW&#65533;6&#65533;&#65533;ra&#65533;&#65533;d:<I&#65533;&#65533;&#65533;[&#65533;"+Pgw&#65533;&#65533;u&#65533;&#65533;Q&#65533;c&#65533;d&#65533;&#65533;b&#65533;^5&#65533;&#65533;&#65533;X&#65533;O5&#65533;&#65533;&#65533; &#65533;`bPr/qr2&#65533;do&#65533;&#65533;&#65533;G&#65533;me&#65533;D&#65533;#3 &#65533;`e&#65533;Aj&#65533;NR&#65533;K&#65533;	&#65533;j@&#65533;`&#65533;&#65533;&#65533;&#65533; &#65533;&#65533;
&#65533; &#65533;&#65533;
&#65533;&#65533;
i`&#65533;\ &#65533;&#65533;s>&#619;&#65533;@&#65533;*C&#65533;&#713;&#65533;&#65533;9&#65533;&#65533;L&#65533;&#65533; &#65533;&#65533;w&#65533;&#65533;&#65533;&#65533;tP&#65533;&#65533;7&jN@g_]&#65533;&#65533;&#65533;&#65533;q&#65533;#,9&#1953;&#65533;&#65533;&#65533;u&#65533;&#1201;&#65533;&#65533;&#65533;]&#65533;&#65533;t&#65533;&#271;&#65533;&#65533;^G\&#65533;vaQv&#65533;&#65533;_&#1714;G&#65533;`9&#65533;"M&#65533;s&#65533;%XH&#65533;(UFKH&#65533;&#65533;d:&#65533;<?&#65533;"&a&#65533;&#65533;.#,&#65533;{&#65533;19&#65533;*&#65533;&#65533;]&#65533;&#252;K&#65533;&#65533;&#357;8&#65533;$&#65533;&#65533;=,&#65533;7M&#65533;&#65533;o&#65533;K&#65533;&#65533;1&#65533;&#65533;&#65533;&#65533;&#529;/v&#65533;;I&#65533;<&#65533;&#65533;;&#65533;{&#65533;&#65533;E&#65533;&#65533;Y&#65533;&#65533;&#65533;&#65533;X&#65533;
&#65533;	&#65533; &#65533;&#65533;&#65533;Y$4V&#65533;V
&#65533;&#65533;(r&#65533;>&#65533;&#172;&#65533;>Fc&#65533;}&#65533;&#65533;&#65533;Z&#65533;&#65533;g&#65533;&#65533;&#65533;@&#65533;P9O&#65533;&#65533;&#65533;&#65533;&#65533;p&#65533;	Q&#65533;6A&#65533;h&#65533;&#65533;T&#65533;*&#65533;}t&#65533;&#65533;&#65533;sS&#65533;Q&#65533;&#65533;&#65533;8*}&#65533;&#65533;&#247;&#65533;&#65533;0&#65533;&#65533;&#65533;!<ic&#65533;&#65533;!|"q&#65533;"&#65533;&#1111;&#65533;H&#65533;&#770;&#65533;&Hk
0&#65533;F(&#65533;&#65533;d&#65533;D&#65533;E&#65533;cKf&#65533;N&#65533;`v&#65533;/2b&#65533;&#65533;&#65533;3q&#65533;Jj&#65533;i&#65533;&#65533;&#65533;.l&#65533;M&#65533;&#65533;g&#1030;&#65533;&#65533;&#65533;&#721;&#65533;&#65533;k&#65533;	P(&#65533;>&#65533;C&#65533;&#65533;&#65533;&#65533;&#65533;H&#65533;N&#65533;&#65533; &#65533;0bP&#329;^ )&#65533;&R&#65533;&&#65533;wM(&#65533;&#65533;	A]r&#65533;C0&#65533; &#65533;&#65533;&#65533;&#65533;&#65533;0&#65533;&#65533;&#65533;	&#65533;Jj&#65533;0&#65533;&#65533;8@&#65533;&#65533;`&#65533;p 8&#65533;&#65533;&#65533;&#10998;ic&#65533;&#65533;&#65533;&#65533;&#65533;&#65533;&#65533;	E[da!UPu
&#65533;
T&#65533;&#65533;M&#1913;&#65533;&#65533;o&#65533;	&#65533;p&#512;|&#65533;&#65533;L&#1577;&#65533;&#65533;&#65533;L&#65533;&#65533;&#65533;_&#65533;r&#65533;&#65533;4G&#65533;&#65533;&#65533;7&#65533;&#65533;&#65533;&#65533;&#65533;F&#65533;Z&#65533;&#65533;&#65533;8&#65533;&#65533;&#65533;&#65533;%>5:&#65533;&#65533;,&#65533;&#65533;&#65533;fw&#65533;&#65533;&#65533;EEH&#65533;&#65533;"&#65533;Fb&#65533;&#65533;f&#65533;&#1872;&#65533;&#65533;&#65533;&#65533;l&#65533;&#65533;;c&#65533;&#317;&#65533;&#65533;|.&#65533;&#65533;&#1824;lm &#65533;&#65533;(&#65533;@&#65533;&#65533;P0&#65533;&#65533;z,F&#65533;&#65533;=R&#65533;>&#65533;&#65533;E&#65533;Mb&#65533;wS&#65533;&#65533;1Z&#65533;&#65533;&#65533;&#65533;&#65533;!KW&#65533;D&#65533;:r/s&#65533;&#385;&#65533;M&#65533;	&#65533;&#65533;E&#1466;&#65533;&#65533;Os&#65533;&#65533;&#65533;
Ab&#65533;&#65533;8C&#65533;&#65533;f&#65533;&#65533;&#65533;&#65533;bg`r&#65533;&#65533;&#65533;&#65533;b&#65533;\&#65533;q&#65533;&#65533;&#65533;C&#65533;&#65533;b
&#65533;&#65533;&#175;&#65533;
s&#65533;&#65533;&#65533;[r&#65533;
&#65533;<[B&#65533;&#707;&#65533;DX&#65533;[&#65533;G&#65533;=&#65533;C&#65533;&#65533;&#65533;QW*&#65533;&#65533;&#65533;7L&#65533;^,&#65533;&#53530;#+&#65533;&#65533;g&#65533;=&#65533;\Pj&#65533;&#65533;(&#65533;,&&#65533;&#65533;rv&#65533;&#65533;:&#65533;&#65533;&#65533;r&#65533;"HAw]&#17127;&#65533;~1&#65533;51$&#65533;`&#65533;&#65533;&#65533;5B&#65533;di&#65533;!&#65533;&#65533;&#65533;r&#65533;Y&#65533;&#65533;&#65533;&#981;&#65533;&#1396;M0&#65533; f&#65533;&#65533;	&#65533;JJ&#65533;&#65533;&#47576;A^Y1!&#65533;\LF4{W77 }&#65533;&#65533;b&#65533;$&#65533;M0&#65533;&#65533;C&#65533;4&#65533;v,ec&#65533;&#65533;&#65533;&#65533;&#65533;	&#65533;&#65533;&#65533;&#65533;&#48012;&#65533;&#65533;pP3P&#65533; &#65533;&#65533;Be&#26039;KJv&#65533;&#65533;&#65533;P&#65533;&#65533;$&#65533;&#65533;F$2&#65533;0I&#65533;&#65533;&#65533;m&#65533;qTq&#65533;&#65533;[-&#65533;f&#65533;&#65533;{r&#551;	&#65533;&#65533;&#65533;98&#65533;&#909;&#65533;)b+&#65533;X97&#65533;&#65533;#J$8P`&#65533;V&#65533;y&#65533;6$&#65533;O&#506;&#65533;2&#65533;%&#65533;&#65533;c.;:&#65533;jh`&#65533;4.&#65533;9&#65533;E&#8927;&#65533;N&#65533;&#65533;&#65533;&#65533;&#65533;&#65533;^&#65533;x&#65533;d&#65533;&#65533;L&#58532;&#65533;taJ&#65533;I<m)&#65533;>&#65533;&#65533;R t&#65533;&#65533;[i&#65533;
&#65533;p|4&#65533;s&#65533;&#65533;A&#65533;J&#65533;R&#65533;&#65533;J~RcK#9QM'#v0 &#65533;&#65533;1&#65533;&#65533;&#65533;C&#65533;d	$b8$1F&#65533;3m&#65533;i2#&#65533;&#65533; 	&#65533;I&#65533;/&#65533;&#65533;Y&#65533;"&#65533;&#1393;e&#640;Q&#65533;1$&#65533;.&#65533;&#65533;{E
O&#660;&#65533;&#65533;8#ER&#65533;p&#65533;z&#65533;dF(M&#65533;Hi:&#65533;"R&#65533;&#65533;&#65533;z3&#65533;&#65533;&#65533;O&#65533;&#65533;
&#65533;k&#65533;4p<m&#65533;9&#65533;	&#437;1e&#840;&#65533;&#65533;\&#65533;p&#65533;"&#65533;&#65533;,u~&#65533;&#65533;I,&#1584;c&#644;&#65533;&#65533;2
W-[&#65533;<&#65533;&#65533;K.]&#65533;\~&#65533;&#65533;&#65533;&#1254;X&#65533;Z&#65533;Q+&#65533;&#65533;&#65533;M&#65533;r&#65533;&#65533;&#65533;&#1760;&#65533;^&#65533;&#65533;q&#65533;&#1784;k&#462;&#384;&#65533;&#65533;&#65533;&#1913;s[&#573;&#65533;&#65533;&#65533;=|&#65533;&#65533;\y&#65533;&#65533;?<&#65533;&#65533;t&#65533;&#65533;?H&#65533;&#65533;&#65533;5&#65533;{&#65533;&#7606;&#1035;k;&#65533;&#65533;&#65533;$&#65533;L&#65533;&#1849;s&#65533;&#65533;0&#394;&#65533;"D&#65533;&#65533;&#65533;>&#65533;&#65533;&#65533;&#65533;&#65533;&#65533;/&#65533;&#65533;&#65533;!&#65533;@&#65533;&#65533;!&#65533;fJ(&#1754;&#65533;,2&#65533;&#65533;&#65533;"&#65533;7&#65533;&#65533;Dd&#65533;&#65533;`&#65533;m$&#65533;0Z&#65533;	&#65533;Rcj&#153;8R&#65533;@&#65533;&#65533;I>&#65533;$&#65533;.&#65533;&#65533;$9Z&#65533;&#65533;*

'I&#65533;"A&#65533;&#65533;2&#65533;&#65533;BD&#65533;b&#65533;A&c`&#65533;6&#65533;B&#65533;/zr&#65533;Kd<&#65533;&#65533;;R&#65533;q&#65533;0M<!&#65533;X&#65533;p0&#65533;*&#65533;&#65533;&#65533;B&#65533;&#65533;&#651;&#65533;&#65533;&#65533;JH&#65533;&#65533;J&#65533;;&#1490;
&#65533;'&#65533;&#65533;cb&#65533;9&#779;&#65533; &#65533;K&#65533;*`&#65533;-&#65533;&#65533;bjb&#65533;&#65533;2&#65533;&#65533;r &#403;3&#65533;Y&#65533;W&#65533;&#65533;&#1132;&#65533;L
/T&#65533;&#65533;&#65533;.&#65533;&#65533;&#139;&#65533;&#65533;&#1579;&#65533;&#65533;@+q-,H&#65533;&#65533;4&#1404;X&#65533;&#65533;(&#65533;/&#1041;0z&#1149;&#65533;dv&#65533;' &#65533;|&#224;&#65533;&#65533;|;&#952;&#1872;&#65533;V[&#47251;&#65533;[&#65533;&#65533;#o&#65533;q&#309;&#65533;`&#65533;X&#65533;&#65533;jj&#65533;ek&#65533;=%"A&#65533;&#65533;&#65533;@&#65533;d&#65533;_&#65533;&#65533;7_&#65533;&#65533;{/Yf&#65533;m"3,&#65533;&#65533;&#65533;V&#65533;&#65533;P%&#65533;X<yEc^&#65533;$&#65533;`<&#65533;&#65533;M4I&#65533;;&#65533;6&#65533;&#65533;&#65533;&#65533;&#65533;+zm&#65533;1&#65533;&#65533;Q#9&#65533;N&#65533;g&#65533;2a&#65533;&#65533;&#65533;`&#65533;p&#26692;H)&#65533;q&#65533;&#65533;(&#65533;&#65533;&#326;&#65533;&#65533;&#65533;&#65533;&#65533;3Yb&#65533;'&#65533;&#65533;e&#65533;I3&#65533;&#65533;&#65533;&#65533;&#65533;&#65533;&#65533;w&#65533;I&#65533;&#65533;&#65533;l&#65533;&#65533;&#65533;&#65533;X&#65533;	,&#65533;x&#65533;R(&#65533;p&#65533;A&#65533;&#65533;S&#65533;&#65533;A&0&&#65533;m&#65533;c&#65533;0&#65533;&#65533;R&#65533;&#65533;r&#65533;&#65533;&#65533;M~1FTR&#1490;so&#744;&#65533;&#65533;N<&#65533;#Y&#65533;&#65533;K
&#65533;L\lQ&#65533;z&#65533;20&#65533; C&#65533;&#65533;&#65533;M&#65533;&#65533;f&#65533;&#877;&#65533;&#65533;"&#65533;h&#65533;&#65533;Z&#1994;&#1485;8muc&#65533;8&#1934;&#65533;.:&#65533;BA&#65533;q?&#65533;&#65533;0&#1995;&#65533;A&#65533;&#65533;)+&#65533;pB&#65533;&#65533;C&#1469;&#65533;&#611;&#65533;&#65533;&#65533;}&#65533;&#65533;&#65533;o_&#65533;a&#65533;&#1563;x&#65533;R&#65533;Jd&#65533;&#65533;&#65533;&#65533;mZ&#65533;`&#65533;Wh"&#65533;8L&#1754;&#65533;U@Pi8&#65533;&#65533;D&#65533;&#615;{&#65533;&#65533;&#65533;$2&#620;\&#65533;i&#65533;z&#65533;&#65533;1LbhE&#706;&#65533;&#65533;s$&#65533;`&#65533;
Mj&#653;&#65533;=&#65533;&#65533;&#65533;0&#65533;;&#65533;&#65533;&&#65533;&#65533;&#264;&#185;&#65533;&#65533;H&#65533;&#65533;X&#65533;;&#65533;!&#65533;&T&#65533;wp&#65533;*&#65533;@&#65533;%P&#65533;&#65533;B&#65533; 7&#65533;q&#65533;&#65533; &#65533;2D&#65533;A.&#65533;&#65533;J&#65533;&#65533;`5Lr&#65533;&#65533;&#65533;&&#65533;&#65533;_&#65533;MT&#65533;&#1882;`;`,&#65533;&#65533; 0.&#65533;(&#65533;%2M&#65533;&#65533;&#65533;&#65533;&#65533;x&#65533;k&#65533;&#65533;&#65533;V&#65533;0&#65533;Y&#65533;	&#65533;B\&#65533;zGJQj&#65533;&#65533;o&#65533;&#65533;&#65533;&#65533;y&#65533;&#65533;Mo&#65533;s&#65533;D'@&#65533;&#65533;t&#65533;%&#65533;&#65533;&#65533;,<0i&#65533;&#65533;"&#65533;&#65533;8m2&#65533;&#715;&#65533;'0_&#1111;V&#65533;&#65533;&#65533;<$`YA4u&#65533;#%k&#65533;31O&#65533;J&#65533;&#65533;
&#65533;&#65533;&#65533;H2&#1304;&#65533;cT&#65533;&#65533;0^Q@&#65533;u&#65533;	TX	&#65533;:&#65533;X&#65533;&#65533;m&#65533;{&#1149;|&#65533;,g&#65533; &#65533;6!
i&#65533;&#65533;%T!K&#65533;&#1096;&#65533;&#65533;&#65533;gWr
K&#146;&#65533;&#65533;5I(1&#65533;<&#65533;&#65533;&#65533;&&#65533;&#65533;&#200;&#65533;&#65533;&#65533;&#65533;^&#65533;&#65533;&#65533;pC&#65533;&#65533;8&#65533;&#65533;&#65533;&#65533;R&#65533;&#65533;`&#357;&#65533;b\
h&#803;&#65533;Elj&#65533;&#65533;&#65533;&#65533;&#65533;&#65533;y=&#65533;A$&#65533;y&#65533;&#65533;O&#65533;&#65533;&#65533;x&#65533;+tA&#65533;c&#65533;&#65533;&#65533;&#65533;d&#65533;&#65533;
_&#65533;l&#65533;&#65533;&#65533;V&#65533;&#65533;N&#65533;&#65533;&#65533;Z@C&#65533;0&#65533;!lHC&#65533;&#65533;&#65533;&#65533;&#65533;][&#65533;Kk:&#65533;&#65533;&#65533;&#65533;	&#65533;!*K`&#65533;&#65533;YZ&#65533;&#65533;V,s&#65533;-&#65533;&#65533;&#65533;:&#65533;a&#65533;
v&#65533;&#65533;&#842;&#65533;{7&#65533;^x&#65533;&#65533;@&#65533;m48&#65533;&#65533;&#65533;V%&#65533;&#65533;6hYo(w<&#65533;&#65533;&#65533;&#819;&#65533;&#65533;WC>2&#65533;&#65533; &#65533;#&#65533;&#65533;HaI9&#65533;wIg&#65533;*T&#65533;
&#65533;*&#65533;P1<&#65533;aQ&#65533;O&#65533;&#65533;Nv&#65533;E&#65533;&#65533;&#65533;0&#65533;w[j[&#65533;&#65533;&#65533;&#65533;&#1868;&#65533;:J&#65533;&#65533;&#65533;&#65533;&#65533;3H"&#65533;&#65533;D&#1319;L&#65533;&#65533;&#65533;&#65533;&#65533;&#65533;
&#65533;LyC+ &#65533;-ux<r&#65533;w&#65533;Mo&#65533;&#65533;e&#65533;&#65533;&#65533;&#65533;P&#65533;1&#65533;J&&#65533;]&#65533;&#65533;)}&#65533;_P&#65533;&#1030;^&#65533;&#65533;&#65533;&#65533;;QT&#65533;&#65533;&#65533;*,A&#65533;l&#65533;b&#65533;&#65533;/T%V&#65533;1&#65533;&#65533;c`&#65533;&#65533;	l&#65533;X^av&#65533;&#65533;&]&#65533;&#65533;2&#65533;
M&#65533;&#65533;t&#65533;&#65533;&#65533;&&#65533;&#65533;&#65533;&#65533;&#65533;fH&#65533;&#65533;&#65533;)&#65533;a&#65533;q&#850;&#65533;y&#65533;
&#65533;E&#1972;&#65533;&#65533; &#65533;-9&#65533;&#65533;&#65533;.&#65533;?&#65533;&#65533;`&#65533;&#65533;gW&#65533;&#65533;(&#65533;Gg$T&X&#65533;&#65533;&#65533;&#65533;&#65533;3&#65533;&#65533; &#65533;&#65533;&#65533;9&#65533;:l_&#65533;
&#65533;&#1730;&#65533;_&#663;&#65533;&#65533;&#65533;&#65533;b&#65533;S\H&#65533;'9
Q&#65533;@S2&#1290;&#65533;`&#65533;l&#65533;&#65533;&#65533;,4&#65533;
d$C&#65533;"&#65533;+\Q&#65533;E|a&#65533;&#65533;Fo&#65533;&#65533;&#65533;\^&#65533;&#65533;&#65533;~&#65533;&#65533;&#65533;&#65533;&#65533;@7&#514;! :I&#65533;&#65533;&#65533;p&#65533;&&#65533;
&#65533;&#65533;&#65533;\&#65533;&#1054;-&#65533;&#65533;P1&#65533;&#65533;
&#65533;&#65533;&#65533;/&#65533;T&#65533;&#65533;BM&#65533;%&#65533;&#65533;L&#65533;i&#65533;5&#65533;D%&#65533;&#65533;&#65533;&#65533;&#65533;H&#65533;&#65533;&#65533;x&#65533;,&#65533;&#65533;UH&#65533;&#65533;&#65533;P&#65533;&#65533;jl&#412;*&#65533;2&#65533;nC-~1&#65533;&#65533;xB&#65533;&#65533;,&#65533;&#65533;#&#65533;K&#65533;h&#65533;U_&#65533;4PAB&#65533;&#65533;0&#65533;&#65533;f&#65533;&#65533;!v&#65533;&#65533;P4&#65533;&#65533;:&#425;)j&#65533;L&#65533;&#65533;&#65533;68&#65533;&#65533;Vn&#65533;&#65533;&#65533;&#65533;&#65533;&#65533; v&#65533;C.&#65533;&#65533;'&#65533;$&#65533;&#65533;|:&#65533;&#65533;&#962;&#65533;f&#65533;3&#65533;&#65533;&#65533;&#65533;9&#22865;_&#65533;&#65533;Zn&#65533;&#65533;&#65533;f&#65533;$&#65533;&#961;&#65533;gi&#65533;M?&#65533;#&#65533;x&#65533;&#65533;&#65533;&#65533;s&#65533;]d&#65533;&#65533;R7&#65533;&#65533;&#65533;&#65533;D'&#65533;F&#65533;&#65533;&#65533;x&#65533;0&#65533;&#65533;	M &#65533; &#65533;2|&#65533;M&#65533;&#65533; &#65533;#&#65533;&#65533;&#65533;&#65533;b&#65533;&#65533;+&#65533;&#65533;[&#65533;&#65533;F`&#65533;	P&#65533;&#65533;&#65533;~y &#65533;@&#65533;&#65533;o=&#242724;]ia&#65533;&#65533;&#65533;&#1264;yqR&#65533;&#65533;9&#65533;&#65533;c&#65533;&#65533;63h&#65533;&#922;&,
r&#65533;&#65533;&#1241;&#65533;(&#65533;	&#65533;2&#65533;H&#65533;&#65533;+&#65533;&#65533;+&#65533;A&#65533;L\au&#65533;&#65533;N&#65533;&#65533;v&#65533;&#65533;w&#65533;Wr&#65533;&#65533;&#65533;,a
r&#65533;&#65533;&#65533;a&#65533;&#65533;8a&#65533;&#65533;&#65533;	xX&#65533;ex&#65533;.I&#65533;&#65533;&#65533;&#65533;c&#65533;&#768;
&#65533;&#65533;&#65533;&#65533;&#65533;3`&#65533;V&#65533;N&#65533;+&#65533;&#65533;w&#65533;&#65533;&#65533;&#65533;>7j2C&#65533;0i&#65533;&#65533;&#65533;Q&#65533;&#65533;&#33310;&#65533;&#1715;&#1698;&#65533;&#65533;[&#65533;&_z;&#65533;&#65533;&#65533;&#65533;&#65533;X)&#65533;&#65533;Q&#65533;&#65533;&#65533;.8-t4&#65533;z&#65533;H#&#65533;:&#65533;&#65533;4!{&#65533;.&#65533;0"&#65533;C9&#65533;&#65533;P#&#65533;15&#65533;Ic&#65533;&#65533;M@&#65533;R<`&#65533;&#65533;&#65533;s&#65533;3&#65533;&#65533;k&#65533;G&#1117;&#65533;c&#65533;&#65533;1&#65533;&#65533;&#65533;&#65533;&#1696;&#65533;-0&#65533;R&#65533;&#1875;&#65533;"&#65533;/&#65533;@&#65533;&#65533;&#65533;&#65533;& &#65533;&#65533;)+&#65533;&#1514;&#65533; &#65533;&#65533;&#65533;J&#65533;&#65533;&#65533;Ya&#65533;&#65533;&#65533;&#65533;7.&#65533;&#65533;C&#65533;(&#65533;&#65533;(,B&#65533;&#1562;b`&#65533;&#65533;&#65533;&#280;8&#65533; 8H&#65533;&#65533;[	&#65533;)&#65533;&#65533;&#65533;4X&#65533;6XHh&#65533;7@&#65533;&#65533;b&#65533;#&#65533;&#65533;vhe&#65533;F&#65533;&#389;#`&#65533;
&#65533;&#65533;&#65533;&#65533;&#65533;.hS&#65533;\`&#65533;4&#65533;.K&#65533;&#65533; &#65533;&#65533;&#65533;yA&#65533;&#65533;HAj&#65533;&#65533;mI&#65533;8&#65533;%p&#65533;&#65533;&#65533;&#65533;&#65533;&#65533;&#65533;i
H&#65533;&#65533;&#65533;&#65533;@&#65533;-&#65533;h&#65533;&#65533;&#65533;&#65533;70CT&#65533;9x&#65533;9&#65533;&#65533;y>e&#65533;&#65533;&#65533;&#65533;&#65533;'&#65533;&#65533;&#65533;,&#65533;)&#65533;m&#65533;&#65533;&#65533;&#65533;&#65533;&#65533;)&#65533;70&#65533;D&#65533;&#65533;k<"&#65533;W]&#65533;(&#1540;&#65533;&#65533;&#65533;&#65533;`hb8&#65533;&#65533;2&#65533;t&#65533;&#38648;&#65533;y&#65533;&#65533;l&#65533;,+&#65533;	2[&#65533;&#65533;6B&#65533;h&#65533;&#65533;1&#65533;&#65533;F&#65533;&#65533;!	&#65533;&#1666;&#65533;&#520;&#65533;&#65533;&#1985;.&#65533;G&#65533;|&#65533;X H)&#65533;&#65533;&#65533;&#65533;)8&#65533;&#65533;v&#51950;x&#65533;&#65533;&#905;#&#65533;P&#65533;+x&#65533;M&#65533;F&#65533;q?&#65533;&#65533;""&#65533;3P&#65533;*+&#65533;&#65533;&#65533;Q+L&#65533;{$U&#65533;&#65533;&#65533;&#65533;3&#65533;&#65533;u(9&#65533;&#65533;&#65533;_&#65533;&#995;&#435;A<&#65533;Y&#65533;&#65533;Fr&#65533;&#65533;&#65533;;i&#65533;[&#65533;&#65533;Nx&#65533;&#65533;&#65533;&#65533;&#65533;&#65533;c&#65533;&#65533;HJ)KJ\&#65533;>&#65533;&#65533;&#65533;&#65533;&#65533; &#65533;&#65533;G&#65533;p&#65533;&#65533;&#65533;&#65533;,&#65533;&#65533;&#65533;I&#65533;&#65533;&#65533;&#65533;&#65533;c &#65533;&#65533;4&#1028;&#65533;&#65533;Xc+&#65533;&#65533;&#65533;&#65533;&#65533;&#65533;&#65533;	?!&#65533;&#65533;&(&#65533;;k&#1192;&#65533;&#65533;&#65533;N&#65533;&#65533;U&#65533;&#65533;A&#65533;D&#65533;`&#65533;&#65533;(
NhE&#65533;!&#65533;``'b&#65533;7&#65533;d&#65533;$&#276;&#65533;	4&#65533;
&#65533;&#65533;D&#65533;Nz	&#65533;&#65533;&#65533;&#65533;&#65533;&#65533;A,D&#65533;&#65533;/&#65533;j&#65533;&#65533;!	_&#65533;&#65533;&#65533;&#65533;V&#65533;	&#65533;S&#65533;&#65533;y&#65533;&#65533;
N0&#65533;&#65533;2&#65533;&#65533;&#65533;&#65533;\&#65533;.&#65533;H&#65533;	L-&#65533;3;&#65533;&#65533;&#65533;&#65533;&#65533; &#65533;&#65533;#&#651;x&#65533;/&#1540;YH&#65533;&#65533;jL`&#65533;&#766;*&#65533;&#65533;&#65533;&#65533;&#65533;&#65533;&#65533;&#65533;/ b&#65533;$!&#65533;&#65533;P &#65533;v &#65533;&#65533; &#65533;Y&#65533;&#65533;j&#65533;^P>(r@&#65533;&#65533;&#1296;2&#65533;&#65533;3&#65533;&#65533;h&#65533;&#65533;Z&#65533;9&#1586;.ka&#65533;
&#65533;&#65533;M&#65533;p&#65533;Jq&#65533;HNjq&#65533;&#65533;D&#65533;h&#65533;h&#65533;&#65533;{]&#65533;3[&#663;k&#65533;&#65533;&#65533;%&#65533;&#1047;&#65533;y&#65533;&#65533;!&#65533; &#65533;Vy&#65533;x &#65533;&#65533;9x&#65533;7p2.;&#65533;&#65533;&#65533;&#65533;!&#1810;&#65533;&#65533;a&#65533;GS)&#1680;&#65533;&#65533;0U&#65533;8&#1540;&#65533;&#65533;S&#65533;C!&#65533;&#65533;t&#65533;d&#65533;9h&#65533;&#65533;&#65533;V`<j&#65533;/xUC&#65533;cH&#65533;_&#65533;&#65533;T,4&#65533;%&#65533;J&#65533;
?&#65533;&#65533;&#65533;F&#65533;&#65533;&#65533;&#601;&#65533;J&&#65533;&#65533;B&#772;A&#65533;&#65533;&#65533;&#65533;&#65533;&#65533;8b&#65533;&#65533;]P&#65533;8&#65533;&#65533;]Q&#65533;&#65533;"&#65533;c)&#65533;!RO(&#65533;&#65533;&#65533;J&#612;P`<tK&#65533;wa&#65533;X$r&#65533;.d&#65533;R&#65533;&#65533;$a&#65533;&#65533;zFUk	_&#65533;C&#65533;p&#65533;
9&#65533;M&#65533;H`&#65533;&#65533;&#65533;&#65533;8S&#65533;@($W&#65533;&#795;0&#65533;W&#65533;ZME&#65533;ux"|V	&#65533;&#65533;L&#65533;&#65533;&#65533;+;KxF`&#65533;#&#65533;+&#65533;MY&#65533;@&#65533;&#65533;&#65533;&#65533;CC&#65533;F/&#65533;k&#65533;&#65533;&#65533;H:&#578;AP&#65533;&#65533;&#65533;%i
&#65533;|&#65533;&#65533;&#65533;H&#65533;&&#65533;&#65533;&#65533;<&#65533;&#65533;&#65533;&#65533;&#65533;d&#65533;98&#65533;&#65533;A&#65533;&#65533;&#65533;X@5TC&#65533;7&#65533;&#65533;&#65533;&#65533;U&#65533;&#1625;j&#65533;&#65533;x&#65533;-
}&#65533;&#65533;K&#65533;&#1349;{D&#65533;&#65533;`X&#65533;a0k&#65533;b&#65533;&#65533;P&#65533;'  ]&#1029;&#65533;&#49307;&#65533;Fe05&#65533;&#65533;&#65533;&#65533;b&#65533;&#65533;&#65533;@QHg&#65533;&#65533;&#65533;A&#65533;&#65533;y&#65533;&#65533;L@D&#65533;&#65533;&#65533;&#65533;&#65533;[&#65533;/0&#65533;qX<SZ&#65533;lD(p&#65533;&#65533;E;H&&#65533;&#65533;H0R&#1036;&#65533;|&#65533;&#65533;&#65533;:(v&#65533; Mx&#65533;&#65533;&#65533;0&#65533;&#65533;w&#65533;&#65533;eN&#65533;&#65533;m&#65533;NP&#65533;&#65533;&#65533;Z&#65533;48&#65533;XQ&#65533;5H3&#65533;&#65533;&#65533;&#65533;&#65533;&#65533;^H&#65533;.&#65533;Mp&#65533;40&#65533;/&#65533;&#65533;&#65533;{"&#248; &#65533;i+~&#65533;F
&#65533;&#65533;k&#65533;6&#65533;[i&#65533;&#65533;&#65533;&#65533;&#65533;&#65533;&#65533;&#65533;B>&#65533;?&#65533;UA[l&#65533;&#65533;&#65533;&#65533;&#65533;&#65533;&#65533;&#65533;`&#65533;&#65533;&#65533;&#65533;&#65533;&&#65533;&#65533;3&#65533;}&#65533;&#65533;&#65533;&#65533;&#65533;I&#1925;&#65533;&#65533;7Q&#65533;&#65533;YK&#65533;&#65533;ch&#65533;&#65533;T&#65533;W&#65533;J&#65533;e&#65533;/&#65533;L&#65533;B*&#65533;?&#65533;&#65533;e"&#65533;&#65533;	8&#65533;Q+&#65533;&#65533;&#65533;YP&#65533;N0&#65533;b&#65533;SO&#65533;&#65533;6&#65533;2&#1264;&#65533;4 .&#65533;&#65533;=&#65533;&#65533;r&#65533;W`&#65533;*
&#65533;>&#65533;&#65533;&#223;&#65533;\
&#65533;b&#65533;Dh&#65533;&#65533;&#65533;&#65533;^&#65533;&#65533;&#65533;I=&#65533;&#65533;&#65533;	K&#65533;&#65533;S&#65533;&#65533;m
&#65533;&#65533;)&#65533;&#65533;dH&#65533;@&#65533;u&#65533;3&#1044;j\&#65533;X &#65533;/&#65533;&#65533;&#65533;&#65533;\`&#65533;pU&#65533;&#65533;&#65533;:&#65533;^`&#65533;R6&#65533;&#65533;P&#1698;A&#65533;5EUP&#65533;CE1%&#65533;&#660;&#65533;a&#65533;:&#65533;`&#65533;]&#65533;&#65533;&#65533;&#65533;'`&#65533;!&#65533;N	&#65533;05d6&&#65533;&#65533;&#65533;P&#65533;s~&#65533;&#65533;&#65533;&#65533;&#65533;_&#65533;&#65533;&#1964;&#65533;b&#65533;&#576;U&#65533;&#65533;&#65533;&#65533;&#65533;LA&#65533;&#65533; &#65533;&#1878;m&#65533;&#65533;&#65533;[P&#65533;&#65533;<{N&#65533;	&#65533;&#1825;f&#65533;S&#65533;/&#65533;&#65533;+5&#65533;{ &#65533;&#65533;&#65533;&#65533;	XdT&#65533;y&#65533;U&#65533;&#65533;&#525;&#65533;	(IQ&#65533;&#65533;O u&#65533;1&#65533;&#65533;&#65533;P*&#65533;N&#65533;&#65533;7&#65533;&#65533;#&#65533;&#65533;&#65533;&#65533;*&#65533;P`&#65533;8&#65533;/&#65533;&#65533; &#65533;&#65533;x&#65533;2&#65533;Q>&#65533;l3A&#65533;*&#526;&#65533;&#65533;&#65533;JC&#65533;&#19156;&#65533;>&#65533;&#65533;V&#65533;&#433;&#65533;&#65533;-8&#65533;:X&#65533;&#1067;,&#136;A&#65533;&#65533;.&#65533;&#65533;5+&#65533;&#65533;$x&#65533;&#65533;Z&#65533;sH#Nh1&#65533;&#853;J&#65533;;@#eH&#65533;WPU&#65533;&#65533;&#65533;!&#65533;n&#65533;a&#65533;&#65533;04&#65533;ck&#65533;n[&#65533;af&#65533;'R&#65533;X&#65533;H|{&#65533;D&#65533;,k&#65533;;T&#65533;C#&#65533;*d&#65533;&#65533;6&#65533;&#65533;&#1895;&#65533;xg&#65533;6!&#65533;&#65533;&#65533;&#65533;A&#1401;&#65533;&#65533;&#31160;&#65533;(&#1762;&#65533;!&#65533;F&#65533;M&#65533;=:&#65533;T&#65533;`&#65533;X"&#65533;&#1800;&#65533;Y&#65533;&#65533;&#65533;&#65533;&&#65533;&#65533;&#65533;&#65533;&#65533;&#65533;i&#65533;Y&#65533;e1&#65533;i&#65533;I&#65533;&#65533;&#65533;8.&#65533;a&#65533;V0&#65533;&#65533;&#65533;1V&#65533;Q&#65533;&#65533;;5f&#65533;ic&#65533;&#65533;&#65533;&#65533;&#65533;W&#65533;&#65533;[}&#65533;&#65533;&#65533;
*&#65533;&#65533;8H6U&#65533;&#65533;&#65533;1&#65533;&#65533;&#65533;&#65533;O&#65533;&#65533;&#65533;&#65533;]&#65533;S&#65533;F&#65533;&#65533;&#65533;r&#65533;&#1962;&#65533;&#65533;6&#65533;&#65533;z&#65533;&#65533;1hc2;&#65533;AC&#65533;+&#65533;&#65533;&#65533;+&#65533;#&#65533;-&#65533;&#65533;&#65533;3&#65533;&#65533;&#1003;&#1196;&#65533;E&#65533;&#65533;&#65533;[8&#65533;W&#65533;&#65533;m&#65533;&&#65533;&#65533;4rxvHO&#65533;&#65533;&#65533;&#65533;&#65533;&#65533;&#65533;&#65533;&#65533;&#65533;&#65533;&#1574;&#65533;&#65533;&#65533;t&#65533;&#65533;#&#65533;&#65533;>`&#1028;(x&#65533; &#65533;7&#65533;LX9&#65533;	#H&#65533;mw&#65533;&#65533;<*d(H:&#65533;m@?&#65533;&#65533; &#65533;*&#65533;E&#65533;yFa&#65533;Z&#65533;D&#65533;&#65533;TY&#65533;M&#65533;5&#65533;+ot&#65533;@&#65533;6&#65533;&#65533;H:&#65533;&#65533;n&#65533;&#65533;&#65533;o&#65533;&#65533;&#65533;h&#65533;&#65533;&#65533;&#65533;&#65533;<&#65533;)&#65533;&#65533;&#65533;/(&#65533;&#65533;&#65533;&#65533;C&#65533;&#65533;&#65533;I&#65533;&#65533;&#65533;a&#65533;V&#65533;&#65533;0&#65533;&#65533;A&#754;&#65533;i&#65533;1c&#65533;V?#cF	&#2022;H`&#65533;&#65533;&#65533;$&#65533;^&#65533;X&#65533;5;x&#65533;`&#65533;.XVO``&#1054;[&#65533;&#65533;&#65533;v&#65533;h*@&#65533;
&#65533;`&#65533;Ky&#65533;&#65533;x&#65533;+:vq&#65533;cv(&#65533;&#65533;&#65533;h&#65533;&#65533;6h&#65533;q&#65533;&#770;Yg&#65533;6i|&#65533;/H&#65533;~&#65533;&#65533;&#65533;&#1524;&#65533;&#65533; R&#65533;W@&#65533;&#65533; l-&#65533;9,&#65533;&#65533;W&#65533;&#65533;/&#65533;)&#1468;&#65533;&#65533;LF&#65533;&#65533;&#65533;==&#65533;I&#65533;R YYh&#65533;&#1144;&#65533;,&#65533;/&#65533;[9u4&#65533;c&#1163;&#65533;&#65533;&#65533;6&#1542;"&#65533;&#65533;6jLij6S*XY&#65533;F&#65533;&#65533;F&#65533;&#65533;X8&#65533;&#65533;&#65533;i&#65533;&#65533;&#65533;&#65533;&#65533;x&#65533;s&#65533;M&#65533;*&#65533;&#65533;&#65533;&#65533;#tn&#65533;P&#65533;&#65533;&#65533;&#65533;&#65533;N<&#65533;?&#65533;s|{
&#65533;E&#65533;&#65533;&#442;&#65533;2u&#65533;N &#65533;&#65533;&#65533;&#65533;i&#65533;&#65533;&#65533;(&#65533;&#65533;w&#65533;Y&#65533;&#65533;&#65533;9&#65533;&#65533;&#65533;cS&#65533;i&#65533;K&#65533;b&#65533;&#65533;&#65533;&#65533;&#65533;}&#65533;
VZ&#65533;6
&#65533;o&#985;&#65533;&#65533;&#65533;&#65533;&#65533;&#65533;8&#65533;v&#65533;&#65533;q&#65533;*TK8X&#65533;&#65533;I&#65533;.&#65533;`&#65533;&#65533;,&#65533;&#65533;&#65533;&#65533;&#65533;jU&#65533;Xw/&#65533;a&#65533;c&#558;&#65533;&#887;0&#65533;&#65533;&#65533;*&#65533;&#65533;&#65533; &#65533;f;&#65533;,@h&#65533;&#65533;&#65533;&#65533;Ns&#65533;1&#65533;K&#65533;&#65533;^&#65533;1&#65533;
 &#65533;&#65533;.h&#65533;w&#65533;'U &#65533;&#65533;&#65533;W^&#65533;V&#65533;&#65533;d`&#65533;,&#65533;&#65533;&#65533;5&#65533;&#65533;&#65533;&#65533;MO&#65533;8&#65533;td&#65533;n&#65533;8&#65533;&#65533;F&#65533;Za&#65533;&#65533;tibe&#531;&P&#65533;tI(&#65533;&#720;!en&#65533;&#65533;&#65533;n&#65533;c&#65533;<&#65533;&#65533;Ea&#65533;8j&#65533;&#65533;IC&#65533;&#65533;)X&#65533;`&#65533;&#1259;&#65533;2wU&#65533;y&#65533;F&#65533;&#65533;_&#65533;,&#65533;&#65533;&#65533;!._&#65533;&#65533;I&#65533;&#65533;!&#65533;Ozi&#65533;&#65533;&#65533;R&#65533;v&#65533;rT&#663;&#65533;I&#65533;`i&#65533;&#65533;&#1354;&#136;?B&#65533;&#65533;	..&#65533;]&#65533;&#65533;&#65533;&#693;&#65533;>x&#65533;&#65533;7&#65533;&#65533;E&#65533;,F&#65533;$f&#776;cFa&#65533;EP&#65533;L1&#65533;&#271;g&#65533;&#65533;&#65533;+&#65533;(&#65533;`vL&#65533;1b&#128;3&#65533;LY2b&#65533;&#65533;&#65533;&#65533;
T&#65533;/K&#65533;J]&#65533;5&#65533;X&#65533;&#135;&#65533;&#65533;8&#65533;g&#65533;b#i&#65533;&#65533;k8&#65533;&#65533;S&#65533;J&#65533;`&#65533;&#65533;&#65533;&#65533;%&#65533;U&#65533;&#65533;P&#65533;&#65533;a&#65533;)S*&#65533;fc&#65533;&#65533;)&#65533;Mp^K6&#65533;{&#65533;7&#65533;rEl	&#65533;7vfE&#65533;5&#65533;YD3&#65533;&#65533;&#65533;1&#65533;&#65533;X&#65533;q&#65533;"&#65533;&#65533;C4&#65533;&#65533;&#65533;&#65533;&#65533;9W&#65533;C&#65533;QGQ``&#65533;"&#65533;,=&#65533;&#65533;:&#65533;&#65533;t&#65533;&#65533;&#65533;&#65533;&#65533;&#23331;&#65533;2&#65533;P&#65533;PX#&#65533;hPs+&#65533;&#65533;G\&#65533;Y@&#65533;&#65533;P&#65533;]%&#65533;&#65533;0*&#65533;2&#65533;&#65533;E&#65533;$riVU	-&#65533;.0a)P1T&#65533;QT&#65533;&#1108;YRp&#65533;&#65533;&#65533;&#65533;OL&#65533;	&#65533;'&#65533;&#65533;&#65533;1&#65533;&#65533;&#65533;Z,pP&#65533;,uA&#65533;Fy&#65533;fJPv&#65533;NI&#65533;&#65533;zA&#65533;SuE&#65533;sOD&#65533;PP-5&#65533;
&#65533;u&#65533;\&#65533;&#65533;&#65533;&#65533;z-&#65533;&#65533;]~}b&#65533;&#65533;@&#65533;`&#65533;!6b&#65533;Q&#65533;&#65533;e+FBb&#65533;J&#65533; &#65533;@z&#65533;&#607;&#65533;&#65533;FL0&#65533;&#65533;1&#65533;&#65533;6&#65533;.&#65533;&#65533;&#65533;
+t&#65533;&#65533;Y&#65533;u&#65533;}&#65533;&#1795;7r&#65533;5&#65533;&#65533;s&#1033;&#65533;ox"2{z[0pD!&#65533;,&#65533;&#65533;&#65533;&TD1^H`X&#65533;oxGL+&#65533;4&#65533;o&#65533;&#65533;+&#65533;&#294;&#65533;&&#65533;&#65533;&#65533;&#65533;\&#65533;&#65533;GCT&#65533;Q&#65533;9&#65533;&#65533;&#65533;&#65533;&#46908;&#65533;1&#65533;,cY&#65533;!&#65533;&#65533;&#65533;&#5698;&#65533;6&#65533;Ek&#65533;GGO|!&#65533;q&#65533;&#65533;2&#65533;&#65533;Z&#65533;D&#65533;&#65533;&#65533;:&#65533;l&#65533;&#65533;&#65533;.&#65533;&#65533;R&#65533;hu&#65533;9&#65533;UB^&#65533;&#65533;C\&#65533;&#65533;&#65533;M&#65533;&#65533;;WfI#Vt&#65533;&#65533;x&#65533;6&#277;&#65533;&#65533;&#65533;F&#65533;&#65533;&#1994;f&#65533;aR&#65533;&#65533;V&#65533;&#65533;&#65533;&#65533;&#65533;&#928;	s&#65533;i&#65533;&#65533;&#65533;0&#65533;&#65533;&#65533;p+b&#65533;q&#65533;&#65533;
/T.^D5&#65533;IK&#65533;%&#65533;T&#65533;?&#65533;&#65533;&#65533;&#65533;&#65533;&#65533;&#65533;-&#65533;&#65533;
`&#65533;V&#65533;&#383;%&#65533;]&#1541;&#65533;&#65533;"&#65533;&#65533;&#65533;&#65533;`&#65533;`&#65533;]&#65533;1T&Xb&#65533;&#65533;r &#65533;&#65533;&#65533;+&#65533;&#65533;&#65533;0&#65533;X&#65533;1s&#65533;+&#65533;v"&#65533;&#65533;R&#65533;&#65533;&#65533;U-J)a&#65533;K&#1029792;&#65533;&#65533;&#65533;^&#833;<&#65533;
&#65533; &#65533;&#65533; &#65533;i&#65533;&#65533;/&#65533;ab&#65533;HX&#65533;&#65533;&#169;&#65533;`l&#65533;0&#65533;/BQ;.t&#65533;
&#65533;&#65533;&#65533;q&#65533;a&#65533;l&#216;t&#65533;&#65533;&#65533;&#65533;&#65533;m$&#65533;&#65533;&#65533;&#308;&#65533;&#65533;&#65533;A&#65533;Ag&#65533;&#65533;&#65533;&#65533;&#65533;
&#131;>#3uaq8CH&#65533;p&#65533;m&#65533;jM8&#65533;<^&#65533;
'&#65533;&#65533;	I&#65533;&#65533;Tblb<&#65533;Y&#65533;(&#65533;&#65533;O&#65533;H&#1704;&#27220;&#65533;&#65533;&#65533;Y&#65533;v&#65533;&#65533;&#65533;&#65533;&#65533;Y&#65533;&#65533;@&#65533;V .&#65533;&#65533;&#65533;C&#65533;]&#65533;@&#65533;&#65533;a&#65533;deTKq&#65533;&#65533;&#65533;&#65533;
R&#65533;P&#65533;K&#65533;&#65533;&#65533;&#65533;kxt&#65533;&#65533;	&#65533;PjRI&#65533;`&#65533;P&#65533;O&#65533;xCI8&#65533;&#65533;&#65533;`,-rOY2&#65533;&#65533;&#65533;r[UF&#65533;&#65533;&#65533;d*&#65533;&#65533;&#65533;&#65533;X&#65533;&#65533;y&#65533; 4?&#65533;&#65533;TaA&#65533;q&#65533;g&#135;,]&#65533;&#65533;&#65533;&#65533;&#65533;p&#65533;&#65533;	P!&#65533;&#1156;*&#65533;#&#65533;&#65533;&#65533;&#65533;
d1t&#65533;&#65533;Nt&#65533;&#65533;&#65533;C&#65533;&#65533;8&#65533;&#65533;$or&#65533;&#65533;N&*&#65533;1&#65533;^<,&#65533;&#65533;H6&#65533;&#65533;G&#65533;&#65533;F&#65533;&#65533;c&#65533;&#65533;(rP
&#65533;&#65533;LI!_T0&#65533;P&#65533;&#65533;&#65533;&#65533;b&#65533;&#65533;BJ&#65533;Uc&#65533;&#65533;&#65533;1&#65533;&#65533;&#65533;&#65533;&#65533;Ix&#65533;&#65533;&#65533;&#65533;.HJ_S&#65533;&#65533;H&#65533;C&#65533;&#65533; &#65533;&#65533;6;&#41288;x&#65533;jH"&#65533;&#65533;&#65533;s&#65533;p,&#65533;g&#65533;J &#65533;
P&#65533;o@3&#65533;C9&#1953;UDaj_&#65533;N&#65533;&#1816;&#65533;S\&#65533;&#65533;<&#65533;&#65533;4&#65533;"&#65533;&#65533;&#65533;&#65533;&#65533;&#1636;.&#65533;&#65533;&#65533;&#65533;:&#65533;&#65533;&#65533;h&#65533;$tBQ5&#65533;`!&#65533;Cr:,\&#65533;&#65533;YK&#65533;0*Z&#65533;/Xb&#65533;&#65533;&#65533;0&#65533;)15&#65533;&#65533;&#65533;E'&#65533;'&#681;v&#65533;i'JrI&#65533;&#65533;&#65533;&#65533;&#65533;&#65533;&#65533;.&#65533;&#65533;8&#65533;&#65533;u	&#65533;&#65533;&#706;&#65533;&#65533;&#65533;&#65533;t\&#65533;.&#65533;6, E!i&#65533;1U&#65533;Vo&#65533;&#65533;^^0&#65533;&#65533;&#65533; "&#65533;$&#65533;&#65533;I&#65533;k~&#65533;2&#65533;&#65533;&#65533;q&#65533;S&#65533;x&#65533;`x:&#65533;z&#65533;&#143;&#65533;0|&#65533;M&#65533;a&#65533;&#65533;0&#65533;'4&#65533;	7&#65533;roB&#65533;&#65533;&#65533;&#65533;&#65533;&#65533;&#65533;&#65533;}&#65533;&#65533;r&#65533;7&#65533;h&#65533;5&#696;j&#65533;&#1246;/t&#65533;&#65533;&#65533;/',)&#65533;7&#65533;&#65533;&#65533;x&#65533;P&#65533;`]dvK_pp&#65533;c&#65533;r&#65533;&#65533;PK&#65533;,&#1568;&#65533;&#65533;5&#65533;X&#65533;b&#65533;E&#65533;eJ&#65533;HQg D%&#65533;&#65533;@&#65533;&#65533;F&#65533;&#65533;T&#65533;yihU&#65533;&#65533;&#65533;R&#65533;CQ&#65533;&#1662;&#65533;&#1406;b&#65533;^A&#65533;&#65533;&#65533; &#65533;^_&#65533;J&#65533;H&#65533;&#65533;&#1512;"J(&#65533;S(&#1457;&#65533;clM!U&#65533;c&#65533;&#65533;&#65533;/&#65533;&#65533;!6&#65533;&#65533;&#65533;&#65533; k&#65533;&#65533;/&#65533;+&#65533;-$
c&#65533;D7p&#65533;F&#65533;&#65533;&#65533;mB&#65533;&#65533; 	&#65533;VD&#65533;&#65533;8&#65533;2&#65533;&#65533;N|&#65533;&#65533;$I&#65533;&#65533;Z&#65533;&#65533;&#65533;Z#&#65533;&#65533;M&#65533;&#65533;&#65533;&#711;&#65533;o|&#65533;q&#65533;Y^&#65533;hb&#65533;&#65533;&#65533;T,&#65533;&#65533;T&#65533;xwav4&#65533;&#65533;(lA&#65533;&#65533;Q8&#65533;&#65533;l&#65533;&#65533;vr&#65533;
&#65533;9h&#175;d&#65533;,&#65533;&#65533;
&#65533;&#65533;&&#65533;&#65533;f!&#65533;&#65533;&#65533;&#65533;:&#65533;&#65533;D&#65533;R6&#65533;h&#65533;|&#65533;&#65533;L&#65533;<v&#65533;i(ac&#65533;Y&#65533;Am&#1793;&#65533;E&#65533;bv0JH&#65533;&#65533;&#65533;&#65533;)m&#65533;`/&#65533;#=&#65533;c&#65533;&#65533;-&#65533;By&#65533;[&#65533;	&#65533;&#65533;&#65533;&#65533;&#65533;"&#65533;3:j&#65533;&#65533;&#65533;&#65533;(&#65533;&#65533;3
"2&#65533;&#65533;&#65533;zb&#65533;&#1029;Q&#65533;&#65533;r&#65533;&#65533;&#65533;&#65533;&#65533;&#65533;ja&#65533;&#65533;&#65533;l&#65533;&#65533;&#65533;&#65533;O&Cl#K&#65533;&#65533;&#65533;w&#65533;s8&#65533;B&#1749;	&#65533;&#65533;u!&#65533;&#65533;&#1755;&#65533;&#1090;&#65533;d%&#65533;|&#65533;&#65533;p&#65533;q&#65533;&#377;^8&#65533;%a)&#65533;&#65533;$&#65533;&#65533;
A&#11272;K&#1794;y1&#65533;QqO&#65533;&#65533;M&#65533;&#65533;&#65533;&#65533;
&#42197;&#65533;	4&#1382;&#65533;&#65533;&#65533;Q&#65533;c&#1827;r&#65533;z&#65533;&#65533;8+&#65533;&#65533;{&#65533;R)<&#65533;&#65533;&#65533;{&#755;&#65533;&#65533;[u&#65533;&#65533;&#65533;&#65533;B>&#65533;md=&#65533;0&#65533;FL&#65533;k^&#65533;{QA&#65533; &#65533;uZXP~~2&#960;U1_p_&#65533;&#65533;21&#65533;k&#65533;&#65533;E&#65533;m&#65533;dp&#65533;&#65533;&#65533;r&#65533;&#65533;9&#65533;&#65533;H&#65533;&#65533;&#65533;&#65533;K&#65533;&#65533;+&#65533;&#65533;&#65533;&#65533;D&#65533;Q&#65533;&#65533;&#65533;1&#65533;&#65533;&#65533;}t&#65533;&#65533;&#65533;&#65533;p&#65533;&#65533;1&#65533;,&#65533;&#65533;.&#65533;&#65533;&#65533;&#1542;/&#65533;Z&#65533;(&#65533;,&#1553;&#65533;t&#65533;&#65533;I&#65533;LD$F&#65533;&#65533;&#65533;\5&#65533;4P&#65533;&#65533;&#65533;
W&#65533;&#65533;R4t&#65533;&#65533;:&#65533;&#65533;;&#65533;&#65533;&#257;&#65533;O&#65533;&#233;=&#65533;D&#65533;&#65533;&#65533;i&#65533;&#65533;s&#65533;&#1062;x&#65533;/d&#65533;+PA&#65533;4&#65533;&#65533;4&#65533;&#65533;&#65533;1&#65533;-&#65533;c&#65533;a&#65533;&#65533;&#65533;&#65533;(
C&#65533;E&#65533;&#65533;Uq&#65533;&#65533;&#993;H&#65533;n&#65533;A`&#65533;4&#65533;&#65533;!&#65533;G&#65533;&#65533;&#65533;AgmC/&#514;=&#65533;&#65533;GyA&#65533;}&#65533;B|A&#65533;B9X&#65533;Ex&#65533;keD;Y&#65533;G&#65533;&#65533;?&#65533;	$:&#65533;&#65533;Z&#65533;&#65533;Q&#65533;D&#65533;EVdJ&#65533;&#65533;1a&#65533;&#65533;&#65533;^u&#65533;4=[)6&#65533;<
&#65533;ASp&#65533;&#65533;}&#65533;9&#65533;&#65533;&#65533; &#65533;&#65533;A!&#1332;)w&#65533;&#65533;y&#128;&#65533;;)&#65533;&#65533;&#65533;'P&#65533;,&#65533;&#65533;&#65533;HTl&#65533;&#65533;'x&#65533;&#65533;&#65533;&#65533;&#65533;&#65533;&#65533;&#65533;YyQs<&#65533;&#65533;_Xt&#65533;&#65533;&#65533;Ak&#65533;&#65533;&&#65533;B&#65533;P\&#65533;l&#65533;T&#65533;l&#65533;/p&#65533;F&#65533;+&#65533;&#65533;/&#65533;&#65533;Ema&#65533;,&#65533;#&#65533;wC(LP0)$$&#65533;&#65533;0&#65533; 1&#65533;lt&#65533;&#65533;&#65533;&#65533;&#65533;uF*h4HU&#65533;&#65533;"&#65533;&#65533;=&#65533;&#65533;
R&#65533; D&#65533;$&#65533;,&#65533;&#65533;j)&#65533;'P&#65533;4D&#65533;B&#65533;(&#65533;&&#65533;&#766;ID8&#65533;&#65533;4&#65533;`	&#65533;&&#65533;&#65533;i&#65533;*pJM&#65533;&#65533;&#65533;&#65533;&#65533;C \yi=A&#65533;&#65533;&#65533;&#65533;&#65533;&#65533;Y&#65533;&#65533;&#65533;+&#65533;&#65533;+&#65533;U&#65533;&#65533;&#65533;p&#65533;&#65533;&#65533;&#65533;&#65533;&#65533;&#1188;&#65533;,$&#65533;&#760;8HQ
V&#65533;&#65533;1&#65533;&#65533;&#65533;!&#65533;&#233;&#65533;&#65533;&#65533;&#65533;&#65533;&#65533;&#65533;\&#65533;&#65533;&#65533;a&#65533;T`:
A&#65533;&#65533;&#65533;4&#65533;\&#65533;(&#65533;&#65533;8&#65533;]&#65533;E\&#65533;e&#65533;&#65533;&#65533;a:&#65533;&#65533;&#65533;{A&#65533;&#65533;6IO&#65533;&#65533;&#65533;M&#65533;.&#65533;&#65533;|&#65533;&#65533;&#65533;;&#65533;I0&#65533;&#65533;&#65533;&#539;&#65533;&#65533;~l&#65533;'|AP&#65533;E&#65533;&#65533;&#65533;/&#65533;&#65533;&#1712;&#65533;&#65533;T&PW&#65533;&#65533;2&#65533;&#65533;&#65533;&#65533;0&#65533;[&#65533;&#65533;&#65533;&#65533;+|&#65533;&#65533;&#65533;&#65533;@&#65533; &#65533;&#267;Y&#65533;&#65533;C&#65533;&#65533;SlB&#65533;&#65533;AI&#65533;&#65533; &#65533;o&#65533;0&#65533;&#65533;;&#65533;B&#65533;&#65533;1&#513;&#65533;H&#65533;&#65533;rp&#65533;&#1608;&#65533;A5&#65533;&#65533;$&#65533;&#65533;>x${&#65533;&#65533;&#65533;&#65533;ND&#65533;&#65533;9&#65533;&#65533;&#65533;&#65533;2&#65533;&#65533;EC&#65533;&#65533;&#65533;T&#65533;&#65533;;&#65533;&#65533;&#1241;&#65533;)D&#65533;&#65533;Y&#65533;&#65533;[&#65533;&#65533;&#65533;D&#65533;&#20357;&#65533;&#65533; &#65533;2&#65533;~&#65533;&#65533;&#65533;&#65533;&#65533;&#65533;&#65533;t&#65533;&#136;&#65533;&#65533;|&#65533;&#65533;&#65533;N&#65533;&#65533;A]]&#65533;F&#65533;M&#65533;#&#65533;%&#65533;IE&#65533;&#65533;&#65533;&#65533;Th&#1281;&#65533;&#65533;I,L&#65533;8J&#65533;&#65533;NP&#65533;D&#65533;&#65533;&#65533;k&#65533;*&#278;#S&#65533;&#65533;&#65533;&#65533;U&#65533;P&#65533;&#65533;&#65533;&#65533;&#65533;&#65533;7b \T&#1516;0&#65533;&#65533;i)&#65533;&#65533;
&#65533;&#65533;L&#1763;&#65533;&#65533;&#65533;AM&#65533;@&#65533;c\&#430;&#65533;bb&#65533;EvW&#65533;]lp&#65533;/f=)&#65533;&#65533;&#65533;/&#65533;&#65533;;C&#20047;.&#65533;4&#65533;&#632;&#65533;p&#65533;&#65533;P&#65533;y&#65533;&#65533;pA&#65533;&#23046;PBKsb&#65533; :!&#1665;&#65533;&#65533;&#1281;pB(&#65533;)&#65533;R&#65533;S&#65533;1&#65533;Fo&#65533;J&#65533;&#65533;&#65533;&#65533;&#65533;&#65533;&#731;z&#65533;*(;4&#65533;&#65533;&#65533;}&#65533;&#65533;&#65533;&#65533;&#65533;BX&#65533;&#65533;5A(&#65533;&#65533;
&#65533;@z&#65533;!$&#65533;&#65533;)&#65533;&#65533;&#65533;&#65533;+l&#65533;2&#65533;A&#65533;A&#65533;&#65533;&#65533;&#65533;&#65533;&#65533;&#65533;&#65533;5A($&#65533;'&#65533;-&#65533;Z1&#65533;D&#65533;&#1521;&#65533;-&#65533;&#65533;&#65533;0&#65533;&#65533;Y&#65533;&#906;x&#65533;&#65533;!N&#65533;9:a&#65533;&#65533;TS&#65533;,&#65533;&#65533;&#65533;sRV&#65533;&#65533;,&#65533;O&#65533;&#65533;&#65533;d&#65533;*&#65533;&#65533;&#65533;&#65533;&#65533;&#65533;&#65533;6&#65533;&#65533;&#65533;&#65533;&#65533;"QN&#65533;&#1799;+&#65533;&#65533;/&#65533;^&#65533;&#65533;vx'&#65533;&#65533;&#65533;6E&#65533;A&#65533;&#44807;&#65533;&#65533;&#65533;x0&#65533;&#65533;E	&#65533;
(&#65533;&#65533;t&#65533;
e&#65533;&#65533;
 &#65533;&#644;&#65533;&#65533;&#65533;&#65533;A &#65533;&#65533;P&#65533;&#1475;@&#65533;bdOa`S&#65533;&#652;B&#65533;&#65533;&&#65533;&#65533;+l&#65533;&#65533;&#65533;+e*&#65533;&#65533;&#1146;c+&#65533;&#128;&#65533;&#65533;C0&#65533;B(P&#65533;&#65533;&#1309;O&#65533;&#875;2&#65533;&#65533;xa&#65533;&#65533;Uneul&#65533;&#65533;/&#65533;*&#65533;&#65533;&#65533;xA+'&#65533;#&#1281;&#65533;=
&#65533;&#65533;&#578; ^&#65533;	&#65533;&#65533;&#2364;&#65533;t&#65533;i&#65533;&#65533;_}&#65533;&#65533;X&#65533;U&#65533;&#65533;&#65533;&#65533;&#65533;D&#65533;&#65533;@&#65533;&#1923;>X&#65533;
&#65533;&#65533;&#65533;+&#65533;&#65533;&#257;)&#65533;&#65533;/4&#65533;'4&#65533;&#65533;&,A&#65533;&#65533;#&#65533;&#169;&#65533;Uo&#65533;tp&#65533;&#65533;AM&#65533;E&#1872;Z/&#1293;2t&#65533;&#65533;&#65533;&#65533;s-&#65533;&#65533;%&#65533;C,&#65533;s&#65533;*&#65533;)&#65533;&#65533;&#65533;C%J(OM&#330;<&#65533;46A&#793;&#65533;&#65533;&#65533;AUXE"&#65533;&#65533;S|#&#65533;&#65533;&#65533;O'&#65533;R&#65533;6)&#65533;&#65533;'&#65533;&#65533;&#65533;&#65533;&#65533;&#257;+&#1312;;&#65533;&#65533;h#&#65533;&#65533;)&#65533;&#65533;E&#65533;&#65533;+}&#65533;\^.EE&#65533;&#65533;R&#65533;&#65533;I&#65533;&#65533;&#1948;.&#65533;l&#65533;&#65533;muU&#65533;0&#65533;4&#65533;&#65533;TAZU&#1268;5Q&#65533;&#65533;A&#65533;&&#65533;&#65533;5!Kf &#402;&#65533;&#65533;@&#65533;&#65533;S,&#65533;I&#65533;S&#65533;l&#65533;lX&#65533;y'&#65533;&#1781;&#65533;&#65533;l&#65533;.'l&#65533;0&#337;&#65533;&#65533;&#65533;&#65533;.&#65533;&#65533;&#65533;J1&#29157;F&#65533;&#65533;F&#65533;&#65533;&#65533;8&#65533;&#65533;-&#65533;+,5JSEIl+\\&#65533;&#65533;aQ\&#65533;U
&#65533;q&#65533;&&#65533;1L2&#65533;&#65533;&#65533;'O&#65533;&#65533;&#65533;@I&#65533;&#65533;&#65533;&#65533;$&#65533;+&#65533;2&#65533;&#65533;&#65533;&#65533;%&#65533;ff&#65533;&#9007;&#65533;L6<l&#65533;TBA+&#65533;&#65533;:&#65533;NZ&#65533;R&#1040;&#65533;/&#65533;E	K&#65533;&#65533;^&#65533;&#65533;@&#65533;%&#65533;	&#65533;&#65533;&#514;2&#65533;&#65533;\	0|&#65533;II&#65533;rI&#65533;&#65533;&#65533;&#65533;&#65533;&#1302;d&#65533;&#1813;&#65533;Y&#65533;&#714;l&#65533;0&#1273;&#65533;&#65533;8&#65533;XT&#65533;R&#65533;A+&#65533;&#280;&#65533;&#65533;&&#65533;SI@.&#65533;&#22862;&#65533;r)&#65533;h&#65533;J&#65533;&#65533;(&#65533;BL
1b&#65533;FZ&#65533;E&#2044;&#65533;&#65533; 4>&#65533;mJTx\(.&#65533;(&#65533;HW&#65533;&#65533; )&#65533;&#65533;`	&#65533;&#65533;&#65533;]&#65533;&#65533;p<&#65533;&#65533;&#65533;&#65533; &#65533;WdL&#65533;&#65533;To&#65533;r*&#65533; #&#65533; 0vB&#65533;i&#65533;/&#65533;1&#65533;&#65533;B&#65533;&#65533;&#1040;(P&#65533;&#1319;|(7bA&#65533;&#65533;G&#65533;&#65533;r>&#65533;fjL&#65533;&#65533;*&#65533;j&#65533;&#65533;w(+&#65533;&#65533;&#1818;D?&#402;Q&#65533;&#65533;&#65533;&#65533;&#65533;r&#65533;0`V)k&#65533;G&#65533;0&#65533;&#222;Q&#65533;nd&#65533;;	t&#65533;&#65533;$&#65533;~ &#65533;&#65533;E5&#65533;&#65533;$X&#65533;&#65533;Z4&#65533;APl&#65533;&#65533;T&#65533;o&#65533;&#65533;&#65533;&#65533;r&#65533;]nBB!(TD&#65533;qZI4&#65533;&#65533;@&#65533;k&#65533;&#65533;&#689;&#65533;Is&#65533;v&#65533;&#65533;&#65533;&&#65533;6&#65533;.&#65533;P&#65533;o2N2 &#65533;08&#65533;&#65533;L&#65533;&#65533;p)&#65533;&#65533;;&#65533;&#65533;&#65533;&#65533;[&#65533;&#65533;M&#65533;;At&#65533;v8&#65533;^H &#65533;h&#65533;(&#65533;1B/&#65533;&#65533;&#65533;BD&#65533;^V&#65533;B/&#65533;B%&#65533;&#65533;&#65533;yoh&#65533;&#65533;7H&#65533;&#65533;(&#65533;&#65533;1&#65533;)&#65533;)I&#65533;	e
&#65533;&#65533;/&#65533;&#65533;&#65533;&#65533;4&#65533;(&#65533;E4&#65533;&#65533;9&#65533;&#65533;&#65533;&#65533;=j&#65533;\&#65533;&#65533;TJ&#65533;&#65533;l&#65533;|&#65533;&#65533;&#65533;zu[&#65533;,&#466;,G&#65533;&#65533;i0&#770;*t&#65533;I0n&#65533;&#979;U&#65533;,`K&#65533;b&#65533;m&#65533;&#1684;t&#65533;&#65533;&#65533;<&#65533;&#65533;&#65533;q&#166;&#65533;r&#916;2&#65533;X&#65533;qu'&#65533;&#65533;/&#65533;j+&#65533;0&#65533;{&#65533;&#65533;(iQ&#65533;&#65533;&#65533;&#65533;&#65533;8&#65533;H&#65533;:&#65533;&#65533;x&#65533;&#65533;&#384;j9&#65533;&#65533;/&#1025;G&#65533;&#65533;&#65533;&#65533;'&#65533;d&#65533;&#65533;~Z&#65533;&#65533;&#65533;U&#65533;h6Gz&#65533;!&#65533;&#65533;D&#65533;&#65533;&#1121;$D&#65533;&#65533;60lL;&#65533;B&#65533;&#65533;Y&#65533;5]&#65533;&#65533;&#65533;&#65533;&#65533;&#65533;h]&#65533;&#65533;&#65533;l]&#65533;[1&#134;&#65533;2xB&#65533;@&#65533;Y 
&#65533;<&#65533;;$&#65533;&#65533;&#65533;&#65533;w&#65533;&#65533;X I+l&#65533;&#65533;
&#65533;&&#65533;H&#65533;&#65533;&#65533;&#65533;&#65533;&#65533;&#65533;F&#65533;&#65533;F&#65533;&#65533;&#65533;&#65533;WK&#65533;&#65533;&#65533;<&#65533;&#65533;9Hh&#65533;dI'&#65533;I&#65533;&#65533;"&#65533;B(&#65533;,&#65533;&#65533;.H&#65533;}s&#65533;G&#65533;&#65533;~&#65533;&#65533;k&#65533;$&#65533;&#551079;&#65533;&#65533;&#65533;A &#65533;&#65533;J&#65533;U&#1198;&#65533;EH8&#65533;;&#65533;&#65533;&#65533;E&#65533;&#65533;tw&#65533;&#65533;tWYm&#65533;&#65533;&#65533;&#65533;eS,&#65533;&#65533;&#65533;&#65533;P&#65533;F&#65533;&#65533;&#603;+&#65533;&#65533;+&#65533;=&#65533;&#65533;&#65533;o&#65533;&#65533;w&#65533;}iul&#65533;~&#65533;&#65533;&#65533;P&#65533;O&#65533;&#65533;&#65533;EM&#65533;QO}&#65533;G,2s*&#65533;`&#65533;P@V&#65533;\&#65533;z&#65533;O&#65533;_&#65533;z:&#65533;& %&#65533;&#65533;&#65533;/\&#65533;&#65533;
&#65533;X&#65533;W&#65533;&#65533;&#65533;&#65533;B(&#65533;1&#65533;#&#65533;DT`&#65533;&#65533;B&#65533;&#65533;&#65533;0a&#65533;&#65533;&#65533;&#65533;&#65533;s&#65533;.:4&#65533;&#65533;l&#65533;h&#65533;!&#65533;&#65533;&#65533;CF&#65533;&#65533;:
&#65533; 3&#65533;&#65533;&#65533;J:&#65533;&#65533;$H&#65533;&#65533;+H&#65533;1&#65533;&#65533;&#65533;&#65533;&#65533;4&#65533;&#65533;&#65533;x&#65533;&#65533;&#65533;6@&#65533;;&#65533;1x&#65533;-=&#65533;&#65533;&#65533;)l(<tp&#65533;&#65533;N&#65533;D&#65533;7"	&#65533;&#1957;^*&#65533;&#65533;&#65533;4&#65533;x$&#65533;I&#65533;&#65533;)&#65533;&#65533;og&#65533;z?&#65533;&#65533;&#769;&#65533;&#65533;$&#65533;&#65533;"|&#65533;&#65533;	&#65533;&#65533;#4&#65533;&#65533;&#65533;+&#65533;&#65533;h&#65533;&#65533;&#65533;@&#10684;!/a>&#65533;'#&#65533;&#65533;&#65533;(&#65533;;\&#798;2=&#65533;&#65533;iQ&#65533;&#65533;<{!&#65533;&#65533;S&#65533;+%&#65533;Y&#65533;&#65533;q&#65533;
&#65533;xF&#65533;&#65533;82/ui&#252;&#65533;O&#65533;&#915;&#65533;&#65533;&#65533;&#65533;&#65533;&#65533;&#65533;8@8l&#65533;1e&#392;{e&#65533;J)]&#65533;ty&#65533;DJ(X&#65533;X&#65533;&#65533;&#65533;b&#65533;&?n&#65533;&#65533;&#65533;&#65533;'`&#136;8&#65533;W&#65533;7Q&#1960;
&#65533;&#65533;(^&#1176;&#65533;&#65533;&#65533;U&#65533;4n&#1584;&#65533;&#65533;&#65533;&#1243;4Tp&#65533;2&#65533;N&#65533;&#65533;7_&#65533;&#65533;I#t)W&#65533;x&#65533;&#65533;+1NT&#65533;02&#65533;eN&#276;#&#65533;&#65533;+)\$J&#65533;2&#65533;
&#65533;w&#65533;<eH&#65533;&}g&#65533;&#65533;w%k&#65533;&#65533;Y&#65533;f&#65533;	&#65533;4&#65533;&#65533;&#65533;&#65533;/O&#65533;c&#65533;&#65533;X&#65533;&#65533;^8&#65533;)&#65533;]&#65533;v&#65533;^&#65533;&#65533;&#65533;K\/\&#65533;t2&#65533;&#65533;08&#65533;t&#65533;&#65533;Qc:&#65533;)C&#65533;&#65533;")PBq&#65533;K&#65533;V&#65533;&#65533;%K,&#65533;\&#65533;&#65533;f&#65533;&#65533;&#65533;:w&#708;&#65533;J&#65533;&#65533;#&#65533;'P&#65533;p|+&#65533;I&#65533;&#65533;&#65533;&#65533;'&#65533;u&#65533;&#65533;k&#65533;H&#65533;
&#65533;&#65533;fH!gx&#65533;OO&#65533;&#65533;&#65533;4&#65533;x9&#65533;pC&#65533;&#65533;&#65533;bW&#65533;i&#65533;6ab&#65533;&#275;Wd&#65533;&#344;&#1230;9&#65533;)/&#65533;&#65533;4&#718;&#65533;&#65533;&#65533;R&#65533;&#65533;-.&#65533;"&#65533;&#65533;T&#65533;j6&#65533;p&#65533;9P &#65533;&#65533;!1X@&#65533;&#65533;&#65533;&#65533;&#65533;>a)W&#65533;&#65533;&#65533;&#65533;&#139;78y%`f&#65533;&#65533;8&#65533;&#65533;B&#65533;&fH3&#65533;bb&#65533;&#65533;&#65533;	+&#65533;&#65533;&#65533;&#65533;&#65533;YT&#65533;%&#65533;W<Q&#65533;&#65533;N:&#65533;&#65533;5 &#1828;O&#65533;&#65533;O&#65533;B+&#65533;ta%&#65533;&#65533;&#65533;d&#508652;CN&#65533;&#65533;&:&#942;&#65533;.j&#971;M^F&#65533;G&#65533;&#65533;%&#65533;.&#65533;&#65533;b&#65533;Wfy&#65533;X&#65533;xE&#65533;W61&#65533;PX&#65533;&#65533;&#65533;&#65533;&#65533;&#65533;C&#65533;&#65533;&#65533;&#65533;%#&#65533;L&#65533;( B&#65533;;&#65533;I&#407;9&#65533;&#10763;WR&#65533;&#65533;_&#65533;&#65533;&#65533;
&#65533;&#65533;&#65533;&#1468;D&#8931;*&#65533;&#65533;&#65533;/&#65533;&#65533;*&#65533;}&#65533;&#65533;f1&#65533;.&#65533;BU&#65533;&#65533;&#65533;	'&#65533;&#65533;"&#65533;W4i&#65533;&#65533;T&#65533;&#65533;&#65533;&#65533;&#65533;bG&#65533;&#65533;&#65533;@*0&#65533;b*`&#65533;qG8O&#65533;&#65533;&#65533;'&#65533;[\&#1680;QE&#65533;&#65533;&#1723;&#65533;!&#65533;&#65533;H&#65533;u&#65533;&#65533;#T&#65533;&#65533;&#65533;5P&#65533;[fd&#65533;&#65533;&#65533;O&#65533;{K9.&#65533;8&#65533;&#65533;tVfO$&#65533;l&#65533;8&#1968;&#65533;&#65533;&#65533;&#65533;X&#65533;Hv1&#65533;&#65533;&#65533;&#65533;&#65533;p&#65533;2p&#65533;&#65533;G#T&#65533;/ &#65533;e&#65533;&#65533;J&b&#65533;Y[8a&#65533;,E&#65533;&#65533;&#65533;!&#65533;&#65533;B&#65533;E&#65533;h&#65533;&#65533;F&#65533;&#65533;&#65533;p&#65533;&#65533;P&#65533;7&#11296;H&#65533;$&#65533;I&#65533;,x&#65533;I(&#65533;&#65533;&#65533;=*&#65533;p4U[e&#65533;,&#65533;&#65533;T&#65533;w&#65533;&#65533;&#65533;&#65533;&#65533;&#65533;&#65533;O&#65533;c&#65533;&#65533;V?ay&#65533;A}&#65533;D;a&#65533;CVf(LX&#65533;1!_\&#65533;&#65533;o*&#65533;@&#65533;&#65533;&#65533;0&#65533;&#65533;8&#65533;&#65533;&#65533;&#65533;&#65533;`&#65533;&#65533;46&#65533;EA&#65533;&#65533;&#65533;'`&#65533;&#1047;&#1192;&#65533;&#65533;R&#65533;&#65533;&#65533;9f&#65533;t&#65533;
&#2008;&#65533;v&#65533;1&#65533;5@&#65533;&#65533;(DA`&#65533;&#65533;V|AX&#65533;&#65533;_&#65533;,&#65533;A8D&#65533;&#65533;&#65533;E&#65533;&#65533;&#65533;!
&#65533;&#569;&#65533;&#65533;P&#65533;/UhBa&#65533;A/{!&#65533;p2rC02&#65533;`0&#65533;	&#65533;&#65533;Z:A6|}7&#65533;&#65533;n&#65533;&#65533;<x#]&#65533;&#65533;d.u#P&#65533;&8i&#65533;&#65533;"&#65533;&#65533;&#65533;&#65533;&#65533;&#65533;&#198;&#65533;/&#65533;&#65533;%&#65533;&#65533;N\a)&#65533;|
p&#65533;iD 1&#65533;&#65533;&#65533;&#65533;*wU&#65533;&#65533;3&#65533;aiQE&#1244;&#65533;&#65533;8&#65533;!z-&#137;T&#816;&#65533;Z&#65533;&#65533;&#2025;&#65533;' "6&#65533;B&#65533;RCTR&#1286;A61-&#65533;&#65533;i&#65533;&#1185;"&#1703;&#65533;	KC&#65533;61&#65533;M&#65533;&#65533;oQ&#65533;C&#65533;#A&#65533;XT&#65533;&#65533;&#65533;|@&#65533;&#65533;&#65533;\&#65533;`&#65533;9&#65533;I&&#65533;&#65533;H&#65533;&#65533;&#65533;&#65533;K&#65533;@&#65533;,<!&#65533;&#65533;)Mn
`&#65533;&#21961;&#65533;0v&#65533;&#65533;R&#65533;bQ&#65533;W&#65533;&#65533;&#65533;&#65533;z&#65533;&#65533;&#1387;F*&#65533;CB)^0jE&#65533;jM&#65533;&#65533;&#65533;&#65533;&#65533;&#65533;&#65533;>&#65533;d&#65533;&#65533;^&#65533;&#65533;&#65533;&#65533;&#65533;&#788;&#65533;&#65533;&#65533;B&#65533;W&#65533;&#65533;	O  F&#65533;&#65533;(&#65533;&#65533;}&#65533;P&#65533;&#65533;~2&#65533;!D&#65533;&#65533;&#65533;&#65533;&#65533;g&#65533;V&#65533;&#65533;E&#65533;&#65533;&8U&#65533;&#65533;?&#65533;P&#65533;^&#65533;&#65533;4&#65533;B&#65533;&#65533;',&#518;&#65533;l&#65533;&#65533;*&#65533; 3&#65533;e&#65533;rb
&#65533;%&#65533;i &#65533;Fz{&#65533;;&#65533;&#65533;?e&#65533;"
v&#65533;&#65533;2&#65533;&#305708;&#65533;<Z&#65533;&#65533;&#65533;^&#65533;&#65533;&#65533;x&#65533;8
&#65533;&#65533;&#65533;P&#65533;P&#65533;&#65533;@&#65533;&#65533;&T9=&#65533;&#65533;hu0&#65533;&#65533;&#65533;(&#65533;g&#65533;&#65533;&#65533;,V&#65533;L&#65533;&#65533;{&#65533;~r&#65533;&#65533;iL8&#65533;P&#205;>&#65533;)hAqQ-&#689;6&#65533;&#65533;&#65533;&&#65533;&#65533;&#65533;&&#65533;&#65533;&#65533;Q9CNAH&#65533;&#65533;&#65533;&#65533;Z&#65533; 9&#65533;A*wk&#65533;+F&#65533;&#65533;`&#65533;&#65533;`Z<&#65533;&#65533;&#65533;q&#65533;C&#65533;&#65533;&H&#65533;&#65533;=&#65533;&#65533;&#65533;&#65533;X&#65533;&#65533;&&&#65533;q&#58878;&#65533;&#65533;.m]&#65533;&#65533;I"&#65533;&#65533;&#65533;B7&#65533;&#65533;&#65533;x&#65533;4&#65533;&#65533;&#65533;8&#65533;&#65533;]{Ld&#65533;
=})w&#65533;&#1821;&#65533;&#65533;Q&#65533;A&#65533;X&#65533;&#65533;&#65533;7&#65533;J	&#353;&#65533;
&#65533;.&#65533;&#65533; 0t,"OxH&#65533;&#65533;b`&#65533;xJ
&#65533;&#65533;+T&#65533; Q&#65533;DA&#65533;b&#65533;&#65533;&#1846;&#65533;p&#65533;&#65533;&>	8&#65533;&#65533;&#65533;&#1029;&#65533;6&#65533;b&#65533;&#65533;kT8&#65533;BX&#65533;&#65533;d&#65533;&#1950;x&#65533;?CXiKs&#65533;
&#65533;&#65533;"g	x&#65533;&#65533;&#65533;&#65533;&#316;&#65533;y&#65533;3O&#65533;&#65533;l&#65533;B%&#65533;&#65533;&#65533;Px&#65533;y&#65533;dA c&#65533;&#65533;	Q&#65533;I&#65533;*&#65533;]&#65533;&#65533;&#65533;&#65533;V&#65533;Tk;@&#65533;&#65533;&#65533;&#65533;r&#65533;C&#65533;&&#65533;L&#65533;`&#65533;0&#65533;&#65533;c&#65533;&#65533;e&#65533;x&#1772;F@2&#65533;&#65533;&#65533;&#65533;F&#65533;)&#65533;2f(#&#65533;9&#65533;!(&#65533;&#65533;&#3504;\ &#310;HQ&#65533;U&#65533;&#65533;G&#65533;&#65533;hA&#65533;&#65533;&#65533; &#1633;3&#65533;Bb&#65533;&#65533;W&#65533;"?fu!&#65533;&#65533;&#65533;&#1818;x&#65533;Vu"b&#65533;&#65533;&#587;&#65533;`V&#65533;&#1304;&#334;&#65533;&#65533;"&#&#65533;8&&#65533;&#65533;5&#65533;&#65533;&#65533;9@)&#65533;uk&#65533;&#65533;&#65533;&#65533;IQ&#65533; 0dw&#65533;&#65533;&#65533;EM&#65533;`&&#65533;@9&#65533;w&#65533;&#65533;&#65533; >U\&#65533;&#65533;&#65533;&#65533;<&#65533;A&#65533;wQ&#65533;v/&#65533;&#65533;Wt&#65533;&#65533;B&#65533;+&&#65533;&&#65533;o&#65533;&#65533;&#65533;C&#65533;&#65533;`?&#65533;&#65533;-&#65533;N@&#65533;&#65533;	&#65533;&#65533;&#65533;i(*D&#65533;&&#65533;v&#65533;&#65533;&#65533;D&#65533;7&#65533;&#65533;5&#65533;` &#65533;Y\&#65533;&#65533;}&#65533; &#65533;HV"&#65533;&#65533;
b&#65533;&#65533;&#1118;&#65533;&#65533;&#65533;U&#65533;q&#65533;/&#1809;t-5[sB&#65533;&#65533;(&#65533;&&#65533;S&#65533;G6&#65533;&#1669;&#65533;&#65533;&#65533;&#65533;&#65533;*&#65533;&#65533;4&#65533;8,&#65533;&#65533;&#65533;/&#65533;@&#65533;l&#65533;LVeh&#65533;"&#65533;&#65533;O&#65533;&#65533;&#65533;P&#65533;Bk&#65533;&#65533;&#65533;&#65533;3t&#65533;y&#65533;&#65533;&#65533;L}&#65533;&#65533;&#65533;'&#1564;P&#65533;~<&#65533;&#65533;&#65533;&#65533;&#65533;:&#65533;&#65533;2&#65533;&#65533;	&#65533;M$"&#65533;k&#65533;&#65533;&#65533;&#65533;&#65533;`aq&#65533;DBG*-W&#65533;&#65533;1*:nr&#45067;s&#65533;<i9&#65533;C&#65533;&#65533;9D&#65533;(&#65533;~&#65533;&#65533; 
&#65533;&#65533;&#65533;R&#65533;&#65533;&#65533;&#65533;"&#65533;&#1537;&#65533;2&#65533;&#65533;&#65533;&#65533; &#65533;DB&#65533;c&#65533;&#65533;Rc?&#65533;jq&#65533;E&#65533;&#65533;j&#65533;R&#65533;I&#65533;e&#65533;C`&#1917;&#65533;&#986;y2&#65533;0f&#65533;&#65533;&#65533;9|&#65533;/&#65533;o&#65533;&#65533;:j&#65533;g&#65533;&#65533;&#65533;ew&#65533;&#65533;X&#65533;Q&#65533;&#765;&#65533;&#65533;C&#65533;&#65533;`!v&#65533;  &#65533;&#65533;@&#65533;&#65533;Cen&#65533;ZC&#65533;&#65533;C?&#65533;&#65533;&#1152;8&#65533;6&#65533;&#65533;&#65533;&#65533;F&#65533;&#65533;ipB&#1959;&#65533;X&#65533;d&#65533;&#268;&#65533;@&#65533;G&#65533;b~&#65533;&#65533;&#65533;&#65533;)R&#65533;&&#65533;&#65533;&#65533;t#^&#65533;&#65533;&#65533;@h,&#65533;<&#65533;&#65533;&#65533;a,
<!4f&#30730;&#65533;z&#65533;&#65533;&#1862; dFh&#65533;&#65533;&#65533;&#65533;&#688;,&#65533;@&#65533;A&#65533; 
v&#65533;FD&#65533;&#65533;&#65533;rC2P&#65533;F@&#65533;&#65533;&#65533;A:&#65533;&-&#65533; &#1543;
&#65533;&#65533;c&#65533;q&#65533;&#65533;@&#65533;&#65533;&#65533;&#65533;&#65533;v&#65533;&#65533;&Za&#65533;`a<*&#65533;&#65533;5&#65533;&#65533;J"rc@&#65533;&#262;&#5042;b&#65533;<O&#65533;d)&#65533;*&#65533;4!&#65533;<f&#65533;&#65533;@&#65533;T&#19592;&#65533;&#65533;Om&#65533;
&#65533;&#65533;&#994;T&#65533;l&#65533;&#65533;&#65533;+7&#65533;B!8&#65533;P&#65533;_&#65533; q
&#65533; Tm&#65533;4&#65533;&#63892;q&#65533;b&#65533;1&#65533;&#65533;&#65533;&#35582;&#65533;&#65533;&#65533;&#65533;Q&#65533;s,&#65533;H.&#65533;/'J&#65533;&#65533;n&#65533;P&#65533;&#65533;T&#65533;V6&#230;&#65533;&#65533;D&#65533;&#65533;b&#65533;&#65533;&#65533;&#65533;&#1970;&#65533;Q&#65533;&#65533;Q&#65533;&#65533;<Du!LX&#65533;ptAZ&#65533;&#65533;&#65533;&#65533;&#65533;v&#65533;&#65533;a`&#65533;&#65533;"&#65533;&#65533;&#65533;`&#65533;d&#65533;*<&#65533;"&#547;&#65533;T)4&#65533;B&#65533;8&#65533;&#65533;&#292;&#65533;2&#65533;&#65533;&#65533;&#65533;gj&#65533;^&#65533;&#65533;&#65533;&#65533;&#65533;G&#65533;b+J&#65533;:&#65533;2&#65533;"t&#65533;o5&#65533;c&#65533;&#65533;&#65533; &#65533;&#65533;&#901;#&#65533; &#65533;p&#65533;&#65533;Vj&#1793;\&#65533;)&#65533;&#65533;!&#65533;/vJ;D&#65533;`&#65533;n&#65533;&#65533;&#65533;&#65533;&#65533;5&#65533;&#65533;:(
&#65533;&#65533;&#65533;_&#65533;B`&#65533;&#65533;p&#65533;&#65533;a;&#65533;?*B&#65533;&#65533; @&#65533;4&#65533;*&#65533;.&#547;78&#65533;\A&#65533;E&#65533;&#65533;HF&&#65533;	&#65533;&#65533;4&#65533;g&#65533;
d "&#65533;Z$&#65533;&#65533;`&#65533;1&#65533;&#65533;&#65533;&#65533;VF9Td7&#65533;&#65533;&#782;n^&#65533;%:p&#65533;&#65533;&#65533;&#65533;&#65533;&&#65533;&#65533;4&#65533;&#65533;`&#65533;&#65533;&#65533;&#65533;&#550;l&#65533;&#65533;&#65533; aPd&#65533;&#65533;&#54500;"&#65533;&#65533;&#65533;}Za&#65533;AC&#65533;&#65533;@&#65533;fK8&#65533;&#65533;C"fb&#65533;@&#65533;Ev&#65533;)&#65533;&#65533;QJ&#65533;J2&#65533;&#65533;k&#65533;0 s&#65533;Q&#65533;&#65533;&#65533;6a&#65533;lj&#65533;U&#65533;)#&#65533;&#65533;]>&#65533;
&#65533; /zj/&#65533;&#65533;K&#65533;&&#65533;\&#65533; &#65533;PeQf&#65533;&#65533;&#65533;
&#65533;Q&#65533;&#65533;'<&#65533;x"r&#65533;,&#65533;&#65533;h&#65533;&#65533;&#65533;&#65533;d$
<Rj$&#65533;B9P
&#65533;&#65533;&#65533;P&#65533;	N%wL&#65533;&,jK&#10854;&#65533;E&#65533;6&#65533;dnZ"&#65533;I~^T&&#65533;E&#1952;$&#65533;iELi&#65533;!&#65533;A)A&#65533;	&#65533;@&#65533;a3&#65533;A&#65533;&#65533;
&#65533;Ac.&#65533;&#132;&#65533;fA2t#$&#65533;&#65533;/&#65533;&#65533;/0&#65533;&#65533;&#65533;&#65533;&#65533;&#65533;&#65533; &#65533;&#65533;&#65533;&#65533;S&#1409;&#65533;"&#65533;&#1970;,&#65533;ib~m5B&#65533;.&#65533;j&#65533;`e"v&#65533;&#65533;&#65533;&#65533;&#65533;&#65533;<rc&#65533;>h&#65533;r.&#65533;#e&#65533;V&#65533;&P&#65533;CA+&#65533;&#65533;F..m&#65533;&#65533;Q&#65533;?M4&#65533;&#65533;1&#1348;&#65533;&#65533;:&#65533;E&#65533; &#65533;&#65533;&&#65533;l0&#65533;*Qw&#65533;@HiG&#65533;`7Q&#65533;A&#65533;l&#65533;&#65533;p&#65533; &#65533;&#65533;@qbW#&#65533;F&#65533;4&#65533;4&#65533;u&#65533;&#65533;&#65533;kb&#65533;'~s&#65533; %&#65533;b&#65533;&#65533;1&#65533;V &#65533;h	s,`. s&#65533;&#65533;&#65533;&#65533;q&#65533;&#65533;&#65533;&#984;R&#65533;O@&#65533;#&#65533;&#65533;zB&#65533;:&#65533;&#65533;7&#65533;&#65533;:A&#65533;&#65533;U^A&#65533;s@&#65533;&#65533;<Rr'!&#65533;G^&#65533;&#65533;&#65533;f&#65533;!8&#65533;&#65533;&#65533;&#65533;P(?&#65533;#=2&#65533;&#65533;U&#65533;W&#65533;@D5&#65533;&#65533; 68&#65533;8&#65533;iV&#132;QB~&#65533;J.|BA&#65533;&#65533;@A&#65533;gf&#65533; j"1&#65533;&#65533;&#65533;Z&#65533;&#65533;<v&#65533;1nz! O&#65533;&#65533;<:a&#65533;&#65533; c|6!e&#804;T0&#65533;&#65533;&#65533;K&#65533;&#65533;&#65533;&#65533;2&#65533;$~&#65533;4L&#65533;
&#65533;2&#65533;&#65533;&#65533;<&m&#65533;&#65533;@F#+%9@NAzA$~&#65533;2&#65533;E?&#65533;.&#65533;&#65533;&#65533;4&#65533;gz&#1184;&#65533;&#65533;(&#65533;&&#65533;ZCA&#65533;8&#65533;&#65533;&#65533;#&#65533;2&#65533;@&#65533;"&#1384;&#65533;&#65533;&#65533;@&#65533;&#65533;&#65533;&#65533;&#65533;"&#65533;dA&#65533;Z&#1360;l&#65533;(&#65533;h&#65533;$&#65533;l6[&#65533;1&#65533;&#65533;&#65533;&#65533;3*&#65533;&#65533;&#65533;&#1462;f&#65533;j&#65533;&#65533;.&#65533;H&#65533;C|&#65533;8&#65533;`&#65533;&#65533;"&#65533;&#65533;&#65533;&#65533;&#65533;&#65533;&#65533;&#65533;$&#65533;&#65533;&#65533;r0g&#65533;&#65533;&#65533;J&#65533;bK&#65533;&#65533;?&#65533;&#65533;UB&#65533;Z&#65533;8F&#65533;&#65533;b&#65533;F&#65533;"&#65533;&#65533;OT&#65533;^&#65533;M 9&#65533;Q<D^&#65533;&#65533;_&#65533;&#65533;&#65533;&#284;&#1298;vt&#65533;&#65533;.NE(-CaB&#65533;&#65533; &#65533;&#140;&#65533;&#65533;bE%j&#65533;`"&#65533;P&#65533;2&#65533;&#65533;C&#65533;p&#65533;&#65533;&#65533;&#1281;,Eu&#65533;&PX&#6110;&#65533;PL&#65533;&#65533;&#65533;V&#65533;&#65533;&#65533;H&#65533;&#65533;&#65533;N#&#65533;@&#65533;\&#65533;&#65533;T&#65533;&#65533;6:Ao4A&#65533;&#65533;FE6TK&#65533;&#65533;&#65533;&#65533;&#65533;.&#65533;K&#65533;&#65533;A&#65533;&#65533;&#65533;p&#65533;!&#65533;&#65533;&#65533;!&#65533;<&#65533;!&#65533;D	&#65533;&#929;4&#65533;!>&#65533;1&#65533;`&#65533;a&#65533;!&#65533;bb&#65533;jP&#65533;e&#65533;&#65533;&#65533;&#65533;&#65533;&#65533;&#65533;@!&#65533;&#65533;k&#65533;p&#65533;C&#65533;T)&#65533;&#65533; &#65533;n&#65533;iQW&#65533;&#65533;&#65533;&#65533;&#65533;lv:&#65533;&#468;.sU&#1152;l>jC&#65533;&#65533; e&#65533;(&#65533;jUZ&#65533;i&#65533;&#65533;p;O&#65533;1 &#65533;F$&#36995;&#65533;&#65533;&#65533;f
&#65533;L$b`S~&#65533; T.c&#65533;&#65533;&#65533;&#65533;&#65533;;&#65533;&#65533;L &#65533;&#65533;&#65533;I&#65533;&#65533;&#65533;V&#65533;M&#65533;|&#65533;B&#65533;&#65533;Z&#65533;\&#65533;U;D&#65533;]e&#65533;[e|&#631;&#65533;:&#65533;&#65533; &#65533;&#65533;!&#65533;dd&#65533;&#65533;&#65533;&#65533;rG8*I%^*~&#65533;o&#65533;&#65533;i62'RE%(yV"rB&#65533;&#65533;&#838;&#65533;&#65533;&#65533;E=&#65533;(&#65533;U&#65533;&#65533;d&#65533;z&#65533;d&#65533;!Y&#65533; &#65533;&#65533;&#65533;j&#65533;&#65533;&#65533;&#65533;&#65533;&#65533;&#65533;&#65533;N2b&#65533;@`&#65533;*&#65533;eD&#65533;&#65533;&#65533;<&#65533;"&#65533;`&#65533;&#65533;&#65533;(4&#65533;&#65533;^(&#65533;Gm	3K&#1030;&#65533;aj&#65533;&#65533;&#65533;_&#65533;&#65533;
Z&#65533;5NM&#65533;UD*Oi&#65533;&#65533;&#65533;	&#1152;z&#65533;&#65533;z&#65533;q&#65533;a&#673;&&#65533;&#65533;*>T&#65533;)&#20231;&#65533;#K
B&#65533;fh&#65533;6&#65533;&#65533;:,&#65533;F:&#65533;!&#65533;pF2&#65533;aE&#65533;&#65533;<&#65533;o>,&#65533;(Ds&#65533;&#65533;p-
D&#1382;&#65533;r&#65533;&#65533;A"6&#65533;&#65533;,&#65533;&#65533;&#65533;`v&#65533;o&#65533;z5dkhO&#65533;:&#65533;PB!D&#65533;@&&#65533;U8&#65533;&#290;/&#65533;&#65533;9&#1729;sB&#65533;&#65533;&#65533;&#65533;o)[&#979;&#65533;&#65533;/&#65533;&#65533;&#65533;?X^&#65533;R&#164;z&#65533;&#65533;.&#65533;&#65533;&#65533;&#65533;w&#65533;9&#65533;u|&#65533;w&#65533;9P&#65533;&#65533;&#65533;&#65533;_&#65533;u|&#65533;&#65533;v^A
&#65533;&#65533;YX"&#65533;&#65533;&#65533;&#65533;sK&#65533;T&#65533;&#65533;&#65533;&#65533;J&#65533;&#65533;&#65533; W&#65533;&#220;&#65533;&#65533;&#65533;&#65533;r&#65533;"RL\\&#65533;H&#65533;|B&#65533; &#65533;&#65533;ZZ&#65533;&#65533;&#65533;&#466;&#65533;\&#65533;ze%&#65533;#dHj?b)("&#65533; &#65533;&#65533;@4!&#65533;&#65533;<3yl&#65533;&#65533;&#65533;&#65533;&#65533;&#65533;nj&#65533;&#65533;&#65533;S&#65533;*]"c&#65533;&#65533;$&#65533;<B&#65533;l&#65533;n!j&#65533;($l&#65533;&#65533;&#65533;&#65533;&#65533;Z3?&#65533;&#65533;&#65533;&#65533;
D!&#65533;Z,&#65533;#*&#65533;#)&#65533;&#65533;&#65533;&#65533;&#65533;&#65533;E'$d&#65533;`&#65533;&#65533;&#65533;`9:V&#65533;&#65533;q&#65533;&#65533;S&#65533;UU&#65533;7UF*0&#65533;:q&#65533;\A@Lc&#65533;&#65533;a:5&#65533;XN5&#65533;D&#65533;&#65533;3j&#65533;&#65533;NU*,&#65533;&#65533;~5&#65533;F&#65533;&#212;&#65533;&#65533;&#65533;&#518;&#65533;OD&#65533;&#65533;Db&#65533;W&F>[3&#65533;&#65533;&#65533;&#65533;&#65533;&#65533;&#65533;&#65533;8&#470;&#65533;3&#65533;?@&#65533;\;&#65533;&#65533;&#65533;&#65533;/}&#65533;L^&#65533;.o&#65533;&#65533;B?&#65533;0&#65533;&#65533;&#65533;s&#65533;&#65533;Q"&#65533;&#65533;x&#65533;&#65533;)w&#65533;&#65533;D x&#65533;&#426;&#65533;&#65533;&#65533;A-&#65533;Z&#65533;DY&#65533;$cF&#65533;&#65533;&#65533;"&#65533;90&#65533;R&#65533;&#65533; P&#65533;&&#65533;&'b&#65533;&#65533;&#65533;&#65533;&#65533;Y!N!:X&#65533;&#65533;.E&#65533;8&#65533;&#65533;&#65533;&#65533;I&#65533;&#65533;I&#65533;<-&#65533;&#65533;@&#65533;&#65533;wK&#65533;2:|&#65533;&#65533;&#65533;&#65533;=&#525;&#65533;
8&#65533;
&#65533;N&#65533;&#65533;&#65533;&#65533;4&#65533;2&#65533;2T5&#65533;&#65533;T<X&#65533;&#65533;&#65533;#`&#65533;{&#65533;&&#65533;&#65533;&#65533;&#65533;N2n"&#65533;^3&#65533;&#65533;&#65533;|&#65533;&#65533;&#65533;G.&#65533;&#65533;$#&#65533;z&#65533;&#65533;@&#65533;&#65533;&#65533;\a&#65533;&#65533;&#65533;-RJgI&#65533;pC&#65533;j&#12882;#8?'&#65533;&#65533;G&#65533;lH&#65533;{ZV '"&#65533;`&#65533;\ugt7Y&#65533;`u&#65533;&#65533;&#65533;&#65533;&#65533;
:3&#65533;D8*I&#65533;Ft&#65533;(3&#733;)&#65533;na4ho&#65533;_Qq&#1536;N&#65533;&#1446;&#65533;C&#65533;\*&#65533;X&#65533;;&#65533;O-&#65533;&#65533;&#65533;L&#65533;&#65533;&#65533;-I&#65533;&#65533;x&#65533;&#65533;H f&#65533;&#65533;&#65533;&#65533;&#65533;R&#65533;i&#65533;&#65533;q.&#65533;&#500;&#65533;?>&#65533;K&#65533;y&#65533;&#65533;QlB!&#65533;&#65533;&#65533;!eP&#65533;Dw&#65533;&#65533;&#1657;&#65533;
&#65533;&#65533;N&#65533;N2&#65533;*Bb?j&#533;&#65533;a:&#65533;'L@&#65533;nH_&#65533;&#65533;&#65533;$Te&#65533;&#65533;&#65533;&#65533;EM,@&#65533;&#65533; |&#65533;&#65533;~&#65533;&#65533;&#65533;N&#65533;&#65533;&#65533;&#65533;&#65533;&#65533;&#65533;&#65533;jV&#65533;&#65533;$&#65533;&#65533;x&#65533;J&#65533;4p&#65533;<&#65533;&#65533;&#65533;&P&#65533;&#65533;j&#65533;n&#65533;&#65533;e&#65533;<Ey&#176;	&#65533;._&#65533;ti&#1189;&#65533;:l:&#65533;&#65533;&#65533;?|&#65533;&#65533;x&#65533;&#65533;&#65533;L&#65533;PJ&#65533;&#65533;&#65533;<&#65533;&#65533;&#65533;P&#65533;&#65533;&#65533;M&#65533;:vt&#65533;&#65533;&#65533;L&#65533;&#65533;^&#65533;&#65533;&#65533;SL.\&#65533;t&#65533;&#65533;&#65533;Q7i&#65533;4&#65533;&#1157;&#65533;&#65533;&#65533;	{c&#65533;X)O&#65533; &#65533;&#65533;&#65533;K&#65533;P&#65533;!SE%&#65533;&#65533;k&#65533;H&#65533;&#65533;X&#65533;c&#65533;^y*&#65533;
[&#65533;]&#65533;&#65533;b&#65533;&#1391;d&#65533;"*#&#65533;4&#65533;c*q&#65533;a&#65533;&4&#65533;4&#65533;~)S&#65533;&#65533;(<&#65533;&#65533;TL3:&#65533;9o&#1316;&#65533;&#65533;&#65533;&#65533;&#65533;/T&#65533;|f&#65533;&#65533;8&#65533;&#65533;t&#65533;C&#65533;W9&#65533;&#65533;&#65533;&#1188;F7:&#65533;&#1529;S&#65533;\S&#65533;/f@&#65533;2Q&#65533;1b&#65533;f&#65533;&#1189;&#65533;X&#65533;&#65533;&#65533;?&#65533;&#65533; ?&#65533;&#65533;&#65533;0Xp&#65533;A&#65533;3&#65533;&#65533;	'px&#65533;
,&#65533; 3&#65533;/&#65533;&#65533;&#65533;&#65533;`p&#65533;E
q&#1092;[b&#65533;E&#65533;xK,&#65533;&#306;&#65533;*&#65533;&#65533;I&#65533;&#65533;&#65533;&#65533;I(&#65533;&#65533;
,.&#25163;&#65533;&#65533;y&#65533;&#65533;0&#65533;%sZ;&#65533;3&#65533;&#65533;&#65533;&#65533;&#65533;&#65533;y	[&#65533;Tp2K,8&#65533;a&#65533;3&#65533;+ptQ&#65533;,&#65533;$&#65533;+&#65533;&#65533;1&#65533;&#65533;&#65533;g&#65533;S&#65533;.&#65533;&#65533;B&#65533;&#65533;2&#65533;0&#65533;G&#65533;s&#65533;b;&#65533;&#65533;#t&#65533;&#65533;&#65533;&#65533;l2&#65533;n&#65533;yB&#65533;1&#65533;&#65533;&#65533;D&#65533;&#65533;5&#65533;F+&#65533;l&#65533;F&#65533;5&#65533;0&#696;s&#65533;.i4&#65533;PHRt&#65533;GP&#65533;&#65533;E'&#65533;&#65533;?&#65533;&#65533;&#65533;F&#65533;M0&#65533;UF&#65533;1&#65533;NG&#65533;P&#65533;&#65533;&#65533;;&#65533;(K&#65533;@&#65533;&#65533;YhR&#65533;eUQ &#65533;&#65533;P&#65533;&#65533;V&#65533;&#65533;C&#65533;]&#65533;&#65533;&#65533;(\R4&#65533;l&#65533;&#1333;L,h}&#65533;U&#65533;&#1285;&#65533;*&#65533;&#65533;&#65533;yI&#65533;Vc&#65533;&#65533;KoZt&#65533;&#65533;&#65533;i&#65533;&#65533;&#65533;h&#65533;Jmq&#65533;V\&#65533;&#65533;bL&#65533;&#60166;],&#65533;&#65533;&#65533;r&#65533;n&#1318;&#65533;T&#65533;&#65533;&#65533;&#65533;&#350;x&#1161;&p,5&#65533;&#65533;&#1842;\D&#65533;&#65533;r'&#65533;&#65533;&#65533;&#65533;&#65533;&#65533;Sd&#65533;&#65533;&#65533;Ne&#65533;&#354;J&#65533;#&#65533;&#65533;B&#65533;0&#65533; B&#65533;|&#65533;Y&#65533;&#65533;&#65533;&#65533;&#65533;&#65533;z"&#65533;0&#65533;&#65533;&#65533;&#65533; &#65533;&#65533;&#65533;L&#65533;&#65533;P&#65533;
'ux&#65533;[lWFP4&#65533;&#65533;&#65533;&#65533;&#65533;U&#65533;H&#65533;&#65533;s&#65533;&#65533;&#65533;&#65533;&#65533;&#65533;2&#65533;+&#65533;&#65533;&#65533;&#8962;&#65533;Wc&#65533;&#65533;,&#931;&#65533;&#65533;CL0&#65533;V&#65533;q&#65533;F&#65533;<&#65533;d0&#65533;&#65533;B%+nD&#65533;,&#65533;&#65533;M&#65533;&#65533;1&#65533;#K&#65533;`.&#65533;K(~&#65533;&#65533;f&#65533;&#65533;&#65533;&#65533;ns&#65533;"&#732;k$2&#65533;&#65533;p&#65533;&#65533;&#65533;r&#33932;1&#65533;&#65533;&#65533;X&#65533;.o&#65533;,qpq&#65533;&#65533;&#65533;&#65533;!&#65533;1&#65533;&#65533;&#65533;FMU&#65533;X&#65533;&#1377;&#65533;v&#65533;&#65533;&#65533;O?&#65533;3KkTDA^G1G&#65533;&#235;&#65533;?&#65533;&#65533;/&#65533;&#65533;H&#65533;8&#65533;&#65533;5l!M&#65533;&#65533;0?/D&#65533;`i8&#1394;&#65533;&#65533;e c&#65533;&#65533;CS&#1298;&#65533;&#65533;&#65533;8+'&#65533;&#139;&#65533;&#65533;&#65533;&#65533;0&#65533;&#65533;&#65533;B&#65533;&#65533;&#65533;_&#874;&#65533;&#914;&#65533;&#65533;c&#65533;g&#65533;&#65533;&#65533;H&#65533;&#65533;4%CKF;&#1713;&#65533;&#65533; s(S\`&#65533;&#271;G7&#65533;&#65533;&#65533;a &#65533;0&#65533;	b&#65533;Q&#65533;&#65533;a&#65533;0A&#65533;D'b&#65533;&#65533;&#65533;!C{C\&#65533;&#65533;&#65533;&#65533;Gl|&#65533;m&#65533;&#65533;	\\m&#65533;I&#65533;&#65533;&#65533;&#1460;?b&#65533;=&#65533;&#65533;&#65533;D0.&#65533;&#65533;h&#65533;&&#65533;6&#65533;&#65533;)A&#65533;&#65533;&#231;&#65533;&#65533;&#65533;Y(!&#65533;&#65533;&#65533;&#65533;6&#65533;&#65533;&#33563;&#65533;&#65533;&#65533;HN&#65533;&#65533;k/
\+c&#65533;&#65533;Y&#65533;bc;&#65533;&#65533;n&#65533;&#65533;&#65533;&#65533;'&#65533;M&#65533;`&#65533;&#65533;&#65533;&#65533;&#65533;J&#65533;&#65533;&#65533;*&#65533;1&#65533;P&#65533;A
q&#65533;Q0^&#65533;)*&#65533;nK&#65533;pE&#65533;&#65533; '&#65533;b&#65533;&#65533;&#65533;&#65533;&#65533;<&#65533;%]&#65533;&#65533;&#65533;&#65533;&#65533;&#65533;&#65533;<6&#65533;X&#65533;"Q&#65533;&#65533;M^8A&#65533;u&#65533;&#65533;&#65533;&#65533;&#65533;&#65533;&#65533;apb1l8&#198;&#65533;@&#65533;4&#65533;U&#65533;&#65533;P&#65533;&#65533;N&#65533;NB&#65533;&#65533;&#65533;c&#23065;1:&#65533;7&#65533;&#65533;H&#65533;&#65533;&#65533;R&#255;7P#&#65533;BBq&#65533;_&#65533;/L&#823;&#65533;&#65533;M&#65533;&#65533;LFr
T&#65533;P&#65533;&#65533;&#65533;B&#65533;R&#65533;0&#65533;&#65533;&#65533;om&#65533;*&#65533;K&#65533;+&#65533;&#65533;&#65533;cl.&#65533;&#65533;G&#65533;Y&#65533;&#65533;54&#65533;&#65533;[&#65533;&#65533;R&#65533;&#1281;_&#65533;&#1121;&0&#65533;&#65533;i&#65533;Q&#65533;%B&#65533;3$&#65533;O&#65533;&#65533;FC19&#513;&#65533;&#65533;p@&#65533;&#65533;&#65533;0bf&#65533;&#65533;*61&#65533;:&#65533;an&#65533;C+&#65533;&#65533;&#65533;&#65533;lD&#27749;&#836;1&#65533;&#65533;v&#65533;;&#65533;!&#65533;+:!&#65533;&#673;+`&#1172;&#65533;&#486;Em&#65533;&#65533;YZ&#1390;&#65533;&#573;0&#1169;&#65533;&#65533;0&)N&#65533;&#65533;[XK&#65533;&#65533;&#65533;6*&#65533;!FO2&#65533;&#65533;`1JOp&#65533;&#65533;,&#65533;#G&#65533;&#65533;&#65533;u&#65533;F2L&#65533;\T#&#65533;(&#65533;&#65533;&#65533;|$Nt&#65533;K&#65533;&#65533;l&#65533;&#65533;&#65533;&#65533;&#65533;<&#65533;0&2C&#65533;)&#65533;&#65533;Q&#65533;&#65533;&#1952;&#65533;&#65533;u)4px&#65533;/&#65533;&#1610;:&#65533;i&#65533;&#65533;1B!&#283;D&#65533;0&#65533;&#65533;f&#65533;<Y&#801;PT&#65533;&#65533;1&#65533;a=&#65533;(&#65533;-i@T&#65533;&#272;&#65533;PE|&#65533;TF@5&#65533;S&#65533;ce &#65533;&#65533;&#65533;k&#65533;&#65533;}&#65533;H9&#65533;&#65533;h&#65533;&#65533;&#65533;&#65533;&#65533;&#502730;/&Y&#65533;)za&#65533;&#65533;&#65533;&#65533;[&#1930;&#65533;8Ac(&#65533;
&#65533;i QF9&#65533;f"&#65533;&#65533;&#1847;x&#65533;&#18820;b&#65533;Z&#65533;&#65533;&#1368;&#65533;u&#65533;1\ E&#65533;,K&#65533;&#65533;(&{`QwD\&#65533;5*&#65533;8T&#65533;&#65533;H&#522;&#65533;&#65533;&#65533;&#65533;&#65533;&#65533;&#65533;!&#554;&#65533;&#65533;&#65533;&#65533;mB&#65533;5&#65533;&4jp&#65533;&#65533;&#65533;\&#65533;&#65533;&#65533;D&#65533;&#65533;RH("&#65533;&#65533;0&#65533;&#65533;&#65533;&#65533;\g&#65533;&#65533;&#1028;w&#1344;V&#65533;h_&#65533;	&#65533;@&#65533;&#65533;&#65533;&#65533;G&#65533;&#65533;&#65533;&#65533;&#65533;
&#65533;Y&#65533;&#65533; &#65533;i&#65533;&#65533;D&#65533;a&#65533;H&#65533;&#65533;-&#65533;l&#1192;&#65533;&#65533;d&#65533;N2Y4&#65533;&#65533;r&#65533;&#65533;&#65533;&#65533;&&#65533;K&#65533;&#65533;&#65533;&#65533;&#65533;;p]U&#65533;&#65533;&#65533;&#65533;+&#65533;1%&#65533;
'&#65533;&#65533;$-%&#65533;d&#65533;&#65533;e&#65533;C&#65533;`1&#65533;zA&#65533;A&#65533;d&#65533;r&#65533;&#65533;&#65533;`_&#65533;-u}&#65533;^&#65533;d6M&#65533;m8&#65533;.&#65533;b&#65533;&#65533;81ZQ&#65533;5c&#65533;`&#65533;11PG&#65533;&#65533;&#65533;&#65533;&#65533;Ef&#65533;&#65533;&#65533;p&#65533;&#65533;X&#65533;&#65533;p&#65533;6\&#65533;`1?&#65533;&#65533;3x&#65533;&#65533;6 Cm|&#65533;&#65533;+&#65533;,&#65533;&#65533;&#65533;&#65533;F&#65533;&#65533;&#65533;,&#65533;*&#65533;9&#65533;&#65533;&#640;f&#65533;&#65533;V&#65533;z&#65533;&#65533;0FY&#65533;&#65533;&#65533;&#65533;&#65533;(Mi&#65533;q&#65533;
C&#65533;1i&#65533;[&#65533;&#1071;&#65533;P:&#65533;&#65533;r;&#65533;&#65533;&#65533;&#65533;cX9&#65533;&#65533;k&#65533;&#65533;,&#65533;4&#65533;~&#65533;:&#331;k&#65533;)&#65533;&#65533;qH@&#65533;&#65533;&#65533;B#&#65533;&#65533;48&#65533;&#65533;&#65533;)&#1194;&#65533;&#65533;dVYr0,&#65533;%r&#734;9&#65533;&#65533;&#65533;&#65533;\A3&#65533;&#65533;&#65533;5&&#65533;+B&#65533;&#65533;&#65533;'&#65533;N&#65533;&#65533;&#65533;&#65533;&#65533;&#65533;&#65533;&#65533;Y4+ y&#65533;&#65533;&#65533;&#65533;anK&#65533;&#65533;#u?H&#65533;&#65533;!d&#65533;&#65533;&#65533;$&#1156;;1&#65533;&&#65533;&#65533;o&#65533;&#65533;D(J&#65533;`p&#65533;&#65533;Q&#65533;&#65533;&#65533;%&#65533;u@r&#65533;&#65533;&#65533;,W&#65533;&#65533;p&#65533;[&#65533;i)/&#65533;&#65533;&#65533;&#65533;&&#65533;&#65533;`&#65533;0&#65533;&#65533;	&#65533;&#65533;&&#368;Wf&#65533;9x&#65533;&#65533;V&#65533;32r0DA&#65533;"&#65533;&#65533;&#65533;s.&#65533;&#65533;`q&#65533;vX!Q@&#65533;&#65533;&#65533;`&#65533;&#65533;vaf&#65533;rP&#65533;=qA&#65533;0[]0)Vs,v&#65533;&#65533;&#65533;@&#65533;5v`&#65533;F(v&#65533;3G&#65533; O&#65533;l&#65533;&#65533;E&#65533; &#65533;0?HRg&#65533;[&i&#65533; ya^AY
u&#65533;+&#65533;&#65533;#&#65533;&#65533;&#65533;d&#65533;R$b&#65533;%&#65533;&#65533;p&#65533;&#65533;.&#65533;re&#65533;&#65533;uP&#65533;R&#1569;
VV>C4D]&#65533;{&#65533;A^&#65533;G-HXt]F&#65533;H&#65533;VVbXFr&#65533;&#65533;&#65533;&#65533;&#65533;r&#65533;g}&#65533;v1wl&#65533;&#65533;k&#65533;&#65533;;&#65533;&#65533;&#65533;3&#65533;;T]&#65533;&#65533;&#65533;&#65533;5#&#65533;&#65533;L&#65533;s&#65533;
&#65533;I3&#65533;Js{&#65533;&#65533;e{&#65533;aH00&#65533;\3&#65533;8&#65533;&#65533;i@&#65533;&#65533;dl&#65533;&#65533;6&#65533;-8&#65533;	`#L&#65533;&#65533;\&#65533;e}&#65533; &#65533;&#65533;\&#65533;\&#65533;&#65533;	&#65533;T~&#65533;X#&#65533;&#65533;"UN[&#65533;&#65533;@2&#65533;&#65533;]&#65533;&#65533;4&#65533;#9&#65533;&#65533;&#65533;&#65533; &#65533;p(3&#65533;f&#65533;(&#65533; &#65533;&#65533;&#65533;&#65533;&#65533;&#65533;(&#65533;0pR&#65533;L[&#65533;:&#65533;b&#65533;2(_qr&#65533;&#65533;&#65533;d&#65533;r+]q'&#65533;&#65533;
`&#65533;fXu,&#65533;&#65533;&#65533;-&#65533;&#65533;&#65533;^&#65533;p:&#65533;&#65533;	&#65533;&#385;&#65533;js&#1264;b&#65533;&#65533;&#65533;&#65533;&#65533;P3&#65533;&#65533;t+t&#65533;zV&#516;&#65533;`&#65533;`P&#65533;P&#65533;
&#65533;p&#65533;&#65533;t&#65533;'n&#65533;&#65533;&#65533;	\&#65533;&#65533;`%Wf&#65533;&#65533;
&#65533;&#65533;&#65533;&#65533;&#65533;V&#65533;U$&#65533;3D&#65533;&#65533;&#65533;&#65533;M&#65533;&#65533;R/q&#65533;b<"&#65533;&#65533;p&#65533;Ax&#65533;Fw&#480;
&#65533;&#65533;@`&#65533;,&#65533;D&#65533;T&#65533;W3&#65533;/&#65533;&#65533;&#65533;&#65533;K` 8+&#65533;E&#65533;ru1)&#65533;&#65533;Dv&#65533;F&#65533;@E`&#65533;h&#65533;H&#65533;&#65533;&#65533;tK&#65533;'&#65533;&#65533;K&#65533;&#65533;&#65533;@&#65533;&#65533;6FrF&#65533;'3$ &#505;"0k&#65533;  5&#65533;8H&#65533;5&#65533;C @&#65533;'|R &#65533;0l&#65533;
&#65533;&#65533;f}NI&#65533;&#65533;	&#65533;u1&#65533;!W'&#1182;&#65533;4"&#65533;8%&#65533;mb#&#65533;e:&#65533;@&#65533;&#65533;Z&#65533;<\a ts &#65533;&#65533;
&#65533;&#65533;L&#65533;&#65533;&#65533;&#65533;&#65533;_S6&#65533;&#65533;	/b&#65533;&#65533;M:&#65533;Mu&#65533;h&#65533;&#65533;H&#65533;	&#65533;&#65533;<u+&#65533;	&#65533;&#65533;
C$&#65533;4&#65533;&#65533;&#65533;&#65533;O!&#65533;&#65533;&#65533;&#65533;
T&#65533;a&#65533;F&#65533;&#65533;eDsD:&#65533;&#65533;21&#65533; &#65533;&#65533;&#65533;`&#65533;&#65533;	&#65533;Q&#65533;&#65533;&#65533;Q&#43034;&#3264;^&#65533;o&#65533;
;&#65533;&#65533;
&#65533;2&#65533;To&#65533;S&#65533;&#65533;&#65533;&#65533;ph&#65533;9&#65533;Vq 
&#65533;&#65533;&#65533; f&#65533; &#65533;/E5h/&#65533;&#65533;8&#65533;nQ
&#65533;0|&#65533;CpP&#65533;&#65533;&#65533;U&#65533;e 
&#208;C&#65533;&#65533;_`n &#65533;&#65533;&#65533;x&#65533;&#65533;&#65533;&#65533;=&#65533;d&#65533;Y&#65533;%&#65533;1r&#1353;&#65533;X&#65533;&#65533;&#65533;
{&#65533;0&#65533;F;4<haf:u&#65533;&#65533;&#65533;
&#65533;&#65533;&#65533;&#65533;d@2&#65533;&#65533;e&#433;&#65533;&#65533;&#65533;&#65533;&#65533;E&#65533;&#65533;!"&#65533;&#65533;&#65533;&#682;&#65533;~d&#65533;&#65533;G&#65533;(5 &#65533;&#65533;&#65533;C gJ&#65533;$"'&#65533; 9&#65533; [&#65533;q/&#65533;2j&#65533;	&#65533;$}&#65533;&#65533;o&b&#65533;&#65533;i1&#65533;9&#65533;&#65533;d#&#65533;&#65533;n5rY&#65533;&#65533;o&#65533;3}&#65533;#&#65533;&#65533; &#65533;C&#65533;&#65533;qW&#65533;&#65533;	`c&#65533;26&#65533;&#65533;&#65533;`&#65533;:A&#65533;`q&#65533;"&#65533;Z9&#65533;&#65533;\&#65533;4&#65533;zn&#65533;&#65533;f&#65533;i&#65533;
&#65533;&#65533;	&#65533;(&#65533;&#65533;6&#65533;&#65533;&#65533;@]&#65533;0L*&#65533;6&#65533;&#65533;&#65533;i0&#65533;&#65533;9&#65533;p&#65533;&#65533;0&#65533; FF?&#65533;6O&#65533;*&#65533;&#65533;&#65533;K&#1700;RW3dr&#65533;g`&#65533;pX&#65533;Do&#65533;HT&#65533;t&#65533;&#65533;&#65533;&#65533;&#65533;&#65533;d$le&#65533;&#65533;BGa&#65533;&#65533;m&#65533;#&#65533;&#65533;AG&#65533;i a.&#65533;&#65533;aNi&#65533; a9p&#65533;Df&#65533;-}&#65533;F&#65533;TA&#65533;&#65533;&#65533;c&#65533; &#65533;&#65533;QW>v&#65533;E&#65533;&#65533;]Yg 9mu@&#65533;aR&#65533;2-&#65533;i&#65533;&#65533;
&#65533;`&#65533;&#65533;&#65533;&#65533;&#65533;&#65533;n&#65533;;j0&#65533;$&#65533;&#65533;&#65533;&#65533;0"&#65533;cJYVt&#65533;&#65533;@
&#65533;p_&#1365;Ck&#65533;i&#65533;&#65533;#!&#65533;{I&#65533;G&#65533;&#65533;&#65533;&#65533;&#65533;4&#65533;4&#65533;7&#65533;E&#65533;&#65533;D#&#65533;4^&#65533;6&#65533;n&#65533;R&#65533;!&#63033;&#65533;9J&#65533;e1'r@\&#65533;&#65533;&#65533; &#65533;\$&#65533;8&#65533;&#65533;nTB&#65533;&#65533;8&#65533;&#65533;:&#65533;&#65533;9&#65533;E&#65533;&#65533;	&#65533;i&#65533;&#65533;3&#65533;
$&#65533;&#65533;&#65533;&#65533;
Ek&#65533; K&#65533;&#65533;:f
&#65533;&#65533;&#65533;&#65533;&#65533;&#65533;f&#65533;&#65533;&#65533;	&#65533; ;&#65533;@%&#65533;[&#65533;adV&#65533;;1{&#65533;&#65533;u4&#65533;&#65533; C&#65533;&#65533;q-&#65533;jT&#65533;0>r&#65533;]0[&#65533;2&#65533;)Q&#65533;`&#1408;rA&#65533;"&#65533;&#1106;Y&#65533;`&#65533;\&#65533;&#65533;&#65533;TAP_&#65533;
&#65533;&#65533;&#65533;	MBoCi&#65533;'&#65533;&#65533;&#608;	&#65533;r+&#65533;&#65533;&#65533;P&#65533;&#65533;&#65533;cj&#65533;+D?/U&#65533;&#65533;8&#65533;&#65533;&#65533;&#65533;&#65533;&#65533;&#1474;C&#65533;Sw&#65533;&#65533;&#65533;&#65533;/&#65533;w&#65533;&#65533;&#65533;n&#65533;&#65533;I&#65533;>'&#65533;&#65533;n:;BUuf$&-&#65533;B&#65533;r&#65533;&
e&#65533;&#65533;px&#65533;&#65533;F3&#24201;&#65533;d;&#65533;S&#65533;&#65533;w&#65533;&#65533;&#65533;$q1t`&#65533;&#65533;*&#65533;j]5&#65533;&#65533; &#65533;0&#65533;4&#65533;&#27448;'&#65533;&#1113;&#65533;&#65533;D&#65533;&#65533;H0&#65533;qJ&#65533;&#65533;&#65533;&#65533;&#65533;n&#65533;&#65533;e&#65533;g&#65533;&#65533;&#65533;&#65533;T28&#65533;v&#65533;&#65533;&#65533;&#65533;| &#65533;P"&#65533;&#1761;U&#65533;"&#65533;&#65533;&#65533;&#65533;5^#&#65533;%&#65533;G&#65533;3V&#65533;h&#65533;&#65533;!&#65533;&#65533;Ea%&#65533;&#65533;*&#65533;	<&#65533; &#65533;Sa&#65533;4&#65533;&#65533;sv0"&#65533;^P_if k&#65533;Q#&#65533;&#65533;&#288;*'s@F&#65533;no '&#65533;&#65533;:k&#65533;i0&#65533;`&#65533;&#65533;&#65533;Mq'<b&#496;&#65533;C&#65533;&#65533;0e&#65533;&#65533;	&#65533;&#65533;l0
M&#65533;&#65533; &#65533;@&#65533;pDX&#65533;A'9r&#65533;&#65533; &#65533;&#65533;- &#65533;?Ag&#65533;&#65533;&#65533;s&#65533;&#65533;p^Q/RU&#65533;Dkd&#65533;2&#65533;&#65533;upi&#65533;&#65533;&#65533;&#65533;&#65533;o&#65533;&#65533;&#65533;Fp&#65533;OpAv&#65533;&#65533;&#65533;u&#65533;w&#65533;(?&#1667;&#65533;&#1139;&#65533;&#65533;&#65533;&#65533;le@fj&#530;J&#65533;c&#65533;r%	&#65533;'&#65533;&#65533;&#65533;&#65533;%&#65533;Q&#65533;&#65533;@&#65533;
&#65533;&#65533;3&#65533;6wpP&#65533;&#65533;%&#65533;d&#65533;] &#65533;&#65533; &#65533;9&#65533;qV&#65533;&#65533;0<"i&#65533;P&#65533;z&#65533;pH&#65533;,k&#65533;&#65533;&#520;&#65533;R&#65533;&#65533;!&#65533;&#65533;5&#65533;&#65533;M&#65533;&#65533;)Lb&#65533;&#65533;P6&#65533;+&#65533;H&#65533;&#65533;&#65533;&#65533;$
&#65533;02&#65533;6&#65533;&#1286;&#65533;B&#239;
R &#65533;&#1390;{7&#65533;9%?&#65533;&#65533;/>B&#65533;0&#65533;&#65533;%&#65533;&#733;&#65533;&#65533;l&#179;&#65533;Ch?&#65533;&#65533;Ho&#65533;|&#65533;&#65533;H&#65533;<&#65533;"&#65533;&#65533;$&#65533;&#65533;%^do&#65533;<!&#65533;j&#65533;7e&#65533;R&#38318;&#65533; &#65533;&#65533;&#65533;&#65533;&#65533;&#65533;&#65533;K&#65533;36Ah&#65533;&#65533;&#65533;&#65533;d&#65533;	&#65533;&#65533;0&#672;&#65533;0&#65533;Ps>&#65533;&#65533;&#65533;:c&#65533;2&#65533;&#65533;cU&#65533;&#65533;,&#65533;!F&#65533;9&#65533;&#65533;Spp1&#65533;{&#65533;P 
&#130;a&#65533;3O&#65533;&#65533; &#65533;@&#65533;q&#65533;&#65533;T M3{&#65533;e&#65533;BA&#65533;&#65533;&#65533;&#65533;/&#65533;kQwxkRYA
}j&#65533;&#65533;&#209;h&#65533;!&#65533;&#65533;&#63152;4#w&#65533;&&#65533;F&#65533;d&#65533;0&#65533;&#65533;&#65533;'&#65533;&#65533;&#65533;q7i&#65533;&#65533;t&#65533;&#65533;&#65533;&#65533;$&#65533;$e	&#65533;&#65533;3\&#65533;"&#65533;&#65533;w&#65533;&#65533;&#65533;&#65533;&#65533;&#766;<Z&#65533;&#65533;"3@0f &#65533;T&#1735;3a&#65533;8&#65533;&#65533;&#65533;@&#65533;r&#65533;&&#65533;&#65533;iJ#&#65533;	&#65533;&#65533;m&#65533;&#65533;H&#65533;m&#65533; &#65533;&#65533;"&#65533;\&#65533;&#65533;\&#65533;,}&#65533;&#65533;&#65533;`&#65533;d&#65533;&#65533;&#65533;&#65533;]&#65533;v&#65533;#&#65533;9&#65533;fdI~&#65533;&#65533;&#65533;]b&#65533;F&#65533;&#65533;&#65533;&#65533;&#65533;w'&#65533;DSz&#65533;"&#65533;&#65533;`o&#65533;1ppmE&#65533;UP&#65533;&#65533;p&#65533;4&#65533;&#65533;&#65533;&#65533;&#65533;<&#65533;Y&#65533;	&#65533;&#65533;QE2;&#65533;&#65533;@&#65533;0&#65533;&#3336;`-;&#65533;
&>&#65533;4&#65533;&#65533;@&#65533;luRa&#65533;&#65533;4&#65533;d0&#65533;U&#65533;u0&#65533;&#65533;	&#65533;&#1255;&#65533;Q&#65533;P&#65533;&#65533;0&#65533;0	#&#65533;G&#65533;&#65533;&#65533;D&#65533;=&#65533;&#65533;-nQS&#65533;&#65533;&#65533;&#65533;&#65533;	&#65533;%AnMCyQf&#65533;I&#65533;&#65533;&#65533;&#65533;Q0@&#65533;&#65533;&#65533;&#65533;hgr&#65533;0&#65533;&#65533; &#65533;u&#1138;?&#65533;&#65533;m&#65533;c&#65533;0,&#65533;Fz&#65533;q0_&#65533;r G&#65533;&#65533;&#65533;&#65533;&#65533;&#65533;&#65533;=&#65533;&#65533;&#65533;D&#65533;i3&#65533; 1"`&#65533;}&#65533;%&#65533;&#65533;4R&#65533;4X&#65533;^&#65533;H&#65533;&#65533;!&#65533;f#&#1333;&#65533;&#65533;&#65533;o&#65533;&#65533;52l&#65533;K8&#65533;&#65533;&#65533;#&#65533;
8&#65533;&#65533;&#65533;&#65533;U~&#65533;&#65533;&#65533;+&#65533;JB&#65533;&#65533;&#65533;&#65533;=&#65533;&#46454;&#1909;&#65533;&#65533;_&#65533;&#65533;L(2%&#65533;&#65533;l&#65533;&#65533;$&#65533;C$&#65533;$9&#65533;]s :&#65533;&#65533;
>a&#65533;&#65533;&#1423;&#65533;&#1601;:B&#65533; K=&#65533;&#65533;&#65533;&#65533;@&#65533;!8&#65533;0&#65533;lHr&#65533;~(<&#65533;&#65533;&#65533;2&#65533;T&#65533;&#65533;P&#65533;&#65533;1&#65533;&#65533;&#65533;&#65533;&#65533;&#65533;J&#65533;Ljo&#65533;?W&#65533;&#65533;b$r&#65533;D&#65533;`&#65533;#&#65533;>&#65533;h<+&#65533;&#65533;pD&#65533; Q&#65533;&#65533;y&#197;
&#65533;4^&#65533;P&#65533;&#65533;&#925;.*Q&#65533;t&#65533;B&#65533;&#65533;.R&#65533;|i&#65533;&#65533;&#1906;d&#65533;&#65533;&#65533;!&#65533;0M0T&#65533;&#65533;&#65533;&#65533;&#65533;&#65533;M	&#65533;@&#65533;Q&#65533;B*i6yz&#65533;I&#65533;/R&#65533;f&#65533;RT(N/iB&#65533;FL&#65533;0Up&#65533;Pq&#65533;&N&#65533;&#65533;q&#65533;&#1561;&#198;N+b&#468;-Sv&#50534;&#65533;
~y&#65533;&NU7&#65533;F&#65533;jE&#65533;(\&#65533;&#65533;<.#{&#65533;&#65533;9&#1636;Qc&#65533;&#65533;&#65533;4n&#65533;&#65533;L&#65533;q8&#65533;:y&#65533;&#65533;I'W&#65533;&#65533;)k&#65533;&#65533;<&#992;&#65533;&#65533;[&#65533;n&#65533;&#65533;0b&#65533;`CD&#65533;0&#806;=[&#65533;&#65533;?&#65533;`=D
J8&#65533;Xq&#1705;JOX&#65533;f&#65533;"&#1468;&#65533;&#65533;Y&#65533;X&#65533;z+y&#65533;&#65533;&#65533;f&#65533;&#65533;$&#65533;SO&#65533;&#65533;y&#65533;&#65533;&#65533;Sw&#65533;&#1443;&#65533;&#65533;JU&#65533;&#65533;&#65533;Ru:o&#65533;&#65533;&U&#65533;&#65533;&S&#1471;?&#65533;Y<&#65533;cM<Q&#65533;=`&#65533;
&&#65533;a|aE&#65533;M`&#65533;&#65533;`BA&#65533;Oby&#65533;$6<&#65533;%&#65533;WbR&#65533;7&#65533;&#65533;D]Z&#65533;#!&#65533;<&#65533;N&#65533;9&#65533;&#65533;&#65533;
N&#65533;1&#65533;Y&#65533;R&#65533;$N|1&#65533;;J&#65533;1O&#65533;1&#65533;4*&#65533;&#65533;(<1f&#65533;Y&#65533;&#65533;&#65533;&#65533;"&#65533;rz&#65533;&#65533;d&#65533;Q&#413;`K&#65533;e&#65533;a&#65533;(&#65533; &#65533;&#65533;&#65533;|&#65533;k&#65533;&#65533;{&#65533;A&#65533;c&#65533;&#65533;g)&#65533;&#553;&#65533;r@a&#65533;;&#65533;igN&#65533;P&#65533;&#65533;&#1816;&#65533;A&#65533;&#1299;.&#65533;&#65533;#&#65533;2&#65533;&#1299;X&#65533;&#65533;&#65533;(&#65533;&#65533;&#65533;(&#65533;&#65533;&#65533;Xg3eTA&#65533;&#65533;6&#65533; &#204;$&#65533;&#33117;0&#65533;AR&#65533;%7]&#523;H&#65533;&#65533;/_@&#1284;&#65533;&#65533;&#65533;2*X/&#65533;HC;\	&#65533;e&#65533;A&#65533;9&#65533;&#15031;&#1304;c&#65533;h&#65533;&#65533;e3d&#65533;&#65533;5&#65533;&#648;C&#65533;&#65533;pC&#65533;:&#65533;bc&#65533;V~Y&#65533;;&#65533;A&#65533;X&#65533;=&#65533;&#1555;RB9&#65533;=I&#65533;&#65533; &#65533;&#65533;Ca&#65533;&#1104;'&#65533;&#65533;4&#65533;F+&#65533;4&#65533;baH&#65533;5&#65533;r&#205;&#65533;&#65533;&#65533;e&#65533;&#53451;U&#65533;!Y&#65533;dN&#65533;3&#65533;&#65533;&#65533;|&#65533;&#22005;SO&#65533;`&&#65533;P&#65533;&#65533;@&#65533;&3&#65533;&#65533;&#65533;&#65533;C&#65533;=&#65533;LZ&#65533;&#65533;&#65533;&#65533;D&#65533;&#65533;&#65533;/&#65533;c&#65533;&#65533;&#65533;&#65533;{e`&#65533;~&#65533;``^&#65533;&#65533;94&#65533;&#65533;&#65533;P&#65533;x&#65533;X&#65533;&#65533;6'O&#1158;&#65533;9H&#65533;&#65533;mXBj&#65533;7\$F&#65533;9&#65533;X&#65533;1&#65533;NTZ(&#65533;9$&#65533;Q&#65533;&#65533;&#65533;P&#65533;&#65533;dd&#65533;&#65533;"&#65533;&#65533;&#65533;&#65533;v&#65533;&#65533;&#65533;&#701;x&#65533;&#65533;`&#65533;3&tx&#65533;&#65533;J`&#65533;I&#65533;)&#65533;&#65533;`b&#65533;6&#1860;SN9&#65533;qt&#65533;&#65533;r&#65533;&#65533;&#65533;M&#65533;p&#65533;x&#65533;&#65533;&#378;8&#65533;f&#65533;&#65533;7'	y&#65533;6y%&#65533;_&#65533;&#65533;&#65533;r&#65533;A&#65533;bb&#65533;a'M&#65533;D&#65533;&#65533;&#65533;O
E&#65533;&#65533;9F&#65533;&#65533;&#65533;&#65533;	&#65533;&#65533;"Y~&#65533;[z&#65533;V+&#65533;`m&#65533;&#65533;zRg&#65533;&#65533;88Xy&#65533;&#65533;RP&#65533;&#65533;cyVZ&#65533;B&#65533;5&#65533;$Zn&#65533;
&#65533;W&#65533;&#65533;vj`&#65533;&#292;0_kp&#831;&#65533;9p"mZ&#65533;Z&#65533;&#65533;#&#65533;dt&#65533;3k&#65533;&#65533;"&#65533;&#65533;&#65533;5&#65533;6V&#65533;`@6&#65533;&#65533;&#65533;&#65533;(9&#65533;&#65533;2&#65533;&#65533;+&#291;
X&#65533;'m&#65533;&#65533;S&#65533;^&#65533;&#65533;e&#65533;	&#65533;.&#65533;&#13533;MF2&#65533;&#65533;yt&#65533;&#65533;&#65533;&#65533;d&#65533;1'&#1331;Y&#65533;&#65533;v(&#65533;&#65533;(@VL&#65533;s&#65533;&#65533;51:H&#65533;HtXN&#65533;&#8943;&#65533;&#65533;I"&#1312;&#65533;o<AJ&#65533;&#65533;7&#65533;&#65533;&#65533;&#65533;9&#65533;'|D&#65533;W&#65533;A
Tp&#65533;&#65533;$\%%)&#65533;&#65533;+p&#65533;&`
r;&#65533;&#65533;	/D
&#212;&#65533;dA&#65533;d$c&#65533;&#65533;g&#65533;%&#65533;&#65533;CT&#65533;TC&#65533;B!80&#65533;Mo&#65533;&#65533;5AM0+*&#65533;&#65533;C&#1846;&#65533;R&#65533;&#65533;&#65533;&#65533;-Y&#65533;+I&#65533;A&#65533;P&#65533;+&#65533;`(jF&#65533;+&#65533;J&#65533;&#65533;&#65533;a&#65533;&#65533;(&#65533;j&#65533;j"&#65533;74&#65533;t&#65533; &#65533;B&#65533;0-U%px&#65533;(J&#65533;'taF^&#65533;(&#65533;Gd&#65533;E&#65533;&#65533; &#65533;&#65533;&#65533;&#65533;K4S&#65533;E&#65533;&#65533;G&#65533;9\kr&#65533;
.0&#496;&#65533;&#65533;&#65533;&#65533;&#65533;T&#65533;&#65533;&#65533;*D`l`.&#65533;a'y&#65533;F&#65533;8&#65533;
	&#65533;&#65533;a&#65533;)(t!&#65533;&#65533;&#65533;&#65533;&#65533;&#65533;&#65533;x&#65533;.n
&#65533;|&#65533;a M	&#65533;H&#65533;&#65533; c&#65533;&#65533;<F&#65533;&#65533;z`7"&#65533;&#2020;&#65533;	*&#65533;&#65533;&#65533;a&#65533;&#65533;&#65533;5&#65533;2j_4#,vfM&#65533;&#65533;'l<&#65533;buf;&#929;&#505;&#65533;&#65533;5`&#65533;$C&#1545;]&#65533;&#65533;&#65533;&#65533;%&#65533;e&#65533;"&#65533;&#65533;Nth9&#65533;&#65533;&#65533;(&#65533;&#65533;	&#65533;<o'&#65533;&#65533;+^&N&#65533;en&#65533;&#65533;JNb&#65533;a&#546;a&#65533;&dab&#65533;(?&#65533;&#65533;&66|&#65533;(9&#65533;&#65533;&#65533;^1&#65533;'`!
&#65533;[1>&#65533;)&#65533;E&#65533;&#65533;0F&#65533;&#65533;&#65533;$&#65533;&#65533;gf&#65533;&#65533;&#65533;`c&#65533;#8l&#65533;MCDAZ&#65533;&#65533;&#65533;8aG9\&#65533;1y&#65533;&#65533;&#440;A&#65533;Y&#2070;2&#65533;&#65533;`&#65533;&#65533;&#65533;&#65533;A&#65533;7&#65533;]x&#65533;87/&#65533;&#65533;]K%&#65533;&#65533;P&#65533;&#65533;8&#545;#q&#65533;0,j&#65533;+O!MH&#65533;&#45636;|&#65533;&#65533;:&#65533;IZ&#65533;$v&#65533;u,L&#1860;bFr&#65533;&#65533;&#1569;&#65533;_&#1106;i&#562;&#65533;X<'&#65533;&#65533;L&#65533;&#65533;&#65533;&#65533;&#65533;P	EC/!&#65533;1&#65533;9	&#65533;
6&#65533;"3&#65533;a&#65533;;&#65533;&#65533;&#65533;c&#65533;&#65533;3s&#65533;&#65533;G&#65533;Ql&#65533;&#65533;&#65533;jS%&#65533;&#65533;&#65533;&#65533;F&#65533; E;&#65533;2&#65533;&#65533;&#65533;p8q&#65533;5f72d&#65533;&#65533;&#65533;Z&#65533;h&#65533;&#65533;c&#65533;&#65533;&#1817;
&#65533;&#65533;>&#65533;&#65533;&#65533;4&#65533;|&#65533;&#1041;&#65533;X&#65533;Fa&#65533;&#65533;&#834;4vd&#65533;F&#65533;&#65533;&#65533;&#65533;M&#65533;&#1922;&#65533;:&#65533;PB&#65533;@&#65533;H&#65533;&#65533;&#65533;&#65533;_x&#65533;&#65533;&#65533;,&#65533;&#65533;&#65533;9hH&#65533;&#65533;T&#65533; ]&#65533;u&#65533;GG

A&#65533;&#65533;&#65533;`t&#65533;.,&#65533;&#65533;&#65533;&#65533;LsV0PX&8 #&#65533;&#65533;&#65533;&#65533;(&#65533;&#65533;Mo&#65533;&#65533;&#65533;&#320;B
%&#65533;P]PCO4&#65533;7_hN&#65533;<G&#1550;W8&"Q8&#1484;P&#65533;_%&#65533;3&#65533;&#65533;&#65533;&#65533;*X&#65533;A))&#65533;&#65533; &#65533;r0&#65533;&#65533;&#521;B&#65533;"K/&#65533;"&#65533;=(&#65533;&#65533;c&#385;!&#65533;U&#65533;9&#65533;$[&#65533;/&#65533;;&#65533;&#65533;&#1336;YQ&3&#65533;&#65533;'&#65533;&#65533;ylW&#65533;IHVX&#65533;D&#65533;T8&#65533;I&#65533; 0&#65533;&#65533;!&#65533;&#41971;&#65533;&#65533;&#65533;0&#65533;&#65533;&#65533;s&#65533;i&#65533;^g&#65533;&#65533;V!&#65533;&#65533;
&#65533;V&#65533;&#65533;&#65533;6h&#65533;&#65533;&#65533;&#65533;&#65533;Xo8OL&#65533;&#65533;&#65533;P&#65533;bv&#65533;%&#65533;2J7G2&#729;d4&#65533;&#65533;7w&#65533;!&#65533;y&#65533;&#65533;\P&#65533;&#65533;&#65533;^Y&#65533;&#65533;&#65533;=&#65533;m&#65533;H&#65533;X&H&#65533;.&#65533;e4&#65533;&#65533;E,&#65533;&#65533;&#65533;9>m &#65533;&#65533;A&#65533;&#65533;&#1434;-q&#65533;&#877;&#65533;aK&#65533;b&#65533;&#567;R&#65533;+&#65533; &#65533;&#65533;2&#65533;v@'&&#65533;&#65533;&#65533;3qO&#65533;G&#65533;&#65533;(xA-&#65533;E&#65533;&#65533;&#65533;&#65533;bT&#65533;&#65533;&#65533;&#65533;&#876;d0U1a[2&#65533;
&#65533;v&#65533;&#65533;&#65533;&#65533;&#65533;&#65533;7&#65533;&#65533;_e&#65533;9&#65533;B1P&#65533;&#480;&#65533;N&#65533;	a&#65533;9d&#65533;-&#65533;`&#65533;&#65533;&#65533;&#1043;:&#65533;&#65533;`&#65533;J&#65533;&#65533;&#65533;&#65533;&#65533;&#65533;&#65533;&#65533;&#65533;vh&#1225;&#65533;&#65533;PP9	F &#65533;&#65533;B&#65533;@&#65533;A
/p&#65533;&#65533;&#65533;&#65533;He+&#65533;)&#65533;cB&#65533;,y&#65533;&#573;&#65533;`&#65533;k&#65533;/&#65533;&#521;&#65533;x&#65533;&#65533;f&#65533;&#65533;3&#65533;iI&#65533;VR&#65533;J&#65533;i&#65533;`&#65533;&#65533;&#65533;&#65533;`*M &#65533;&#65533;5&#521;7&#65533;S&#65533;&#65533;K&#65533;&#65533;&#3693;&#65533;&#65533;Y&#65533;&#65533;w0&#1184;&#248;k&#65533;&#65533;X"&#65533;&#1165;@3&#65533;&#65533;&#65533;;&#65533;&#65533;3"&#65533;.&#65533;$;&#65533;#88#&#65533;/*j<?
&#65533;&#65533;(&#65533;&#65533;&#65533;&#65533;	8@&#65533;P&#1276;&#65533;16&#65533;&#280;*&#65533;&#65533;&#65533;&#65533;&#65533;&#65533;"`&#65533;&#65533;W&#65533;b`&#65533;&#65533;A&#65533;"*&#65533;d&#65533;&#65533;&#228;&#65533;C&#65533;&#65533;Z&#65533;&#65533;pCG:&#65533;&#65533;i&#177;&#65533;8p&#65533;&#657;&#65533;I&#65533;&#65533;8P=&#65533;&#65533;&#65533;&#65533;Rj&#65533;&#65533;/8cbI(x&#65533;&&#65533;9&#65533;&#65533;&#65533;1)&#65533;S&#65533;dV&#65533;4&#65533;&#65533;&#65533;e0U&#521;f&#1697;*&#65533;pp}&#65533;/&#65533;"&#65533;v&#65533;&#65533;Y.3Du;&#65533;`@&#65533;(8&#292;&#65533;&#65533;&#65533;&#65533;YP;&#65533;&#65533;k&#65533;&#713;&#65533;k&#65533;s
&&#65533;&#65533;&#65533;&&#65533;&#65533;&#65533;&#65533;)&#65533;x\&#65533;Hq&#65533;&#65533;&#65533;5&#65533;xA&#65533;Z&#65533;5&#65533;&#65533;&#65533;&#1649;8&#65533;^&#65533;&#65533;&#35843;&#65533;A&#65533;&#65533;-&#65533;?&#65533;Q&#65533;70	+B&#65533;i!:0*j&#65533;e
&#65533;&#65533;&#65533;&#65533;hY&#65533;Q&#174681;&#65533;Y)&#65533;&#65533;&#65533;&#65533;&#65533;h&#65533;&#65533;5&#65533;&#65533;,&#65533;\*]&#65533;&#65533;&#65533;Cj&#65533;&#65533;&#65533;&#65533;y+&#65533;3h&#65533;#&#65533;&#65533;&#65533;&#65533;C&#65533;I+&#65533;&#65533;&#65533;0&#65533;&#65533;/&#65533;"&#65533;&#65533;j$&#65533;Y&#65533;1&#65533;&#65533;/&#65533;4K&#65533;&#65533;r&#65533;&#65533;&#65533;r
0&#65533;&#65533;
&#65533;&#65533;&#65533;&#65533;\&#65533; &#65533;&#65533;&#65533;&#65533;X&#65533;&#65533;&#65533;0&#65533;a&#65533;&#65533;&#65533;&#65533;
&#65533;&#65533;&#65533;Z&#65533;&#65533;&#65533;	&#65533;y&#65533;&#65533;&#65533;;&#65533;:x&#65533;^&#65533;NH&#65533;`,_&#65533;&#65533;U&#65533;,&#65533;&#65533;L	&#65533;
.9(7&#65533;e&#65533;&#65533;&#65533;&#65533;&#65533;b&#65533;Lt&#65533;&#65533;H&#65533;Wx&#65533;#I]&#65533;'&#65533;&#65533;&#65533;1&#65533;&#65533;&#65533;&#65533;a&#65533;U&#65533;&#65533;ux*@&#65533;(&#65533;&#65533;`p&#65533;x!&#65533;&#65533;3&#65533;Yyz&#65533;&#65533;|&#823;N8&#65533;v&#65533;&#65533;&#65533;q(&#65533;(&#65533;_&#65533;e(&#65533;&#65533;&#65533;C&#65533;&#65533;&#65533;&#65533;-q&#65533;&#65533;&#65533;&#65533;+&#65533;&#65533;&#328;|&&#65533;&#65533;&#65533;&#65533;&#3087;&#255;&#65533;&#65533;;&#65533;&#65533;&#1064;^&#1547;e`?&#65533;&#65533;&#65533;&#65533;&#65533;H&#65533;&#65533;&#65533;:&#65533;&#65533;&#65533;I&#65533;x&#65533;&#65533;&#65533;H!&#65533;&#65533;
&#65533;&#65533;^&#65533;&#65533;S0&#65533;&#65533;MX&#65533;&#65533;&#65533;&#65533;8&#65533;&#65533;&#65533;&#267;}&#1258;&#65533;&#1099;%&#65533;&#65533;q&#65533;4d&#65533;&#65533;&#573; &#65533;?&#65533;&#65533;c&#65533;
&#65533;&#65533;&#65533;+&#65533;&#65533;V&#65533;*2&#65533;&#65533;!y&#65533;X&#65533;K&#65533;&#65533;&#65533;B&#65533;&#1632;K&#65533;S+&#65533;&#65533;&#65533;X&#65533;&#65533;&#65533;&#65533;&#65533;&#65533;&#65533;&#65533;D&#65533;PGI&#65533;_&#65533;&#65533;&#65533;&#65533;p&#65533;&#65533;&#65533;&#65533;&#65533;&#65533;r&#65533;)$&#65533;L&#664;-s&#65533;&#65533;cYMh.VP&#65533;&#65533;h&#65533;&#65533;&#17006;&#65533;Xc&#65533;nq&#65533;w&#65533;U&#65533;&#65533;&#65533;U&#65533;&#65533;5&#65533;&#65533;bL&#65533;W&#65533;&#65533;c&#65533;&#65533;&#65533;&#4394;&#65533;&#1081;&#65533;Lc&#65533;_x&#65533;8 &#65533;4`&#65533;	&#65533;&#869;T;H&#65533;&#65533;&#599;&#65533;&#65533;&#65533;%/xo&#65533;&#65533;&#369022;&#65533;a2&#65533;&#65533;S&#65533;&#65533;8*P&#65533;$&#65533;v&#65533; &#65533;d&#65533;5&#1216;y&#65533;&#65533;&#65533;&#65533;&#65533;o&#65533;O;1&#65533;MP&#65533;k&#65533;b0;&#1093;Jj&#65533;&#65533;&#65533;&#65533;_&#65533;C&#65533;`&#968;&#1798;_&#65533;$&#281;-&#65533;c{j&#1419;&#65533;&#65533;&#65533;&#65533;&#65533;&#65533;I&#65533;&#65533;&#65533;&#65533;
&#65533;I&#65533;&#65533;&#65533;&#418;`&#65533;k&#65533;&#594;&#65533; W&#65533;5&#65533;V:&#65533;B&#65533;P&#65533;I&#288;]H&#65533;J&#65533;&#215;	&#65533;s&#65533;&#65533;5&#65533;0!&#65533;R*2&#65533;1&#65533;&#65533;&#65533;@&#65533;j&#65533;P&#65533;r&#65533;&#65533;+&#65533;*74&#65533;&#65533;&#65533;VW&#65533;f&#65533;&#65533;9&#65533;&#65533;&#65533;&#65533;&#65533;P"?k+&#65533;&#65533;>&#65533;;&#65533;&#65533;&#65533;9]&#65533;!(IY&#65533;;&#65533;,&#65533;&#212;&#65533;&#65533;&#65533;&#65533;&#65533;L&#65533;&#65533;+j,&#65533;s&#65533;Du.&#65533;`&#1299;I&#65533;&#65533;E&#65533;&#65533;+&#65533;&#1331;h&#65533;M8&#65533;&#65533;&#1604;&#65533;v&#65533;&#65533;-y&#65533;&#65533;&#65533;V&#65533;&#65533;N &#65533;9XEY&#65533;&#65533;&#65533;&#65533;?c	&#65533;	&#65533;-*t&#65533;d&#1465;&#65533;&#65533;b=&#65533;8&#65533;&#65533;&#65533;&#65533;h&#65533;&#65533;&#65533;!&#65533;k&#65533;&#65533;	sc&#65533;&#65533;&#65533;&#65533;
&#65533;	&#65533;1&#65533;D?/&#65533;&#65533;"AO&#65533;2	;&#65533;&#65533;&#65533;R&#65533;X8&#65533;&#65533;r5W&#65533;&#65533;&D&#65533;&#65533;&#65533;&#65533;&#65533;&#65533;C&#65533;
u&#65533;WYN&#65533;&#65533;u`;w&#65533;&#65533;`P&#65533;&#65533;=;`&#65533;(&#65533;a&#65533;H&#65533;0&#65533;9[&#65533;\&#65533;b&#65533; &#65533;;&#65533;e&#65533;&#65533;&#65533;:&#65533;&#65533;f&#65533;&#65533;&#65533;&#65533;X&#1841;&#65533;&#65533;up&#65533;o&#1623;K&#65533;k9&#65533;&#65533;9&#65533;d&#65533;'&#65533;&#65533;
8&#65533;&#65533;&#65533;C	&#65533;&#65533;Y&#65533;&#1719;%E&#65533;&#65533;,&#65533;&#65533;
&#65533;&#65533;&#65533;&#65533;$~&#65533;&#65533;&#65533;&#65533;Y:0&#65533;_\&#65533;&#65533;&#65533;l&#65533;x&#65533;X&#65533;;P3&#65533; &#65533;c&#65533;y&#65533;&#65533;%""&#65533;B&#65533;&#65533;j+"&#65533;!X&#65533;&&#65533;&#65533;&#65533;&#65533;B&#65533;&#65533;&#65533;&#65533;&#65533;&#65533;h&#65533;P&#65533;&#65533;P&#65533;F&#65533;&#65533;`&#65533;R6&#674;&#65533;>&#65533;;&#65533;&#65533;&#65533;B&#65533;&#65533;&#65533;&#65533;&#65533;R&#65533;&#65533;F&#65533;+S&#65533;M&#65533;\&#65533;)&#65533;,Jd(&#888;{&#65533;&#65533;&#65533;bV&#257;4^E	5&#65533;\&#65533;&#65533;6Y(2s]c&#65533;&#65533;11&#1908;A&#65533;&#65533;U&#65533;/&#65533;&#65533;!&#65533;-#!&#65533;1aQ&#65533;E&#65533;B&#65533;F]&#65533;&#65533;Px&#65533;` &j&#65533;*&#65533;&#65533;v0&#65533;&#65533;U&#65533;9p&#65533;W&#65533;&#65533;-&#65533;"&#65533;h&#65533;&#65533;&#65533;&#65533;8A&#65533;&#65533;&#65533;7~3&#65533;q&#65533;&#65533;7&#65533;;&#65533;&#65533;&#65533;	\&#65533;&#65533;#&#65533;d`&#65533;c9&#65533;&#65533;U5&#65533;&#65533;fq&#65533;9&#65533;P\&#65533;&#65533;&#65533;9&#65533;&#65533;&#65533;8
b&#65533;2H&#65533;9!&#65533;r&#65533;:;&#65533;&#65533;&#65533;&#1073;&#65533;&#65533;X&#65533;&#65533;	0`&#65533;c&#65533;q&#65533;J1&#65533;&#65533;&#65533;&#65533;`&#65533;&#65533;&#65533;,&#65533;&#158;&#65533;&#65533;Jc&#1120;r&#65533;&#65533;&#65533;&#65533;c*Q`Y&#65533;&#65533;U&#65533;&#65533;Y&#65533;)&#1604;f&#65533;S&#65533;&#65533;&#65533;&<&#65533;&#65533;&#65533;&#65533;&#65533;&#65533;&#65533;j&#65533;h&#65533;&$&#65533;A&#65533;&#65533; b&#65533;8"Pb]&#65533;&#65533;&'&#65533;M&#65533;&#740;&#65533;&#65533;&#65533;&#1278;"&#65533;q&#65533;&#65533;&#65533;&#65533;5"&#65533;&#65533;&#65533;&#65533;<&#65533;0&#65533;uD&#65533;&#65533;K&#65533;@-&#65533;cXH&#65533;W &#65533;&#65533;4&#25305; &#65533;&#1643;&#65533;&#1635;I&#65533;&#65533;U&#65533;Q&#65533;&#844;&#65533;5&#535;&#65533;A&#65533;&#65533;>b&#65533;U&#65533;&#65533;V&#65533;1/&#65533;&#65533;Xh&#65533;M@A&#65533;|d"&#65533;&#65533;$&#65533;!&#65533;&#65533;)&#65533;&#65533;xs3V&#65533;&#65533;&#65533;h&#65533;(&#65533;&#65533;0i&#65533;&#65533;'&#65533;UdR&#65533;&#65533;(9&#65533; &#65533;&#65533;&#65533;&#65533;&#65533;&#65533;q}&#65533;y&#65533;&#65533;~&#65533;&#65533;&#65533;^fAfP&#65533;g90fe&#65533;&#65533;<&#65533;^ F &#65533;(&#65533;(&#65533;
=X	&#65533;\&#65533;&#65533;&#1940;N&#65533;.&#65533;rx&#65533;&#65533;&#65533;&#65533;&#65533;CA>&#65533;1L&#65533;&#65533;B&#65533;&#65533;&#65533;&#65533;B0&#65533;-92&#65533;)P &#1567;&#65533;&#65533;!&#65533;&#65533;&#65533;&#65533;$&#65533;&#65533;&#65533;&#65533;PB7Q&#65533;`&#65533;&#1361;H1&#65533;m&#65533;&#65533;:P&#65533;J&#65533;Q&#65533;&#65533;AT: &#65533;[&#1542;&#65533;&#65533;>;&#65533;&#65533;&#65533;&#65533;2&#65533;&#65533;]&#65533;fA&#65533; &R+&#65533;("&#65533;\&#1270;2&#65533;&#65533;B&#65533;&#65533;&#65533;g&#65533;FE&#65533;&#65533;&#65533;&#65533;&#65533;b&#65533;$jR&#65533;&#65533;&#65533;&#65533;E&#65533;"&#65533;ZD6&#65533;[&#65533;`&#65533;G&#65533;q&#65533;&#1186;&#65533;&#65533;&#65533;x&#65533;+\&#65533; &#65533;h*&#886;&#65533;/&#65533;&#65533;&#65533;]&#65533;	&#65533;&#65533;=&#65533;&#65533;0x&#65533;K&#65533;&#65533;&#432;&#65533;/
U)&#65533;&#65533;&#65533;&#65533;9&#65533;k&#65533;&&#65533;q&#65533;g&#65533;1W(&#65533;&#65533;Pd&#65533;&#65533;&#65533;N&#65533;&#65533;9h&#65533;uV&#65533;&#65533;&@&#65533;&#65533;&#65533;7 *N&#65533;7b&#546;7&#65533;,&#65533;&#65533;&#960;t0m~&#65533;q&#65533;"a&#65533;&#65533;&#65533;&#65533;3ye&#65533;b&#65533;4&#65533;&#65533;&#65533;a&#65533;c&#65533;&#65533;
l&#65533;&#65533;V&#65533;Ov&#65533;&#1757;&#65533;&#65533;&#65533;3h&#65533;dr&#65533;X(h&#65533;T&#65533;&#65533;dQ&#65533;R&#65533;4&#65533; &#65533;&#266;v&#65533;"/&#1649;&#65533;&#65533;&#65533;k &#65533;8jb&#65533;&#65533;&#65533;&#65533;&#65533;&#65533;e&#65533;&#65533;&#65533;6&#65533;&#65533;*'7`&#65533;&#65533;f&#65533;&#65533;&#65533;&#65533;&#65533;&#521;1D0K_a:`&#65533;&#65533;&#65533;Kp]p&#65533;C&#65533;(&#65533;&#65533;&#65533;&#65533;&#65533;&#65533;o&#9172;&#65533;&#65533;;&#65533;x&#759;&#65533;;&#65533;&#65533;&#65533;&#1365;&#65533;&#65533;&#65533;I&#65533;"&#1203;&#65533;*&#65533;+/xH<#&#65533;&#65533;&#65533;&#65533;&#65533;&#65533;&#65533;&#65533;&#65533;K&#65533;9&#65533;&#65533;9&#65533;&#65533;&#65533;&#65533;,&#65533;&#65533;&#65533;&#65533;+FM4L&#65533;"&#65533;&#65533;XsVa&#65533;Y&#65533;Q&#65533;&#65533;i&#65533;8f&#65533;Te&#65533;)&#65533;:+&#65533;,&#65533;)&#65533;&#65533; &#65533;x&#1668;X&#65533;a&#65533;&#65533;&#65533;&#65533;d&#65533;(8&#65533;&#65533;0&#65533;d&#65533;N&#382;&#65533;&#65533;?s&#65533;Ox&#65533;(PX&#65533;w`]HN&#65533;\&#1550;7t1&#65533;&#65533;r&#65533;}x&#65533;{&#518;I8&#65533;F&#65533;&#65533;&#1029;&#65533;]`he&#65533;&#65533;Y&#65533;&#65533;&#65533;_Bb&#65533;&#65533;&#65533;:&#65533;&#65533;&#65533;e;I{&#65533;&#65533;&#65533;&#65533;_&#65533;&#1064;8&#65533;1&#65533;^&#65533;sQ&#65533;`&#65533;1Y&#65533;`&#65533;&#65533;&#65533;&#65533;?&#65533;&#65533;&#65533;	;&#65533;&#65533;5gG&#65533;&#65533;"D@"5F&#65533;%&#65533;&#65533;Cd&#65533;&#65533;&#65533;&#65533;(J~&#65533;&#65533;&#65533;&#65533;&#65533;W&#65533;&#65533;heY&#65533;&#65533;&#65533;&#65533;Q&#65533;\h&#65533;&#65533;*?p&#65533;&#65533;D&#65533;$JP8.&#65533;&#65533;&#65533;c&#65533;&#65533;#&#65533;&#65533;&#65533;&#65533;Z&#65533;&#65533;&#65533;&&#65533;)&#65533;&#65533;v=&#65533;F+&#65533;&#65533;6Jq&#65533;&#65533;N('&#65533;&#65533;<1&#65533;3V&#1319;~4&#46655;9&#65533;&#65533;	&#65533;&#65533;&#65533;&#65533;5&#65533;'8&#65533;^	#F&#65533;&#65533;&#65533;&#206;)[&#65533;&#65533;&#1585;d&#256;&#65533;&#65533;lX&#65533;Wv&#65533;lz&#65533;&#65533;,Vq&#65533;&#65533;I&#65533;	&#65533;WqR&#65533;&#476257;0i&#65533;6e&#65533;&#65533;)&#855;.^6&#65533;R&#65533;
&#65533;&#65533;&#65533;^&#65533;&#65533;&#65533;5l(*)_%&#65533;g&#65533;U&#65533;7U&#65533;&#65533;QE,&#65533;&#65533;4^&#65533;@yr&#65533;&#65533;1v&#65533;8A&#65533;&#1363;1e&#648;yjJ&#65533;+]&#65533;p3&#65533;&#925;2`N[[&#1518;&#65533;&#65533;~&#65533;&#65533;&#65533;'&#65533;&#65533;Nm&#65533;&#65533;E
V&#65533;);&#65533;b&#65533;&#65533;&#65533;&#65533;^&#804;i&#65533;&#65533;<x}&#65533;&#809;S'k0QX&#65533;c&#65533;*^&#65533;&#65533;&#65533;&#65533;&#65533;&#65533;&#65533;&#65533;&S&&#65533;&#65533;&#65533;^&#65533;&#65533;&#65533;oYd&#65533;R&#65533;|&#65533;&#65533;u0l&#65533;&#65533;!mZX\&#65533;^&#65533;T&#65533;&#65533;&#65533;M+]$g&#65533;&#65533;&#65533;t&#65533;s&#65533;p&#65533;$&#65533;&#65533;&W
&#65533;3&#65533; &#65533;o&#65533;&#1556;n&#65533;!jo&#65533;1&#65533;)&#65533;(&#65533;&#65533;2.&#65533;&#65533;0&#65533;h&#65533;&#65533;&#65533;NU&#65533;&#65533;&#65533;eL2&#65533;&#65533;_'&#65533;&#65533;&#1161;&#65533;&&#65533;&#65533;a2	L,&#65533;x&#65533;&#65533;&:&#65533;(*&#65533;5&#65533;1!|`&#65533;
+&#65533;&#65533;&#65533;|&#65533;&#65533;&#65533;Gb&#65533;&#65533;
C&#65533;&#65533;'&#65533;&#65533;&#65533;&#65533;+S&#65533;0-&#65533;&#65533;
+&#65533;&#65533;bG&#65533;v&#65533;1&#65533;A&#65533;&#65533;&#65533;&#65533;&#65533;&#65533;&#65533;&#1939;&#65533;&#65533;&#65533;F'&#65533;&#65533;b&#65533;&o&#65533;"J'&#65533;mr&#65533;&#65533;<&#65533;	'&#65533;&#65533;&#65533;fAr&#65533;&#65533;&#65533;&#65533;&#343;&#65533;&#65533;&#65533;2+!&#65533;&#65533;0&#65533;&#65533;D&#65533;&#65533;*"q&#65533;&#65533; &#65533;&#65533;,&#65533;&#65533;t&#65533;'S&#65533;&#65533;r&#65533;&#65533;&#65533;Nn8,&#65533;&#802;&#65533;>&#65533;KBTy&#65533;EQp c+_ HE&#65533;&#65533;H&#65533;UlX&#65533;~&#65533;&#65533;&#65533;c&#65533;&#65533;/s@!&#65533;OTtBL;&#65533;&#65533;&#65533;&#65533;&#65533;Ai&#65533;.
5&#535;*_&#65533;&#65533;&#65533;/&#65533;vX?&#65533;!&#65533;]&#65533;(&#65533;dX&#65533;b&#65533;&#65533;&#65533;"<&#65533;&#1542;&#65533;DE&#65533;F/&#65533;)&#65533;&#65533;&#65533;&#65533;u&#65533;&#65533;Jl&#65533;ck&#65533;&#65533;I&#65533;_&#65533;Q;&#65533;&#65533;m&#65533;+&#65533;#&#65533;&&#65533;=&#1477;&#433;&#65533;Uu&#65533;&#65533;;&#65533;&#65533;bU&#65533;QaF&#65533;&#65533;&#65533;&#65533;N&#65533;&#65533; &#65533;&#65533;Wk&#65533;&#65533;r&#65533;&#65533;&#65533;r&#65533;&#65533;[&#65533;&#65533;".&#65533;z LS&#65533;&#65533;&#65533;"&#65533;;&#65533;IbAZ&#65533;R&#65533;&#65533;R&#65533;2&#65533;X&#65533;,&#65533;&#65533;&#65533;&#65533;&#65533;&#65533;e&#65533;&#65533;
	&#65533;6&#65533;&#65533;&#65533;,&#65533;&#65533;\2&#65533; &#65533;&#65533;
.&#65533;&#65533;
xP$&#65533;T&#65533;&#65533;&#65533;p&#65533;&#65533;&#31343;\&#65533;/W&#65533;&#65533;&#65533;&&#65533;&#1345;c&#65533;&#65533;&#65533;&#65533;-A&#585;i&#65533;&#65533;z&#65533;&#65533;I'&#65533;v(&#65533;}&#65533;;'V&#65533;&#65533;;'kn&#489;&#65533;R&#65533;*	-&#65533;&#667;&#65533;XJ&#65533;&#65533;&#65533;&#65533;Q&#65533;S&#65533;KIv&#65533;t'&#65533;&#65533;&#65533;Sr&#65533;21&#65533;&#65533;o&#65533;&#65533;&#65533;{&#65533;FOk&#65533;Q&#65533;R&#65533;&#65533;0&#65533;&#1567;Rp&#65533;b&#65533;&#65533;&#65533;^&#65533;X&#65533;3_&#65533;&#65533;|&#65533;X$c&#65533; &#65533;"&#65533;&#65533;C&#65533;&#65533;V&#65533;&#65533;&#65533;&#65533;u&#65533;0&#65533;;Jh8@&#65533;WQxC'&#65533;Q~&#65533;c^&#65533;0&#65533;q&#65533;&#65533;
&#65533;&#65533;Six&#65533;&#65533;&#65533;&#65533;&#884;C&#65533;&#65533;Ke&#65533;
c&#65533;#&#65533;&#65533;JQ.X37&#65533;b&#65533;&#403;n&#65533;&#65533;L&#65533;WE!;&#65533;&#65533;Y&#65533;&#65533;*&#65533;~&#65533;&#65533;e&#65533;6&#1969;"V&#65533;j/$&#65533;rT&#65533;~&#65533;&&#65533;8E&#65533;^&#65533;&#65533;D&#65533;&#65533;&#65533;&#65533;(&#65533;6Q6x&#65533;c"&#65533;&#65533;x&#65533;&#65533;5&#65533;ll &#65533;&#65533;.&#65533;9H"H[&#65533;&#1500;290&#65533;]&#65533;&#65533;&#65533;&#65533;Y&#65533;m/&#65533;p_&#65533;8Uh&#65533;Y&#65533;&#65533;&#65533;V&#65533;&#65533;=&#65533;G&#65533;&#65533;&#65533;&#65533;,g$&#65533;}`?&#65533;&#65533;&#65533;&#65533;)X&#65533;mt-aE&#65533;&#19674;&#65533;&#65533;&#65533;{&#65533;0&#65533;J'&#65533;4&#65533;&#65533;v&#65533;&#65533;&#284;&#65533;$&#65533;B&#65533;wO&#65533;f&#65533;f4&#65533;&#65533;&#65533;Gy&#65533;&#65533;&#65533;E&#65533;C}&#65533;z0&#65533;8&#65533;tD{:&#65533;&#65533;u&#65533;&#65533;9&#1807;
&#65533;SE(&#65533;&#65533;&#65533;9&#65533;b&#208;'`9&#65533;&#65533;;&#65533;S<a&#65533;P&#65533;&#65533;?&#65533;1xu&#65533;4Tm&#65533;&#65533;p&#65533;\ &#65533;&#65533;&#65533;`&#65533;+&#65533;&#65533;&#170;`&#65533;&#65533;&#65533;Pa7Qh1&#1842;x&#65533;%\!F&#65533;&#65533;6*D&#65533;\H&#65533;+&#65533;Q&#65533;&f&#65533;MI,6&#65533;b&#65533;&#65533;m&#65533;NB&#65533;&#65533;#4]`&#65533;&#65533;&#65533;&#65533;&#65533;4p&#65533;&#65533;P&#353;&#65533;&#65533;&#65533;(&#65533;,31t&#65533;
6x&#65533;W(&#65533;&#65533;*&#65533;&#65533;d&#65533;W&#65533;`&#1286;&#65533;&#65533;&#1186;M&#11270;&#65533;&#65533;qE&#65533;HO&#65533;&#65533;&&#65533;&#65533;A&#65533;`O&#65533;U Q'&#65533;0(&#65533;82Mf&#65533;?o&#65533;&#65533;MlR&#65533;&#65533;IuC&#65533;x&#65533;&#65533;p&#65533; &#65533;,A`H&#65533;&#65533;&#65533;&#65533;Z&#65533;&#65533;&#65533;
&#65533;&#65533;E&#65533;&#65533;&#65533;&#65533;']&#65533;&#65533;&#65533;&C&#65533;	9&#65533;&#65533;&#65533;&#65533;VV&#65533;"]&#65533;2&#65533;-&#65533;/&#65533;d&#65533;$-&#65533;	3&#65533;XA&#65533;%d
$K&#65533;bM&#65533;#&#65533;&#65533;V-&#65533;r&#65533;y"M&#65533;A&#65533;&#65533;&#1857;&#65533;&#1383;&#65533;t&#65533;r8
:&#2016;N&#65533;rRV&#65533;&#65533;&#65533;4&#65533;&#65533;&#65533;I&#65533;&#65533;&#65533;[&#65533;y&#65533;X C&#192;&#332;&#65533; &#65533;5!&#65533;'7&#65533;&#65533;&#65533;&#65533;P&#65533;2V&#65533;&#65533;Dz&#65533;7?*0J'WT&#65533;&#65533;3&#65533;&R&#65533;l&#65533;EJ &#65533;&#65533;[EV^&#65533;&#65533;PEfR&#65533;&#251;&#65533;r&#65533;&#65533;#"&#65533;Ll`a&#65533;&#65533;A!&#65533;P&#65533;>b&#65533;&#65533;{&#65533;UQ&#65533;+&#65533;a4+>&#65533;B'&#65533;&#65533;&#65533;&#65533;&#65533;&#65533;*&#65533;S&#1936;&#65533;&#65533;&#65533;&#25237;&#65533;&#65533;<&#65533;c&#65533;&#65533;+&#65533;s+dQP&#65533;c&#232;&#65533;&#65533;&#65533;&#65533;&#65533;&#65533;&#65533;X&#65533;2&#65533;K&#65533;&#65533;=&#65533;N(d&#65533;&#65533;&#65533;l&#65533;&#65533;(@1&#462;Gr&#65533;&#65533;;&#65533;&#65533;&#65533;7&#65533;l&#65533;&#65533;&#65533;/<&#65533;'&#65533;"F&#65533;wd+ &#65533;&#65533;&#65533;t&#65533;#B&#65533;.&#65533;!y9&#65533;&#65533;Q&#65533;h&#65533;=uH0&#65533;&#65533;&#65533;n_&#65533;&#65533;&#65533;&#65533;&#65533;%&#297;&#65533;&#65533;q&#65533;&#65533;&#65533;O&#65533;&#65533;KsW&#65533;&#65533;&#65533;&#65533;G=
&#65533;&#65533;t]&#65533;&#65533;1&#65533;&#65533;&#65533;&#1028;&HGbQ&#65533;&#65533;,d&#65533;%&#65533;&#65533;&#65533;&#65533;	&#65533;&#65533;&#65533;
&#65533;D&#65533;&#65533;&#65533;&#1514;:&#65533;&#65533;&#65533;&#65533;Hz&#65533;&#65533;&#65533;&#65533;C&#65533;&#65533;&#65533;&#65533;>&#65533;&F&#65533;hu&#65533;c&#65533;&&#65533;i&#65533;&#65533;&#65533;
z&#65533;&#65533;,&#65533;&#65533;&#65533;'&#65533;P&#2020;&#65533;&#65533;@&#65533;V&#65533;&#65533;<&#65533;&#65533;0&#65533;&#65533;	&#65533;&#65533;&#65533;W&#65533;bv&#65533;C&#65533;"T(&#65533;&#65533;,&#65533;p&#65533;~OF5&#65533;&#65533;&#65533;%B&#65533;e&#65533;&#65533;[M&#65533;	Le&#65533;0&#65533;p&#65533;(&#65533;d&#65533;h&#65533;&#65533;Y&#65533;cp$_&#65533;X&#65533;zl&#65533;&#65533;M&#65533;&#65533;HU&#65533;	&#65533;&#65533;/&#65533;_Q&#65533;&#65533;&#65533;w&#65533;)osQ,&#65533;$&#65533;d&#65533;G}"&#65533;FP&#65533;1&#65533;&#65533;3&#65533;mK&#65533;)&#65533;S&#65533;&#65533;&#65533;8&#65533;c&#65533;&#65533;&#65533; &#65533;}&#65533;&#65533;&#65533;&#65533;z&#65533;eaP&#65533;"&#65533;&#65533;&#65533;&#65533;dA9&#65533;0d(H&#1101;tx&#65533;s&#65533;[&#65533;V!&#65533;<L<))-&#65533;&#65533;'&#65533;&#65533;t&#65533;&#65533;E&#65533;&#65533;s&#65533;&#65533;&#65533;O&#65533;&#65533;h&#65533;M&#65533;&#65533;?~s&#65533;&#65533;\B&#65533;c&#65533;3&#65533;&#65533;U&#65533;&#65533;#d&#65533;r&#65533;&#65533;&#65533;
,&#65533;&#65533;&#65533;z @0&#65533;$&#65533;&#65533; &#65533;&#65533; &#65533;O&#65533;i&#65533;&#65533;&#65533;x&#615;=&#65533;&#1235;l
+l&#65533;&#65533;&#65533;&#65533;&#65533;!\{&#65533;N&#65533;&#65533;j&#65533;&#65533;&#935;&#65533;jQ&#65533;&#65533;&#65533;N&#65533;l&#65533;&#65533;t&#65533;&#65533;&#65533;F!&#65533;0&#65533;1&#65533;&#65533;&#65533;0)Y	&#761;69&#639;yDp&#65533;\&#65533;I&#65533;JL&#65533;S
&#65533;&#65533;&#65533;&#65533;+&#770;,&#1289;&#580;/`&#65533;&#65533;Eo&#65533;&#179;&#65533;&#65533;&#65533;EB&#65533;&#65533;&#65533;xM&#65533;y&#65533;&#65533;]e@&#65533;%C&#1473;&#65533;&#65533;D&#65533;T	yD R;&#65533;@&#65533;&#65533;e]&#65533;&#42819;&#65533;&#65533;&#1869;Gh&#65533;&#65533;0&#65533;a&#65533;&#65533;&#769;.&#65533;B&#65533;&#65533;\4&#65533;x&#65533;&#65533;i&#1041;w&#65533;&#65533;U&#65533;&#65533;Y&#65533;AmJL&#65533;WZ&#65533;W&#65533;9t&#65533;n&#65533;B^&#65533;O&#65533;&#65533;&#1029;&#65533;XD,(&#65533;txI(0&#65533;&#65533;J&#65533;&#65533;B9s&#65533;&#65533;&#65533;$H&#65533;I&#65533;&&#65533;&#65533;'f&#1155;C&#65533;Sh&#65533;&#1528;A(&#65533;&#65533;&&#65533;"&#65533;&#65533;8&#65533;&#65533;&#65533;&#65533;&#65533;&#65533;&#65533;5b
&#65533;p&#65533;&#65533;&#65533;&#65533;*&#65533;&#65533;&#65533;&#65533;H&#65533;N&#1732;R/$&#65533; &#65533;&#65533;
<@&#911;&#65533;@&#65533;I&#65533;a&#65533;&#65533;I&#65533;Q&#65533;=~&#65533;A&#65533;8||&#65533;&#65533;&#65533;&#65533;j&#65533;jO|&#65533;&#65533;&#65533;&#65533;IJ&#65533;&#65533;&#65533;
&#65533;&#65533;&#65533;&#65533;(&#65533;&#65533;&#65533;&#65533;x|
&#65533;T&#65533;&#65533;| H1&#65533;&#65533;:&#65533;&#65533;&#65533;&#34585;&#65533;&#65533;<OE<IDXp\&#65533;0X&#65533;&#65533;&#65533;&#65533;K@&#1324;&#65533;C9&#65533;&#1001;&#65533;&#65533;XF&#457;+4K&#65533;&#65533;/&#65533;B&#65533;&#65533;A&#65533;&#1802;u&#65533;&#65533;$TG&#65533;Q&#65533;J-Eh|&#65533;5K9!&#65533;&#65533;&#65533;&#65533;Ai&#65533;&#65533;&#65533;&#65533;^|&#1107;&#65533;&#65533;&#65533;)&#65533;G&#65533;p&#65533;8&#65533;]&#65533;T&#65533;xB[&#65533;ex&#65533;&#65533;^~&#65533;<&#65533;&#65533;&#65533;J&#65533;&#65533;f&#65533;&#65533;1h&#65533;q|&#65533;`&#65533;A+\&#65533;rx&#65533;Y&#1866;QP$&#65533;&#65533;c&#65533;a6&#65533;&#65533;&#65533;U(2&#65533;&#65533;<&#500;&#65533;q#&#65533;&#65533;9&#65533;&#65533;Y&#65533;&#65533;&#257;&#65533;"(L&#65533;-$&#65533;&#65533;&#65533;0&#65533;B&#65533;&#65533;"X&#65533;6$&#65533;&#65533; &#65533;&#65533;&#65533;2&#65533;&#65533;&#65533;&#65533;&#65533;&#65533;B&#65533;&#65533;Ti&#65533;Pq&#679;&#65533;&#65533;&#65533;!Wh&#65533;&#65533;j&#65533;}$C&#65533;&#65533;&#65533;}D.&#65533;&#65533;&#65533;E&#65533;&#65533;&#65533;Y&#65533;&#65533;#&#65533;&#65533;T&#65533;l&#65533;&#65533;	&#65533;&#65533;.&#65533;&#65533;=f&#65533;&#65533;\&#65533;&#65533;&#65533;	x&#65533;{&#65533;RpK&#65533;L&#65533;&#65533;[&#1248;&#65533;&#65533;&#65533;G&#65533;&#65533;&#65533;0&#65533;Bj&#65533;D&#65533; &#65533;&#65533;r&#65533;&#65533;&#65533;I &#65533;&#65533;&#65533;&#65533;N
&#65533;B<uDuXTE(&#65533;&#65533;&#65533;&#65533;p&#65533;0&#65533;&#484;&#65533;&#65533;&#65533;&#65533;&#65533;O&#65533;&#65533;A!&#455;&#65533;J&#65533;D&#65533;&#65533;H&#65533;&#65533;d&#65533;&#65533;&#65533;hES&#65533;&#65533;z&#65533;r&#65533;b&#65533;&#65533;X(&#65533;&#65533;&#65533;j&#65533;WL&#65533;PUI&#65533;ePFS&#65533;&#65533;[&#65533;xBT4&#65533;W&#65533;FYe&#65533;&#65533;.x&#65533;Zb&#65533;]SR&#65533;z&#65533;&#65533;&#65533;$Zl&#65533;Fl&#65533;q$"&#65533;&#1105;m&#65533;T&#65533;A&#524;&#65533;0x&#65533;sh&#65533;s&#65533;&#1777;$&#65533;ex&#65533;hjP2 &#65533;&#65533;:&#26689;&#65533;h.Np&#65533;&#65533;?6J&#65533;)&#65533;&#65533;9&#65533;r&#65533;\&#65533;&#65533;&#65533;&#65533;#&#65533;&#65533;&#65533;&#65533;W(&#65533;&#65533;MA&#65533;hFB&#65533;m(&#65533;&#65533;d&#65533;2 'h}&#65533;|l@&#65533;&#65533;&#65533;&#65533;c&#65533;&#65533;P&#65533;&#65533;&#65533;T&#65533;mgn&#65533;\&#65533;&#65533;&#65533;&#65533;&#65533;Y&#158;9&&#65533;&#548;[&#65533;&#65533;&#65533;t&#65533;_&#24359;&#65533;a@&#65533;&#65533;&#65533;&#65533;TN&#65533;`&#65533;P&#65533;&#65533;LH&#65533;H&#65533;&#65533;x&#987;$&#65533;1d&#65533;!r&#65533;e&#65533;Z&#65533;&#65533;&#65533;A&#65533;Q&#65533;uL&#65533; &#65533;2i&#1812;&#65533;&#65533;&#65533;&#65533;&#65533;&#65533;lE&#65533;&#65533;&#65533;.&#65533;&#65533;&#65533;,&#65533;C <&#65533;&#65533;P&#65533;&#65533;&#65533;&#65533;*BhP&#65533;&#65533;&#65533;0&#65533;B&#65533;&#65533;&#65533;F&#65533;)X&#65533;\X&#65533;%K)&#65533;'&#65533;&#65533;&#65533;~X&#65533;#U+&#65533;+&#65533;&#65533;Ij(&#65533;+&#65533;K&#65533;A&#65533;&#65533;&#65533;,X&#65533;&#65533;&#65533;+&#65533;&#65533;&#65533;&#51708;l&#65533;Y&#65533;Z&#65533;A&#65533;P+&#65533;C;X-&R&#65533;&#65533;&#65533;f&#1577;1(&#65533;&#65533;&#65533;q<&#65533;&#65533;C0P]&#65533;&#65533;&#65533;2&#65533;ee~GeHA&#65533;8&#65533;&#65533;&#65533;&#65533;G&#65533;;DHTVD&#65533;&#65533;&#65533;i&#65533;1HY&#65533;OxH\&#65533;8&#65533;&#233;&#65533;&#65533;&#65533;61)&#65533;&#65533;&#65533;&#65533;&#65533;I[&#65533;fMjc&#65533;}A&#65533;B&#65533;&#65533;&#65533;H<l&#65533;&&#65533;\h&#65533;&#65533;`'&#65533;&#65533;E&#283;&#65533;&#65533;`$R&#65533;&#65533;&#65533;vN&#65533;D&#65533;B&#65533;&#65533;&#65533;4'm&#65533;&#65533;&#65533;m&#65533;&#65533;	&#65533;&#65533;.&#65533;'0&#65533;&#65533;&#65533;=&#65533;c&#65533;&#65533;&#65533;&#65533;4&#65533;&#65533; GCN&#65533;x&#65533;&#65533;&#65533;G&#65533;&#65533;k&#65533;&#65533;B&#65533;&#833;&#65533;&#65533;WJ&#65533;&#1249;&#65533;&#65533;&#65533;&#65533;4$&#65533;j&#65533;&#65533;	
K&#65533;Dh&#65533;&#65533;&#65533;&#65533;&#65533;&#65533;&#65533;&#65533;&#65533;.&#65533;H&#65533;&#65533;&#65533;J[Ob&#1233;*&#65533;+&#65533;&#65533;&#65533;+P&#65533;G&#65533;/&#65533;$O&#327;&#65533;(Tn&#65533;&#65533;N &#65533;O`E4&#65533;&#65533;UE&#65533;P&#65533;&#65533;"6&#65533;/`&#65533;&#65533;&#844;&#65533;B&#65533;&#65533;U^P\V&#65533;[&#65533;J,&#65533;&#65533;9&#65533;&#65533;&#619;a&#65533;+&#65533;&#65533;&#65533;C&#65533;:&#65533;&#65533;&#65533;C0&#65533;Y&#65533;H&#65533;+&#65533;&#65533;&#65533;&#65533;,&#65533;M&#65533;J&#65533;&#65533;&#1404;&#65533;&#65533;]&#65533;&#1281;&#65533;h&#65533;&#65533;az&#65533;&#65533;&#65533;qZ&#876;&#65533;(&#65533;S&#65533;Y"&#65533;1l&#65533;O&#65533;U&#65533;tQ&#65533;&#65533;0y&#65533;&#65533;l&#65533;&#65533;!&#65533;.&#65533;"&#65533;1&#65533;&#167;X&#1567;&#65533;&#137;&#65533;1&#65533;I&#65533;&#65533;$&#65533;z&#65533;&#65533;&#65533;&#65533;
&#65533;&#65533;&&#65533;&#65533;p&#65533;&#65533;8&#65533;&#65533;&#65533;E&#65533;&#187;&#65533;&#65533;`&#65533;c &#65533;&#65533;&#65533;&#65533;&#65533;&#65533;E+&#65533;lD&#65533;&#65533;TUR+&#65533;&#65533;&#65533;&#65533;&#65533;+&#65533;PN&#65533;&#65533;&#65533;&#65533;&#65533;&#1443;&#65533;&#65533;&#65533;&#65533;&#65533;&#65533;/&#65533;&#65533;$b&#65533;eZ&#65533;&#65533;&#65533;Qt&#166;d&#65533;&&#65533;&#1235;`H &#65533;&#65533;&#65533;D&#65533;&#65533;?&#65533;&#65533;|&#65533;&#65533;&#65533;x&#65533;K&#65533;`&#65533;\&#65533;&#65533;&#65533;&#65533;5W[I&#1321;D&#65533;&&#65533;W&#65533;t9#&#65533;A&#65533;&#65533;&#65533;OH&#65533;QT+&#65533;(&#18993;&#65533;&#65533;GP&#65533;&#65533;,&#65533;&#65533;m@&#65533;q&#65533;&#65533;&#65533;&#65533;&#65533;&#65533;td,&#65533;&#65533;U&#65533;&#1253;&#65533;&#65533;&#65533;K&#65533;&#65533;&#65533;F&#65533;TT&#65533;0&#65533;&#65533;X&#65533;A,(;E&#65533;t&#65533;&#65533;M&#65533;&#65533;&#65533;&#65533;Z&#65533;i&#65533;PV9E&#65533;U&#65533;lZ(&#65533;&#65533;:p&#65533;&#65533;S&#65533;&#65533;&#1812;&#65533;&#65533;D&#65533;&#65533;&#65533;&#65533;i&#65533;/p&#65533;&#65533;"r&#65533;q&#65533;&&#65533;&#65533;w &#65533;G&#65533;&#65533;W&#65533;&#65533;	C!reH&#65533;&#65533;A&#65533;%{&#660;&#65533;&#65533;&#65533;$&#65533;&#65533;>&#65533;X&#65533;&#65533;jL(l-aRq%&#65533;&#65533;&#65533;&#65533;g1S&#1780;&#65533;&#65533;&#65533;&#65533;Y&#65533;&#65533;sb&#65533;&#65533;h&#65533;P&#65533;&#65533;d&#65533;CZO&#65533;&#65533;&#903;&#177;&#65533;TI&#65533;&#65533;	&#65533;;&#65533;R&#65533;F/-s}z&#65533;&#65533;&#65533;&#65533;&#547;&#65533;&#65533;&#65533;&#65533;&#65533;t&#65533;M&#65533;y&#65533;&#65533;&#65533;&#65533;A&#65533;&#1044;&#65533;&#65533; AT&#65533;&#65533;I&#65533;&#65533;~&#65533;&#1825; &#65533;C&#65533;&#65533;K&#65533;&#65533;(&#65533;&#65533;$&#65533;"0O&#650;@&#65533;&#65533;OM&#65533;aI&#65533;	&#65533;&#65533;&#65533;LI(<&#65533;$9&#65533;&#65533;&#65533;&#65533;&#65533;&#65533;O&#65533;&#65533;&#65533;&#65533;&#65533;&#65533;&#65533;A&#65533;&#65533;P&q&#65533;&#65533;^&#65533;m@&#65533;`&#65533;Q&#65533;&#65533;F&#65533;&#65533;A&#65533;&#65533;&#65533;&#65533;p&#65533;&#65533;BaE&#65533;&#65533;&#65533;&#65533;A&#65533;n&#65533;&#65533;,<&#65533;&#65533;5&#65533;& &#65533;tBS&#65533;&#65533;&#65533;&#65533;&#65533;
\&#65533;&#65533;&#65533;CQG&#65533;&#65533;.&#65533;1t&#65533;&#65533;&#65533;O&#65533;d&#65533;&#65533;&#65533;&#65533;y&#65533;!&#65533;&#65533;.t&#65533;&#65533;&#65533;:&#65533;<&#1930;&#65533;BL&#65533;&#65533;&#65533;^&#65533;X&#65533;+&#65533;&#65533;&#65533;z&#65533;&#65533;&#1612;+&#65533;umxFex)&#65533;J,V&#65533;&#65533;2&#65533;6&#515;<&#65533;&#65533;&#65533;&#65533;&#65533;W+&#65533;&#65533;+&#53752;&#65533;&#65533;&#65533;&#65533;$86d&#65533;&#65533;0|&#65533;&#65533;pO(&#65533;3`~&#65533;Srz&#65533;&#65533;m'&#65533;&#65533;&#523;&#65533;&#65533;6&#65533;G!&#65533;&#65533;@J&#65533;&#65533;ts&#65533;IN&#65533;&#65533;v&#65533;`&#65533;&#1059;&#65533;-@&#65533;&#65533;&#48878;@dKQE&#65533;Z&#65533; 7&#65533;'&#65533;Ku&#65533;D&#65533;&#65533;&#65533;G&#65533;3@&#65533;/&#65533;&#65533;|d$&#65533;&#65533;o!!Wu?&#65533;&#65533;&#65533;&#1023;&#65533;r&#65533;3,&#65533;&#65533;|&#1033;&#65533;=&#65533;*&#65533;&#970;&#65533;&#65533;&#65533;ts&#65533;&#65533;&#65533;&#65533;U&#331;)&#65533;A&#65533;&#65533;A&#65533;0&#276;&#65533;&#65533;&#65533;OT&#65533;4&#65533;&#65533;&#65533;x&#65533;&#65533;&#65533;Q"+&#65533;B[M&#65533;&#65533;&#65533;&#65533;&#65533;C&#65533;l`&#65533;C((&#65533;m&#65533;&#65533;:&#65533;&#65533;@&#65533;X&#513;/ [&#65533;&#65533;'&#65533; _;Py&#65533;&#65533;&#65533;&#65533;&#65533;'&#65533;Q&#65533;mh&#65533;&#65533;&#65533;t&#65533;~	e&#65533;b&#65533;&#65533;B+&#65533;9&#65533;&#65533;&#1761;&#65533;&#65533; &#65533;g&#1094;&#65533;v&#886;&#65533;'&#65533;&#65533;]&#65533;dT&#65533;&#706;&#65533;&#65533;Sh&#65533;sT&#65533;&#65533;:$&#65533;*&#65533;S&#65533;a&#65533;&#65533;&#65533;&#65533;&X&#65533;&#65533;&#65533;&#1642;&#65533;+&#65533;B9D&#65533;/H&#65533;&#65533;G&#65533;&#65533;j&#65533;as&#65533;&#65533;T,-k8y&#65533;#&#65533;B&#1844;&#65533;-&#65533;&#65533;&#65533;&#65533;G6&#65533;B5y&#65533;m]&#65533;q&#65533;&#65533;7v&#65533;&#65533;&#65533;&#65533;g&#65533;&z'&#65533;&#130;&#65533;tB&#65533;n[&#65533;&#65533;l&#65533; &#65533;S{Z &#65533;h:&#65533;f:0a&#65533;&#65533;HQ`&#65533;~H!&#65533;:'&#65533;&#65533;&#65533;E7&#1826;&#65533;&#65533;&#65533;G&#65533;&#65533;&#65533;&#65533;&#65533;`U&#65533;&#65533;&#65533;`&#65533;&#65533;&#65533;&#65533;`&#65533;D,&#65533;r&#65533;7|&#65533;&#65533;d0&#65533;&#65533;B'<&#65533;&#65533;&#65533;&#65533;Yh&#65533;(&#65533;^{|#&#65533;&#65533;&#65533;e=&#65533;&#65533;&#65533;&#65533;+&#65533;&#65533;v&#65533;&#65533;&#65533;g&#65533;&#65533;B&#65533;&#65533;^9O&#65533;&#65533;)&#65533;D\&#65533;C&#65533;&#65533;&#65533;d<P&#65533;&#65533;nL&#65533;
&#65533;]&#65533;,&#65533;E D&#65533;&#65533;&#65533;&#65533;,I&#65533;Yd&#65533;<`&#65533;w&#65533;&@&#65533;&#65533;&#65533;!&#65533;&#65533;d&#65533;H&#65533;&#65533;R&#65533;&#65533;4_&#65533;&#65533;&#65533;n&#65533;&*Q&#65533;x&#65533;B%&#859;&#65533;Q&#65533;K&#65533;.R&#65533;@&#65533;"&#65533;Y&#65533;&#65533;&#65533;&#65533;&#65533;+&#65533;HI&#65533;&#65533;&#65533;Y&#65533;T&#65533;i&e&#65533;&#65533;/C&#65533;K&#65533;&#65533;&&#65533;/&#65533;Ht&#65533;f&#65533;P&#65533;&#65533;&#65533;!&#23191;+;r&#65533;&#289;&#65533;&#65533;&#65533;P&#65533;\&#65533;&#65533;&#65533;&#65533;&#65533;1b&#260;&#65533;&#65533;G&#65533;6j&#65533;^eD&#65533;&#65533;u&#65533;&#3699;o&#65533;&#65533;&#65533;&#1968;e#&#65533;&#65533;.b&#648;V&#65533;&#65533;v&#65533;&#65533;5&#65533;{&#65533;qb&#580;&#65533;&#65533;&#65533;&#65533;
&#65533;&#65533;ea&#65533;&#65533;E&#65533;'&#65533;c&#65533;^&#65533;&#65533;&#65533;&#65533;u&#65533;&#65533;0&#65533;bE&#65533;&#65533;=&#65533;&#65533;p&#65533;<4&#65533;&#65533;{&#65533;&#65533;=|&#65533; b&#65533;&#65533;^&#65533;|&#65533;&#727;8v<&#65533;z&#65533;U&#65533;Ns.\&#657;3&#65533;&#65533;&#746;<q&#65533;&#65533;&#65533;&#65533;'O&#65533;l&#65533;A+&#65533;&#65533;&#65533;&#65533;xy3g&#65533;&#65533;4&#65533;:&#65533;z&#459;M0&#65533;&#65533;&#65533;9 &#65533;C&#65533;M&#65533;KCU&#65533;+&#65533;W&#65533;&#571;7&#65533;&#65533;&#65533;:N^z&#65533;
*&#65533;&#65533;W&#65533;p&#65533;8.e0&#65533;&#65533;B&#65533;W&#65533;&#65533;86TC&#65533;`&#65533;a%&#65533;.&#65533;&#65533;a&#65533;&#65533;*&#65533;x&#65533;a1&#65533;*&#65533;p&#65533;_&#65533;1&#65533;8&#65533;P&#65533;
8`	&#65533;; &#65533;&#65533;Y&#65533;Y&#65533;4&#65533;&#65533;&#65533;(&#65533;F2&#65533;&#65533;9F1c:&#65533;\&#65533;&#65533;&#205;&#1256;&#65533;]&#65533;&#1639;&#65533;>&#65533;&#65533;6&#65533;&#65533;"
O&#65533;q'&#65533;Y Z1&#65533;.&#65533; &#65533;c<&#65533;pQ/&#65533;&#65533;v&#65533;1%&#65533;T&#65533;&#65533;(&#65533;ee&#65533;&#65533;&#65533;#
&#65533;<&#65533;HE/X&#1108;&#65533;S?bI%V&#65533;&#65533;&#65533;&#65533;`&#65533;I&#336;@&#65533;&#65533;5Z&#65533;X4$&#65533;&#65533;5&#1832;&#65533;;&#65533;x6F&#65533;&#65533;<0&#65533;&#65533;&#65533;&#65533;@e+WB&#65533;$]&#65533;I,&#65533;b5/7&#65533;&#65533;"&#65533;5&#65533;k&#65533;&#65533;&#65533;&#65533;K&#65533;l&#65533;&#65533;&#65533;PpL&#65533;sg&#65533;&#1889;2&#65533;&#65533;&#65533;&#65533;&#65533;a&#65533;&#65533;,Ofl&#65533;5&#65533;f&#65533;&#65533;]s&#65533;&#65533;@M5&#65533;\&#65533;-6>&#65533;&#65533;L&#65533;@7&#65533;p3&#900;&#65533;x&#65533;&,uN&#65533;4&#65533;&#65533;:O&#65533;&#65533;:,&#65533;|&#65533;a)&#65533;=*&#65533;$A&#65533;&#65533;&#65533;&#65533;&#65533;&#65533;&#65533;n=\&#1702;9d&#65533;jU&#65533;f%&#65533;*5&#65533;;n&#65533;e&#65533;t&#65533;&#65533;/&#65533;55L:&#65533;&#65533;uDP=&#65533;T&#65533;&#65533;FY&#65533;(8T&#65533;&#65533;&#65533;&#26912;&#65533;X&#65533;I&#65533;]r&#65533;NRb&#65533;D_&#65533;&#1165;&#65533;&#65533;`&#65533;&#65533;\BQ&#65533;&#65533;dyR*<&#65533;B99&#65533;4&#65533;pw&#65533;R&O&#65533;H&#65533;&#65533;Vz&#37204;&#65533;t&#65533;&#65533;Y&#65533;&#65533;O~ &#65533;PC&#65533;Q&#65533;&#65533;7m&#65533;
&#65533;&#65533;q&#65533;&#65533;&#65533;[i&#1028;&#65533;C&#65533;@z&#65533;&#65533;4~)&#65533;&#65533;U&#65533;&#65533;%IeG`&#65533;4I&#65533;>&#65533;&#65533;&#65533;u&#65533;!L&#65533;&#65533;&#65533; &#65533;vk&#65533;&#65533;&#65533;&#65533;&#65533;&#65533;k&#65533;C&#65533;&#65533;&#65533;&#65533;&#65533;&#65533;^Ue[&#65533;jE+:&#65533;(&#65533;`&#65533; &#65533;'&#278;&#65533;&#1473;&#65533;T`#N&#65533;w&#65533;`y9&#65533;&#65533;9&#65533;K5&#65533;&#65533;`bv&#65533;&#508;&#65533;_&#456;&#65533;z&#65533;&#65533;
&#65533;&#65533;t&#65533;a&#65533;&#65533;&#65533;&#65533;c4f&#65533;@q&#65533;r&#65533;&#65533;c&#65533;qlXf&#65533;&#65533;&#65533;&eH&#65533;p0&#65533;&#274;}`3&#65533;&#65533;&#65533; &#65533;&#65533;u&#65533;}K&#65533;uX&#65533;4p!9VhB&#65533;&#65533;&#65533;.M\fh&#65533;&#65533;&#65533;&#65533;&#65533;&#65533;air]&#65533;&#65533;	9&#65533;<L&#65533;&#65533;S&#65533;&#65533;Ak&#65533;(PDp&#65533;	U\&#65533;3&#65533;1&#65533;&#65533;P'&#65533;&#65533;C&#65533;&#65533;,#&#65533;&#65533;^0&#65533;O'f&#65533;W&#65533;'ip&#65533;0^&#65533;&#65533;&#65533;&#65533;D&#472;+Z&#65533;X&#65533;"q&#65533;&#42005;&&#65533;&#65533;&#65533;Ea&#65533;"&#65533;&#65533;l&#65533;.&#65533;`J&#65533;H&#65533;V&#65533;%
&#65533;1&#65533;13J&#65533;)&#65533; &#65533;&#65533;n&#65533;&#65533;i&#65533;&#65533;&#65533;&#65533;{X&#65533;]`&#65533;r%&#65533;0&#65533;&#65533;&#65533;%&#65533;&#65533;0|&#6113;&#65533;&#65533;%I&#65533;.&#65533;ahbE	g&#65533;0(]&#65533;&#65533;&#65533;P&#65533;H&#65533;*&#65533;&#65533;&#65533; &#65533;BhE&#65533;8&#65533;&#65533;&#65533;&T4K%m&#65533;&#65533;: &#65533;&#65533;X&#65533;+[UYV&#65533;&#65533;y&#65533;2rBuZ&#65533;&#65533;-&#65533;,Pr&#65533;&#65533;A&#65533;&#65533;	&#65533;&#65533;jyI&#65533;8H&#65533;&#65533;&#65533;&#65533;z1&#65533;D&#65533;.c&#65533;Eu&#65533;&#65533;0&#65533;&#65533;&#65533;&#65533;w&#65533;&#65533;N&#65533;"&#65533;&#65533;9&#65533;X*F&#65533;c&#65533;%B&#65533;&#65533; q&#65533;q &#65533;5 &#65533;&#65533;	HF&#65533;&#65533; e*Zf&#65533;&#65533;&#256;&#65533;&#65533;&#65533;r&#65533;&#65533;&#65533;&#65533;&#65533;M&#65533;&#65533;bF&#65533;.&#65533;&#65533;&#65533;a{H &#65533;i&#1969;x6&#65533;7&#65533;GA&#65533;#G&#65533;&#65533;M&#65533;&#65533;&#65533;&#65533;&#65533;E,b&#65533;&#65533;&#561;&#65533;&#65533;&#65533;|&#65533;&#65533;&#65533;V&#1897;A&#65533;&#65533;&#65533;&#65533;&#65533;8`&#65533;t`aY&#1537;oT&#65533;0&#65533;&#1296;&#65533;5&#65533;b&#65533;&#65533;CG&#65533;&#65533;&#65533;aC#&#65533;D&#65533;6L&#65533;*&#65533;&#65533;0&#65533;+$"/p
&#65533;[&#65533;+J&#65533;9l&#65533;&#65533;8&#65533;z&#65533;'&#65533;7&#65533;HGX&#32906;&#65533;b-N&#65533;w&#65533;0':E&#1377;&#65533;&#65533;aw&#65533; &#65533;BS&#715;&#65533;&#65533;9&#65533;)&#65533;&#65533; P&#65533;&#65533;&#65533;(&#65533;&#65533;&#208;&#65533;G&#65533;&#65533;}&#65533;D&#65533;:&#65533;+(&#65533;*I}&#65533;/&#65533;@&#65533;/&#65533;&#65533;val&#541;Z&#65533;&#316;&#65533;"-&#754;K&#65533;&#65533;G&#65533;&#65533;&#65533;&#65533;&#65533;&#65533;&#65533;&#65533;&#65533;0&#65533;&#65533;z&#65533;,&#65533;&#65533;&#65533;&#65533;&#65533;&#65533;Xb&#65533;&#65533;&#65533;@:&#65533;B5&#65533;&#65533;B*&#65533;T&#65533;G6&#65533;a&#65533;&#65533;&#65533;c&#65533;UD&#65533;,&#65533;&#65533;M&#65533;2&#8124;![&#65533;u&#65533;&#65533;&#65533;&#698;&#65533;<l&#65533;#&#65533;&#65533;&#65533;S&#65533;#&#65533;Y"&#534;HW&#1692;l7&#65533;Y&#65533;pnS&#65533;`q&#65533;&#65533;&#65533;{'r&#143;&#65533;&#65533;t`c&#1413;8DV&#65533;&#65533;C&#65533;&#65533;4
&#65533;&#65533;&#65533;&#65533;&#65533;&#65533;D@&#65533;I"&#65533;2S&#65533;5*&#65533;Ak&#65533;e&#65533;a&#65533;6&#65533;&#65533;$Yl&#65533;&#65533;&#65533;&#65533;&#65533;		cG&#158;&#65533;71&#65533;`&#65533;&#65533;@0&#65533;&#65533;q&#65533;0&#65533;M>r&#65533;&#65533;[&#65533;X&#65533;\&#65533;&#289;G&#65533;&#65533;PA&#65533;&#65533;&#1802;&#65533;BI&#65533;&#65533;&#65533;:&#1425;&#65533;EmG
rW&#65533;&#65533;&#65533;&#65533; &#65533;$&#65533;D&#65533;.`
\&#65533;&#65533;yfW&#65533;&#65533;O&#65533;8&#65533;&#65533;f&#65533;&#65533;`&#65533;&#65533;M9&#65533;&#679;Gl&#65533;&#65533;&#65533;&#1968;{&#65533;&#65533;4&#372;Y*&#65533;&#65533;w)&#65533;X#5[	',Sc&#65533;&#65533;HH&#65533;&#65533;:&#1831;X&#65533;(>8&#59786;&#65533;p&#65533;V&#65533;&#65533;|&#464;&#65533;&#65533;&#65533;&#65533;,8&#65533;&#65533;Ho1`
<&#65533;) |Z&#65533;&#65533;&#65533;#&#65533;I&#65533;&#65533;&#65533;&#65533;&#65533;&#65533;&#65533;&#65533;E9&#65533;&#65533;&#65533;7G;&#65533;&#65533;&#65533;&#65533;S	&#65533;f&#65533;&#65533;&#65533;4&#65533;&#65533;0^!&#65533;&#65533;PG&#65533;T&#65533;b&#65533;&#65533;&#65533;**[&#1608;&#65533;U9&#65533;&#65533;&#65533;&#65533;8&#65533;&#65533;:WG&#65533;&#65533;d&#65533;&#65533;&#616;&#65533;&#65533;"&#65533;&#65533;&#65533;&#65533;#,p&#65533;Jx&#65533;l&#65533;p&#65533;Lo&#65533;t&#65533;&#65533;&#65533;&(&#65533;j&#65533;&#65533;&#65533;B&#65533;H&#65533;;&#65533;&#65533;&#1681;e|&#236;&#65533;<|X^&#65533;&#65533;&#65533;0`C&#65533;&#65533;&#65533;&#65533;&#65533;&#65533;&#65533;-+[&#65533;)&#65533;\4b&#65533;B&#65533;C2&#65533;^Qu&#65533;;&#65533;8n&#65533;&#65533;FU&#65533;&#65533;&#65533;&#65533;0&#65533;{^.(w&#65533;w\P&#65533;\_&#65533;rE
*^&#6734;&#65533;&#65533;n#&#1920; uUH&#65533;
T&#65533;MXG6D"&#65533;&#65533;U&#65533;&#65533;	&#65533;S&#136;&#65533; &#65533;&#65533;O&#65533;&#65533;&#65533;dp*b&#65533; Jn4&#65533;&#65533;`&#65533;&#267;z&#65533;%}8a.&#65533;'1&&#65533;T&#65533;
&#65533;&#65533; &#65533;e&#65533;&#65533;&#65533;$$&#65533;C &#65533;<&#65533;Q&#65533;&#513;|&#65533;a&#65533;k &#65533;&#65533; U&#65533;z&#65533;&#65533;F&#65533;&#65533;Y&#65533;&#65533;!AZ8&#65533;&#65533;`Y&#65533;&#65533;@&#65533;&#65533;fPuzJ&#65533;&#65533;("%&#65533;j
&#65533;.C&#65533;h&#65533; &#65533;&#65533;&#65533;&#65533;BL&#65533;&#65533;6&#65533;&#65533;:k&#65533;&#65533;i&#65533;&#65533;(&#65533;,]N&#65533;+&#65533;&#65533;tAt&#65533;&#65533;&#65533;C&#65533;&#65533;&#65533;&#65533;v&#65533;&#65533;&#65533;&#65533;D&#65533;=&#65533;|&#65533;7tS&#25258;&#65533;&#65533;> j&#65533;&#65533;2&#65533;	&#65533;h&#65533;^&#510;&#65533;	&#65533;&#65533;V&#65533;&#65533;&#65533;&#65533;&#65533;&#2062;&&#65533;P&#65533;&#65533;&#65533;"&#1187;:&#65533;&#65533;&#65533;8Aq:&#65533;C&#65533;&#65533;o&#65533;C I&&#65533;&#65533;&#65533;\k&#65533;#;t$&#65533;&#65533;&#65533;*&#65533;&#65533;&#65533;
h&#65533;A&#65533;L&#65533;>&#65533;-g&#65533;#
&#65533;DJ&#40486;&#65533;&#65533;f&#65533;&#65533;#&#65533;&#65533;&#65533;A&#65533;&#887;^A&#65533;&#65533;&#65533;Bq&#65533;q&#65533;&#65533;&#1904;+&#1570;V&#65533;&#65533;&#65533;&#65533;&#65533;#&#65533;&#65533;&#65533;}&#65533;&#65533;z&#65533;&#65533;&#65533;&#65533;&#65533;&#65533; &#65533;N&#65533;;&#65533;&#65533;	&#65533;&#65533;FzP&#65533;9&#65533;

&#65533;$&#65533;&#65533;!8&#65533;Z&#65533;5&#65533;D$&#65533;&#65533;TB&#65533;&#1953;T&#65533;Q&#65533;'&#65533;g&#65533;&#65533;&#65533;$&#65533;&#65533;V&#65533;K&#65533;Cn&#65533;&#65533;&#1443;!&#65533;&#65533;gRbJ\&#65533;}&#65533;&v&#65533;&#65533;&#65533;&#65533;&#65533;AS&#65533;g&#65533;&#65533;&#65533;&#65533;&#65533;&#65533;N8&#65533;&#65533;N/^&#65533;&#65533;@F&#65533;%-:P_&#65533;&#65533;#&#65533;H&#65533;&#65533;&#65533;B-&#65533;&#65533;
YcuD#Tk&#65533;f0&#65533;&#65533;&#65533;b&#65533;&#65533;4&&#65533;&#65533;&#65533;H&#65533;&#65533;&#65533;/&#65533;O&#1952;YB&#65533;&#65533;&#65533;&#65533;&#65533;R&#65533;&#65533;&#65533;&#65533;&#65533;&#65533;]N~&#65533;6fc&#65533;Be&#65533;hB&#65533;7J`7> &#65533;(6? b &#65533;+&#65533;r&#65533;&#65533;hf2m2M&#65533;N #&#65533;y&#65533;&#65533;Bj&#65533;&#65533;&#65533;Q=:!&#65533;Qa&#65533;&#65533;&#65533;&#65533;&#65533;(&#65533;&#65533;&#65533;@&#65533;&#65533;&#65533;&#65533;a&#65533;
&#65533;t&#65533;b&#65533;&#65533;Q&#65533;HYs&#65533;~&#65533;&#65533;Q&#65533;&#65533;&#65533;&#65533;&#65533;&#431;&#65533;&#65533;!4&#65533;&#65533;&#65533;$&#65533;&#65533;&#65533;&#65533;#&#65533;#&#65533;o;JDk
&#65533;&#65533;F&#65533;0f!&#1782;&#65533;hf&#65533;&#65533;&#65533;@&#65533;&#65533;&#65533;&#65533;&#65533;!&#65533;<&#65533;T&#65533;!&#65533;&s&#65533;!H&#65533;&#65533;<r;&#65533;@&#65533;w&#65533;&#65533;8&:&#65533;&#65533;&#65533;&#65533;z&#65533;&#65533;=T'&&#65533;&#65533;e? eS&#65533;#&#65533;'"&#65533;&#65533;X#&#65533;GtL&#65533;%^b%&#1920;'&#65533;&#65533;&#65533;V`&#65533;>-&#65533;'&#65533;&#65533;H&#65533;&#283;n&#65533;&#65533;!4&#65533;&#65533;&#65533;/&#65533;&#65533;'&#65533;%j&#65533;P&#65533;&#65533;/NTc1&#65533;&#65533;<&#65533;""&#814;FCv&#65533;&#362;Fcreb&#65533;&#65533;S&#65533;&#65533;hf&#65533;&#65533;&#65533;&#65533;c&#65533;&#65533;B- B"&#65533;&#65533;;&#65533;Er&#65533;&#65533;*bA&&#65533;&#34867;&#65533;&#65533;&#65533;@&#65533;ZF6&#65533;#6uC5O-&#65533;70&#65533;&#65533;&#65533;6fG&#65533;&#65533;&#65533;`l&#65533;&#65533;39&#65533; N8w&#65533;8&#65533;Ii&#65533; &#65533;4!A&#65533;&#65533;&#65533;#&#65533;&#65533;	&#65533;`<t&#65533;E&#65533;h&#65533;U=jD&#65533;O&#65533;o<&#65533;K#&#65533;[C&#65533;^&#65533;&#65533;&#65533;&#65533;&#65533;&#1152;&#65533;&#65533;q&#65533;&#65533;j&#65533;&#65533;l	&#65533;4&#65533;T&#65533;!&#65533;Mo~&#65533; &#65533;&#65533;j&#65533;k &#65533;&#65533;&#65533;	&#65533;z!&#65533;&#65533;L`&#65533;|&#65533;&#1556;C*&#65533;&#65533;<&#65533;a&#65533; &#65533;&#65533;&#65533;#&#65533;&#65533;	0V
p&#65533;C&#65533;&#65533;&#65533;&#65533;&#65533;&#65533;&#65533;a&#65533;!#9&#65533;&#1678;&#346;
&#65533;&#65533;
`&#65533;&#65533;!&#65533;&#65533;&#65533;&#289;&#65533;E&#65533;&#65533;@&#65533;#&#65533;&#65533;&#65533;gU%}&#65533;&#65533;2&#65533;|&#65533;&#65533;&#65533;G 8&#65533;:t&#65533;	U">&#65533;&#65533;&#65533;`&#65533;va&#65533;$&#65533;@&#65533;o&#65533;,$L&#65533;.&#65533;6&#65533;N&#65533; &#65533;:5jx&#65533;K)$&#65533;&#65533;(6&#65533;
&#65533;&#65533;J&#65533;r&#65533;j0&#65533;&#65533;`&#65533;'&#65533;6&#65533;W&l&#65533;&#65533;&#65533;1&#65533;k!&#65533;C(&#65533;4B&#65533;&#65533;C&#65533;Ru/-&#65533;4&#65533;&#65533;dJ&#65533;TM&#65533;&#65533;5&#65533;6yc6k&#65533;Fmj@V&#65533;l&#65533;6m5&#65533;j1&#65533;n&#65533;&#24099;(|/&#65533;<!m&#65533;qw&#65533;&#65533;&#65533;t&#65533;4dw&#65533;&#65533;L&#65533;5~&#65533;&#65533;&#65533;#&#65533;&#65533;&#646;&#65533;l*C&#65533;&#65533;&#65533;&#65533;&#65533;(""&#65533;&#65533;G'p,"<!^&#65533;bp&#65533;m~&#65533;&#65533;iP&#65533;&#65533;@&#65533;`p`&#65533;AfaI&#65533;&#65533;	&#65533;&#65533;&#65533;&#65533;$&#65533;@&#65533;&#65533;&#65533;
&#65533;&#22120;&#61174;#
&#65533;@r&#65533;AB&#65533;B&#65533;P&#65533;!&#65533;R9daM\&#65533;&#1537;&#65533;&#65533;!NO9MG0&#65533;!&#65533; &#65533;@&#65533;a&#65533;AF&#65533;d&#65533;D"d&#65533;&#65533;8ETH'~#&#65533;5&#65533;&#65533;y&#65533;&#65533;&#65533;&#65533; &#65533;NB&#1099;
&#65533;&#65533;&#65533;&#1335;#&#65533;&#65533;>&#65533;Af{j&#65533;&#65533;&#65533;&#65533;	"X!b&#65533;<a% &#65533;&#65533;&#65533;`&#65533;&#65533;&#65533;k&#65533;a&#65533;j&#65533;b&#65533;&#65533;&#65533;&#65533;'f&#65533;
D-,&#65533;&#65533;&#65533;L_&#65533;&#65533;mU&#65533;&#65533;-&#65533;l&#65533;7&#65533;&#65533;n{b&#65533;0&#65533;&#65533;Z&#65533;!&#65533;XH&#65533;&#65533;O_A&#306;&#65533;n&#65533;m&#65533;&#65533;C&#65533;&#1362;&&#65533;&#65533;&#65533;&#65533;&#65533;Je3 d&#65533;&#65533;6"&#65533;`&#65533;T&#65533;*&#65533;P&#65533;&#65533;TE1U1&#65533;&#65533;xcU&#65533;hVSqb&#65533;4A&` &#65533;&#65533;
f&#65533;&#65533;&#65533;(8s&#65533;&#65533;&#65533;&#65533;&#65533;&#65533;Og&#65533;&#65533;8A&#65533;&#65533;&#65533;	>+{&#65533;h@&#65533;=J&#752;&#65533;#@&#65533;&#65533;:&#65533;7&#65533;,&#65533;3X&#65533;&#768;P&#65533;Cp&#65533;*&#65533;&#65533;D&#65533;#n&#65533;&#65533;;&#65533;w&#555;&#65533;&#65533;&F&#65533;&#65533;
&#65533;&#65533;&#65533;D~M&#65533;Noa!h&#65533;&#282;9&#65533;&#65533;4&#65533;)&#65533;&#65533;&#65533;&#65533;&#65533;&#65533;u'&#65533;@NtbrMTA&#65533; D#`&#65533;K&#65533;&#65533;oz&#65533;&#963;&#65533;&#65533;	@&#65533;D&#65533;d&#65533;]"B(F&#65533;FHH'
&#65533;F&#65533; jBJ&#65533;'&#65533;&#65533;6&#65533;b#&#65533;&#65533;XAf&#65533;&#65533;#&#65533;&#65533;$&#65533;2&#65533;'&#65533;&#23060;J&#65533;&#358;#&#65533;&#65533;Vn&#768;&#65533;&#138;&#65533;&#65533;&#65533;5&#65533;H&#65533;N&#65533;&#65533;}&#65533;G&#65533;&#65533;&#65533;*&#65533;&#65533;&#65533;&#65533;`&#65533;&#65533;&#65533;&#65533;vz&#65533;&#65533;B*i-&#65533;J_X/&#65533;"&#65533;y{\HM&#65533;&#65533;P&#65533;&#65533;,j&#65533;k&#65533;&#65533;&#65533;+&#65533;&#1541;-&#65533;F&#65533;&#65533;oT&#65533;/P&#65533;&#65533;A,&#65533;O&#65533;J&#65533;p71&#65533;
U[&#65533; 7.&#65533;&#65533;O1Z&J&#65533;4]9H@.{R&#65533;6I &#65533;&#65533;Vm&#65533;	j&#65533;&#65533;&#65533;&#65533;&#65533;&#65533;&#65533;&#65533;&#65533;B&#1411;&#65533;S&#65533;;K%t&#65533;iDG&#65533;1I&#65533;o@X&#65533;&#65533;TA&#65533;U&#65533;&#1843;&#65533;W&#65533;J&#65533;&#65533;&#65533;l&#65533;&#65533;&#65533;D
&#65533;#&#65533;t!npba&#65533;sz&#65533;&#65533;p&#65533;&#65533;Y&#65533;l&#65533;&#65533;@&#65533;&#65533;MAe@&#65533;&#65533;&#65533;&#65533;&#65533;&#65533;$&#65533;q@%&#65533;=!&#65533;&#65533;-&#65533;&#65533;|j&#65533;&#65533;&#65533;&#65533; =&#65533;%&#1691;&#65533; &#65533;&#65533;	>&#65533;,&#65533;d&#65533;&tp`F&#65533;d&#65533;!l5&Id&#65533;J3&#65533;Q&#676;&#65533;^&#958;9&#65533;&#65533;\9J%d&#65533;&#1970;&#65533;&#65533;n'}&#65533;&#276;\&#65533;&#65533;&*eH&#65533;@&#65533;&#65533;p&#65533;4&#362;0&#65533;&#65533;&#65533;&#65533;&#1922; &#65533;h&#65533;ZF&#65533;B&#65533;j&#65533;&#65533;Z/t&#65533;B,7&#65533;9&^&#65533;&#65533;O;![ aX`F#3&#65533;&#65533;&#65533;g&#65533;[m&#65533;i&#16622;a&#65533;&#1312;C>%&#65533;&#65533;H_$&#65533;&#65533;G&#65533;a&#65533;&#65533;//;&#65533;M&#65533; &#65533;&#65533;s&#65533;j7<o8J&#65533;&#65533;2\B@&#65533;&#65533;a@:;&#65533;j&#65533;&#65533;o&#65533;&#65533;[&#65533;&#65533;&#65533;Z&#65533;y5&#65533;&#65533;&#65533;f&#65533;&#65533;u1-D'&#65533;&#65533;C.&#65533;&#65533;&#65533;&#65533;&#65533;^&#65533;&#234;OG\&#65533;RXBH&#668;Qab&#65533;&#65533;&#65533;&#65533;@&#65533;&#1397;&#65533;&#65533;g`)o&#65533;&#65533;&#65533;&#65533;Eh&#65533;	&#65533;&#65533;?y9&#1926;&#65533;St6}&#65533;&#2002;&#65533;>X&#65533;&#65533;D&#65533;&#65533;aW&#65533;&#65533;~&#65533;M&#65533;&#65533;&#65533;&#65533;&#65533;d&&#65533;&#65533;&#65533;pQ%&#65533;;7&#65533;&#65533;&#65533;!&#65533;I&#65533;&#65533; &#65533;&#65533;&#65533;1#t&#65533;[B!e&#65533;a&#65533;&#65533;J&#65533; T^G &#65533;&#633;z&#65533;%&#65533;&#65533;vR&#65533;&#65533;!&#65533;&#65533;!&#65533;MB&#65533;&#65533;&#65533; &#65533;zEZ,&#65533;=8&#65533;&#65533;g&#65533;&#1313;|&#65533;&#65533;&#65533;&#65533;&#65533;`&#65533;&#190; &#65533;&#1922;23&#65533;`&#65533;81&#65533; <&#65533;&#1320;&#65533;&#65533;.L&#65533;&#65533;&#65533;&#65533;&#65533;&#65533;#_p&#65533;&#65533;&#474;&#65533;'&#65533;&#65533;P&#65533;&#65533;^6!&#860;&#65533;,lBjn&#65533;-h yCdJ&#65533;<&#65533;!,&#65533;Shx&&\&#65533;&#65533;&#65533;j,&#65533;7~&#65533;7&#65533;&#65533;&#65533;
6&#65533;&#65533;8&#65533;6X7&#65533;i&#65533;&#65533;-&#65533;6&#65533;H&#1095; 8&#65533;:&#65533;	h-&#65533;t:&#65533;&#572;c&#65533;&#65533;&#65533;&#65533;&#65533;>"&#65533;A&&#65533;0&#65533;&#1013;
-&#65533;&#65533;&#65533;&#65533;&#65533;&#65533;L&#65533;S:jJ&#65533;p!f&#65533;C&#65533;&#65533;&#65533;nm&#1886;&#65533;>j&#276;\I&#65533;4&#65533;Ftjq&#65533;&#65533;&#65533;-8Ij&#65533;%&#65533;#~&#65533;Ba% x&#65533;aoq&#65533;n&#65533;&#65533;&#65533;&#776;t&#65533;&#65533;&#65533;"&#65533;&#65533;7fx&#65533;#&#65533;&#65533;#&#65533;HG&#65533;[&#65533;3&#65533;]&#65533;&#2045;!&#65533;&#65533;&#65533;&#65533;=aPlI-&#65533;Kfe&#65533;&5(&#65533;&#65533;N&#65533;&#65533;&#1289;P~&#65533;|&#65533;|b&#65533;q&#65533;&#65533;Q&#65533;l&#65533;&#65533;&#65533;&#65533;Z&#65533;&#65533; &#65533;&#65533;&#65533;rFZ&#65533;Vr&#18737;C&#65533;;w&#710;yz&#65533;&#795;:&#65533;p&#65533;&#65533;&#65533;&#1594;&#65533;&#708;MT&#65533;F&#65533;9v@&#65533;R'o&#65533;<x0&#7747;&#65533;&#1574;9q&#65533;&#65533;a&#65533;F&#65533;P&#65533;&#65533;&#65533;&#65533;&#65533;&#65533;0Up&#65533;&#65533;&#65533;&#1258;\;e&#654;&#65533;I&#232;&#65533;&#65533;&#65533;&#65533;&#65533;P&#65533;&M&#65533;j&#65533;&#65533;&#65533;3N&#65533;&#65533;i&#1340;))0&#65533;@/^&#65533;(&#65533;z
&#65533;rP&#65533;&#65533;k,&#64637;&#432;&#65533;&#65533;.&#65533;&#1056;&#65533;&#65533;&#65533;0&#65533;&#65533;`&#65533;&#65533;2&#65533;<|!B&#65533;&#65533;C&#65533;&#1596;y&#65533;C&#65533;A=c&#528;&#65533;P&#65533;4&#65533;&#65533;	&#65533;7&#65533;^&#65533;&#65533;5&#65533;&#65533;9]&#65533;&#65533;a&#65533;&#65533;I&#65533;9p&#65533;s&#65533;2g&#65533;&#65533;7^&#65533;p&#65533;&#65533;&#621;'`&#65533;&#65533;6+&#65533;,Or&#65533;4iJ.Q&#65533;t&#65533;7&#65533;&#65533;`&#65533;P&#65533;&#65533;
&#65533;7p4&#65533;F&#65533;&#65533;&#65533;4\<&#65533;&#65533;&#65533;3&#65533;+&#65533;y!'&#65533;&#65533;K(T&#65533;&#65533;F&#65533;~&#65533;\@AE~sD&#65533;Rx&#65533;&#65533;/&#240;&#65533;{\&#65533;&#457;/&#65533;&#65533;&#65533;RpA&#65533;&#65533;l&#65533;&#65533;G&#65533;&#65533;	&#65533;Tl&#65533;oiD&#65533;M&#65533;"yRc&#65533;&#65533;aA&#65533;&#65533;LC?&#65533;&#65533;3MQx&#65533;r&#65533;L&#65533;h&#65533;~&#65533;&#65533;,&#65533;&#65533;&#65533;&#65533;N2&#65533;PG'&#65533;w[r&#65533;&#65533;}[&#65533;I,&#65533;&#290;&#65533;&#65533;n(%&#65533;WKm&#65533;	o&#65533;&#65533;U&#65533;&#65533;&#65533;&#65533;Z&#1128;_R
&#65533;&#65533;E&#65533;&#65533;
&#65533;l&#65533;
1P-&#65533;0p&#65533;&#65533;&#65533;&#65533;&#65533;N+&#65533;&#65533;2&#65533;2Qi&#65533;&#65533;@q&#65533;&#65533;
9&#65533;&#547;kL2&#65533;&#65533;&#65533;
&#65533;&#65533;&#65533;t&#65533;&#65533;&#65533;;j&#65533;z&#65533;&#65533;Zu&#1386;2W&#65533;&#65533;&#65533;&#65533;b&#65533;2&#65533;j&#65533;W&#65533;a&#65533;Xn&#65533;&#65533;(E&#65533;zu&#1437;
&#65533;&#542;h&#65533;J+&#65533;&#65533;c&#65533;1&#65533;&#65533;SE&#65533;&#65533;`&#65533;-&#65533;&#65533;a&#65533;&&#65533;&#65533;&#65533;A&X&#65533;&#65533;e&#65533;q&&#65533;+| &#65533;	&#65533;&#65533; C1&#65533;&#65533;1k&#65533;&#65533;&&#65533;P`&#65533;E&#65533;&#65533;&#65533;&#65533;o&#65533;e	&#65533;&#65533;5'Gil&#65533;'r&#65533;&#65533;&#65533;&#65533;&pXK0{q7&#65533;,&#65533;&#1553;&#65533;Mmz&#65533;E&#65533;&#65533;Xq&#65533;q&#65533;&#65533;&#65533;*8&#65533;*&#65533;3K(&#65533;&#65533;&#65533;&i@! '<&#65533;J&#65533;Rq&#65533;&#65533;&#65533;x&#65533;o&#65533;&#65533;/&#65533;&#65533;&#65533;&#65533;Th&#65533;s[&#65533;&#65533;&#65533;&#65533;&#65533;&#65533;&#338;&#65533;&#146;&#65533;1&#65533;t&#65533;&#65533;R&#65533;&#65533;&#65533;T&#65533;$&#65533;&#65533;}&#65533;=&#65533;6y[&#65533;c&#65533;1&#65533;&#65533;P&#65533;&#65533;&#65533;X&#65533;&#65533;&#65533;PD&#65533;&#65533;P&#65533;&#506;&#65533;&#65533;&#65533;&#65533;L&#65533;&#65533;&#65533;#v@7&#65533;Yjtx&#65533;`&#65533;&#65533;61&#65533; 3&#65533;&#65533;K}Ah&#65533;3RJ}&#65533;&#65533;&#65533;i&#62081;&#65533;&#818;&#65533;&#65533;&#65533;&#65533;&#65533;&#65533;&#65533;&#65533;&#65533;2&#65533;F&#65533;T\g\&#65533;9&#65533;&#65533;&#65533;+2&#65533;L&#65533;'
&#65533;&#65533;&#65533;&#65533;&#65533;&#65533;&v&#65533;Q&#65533;&#1338;&#65533;K92&#65533;&#65533;&#65533;1&#65533;&#1493;&#65533;&#65533;!yO9&#65533;Q`&#65533;&#65533;E1&#65533;&#1184;&#65533;60&#65533;&#65533;2&#65533;&#65533;-&#65533;&#65533;+o`&#315;p&#65533;&#65533;l_Z&#65533;&#65533;&#65533;&#65533;X 2&#65533;&#65533;&#65533;&#65533;#&#65533;&#65533;&#65533;%&#65533;Lf,#&#65533;&#65533; b&#65533;&#65533;&#65533;&#65533;&#65533;&#320;5&#65533;&#65533;&#65533;&#65533;Z&#65533;,&#65533;&#65533;T;&#65533;'6&#65533;im-&#65533;&#65533;&#65533;&#65533;&#65533;Px"sP&#65533;&#65533;0&#65533;9&#65533;;=&#65533;&#65533;M 4&#65533;&#65533;&#65533;&#65533;<)&#65533;\,h&#65533;&#65533;&#65533;>&#65533;&#65533;&#65533;&#65533;ta&#65533;9&#65533;&#65533;`C&#65533;6c&#65533;&#65533;+&#65533;#&#65533;8T&#65533;n&#65533;x&#65533;"&#65533;&#65533;&#65533;JZg}&#65533;&#135;&#65533;pU&#65533;b&#65533;!&#65533;&#65533;&#65533;	&#65533;&#65533;&#65533;C0&#65533;&#65533;+<&#65533;d&#65533;(&#65533;[&#65533;D&#65533;$5A
&#65533;&#65533;&#65533;B&#65533;&#65533;&#65533;&#65533;&#65533;=&#65533;s&#65533;]5&#65533;@&#65533;bNH&#65533; &#65533;T&#65533;&#65533;4L&#65533;l&#576;&#65533;D&#65533;
r&#65533;B)&#65533;b&#65533;/$&#65533;2GQ	&#65533;}&#65533;&#65533;L&#65533;&#65533;&#65533; &#65533;&#65533;d&#65533;&#65533;&#65533;]&#65533;X\Q<Q&#65533;4t&#65533;&#65533;bC/&#65533;&#65533;&#65533;e(&#65533;}q&#65533;R
P&#65533;b&#65533;3&#65533;&#65533;'&#65533;9&#65533;&#65533;&#65533;&#65533;V&#65533;&#65533;&#65533;L&#65533;1&#65533;)&#65533;/!&#65533;&#65533;&#65533;9&#65533;&#65533;,a&#65533;b?j&#65533;K&#65533;da&#65533;&#65533;*
&#65533;HC%3&#65533;&#65533;;&#65533;Z&#65533;u&#65533;x&#65533;>
CNP
/&#65533;&#65533;&#65533;;&#65533;wu09$b`&#65533;0&#65533;1&#65533;&#65533;&#65533;&#65533;
v&#65533;&#65533;\&#65533;2&#65533;&#65533;&#65533; &#65533;U&#65533;&#65533;&#65533;&#65533;a&#65533;&&#65533;&#65533;&#65533;a&#65533;&#65533;p&#65533;C]&#65533;&#65533;l(&#65533;{R&#65533;&#65533;&#65533;&#65533;,&#65533;"3V&#65533;&#147;&#65533;1,X!&#65533;G6&#65533;9&#1018;&#65533;#&#65533;&#65533;B&#65533;=t&#65533;&#65533;0&#65533;&#65533;JW&#65533;&#65533;hE&#65533;
&#65533;Y&#65533;|\&#65533;
t 0H&#65533;	]&#65533;&#65533;R&#633;u&#65533;&#65533;&#65533;&#65533;&y&#65533;&#65533;&#65533;&#65533;o[&#65533;&#65533;&#65533;b&#65533;"&#65533;Q&#65533;&#65533;&#1425;&#65533;NhB&#65533;`&#65533;&#65533;&#65533;&#65533;y&#65533;&#65533;&#65533;&#65533;&#65533;&#65533;&#819;&#65533;&#65533;&#1318;sX&#65533;0&#65533;&#65533;&#65533;j&#65533;.C&#65533;L&#65533;+&#65533;&#65533;QD&#65533;j&#65533;&#65533;&#65533;'^g=&#65533;&#65533;&#65533;R&#65533;&#65533;!&#65533;7d)&#65533;Q&#65533;&#65533;:&#65533;&#65533;c&#65533;-D^an&#65533;&#65533; @|&#65533;"&#65533;p&#65533;
&#65533;&#65533;&#65533;d,N&#65533;CQc&#65533;P&#65533;}&#65533;)"&#65533;&#65533;YvBAP&#65533;W&#65533;&#65533;V&#65533;&#65533;&#65533;&#1633;&#65533; &#65533;&#65533;&#3192;&#65533;b}&#65533;J&#50342;&#65533;&#65533;&#291;&#65533;&#65533;E E&#65533;&#65533;&#65533;&#65533;K=*&#65533;Eo+&#65533;N&#65533;&#65533;Rb9&#65533;A&#65533;`&#65533;
H&#65533;&#65533;`p8&#65533;J	.~&#65533;&#65533;vx&&#65533;JLd&#65533;&#65533;&#65533;&#65533;0&#65533;IL`"&#65533;fa&#65533;&#39580;f1#&#65533;&#65533;	3&#65533;&#65533;Z&#65533;&#65533;&#65533;&#65533;X&#65533;&#65533;&^!&#65533;&#600;
Jk&#65533;Rv&#65533;&#65533;8&#65533;&#65533;9T&#65533;2'X&#65533;&#65533;&&#65533;&#65533;E&#65533;&#65533;&#1540;-&#65533;&#65533;r&#65533;[&#65533;|&#65533;&#65533;&#65533;&#65533;&#65533;R&#65533;B6&#1120;d&#65533;&#65533;&#65533;<&#65533;
P&#65533;&#65533;-&#65533;0&#65533;,&#65533;P&#65533;(&#65533;&#65533;z&#65533;i&#65533;&#65533;$]&#65533;h&#65533;Y&#1738;&#65533;&#65533;(&#65533;P&#65533;'&#52452;&#65533;&#65533;A&#65533;xCy&#65533;&#65533;&#65533;P4&#65533;&#65533;8.1B&#65533;A&#65533;&#65533;H
s&#65533;.&#65533;r&#65533;&#65533;J&#65533;&#442;&#65533;)&#65533;v&#65533;&#65533;&#65533;Y&#65533;&#65533;
&#65533;(i2g&#65533;&#65533;&#65533;&#65533;&#65533;&#65533;&#65533;&#65533;&#65533;'6&#65533;&#65533;+&#65533;K&#65533;&#65533;&#65533;&#65533;48$m&#65533;c&#65533;&#65533;&#65533;^&#65533;&#65533;&#65533;&#65533;p\&#65533;&#65533;&#65533;&#65533;x~&#65533;&#65533;}&#65533;g&#65533;8&#65533;b&#65533;4&#65533;R&#65533;&#65533;@&#65533;&#65533;xDFE.${&#65533;in&#65533;o&#270;d,&#65533;7&#65533;&#12923;&#65533;&#65533;&#801;D&#65533;7&#65533;&#65533;&#65533;&#65533;&#65533;5&#545;Z&#65533;&#651;:_!&#65533;&#65533;0&#65533;&#65533;&#65533;8Wx&#65533;&#65533;s&#65533;&#65533;wqI&#65533;N_&#65533;&#65533;&#65533;+&#65533;&#65533;&#65533;&#65533;%~I&#65533;4t&#65533;cS8&#65533;`&#65533;&#65533;&#65533;&#65533;<&#65533;&#65533;@}/M&#65533;*&#65533;<&#65533;&#65533;50&#65533;&#65533;<&#65533;4&#65533;!&#65533;&#65533;E(&#65533;S&#65533;5X&#65533;:&#65533;RnV&#65533;&#65533;&#65533;&#65533;&#65533;O&#65533;&#65533;&#65533;o&#65533;@4&#65533;5	&#65533;_Yn&#65533;`&#65533;-&#65533;6iQ&#65533;&#65533;&#65533;]&#65533;&#65533;&#65533;f\&#838;&#65533;F&#65533;VC&#65533;&#65533;E0&#65533;&#65533;&#1834;&#65533;&#65533;!&#65533;B>5&#65533;G&#65533;&#65533;&#65533;&#65533;/t&#65533;]J&#65533;m&#65533; &#65533;&#65533;&#65533;&#65533;&#65533;&#65533;v&#65533;@&#65533;!}&#65533;h&#65533;&#65533;&#65533;&#65533;&#1220;-&#39988;l&#65533;&#65533;&#65533;l@&#16093;+(t&#65533;&#65533;dZjB?&#672;
o@3&#65533;&#65533;q&#65533;&#65533;.&#65533;&#65533;&#65533; s&#65533; &#65533;q8&#65533;W&#65533;!&#65533;@T&#65533;8&#65533;q"0cq!&#65533;&#65533;&#65533;`&#65533;
&#65533;O&#65533;B&#65533;&c9R&#65533; @41@\cS&#65533;Cu@&#65533;
&#65533;&#65533;p?it+C&#65533;"&#65533;&#65533;&#65533;&#65533;&#65533;A&#65533;&#65533;3&#65533;&#65533;`\Z'&#65533;&#65533;dp&#65533;X6&#65533;A;&#65533;h&#65533;A&.&#65533;A&#65533;c&q0B&#65533;&#65533;&#304;_ w&#65533;&#65533;fs&#65533;
&#65533;fPwl&1&#65533;&#65533;&#65533;C:x#&#65533;&#65533;7pIt1heD3p3pO&#65533;&#65533;	&#65533; y&#65533;&#65533;5&#65533;&#65533;
&#65533;&#65533;7&#65533;[&#65533;JaF&#65533;Fh|&#65533;$m&#65533;&#65533;	&#65533;&#65533;1&#65533;Q4&#65533;&#65533;&#65533;aC&#65533;&#65533;&#65533;Z&#65533;&#65533;kv&#65533;y&#65533;|&#65533;2&#65533;i&#65533;j&#65533;&#65533;3v&#65533;\&#65533;7&#65533;&#65533;&#65533;mJA&#65533;aO@&#65533;&#65533;|^0&]&#65533; &#65533;Bm5p&#65533;}&#65533;C40c\&#65533;"&#65533;4T 9Ec}&#65533;&#65533;9&#65533;E&#65533;fE&#65533;9C`4&#65533;g&#65533;@&#65533;&#65533;&#65533;]&#65533;Po&#65533;h&#65533;`&#65533;&#65533;L&#65533;0Q3&#65533;N&#65533;&#65533;&#65533;&#65533;3o&#65533;C&#65533;&E&#65533;j&#65533;&#65533;	&#65533;@&#65533;&#65533;$7&#65533;%&#65533;f:&#65533;0&#176;:&#65533;CjT&#65533;gT&#65533;&#65533;&#65533;A(&#725;&#65533;s&#65533;&#65533;=&#65533;&#65533;:!c&#65533;3&#65533;%@&#65533;&#65533;&#65533;;nB;r@-&#65533;f\LW
!&#65533;QFG/E&#65533;&#65533;B&#65533;&#65533;P	.=&#65533;S&#65533;56uG&#65533;.d&t"&#65533;l&#65533;t$Vv	A&#65533;&#65533;Sbt@&#65533;&#65533;b\vfq8f2&#65533;T&#65533;&#65533; d&#65533;B&#65533;&#65533;s0mg0sf|&#65533;&#65533;C&#65533;&#65533;x}&#1416;1Vy&#65533;}&#65533;&#65533;&#65533;?Ui&#65533;&#65533;
o&#65533;&#65533;&#65533;6Q&#65533;x&#65533;&#65533;YB&#65533;&#65533;4E&#65533;&#65533;&#65533;&#65533;1XP!&#65533;~$&#65533;\!&#65533;!"&#65533;\ssZO@ &#65533;&#65533;'&#65533;&#65533;V&#65533;&#65533;q"22k&#65533;4&#65533;7 &#65533;Q&#65533;C&&#65533;&#65533;5&#65533;3&#65533;&#65533;&#65533;\R&#65533; a&#65533;0ev`p&#65533;&#65533;&#65533;9eqR-&#65533;&#65533;&#65533;0B&#65533;]&#65533;G&#65533;""&#65533;&#65533;&#65533;F&#65533;5&#65533;&#65533;x&#65533;&#65533;&#65533;z&#65533;&#65533;KQ&#65533;&1Q&#65533;&#65533;&#65533; J&#65533;&#65533;(&#65533;&#65533;^&#65533;&#65533;&#65533;N'&#65533;j&#65533;&#65533;h&#65533;&#608;
#&#65533;I&#65533;&#65533;&#65533;!&#65533;	&#728;`&#65533;q&#65533;&#65533;(&#65533;	&&#65533;.&#65533;&#65533;<q&#65533;&#65533;&#65533;c&#65533;`&#65533;(s ,i
u&#65533;&#65533;d&#65533;9g&#65533;&#65533;&#65533;u(
&#65533;R
Q[&#1346;:&#65533;&#65533;+&#688;,&#65533;&#65533;	&#65533;&#65533;&#65533;e7&#65533;s&#65533;&#65533;bG&#788;Z&#1794;&#65533;d.MCboRZ&#65533;LJ(^&#65533;N&#65533;&#65533;&#65533;&#65533;?&#65533;!C&#65533;Sfw05&#65533;f&&#65533;x&#65533;&#65533;m&#65533;0:4&#65533;Y&#65533;w&#65533;Uau&#65533;}V3PV&#65533;3&#65533;&#65533;Y&#65533;&#65533;#&#65533;d&#65533;r&#65533;6&#65533;&#65533;!&#65533;&#65533;&#65533;&#1384;&#65533;6&#65533;&#65533;1&#65533;vj&#65533;f&#65533;&#65533;&#65533;&#65533;&#65533;nE&#65533;m&#65533;V&#65533;9&#65533;&#65533;&#65533;E&#65533; N&#65533;Gk&#216;S&#65533;&#65533;X:>"&#65533;&#65533;BJ&#65533;&#65533;&#65533;dRo&#65533;
&#65533;&#65533;"&#65533;&#65533; 
q@'HF@&#65533;5Q&#1043;&#65533;AEj&#65533;&#1189;&#65533;E&#65533;~&#65533;&#65533;!D&#65533;9&#65533;XID&#65533;&#65533;A&#65533;&#65533;&#65533;&#65533;&#65533;V&#65533;C'&#65533;&#65533;&#65533;jR&#65533;@5&#65533;&#65533;Su`&#65533;t"&#65533;&#65533;e!&#65533;3X&#1568;&#65533;&#65533;&#65533;&#304;#&#65533;uu&#65533;&#65533;&#65533;`q&#65533;D&#65533;&#65533;.]&#65533;u&#65533;&#65533;&#65533;&#65533;!w&#65533;a'Ra&#65533;&&#65533;&#65533;&#65533;+Z+A&#65533;&#65533;+4&#1682;`/Bj B&#65533;&#65533;e&#65533;&#65533;	=Z+'&&#65533;B&#65533;j&#65533;&#65533;&#65533;&#65533;:&#65533;,;pv&#65533;(dINF	6	= Ar&#65533;.h&#65533;=&#65533;&#65533;u&#65533;&#65533;O&#65533;&#193;;&#65533;&#65533;N&#65533;	&#65533;&#65533; 
p&#65533;@&#65533;[\k&#65533;2&#65533;&#65533;&#65533;&#65533;0=&#65533; &#65533;&#65533;&#65533;&#65533;&#65533;&#65533;&#65533;&#65533;7MP&#65533;iDSD&#65533;&#65533;g&#65533;qF&#65533;&#65533;&#65533;U&#65533;&#1256;&#65533;&#1451;&#65533;&#65533;&#65533;&#65533;&#65533;&#65533;&#65533;&#65533;&#65533;&#65533;&#65533;&#65533;YIq&#65533;5&#65533;&#65533;~&#65533;&#65533;&#65533;&#65533;u&#65533;&#65533;` &#65533;&#65533;&#65533;&#65533;j&#65533;gd&#65533;6&#65533; &#65533;&#372;.d]&#711;I&#65533;`o&#65533;&#65533;	U&#65533;
^sPH&#65533;&#65533;&#65533;&#65533;Z!&#65533;fH&#65533;qp&#65533;!S&#65533;aC&#65533;&#65533;1b&#65533;&#458;&#65533;&#65533;&#65533;&#65533;K&#65533;&#65533;&#65533;&#65533;z&#65533;&#22557;p11&#65533;G
>&#65533;L&#65533;&#65533;
s&#65533;&#65533;d&#65533;E&#65533;&#65533;0&#65533;:&&#65533;	&#65533;&#65533;&&#65533; \&#65533;.i&#65533;&#65533;&#65533;&#65533;&#65533;=
&#65533;&#65533;`&#65533; _&#65533;~4X#&#65533;h(
&#65533;&#65533;&#65533;&#65533;&#65533;&#65533;	Fvs9&#65533;j)&#65533;&#65533;&#65533;&#65533;c'&#65533;Q\0&#65533;+|&#65533;W!&#65533;8+>p&#65533;?(&#65533;da&#65533;tc&#65533;&#65533;i&#6118;&#65533;&#65533;&#65533;&#65533;d&#65533;%$&#65533;(&#65533;GM&#65533;d&#65533;&#65533;&#65533;KAb&#1201; [{&#65533;&#65533;&#65533;&#65533;4&#65533;fyx&#65533;ZE1"`&#65533;&#65533;f~&#65533;&#65533;&#65533;p&#65533;wV&#65533;1&#65533;1z{&#65533;z&#65533;w1l3h&#65533;&#65533;&#65533;&#65533;&#65533;;&#65533;&#65533;&#65533;&#65533;&#65533;'&#65533;&#65533;V RI&#65533;&#65533;1&#65533;&#65533;&#65533;&#65533;&#1434;&#65533;&#65533;&#65533;&#65533;&#65533;&#65533;&#65533;F&#65533;%Tc &#65533;&#65533;	&#65533;v&#65533;&#65533; T &#65533;&#65533;&#65533;0&#65533;F&#65533;&#65533;^&#65533;~&#65533;&#1467;&#65533;wL&#65533;F8q&#65533;&#65533;&#65533;&#65533;`_&#65533;PH&#65533;&#65533;R&#65533;0&#65533;c&#65533;wSRz&#65533;&#65533;z&#65533;&#65533;&#65533;&#65533;&#65533;&#65533;nM"&#65533;&#65533;&#1099;&#65533;c&#65533;&#65533;$&#65533;`H&#128;&#65533;RJ&#65533;&#65533;_B&#65533;&#65533;%_aJTO!F&#396;&#65533;T&#65533;"&#65533;5jos&#65533;&#65533;O&#65533;C!"'&#65533;E&#65533;&#65533;&#65533;&#65533;&#65533;&#65533;.&#65533;&#65533;\:/&#65533;$k &#65533;&#65533;}T&#65533;&#65533;P&#65533;&#65533;
&#65533;&#65533;bat&#65533;&#65533;&#65533;&#65533;B-&#65533;B&#65533;B&#65533;\&#65533;&#65533;&#1056;&#65533;%&#65533;RN&#65533;&#65533;^&#65533;&#145;+&#65533;&#65533;&#229;Ek&#65533;&#65533;|s&#65533;&#65533;*&#65533;e&#65533;l`/&#65533;&#65533;&#65533;&#65533;
&#65533;1&#65533;!%[kf\&#65533;&#65533;l*0&#65533;!U p&#65533;&#65533;+&#65533;/s&#65533;|&#1495;qD&#65533;A&#65533;zvDF$b&#65533;1@&#65533;&#65533;&#65533;&#65533;&#65533;Qi&#65533;x2f(&#65533;&#65533;&#65533;&#65533;&#65533;
&#65533;p"&#65533;!U e&#65533;1BP&#65533;&#65533;&#65533;&#65533; &#65533;&#65533;&#65533;&#65533;n&#65533;m&#65533;#&#65533;&#65533;
8&#65533;&#65533;&#65533;7&#1541;Z&#635;9&#65533;&#65533;7<&#65533;G&#1541;&#65533;K8fp&#65533;&#65533;&#65533;a&#65533;&#65533;&#65533;&#65533;\i&#1071;&#65533;&#65533; &#65533;t&#65533;&#1381;9&#65533;&#65533;TL&#65533;T$\&#65533;{&#65533;8KD&#65533;&#65533;C&#65533;&#65533;&#65533;&#65533;C&#65533;Z&#65533;&#65533;&#65533;(&&#65533;&#65533;|&#65533;\'&#65533;&#65533;d&#65533;&#65533;8&#65533;&#65533;&#65533;t22&#65533;mw&#1280;&#65533;c&#65533;&#65533;&#65533;=&#65533;p`c&#65533;&#65533;H&#65533;&#65533;,*&#65533;&#65533;&#65533;&#65533;12&#65533;&#65533;u0&#65533;&#65533;&#65533;>&#65533;uA(A^A&#65533;}&#65533;&#65533;&#65533; &#65533;R&#65533;&#65533; +&#65533;&#65533;1pM1&#65533;)Q--&#65533;&#65533;
7BT&#11491;&#65533;`&#65533;ch<f&#65533;&#65533;()&#65533;a&#65533;&#65533;tM&#65533;2&#65533;y&#1890;&#65533;mP&#65533;`
&#65533;&#65533;&#65533;&#65533;	&#65533;1&#65533;i&#65533;p&#65533;f&#65533;A&#65533;\&#65533;jvQ&#65533;1Mwh&#65533;y&#65533;&#348;aF&#65533;10&#65533;&#65533;a&#65533;1`5&#65533;1&#65533;&#65533;&#65533;&#65533;X&#65533;&#65533;&#65533;&#65533;&#65533;Y&#65533;(ml&#65533;&#65533;&#65533;&#65533;&#65533;S&#65533;f&#65533;JT&#65533;NR&#65533;y&#65533;#qp&#224;/v&#65533;b&#65533; 
&#65533;&#65533;I&#65533;c4&#65533;&#65533;&&#65533;\&#65533;&#65533;	&#65533;!&#65533;&#747;!S6#&#65533;&#3918;&#65533;&#65533;s@"&#65533;&#65533;8&#65533;4:&#27166;&#369;&#65533;t&#65533;6dB&#65533;&#65533;&#65533;&#65533;&#65533;&#732;&#65533;&#65533;Z&#65533;0&#65533;!&#65533;&#65533;bDu&#65533;&#65533;&#65533;}&#65533;&#65533;t&#65533;	T&#65533;jX3&#65533;&#65533;&#65533;&#65533;&#65533;&#65533;"&#65533;!&#1911;rT&#65533;&#65533;J,&#65533;7&#65533;=

&#65533;&#65533;`&#65533; &#65533;X&#65533;4^A
&#65533;~rsd&#65533;r&#65533;&#65533;(&#65533; <&#65533;0|s@&Xb&#65533;&#65533;E7&#65533;EZ&#65533;Kqb\&#65533;&#65533;+{l&#65533;	&#65533;PRE&#65533;&#65533;&#65533;&#65533;RP[&#65533;S/5&#65533;%1&#65533;g&#65533;r&#65533;&#65533;&#65533;&#65533;&#65533;&#65533;0
&#65533;&#65533;&#65533;&#65533;]&#65533;Au&#65533;c&#65533;v&#65533;&#65533;4&#65533;&#65533;;&#65533;fk;&#65533;p&#65533;fX|&#65533;&#65533;&#65533;)Ed1LV1&#65533;N&#65533;&#65533;0`&#65533;&#65533;&#65533;&#65533;	&#65533;
&#65533;I#}%m&#65533;&#555;&#65533;~L&#65533;&#65533;hz&#65533;&#65533;&#65533;L&#65533;&#65533;3&#65533;&#65533;&#65533;&#65533;~>I5&#65533;}&#65533;YN$&#65533;uWy&#703;&#65533;Z&#65533;j&#1530;[&#65533;a&#65533;&#65533;5"3&#65533;&#65533;mP&#65533;=&#65533;&#65533;&#65533;&#65533;
n&#65533;&#65533;&#65533;&#65533;&#65533;&#65533;o&#65533;!&#65533;&#65533;|&#65533;&#65533;9&#65533;&#65533;&#411;&#65533;&#65533;)&#65533;&#65533;X&#65533;0E&#65533;&#65533;\&#65533;#j&#65533;&#65533;O&#65533;p&#65533;M&#65533;r&#65533;T&#65533;&#65533;0T&#65533;0m&#65533;&#65533;m_&#65533;}&#65533;&#65533;&#65533;x_&#65533;%Gr&#65533;	M&#65533;&#65533;&#1256;%&#65533;.&#65533;&#65533;O&#65533;r&#776;&#65533;&#65533;&#65533;&#65533;&#65533;&#65533;=&#65533; &#65533;&#65533;&#65533;CMC7&#65533;	%3EdptU&#65533;&#65533;-&#65533;4	Q&#65533; /&#65533;2Q&#65533;-&#65533;n.l&#65533;
%EQ&#612;r&#65533;q&#65533;&#65533;&#65533;&#65533;&#65533;yrA&#65533;&#65533;-m&#65533;&#65533;&#65533;&#1178;&#65533;cP),A&#65533;&#65533;&#65533;&#65533;&#65533;?E&#65533;&#65533;,i&#65533;&#65533;L&#65533;&#65533;a0zxU&#65533;&#65533;#&#65533;j+&#65533;
&#65533;wp[1!`.&#65533;&#65533;&#65533;&#65533;LmD$&#65533;&#1281;zEc&#65533;&#65533;&#65533;&#65533;7=p`&#65533; &#65533;i&#65533;&#65533;4C&#65533;&#65533;0K(&#65533;&#65533;q&#65533;&#65533;A&#65533;'Z&#65533;&#65533;&#65533;"&#65533;&3fl&#65533;b&#65533;&#1244;7&#65533;&#65533;S&#65533;&#920;&#65533;PM&#65533;`&#65533;&#65533;&#339;,Xv&#65533;0&#65533;&#65533;J(9byB&#21338;4>z&#65533;k&#65533;W&#270;{%L&#65533;&#65533;&#65533;as&#65533;&#65533;&#65533;J&#65533;&#65533;/e&#65533;<&#65533;&#65533;&#65533;Q&#65533;C&#65533;H&#65533;sHC&#65533;m&#65533;&#65533;u&#65533;&#65533;!h&#65533;&#65533;&#65533;&#65533;FI&#65533;&#1566;&#65533;p&#65533;E<w&#65533;4E&#65533;&#65533;%&#875;d&#65533;&#65533;&#65533;F&#65533;&#65533;&#65533;^&#65533;P&#65533;D&#65533;&#65533;,8T&#65533;H&#65533;&#65533;&#65533;r&#65533;(\&#65533;&#65533;d&#65533;&)\&#65533;|&#65533;&#1157;&#65533;&#65533;W&#65533;<m&#65533;Bq&#65533;(T,{&#65533;&#65533;;e&#65533;6&#65533;&#65533;&#65533;%&#65533;\&#65533;0"&#65533;&#65533;&#65533;d&#65533;&#65533;!&#65533;&#65533;bP&#65533;&#65533;&#65533;,&#65533;&*i&#65533;&#65533;q&#65533;&&#65533;&#65533;7tZ&#65533;c&#65533;n&#65533;&#65533;X&#65533;8&#1617;#&#65533;W(;&&#65533;1&#65533;&#563;L&#65533;P&#529;&#65533;&#65533;&#958;(&#65533;7&#65533;&#65533;{&#65533;A&#65533;FC&#65533;2&#65533;&#1160;&#65533;5rS&#65533;&#65533;E.&#65533;X<&#65533;&#65533;&#65533;&#65533;&#65533;&#65533;/&#65533;5&#65533;&#1743;F&#65533;&#65533;*&#65533;&#65533;&#65533;P&#65533;0h&#65533;&#65533;.&#561;{&#65533;&#65533;0&#65533;`o&#65533; I2&#65533;`G<p&#65533;I&?&#65533;&#65533;&#65533;<&#65533;&#65533;J+W!&#65533;VA0W b8S&#65533;2c(sj&#65533;&#744;`C&#65533;9&#65533;xC&#65533;~&#65533;&#65533;'*B&#65533;&#65533;<B!&#65533;&#65533;&#65533;&#65533;#&#65533;U&#65533;P&#65533;>:&#65533;#&#65533;&#65533;2O&#65533;&#65533;M&#65533;	&#65533;'(&#65533;&#65533;Y8&#65533;&#65533;/&#65533;&#65533;&#65533;	,`&#1197;&#65533;&#65533;z&#65533;"3ct	&#65533;&#65533;&#65533;TA&#65533;&#65533;]&#65533;K&#65533;T&#65533;&#744;&#65533;z&#65533;&#1541;&#1714;&#65533;	+&#65533;(&#65533;&#65533;*&#18091;.}&#65533;&#65533;&#65533;&#65533;1\&#65533;"&#65533;&>&#65533;&#65533;&#65533;uSF&#1896;&#65533;D&#65533; &#65533;I&#201;&#65533;>K&#65533;P<&#65533;&#414;&#65533;&#65533;T&#65533;:&#65533;#&#65533;&#65533;7&#65533;`M&#65533;&#760;&#65533;&#65533;&#65533;&#65533;&#292;&#65533;L2*&#65533;(g0db&#65533;P&#65533;8h|-P&l&#65533;e&#65533;&#65533;$&#65533;4&#65533;`&#65533;
:zYG&#65533;AF_&#65533;T&#65533;#&#65533;&#65533;&#65533;&#65533;&#19026;&#65533;&#65533;*&#65533;Z&#65533;&#65533;&#65533;&#65533;i&#65533;cC&#65533;c&#65533;&#65533;H&#65533;&#65533;Z&#65533;igeT&#65533;&#65533;&#65533;&#750;&#65533;4JC&#65533;	&#65533;.c&#65533;&#21105;&#65533;&#65533;Kn&#65533;&#65533;]n+1?9&#1808;&#65533;&#65533;:&#65533;&#65533;oF/&#65533;&#65533;&#65533;&#65533;&#65533; #I/H2G&#65533;{&#65533;&#65533;x\&#65533;o&#65533;&#65533;&#65533;{&#65533;$&#65533;T&#65533;'&#65533;&#65533;&#65533;&#65533;&#65533;=&#65533;&#65533;B&#65533;&#65533;&#65533;.&#65533;SD@&#65533;&#65533;&#65533;<37E7&#65533;.&#65533;&#65533;^1:&#65533;P&#65533;~&#65533;&#65533;&#65533;D#"&#65533;F)*&#65533;PC&#65533;&#317;&#65533;&#65533;&#65533;&#65533;&#65533;`&#65533;&#1524;&#65533;&#65533;&#65533;t&#65533;&#65533;O<&#65533;&#65533;&#65533;z&#65533;T=/R&#65533;y)&#65533;h&#65533;7t1&#65533;&#65533;W<&#65533;t&#65533;4:!&&#65533;9&#65533;O)@i&#65533;&#65533;&#65533;"&#65533;!z&#65533;&#65533;&#34953;&#65533;&#65533;h&#65533;&#65533;&#65533;J&#65533;XZ&#65533;5&#65533;7&#65533;h&#65533;&#65533;&#1952;&#65533;&#65533;&#65533;&#65533;&#65533;nz#&#65533;4L&#65533;C^&#65533;h&#65533;WG:&#65533;&#65533;&#65533;_&#65533;D&#65533;P&#65533;#&#65533;P&#65533;<&#65533;&#65533;&#65533;y&#65533;2&#65533;&#65533; &#296; &#65533;8&#65533;&#65533;9_&#65533;.&#1441;&#65533;*&#65533;&#65533;&#65533;&#65533;PT
c&#65533;p0&#65533;&#65533;&#65533;r&#65533;&#65533;/&#65533;&#65533;&#65533;&#65533;&#65533;&#65533;1exO&#65533;&#65533;&#65533;&#35871;[ &#839;&#65533;`&#65533;+&#65533;&#65533;DdCp&#65533;(~&#65533;&#65533;)
C3&#65533;e&#65533;&#65533;&#65533;j&#65533;&#561;&#65533;&#65533;&#65533;&#65533;7&#65533;d&#65533;a&#65533;(L&#65533;&#65533;&#65533;]pc&#2019;&#65533;(:&#65533;!CD&#65533;&#65533;.&#65533;&#65533;&#65533;&#914;;
&#65533;&#65533;&#65533;&#65533;7Mb&#65533;&#65533; &#1960;&#65533;(-IqWRP	9+&#65533;&#65533;+&#65533;RL&#65533;&#65533;&#837;&#65533;sl&#65533;&#65533;&#65533;&#1318;&#65533;)!&#65533;&#163;&#65533;&#65533;;G&#65533;&#280;&#65533;&#65533;&#65533;j&#65533;&#65533;J"&#65533;&#65533;Az&#65533;&#65533;a"Jt&#65533;Z&#65533;F&#65533;&#65533;&#65533;&#65533;e&#65533;{`&#65533;Z&#65533;&#65533;9&#65533;A!:6&#65533;	N&#65533;&#65533;%OXr|8&#65533;"&#65533;x&#65533;&&#65533;&#65533;N&#65533;&#65533;+&#65533;&#65533;O&#65533;@
W&#1281;&#65533;\L&#65533;&#65533;&#65533;&#65533;&#65533;e!
&#65533;&#65533;D$&#65533;&#65533;&&#65533;E&#65533;&#65533;&#65533;^&#65533;&#65533;H&#65533;	&#65533;&#65533;;&#65533;x&#65533;&#65533;&#65533;&#65533;1&#65533;PF,NB_t1&#65533;Qo&#65533;&#411;&#65533;D!&#65533;0&#65533;;&#65533;&#65533;&#65533;&#65533;&#628;&#65533;2] ;&#65533;Q&#65533;&#65533;&#65533;&#65533;&#65533;&#65533;&#65533;g8a&#65533;e&#65533;T&#65533;iC&#65533;&#65533;&#65533;&#65533;&#65533;&#65533;&#65533;HV&#65533;7&#65533; &#65533;&#65533;x&#65533;2&#65533;&#65533;$&#41353;8&#65533;&#65533;&#65533;3b cDV&#595;&#65533;&#65533;&#65533;&#65533;&#65533;&#65533;&#65533;&#673;1&#65533;&#65533;2&#65533;x&#65533;&#65533;K&#65533;]uc9j&#65533;|l&#65533;&#65533;$Cq&#65533;&#65533;&#65533;&#65533;"P&#65533;&#65533;&#65533;8&#65533;':19L6&#65533;5&#65533;Q<&#65533;&#65533;&#736;&#65533;A&#65533;&#65533;&}&#65533;I(`&#65533;}&#65533;d&#65533;$*5&#65533;nv[&#65533;T&#65533;I%a&#65533;J"pe,&#65533;&#65533;9Z&#65533;)tkZ&#65533;z&#65533;&#65533;7&#65533; "&#65533;&#65533;&#65533;Af&#65533;&#839;&#65533;"&#65533;&#65533;%&#65533;&#65533;&#65533;&#65533;&#1390;P&#65533;;Sf&#65533;&#65533;&#65533;.3!fI+&#65533;&#65533;=X&#65533;&#65533;&#65533;&#65533;&#65533;&#65533;,&#65533;&#65533;4A3&#65533;&#65533;&#65533;(&#65533;&#65533;ay6&#65533;&#65533;&#65533;&#65533;&#65533;u&#65533;&#65533;!&#65533;|&#65533;&#65533;&8!.`&#65533;&#65533;&#65533;P&#65533;&#65533;&#65533;
(&#65533;&#65533;K&#65533;`mY!P/9&#65533;25&#65533;'0&#65533;&#65533;&#65533;&#65533;&#65533;W&#65533;&#968;&#65533;R`&#65533;&#65533;#Ve&#65533;&#65533;&#65533;&#65533;
&#65533;&#65533;D&#65533;7&#65533;	&#65533;b&#65533;v&#65533;&#65533;&#65533;1&#65533;&#65533;DCY&#65533;&#65533;&#65533;&#65533;"S*&#65533;J;&#65533;L&#65533;&#65533;V&#65533;&#65533;8Si&#65533;08&#65533;&#65533;G$&#65533;
a&#65533;QF&#65533;R&#65533;&#65533;&#65533;d&#65533;p
]$&#65533;&#65533;&#65533;I&#65533;&#65533;P&#65533;&#65533;&#65533;&#65533;Y&#65533;<&#65533;7&#65533;&#65533;&#65533;Ab;&#65533;&#65533;OQA&#65533;&#65533;&#65533;&#65533;&#65533; J&#65533;N5.&#65533;)&#65533;&#65533;&#65533;&#65533;&#65533;&#65533;am|&#65533;&#65533;i&#65533;&#65533;&#545;g&#65533;&#65533;e~&#65533;X&#65533;&#65533;&#65533;q&#65533;&#65533;>)&#65533;t&#65533;o
h&#65533;&#65533;n&#65533;8U&#65533;v&#1529;U&#1199;M)9-;&#65533;&#65533;%	8&#65533;d&#65533;L&#65533;&#65533;G&#65533;I;&#65533;R{&#65533;n&#1096;A&#65533;\&#65533;R&#65533;&#65533;&#65533;&#65533;&#65533;r&#65533;T&#65533;&#65533;&#65533;&#65533;%\&#65533;'&#65533;&#65533;c&#65533;&#532;.8&#65533;	&#65533;&#65533;&#65533;U&#65533;&#65533;,&#65533;&#65533;;\&#65533;3&#65533;&#1029;/X&#65533;&#65533;l%&#65533;&#65533;&#65533;&6&#65533;obc&#65533;&#65533;B\&#65533;&#65533;Q9&#65533;9]x&#65533;&#65533;&#65533;8&#65533;&#65533;&#65533;&#65533;&#65533;D&#65533;9&#65533;r#
Lh&#65533;RL	&#65533;e[&#65533;&#65533;g&#65533;&#65533; &#65533;@'E&#65533;c1X&#65533;}L&#1364;&#65533;B&#65533;&#65533;&#65533;Y&#65533;&#65533;&#65533;&#65533;&#65533;kXSV&#65533;&#65533;&#65533;`l&#65533;&&#65533;9&#65533;Dl&#65533;&#65533;&#336;&#65533;d(l+,8!&#65533;&#65533;&#65533;&#65533;&#65533;&#65533;;T&#65533;c&#65533;*4&#65533;`&#65533;f&#65533;)~QcCh&#65533;)(8&#65533;&#65533;P&#65533;lg&#65533;&#1797;&#65533;1w$M@&#65533;&#65533;&#65533;eL&#65533;&#65533;&#809;i&#65533;B&#65533;&#65533;&#65533;/Z&#65533;@&#65533;	;&#65533;&#65533;&#810;&#65533;&#65533;&#65533;&#65533;&#625;&#357;&#65533;&#65533;&#65533;&#65533;&#65533;&#65533;&#65533;&#65533;&#65533;Q&#65533;&#65533;&#65533;&#65533;hH&#65533;&&#65533;&#65533;"&#65533;7^+)&#65533;&#65533;u&#65533;Z&#65533;J&#65533;v&#65533;&#1561;&#65533;&#65533;D&#65533;\&#65533;%&#1494;&#65533;&#65533;&#65533;5miF&#65533;P	]K3=&#65533;&#65533;&#65533;{&#65533;"&#65533;nv&#65533;&#65533;}7&#65533;)&#65533;&#65533;&#65533;VB&#65533;_&#65533;"&#65533;8&#65533;1&#65533;X&#65533;Bs&#65533;&#65533;J&#65533;	_c&#65533;&#65533;&#65533;C&#65533;&#65533;&#65533;&#65533;&#65533;&#65533;&#65533;H&#65533;)&#65533;7&#65533;&#65533;&#65533;&#65533;&#65533;p&#65533;`&#65533;/0&#65533;/&#65533;-&#65533;:&#65533;R&#65533;&#65533;&#65533;/ H&&#65533;&#65533;&#65533;3&#65533;&#65533;&#65533;!@9&#65533;&#65533;r&#65533;&#632;	(x39&#65533;&#65533;#
&#65533;&#65533;#&#65533;&#65533;?&#65533;&#65533;3O&#1028;"=&#2040;&#65533;c&#65533;&#65533;&#65533;
&#65533;x/ &#65533;&#65533;&#65533;&#65533;&#65533;&#65533;&#65533; &#65533;oA"`&#65533;&#65533;9&#1619;&&#65533;&#65533;d8a&#65533;'&#65533;&#65533;:&#65533;&#65533;q&#65533;&#65533;I&#65533;&#65533;+&#65533;+&#65533;&#65533;&#65533;
&#65533;a#w&#65533;!&#283;&#1313;&#65533;M &#65533;^&#65533;&#65533;@`&#65533;8]H@&#65533;0&#65533;&#65533;&#65533;'&#65533; .&#65533;&#65533;&#65533;&#65533;{&#65533;0&#65533;30@z&#65533;'&#65533;y<p&#65533;4&#65533;0p&#65533;&#65533;[&#65533;&#65533;&#65533;;&#65533;- X&#65533;&#65533;&#65533;&#65533;&#65533;!y-&#65533;j&#65533;J-&#65533;&#65533;&#65533;	%&#65533;K&#65533;(&#65533;p&#65533;&#65533;"6&#65533;&#65533;-5	t&#750;0&#65533;Q6h&#65533;%&#65533;&#65533;&#65533;b.e&#65533;&#65533;&#65533;&#65533;&#65533;&#65533;%&#65533;&#1637;hs&#65533;DY.hk6n[&#65533;iR&#65533;&#65533;H8`&#65533;M&#65533;&M&#65533;&#5239;&#65533;;&#65533;&#65533;&#65533;&#65533;&#65533;0&#65533;XP&#65533; &#65533;P&#65533;&#65533;7&#65533;&#65533;'_P"&#65533;&#65533;S1&#65533;&#65533;&#65533;&#562;@3&#65533;&#65533;^&#65533;3&#65533;&#65533;!&#65533;F &#65533;l&#65533;&#65533;&#65533;&#65533;67&#65533;HA&#65533;&#65533;p9&#65533;h(HO0&#65533;A&#65533;S&#65533;X&#65533;&#65533;;&#65533;)R&#65533;&#65533;&#595;&#65533;&#65533;&#65533;P&#65533;&#65533;&#65533;&#65533; &#65533;&#65533;&#33632;{)&#65533;&#65533;&#65533;P&#65533;!&#65533;&#65533;9&#65533;7&#65533;&#65533;&#65533;&b&#65533;&#65533;&#1092;&#65533;&#65533;&#1104;4&#65533;&#65533;^@&#65533;++3R&#65533;&#65533;&#65533;&#65533;&#65533;&#65533;!$+`&#65533;8P3&#3299;9"&#65533;&#65533;J3*&#65533;Mp&#65533;_&#65533;0`P&#65533;&#65533;&#904;&#65533;&#65533;&#649;9yJ&#65533;&#65533;&#65533;x3&#65533;6h&#65533;G&#65533;Sh&#65533;N&#65533;F&#65533;&#1400;&#65533;&#65533;&#65533;&#65533;)&#65533;&#65533;&#41551;j&#65533;&#65533;*8&#65533;2&#65533;&#65533; &#65533;j-&#65533;&#65533;V&#1819;Y&#65533;&#65533;]&#65533;$,&#65533;&#65533;&#65533;(&#65533;T&#65533;&#65533;'1&#65533;&#65533;q&#65533;&#65533;)&#65533;&#65533;&#65533;&#65533;).b&#796;gkF&#65533;&#1710;7&#65533;&#65533;y&#65533;&#1977;&#65533;Dj\&#65533;&#65533;	&#65533;&#65533;F&#65533;#&#65533;&#65533;&#65533;&#65533;&#839;H2&#1032;&#65533;7x` &#65533;N&#65533;&#65533;&#65533;&#65533;&#65533;M&#65533;&#65533;EkG&#65533;&#65533;La	&#65533;&#65533;&#65533;`&#65533;?`&#65533;b&#65533;&#65533;&#65533;p~	&#65533;&#65533;&#65533;l&#65533;&#65533;1&#65533;:&#65533;3h&#65533;8&#65533;&#65533;:&#65533;&#65533;&#65533;h&#65533;2&#65533;&#65533;gt&#65533;L&#65533;gs&L9&#65533;r&#65533;&#65533;)&#65533;&#65533;&#1480;&#65533;Ty&#65533;&#65533;&#65533;&#65533;w&#65533;&#65533;&#65533;&#65533;H&#65533;a&#65533;M9&#65533;&#65533;2&#65533;&#65533;9&#65533;vQ<&#65533;&#65533;#2&#65533;&#65533;&#65533;OlN&#65533;&#65533;&#65533;&#65533;&#1842;&#65533;&#65533;6 &#5701;&#65533;D**&#65533;J&#65533;y&#65533;&#65533;+")&#65533;&#65533;&#65533;#6bH&#65533;&#65533;&#65533;&#649;&#65533;,C&#65533;&#65533;&#65533;&#65533;&#65533;&#65533;&#65533;&#65533;x&#65533;&#65533;wy&#65533;&#65533;&#1604;B&#65533;&#65533; Wq&#65533;"3F&#65533;&#65533;&#65533;&#65533;&#65533;!&#65533;_&#65533;&#65533;N&#65533;)&#65533;e&#65533;&#65533;&#13535;k&#65533;&#65533;&#65533;R&#65533; /8&#65533;3 &#65533;&#65533;[k&#65533;&#65533;-&#65533;&#65533;O&#65533;EU
&#65533;E&#65533;&#65533;O&#1717;DU&#65533;^&#65533;&#65533;&#65533;\M&#1468;&#65533;&#65533;&#65533;f&#65533;&#65533;0&#65533;%]&#65533;&#65533;5&#65533;M]&#65533;e&#65533;&#65533;f&#65533;\B&#65533;U&#65533;Tq{6e&#65533;&#65533;&#65533;Z&#65533;!&#65533; &#65533;&#65533;&#65533; `&#65533;&#65533;&#1728;&#65533;&H
d&#65533;(b&#65533;?.<e&#65533;]&#2654;&#65533;'b` W@.&#65533;+&#65533;K&#65533;3&#65533;83&#65533;&#65533;&#65533;9jM&#65533;B&#65533;&#65533;&#65533;&#65533;T1H&#1045;&#65533;0k1&#65533;&#65533;&#65533;&#65533;&#65533;&#1323;#&#65533;&#65533;&#65533;&#65533;WX&#65533;&#65533;J;&#65533;Z&#65533;4@&#65533;&#65533;yV_u3&#65533;s*&#2468;&#781;&#65533;&#65533;&#65533;R5&#1624;_&#65533;&#65533;&#65533;&#65533;&#65533;&#65533;(I&#65533;@5M&#65533;P&#65533;&#65533;&#65533;&#65533;P&#65533;a&#65533;Q@$&#65533;&#65533;Mh&#65533;&#197;&#65533;	`&#65533;&#65533;5&#65533;
&#65533;	&#65533;5&#1638;&#65533;I&#427;&#65533;&#65533;t&#65533;&#65533;$:&#65533;#&#65533;2&#65533;C&#65533;o&#65533;&#65533;_&#65533;3&#65533;&#65533;&#65533;H&#65533;&#65533;&#65533;;&#65533;W&#65533;(&#65533;3&#65533;&#65533;L"h&#65533;&#65533;r&#65533;#q-&#65533;\&#65533;(&#65533;&![PJ&#65533;&#65533;&#65533;$)&#1778;&#65533;&#65533;D-[,&#621;&#1372;&#65533;{&#65533;`&#1308;&#17062;&#65533;Q&#65533;2Q&#65533;&#65533;&#65533;T5ag&#65533;Z&#65533;.&#65533;&#65533;Mq&#65533;&#65533;a&#65533;&#65533;"F&#65533;&#65533;6&#65533;&#65533;i:&#65533;&#65533;&#65533;mi@x;$&#65533;/&#65533;|&#65533;a&#65533;&#65533;c &#65533;ap+&#65533;&#65533;&#65533;&#65533;&#65533;p7U8	WP&#65533;sz&#65533;&#65533;`(&#65533;&#65533;&#65533;&#65533;&#65533;&#65533;&#65533;&#65533;&#65533;&#65533;&#65533;fb63?E11&#65533;J&#65533;_:&#624;&#65533;&#65533;	Y&#65533;1w*p&#65533;(&#65533;&#65533;&#65533;X&#65533;Y8&#65533;x&#65533;&#65533;I	eHU`&#65533;/&#65533;&#65533;xFx&#65533;v&#65533;?x&#65533;&#65533;&#1944;&#65533;&#65533;I&#65533;&#65533;&#65533;&#65533;Z/&#65533;&#65533;&#65533;&#65533;7&#65533;/`&#65533;&#65533;9&#65533;&#65533;&#65533;&#65533;&#65533;&#65533;!&#65533;:&#65533;7&#65533;&#65533;&#65533;H&#65533;6`V&#65533;&#65533;&#65533;&#65533;O&#65533;&#65533;&#65533;P&#65533;82{&#65533;H&#65533;&#65533;&#65533;&#65533;ICL&#65533;xr`a&#65533;x&#65533;6 &#65533;m&#65533;I&#65533;&#65533;&#65533;&#65533;&#65533;	:~&#65533;(T<&#65533;0&#65533;&#28766;&#65533;)- T&#65533;
[&#65533;)&#65533;&#65533;Y&#65533;-Lr&#65533;&#65533;&#65533;&&I&#65533; &&#65533;)i&#65533;_&#1298;&#65533;&#65533;&#65533;&#65533;T&#65533;&#65533;[p>m&#65533;(&#65533;b.3a\&#65533;\&#65533;:&#65533;T5&#65533;s&#65533;3N7[&#65533;&#65533;&#65533; &#65533;`&#65533;T_X&#65533;7&#65533;};&#65533;>&#65533;a&#65533;&#65533;`8.$o&#65533;Q&#65533;j&#65533;B&#65533;u&#65533;&#65533;&#65533;c	W0&#65533;&#65533;/X&#65533;&#65533;&#65533;7&#65533;&#65533;qk6&#65533;I\j&#65533;*&#65533;&#65533;z(&#65533;%&#65533;&#65533;s&#65533;&#65533;&#65533;&#65533;&#65533;&#65533;&#65533;8&#65533;&#65533;_hx0&#65533;H]&#65533;&#65533;d&#65533;M&#65533;=,&#65533;&#65533;&#65533;&#65533;!&#65533;r&#65533;"&#65533;&#65533;X0&#65533;8&#65533;' ye&#65533;&#65533;&#65533;&#65533;B&#65533;&#65533;&#65533;J&#65533;S1&#263;&#65533;&#65533;z&#65533;E&#65533;p&#65533;&#65533;&#65533;&#65533;&#65533;J&#65533;:&#65533;`&#65533;S8&#65533;&#65533;&#65533;&#65533;"<&#65533;s&#65533;Q&#65533;+&#65533;&#65533;&#65533;&#65533;Cb&#65533;=&#65533;&#65533;-&#65533;q&#65533;&#65533;&#65533;&#685;	-pb5&#65533;hH&#65533;&#65533;V8&#65533;&#65533;&#65533;&#65533;&#65533;Y&#65533;>&#65533;&#65533;&#65533;&#65533;&#65533;H&#65533;R&#65533;&#65533;*h=(&#1105;&#65533;&#65533;&#1712;mE&#65533;h&#65533;-&#65533;Ub&#1276;&#65533;&#65533;%[&#65533;&#65533;5&#65533;&#65533;&#65533;'&#65533;E&#65533;&#65533;+&#65533; &#65533; -6F&#65533;6&#65533;a\N2&#65533;.&#65533;z&&#65533;2&#65533;\al&#65533;c&#65533;&#65533;&#1820;&#65533;U-&#65533;&#65533;]&l&#65533;>c&#65533;H &#65533;\A&#65533;&#65533;&#65533;0:a@Os&#65533;&#65533;Xp&#65533;&#65533;i4e&#65533;&#65533;W&#65533;a&#1044;_&#65533;&#65533;&#65533;&#65533;&#65533;8j]&#65533;&#65533;&#65533;&#65533;&#65533;$&#65533;T&#65533;&#65533;Iy&#65533;&#65533;8$&#65533;ReNj&#65533;&#65533;*&#65533;{ eJ0&#65533;&#65533;R&#65533;J~`&#65533;&#65533;&#65533;&#65533;&#65533;C)`&#563;&#768;&#65533;a &#65533;"&#65533;&#65533;=&#65533;&#65533;r&#65533;9&#65533;8&#65533;F(&#65533;&#65533;)"c&#65533;7|&#65533;&#65533;&#65533;&#65533;&#65533;X1&#65533;:4&#65533;&#65533;&#65533;3&#65533;r+&#65533;&#1550;9q&#65533;r>&#65533;#)"&#65533;&#65533;&#65533;&#65533;&#65533;Q&#65533;w&#65533;F&#65533;v8`&#65533;*&#65533;A&#65533;&#65533;&#65533;&#65533;b&#65533;;&#65533;&#65533;A&#65533;&#65533;&#65533;&#65533;;&#65533;z1&#65533;7&#65533;O&#65533;&#65533;0&#65533;S1m&#65533;|2&#65533;aD&#65533;a4q&#65533;&#65533;&#65533;S&#65533;&#65533;&#1711;&#337;&#1595;&&#420;&IT&#65533;6&#65533;&#65533;&#65533;=)%&#65533;&#65533;&#65533;&#2027;b&#65533;&#1298;YZ&#65533;&#65533;M&#19173;&#65533;&#65533;&#65533;0&#65533;&#65533;i2~&#65533;0\&#65533;&#65533;d3&#65533;'&#65533;&#65533;pe&#65533;&#65533;&#65533;9&#65533;U&#878;&#65533;K7Eq	&#65533;&#65533;&#1938;&#65533;&#65533;&#65533;?]&#65533;*d:&#65533;`@&#65533;cp&#65533;v&#65533;YPnj&#65533;4 &#65533;&#65533;&#550;&#65533;&#638;&H&#65533;&#65533;&#65533;@&#65533;&#65533;&#65533;&#65533;!pF&#65533;&#65533;M&#65533;&#65533;&#65533;J&#65533;&#65533;&#65533;I0e&#65533;M&#65533;Z&#1542; &#65533;&#65533;`&#65533;`&#65533;A&#65533;&#65533;i&#65533;&#65533;*&#65533;&#65533;&#65533;&#65533;&#65533;4h&#65533;B!xx&#65533;7&#65533;@&#65533;&#65533;&#65533;8 &#43554;&#65533;&o&#65533;q&#65533;j&#65533;&#65533;&#144;6 ,q&#65533;&#65533;)#&#54619;xR&#65533; &#65533;&#65533;&#65533;&#65533;`&#65533;&#65533;&#65533;&#65533;&#679;<y&#65533;	$]&#65533;q&#65533;C+/$&#65533;&#65533;a&#65533;Dl&#65533;&#548;#&#65533;~&#65533;k&#65533;&#65533;EI&#65533;g0P&#65533;~&#65533;&#65533;&#65533;&#65533;&#65533;!o&#65533;&#65533;&#65533;&#65533;U&#65533;&#65533;&#65533;a6&#65533;>(I&#65533;&#65533;i-&#65533;&#65533;&#65533;&#65533;;&#65533;$&#65533;v&#65533;&#65533;&#401;&#65533;&#19284;&#65533;&#65533;&#65533;&#65533;&#65533;%iM+&#412;&#65533;F6&#65533;	\/&#65533;e&#65533;&#65533;&#65533;3&#65533;(&#65533;&#65533;&#65533;%.&#1940;&#65533;&#1113;i&#65533;&#65533;&#65533;&#1134;i&#65533;e&#65533;&#65533;&#65533;JU k&#1117;?X&#65533;NL	&#65533;nZ&#65533; <&#65533;>fqx&#65533;&#65533;7&#65533;&#65533;&#65533;:&#65533;&#65533;&#1672;&#65533;&#65533;{&#65533;&#65533;&#65533;&#65533;&#65533;B&#65533;&#65533;&#1181;!0&#65533;&#65533;&#65533;&#65533;)&#65533;rR&#65533;&#65533;&#65533;&#65533;:&#65533;r&#65533;&#65533;d&#585;M&#65533;XN4wM&#65533;&#65533;B&#65533;X&#65533;&#65533;8&#65533;0{&#65533;:&#65533;&#65533;&#65533;8&#65533;&#65533;9 &#65533;&#65533; &#65533;&#65533;&#65533;&#65533;9H&#65533; &#65533;3&#1217;&#65533;2d&#65533;C&#65533;Y&#65533;&#709;&#65533;&#65533;&#65533;&#65533;p&#65533;Y&#65533;&#65533;Q&#65533;SP5&#65533;C&#1796;&#65533;&#65533;&#65533;&#65533;tb&#65533;r0&#65533;`h&#65533;G&#65533;N&#65533;&#65533;&#65533;8&#65533;&#65533;7{3&#65533;\2&#1281;&#65533;y&#65533;&#65533;1&#65533;&#65533;&#65533;&#65533;&#65533;B&#65533;&#65533;D&#65533;)6&#65533;&#65533;&#65533;&#65533;	&#65533;&#65533;)&#65533;&#65533;&#65533;8&#65533;&#65533;&#65533;D&#65533;&#65533;&#65533;M&#65533;=9$&#65533;h$yT&#65533;&#65533;&#65533;&#65533;&#65533;%&#65533;&#65533;&#65533;v+&#65533; _&#65533;[&#65533;Fp&#65533;&#65533;&#65533;&#65533;96&#65533;o&#65533;{&#65533;p&#65533;Fo7FU&#65533;&#65533;%&#65533;	&#65533;["qCq.[e&#65533;& &#65533;&#65533;&#65533;w{&#65533;X0:M&#65533;O&#65533;&#65533;&#65533;X&#65533;B^&#65533;u0&#65533;V&#65533;&#65533;7&#1238;&&#65533;&#65533;r&#65533;[&#65533;&#65533;<&#65533;&#65533;x&NEM&#65533;&#65533;&#65533;&#65533;Q&#65533;&#65533;,oAq=l&#65533; &#65533;*C&#65533;4&#65533;	]&#65533;:&#65533;b&#65533;&#65533;&#65533;&#65533;08p&#65533;&#65533;&#65533;&#65533;lY&#65533;(P&#65533;@&#37392;"&#65533;e&#65533;8A&#65533;&#65533;D&#659;.\&#65533;&#65533;br&#65533;4^&#65533;H&#65533;&#1189;#&#65533;u&#65533;&#65533;&#65533;z&#65533;K)i&#65533;M&#65533;&#65533;:&#65533;&#65533;&#65533;	&#65533;*F&#65533;&#65533;&#65533;&#65533;&&#65533;Y&#65533;T&#65533;&#65533;&#65533;&#65533;K&#65533;.T&#65533;&#65533;!&#65533;&#65533;&#65533;e&#654;&#65533;&#65533;&#1254;Mt&#65533;"&#65533;&#65533;.^e&#65533;T&#65533;2&#65533;M&#65533;&#65533;&#65533;\&#65533;|&#65533;b8&#65533;&#65533;T&#65533;&#65533;&#65533;&#65533;&#65533;&#65533;&#65533;<&#65533;&#65533;&#65533;&#1121;&#65533;&#65533;D&#65533;&#65533;&#291;&#65533;&#65533;\&#65533;x&#65533;&#65533;&#65533;&#65533;'X&#65533;`i&#65533;Ee&#65533;5&#65533;X&#65533;&#65533;m`P&#65533;&#65533;B&#65533;&#65533;/`hp&#65533;&#65533;q&#457;&#65533;&#65533;&#65533;8&#65533;&#65533;-L/&#65533;A&#65533;>|&#65533;&#65533;!&#65533;&#65533;&#65533;A&#65533;&#65533;"D&#65533;&#65533;!&#189;&#65533;&#65533;&#65533;&#1351;&#65533;o?&#65533;&#65533;a&#65533;&#65533;c&#65533;@M&#65533; &#192;1&#65533;&#65533;
&#65533;&#65533;z&#65533;&#65533;&#1920;&#65533;GB&#65533;` &#65533;1`X&#65533;8QEMx
0&#65533;&#65533;0&#65533;x&#65533;&#65533;0&#65533;3&#65533;Q&#65533;&#65533;I`o&#65533;b&#65533;1&#65533;P&#65533;
&#65533;&#65533;&#65533;VX<QbAI&#65533;ZX&#65533;&#65533;&#65533;E&#65533;&#65533;1Z&#65533; &#65533;!&#65533;X&#65533;&#65533;_&#65533;3&#65533;0	^V&#65533;%&#65533;&#65533;CO5&#65533;,&#65533; B&#65533;&&#65533;U$&#65533;&#65533;\&#65533;N;>n&#65533;&#65533;pD1E&#65533;,&#65533;0TlD&#65533;AvP&#65533;Lp&#65533;&#65533;&#65533;h\<&#65533;&#65533;&#65533;L,ildSGP&#65533;&#65533;NEk&#65533;&#65533;^@&#65533;E&#65533;&#65533;&#65533;F&#65533;^Pa&#65533;R%+o&#65533;1&#65533;X&#65533;&#65533;&#65533;&#65533;#&#65533;&#65533;Z&#65533;&#163;&#65533;[&#65533;&#65533;&#65533;&#65533;&&#65533;&#65533;WS&#65533;h&#136;_&#65533;&#785;&#65533;h&#65533;qfXd&#65533;y{$a&#65533;r&#65533;&#65533;YF_&#65533;&#65533;Yi%&#65533;&#65533;kMx&#65533;&#65533;M6Q)&#65533;&#65533;M&#65533;&#65533;oX&#65533;YV&#65533;Uh&#65533;By&#65533;&#65533;&#65533;q
 &#65533;&#65533;&#65533;&#65533;s&#65533;9]&#65533;G\u#&#65533;l^&&#65533;&#65533;&#65533;&#65533;&#65533;&#65533;&#65533;z"&#65533;&#65533;&#65533;}&#65533;&#65533;&#1842;}&#65533;!&#65533;C&#65533;&#65533;+&#65533;|&#65533;P&#65533;&#65533;&#65533;&#1100;&#65533;~6&#65533;
4+M3&#65533;"&#65533;9&#65533;\&#817;"0)z"C&#65533;&#65533;&#65533;E&#65533;E&#65533;,&#65533;&#65533;	&#65533;&#65533;K&#65533;&#65533;n1X&#65533;F&#65533;&#65533;&#65533;&#65533;@b&#65533;f&#65533;&#65533;Fu@&#65533;)Xhb&#65533;XD&#65533;&#65533;t~&#65533;7&#65533;&#65533;&#65533;&#65533;C&#65533;3},QC&#65533;	&#65533;a"&#65533;&#65533;4&#65533;T&#732;&#65533;5!G&#65533;h%&#65533;I&#65533;&#65533;&#65533;Q&#65533;N&#65533;3&#65533;'?&#65533;+iQ&#65533;&#65533;&#65533;do&#65533;Fv&#65533;&#65533;2&#65533;tu&#65533;X&#65533;ZvXdi`&#65533;EQl&#65533;&#65533;R&#65533;&#65533;&#65533;/&#65533;$&#65533;D&#65533;JE&#65533;_&#65533;&#65533;&#65533;/h=T<&#65533;&#65533;&#206;0&#65533;&#65533;1sx&#65533;&#65533;&#65533;&#65533;&#65533;r&#65533;q&#65533;&#65533;'p&#65533;X&#65533;&#65533;&#65533;&#65533;g!9)&#65533;@&#65533;D&#65533;x&#65533;
`&#65533;&#65533;t&#65533;4!4&#65533;)&#65533; Q&#65533;&#65533;5&#65533;
c&#65533;6&#65533;&#65533;VHV`&#65533;La&#65533;M&#65533;&#65533;B&#65533;TLb&#65533;XJ &#65533;09&#1777;@	&#65533;#&#65533;r&#65533;&#65533;(#X}^&#65533;2&#65533;&#65533;f@&#65533;&#65533;n&#65533;4&#65533;$&#65533;&#65533;g*[&#962;&#1571;&#65533;PHhL4&#65533;z4t!&#65533;&#65533;lf&#65533;A.7(&#65533;&#65533;&#65533;F0^1(&#65533;apQ&#65533;&#65533;&#65533;&#65533;xAG&#65533;0,&#1312;
bC&#65533;&#65533;~B&#65533;&#65533;ta3`&#65533;&#65533;) Q&#65533;&&#65533;&#65533;u E&7&#65533;&#65533;p&#65533;M0&#65533;&#65533;&#65533;H"|&#65533; L`&#65533;&#65533;&#65533;,N1CJ 7&#65533;b'&#65533;xSA&&#65533;cx&#65533;!&#65533;&#1028;F8"&#65533;(&#65533;ui&#65533;0&#65533;&#65533;&#65533;&#65533;&#65533;&#65533;'&#65533;&#65533;QE&#65533;&#65533;i`&#65533;/|A&#65533;vA&#65533;(A&#65533;Bb&#65533;&#65533;&#65533;&#65533;]Fa&#65533;P&#65533;\&#65533;&#65533;X&#1612;&#65533;!&#65533;!&#65533;8KH&#1358;&#65533;&#65533;&#65533;&#1170;&#65533; &#65533;&#65533;&#65533;&#65533;p&#65533;&#65533;&#1030;8&#65533;&#65533;(&#65533;7L&#65533;R&#65533;&#65533;	N&#65533;2&#65533;&#65533;&#65533;&#65533;5&#65533;uFAV&#65533;&#65533;T"&#65533;}&#65533;&#65533;&#65533;P&#65533;hL&#65533;0T_&#65533;!HI&#65533;&#65533;+)xAnu&#65533;@j@&#65533;&#65533;a`X&#65533;&#65533;&#65533;c+Ns&#65533;&#65533;&#65533;&#65533;&#65533;&9&#65533;&#65533;&#632;s&#65533;&#65533;&#65533;?=&#65533;&#65533;S&#65533;&#541;&#65533;&#65533;&#65533;?&#65533;&#65533;&#65533;`P&#65533;&#65533;&#65533;@?&#65533;Y&#65533;V&#65533;&#780;@&#65533;b&#650;&#65533;&#357;&#832;C&#65533;{S&#65533;&#65533;8xB&#65533;&#65533;C>c&#65533;2&#65533;&#65533;n&#65533;&#65533;&#65533;0&#65533;&#65533;&#65533;Y&#65533;&#65533;&#65533;&#65533;&#65533;&#65533;03,rE&#65533;B&#65533;&#65533;&#65533;&#65533;&#65533;f3X&#65533;)[c&#65533;5&#65533;
H);t&#65533;ONcq&#65533;p&	&#65533;DR&#65533;&#65533;&#65533;&#65533;&#65533;&#65533;u&#65533;I&#65533;&#65533;hiKe&#65533;Cp&#65533;&#65533;&#65533;&#65533;`_&#65533;&#65533;Xv`&#65533;L&#65533;&#65533;&#65533;N&#65533;i&4&#65533;&#65533;J#&#65533;R&#65533;M&#65533;@l]&#65533;(&#65533;&#65533;d&#65533;9x&#65533;&#65533;&#65533;&#65533;&#1385;&#200;^&#65533;&#65533;{&#464;&#65533;1&#65533;!>xC&#65533;&#65533;&#65533;&#65533;&#65533;5/{DY&#65533;b\w&#65533;&#65533;s%&#65533;R&#65533;s!/(&#65533;&#65533;&#65533;J&#65533;IYP
&#65533;&#65533;M&#65533;&#65533;&#65533;&#65533; %JG&#65533;PW&#65533;u(&#65533;&#65533;>@B&#65533;2&#65533;k@#f&#65533;08&#193;&#65533;!V&#65533;&#65533;&#65533;&#65533;#&#65533;!&#65533;&#65533;:&#65533;'Q&#65533;/C&#65533;~&#65533;:4&#65533;eQBHs&#65533;&#65533;B&#65533;&#1380;a&#65533;c5&#1666;&#65533;&#65533;&#65533;&#65533;&#65533;&#65533;e&#65533;A&#65533;8&#65533;9&#65533;&#65533;2&#65533;IC&#65533; H&#65533;&#65533;:&#65533;&#65533;&#65533;&#65533;;tF% b&#65533;\&#65533;t&#65533;#I&#65533;a&#65533;&#65533;&#65533;&#65533;7&#1786;V&#65533;[&#65533;&#65533;&#65533;&#65533;&#65533;&#65533;G3Fy8MZ.&#65533;&#65533;&#65533;ABA}d&#65533;vx&#65533;;z&#65533;"&#65533;&#65533;B#&#65533;
&#65533;tQe&#65533;&#65533; \&#1538;&#65533; &#65533;Kc&#65533;&#65533;TG*&#65533;L*&#65533;
k&#65533;c&#65533;g^&#65533;&#65533;4b16&#65533;&#65533;v &#65533;&#65533;*$b&#65533;[x.Ny&#65533;.~&#65533;^&#65533;
&#65533;&#65533; &#65533;&#65533; &#65533;ac&#786596;WI'XRWC&#65533;&#1477;p&#65533;d3+&#65533;l&#65533;m\&#65533;B&#65533;&#65533;&#65533;;_4)C;"Y&#65533;k&#65533;b&#65533;&#65533;&#65533;7)&#65533;&#65533;&#65533;|*c&#65533;&#65533;x&#65533;&#65533;1N&#65533;x&#65533;1&#65533;g&#65533;&#65533;&#65533;A>U&#65533;&#65533;>&#65533;	&#65533;}t!&#65533;q5&#65533;&#65533;&#65533;*&#65533;{&#65533;&#65533;&#65533;&#65533;&#65533;e&#65533;&#65533;&#65533;d&#65533;&#320;L#&#65533;&#65533;<&#65533;&#65533;nQ)(&#65533;&#65533;#&#65533;&#1349;&#65533;	
s&#65533;&#65533;&#65533;Vp&#65533;5&#65533;&#65533;*&#65533;&#65533;7&#65533;z&#65533;5L&#130;U$&#65533;B&#65533;5&#65533;&#65533;gap&#65533;K&#65533;CYp&#65533;&#65533;"&#65533;&#65533;/f&#65533;DtlK&#65533;!x&#65533;k&#65533;C&#65533;q&#65533;4to&#65533;&#849;8&#65533;	_&#65533;Y
Tl&#65533;A&#65533;k&#65533;&#65533;&#65533;&#65533;(n&#65533;&#65533;w&#65533;$&#65533;M&#65533;~&#65533;&#65533;.&#65533;pf4`&#65533;E{&#65533;&#65533;]&#490;n&#65533;]&#65533;^&#65533;@P&#65533;r&#65533;&#65533;&#65533;F7z&#65533;	&#65533;D&#65533;2&#65533;&#65533;&#65533;&#65533;&#65533;.&#65533;&#65533;s%&#65533;&#65533;X*&#65533;_&#65533;&#65533;+2y&#65533;&#65533;&#65533;M&#65533;&#65533;&#65533;&#65533;&#65533;&#1431;&#65533;R&#65533;&#65533;&#65533;&#65533;&#65533;C&#65533;&#65533;4&#65533;&#65533;&#65533;&#65533;is&#65533;j&#65533;&#65533;-`b&#65533;q&#65533;q&#65533;&#65533;&#65533;05d'&#65533;y&#65533;&#65533; &#65533;Q<&'&#65533;{p&#65533;1Y&#65533;X&#516;&#65533;\{T&#515;&#65533;G&#65533;&#65533;UH&#65533;p&#65533;&#65533;(&#65533;t&#65533;&#65533;&#65533;P&#65533;&#65533;&#65533;a&#1877;4Ax&#65533;&#65533;t&#65533;&#65533;V&#65533;&#65533;&#65533;D&#65533;(I\qTI&#65533;&#65533;,)&#65533;A&#65533;@&#65533;&#65533;@&#65533;&#65533;L`HBi&#65533;C3&#65533;X&#65533;)&#65533;E&#65533;&#65533;&#1159;(8&#65533;&#65533;PA&#65533;<&#65533;FtD&#65533;F&#65533;&#65533;&#570;&#65533;Me&#65533;&#65533;&#65533;7aPG,S&#65533;&#65533;&#62470;LtKb&#65533;4SMl&#297;&#65533;Td&#65533;&#65533;/0&#65533;Z&#65533;'4&#65533;&#65533;@&#65533;BE&#65533;&#65533;1H&#65533;&#65533;&#65533;.&#65533;&#65533;2l&#65533;8&#65533;0&#65533;[F-&#65533;&#65533;E&#65533;a&#65533;&#65533;&#65533;u&#65533;&#586;6Y&#65533;F`&#65533;|&#65533;LF&#65533;GMGH&#65533;&#65533;&&#65533;&#65533;&#65533;#&#65533;'&#65533;&#65533;&#65533;&#1856;x &#65533;&#65533;&#65533;M&#65533;F&#65533;&#65533;Pn&#65533;o&#65533;&#65533;sPt&#65533;X&#65533;&#65533;X&#284;n&#65533;LR&#65533;\Q&#65533;&#65533;~D&#1348;d&#65533;&#65533;T&#65533;&#65533;&#65533;&#65533;{&#65533;{&#65533;X}U&#65533;Y&#65533;l&#65533;&#65533;(&#65533;0mpI&#65533;<&#65533;a&#65533;&#65533;&#65533;&#65533;&#65533;hVhiID
&#65533;m]I&#65533;\&#65533;m&#65533;&#65533;&#65533;	G&#65533;T&#1777;&#65533;@&#65533;$l&#65533;&#65533;&#65533;&#876;&#65533;&#65533;@&#65533;&#65533; &#65533;&#65533;@V&#65533;=!j]h&#65533;&#65533;&#65533;&#65533;9&#65533;&#65533;&#833;CJ3&#65533;< C&#65533;p&#65533;&#65533;&#65533;J&#65533;&#65533;[JD&#65533;r&#65533;/P&#65533;Mda&#65533;hD&#65533;N`&#65533;DE&#65533;&#694;@I,&#65533;&#65533;&#65533;Di\&#65533;`8_(CHX.&#65533;#zyAbH&#65533;&#65533;&#65533;V&#65533;98&#65533;2&#65533;9&#65533;&#65533;&#65533;&#65533;!&#65533;d&#65533;cy&#65533;j&#65533;&#65533;&#65533;[&#65533;&#65533;&#65533;}&#65533;&#65533;i&#65533;J&#65533;&#65533;LP&#65533;&#65533;&#65533;&#65533;Ce]&#402;&#65533;&#1814;&#65533;bb&#65533;O&#65533;&#65533;|@&#65533;(&#65533;
&#65533;FNc&#65533;&#65533;s&#65533;s&#65533;s&#65533;2&#65533;&#65533;2&#65533;&#65533;uY3N&#65533;T&#65533;&#605;&#65533;a&#65533;&#65533;&#65533;u&#65533;&#65533;&#65533;L&#65533;&#65533;&#65533;&#65533;&#65533;G&#65533;&#65533;9&#65533;&#65533;S&#65533;WU&#65533;&#65533;P&#65533;&#65533;&#1280;&#65533;I&#65533;|&#65533;&#65533;|&#65533;&#65533;f&#65533;&#65533;4M&#65533;&#1033;U&#65533;&#65533;]G&#65533;&#65533;$&#65533;&#65533;e5M<&#65533;&#534;&#65533; &#65533;`&#65533;T&#65533;Ea&#65533;&#65533; keR&#65533;T&#65533;Dv&#65533;&#65533;&#65533;R&#65533; 	tO}e^&#65533;&#65533;&#65533;&#65533;Zqt&#65533;K&#65533;}&#65533;&#65533;&#65533;&#65533;V&&#65533;&#65533;&#65533;N&#37144;,&#65533;2&#65533;B&#65533;-&#782;1$&#65533;: &#65533;TpdFe&#65533;&#65533;&&#65533;&#65533;Z&#258;&#65533;D&#65533;&#65533;+&#65533;+&#65533;B6&#65533;&#65533;&#65533;&#65533;A+&#65533;2Xe&#65533;q&#181;D&#65533;h&#65533;!d&#65533;&#65533;&#65533;I&#65533;Z&#65533;(&#65533;LFax&#65533;&#65533;&#65533;hRI&#65533;&#65533;)zN&#65533;Xk(+2&#1461;&#65533;&#65533;&#65533;dTAJh&#65533;-Z@&#65533;)&c22&#65533;&#65533;- t&#65533;&#65533;\f&#65533;&#65533;Fx&#65533;&#65533;&#65533;&#65533;Fg~@&#65533;&#65533;&#65533;&#65533;&#65533;&#65533;S&#65533;&#65533;UY&#65533;&#65533;$&#65533;5`&#65533;8&#65533;g&#65533;&#65533;&#65533;8&#65533;~&#65533;&#65533;&#65533;x&#65533;Y&#65533;&#65533;&#1413;&#1973;UAf&#65533;%q>&&#65533;t&#65533;Q&#65533;4g&#65533;&#65533;A,q&#1965;&#65533;&#65533;@{&#65533;&#65533;&#65533;@$&#65533;&#65533;3&#65533;&#65533;&#872;&#65533;hE&#65533;&#65533;$Zp&#65533;&#1877;&#65533;&#65533;C0&#65533;9&#65533;&#65533;&#65533;F&#65533;n&#65533;g&#65533;&#65533;5	+&#776;&#65533;lJ&#65533;&#65533;&#65533;F&#769;&#65533;8&#65533;,&#65533;L@&#65533;x&#65533;&#65533;<&#65533;&#65533;oA&#65533;'rxh&#65533;JX"&#65533;&#65533;&#65533;:&#65533;&#65533;&#65533;&#65533;'\&#1025;+&#65533;Cy&#65533;&#65533;&#65533;`&#65533;&#65533;&#387;z&#65533;J&#65533;h&#65533;u&#65533;&#65533;$XdT&#65533;&#65533;I&#65533;&#977;|&#1056;&#65533;&#65533;^R&#65533;&#65533;z&#65533;H&#65533;&#1829;&#65533;&#65533;*UHyH&#65533;&#65533;&#65533;&#65533;(&#65533;
#&#65533;PUfu&#65533;&#65533;&#65533;yi&#65533;8&#65533;&#1887;3&#65533;&#65533;&#65533;=&#65533;}&#65533;IY&#65533;,&#65533;i&#65533;&#65533;&#65533;%M&#65533;i&#65533;&#65533;iTaQ&#65533;&#65533;).z&#65533;&#65533;&#65533;&#65533;&#65533;&#65533;FbI&#65533;&#65533;&#1060;&#65533;qR&#65533;&#65533;T&#65533;v&#65533;M$&#65533;&#65533;&#65533;&#65533;&#65533;&#65533;&#65533;&#65533;&#65533;&#65533;&#65533;&#65533;x&#65533;d&#65533; &#65533;&#65533;8P&#65533;&#65533;&#65533;&#65533;`WqY&#1065;&#65533;*&#65533;R&#65533;P&#65533;&#65533;&#65533;^oi&#676;,g&#1281;/$CF&#65533;kI&#65533;A-P*&#1038;/&#65533;&#65533;L
B	&#65533;'&#65533;0$SQp&#65533;I&#794;2$&#65533;2&#65533;&#65533;&#65533;&#65533;&#65533;|A-&#65533;&#65533;8&#65533;&#65533;A(&#1042;&#65533;&#65533;O&#65533;&#65533;N(&#513;&#65533;9&#65533;Cy	&#65533;&H&#65533;\&#257; 	&#65533;c E&#65533;&#576;-T&#65533;p&#1595;&#65533;a&#65533;I&#65533;x&#65533;&#65533;q&#65533;X&#65533;\&#65533;_&#65533;&#65533;&#942;&#65533;&#65533;U&#639;&#65533;&#65533;6&#65533;&#65533;Lk&#65533;M&#65533;&#65533;.&#65533;"&#65533;:&#65533;8&#65533;&#65533;P&#65533;G	4oD&#65533;	!&#65533;xG&#65533;Ux&#65533;&#65533;&#65533;w&#65533;&#65533;&#65533;&#65533;\}&#65533;&#65533;&#65533;&#65533;&#65533;| Q&#65533;4&#65533;&#65533;=Q&#65533;m&#65533;&#65533;&#364;&#65533;&#65533;&#65533;z&#65533;\-M&#65533;&#65533;&#65533;&#65533;VIq^jV&#65533;ujj&#65533;*&#22738;&#65533;&#65533;&#65533;&#65533;)&#65533;BHR&#65533;@&#65533;&#65533;jYW&#65533;\&#65533;jc&#65533;&#65533;r&#65533;&#65533;T&#65533;B&#65533;&#65533;	'&#65533;&#65533;.!?&#65533;&#65533;y)&#65533;0&#65533;&#1180;&#65533;.&#65533;2&#65533;&#65533;&#65533;$Pj&#65533;h&#65533;hL&#65533;&#65533;&#65533;R&#65533;RW&#65533;&#65533;`/$C2&#65533;=)&#65533;e &#65533;)t&#65533;Z&#65533;&#174;|&#65533;#0&#65533;&#65533;&#65533;2&#65533;&#65533;&#65533;*&#65533;&#135;&#65533;&#192;^&#65533;&#65533;b&#65533;&#65533;&#65533;Jx&#65533;%&#65533;&#65533;&#65533;5&#65533;0&#65533;&#65533;&#65533;.+&#65533;`X&#65533;!&#65533;&#65533;&#65533;&#65533;M&#65533;&#65533;}&#65533;&#65533;0gI&#65533;&#65533;&#65533;&#65533;gT&#65533;&#65533;&#65533;&#65533;Hi&#65533;o0&#788;Z/q&#65533;&#65533;qX,t&#65533;&#65533;P&#65533;n &#65533;&#65533;J)&#65533;&#65533;&#65533;&#65533;&#65533;R&#65533;&#65533;&#65533;	&#65533;&#65533;&#65533;&#65533;DY &#65533;&#65533;k&#428;&#65533;q5HSI#&#65533;&&#65533;&#65533;&#65533;)iR&#65533;q&#65533;&#65533;&#65533;	&#65533;0&#65533;h&#65533;A&#65533;&#65533;qF&#65533;&#65533;&#65533;
6&#65533;llA&#65533;&#65533;9&#65533; &#65533;,6v-&#65533;*M&#65533;z&#65533;&#65533;r&#65533;&#65533;@~&#65533;&#65533;p&#65533;x-&#65533;x&#1965;`p&#65533;+t&#65533;&#65533;&#65533;&#65533;cH&#65533;,&#65533;&#65533;&#65533;&#65533;X&#65533;@(9&#65533;&#65533;0&#65533;&#65533;H
e&#65533;F&#65533;&#65533;2&#65533;CLhS!&#65533;&#65533;&#65533;&#65533;:&#713;zB>&#65533;I&#65533;91&#65533;&#65533;&#65533;Z&#65533;CSC|y&#65533;&#65533;&#65533;&#65533;&#49505;lV&#65533;&#65533;&#65533;DXX&#65533;DI&#65533;]&#65533;&#65533;I\TQOJ &#65533;&#65533;&#65533;&#65533;[ &#65533;&#65533;B&#65533;(,&#65533;	&#65533;&#40007;&#65533;&#65533;&#65533;&#65533;(t&#65533;P$7&#65533;.R)cR&#65533;&#65533;M&#65533;To&#65533;&#65533;&#65533;pd/&#65533;6G&#65533;2&#65533;&#65533;v&#65533;w&#65533;)('&#65533;3&#65533;&#65533;&#65533;&#65533;&#65533;M&#65533;&#65533;i|P&#65533;j&#65533;&#65533;&#65533;U}&#65533;&#65533;&#65533;}x&#1362;%p&#65533;bVq&#65533;ArIxv&#65533;Y&#28692;&#65533;&#65533;&#1195;*5&#65533;?&#419;&#65533;|&#65533;B&#65533;&#65533;&#65533;jfQ&#1578;&#65533;&#1200;&#65533;n&#65533; &#65533; &#256;&#65533;\&#1753;&#65533;&#65533;Vz$2&#65533;&#65533;&#65533;,pB4&#65533;&#65533;&#65533;
C&#65533;&#65533;&#65533;&#65533;0u&#65533;`|&#65533;&#65533;(n&#65533;tb&#65533;&#65533;~&#65533;&#65533;9t&#65533;hS&#65533;U&#65533;1l&#366;P&#65533;"P&#65533;^&#65533;&#65533;#&#65533;&#179;&#1298;&#65533;>&#65533;C4[&#65533;6&#65533;@&#65533;&#65533;x&#65533;&#65533;&#65533;tN&#65533;l&#65533;Q`&#65533; Z&#65533;i&#65533;&#65533;&#65533;_v&#65533;&#65533;m&#65533;m&#65533;RonJ&#65533;0j)&#65533;&#1428;#&#65533;&#65533;n&#65533;&#65533;b&#65533;&#65533;`\&#65533;5&#65533;&#65533;eb\&#65533;&#65533;&#65533;sp5(&#65533;&#65533;&#65533;&#65533;4&#65533;&#65533;&#617;f&#65533;0&#65533;&#65533;&#65533;&#65533;&#65533;L&#65533;&#65533;&#700;Lz&#65533;5U	:&#65533;&#65533;VQpg&#65533;^pVm6&#65533;&#65533;sz&#65533;7&5!&#65533;&#65533;&#65533;&#65533;U&#65533;&#65533;U&#65533;&#65533;
&#65533;VJ&#65533;&#65533;BQ&#65533;&#65533;&#65533;E&#65533;C&T&#65533;D'&#65533;h&#65533;&#65533; xb&#65533; &#65533;&#65533;&#65533;&#65533;&#65533;K(&#65533;+&#65533;AB,&#65533;&#65533;M&#65533;zwS)&#65533;&#65533;&#65533;&#1675;&#65533;&#65533;&#65533;O&#65533;y&#940;&#65533;&#65533;0Xh&#65533;&#65533;h@&#65533;&#65533;:&#65533;$&#65533;E&#65533;&#65533;&#65533;ABp&#65533;@&#65533;E&#65533;	&#65533;&#65533;&#65533;t&#65533;&#65533;&#65533;&#65533;&#65533;X&#65533;6&#65533;&#65533;&#65533;ID&#65533;v	P(k&#65533;&#65533;&#65533;&#65533;q&&#65533;^&#65533;&#65533;&#65533;&#65533;&#65533;&#65533;#&#65533;&#65533;g &#65533;bZ@e&#65533;&#65533;&#65533;&#65533;pX&#65533;&#65533;&#65533;&#65533;Iu&#65533;&#65533;&#65533;0F&#65533;&#65533;J&#65533;&#65533;*x&#65533;&#65533;G&#65533;&#65533;&#65533;(&#65533;&#65533;)&#65533;\l&#577;&#65533;&#65533;gb&#65533;&#65533;&#65533;&#65533;&#65533;T&#65533;&#65533;W&#65533;f b&#65533;A&#65533;&#65533;lI&#65533;]UyByq.&#65533;U&#65533;&#65533;-S&#65533;]'&#65533;&#65533;&#65533;*&#65533;&#65533;3cH[=&#65533;&#65533;/&#65533;/&#65533;&#65533;K&#65533;E&#65533;4&#65533;&#65533;&#65533;`!p{&#65533;s&#65533;w&#65533;&#65533;&#65533;0&#65533;v&#65533;Z
|&#65533;S0x&#65533;&#65533;&#65533;&#65533;HQa &#65533;&#65533;&#65533;&#65533;Z&#65533;&#65533;a&#65533;9T0&#165;&#33093;&#65533; &#65533;"&#65533;CyQ&#65533;O<<!&#65533;4&#65533;t&#65533;(,&#65533;t!&#65533;C&#65533;8&#65533;u&#65533;"&#65533;SP&#65533;&r&#65533;&#65533;Fe&#65533;&#65533;&#65533;q&#65533;&#65533;q&#65533;&#65533;&#65533;&#65533;q&#65533;W&#65533;&#65533;&#65533;&#65533;^V&#65533;&#65533;&#65533;D&#65533;&#65533;&#65533;&#65533;&#65533;n0&#65533;.^}&#65533;:G&#65533;=&#65533;
&#65533;&#65533;O]&#65533;OLh&#65533;eF&#65533;&#65533;'&#65533;G4&#65533;&#65533;&#65533;f4i&#65533;&#786;&#65533;&#65533;&#65533;&#65533;GZs&#65533;&#65533;&#65533;&#1887;&#65533;rG&#65533;CN&#65533;`&#65533; &#65533;&#65533;&#65533;m&#65533;&#65533;G)&#65533;&#65533;h&#65533;&#469;&#65533;*&#65533;&#65533;LZ&#65533;j&#65533;3&#1961;;&#65533;&#65533;t&#65533;FY&#65533;&#65533;&#65533;%e&#65533;_d&&#65533;(&#1794;$Y&#1212; {&#65533;&#65533;&#65533;&#65533;z&#65533;&#65533;H
&#65533;-&#65533;10&#65533;&#1457;&#65533;[&#65533;&#65533;P&#65533;b&#65533;&#744;LJt2&#65533;F&#65533;G&#65533;&#65533;&#65533;0
2&#65533;&#65533;&#65533;&#65533;O<A&#65533;&#65533;&#65533;Q&#65533;!&#65533;CE&#65533;&#65533;&#65533;v),&#65533;^h&#65533;'x&#65533;&`&#408;C&#65533;&#65533;&#935;&#65533;X&#1017;&#65533;I&#65533;G &#65533;&#65533;I&#65533;H
@`i2&#656;'C&#65533;&#65533;&#65533;p&#65533;&#65533;P&#65533;@&#65533;"A&#65533;	&#65533;$d&#65533;&#65533;&#65533;&#65533;!C
&#65533;&#65533;@&#65533;X&#65533;&#65533;&#65533;I&#65533;&#65533;lya&#65533;,&#65533;&#65533;p&#65533;>-&#65533;\4(L&#65533;.\&#65533;&#65533;&#65533;g&#65533;<x&#65533; 5*&#65533;V&#65533;f&#65533;&#65533;&#65533;&#65533;_?x&#65533;!D&#1650;d&#838;&#65533;#&#396;l&#65533;&#65533;&#65533;v&#65533;
"`&#17755;7&#65533;&#65533;$>&#1325;k&#65533;&#65533;&#1647;"&#65533;&#65533;@&#65533;&#65533;J,W&#65533;&#1304;c&#65533;k&#2034;u&#65533;&#65533;c&#65533;&#65533;W$&#65533;q&#65533;&#65533; &#65533;,LX&#65533;&#65533;&#65533;&#367;&#65533;&#65533;$>=K&#65533;!}&#1482;r#&#65533;]&#65533;$&#25989;q6&#65533;]&#65533;K=&#65533;&#65533;&#65533;&#65533;&#65533;G&#65533;&#65533;&#65533;ELb&#65533;&#65533;&#65533;)S&#65533;&#65533;yvi&#65533;3&#65533;&#65533;og&#65533;&#65533;WT&#65533;&#65533;&#65533;NY&#65533;XT"
l&#165;&#65533;D)M&#65533;&#65533;&#65533;B&#65533;M/P 0&#65533;V&#65533;Q&#65533;O&#1160;"&#65533;&#65533; L#&#65533;u&#65533;A`&#65533;&#65533;&#65533;/&#65533;&#65533;&#65533;/dYG&#65533;cTQ&#65533;)&#65533;&#65533;b&#65533;w&#65533;QM*&#65533;&#37130;(&#65533;&#65533;&#65533;&#268;6&#65533;&#65533;#&#65533;&#65533;*&#65533;&#65533;&#65533;&#65533;&#65533;h>)F|&#65533;.&#65533;&#65533;CEj"#)&#65533;&#18979;&#65533;&#65533;&#65533;&#513;&#65533;.5&#65533;R &#65533;&#65533;&0P
&#65533;4}&#65533;)&&#65533;H*&#65533;%&#65533;TX&#65533;&#65533;JHJ&#65533;=&#65533;:*&#917;&#65533;&#65533;`&#65533;&#65533;&#65533;zB&#873;&#65533;&#65533;*&#65533;2&#65533;&#65533;&#65533;&#65533;&#65533;0&#65533;&#65533;&#65533;&#65533;&#65533;x&#65533;&#65533;.&#65533;&#65533;+/&#65533;`-&#65533;O}&#65533;&#65533;8&#65533;&#65533;&#65533;&#65533;&#65533;``!&#65533;&#65533;Xc&#65533;&#65533;&#65533;&#65533;N3&#65533;4&#65533;-&#65533;&#65533;D&#65533;&#65533;&#65533;&#65533;8&#65533;H!2:M&#65533;&#65533;v&#65533;L&#65533;&#65533;j3-.n&#65533;W&#65533;|#&#65533;,B&#65533;.&#65533;S&#922;&#65533;h#&#65533;&#65533;&#65533;&#65533;&#65533;&#65533;@&#65533;.&#65533;&#65533;n(&#65533;]c&#65533;3V&#65533;&#65533;<q&#65533;	O&#65533;3&#1043;(&#65533;J)&#65533;&#65533;&#65533;5&#65533;h2&#65533; &#65533;&#65533;&#65533;9^&#65533;6&#65533;@R
&#460;&#65533;"
W&#65533;q&#65533;W&#65533;&#65533;&#65533;/&#65533;&#65533;pYfQeF. |&#65533;&#65533;r&#65533;IqE9@!&#65533;e&#65533;&#65533;@&#65533;oVR&#65533;w&#65533;&#65533;	.&#65533;&#65533;1&#65533;
&#65533;&#65533;&#65533;
!&#65533;&#65533;H&#65533;$(!&#65533;&#745;&#65533;FH &#65533;&#65533;&#65533;Zj2&#65533;#&#65533;&#65533;p&#65533;&#65533;&#65533;&#65533;&#65533;&#65533;+L@[&#65533;&#65533;&#65533;<&#65533;&#65533;&#65533;j+hXA&#65533;b&#65533;&#65533;>&#65533;j&#65533;&9oRS&#65533;&#65533;&#65533;*&#65533;p&#65533;&#65533;MGSU&#65533;k)&#65533;-L&#65533;k&#65533;&#65533;&#65533;2&#65533;2&#744;%58&#65533;.&#65533;&#65533;&#65533;b+&#65533;!Xk&#65533;&#65533;u&#65533;&#65533;&#65533;uM&#65533;&#65533;&#65533;&#65533;D}&#65533;&#65533;&#1284;&#65533;&#65533;&#65533;&#65533;zK;&#65533;>&#65533;b&#65533;&#65533;.&#65533;KZj75&#65533;&#65533;2&#65533;&#65533;
>&#65533;m.,&#65533;h&#65533;2&#65533;C&#65533;&#1404;&#65533;&#65533;nV&#65533;&#65533;&#65533;&#65533;k&#65533;H&#65533;&#65533;h&#65533;x&#65533;&#403;&#65533;&#65533;&#65533;&#65533;&#1336;&#65533;4&#65533;&#65533;;\&#65533;O`&#65533;&#65533;A&#65533;A&#65533;t&#65533;&#65533;&#65533;c&#65533;&#65533;&#65533;&#65533;&#65533;&#65533;7P&#65533;G&#65533;aD&#65533;/&#65533;&#1138;v&#65533;&#65533;hG&#65533;&#65533;!)ie$&#65533;&#65533;&#65533;t&#65533;2&#65533;<&#65533;Ig&#65533;h$&#65533;D&#65533;h!&#65533;&#65533;&#65533;&#65533;&#273;&#65533;E&#65533;ka"&#65533;H &#65533;&#65533;&#65533;X&#65533;	&#65533;&#65533;0&#65533;+t
[Q&#65533;&#65533;&#274;&#65533;4&#65533;&#65533;&#65533;,&#65533;&#65533;&#65533;&#65533;&#288;.&#65533;&#65533;S4&#65533;&#65533;&#330;&&#65533;I&#65533;z&#65533;B&#65533;P&#65533;BT&#65533;&#65533;&#65533;H&#65533;1,+&#65533;&#65533;&#65533;2;V&#65533; ,&#65533;2&#65533;@ud&#65533;\r&#65533;aYjM.Z&#65533;&#1602;&#65533;z&#65533;:_&#65533;X&#65533;lK%&#65533;+&#65533;&!X&#65533;&#65533;kZ#Zi&#65533;\&#65533;i&#65533;&#65533;&#65533;Hs&#65533;&#65533;T&#65533;&#65533;&#65533;+&#594;&#65533; @&#65533;&#1424;&#65533;p3$d&#65533;&#65533;&#65533;M_&#65533;&#65533;&#65533;&#841;&#65533;-&#65533;z&#65533;i`#x(#&#65533;&#65533;h&#65533;*&#65533;&#65533;&#1348;*&#65533;&#65533; &#65533;&#65533;&#65533;&#65533;&#65533;_C&#65533;`E&#65533;&#65533;&#65533;5cf&#65533;0;&#65533;&#65533;&#65533;&#65533;&#1287;"&#65533;i1
&#65533;&#65533;dp&#65533;&#65533;
V&#65533;&#65533;&#65533;8&#1620;&#65533; 
W&#65533;"c&#65533;0&#65533;;&#65533;A3QP&#65533;"G&#65533;A&#65533;$Em"_H&#65533;A&#65533; #YaI@&#65533;&#65533;&&#65533;&#65533;&#65533;"&#65533;3&#65533;k&#65533;&#1284;%Z!^&#65533;j&#65533;&#65533;u&#65533;&#65533;=Djy&#65533;]V&#478;&#65533;mTt&#65533;<&#65533;!&#65533;4^DS	UF+&#65533;&#65533;o4&#65533;&#65533;R&#65533;&#65533;&#65533;&#65533;P@&#65533;&#65533;"&#65533;8&#65533;F%mg&#65533;&#65533;"&#65533;P&#65533; T&#65533;&#65533;&#65533;&#65533;&#65533;&#65533;&#65533;&#65533;r-&#65533;&#65533;V&#65533;8W:|V[p&#65533;[D&#65533;&#65533;&4&#65533;j&#65533;en&#65533;&#65533;&#65533;&#1290;2(&#65533;&#65533;j`&#65533;#;&#65533;`&#65533;uo&#65533;&#65533;&#65533;p&#65533;&#65533;T1&#65533;&#65533;&#65533;&#65533;&#65533;rH&#65533;&#65533;&#65533;&#1056;&#65533;4&#65533;&#65533;&#65533;&#65533;&#65533;t&#65533;$&#65533;&#65533;V&#1354;&#65533;&#65533;
&#65533;&#65533;J3&#65533;&#65533;&#65533;-S&#65533;;&#65533;&#65533;&#65533;&#65533;\&#65533;
K<H&#65533;0*&#65533;&#65533;&#65533;&#65533;0.;&#65533;&#65533;P(PT<&#65533;&#65533;!&#65533;&#65533;&#401;Kr&#65533;;Z&#65533;&#1860;
&#65533;ox&#65533;:&#65533;]bx&#65533;&#65533;k&#65533;&#65533;&#65533;9&#513;&#65533;&#65533;U&#65533;2&#65533;&#65533;]&#65533;&#65533;~&#65533;5&#65533;&#65533;&#1541;(A&#65533;ITp&#65533;&#65533;ph&#65533;.H&#65533;I 3&#65533;F&#1191;!+qD|&#65533;&#65533;&#65533;(>&#65533;&#65533;YF&#65533;&#65533;J&#65533;&#65533;&#846;v&#65533;
Ou&#420;&#65533;+mAnP&#65533;&#65533;&#65533;i%0&#65533;bQN&#65533;&#65533;&#65533;,@)M)O&#65533;&#65533;B&#65533;eQQV&#65533;&#65533;&#65533;&#397;-&#65533;&#65533;M+E&#280;N/[&#788;eBWj&#1133;k&#65533;&#65533;G&#65533;&#65533;&#65533;&#65533;&#65533;&#65533;21U0	&#65533;&#65533;&#65533;d'&#65533;&#65533;&#65533;Jw'a&#65533;;&#65533;l&#65533;&#65533;g &#65533;&#65533;&#65533;S&#65533;K !&#65533;&#564;&#65533;&#65533;L&#65533;D=@&#65533;&#65533;@&#65533;K&#65533;&#65533;n&#65533;&#65533;&#65533;&#65533;&#65533;J&#65533;&#65533;:&#65533;&#65533;89&#65533;s&#65533;&#65533;\&#65533;&#1620;&#65533;&#65533;&#65533;&#65533;&#65533;/*&#65533;"&#65533;&#65533;&#65533;0&#65533;0&#1195;m&#65533;&#65533;E&#65533;2&#65533;&#65533;P&#65533;"#&#65533;E&#65533;&#776;&#65533;&#65533;&#65533;L3&#65533;Q`&#65533;0&#65533;&#65533;0{6&#65533;^
&#65533;&#65533;<&#65533;)-&#65533;hO&#65533;&#65533;&#65533;@&#65533;&#65533;&#65533;O&#65533;&#65533;oW.)&#65533;&#65533;"&#65533;2]"J&#65533;n&#65533;&%&#65533;P&#65533;+hZ&#65533;}&#65533;F1&#65533;&#65533;&#1046;F&#65533;&#65533;&#65533;(@&#65533;&#65533;&#65533;&#65533;U&#65533;&#65533;p&#65533;&#65533;&#65533;&#65533;&#65533;&#65533;l&#65533;&#65533;&#65533;&#65533;qT&#65533;&&#65533;X,v&#65533;&#65533;&#65533;&#65533;&#65533;&#65533; S&#65533;&#65533;&#65533;eV&#65533;JVE&#65533;&#65533;UhBv&#65533;.&#1521;&#65533;:x&#65533;ff&#65533;G&#65533;xG&#65533;Y&#65533;G2&#65533;V&#65533;&#65533;&#690;Q&#65533;mX&#65533;VCfU&#65533;B&#744;&#65533;&#65533;&#65533;i"rQHA&#65533;&#65533;&#65533;&#65533;&#65533;&#65533;:&#65533;u&#65533;&#65533;&#65533;&#65533;&#65533;Sr&#65533;^T&#65533;'&#65533;&#65533;(a&#65533;?&#65533;@&#65533;&#65533;[&#65533;:&#65533;&#65533; u&#65533;`&#65533;)#&#65533;PE~&#65533;&#65533;&#65533;&#1613;&#65533;2 &#65533;&#65533;N'T&#65533;8F{&#65533;&#65533;P&#65533;l&#65533;G;&#65533;1&#65533;Vi&#65533;@c}*bm=&#65533;qpa&#65533;&#65533;&#65533;&#65533;g&#65533;H&#65533;&#65533;&#65533;A&#65533;&#65533;&#65533;&#65533;&#65533;]\s&#65533;wX_n&#65533;&#65533;p&#65533;1&#65533;&#34164;&#65533;q&#65533;XT&#65533;&#65533;p2:.z&#65533;k\&#65533;&#65533;&#65533;&#65533;&#65533;(&#65533;&#65533;Mn&#65533;&#65533;&#65533;:6&#65533;&#65533;&#65533;&#65533;U6n*>&#65533;&#65533;&#65533;&#65533;/mm&#65533;&#65533;v$e&#65533;&#65533;~&#65533;&#65533;51&#1483;o&#65533;f.b&#65533;&#65533;\&#65533;&#65533;/&#65533;&#65533;`&3&#65533;y&#65533;lN#j&#65533;&#65533;j&#65533;&#65533;/&#65533;&#65533; y&#65533;t0&#65533;&#65533; &#65533;&#65533;&#65533;&#65533;0&#65533;&#65533;	/&#65533;&#1048;&#950;&#65533;&#65533;&#65533;
&I/K&#65533;&#65533;;.I2&#65533;X&#65533;&#65533;-&#65533;&#65533;z&#65533;\&#65533;ddF&#65533;&#65533;&#65533;&#771;
,&#65533;
8&#65533;d<A&#65533; 5&#65533;&#65533;P&#65533;&#65533;&#65533;!b&#65533;&#65533;pPcbA<&#65533;&#65533;!&#65533;Bxp&#65533;
&#65533;&#65533;.&#65533;&#65533;#j&#65533;&#65533;!j&#65533;i&#65533;&#65533;i&#65533;&#65533;cJ&#65533;&#65533;&#800;?&#65533; 
&#65533; eF&#65533;
B&#65533;2/wD&#65533;&#65533;&#65533;&#65533;&#65533;:&#65533;5Z/|&#65533;&#65533;&#65533;4X*&#1882; ,&#65533;&#142;&#65533;H+2&#65533;&#65533;&#65533;&#65533;o&#65533;b&#65533;&#142;L&#65533;'&#65533;&#65533;x&#65533;mL&#65533;%h&#65533;&#65533;$%&#938;&#65533;
q&#65533;&#65533;*>&#65533;*&#65533;&#65533;'%q&#65533;&#65533;&#65533; N&#65533;.&#65533;&#65533;&#65533;m&#65533;&#65533;
S&#65533;l4.&#65533;&#65533;&#65533;s&#65533;C&#65533;&#65533;BZ~)7*&#65533;&#65533;z&#65533;&#65533;b&#65533;N#&#65533;DCQ&#65533;&#65533;&#65533;&#65533;;&#213;&#65533;8&#65533;&#65533;6&#65533;&#65533;#y&#65533;&#65533;&#65533;"&#65533;&#65533;&#65533;&#65533;21Bi&#65533;&#65533;&#65533; &#65533;&#65533;&#65533;i&#65533;&#65533;&#65533;*&#1166;&#65533;6 &#65533;&#65533;X&#65533;"&#65533;@8M^&#65533;&#65533;&#760;&#65533;&#65533;BB-N&}$&#65533;j&#65533;&#65533;&#65533;k&#65533;AT&#65533;&#65533;@H&#1422;A&#65533;&#3730;&#65533;&#65533;&#65533;v&#65533;0vA&#65533;	w&#65533;&#65533;"R&#65533;D&#65533;&#65533;6&#65533;f&#65533;~?&#65533;p&#1184;&#65533;v&#65533;&&#65533;# Bi&#65533;&#65533;!v&#65533;X&#65533;&#65533;&#65533;&#65533;&#65533;&#65533;&#65533;%&#65533;&#65533;P&#65533;Mw
&#65533;&#65533;&#65533;&#65533;1&#65533;&#1668;&#65533;^&#65533;&#65533;,&#65533;m&#65533;&#65533;B&#65533;&#65533;&(&#1828;'J&#65533;$41&#65533;&#65533;h*t&#65533;&#65533;'&#65533;&#65533;*&#65533;&#65533;&#65533;&#65533;J&#600;Gt&#65533;ht&#65533;&#65533;&#65533;&#1538;&#65533;(&#65533;&#65533;>E]&#65533;&#65533;&#65533;&#65533;&#65533;r&#65533;&#804;c&#65533;&#65533;&#65533;-&#41847;n&#65533;4>&#65533;4&#65533;&#65533;&#65533; &#65533;b]&#692;E&#65533;&#65533; 0<&#65533;2-&#65533;L&#65533;(-\&#65533;&#65533;(!&#65533;&#65533;&#65533;&#65533;J&#65533;&#65533;&#65533;&#65533;Xj1&#65533;O]&#65533;E1_&#740;C&#65533;R&#65533;KZ&#65533;&#65533;&#65533;`&#65533;&#65533;&#65533;&#65533;@dF&#65533; &#65533;+E&#65533;N&#65533; A&#65533;&#65533;&#65533;v&#65533;&#65533;&#65533;Dd&#65533;&#65533;&#65533;&#65533;&#65533;@ank&#65533;b&#65533;jA&#65533;<&#65533; &#65533;GC&#65533;&#65533;&#65533;&#65533;&#65533;v$"$&#65533;>&#65533;&#65533;D&#65533;G&#65533;.&#65533;h&#65533;&#65533;&#65533; &#65533;sG6I&#65533;&#65533;0&#65533;&#65533;&#65533;&#65533;ld&#65533;]&#65533;I&#65533;&#65533;&#65533;;&#65533;&#65533;'a&#65533;'wGJ&#65533;FU&#65533;b,&#65533;F&#65533;&#65533;&#65533;&#65533;n&#65533;&#65533;*&#65533;&#65533;&#65533;&#65533;&#65533;&#65533;&#65533;&#65533;(1&#65533;J&#65533;'l&#65533;&#65533;&#65533;+&#65533;&#65533;&#65533;&#65533;&#65533;&#65533;,&#1869;S&#65533;Zt/0&#43147;&#65533;	&#65533;&#65533;&#65533;&#65533;B&#65533;&#65533;+&#65533;&#65533;&#65533;v&#65533;src&#65533;<&#65533;E&#65533;"m&#65533;8cI&#65533;&#65533;&#65533;ze&#65533;'[	T&#65533;m&#65533;&#65533;&#65533;{&#65533;&#65533;,S&#65533;&#1058;,&#65533;&$!&#65533;&#65533;&#65533;%1&#65533;&#65533;-F&#65533;
&#65533;&#65533;,{B&#65533;\&#65533;#5&#65533;&#65533;&#134; 	&#65533;&#65533;LA&#65533;b&#65533;!&#65533;&#65533;# &#65533;hF&#65533;
&#65533;&#65533;Z&#65533;r&#65533;&#65533;&hiB&&#1696;z&#65533;&#65533;:-&#65533;4&#65533;_&#65533;$:&#65533;|&#65533;&#65533;:
#&#65533;&#65533;&#65533;jT&#65533;&#65533;&#1050;6BJ&#65533;&#65533;&#65533;&#65533;M&#196;J&#65533;&#65533;MP&#65533;dGb&#65533;h6J!>)!&#65533;&#65533;&#65533;\&#664;&#65533;i
&#65533;&#65533;&#65533;3'L&#65533;&#65533;#&#65533;EJ&#65533;&#65533;.@J@&#65533;&#65533;(&#65533;T&#65533;&#1028;pT"P&#65533;&#418;&#65533;&#65533;&#65533;H&#65533;&#65533;J&#65533;&#1412;&#65533;&#65533;&#170;&#65533;&#65533;2&#65533;z,qe&#65533;$[&#65533;&#65533;&#65533;L&#65533;&#65533;4&#65533;/T&#65533;&#65533;\&#65533;X%&#65533;&#65533;*-:G[&#65533;&#65533;sR&#65533;W&#65533;/$&#754;&#65533;
&#65533;L&#65533; &#65533;&#65533;&#65533;&#65533; ?]&#65533;#y&#65533;6e&#65533;.II&#1986;Z$&#65533;+&#65533;s e\&#65533;J9s|`8&#65533;"2&#65533;&#65533;7&#65533;g&#65533;`&#65533;	.d&#65533;Wh&#65533;v"02\&#65533;&#65533;&#65533;&#65533;&#65533;!-N[F!=A&#1512;&#65533;>&#65533;&#65533;&#65533;&#65533;k&#65533;&#65533;
&#65533;d&#65533;&#65533;&#65533;&#65533;v&#65533;>&#65533;_z&q&#65533;&#65533;&#65533;&#65533;&#65533;n&#65533;I&#65533;&#65533;jjO&#1770;$x&#65533;5E&#65533;;=&#65533;&#1566;&#65533;lHG&#65533;&#65533;!^&#65533;h&#65533;N|$&#65533;5&#65533;&#65533;'&#65533;&#65533;5n&#65533;d&#65533;S|j&#65533;!&#65533;&et,&#65533;J p&#65533;F&#65533;D&#65533;&#65533;&#65533;)&#65533;B&#65533;&#65533;p&#65533;&#2022;&#65533;&#65533;&#65533;&#65533;
&#65533;&#65533;*&#65533;h&#8085;[&#65533;T&#65533;&#65533;-8&#65533;,&#65533;&#65533;j&#65533;&#65533;&#65533;&#65533;8&#65533;*-&#65533;#&#65533;j;&#65533;:8&#65533;EQX&#65533;g/&#65533;5>&#65533;Jn&#65533;/&#65533;&#685;,^&#65533;4&#65533;&#65533;M&#65533;&#65533;&#65533;L&#65533;8j&#65533;b&#65533;&#65533;|&#65533;&#65533;@&#65533;`&#65533;&#65533;S&#65533;&#65533;6D&#65533;Wr%&#65533;^C~F&#65533; 	a@A&#65533; &#65533;4&#65533;&#65533;&#65533;&#65533;&#65533;&#65533;O&#65533;&#65533;b2F&#1438;Kf&&#65533; &#65533;a&#65533;&#65533;P&#65533;z
&#65533;`>&#65533;&#65533;ND&#65533;v&#65533;&#65533;&#65533;L&#65533;&#65533;$"&#65533;&#65533;kg&#65533;"j&#65533;h&#65533;`,J&#65533;0L&#65533;&#65533;&#65533;&#65533;'&#65533;mQ&#65533;&#65533;&#65533;&#65533;&#65533;6&#65533;&#65533;6X&#65533;&#65533;l&#65533;
c,&#65533;-D&#65533;A&#65533;(&#65533;&#65533;B&#65533;"*&#1990;&#65533;&#65533;FNV&#65533;B&#65533;Z-&#65533;&#1908;&#65533;'NQv&#65533;l&#65533;s&#65533;1s&#65533;&#65533;T&#779;&#65533;G&#65533;&#65533;&#65533;v.&#65533;I[p&#65533;.J&#65533;E&#65533;&#65533;S&#65533;&#65533;Y&#65533;&#65533;&#65533;>&#65533;&#65533;&#1542;Ed}&#65533;v-&#65533;ttw&#65533;(&#65533;&#65533;`&#65533;v&#65533;&#65533;&#65533;&#65533;&#65533;&#65533;,&#65533;8&#65533;y&#65533;&#65533;Y6&#65533;C &#65533;&#65533;.!:&#65533;&#65533;&#65533;44"5&#65533;&#65533;Xn&#65533;&#65533;&#65533;&#65533;&#65533;e1P&#65533;&#65533;#&#65533;&#65533;C&#65533;A&#65533;\&#65533;ffc&#65533;a&#65533;&#65533;&#65533;!&#553;|&#65533;A&#65533;n&#65533;%&#65533;&#65533;	&#65533;@|v&#65533;A&#65533;&#65533;N&#65533;&#65533;&#65533;K&#65533;V&#65533;&#65533;k3&#65533;z&#65533;&#400;&#65533;qI&#65533;
&#672;&#1536;&#65533;&#65533;&#65533;hRR&#65533;^&#65533; &#65533;&#65533;4&#65533;m&#65533;&#65533;&#65533;&#65533;-d&#65533;&#65533;V&#65533;v&#65533;SE&#65533;D1O$&#65533;'&#65533;&#65533;&&#65533;P&#65533;MM&#424;&#65533;&#65533;(Q+&#65533;=4[&#65533;p&#65533;&#65533;*x&#65533;qR&#65533;`@2$&#65533;x&#65533;7&#65533;(&#65533;0&#65533;"0&#65533;&#65533;!&#65533;J&#65533;.&#65533;&#65533;v&#65533;7&#1538;&#65533;gv6nV&#65533;8&#65533;&#65533;&#65533;k^&#65533;6&#65533;&#65533;W&#65533;Q&#65533;&#65533;lco&#65533;&#65533;&#65533;&#21117;&#65533;+@&#1131;&#65533;8-k&#65533;&#65533;&#65533;&#65533;&#65533;"P&#65533;H&#65533;S&&#65533;&#65533;&#65533;&#65533;%.d&#65533;t&#65533;&#65533;&#65533;v&#65533;&#65533;j&#65533;kp&#65533;k&#65533;~U=tA&#65533;&#65533;&#1559;f<&#65533;@B&#65533;&#65533;K&#65533;&#65533;Q5&#65533;&#65533;X&#65533;&#65533;&#65533;I$&#65533;&#65533;l&#65533;&#65533;&#65533;;ugjfHv&#65533;&K&#65533;&#65533;fD/&#762; ,&#65533;N&#65533;&#65533;&#65533;M&#65533;&#65533;&#65533;&#65533;l5x&#65533;Y&#65533;&#65533;&#65533;V&#65533;&#65533;'s&#65533;&#65533; &#65533;LO&#65533;8v&#65533;q&#65533;(&#65533;&#65533;o&#65533;&#65533;S&#65533;&#65533;&#524;&#65533;A&#65533;'4&#65533;q&#65533;Or&#65533;q&#65533;&&#65533;&>&#65533;&#65533;&#65533;&#65533;S&#65533;&#65533;&#65533;n&#65533;~&#65533;&#65533;"-&#65533;y&#65533;/&#65533;!&#335;h;a]&#65533;y]&#65533;&#65533;&#65533;Jz}qbQ&#65533;&#65533;X&#65533;&#65533;&#1062;N&#65533;&#65533;&#65533;S&#1570;
&#65533;&#65533;-&#65533;&#65533;/b&#65533;"`2AhZy&#65533;&#65533;9&#65533;Fa&#65533;&#65533;1#_&#65533;	&#65533;&#248;&#65533;&#65533;&#65533;L&#209;kU'&#65533;  &#65533;&#1224;&#65533;d&#65533;z&#1859;
&#65533;@f&#65533;&#65533;6&#65533;&#65533;&#65533;^&#16387;4a<-<a6&#65533;A&#65533;"&#65533;TI&#65533;&#65533;&#65533;!&#65533;"&#65533;&#65533;&#1214;&#65533;&#65533;&#65533;&#65533;&#65533;&#65533;&#65533;&#65533;I&#65533;&#65533;&#65533;v&#1792;>&#65533;&#65533;D&#65533;&#65533;&#65533;&#65533;5&#65533;&#65533;&#65533;&#65533;&#65533;&#65533;-&#65533;&#65533;&#65533;&#65533;&#65533;{&#65533;&#65533;&#65533;BU&#65533;J+&#65533;$&&#65533;Dp&#65533;&#276;&#65533;M\,Nl&#65533;B&#65533;&#65533;'&#65533;&#65533;&#65533;9&#65533;&#65533;&#65533;5,	&#65533;&#65533;*&#65533;I&#1096;!&#65533;=&#65533;wztz&#65533;(&#65533;R E&#65533;t&#65533;&#65533;&#65533;y&#65533;{&#65533;l&#65533;f&#65533;#&#65533;&#65533;vHV&#65533;&#65533;&#65533;&#65533;-	&#65533;&#65533;&#65533;&#65533;M&#65533;&#65533;r&#65533;&#65533;&#65533;5&#65533;+.&#65533;3&#65533;	f&#65533;Ni2Z&#65533;&#65533;&#65533;&#366; &#596;HN1^.&#65533;&#1669;&#65533;&#65533;m&#65533;rgw&#65533;&#65533;Ki&#65533;!&#65533;&#65533;`&#65533;4F<B&#65533;&#65533;&#65533;|&#65533;K&#65533;
&#65533;`&#65533;S&#65533;|&#65533;&#65533;gS&#65533;9&#65533;&#65533;$AZ&#65533;k#&#65533;Yx&#65533;&#65533;>:&#65533;&#65533;S`cHCr&#65533;%qhiX@A&#65533;&#65533;d&#65533;6&#65533;1&#65533;Y&#65533;"&#65533;<w4&#65533;&#65533;&#65533;?_&#65533;&#65533;l|&#65533;&#848;&#625;qb&#2004;"&#65533;&#65533;\&#65533;W&#65533;z&#11417;&#65533;&#65533;M&#65533;&#65533;Z"*Y&#65533;&#65533;&#65533;&#65533;U)&#65533;B*&#65533;&#65533;&#65533;[&#65533;X&#65533;Rx&#65533;&#65533;&#65533;&#65533;&#65533;&#65533;+f&#65533;n&#65533;&#65533;&#65533;/&#65533;ba&#65533;&#65533;>&#65533;&#65533;&#65533;&#65533;G&#1711;&#65533;u&#65533;$&#65533;IZ&#65533;[g&#65533;&#65533;&#65533;
h&#65533;&#65533;&#65533;&#65533;&#65533;J&#65533;&#65533;e&#16611;},s&#65533;*UV &#65533;K&#65533;	hZ&#65533;&#65533;&#65533;&#65533;&#65533;z&#549;6&#65533;&#65533;&#65533;&#65533;?&#65533;@`&#65533;G#&#65533;&#65533;"B8-&#65533;P&#65533;&#65533;5&#65533;&#65533;>&#65533;"&#65533;8&#65533;< b&#65533;_@a&#65533;;-&#65533;b&#65533;&#65533;&#65533;HC&#65533;&#65533;&#65533;&#65533;&#65533; &#65533;>5>&#65533;=&#65533;&#65533;&#65533;3
{&#65533;&#65533;~&#65533;&#65533;&#65533;	&#65533;&#65533;"*5R&#65533;&#65533;&#198;K&#65533;Tn&#65533;&#65533;{{&#65533;&#65533;&#65533;&#65533;%,&#65533;&#65533;&#65533;k&#65533;&#65533;&#65533;-&#65533;&#65533;W&#65533; G&#65533;y&#65533;&#513;&#65533;A}p&#65533;F&#65533;&#65533;&#65533;Z/&#65533;&#65533;&#65533;(&#65533;Q'&#65533;&#65533;&#65533;P&#65533;&#65533;&#65533;rq4~&#65533;4.&#65533;&#12202;S&#65533;&#65533;&#65533;&#65533;b&#65533;&#65533;/:&#65533;&#65533;C&#65533;&#65533;r/&#1570;\&#65533;O&#65533;JzW&#65533;B&#65533;P&#65533;&#65533;&#65533;,&#65533;*.&#65533;
&#65533;&#65533;&#65533;q,D&#65533;&#65533;&#65533;qH&#1442;A&#65533;L&#65533;:&#65533;8~&#65533;2&#65533;&#65533;:&#65533;VPp|&#65533;!&#65533;&#65533;&#65533;&#65533;&#65533;U&#1342;^&#65533;4f&#65533;+&#65533;! BY,M]&#65533;l	&#65533;<w&#65533;&#65533;9t'LS&#65533;'M*B&#65533;&#65533;&#65533;P&#65533;Vi*6&#65533;2$&#17418;X&#65533;&#65533;&#65533;$&#65533;.`&#65533;I&#65533;K&#65533;&#65533;0_rE&#65533;&?&#65533;%&#65533;&#65533;&3&#65533;&#65533;	&#65533;&#65533;&#65533;0&#65533;:=:&#65533;&#65533;H&#65533;&&#65533;.R&#65533;V&#65533;FC&#65533;&#65533;u&#65533;Q+>|&#65533;`&#197;%&#65533;&#65533;^x&#65533;&#65533;B&#65533;&#65533;&#1709;&#65533;&#65533;^&#65533;
&#65533;*&#65533;&#65533;&#65533;\&#65533;CZ&#65533;&#65533;[&#65533;&#65533;&#65533;&#65533;~&#65533;&#65533;&#65533;le&#65533;%{&#65533; Cf&#738;1g6&#65533;D&#65533;"V&#65533;&#65533;cE&#65533;&#65533;eM&#65533;E&#65533;:&#65533;m&#65533;&#65533;1&#65533;&#65533;`&#65533;6"D&#65533;h&#65533;&#65533;u&#65533;&#65533;E/^<&#65533;&#65533;"`&#65533;&#65533;&#65533;&#65533;Dl&#65533;5&#65533;H&#65533;&#65533;B:&#65533;!U&#65533;&#896;M}&#65533;&#65533;&#65533;g3M&#65533;|&#65533;!D&#65533;&#65533;m6xY&#65533;gO&#65533;&#65533;!	8&#65533;&#65533;1&#65533;n&#65533;9&#65533;&#65533;!I&#65533;&#65533;k0`&#65533;El&#65533;Mh&#65533;k&#65533;&#65533;t&#65533;m&#65533;pP&#65533;d&#65533;HS&#65533;(&#65533;+&#65533;0&#65533;&#65533;1&#65533;&#65533;Q&#65533;s&#65533;&#65533;/&#65533;&#274;&#65533;OH&#65533;&#65533;tt&#65533;Z@&#65533;
1&#65533;$&#65533;bDTT&#65533;4ROx&#65533;E\&#65533;&#65533;OI&#65533;&#65533;&#65533;Ib&#65533;Fi&#65533;&#65533;&#65533;KT8&#65533;] &#65533;&#340;S&#65533;TE&#65533;b&#65533;NteU&#65533;"&#65533;&#65533;UqZ&#65533;&#65533;y_[Q&#65533;&#65533;9&#1991;^-&#65533;&#65533;mz-&#65533;^%&#65533;&#65533;Z&#65533;`k%v}YZWa~e&#65533; ^&#65533;&#65533;&#65533;Xc&#65533;&#65533;&#65533;f&#65533;]&#1435;^&#65533;&#65533;&#65533;h&#65533;&#65533;&#1371;d&#65533;&#65533;z&#65533;j!&#65533;&#65533;k5&#65533;&#65533;&#65533;
d&#65533;_&#65533;&#65533;&#65533;vZ~&#65533;&#65533;s&#65533;gr&#65533;&#65533;Wk&#65533;Q&#65533;&#65533;1x&#65533;&#65533;v&#65533;mg&#65533;xY&#352;-l&#1073;&#65533;&#65533;l&#65533;&#65533;WC&#65533;&#65533;&#65533;W&#65533;l&#65533;&#65533;&#475;&#65533;&#65533;(&#65533;0&#65533;V_Uq&#65533;&#65533;&#1418;{&#65533;I&#65533;&#65533;Kaq&#65533;Q&#65533;v&#65533;&#880;&#65533;S&#65533;&#65533;9&#65533;&#65533;#&#65533;&#65533;gR&#65533;&#65533;&#65533;'pD&#65533;QRQPA&#65533;T@A&#65533;]ta^Ula&#65533;T&#65533;&#65533;
0&#65533;&#65533;JI&#65533;&#65533;(ydT&#65533;'&#65533;4&#65533;GC<&#65533;mv&#65533;_x&#65533;dR7&#65533;&#65533;NRT&#65533;D[@H&#65533;%&#65533;&#65533;&#65533;&#65533;X|&#65533;D_&#65533;"Ue&#65533;&#65533;US&#65533;&#65533;0&#65533;&#65533;5u&#65533;QMiU&#65533;H&#65533;&#65533;&#65533;&#65533;a&#65533;2&&#65533;&#65533;&#65533;u&#65533;]j&#65533;&#65533;\&#65533;&#65533;&#65533;~&#65533;Xcq&#65533;&#65533;m&#65533;j&#65533;h&#65533;&#65533;&#1898;g&#65533;&#65533;JYo&#65533;&#65533;&#65533;\&#65533;7&#65533;&#65533;&#65533;&#65533;&#65533;&#65533;&#65533;&#1386;&#65533;l&#65533;&#65533;&#65533;-g&#65533;&#65533;&#65533;M&#65533; yC&#65533;&#65533;]G&#65533;poz&#65533;0&#65533;&#65533;&#1979;&#65533;&#65533;{&#65533;S&#317;+&#65533;j&#65533;&#65533;;+j>&#65533;&#65533;$A&#65533;`&#65533;&#65533;5T&#65533;u&#65533;&#65533;&#65533;&#65533;U&#65533;P&#65533;&#65533;&#65533;W\s&#65533;Iw7x&#65533;TS&#1681;&#65533;vV"&#65533;&#1107;%&#65533;&#65533;)&#65533;;9I&#65533;ZF&#65533;&#65533;&#65533;OH&#65533;.&#65533;lR&#65533;Ir&#65533;I&#65533;F8a&#65533;."&.x&#65533;	C	Z&#65533;2&#65533;&#65533;+|MM&#65533;&#65533;&#65533;+6q&#65533;<}e&#65533;v&#9327;=&#65533;lZi^V&#65533;&#468;p&#871;~&#65533;X&#65533;S)&#65533;R&#65533;r] &#65533;H&#65533;&#65533;oky&#65533;_&#65533;&#65533;)&#65533;P@	&#65533;&#65533;(8&#65533;Q{&#65533;&#65533;gL3&#65533;&#920;14&#65533;A&#65533;dVw ^Y'Wt&#65533;&#65533;&#65533;Pe<&#65533;&#65533;&#65533;&#65533;`&#65533;*X&#65533;Y&#65533;+$t &#65533;2,&#65533;&#65533;&#65533;j&#65533;Ns4.&#65533;5&#65533;Ij`&#65533;<&#65533;&#65533;&#65533;&#65533;5&#65533;1A&#65533;&#65533;&#65533;+_i&#65533;3&#65533;	&#65533;&#65533;K&#65533;&#65533;&#65533;&#65533;\I&#65533;!,R9&#65533;
y&#65533;&#65533;&#65533;&#65533;,Y&#313;&#65533;^&#65533;&#65533;H&#65533;&#65533;yq&#65533;WU&#65533;&#65533;&#65533;IIO  &#65533;&#65533;3$Y14&#65533;&#65533;ZP)yJ&#65533;g&#1541;&#65533;|-m``&#65533;&#65533;}&#65533;d&#65533;&#65533;&#525;&#65533;V&#65533;&#65533;&#65533;g	c&#65533;&#206;@B&.&#65533;lg&#65533;&#65533;(&#65533;&#65533;&#65533;&#65533;&#65533;1&#65533;&#65533;&#65533;D &#65533;&#65533;5&#65533;zJQ|&#65533; A&#65533;&#65533;7&#65533;&#65533;&#65533;&#65533;I=j-&#65533;&#65533;&#65533;r&#65533;&#65533;&#65533;&#65533;o_&#65533;&#65533;&#65533;&#65533; &#65533;Z&#65533;&#65533;&#65533;i&#65533;&#65533;&#65533;*&#580;@1&#65533;z)~&#773;&#65533;]Mzx&#65533;#f@&#65533;&#65533;&#653;&#65533;3&#65533;&#65533;\ &#566;&#65533;&#65533;v&#65533;tqr&#65533;=&#65533;Q&#65533;Kx&#65533;a&#65533;q&#65533;\9&#65533;9&#65533;3&#65533;s&#65533;'&#65533;&#65533;o&#65533;iS&#65533;&#65533;&#65533;J&#65533;V&#65533;&#809;VPTN&#65533;	?`l\@&#65533;&#65533;&#65533;@&#65533;3&#65533;&#65533;&#65533;w&#65533;&#65533;&#65533;}&#65533;&#65533;&#65533;k&#65533;p&#65533;&#65533;8&#65533;;&#65533;&#65533;&#65533;	7&#65533;&#329;$&#65533;4&#65533;&#65533; 	3p&#65533;'P0&#216;x&#65533;t>!&#65533;8q&#65533;&&#65533;=&#65533;#e"&#65533;TBon&#65533;&#65533;&#65533;&#65533;JB&#65533;5)&#65533;&#65533;&#1390;1&#65533;!IbaCI&#65533;&#65533;L&#65533;&#65533;s&#65533;&#65533;l&#65533;62e&#65533;&#65533;T&#65533;B&#65533;&#65533;H.km=hW2&#65533;<&#65533;\&#65533;mM&#65533;I&#65533;&#65533;&#65533;$&#65533;.&#65533;&#65533;
&#65533;&#65533;&#65533;-&#65533;F&#65533;&#65533;71&#65533;&#65533;3yY&#65533;Kc&#65533;&#949;u78][&#65533;R&#65533;&#65533;S&#65533;&#65533;&#65533;&#65533;&#65533;)&#65533;&#1192;G&#65533;&?&#65533;&#65533;&#65533;j'&#65533;&#65533;(&#65533;\&#1490;%S.4&#65533;f&#65533;&#65533;5#&#65533;$&#65533;&#65533;&#65533;&#65533;&#65533;(&#65533;&#1466;\&#65533;&#1740;f/&#65533;&#65533;&#65533;\&#65533;0&#65533;g}&#65533;5&#65533;&#65533;&#65533;l&#65533;&#65533;'&#65533;&#65533;^M&#1589;9&#65533;&#65533;J'&#65533;&#746;_H&#65533;P&#65533;5A&#65533;?k&#65533;&#65533;P&#65533;0J_&#65533;B&#65533;&#1412;&#65533;s%P&#65533;&#65533;&#65533;
&#65533;3&#65533;B&#65533;"U&#65533;&#65533;&#65533;0h	o&#65533;&#65533;L&#65533;J&#65533;&#161;&#65533;&#65533;H&#65533;&#65533;5&#65533;vf@\&#65533;d&#65533;&#65533;&#65533;&#65533;&#65533;J&#65533;&#65533;E9Prs&#65533;g&#65533;P&#65533;&#65533;:&#65533;&#65533;S&#65533;GL&#65533;&#65533;&#21726;4&#65533;b&#65533;&#65533;&#65533;&#65533;&#65533;&#65533;[&#65533;8&#65533;&#65533;&#65533;ly&#65533;b&#65533;j&#65533;6&#26912;&#65533;(&#65533;&#65533;*&#65533;x&#65533;s&#65533;&#65533;&#65533;`&#65533;&#1249;&#65533;&#65533;4&#65533;&#65533;&#65533;\&#65533;&#65533;2&#65533;&#65533;&#65533;&#65533;&#65533;
Owjp&#65533;N&#65533;&8&#65533;&#65533;&#65533;x&#65533;&#65533;,&#65533;TG>&#65533;&#65533;%c'&#65533;&#65533;&#65533;fh&#65533;S&#65533;&#65533;h&#65533;G4n-&#65533;	\&#65533;&#65533;&#65533;&#65533;&#65533;&#65533;&#65533;+j&#65533;&#65533;JA*/y&#65533;9_&#65533;&#65533;+}y&#65533;B&#65533;y&#65533;t&#65533;&#65533;&#65533;5+I&#65533;&#65533;&#65533;&#65533;&#65533;S0"J!&#65533;&#65533;r&#65533;&#65533;}&#65533;;&#65533;&#65533;IP&#65533;3E&#65533;*QK&#65533;@&#65533;V&#65533;&#65533;L&#65533;&#65533;A&#65533;R&#290;Lg&#65533;&#147;&#65533;
h%&#65533;D4,Dq&#65533;&#65533;&#65533;<&#65533;f&#65533;&#65533;&#65533;|&#65533;/&#65533; &#65533;&#65533;u`w&#65533;'&#65533;k&#65533;z&#65533;&#65533;8R11&#65533;&#65533;&#65533;^P&#65533;&#65533;&#65533;f*TH&#65533;E]&#65533;^+&#65533;&#65533;&#65533;)o&#65533;L&#65533;&#65533;&#997;&#65533;s&#65533;K&#65533;Iy&#65533;i'&#65533;|&#65533;&#65533;&#65533;&#65533;[i&#65533;&#65533;&#65533;&#65533;&#65533;:&#65533;&#65533;&#65533;)&#65533;&#65533;KY[=&#65533;&#65533;e&#65533;&#65533;&#65533;9D&#65533;&#65533;L&#65533;T&#65533;&#65533;&#65533;,G&#65533;+5&#65533;&#65533;&#65533;`9&#65533;>&#65533;&#759;&#65533;{\&#65533;&#65533;&#65533;&#65533;&#857;b&#65533;j!e&#65533;.&#65533;&#1345;&#65533;CE.&#65533;V$&#65533;&#65533;&#65533;"&#65533;&#65533;^x-&#65533;Hr&#65533;(}H*&#65533;&#65533;W&#65533;@&#65533;&#65533;&#881;Q!&#65533;w&#65533;r&#65533;G'&#65533;
&#65533;&#65533;&#65533;&#65533;&#65533;k&#65533;l&#843;n&#65533;&#65533;&#65533;&#65533;k'\&#65533;&#65533;chv=&#65533;&#65533;x&#65533;4&#65533;r&#65533;c&#65533;&#1175;&#65533;&#65533;ER&#65533;&#65533;&#65533;]TMR&#65533;R)(&#65533;u&#65533;&#65533;7c$*]*&#65533;&#65533;k&#65533;&#65533;FT&#65533;v92v&#65533;`8c&#65533;&#65533;lo&#65533;&#65533;v*&#1379;:&#65533;2a&#65533;&#65533;y&#65533;-&#65533;Qz&#65533;!V&#65533;&&#65533; &#65533;&#65533;&#65533;&#65533;!!&#65533;lVP&#65533;0+@ePS;"&#65533;&#65533;&#65533;bc&#65533;&#65533;&#65533;=&#65533;&#65533;&#65533;&#65533;&#65533;cGM&#65533;&#65533;+&#65533;&#65533;,&#65533;&#65533;]&#65533;d@i&#65533;V~4r&#724;!&#65533;?]VK 6NC&#65533;D:Qn&#65533;=&#65533;r{&#65533;'OqP&#65533;&#65533;-!ADr&#65533;6|r&#65533;t" r&#65533;r!&#65533;1]&#65533;6~c&#65533;&#65533;!>]&#65533;~&#65533;&#65533;cX0&#65533;F&#65533;&#65533;WQ_Wv&#65533;&#65533;7~E&#65533;Fj&#65533; X&#65533;X&#65533;Qv&#65533;E[wQ&#65533;&#65533;u&#65533;&#65533;&#65533;)&#65533;
8krv}&#65533;&#65533;&#65533;R&#65533;bLGS&#65533;,&#65533;w&#65533;Rw&#65533;A&#65533;&/m&#65533;J'&#65533;&#65533;1,&#65533;t,Ga-&#65533;&#65533;$&#65533;Kd%y&#65533;&#65533;K5;&#1025;&#65533;+&#65533;!<&#65533;4?&#65533;q<P&#65533;&#65533;&#65533;no&#65533;:&#65533;&#65533;p>^6=&#65533;S&#65533;CD` &#65533;&#8491;qU&#65533;q!&#305;&#65533;&#65533;U&#65533;&#65533;0&#65533;g%&#65533;sD!&#65533;h&#65533;fePK&#65533;$3e7R59q|$dAG&#65533;PP&#65533;X	(&#420;Pb&#65533;&#65533;&#65533;&#65533;m&#65533;&#65533;;&#65533;&#1297;1&#65533;<De&#65533;&#65533;W&#65533;Pt&#65533;;W`%*&#65533;&#65533;J f&#65533;.+&#65533;&#65533;9(@	j&#65533;u8x&#65533;&#65533;&#65533;(oRV&#65533;Q&#65533;!8 ug&#65533;9&#65533;FF&#65533;h^&#65533;Hv&#65533;&#65533;R&#65533;&#65533;R&#65533;&#65533;*\&#65533;w&#65533;&#139;&#65533;&#4198;&#65533;G4&#65533;&#65533;&#65533;&#65533;S&#65533;&#65533;Jg&#65533;&#65533;>"?&#65533;&#65533;m&#65533;&#65533;K&#65533;A:&#65533;hb&#65533;AkC5&#65533;&#65533;4bfX&#65533;rf,&#65533;&#65533;.&#65533;&#65533;&#65533;&#65533;&#65533;R+&#1187;&#65533;&#65533;T&#65533;&#1284;&#65533;cH&#65533;!6&#65533;&#65533;,&#65533;&#65533;&#451;m26u37&#695;?oXYp&#65533;}&#65533;&#65533;_ &#65533;&#65533;Dr&#65533;D&#65533;$s	tE7t(&#65533;5)):&#1781;-&&#65533;6&#65533;&#65533;!~R0&#65533;2i&#65533;T&#65533;#rb~&#65533;!D&#65533;r?&#65533;&#65533;*&#65533;!qq&#65533;&#65533;&#65533;(j&#65533;&#65533;7&#65533;FX&#65533;!%_&#65533;&#65533;Q&#65533;&#65533;_&#65533;&#65533;&#65533;&#65533;s_`$&#65533;dw&#65533;%p&#65533;&#65533;&#65533;v&#65533;a&#65533;o&#65533;i~d&#65533;&#8915;XS&#65533;&#351;ha*&#65533;&#65533;*&#65533;&#65533;&#65533;&#65533;t&#65533;R^&#65533;s&#65533;ua&#65533;U&#65533;&#65533;&#65533;x&#65533;>&#65533;wU[%&#65533;w<&#65533;,KF}g:&#498;&#65533;&#65533;&#65533;=&#65533;&#65533;w-&#65533;bD^&#65533;&#65533;z&#65533;&#65533;w!&#65533;&#1231;&#65533;&#65533;&#65533;&#65533;&#65533;E&#65533;9&#65533;[&#65533;O!&#65533;&#65533;6&#65533;B_&#65533;eXq|&#65533;&#65533;'&#65533;e&#65533;StA&#65533; &#65533;i&#65533;&#65533;~&#65533;&#65533;&#65533;)>&#65533;cW}&#65533;&#65533;&#65533;7&#65533;x&#65533;&#65533;U&#179;P&#65533;&#65533;6&#65533;&#65533;6&#65533;&#65533;&#65533;W&#65533;&#65533;&#65533; &#20624;&#65533;4&#1409;&#65533;&#65533;h&#65533;&#65533;j&#65533;&#65533;&#65533;8&#65533;&#25886;&#65533;&#65533;&#65533;&#65533;j&#65533;&#65533;`G&#65533;&#65533;&#65533;&#65533;&#65533;&#65533;&#65533;&#65533;&#65533;&#65533;4&#65533;a%lx&#65533;v{&#65533;:c&#65533;S&#65533;I&#65533;l&#65533;7+
.&#65533;2&#65533;xLE;>60&#65533;&#65533;d&#65533;&#65533;>G&#65533;Y&#65533;&#65533;&#1409;!&#65533;=H',&`b &#65533;&#1550;&#65533;z&#65533;Q!&#1667;&#65533;2&#65533;&#65533;n&#65533;&#65533;/{h&#65533;U&#65533;&#65533;&#65533;&#65533;]5&#65533;@&#65533;6&#65533;W'2bp&#65533;0`&#65533;RVr&#1239;]&#65533;Ei&#1433;0X%s&#65533;&#65533;U5&#65533;/&#65533;&#65533;&#65533;9&#65533;&#65533;>4Dp&#65533; &#65533;&#65533;&#65533;&#65533;X&#65533;&#65533;&#65533;&#65533;B&#65533;&#65533;&#65533;&#65533;'iyh&#65533;J&#65533;&#65533;&#65533;a4j&#65533;&#65533;(&#65533;&#65533;&#65533;&#65533;)&#65533;s&#65533;i1)+eQ&#65533;)&#65533;&#65533;_&#65533;&#65533;&#65533;&#65533;&#65533;r&#65533;f&#65533;_&#65533;
&#65533;PI&#65533;G&#65533;9&#65533;&#65533;X&#65533;&#65533;&#65533;l&#65533;&#65533;v&#65533;lm&#65533;F&#65533;&#65533;+&#65533;&#65533;.`&#65533;&#65533;&#65533;y&#65533;m&#65533;;&#65533;&#65533;&#65533;7`m[&#65533;.It&#65533;&#65533;9&#65533;*&#65533;&#65533;&#65533;&#65533;&#65533;i&#65533;&#65533;&#65533;&#65533;&#65533;cG&#65533;ZK&#65533;&#65533;[&#65533;l&#65533;W5i&#65533;&#65533;P&#7845;[&#65533;w2A(c&#65533;V'&#65533;&#65533;(&#65533;2x&#65533;&#65533;K1x0&#65533;rE&#65533; &#65533;*DX5s&#65533;Qp&#65533;8]&#65533;&#312;&#65533;j&#65533;&#65533;D!.&#65533;!.&#65533;0&#65533;5t&#65533;<{ &#65533;(&#65533;CvP	uu!8&#65533;c)&#65533;&#65533;&#65533;&#65533;a&#65533; Z&#65533;Q	&#65533;&#65533;&#25195;b^&#65533;&#65533;&#65533;9&#65533;&#65533;&#65533;_-&#65533;9l&#256;i&#65533;B)T&#65533;&#65533;n&#65533;&#65533;&#65533;lTfTl&#65533;&#65533;a@&#65533;I&#65533;j&#65533;7&#65533;T&#65533;&#65533;&#65533;&#65533;T&#65533;T&#65533;p&#65533; ;h&#65533;.E"&#65533;&#65533;&#65533;aL`
&#65533;&#65533;+&#47832;&#65533;x&#65533;&#1189;g&#65533;z&#65533;&#65533;K&#65533;!&#65533;&#65533;Zb&#658;&#65533; &#65533;d&#65533;W&#65533;px-&#65533; $tK&#65533;/"&#65533;&#65533;&#65533;7w&#65533;'K&#65533;x&#65533;y&#65533;"&#65533;&#65533;a-A'<&#65533;2&#65533;sp$&#65533;>&#65533;A&#65533;s&#65533;&#65533;$&#65533;&#466;&#65533;&#65533;o '&#65533;&#65533;&#65533;
#&#139;HL&#65533;&#65533;&#694;&#65533;x)~&#65533;&#65533;2&#65533;MY8&#65533;B&#65533;8_&#65533;h&#65533;&#65533;&#65533;&#65533;&#65533;&#65533;7&#65533;a(&#65533;^9&#65533;&#65533;&#65533;T&#65533;R&#65533;Flw&#65533;V&#65533;&#65533;l&#316;q7&#65533;&#65533;AT
&#700;&#65533;k&#65533;;#h&#65533;A`&#65533;V&#65533;e&#65533;/&#65533;&#65533;+1&#65533;&#65533;P&#65533;&#65533;Xu&#65533;xDo&#65533;%c&#65533;&#65533;&#65533;,&#65533;IX&#65533;I&#65533;(&#65533;Q&#65533;Ic`hLeb&#65533;&#65533;V&#65533;&#65533;a1&#65533;&#65533;'&#65533;u&#65533;&#65533;43&#65533;j&#65533;&#65533;&#65533;$&#703;D&#65533;6&#65533;,P&#65533;&#65533;U&#65533;t&#65533;C-&#65533;&#655;&#65533;p&#65533;x-&#65533;7^A&#65533;L!JK&#65533;&#65533;8! &#65533;&#65533;&#65533;d&#65533;F7&#65533;&#65533;&#65533;&#65533;&#65533;k&#65533;2&#65533;P&#65533;@,&#65533;&#65533;J&#65533;&#65533;2j&#65533;E&#65533;&#65533;&#288;z&#65533;&#65533;&#65533;&#65533;&#65533;&#65533;&#65533;C	S&#65533;Q&#65533;&#65533;&#65533;L&#65533;&#299;&#65533;&#65533;@G&#65533;1&#65533;&#65533;K&#987;9&#65533;&#65533;&#65533;\&#65533;&#65533;+&#65533;&#65533;|&#65533;:&#65533;r &#65533;m<Q&#65533;&#65533;c&#65533;d&#65533;&#65533;.&#65533;D+&#65533;&#65533;&#65533;&#65533;^,&#65533;q&#65533;&#65533;P&#65533;&#65533;&#65533;&#65533;&#65533;&#8205;&#65533;&#65533;&#65533;y&#65533;&#65533;z&#65533;S;P00&#65533;&#65533;"&#65533;x&#65533;&#65533;&#65533;&#65533;hB(&#65533;&#65533;&#65533;&#65533;<umU&#65533; n&#65533;&#65533;b&#65533;&#65533;m&#65533;r&#65533;&#65533;!&#65533;;&#211;&#65533;&#65533;&#65533;&#274;U&#65533;&#65533;`e a&#1405;J&#65533;&#65533;+&#65533;&#1754;UN!u%&#65533;t&#65533;!&#65533;z&#65533;(&#65533;8X&#65533;(Y&#65533;Qw&#65533;&#65533;&#65533;&#65533;&#65533;p&#65533;7Tw&#65533;&#65533;&#65533;9^&#1531;&#65533;v(}c&#65533;L|&#65533;&#65533;&#65533;*T&#65533;*&#65533;&#65533;zwc;*&#65533;V&#65533;a&#1019;&#65533;&#65533;&#65533;&#65533;9a&#65533;<&#65533;&#65533;~&#65533;9IX&#65533;&#65533;&#65533;&#65533;N}*!&#65533;<7`&#65533;3&#65533;cP&#65533;r&#65533;v&#65533;F&#65533;0&#65533;,z&#65533;&#65533;&#65533;&#65533;&#65533;9&#65533;1&#65533;&#531;G&#65533;Z.&#65533;d&#1194;m,IK&#65533;&#65533;&#65533;&#65533;h&#65533;&#65533;<&#65533;Y&#65533;&#65533;y&#65533;?#e&#1225;]&#1319;&#65533;&#65533;c!&#621;&#65533;w&#65533;a!W%s&#65533;Sd&#65533;&#65533;T&#65533;CX &#65533;Y&#65533;&#65533;&#65533;2K&#65533;&#65533;&#65533;&#65533;&#65533;T&#65533;&#65533;&#65533;2;&#65533;&#65533;d&#65533;7j`&#65533;C^HY&#65533;&#65533;&#65533;E&#65533;&#65533;&#65533;z&#65533;&#221;2j&#1817;&#65533;&#65533;&#65533;&#65533;&#65533; &#65533;&#65533;&#65533;S*1&#65533;X&#65533;+v4&#65533;uP&#65533;&#65533;&#65533;i&#65533;&#65533;&#65533;&#65533;n5&#65533;&#298;&#65533;&#65533;|&#65533;xS&#65533;&#65533;&#65533;&#982;&#65533;v2vG&#65533;&#65533;&#65533;&#65533;&#65533;&#65533;&#65533;%N&#65533;&#65533;&#65533;m&#65533;?&#65533;<n\&#65533;&#65533;&#65533;&#65533;&#65533;&#65533;&#65533;&#65533;S&#65533;98&#65533;&#65533;&#65533;&#65533;6&#65533;d9 MIC0&#65533;&#65533;&#65533;U&#65533;>(&#878;&#65533;j?C e~&#65533;e>&#65533;Pb&#65533;+|0&#65533;8&#65533;&#65533;&#65533;&#65533;&#65533;d&#65533;!{&#65533;&#65533;&#65533;sVF&#65533;&#65533;I~WYp&#65533;&#65533;P`r
X&#65533;&#65533;&#65533;s&#65533;&#65533;&#1917;&#65533;&#65533;&#65533;&#65533;&#65533;R&#65533;L&#65533;&#65533;i&#65533;B&#1992;&#65533; &#65533;&#65533;&#65533;a8B&#65533;)&#65533;6&#65533;]mA_&#65533;&#65533;&#65533;#&#65533;&#65533; &#65533;&#65533;&#65533;&#65533;l&#65533;K&#65533;T&#65533;SShLT&#65533;&#65533;&#65533;&&#65533;+&#947;&#65533;&#65533;>k&#65533;&#65533;&#65533;~&#480;&#65533;&#65533;9N}&#65533;&#65533;bep&#65533;c &#65533;tf&#65533;&#65533;&#65533;&#65533;6n(J&#29427;&#65533;<&#65533;&#65533;&#65533;&#65533;&#65533;?&#65533;HM5&#65533;&#65533;&#65533;&#65533;&#65533;6&#1461;&#65533;rX&#65533;&#65533;g(&#65533;&#65533;&#65533;{&#65533;\&#65533;&#65533;T&#65533;daz&#65533;&#65533;HI&#65533;bp&#65533;&#65533;zN&#65533;&#65533;A&#65533;F&#65533;h&#65533;&#65533;&#65533;Q&#65533;&#65533;N=&#65533;&#1042;&#65533;&#65533;&#65533;X&#65533;&#65533;qy&#65533;&#65533;&#65533;&#65533;&#65533;&#200;&#65533;&#65533;&#65533;)&#65533;&#65533;&#65533;&#65533;&#65533;&#65533;&#837;Z&#65533;/&#65533;&#877;&#65533;&#65533;d&#65533;jx&#65533;&#65533;&#65533;c&#1510;{9&#65533;&#65533;&#65533;i$lTH&#65533;q&#65533;&#194;=T&#65533;&#65533;&#65533;n&#65533;&#65533;&#65533;&#65533;S&#65533;N&#65533;&#65533;&#65533;&#65533;&#65533;&#65533;&#65533;&#65533;Q&#65533;&#65533;q?&#65533;IH&#65533;w&#65533;&#65533; hGz&#65533;}$&#65533;&#65533;&#65533;&#65533;S&#65533;4P3O&#65533;&#65533;!&#65533;-b&#994;&#65533;T&#65533;6&#65533;6&#65533;K?f&#65533;'4&#65533;-&#65533;&#65533;T&#65533;&#65533;&#65533;a&#65533;&#65533;&#146;&#65533;dkoX&#65533;?&#65533;K&#65533;&#65533;b&#65533;H}&#65533;&#868;=w&#65533;RH&#65533;=qL&#65533;&#65533;&#65533;&#1342;&#65533;zp?&#65533;
*&#65533;&#32846;&#1414;Z&#65533;H94&#65533;e&#65533;^&#65533;&#65533;E_&#65533;R&#65533;5&#65533;&#65533;u&#65533; &#65533;_&#65533;
R&#65533;&#808;&#65533;&#65533;y&#65533;&#65533;>&#65533;&#65533;&#65533;&#65533;m$&#65533;S&#65533;&#65533;&#65533;}c&#1852;&#65533;&#65533;&#65533;~N^&#65533;I&#65533;8_&#65533;J&#65533;&#65533;&#65533;r&#65533;&#65533;+&#65533;&#65533;J)&&#65533;'jY`
&#65533;&#65533;&#65533;2&#65533;&#65533;Q&#65533;&#65533;V&#65533;&#65533;q&#65533;&#65533;M&#65533;|+&#65533;b&#65533;&#1274;&#65533;r}F&#65533;&#65533;<c&#65533;&#65533;&#65533;&&#65533;&#65533;&#65533;~&#65533;&#65533;8!&8>A&#65533;d&#65533;+21`8&#65533;F"B&#65533;&#65533;0&#65533;&#199;?L1&#65533;D&#65533;1V&#65533;&#65533;1&#65533;E&#65533;"`&#65533;&#65533;&#65533;&#65533;\&#65533;Xy&#65533;+(@&#65533;&#1154;&#65533;
&#65533;&#65533;&#65533;&#6217;&#65533;>4&#65533;@T&#65533;&#852;7Wb0&#65533;R&#65533;&#65533;K1L&#65533;&#65533;C	&#65533;,X&#65533;&#65533;&#65533;e&#1513;[\&#65533;&#65533;&#65533;V&#65533;&#65533;`&#65533;l&#1705;k&#65533;r&#65533;p6+\&#65533;g?&#65533;M&#65533;&#65533;.&#1533;u&#65533;~&#65533;&#65533;&#61939;v&#65533;&#65533;&#65533;&#65533;&#65533;D&#65533;T3xX&#65533;&#65533;Y={f01&#65533;&#65533;-&#65533;&#65533;QR&#65533;&#593;"L
\&#65533;q&#65533;^&#276;GOc*P&#203;	S^&#65533;&#65533;s&#1865;&#65533;k&#65533;,t&#65533;E&#65533;3b<&#65533; hD&#65533;/&#65533;@=&#65533;&#65533;$b&#65533;~&#65533;4&#65533;&#65533;0&#65533;i2&#65533;&#65533;&#65533;&#65533;&#65533;N}&#65533;&#65533;&#65533;&#65533;&#65533;&#224;/&#65533;t&#65533;&#65533;&#65533;&#65533;"&#65533;&#65533;&#65533;&#65533;A&#65533;&#65533;&#65533;+&#65533;&#65533;&#65533;L&#65533;-&#65533;&#65533;W&#65533;&#65533;&#65533;&#65533;&#687;5&#65533;&#65533;&#65533;"&#65533;<&#65533;(&#65533;&#65533;.&#65533;&#207;&#65533;I?&#65533;T&#169;(&#65533;.H&#65533;&#65533;&#65533;P&#65533;&#65533;&&#65533;h&#65533;)hpa&#65533;&#65533;:&#65533;&#65533;&#65533;PR&#65533;( &#65533;&#65533;
&#363;\&#65533;
+&#65533;&#65533;
&#65533;(&#65533;,&#65533;
,&#65533;&#546;j&#65533;&#65533;&#65533;Z&#65533;J&#65533;&#1826;K&#65533;&#65533;&#2732;2%&#65533;R&#65533;&#65533;&#65533;&#65533;0&#1586;*&#65533;1&#65533;&#65533;j32&#65533;Kk1&#65533;&#1057650;&#65533;&#65533;J,&#65533;&#65533;&#65533;l&#65533;~XN&#65533;&#65533;Z	+&#65533;L3&#65533;&#65533;L&#65533;TH&#65533;'9_&#65533;&#65533;&#65533;&#65533;mzCl&#65533;&#65533;&#65533;aC=&#65533;&#65533;!
7r&#65533;!&#65533;&#65533;&#65533;&#65533;&#65533;&#65533; 5&#65533;&#65533;b&#65533;&#65533;<&#65533;F5&#1020;&#65533;&#65533;&#65533;:&#65533; ,&#65533;:&#65533;R&#65533;p&#65533;&#65533;&#65533;IY&#65533;&#65533;ep&#65533;&#65533;R&#65533;v&#65533;&#65533;&#65533;k&#65533;&#65533;&#65533;_&#65533;&#65533;&#65533;5&#65533;&#65533;&#65533;9&#65533;>&#65533;h&#65533;&#65533;w4&#65533;=i&#358;&#65533;2
&#65533;&#65533;f&#65533;&#65533;G&#65533;2&#65533;S&#65533;&#65533;&#981;,@&#65533;&#357;&#65533;&#65533;%&#65533;J &#65533;&#1308;&#65533;I&#65533;&#65533;|&#65533;&#65533;&#65533;&#65533;S+&#65533;&#1594;k,&#65533;&#65533;B&#65533;J&#65533;&#65533;&#52399;&#65533;&#65533;
SN9&#65533;+&#65533;&#65533;{-&#65533;&#65533;&#65533;|&#65533;&#65533;&#620;
l&#65533;&#65533;&#65533;&#65533;9&#65533;|&#1776;&#65533;&#65533;$&#65533;&#65533;n;E,&#65533;&#1862;&#65533;i"Hok&#65533;&#65533;4=&#65533;&#65533;:-&#65533;&#65533;S<&#65533;M&#65533;&#65533;N&#65533;&#65533;91&#65533;&#65533;&#65533;&#65533;&#65533;.&#65533;&#65533;&#65533;&#65533;&#65533;&#65533;co&#65533;bZ&#65533;$B(V&#65533;\A&#1425;&#65533;V5&#65533;&#65533;&#65533;OUc8hB&#65533;-&#65533;&#65533;[]&#65533;l&#65533; &#65533;&#65533;&#1806;&#397;&#65533;&#65533;7DW@&#65533;L2&#65533;UZ&#65533;&#65533;@&#65533;&#65533;&#65533;&#65533;l)_&#65533;j&#65533;t&#65533;&#948;&#65533;&#65533;GwU&#65533;	H&#65533;3&#65533;I(&#65533;&#65533;&#582;&#65533;&#65533;&#65533;2&#65533;&#1426;&#65533;+&#65533;r&#894;P&#65533;e&#65533;&#65533;&#65533;&#65533;2&#65533;&#65533;,&#65533;c&#65533;&#65533;&#65533;-&#65533;8&#65533;mN&#684;O&#65533;*=;&#65533;4&#65533;&#65533;&#65533;D&#65533;&#65533;&#65533;&#65533;-&#65533;&#65533;&#741;?&#65533;&#65533;I;&#65533;m&#65533;&#65533;\&#65533; &#65533;&#65533;Zs!4A&#65533;j&#65533;r W&#65533;&#609;*"&#65533;&#131;&#934;&#65533;&#65533;&#65533;U&#65533;B&#1008;t&#65533;8&#65533;8&#65533;4&#65533;b&#65533;&#57744;I&#65533;>&#65533;RV&#65533;<&#65533;&#65533;&#65533;4&#65533;?&#65533;&#2014;&#65533;&#65533;f&#842;>&#65533;:F0TC&#65533;e75&#65533;&#65533;&#65533;V&#65533;&#1145;$^Da	Wh&#65533;"&#65533;&#65533;(Jy2Ao&#65533;&#65533;&#65533;&#65533;4"@&#65533;p";"	&#65533;G\aX&#188;&#65533;&#65533;&#65533;&#65533;&#65533;&#65533;&#65533;
&#65533;2F%&#65533;`&#65533;bk&#65533;&#65533;&#65533;&#65533;&#65533;1.u	&#65533;&#65533;R&#65533;&#65533;&M`
Y&#65533;&#65533;&#65533;&#65533;O*&#65533;^5&#65533;&#65533;&#65533;	1Z&#65533;&#65533;&#65533;q&#65533;j &#65533;&#65533;l@&#65533;&#65533;e&#65533;5V&#65533;&#65533;&#65533;&#65533;&#65533;(&#65533;&#65533;?&#1677;l&#65533;&#65533;x&#65533;T&#65533;&#65533;"&#65533;&#65533;)dq&#65533;&#65533; &#65533;&#65533;sX&#65533;-[	&#65533;[w&#65533;d!"&#65533;!QC&#65533;&#426;&#65533;)&#65533;P&#65533;&#65533;[&#65533;&#65533;&#65533;lQ&#65533;sU&#65533;*&#1333;&#65533;&#65533;h}&#65533;I &#65533;&#65533;	(&#65533;&#65533;&#65533;) &#65533;&#65533;VR&#65533;"&#65533;t2&#65533;&#65533;&#65533;jd++`&#65533;XP[`j&#65533;&#65533;&&#65533;w.&#65533;"&#158;&#65533;&#65533;&#65533;1c&#65533;&#65533;wg&#65533;&#65533;&#65533;.Kt1&#65533;&#65533;&#65533;5%&#65533;.&#65533;&#45721;&#65533;'&#65533;&#65533;I&#65533;&#65533;&#65533;&#65533;&#65533;&#65533;&#65533;&#65533;m&#65533;d0&#65533;K&#894;G&#65533;j!ehC7&#65533;h]&#65533;&#65533;&#65533;cf&#65533;2&#65533;O6U!&#65533;O&#65533;7&#65533;,(&#65533;&#65533;&#65533;L)&#65533;3N&#65533;B&#65533;&#65533;&#65533;&#65533;&#65533;&#65533;&#65533;&#65533;W&#65533;&#65533;ynP&#65533;+o[e/S&#65533;&#65533;&#65533;P$&#65533;&#65533;&#65533;&#65533;[&#1354;VC6&#65533;&#65533;&#65533;*&#65533;du&#65533;&#65533;&#65533;&#65533;M&#65533;8z%k&#65533;|&#65533;#,&#65533;Hv9!M&#65533;#&#65533;p*mM&#65533;&#65533;&#65533;&#65533;&#65533;.@aT&#65533;	&#65533;T&#65533;wi&#65533;&#65533;CR/&#65533;&#1849;&#65533;-&#65533;V&#65533;x&#65533;6B&#65533;.\&#65533;JKk&#1140;T&#65533;,&#65533;&#65533;-&#65533;&#65533;H&#1766;{+&#1245;e&#65533;&#244;&#65533;}&#65533;J{Np?&#65533;&#65533;2l&#65533;?&#65533;&#65533;w?F&#65533;{N&#192;&#65533;&#65533;&#65533;p&#65533;1&#65533;}&#65533;&#65533;&#65533;(&#65533;&#65533;l6&#65533;u&#65533;%++&#1177;&#65533;&#65533;5r&#65533;1&#65533;|&#65533;V&#65533;m&#1753;O3&#65533;A&#65533;J&#65533;&#65533;&Lk&#65533;&#906;&#65533;&#65533;RN&#65533;&#46913;2I&#65533;&#65533;&#65533;V&#65533;&#65533;OB&#65533;!&#65533;&0C&#65533;&#65533;&#65533;^5&#65533;&#65533;(m&#65533;E=:&#65533;9}&#65533;&#65533;+&#65533;&#65533;jS&#65533;&#65533;&#65533;4&#65533;&#65533;i&#65533;=&#65533;a&#65533;`&#65533;(_!&#65533;J~7&#65533;&#65533;t&#65533;L23Z&#65533;'&#65533;B^IcCN&#1555;f&#65533;&#65533;&#65533;r&#65533;-t&#65533;#&#65533;4&#65533;$w)&#65533;&#65533;&#65533;m&#65533;&#65533;=&#65533;1|z&#65533;&#65533;dN&#65533;`e&#65533;&#65533;&#65533;&#65533;$5N&#65533;&#422;&#65533;&#65533;&#65533;&#65533;&#1777;&#65533;'&#65533;M&#65533;&#65533;*&#65533;&#65533;)j)	S&#65533;*p]&#65533;&#65533;IHB&#65533;+]i&#65533;)&#1073;&#65533;J&#65533;&#1348;&#65533;@eu&#65533;+&#65533;&#65533;-&#65533;b&#1279;&#65533; r&#65533;QI&#65533;`&#65533;&#65533;,&#65533;i
&#65533;T\&#65533;
&#65533;&#65533;gC&#65533;F`,&#65533;&#65533;&#65533;"z%&#579;M&#65533;&&#65533;4&#65533;s&#65533;C&#65533;&#65533;0" &)&#65533;-&#65533;&#65533;&#65533;&#326;!&#65533;05&#65533;k&#65533;&#65533;;&#65533;JOb&#65533;c;1&#65533;&#65533;&#65533;&#65533;&#65533;w&#65533;F+&#65533;&#65533;&#65533;Ji&#65533;&#65533;o&#65533;eG&#65533;lN uTh;=&#65533;3&#65533;Y6&#65533;&#65533;&#65533;&#65533;&#65533;&#65533;&#65533;&#65533;O~&#65533;&#65533;&#65533;`&#65533;&#65533;<&#65533;4&#65533;&#65533;(=&#1305;Eh&#65533;yepX&#65533;&#65533;r&#65533;B&#65533;&#65533;&#65533;f&#65533;Je&#65533;
m&#65533;&#65533;&#65533;&#65533;YB&#65533;PzD&#65533;!&#65533;&#65533;\&#65533;&#65533;&#65533;&#65533;k5H&#65533;M&#65533;*&#65533;&#65533;&#65533;&#65533;&#65533;&#65533;&#65533;&#65533;5&#65533;&#65533;k&#65533;&#65533;&#65533;O*&#65533;&#65533;D&#65533;:%':&#65533;c&#65533;&#65533;%z&#65533;&#65533;&#65533;&#65533;=l;d&#65533;`&#65533;B|&#65533;&#65533;&#1592;&#65533;R&#65533;L&#65533;"m'Q&f&#65533;s#Z&#65533;HG56Tws&#65533;[&#701;&#65533;&#65533;P&#65533;L
&#65533;&#65533;Z&#65533;d&#65533;}MM&#65533;^&#65533;&#65533;&#65533;{&#65533;w&#9438;&#65533;th&#65533;&#65533;&#65533;S1&#65533;&#65533;
&#65533;&#1500;&#65533;N$&#65533;n,&#65533;&#65533;R&#65533;&\&#1530;&#65533;&#65533;&#65533;&4&#65533;\&#65533;r?&#65533;{&#65533;U&#65533;b&#65533;&#65533;&#65533;"	&#65533;&#65533;k`c&#65533;&#65533;&#65533;&#65533;\&#1079;&#65533;7KOX&#65533;&#65533;5&#874;&#65533;X&#65533;4&#65533;&#65533;)7tq&#65533;&#65533;&#65533;&#65533;&#65533;\D&#65533;&#65533;z&#1882;&8&#65533;&#65533;&#65533;&#65533;&#1876;"&#65533;A&#65533;&#65533;8l"&#65533;v v&#640;&#65533;&#65533;s*N&#65533;&#65533;V&#65533;&#65533;&#65533;C	a&#65533;&#65533;&#3021;&#65533;d&#65533;&#246;&#65533;&#65533;1&#65533;a&#65533;&#65533;&#65533;;&#65533;<@&#65533;9&#65533;&#65533;&#65533;3&#65533;#%S4&#1107;&#65533;&#65533;&#65533;6a&#65533;&#1059;B!*&#65533;8&#65533;&#65533;&#65533;&#65533;&#65533;*&#65533;&#65533;8&#65533;&#65533;&#65533;&#65533;k&#65533;+&#65533;B)A&#65533;&#65533;&#65533;U&#160;&#1152;!&#65533;h&#65533;&#65533;!&#65533;"&#65533;q&#65533;&#65533;!&&#65533; &#65533;!0j&#65533;&#65533;p&#65533;&#65533;&#65533;"&#65533;V&#65533;&#65533;&#65533;&#25321;&#65533;S>R%&#1395;0&#65533;&#65533;1&#65533;
!&#65533;&#65533;&#65533;	&#945;&#65533;&#65533;&#65533;&#65533;&#65533;8&#65533;&#65533;&#65533;&#65533;8&#65533;&#65533;9&#65533;&#65533;&#65533;+&#65533;.D&#65533;&#65533;&#65533; &#65533;[&#65533;&#65533;>&#65533;2&#65533;&#65533;&#65533;&#65533;1&#65533;tC2\ &#65533;1-u&#65533;&#65533;&#65533;&#658;&#1562;&#65533;<&#65533;&#65533;o&#65533;&#65533;o&#65533;(:!&#65533;J&#65533;&#65533;&#65533;q7&#65533;J&#65533;?&#65533;2E&#65533;&#65533;&#65533;&#65533;&#65533;[*&#159;&#65533;&#65533;)9&#65533;7&#65533;)&#65533;&#65533;&#65533;&#65533;&#65533;~&#205;&#65533;&#65533;&#65533;&#65533;&#65533;&#65533;&#65533; =&#643;&#65533;&#65533;s&#65533;&#65533;cB&#65533;&#65533;&#65533;h*&#65533;&#65533;&#65533;;;&#65533;J&#65533;=&#65533;A&#65533;2&#65533;%&#1296;5&#65533;H&&#65533;(&#65533;[&#65533;&#65533;&#65533;&#65533;&#65533;`&#65533;2-&#65533;>&#65533;&#65533;H&#65533;&#65533;I&#65533;&#65533;#&#226;&#65533;&#65533;(&#65533;&#65533;P#~&#65533;&#65533;t&#65533;&#65533;&#65533;4H&#65533;8&#65533;&#65533;MP?9&#65533;&#65533;c&#65533;&#65533;p&#65533;&#65533; &#65533;&#65533;;&#738;
&#65533;6-&#65533;2&#65533;&#65533;1|D/&#65533;-&#65533;&#65533;&#65533;&#65533;
&#65533;&#65533;9&#65533;v&#65533;&#65533;&#65533;[&#65533;&#65533;j&#65533;\&#65533;([&#1738;&#65533;;)D:&#65533;1&#65533;A *&#65533;&#65533;&#65533;E&#65533;I&#65533;&#65533;)P&#65533;)5&#65533;&#65533;k&#65533;&#65533; &#65533;&#65533;&#65533;&#504;&#65533;C,&#65533;&#65533;&#65533;&#545;%&#65533;&#1691;&#65533;VQ&#65533;&#65533;&#65533;o&#65533;&#65533;B&#65533;4&#65533;&#65533;&$&#65533;F&#65533;4&#65533;!Z&#65533;&#65533; &#65533;
a$&#65533;G&#65533;Bs|&#65533;	&#65533;0.&#65533;+&#65533;l&#65533;9&#65533;z&#65533;&#65533;&#65533;yq:&#65533;&#65533;&#65533;
&#65533;8>y&#65533;C+&#65533;.X&#65533;8&#65533;:&#65533;9x&#65533;&#45939;&#65533;,!"&#65533;&#65533;&#65533;cG&#65533;&#553;@&#65533;.&#65533;&#65533;&#65533;a&#524;&#65533;1n&#65533;D'cD&#65533;&#65533;;&c&#65533;&#65533;&#65533;D&kv&#65533;&#65533;&#65533;#2&#65533;D&#25165;9&#65533;S&#65533;?R&#65533;&#872;
9&#65533;-&#65533;&#65533;K&#553;&#1096;&#65533;&#65533;&#65533;&#65533;&#65533;<&#65533;&#65533;3G&#65533;O!*&#65533;&#65533;>Ns>		&#65533;P&#65533;&#65533;ai&#65533;&#65533;K&#65533;&#65533;t&#65533;&#65533;95&#65533;&#160;S&#65533;&#65533;`&#65533;Bc&#65533;+RR[&#65533;&#65533;&#65533;TNS&#65533;&&#65533;&#65533;&#65533;&#65533;&#65533;&#65533;&#65533;PA&#65533;&#65533;&#65533;!&#65533;&#65533;P%*&#65533;&#65533;)&#65533;(&#65533;K?&#420;Cc+&#65533;&#1441;&#65533;&#65533;k!&#65533;@&#65533;&#65533;&#65533;(&#65533;&#65533;.&#65533;&#65533;&#65533;$&#65533;I	I&#65533;)&#25709;n&#65533;;&#1770;($8r&#65533;&#65533;&#65533;&#65533;&#65533;&#237;&#65533;&#65533;&#65533;&#65533;
&#65533;&#65533;&#65533;F&#65533;N&#65533;0&#65533;&#65533;&#65533;&#65533;&#65533;&#65533;&#65533;<&#65533;<E&#65533;$A&#680;*&#65533;)&#65533;F&#65533;&#65533;&#65533;*&#65533;&#1115;c!&#65533;`&#65533;	&#65533;&#65533;mr&#65533;&#65533;&#65533;&#65533;R mL&#65533;&#65533;&#65533;&#65533;&#1080;&#65533;&#666;t&#65533;W{K&#65533;(&#65533;y3GF&#65533;<&#65533;R!&#65533;VT*&#65533;i&#65533;1z&#65533;&#65533;&#65533;&#65533;	1#;&#65533;&#65533;*x&#65533;|PN&#1594;;&#65533;7.&#65533;""Z &#65533;?-a&#65533;R&#65533;2r&#65533;r&#65533;&#286;&#65533;&#65533;G,&#65533;:&#65533;BQ&#65533;J&#65533;&#1388;;&#65533;|&#895;&#65533;2&#65533;&#781;&#65533;a&#65533;&#65533;&#65533;&#65533;a&#65533;:&#65533;&#65533;&#65533;&#65533;S&#65533;M6&#1224;&#65533;&#65533;&#65533;p3!&#65533;b]W&#65533;&#65533;r&#65533;&#65533;&#65533;&#947;p&#65533;^&#65533;K6&#1218;3&#65533;&#65533;Sa&#65533; B3&#65533;&#65533;&#65533;&#65533;mrlT&1&#65533;!&#65533;J&#65533;&#65533;&#65533;ti&&#65533;&#65533;x)&#65533;&#524;&#65533;.8*&#65533;U3My&#65533;c&#65533;o
&#65533;&#65533;
&#65533;&#65533;&#65533;	@P2D&#65533;&#65533;t:&#65533;)&#65533;tC&#65533;+&#65533;!8&#65533;9&#65533;N&#65533;N&#65533;C;&#65533;z	@&#65533;&#65533;&#65533;C&#65533;&#65533;pk&#65533;&#65533;I)&#65533;b&#65533;YM-&#65533;i&#65533;8&#65533;6Jl&#65533;%S&#65533;&#65533;D&#65533;&#65533;&#65533;&#65533;&#65533;@&#65533;1
,&#65533;&#65533;).[-<&#65533;&#65533;&#65533;9&#706;KR&#59516;&#65533;&#65533;N&#65533;&#65533;S&#65533;&#65533;j&#65533;(&#477;\&#718;p&#65533;q&#65533;&#65533;YS&#65533;&#1743;&#65533;&#65533;&#65533;.&#65533;#T CW&#65533;&#975;&#65533;!&#65533;&#65533;&#65533;&#65533;p&#65533;nA>
&#65533;&#65533;4&#65533;&#65533;6!7&#65533;&#65533;S&#65533;&#65533;&#65533;n=:&#65533;&#65533;&#65533;4&#65533;>4&#65533;2P-B"&#65533;&#585;&#65533;&#65533;S&#65533;P&#65533;X&#589;&#65533;4&#65533;&#65533;!&#65533;-&#65533;&#65533;P&#65533;&#65533;&#65533;&#65533;&#65533;&#65533;&#65533;I8&#65533;&#65533;&#65533;L&#65533;&#65533;MM*&#65533;;o#&#65533;\&#65533;&#65533;D&#65533;&#65533;&#65533;>&#65533;&#65533;6&#65533;&#65533;&#65533;&#65533;&#281;&#65533;&#65533;
Mz&#65533;&#65533;2&#65533;' 8&#65533;&#65533;&#65533;Mt&#65533;kKX&#65533;2PiB&#65533;r&#1526;&#65533;&#65533;&#65533;&#673;&#65533;&#430;&#65533;[&#1120;`j&#65533;:&#65533;!2&#65533;&#65533;&#65533;&#65533;&#65533;&#65533;-WU;%&#65533;@&#65533;&#1882;8&#65533;Q&#65533;&#65533;R&#65533;({5G&#65533;&#65533;&#65533;v&#65533;&#65533;t&#1983;{	&#65533;&#65533;&#65533;&#65533;&#65533;x&#65533;Gxa&#65533;&#65533;0&#65533;&#65533;&#65533;&#1396;p&#65533;z&#65533;9pT:&#65533;:, &#1040;&#65533;+a&#65533;	&#65533;&#65533;&#65533;&#349;;&#65533;%IC&#65533;&#1098;&#65533;'&#65533;&#65533;}-&#65533;&#65533;N&#65533;I^&#65533;
&#65533;7&#65533;l&#65533;OIE4&#65533;&#65533;,s&#65533;SA&#65533;8&#65533;1&#65533;,&#65533;&#65533;&#65533;&#65533; p&#65533;&#65533;=&#65533;Q`mB&#65533;k&#65533;'=&#479;&#65533;&#65533;`R&&#65533;c&#65533;&#65533;z&#65533;(&#65533;&#65533;&#65533;&#65533;/&#65533;m5|=&#65533;:%&#65533;&#65533;&#65533;n&#65533;Byb4&#65533;9Y&#65533;&#65533;-&#65533;S~&#65533;&#65533;8&#65533;&#65533;&#65533;&#65533;&#65533;&#65533;M5:' &#65533;Z&#65533;&#724;`&#65533;zd|&#65533;&#65533;&#65533;!>&#65533;&#65533;'&#65533;C&#65533;&#65533;XO`N&#65533;0&#65533;&#65533;&#65533;$q&#65533;z&#65533;&#65533;&#65533;&#65533;Y/&#65533;&#65533;&#65533;&#65533;&#65533;&#65533;/&#65533;&#65533;&#65533;&#65533;&#300; &#65533;q&#1768;&#65533;&#65533;&#65533;&#65533;]B&#65533;W&#65533;&#65533;2&#1954;&#65533;&#65533;Q&#65533;&#65533;&#65533;&#65533;&#65533;&#65533;&#65533;-&#65533;&#65533;^&#65533;eS:&#1945;&#1867; B@&#65533;&#65533;&#65533;P&#65533;](&#65533;^$&#65533;&#65533;&#65533;}UE=&#65533;m&#65533;*5&#65533;W&#65533;&#65533;a&#65533;FL&#65533;&#65533;&#65533;&#421;z>+T[&#65533;	&#65533;N&#65533;&#65533;n&#65533;v&#65533;&#65533;4F$1"@,#]9]&#758;&#65533;&#65533;s4&#65533;&#65533;}&#1109;
&#65533;-P&#65533;&#65533;&#65533;C @NC&#65533;a61rY&#65533;m&#65533;!&#65533;E&#65533;&#65533;F&#65533;&#65533;G&#65533;'p&#65533;%C&#65533;
%&#65533;&#65533;&#65533;&#65533;
&#65533;&#65533;e)&#271;&#65533;Y&#65533;yOnMU&#65533;-aiW&#65533;H~?z&#65533;*s&#65533;&#65533;e4	&#65533;&#65533;Y&#65533;&#65533;#%&#65533;&#65533;&#891;&#65533;-&#65533;&#65533; &#65533;n&#65533;B&#65533;&#65533;&b&#65533;}&#65533;g&#65533;a&#65533;&#65533;&#65533;i&#65533;<&#65533;&#65533;W&#65533;&#65533;N1&#65533;)&#687;&#65533;!W/\&#65533;&#65533;=&#65533;r>&#65533;&#65533;B&#65533;&#65533;f&#65533;h&#65533;!*&&#65533;&#65533;&#65533;&#65533;M&#65533;vI&#65533;yK&#65533;&#65533;_&#65533;&#65533;Q&#65533;&#65533;&#65533;&#65533;&#65533;&#65533;&#65533;&#65533;&#65533;G&#65533;%&#65533; d&#65533;qxdZLi&#65533;&#65533;p&#65533;&#65533;&#65533;&#65533;G&#65533;H&#65533;&#65533;hVp&#17085;X&#65533;0-9&#65533;&#65533;&#65533;h&#65533;&#65533;&#65533;&#1984;&#65533;&#65533;E&#65533;dO&#65533;;&#65533;&#65533;A#O&#65533;&#65533;&#65533;&#65533;&#65533;&#65533;&#65533;]*S&#65533;&#1886;R&#65533;&#65533;&#65533;(&#65533;&#1933;&#65533;&#65533;&#65533;M:d&#65533;n^4N-p&#65533;&#65533;q&#65533;S&#65533;&#65533;q&#65533;&#65533; &#65533;P~&#65533;&#65533;&#65533;&#65533;Ej&#65533;{>&#65533;&#65533;&#65533;&&#65533;&#65533;&#65533;C5&#65533;&#65533;+&#65533;&#27935;&#65533;&#65533;O&#513;&#65533;&#65533;Z(6&#65533;&#65533;&#65533;p&#65533;&#65533;&#65533;&#65533;&#65533;&#65533;&#65533;&#65533;$N&#65533;kNmW&#65533;&#65533;2%^&#65533;&#65533;SC&&#65533;&#65533;&#65533;$".CQ
&#65533;K&#65533;&#1166;&#65533;~&#65533;&#1732;Ff&#65533;vL0&#65533;Ri&#65533;&#65533;&#418;&#65533;;#m&#65533;z&#65533;&#65533;&#65533;l\&#65533;&#65533;6&#65533;&#65533;&#65533;0Y&#65533;]&#65533;&#65533;&#65533;&#65533;&#65533;2u&#65533;P&#65533;&#65533;?j&#65533;&#65533;&#65533;#K&#65533;&#65533;$@Jm{&#65533;&#65533;<+&#65533;&#65533;&#65533;&#65533;,&#65533;&#371;&#1026;&#65533;6SH&#65533;E`&#65533;n&#65533;`&#65533;&#65533;j&#65533;.&#65533;M&#65533;j&#65533; &#65533;&#65533;z&#65533;&#65533;&#431;&#65533;	&#65533;0k1&#65533;&#65533;&#65533;&#65533;f5&#65533;&#65533;&#65533;+&#65533;&#65533;23s&#65533;&#65533;&#65533;cU&#65533;&#65533;&#65533;A&#1197;B&#65533;&#65533;&#65533;&#1323;E5&#65533;&#1299;&#65533;&#65533;&#65533;&#65533;&#65533;S&#65533;f &#65533;&#65533;&#65533;^	A.&#240;&#65533;&#65533;&#65533;&#65533;dG&#65533;I&#65533;y/&#65533;&#65533;lN&#65533;8&#65533;&#65533;-&#65533;&#1843;&#65533;&#65533;&#65533;&#65533;&#65533;&#65533;;&#65533;&#1240;&#65533;&#65533;1&#373;&#65533;\e&#65533;,&#65533;&#65533;&#65533;&#65533;&#65533;&#65533;&#1604;&#65533;U&#65533;&#65533;&#65533;m[&#65533;&#65533;M&#65533;"&#65533;&#65533;J&#65533;&#65533;}&#65533;&#65533;&#576;&#65533;&#65533;zr&#65533;&#65533;&#65533;,&#1542;t&#65533;&#65533;[H&#65533;C0&#65533;qPj&#36228;&#65533;&#65533;g&#956;&#65533;8&#65533;c&#65533;&#65533;er&#65533;&#1248;&#65533;&#65533;Qo&#65533;&#65533;bb&#65533;F&#65533;T&#65533;&#65533;`Gb&#65533;"^&#65533;&#65533;&#65533;&#65533;	&#65533;-&#65533;&#65533;)#g&#65533;x>&#65533;R&#5709;3B&#65533;&#65533;&#65533;e&#65533;h&#65533;&#65533;&#65533;&#65533;<&#65533;&#65533;&#65533;52&#65533;_&#65533;L&#65533;` &#1033;I:&#65533;j	&#65533;<8>&#65533;xC&#65533;X&#65533;&#65533;X3&#65533;&#65533;})&#65533;&#65533;&#65533;'&#65533;&#65533;XR&#65533;&#65533;&#65533;^&#65533;&#65533;&#65533;j?&#65533;&#65533;&#65533;&#65533;pa&#65533;&#315;M2&#65533;Y&#65533;&#65533;&#65533;8a&#65533;&#65533;G&#65533;R&#65533;IJ&#65533;&#65533;&#65533;&#65533;&#65533;&#65533;&#65533;&#65533;&#65533;CN&#65533;^&#256;&#65533;B&#65533;6&#65533;F&#65533;+_&#65533;&#65533;&#65533;&#65533;ni&#65533;&#65533;&#1537;$&#601;&#65533;&#65533;K&#65533;&#65533;gw&#65533;&#65533;c&#65533;&#65533;&#65533;&#65533;&#65533;&#65533;0|&#65533;&#65533;s	[&#65533;N&#65533;c&#65533;33jF?=&#65533;&#65533;E&#65533;],6Y&#65533;&#65533;&#65533;D&#65533;G&#65533;'&#65533;Q&#65533;&&#65533;8&#65533;c&#65533;&#65533;&#65533;]&#65533;p&#65533;"&#65533;,X&#65533;&#65533;	@y&#65533;&#65533;6&#65533; &#65533;
&#65533;&#65533;E1&#65533;0&#65533;4xP&#65533;&#65533;8(L&#65533;X&#65533;&#65533;&#65533;$
&#65533;&#65533;Z&#65533;&#501;[&#65533;D&#65533;d&#477;Ui&#65533;&#65533;&#65533;&#65533;5&#65533;&#65533;E&#1143;;UN&#65533;&#800;&#65533;&#65533;&#1520;&#65533;&#65533;&#65533;I&#65533;z&#65533;?&#65533;&#65533;&#65533;&#65533;0&#65533;1 &#65533;&#65533;&#65533;&#65533;4 &#65533;Wn?&#65533;*?&#65533;C|&#65533;I 1pp&#65533;0a&#65533;&#202;2|&#65533;&#65533;a&#65533;B
&4&#65533;&#65533;D&#65533;&#65533;B`A"&#65533;E&#65533;+b&#65533;&#65533;&#65533;aE$WX\xQ%&#726;9v&#312;&#65533;&#65533;D&#65533;.=&#65533;&#65533;&#65533;&#65533;&#926;,`hh0&#65533;&#197;1x&#65533;!	&#65533;8&#65533;"&#65533;P)&#65533;B&#65533;&#65533;&#1249;&#65533;Q&#65533;&|8&#65533;gC&#65533;W&#65533;~&#65533;&#65533;&#65533;&#65533;&#65533;5&#65533;]pa&#65533;t&#65533;^&#65533;&#65533; &#65533;\&#65533;6P&#65533;A&#65533;F&#65533;&#65533;&#65533;_&#65533;J&#65533;&#65533;'&#65533;&#65533;C&#65533;&#65533;y3g&#65533;&#65533;&#65533;v&#65533;&#65533;&#65533;2&#65533;&#65533;&#65533;[8}A&#65533;&#65533;&#65533;&#65533;&#65533;Z&#65533;+&#65533;&#65533;^mgMK&#65533;(&#965;&#65533;&#2029;;&#65533;&#65533;?&#65533;J&#65533;&#1077;&#65533;&#65533;&#65533;&#65533;[&#65533;&#65533;%&#65533;|&#65533;t&#65533;&#65533;&#65533;F&#65533;~5h&#1717;JH&#65533;`r[&#65533;j&#65533;=8&#65533;jM&#65533;&#65533;&#65533;&#65533;L&#65533;;G6&#65533;&#65533;&#277;:F&#65533;&#1205;q&#65533;8&#65533;M7&#65533;"&#65533;$;p&#65533;&#65533;@Ah&#65533;}H&#65533;T&#65533;L1&#65533;&#65533;&#65533;"&#65533;&#1157;,&#65533;&#65533;RK8&#65533;&#65533;&#1159;&#65533;&#65533;$&#65533;D%&#65533;u&#65533;=UO&#65533;&#65533;H
b&#65533;B&#65533;&#65533;v&#65533;Ui&#65533;&#65533;W&#65533;&#65533;UrG&#65533;&#65533;w*M&#65533;Ph	&#65533;&#65533;}&#65533;&#65533;[P&#1605;W]teU&#65533;c[6&#65533;%[&#65533;e&#65533;^&#65533;&#65533;&#65533;&#65533;w&#2025;WB/&#65533;&#65533;Dfpl&#137;&#65533;&#65533;&#785;FU&#65533; &#65533;c&#65533;f&#65533;wj&#166;&#65533;\m@=&#65533;V&#65533;;&#65533;&#65533;&#65533;&#65533;&U	I~P&#144;&#65533;&#65533;]e\WD-U&#65533;&#65533;1g&#65533;&#65533;&#65533;q&#65533;&#65533;&#65533;5&#65533;&#65533;	%	&#65533;zb)	&#65533;&#65533;<Yu&#65533;A&I&#65533;BM&#65533;B&#65533;k&#65533;0CM0r)&#65533;&#65533;&#65533;&#65533;)&#65533;t&#1229;$&#65533;sH&#65533;&#65533;@&#1701;@FT&#65533;}jQD&#65533;&#65533;&#65533;T5&#65533; "&#65533;&#65533;&#65533;h&#65533;&#65533;&#65533;&#65533;&#738;&#65533;-&#65533;4&#65533;,&#65533;&#46327;d&#65533;&#65533;(<&#65533;NVIVTwh&#65533;]&#65533;]Rw&#65533;q]j&#65533;&#65533;dS&#65533;&#65533;Y&#65533;6x&#65533;]&#65533;&#65533;&#65533;&#65533;&#65533;|y\&#65533;&#65533;&#65533;V&#65533;&#65533;i.&#65533;XU&#65533;P&#65533;O&#65533;&#65533;i&#65533;Q''&#65533;p2G_`Q&#65533;n&#65533;&#65533;&#1511;]&#934;\VBL&#65533;Sg&#65533;nR&#65533;&#65533;\&#513;ZiT[u&#65533;q[m&#65533;`&#65533;&#65533;&#65533;]i&#65533;Aj=-i&#65533;/[&#349;ETIO&#65533;T&#65533;U&#65533;&#65533;&#65533;0&#65533;QG&#65533;&#65533;J-&#65533;t#&#65533;8dR&#65533;;&#65533;C	&#1869;&#65533;&#65533;NT&#65533;dN0&#65533;&#1314;1&#65533;&#65533;&#65533;&#65533;6e&#65533;&#65533;Z&#65533;&#65533;&#65533;&#65257;&#65533;4&#65533;J&#65533;&#65533;&#65533;&#788;&#65533;HU&#65533;HMU&#65533;@m[&#65533;&#65533;^&#65533;h&#65533;kj&#65533;dQ&#65533;:UB&#65533;&#65533;&#65533;&#65533;S&#65533;&#65533;&#65533;&#65533;^cfYr&#65533;&#65533;&#65533;&#65533;\$&#65533;W]~&#65533;&#65533;&#1689;
x&#65533;@&#65533;&#65533;&#65533;&#65533;+&#65533;0&#65533;o&#65533;Q'&#992;pbG|&#65533;w&#65533;##}m@*(L&#65533;Pj&#1494;&#65533;&#65533;@2
&#65533;&#65533;D&#65533;)&#65533;PFQ&#65533; &#65533;k&#65533;!&#65533;d&#65533;by0(&#65533;&#65533;&#65533;t3&#65533;u-&#65533;Q&#65533;&#65533;&#65533;&#65533;H}@&#65533;B+8&#65533;8XA$&#65533;UHY4&#65533; &#65533;&#65533;C&#65533;&#65533;&#65533;D=L&#65533; =&#65533;&#65533;&#65533;X&#1811;&#65533;&#65533;&#65533;"5&#65533;&#65533;&#65533;&#65533;&#65533;dXe&#65533;}F&#65533;&#65533;&#65533;&#65533;(&#65533;&#65533;]C&#65533;u&#65533;&#65533;U&#65533;R&#65533;&#65533;&#1554;()&#65533;DFFz&#65533;^&#65533;jE&#65533;I8a&#65533;&#65533;&#1666;&#65533;&#65533;&#65533;&#65533;O &#65533;&#65533;b&#65533;	H&#945;&#65533;Q
&#65533; &#65533;OeiLk&#65533;?e@ H&#65533;&#65533;/&#65533;!t!s&#65533;+Z&#586;P&#65533;&#65533;&#65533;[&#65533;m(&#65533;&#1660;&#65533;6d&#1680;&#65533;C&#65533;DmS&#65533;&#65533;&#65533;&#65533;&#65533;&#65533;&#65533;<&#65533;&#65533;J&#65533;&#65533;&#65533;A&#65533;l-&#65533;&#65533;z&#65533;&#1622;W%&#65533;P&#65533; oz&#65533;!&#65533;&#65533;&#65533;&#65533;&#65533;&#65533;A&#65533;[V5&#65533;&#65533;/&#65533;&#65533;&#65533;Xg&#65533;@r&#65533;&#65533; 1A\&#1098;.&#65533;&#65533;Y8&#65533;>&#65533;a
i&#65533;&#65533;Y&#65533;&#65533;8!1&#65533;&#65533;&#65533;"/&#65533;}D&#65533;9&#65533;&#65533;&#65533;j&#65533;Wy&#65533;&#65533;e&#65533;^5&#65533;Gt&#65533;&#65533;KU&#65533;O&#65533;&#1507;&#65533;&#65533;G{&#65533;&#65533;
d&#65533;A&#65533;R&#65533;&#65533;<Nt(&#65533;(<T%&#65533;!&#65533;&#65533;&#65533;&#65533;-V&#65533;&#65533;U&#65533;&#65533;&#65533;&#65533;1a&#65533;i.&#65533;:]&#65533;wYf&#65533;&#65533;u&#65533;"&#65533;&#65533;&#65533;&#65533;@&#65533;K	jd&#65533;s&#65533;WZCA
&#65533;&#65533;59&#2029;P5&#65533;&#65533;|&#65533;ZO&#65533;X&#65533;&#65533;r&#65533;a&#65533;Q&#65533;E:$&#65533;G&#65533;fJ&#65533;(&&#65533;zeA>&#65533;QI&#65533;&#65533;&#65533;W&#65533;&#65533;&#65533;&#65533;&#65533;'&#65533;&#65533;U|&#65533;0&#65533;}`&#65533;P&#65533;&#65533;&#65533;P&#65533;?&#65533;q&#65533;&,&#65533;Z&#65533;X&#65533;/9&#65533;&#65533;&#65533;]&#65533;b&#65533;
<&#65533;&#65533;A
,4&#65533;&#1491;V&#65533;e&#65533;>C!Bf&#65533;&#65533;&#65533;&#65533;&#65533;mL&#65533;[q&#1491;&#65533;BSH,&#65533;q&#65533;RH6.1&#65533;V&#65533;<&#65533;%&#65533;m&#65533;&#65533;&#65533;OQD&#65533;&i&#65533;!&#65533;&#65533;J&#65533;&#65533;&#65533;&#65533;j&#65533;4&#65533;&#65533;w&#65533;&#65533;&#65533;&#65533;Ohn&#65533;&#65533;&#65533;*&#65533;&#65533;&#65533;Xg+9&#65533;&#65533;&#65533;R&#65533;T.&#65533;f&#65533;&#65533;&#65533;qd8a&#65533;xVU&#65533;&#65533;&#65533;$ ME&#65533;&#65533;V&#65533;i&#65533;Q&#65533;&#65533;]&#65533;&#65533;7&#65533;&#65533;&#65533;C&#65533;&#65533;K&#65533;~ &#65533;[&#65533;&#65533;DP (&#65533;&#65533;3&#65533;&#65533;l:&#65533;&#65533;^&#65533;&#65533;"0&#65533;&#65533;&#65533;&#65533;&#65533;^&#65533;&#65533;&#65533;D&#417;&#65533;/p&#65533;;&#65533;&#65533;$>&#1024;&#65533;&#65533;` N\&#65533;Y&#65533;2dXg!Q&#65533;ZD&#65533;&#65533;&#65533;&#65533;&#65533;&#65533;
~&#65533;&#65533;&#1106;[E&#65533;^&#65533;3&#65533;&#65533;q-7z&#65533;cJ?&#65533;&#65533;&#65533;&#65533;'_&#212;M%&#65533;a&#65533;Jg&#65533;H&#1641;&#65533;&#65533;&#802;&#65533;5bqAj`&#40549;&#65533;|&#65533;&#65533;o&#65533;&#65533;SYU&#65533;oD&#65533;A&#65533;&#15411;&#65533;f&#65533;&#65533;4i@&#65533;9&#65533;+&#65533;&#65533;&#65533;4$&#65533; i=&#1676;Y&#65533;&#706;+} &#65533;&#65533;&#65533;&#1368;&#65533;A~&#65533;9&#65533;N&#65533;3;&#65533;YQ&#65533;&#65533;&#65533;"&#65533;&#65533;&#65533;&#722;&#65533;&#65533;'R!&#65533;&#65533;&#65533;&#65533;&#65533;	&#65533;&#65533;&#65533;,|&#65533;	&#65533;7. rPV&#65533;&#1324;	qPG9&#65533;@&#65533;1\@< D:&#1073;HB&#65533;&#65533;m&#65533;F:4&#65533;&#65533;,-"&#65533;&#65533;&#1674;&#65533;,&#65533;&#65533;&#65533;&#65533;8&#65533;3&#65533;&#65533;Ba&#65533;&#65533;2Tl&#65533;8&#65533;&#65533;&#65533;J!&#65533;7&#65533;&#65533;&#65533;&#65533;&#65533;J<^&#65533;&#2021;&#65533;&#65533;a41&#65533;DG&#65533;Q&#65533;5R&#65533;[&#65533;&#65533;?&#65533;&#65533;8&#65533;"&#65533;)/&#65533;+^&#65533;&#65533;&#589;&#65533;&#65533;&#65533;/&#65533;YVx5PX&#65533;&#65533;$Ji&#65533;5&#65533;cz&#65533;&#65533;\&#65533;=&#65533;FHU&W&#65533;&#65533;&#65533;H&#65533;&#65533;z)&#65533;]&#65533;J9$l?&#937;haksUm}[6mel[w!&#65533;&#65533;%,A1`yXx&#65533;(&#65533; &#65533;&#65533;&#65533;5P'&#65533;&#65533;a10E:&#65533; &#65533;0`Z&#65533; !&#65533;d&#65533;eYn&#65533;&#65533;&#65533;?:&#65533;u&#65533;Y,&#652;]H&#65533;;)&#65533;&#65533;&#65533;&#65533;&#65533;&#65533;&#65533;K&#65533;&#65533;&#65533;;1&#65533;&#65533;x&#65533;&#65533;&#65533;&#65533;&#65533;&#65533;K&#65533;&#65533;&#65533;&#65533;&#810;#y&#65533;;)&#65533;&#1345;+&#65533;2&#65533;&#65533;$RJ&#65533;&#65533;&#65533;&#65533;&#65533;+&#545;4&#65533;&#65533;&#65533;&#65533;E5.&#65533;&#1594;8&#65533;&#65533;&#65533;1&#65533;&#39936;zh&#65533;&#65533;&#65533;&#65533;&#65533;1&#65533;Y&#65533;l&#65533;:B&#65533;P&#65533;A&#65533;&#65533;&#65533;&#65533;")L&#65533;,G &#65533;U&#65533;y&#689;&#65533;J&#65533;&#65533;&#65533;&#65533;-&#65533;QT&#65533;&#65533;&#65533;&#65533;&#65533;XO&#65533;&#65533;&#65533;&#65533;&#65533;&#65533;&#65533;y&#65533;Z&#65533;&#65533;.&#65533;&#65533;6&#65533;&#65533;$t&#65533;&#65533;\i&#65533;&#65533;D&#65533;&#65533;
|NA&#65533;&#65533;	d&#65533;&#65533;4&#65533;C&#65533;G(&#65533; N4&#65533;&#65533;D&#65533;$&#65533;C<&#65533;&#65533;&#65533;40&#65533;&#65533; &#65533;&#724;&#65533; M&#65533;&#65533;&#65533;&#65533;[m&#65533;&#65533;_r&#65533;&#65533;z&#65533;&#65533;&#65533;I&#65533;&#861;&#65533;&#65533;&#997;&#65533;&#65533;1&#65533;&#65533;&#65533;&#1877;C&#65533;&#65533;&#65533;EW&#65533;]&#962;&#65533;a$}&#65533;Z&#785;x&#65533;\&#65533;&#65533;&#65533;\&#65533;&#65533;_&#65533;&#65533;&#65533;m&#65533;&#65533;&#65533;gn]}a&#65533;`<&#65533;a<&#1186;L&#65533;Y&#65533;&#65533;2q&#65533;&#65533;g&#65533;&#65533;&#65533;	h&#65533;&#65533;&#65533;&#65533;l&#673;&#65533;&#65533;'&#65533;&#65533;l&#65533;&#65533;IV&#65533;&#65533;	&#65533;Q&#873;&#65533;&#65533;!&#65533;v8s&#65533;U&#1500;&#65533;&#65533;qi&#65533;&#65533;&#65533;&#65533;&#65533;&#1546;M&#65533;u&#65533;&#65533;O&#65533;&#65533;&#65533;x&#65533;&#65533;&#65533;&#65533;'&#65533;B-l$&#65533;%Ak&#65533;&#65533;&#65533;Dm&#65533;&#65533;
l&#65533;h&#65533;&#65533;y&#65533;D\&#65533;&#65533;&#65533;.&#65533;&#65533;%&#65533;C7&#1282;&#65533;&#65533;%&#65533;8&#65533;\!/&#65533;"o&#65533;Q!&#600;&#65533;&#65533;&#65533;&#65533;&#65533;&#65533;d &#65533;&#797;t&#65533;&#65533;&#65533;&#65533;&#65533;&#65533;&#65533;=M&#1264;&#65533;&#65533;&#1885;M&#65533;&#65533;``&#65533;&#65533;Nt
&#65533;dx&#65533;-_P&#65533;&#65533;0&#65533;T&#65533;[4&#65533;[A&#65533;&#65533;&#65533;&#65533;&#65533;&#65533;`	&#65533;h&#65533;tL\&#65533;
T&#65533;&#65533;&#65533;&#65533;@&#65533;&#1537;&#65533;p&#65533;&&#1572;&#65533;AhAl	P""
#&#65533;n\ &#180;@&#65533;&#65533;<JG&#65533;&#65533;5m&#65533;n&#65533;!&#65533;d&#65533;h&#65533;x&#65533;&#392;&#65533;c4a&#65533;&#33463;lvt&#65533;P&#65533;0&#65533;&#65533;t&#911;aA&#65533;B&#65533;&#65533;%xC &#65533;EE`F|&#65533;&#65533;@(&#65533;&#65533;|&#65533;
|&#65533;@&#65533;	&#65533;;&#65533;$&#65533;&#65533;7&#65533;&#65533;8x&#65533;+&#65533;A?&#65533;C&#65533;0&#65533;&#65533;&#65533;&#65533;P&#53524;<>&#65533;_&#65533;c&#65533;Q&#65533;	&#65533;&#65533;M&#65533;&#65533;L&#65533;T&#65533;AjGF&#65533;&#65533;&#65533;M&#65533;u&#65533;&#65533;&#65533;&#65533;v%D&#65533;&#65533;&#65533;.&#65533;a&#65533;I&#65533;&#517;&#592;&#65533;&#65533;\&#65533;
&#65533;`&#65533;&#65533;$&#65533;^$F&#1117;&#65533;&#580;&#65533;&#65533;, VE&#1973;&#65533;B&#65533; *AA&#65533;&#65533;&#65533;&#65533;&#65533;&#65533;Lt&#65533;&#65533;&#65533;&#65533;&#65533;	&#704;"mj&#65533;&#1307;h&#65533;`&#65533;&#65533;T"&#65533;&#65533;&#65533;&#65533;	Zv&#65533;&#65533;W&#65533;XMq&#778;O
Q&#65533;(&#65533;9&#65533;&#65533;D&#65533;&#65533;
&#65533;&#65533;4&#65533;&#65533;&#65533;&#65533; &#65533;&#65533;&#65533;&#65533;&#65533;&#65533;&#65533;&#65533;*l&#65533;,&#65533;AAd&#65533;@&#65533;@x&#65533;<&#65533;&#65533;%&#65533;C7&#65533;!&#65533;C/4&#65533;Y&#65533;&#65533;&#65533;&#65533;-	&#1968;&#65533;&#65533;y&#65533;&#65533;9&#1508;XTwd&#966;&#65533;&#65533;&#65533;6&#65533;&#65533;E&#65533;&#796;&#65533;J!&#65533;&#65533;&#65533;P]&#65533;&#65533;$j&#65533;&#65533;Q&#65533;&#65533;A&#65533;a,T&#65533;&#65533;&#65533;&#837;"A&#65533;/&#65533;_Zbn&#65533;dr&#65533;&#792;0b&#65533;Q\\&#336;&#65533;xh&#65533;&#65533;egl&#65533;i$&#65533;&#65533;y&#65533;&#65533;es()&#65533;&#65533;&#65533;&#65533;&#65533;&#65533;&#65533;G^&#1187;&#65533;\v&#65533;&#65533;&#65533;<~e|N&#65533;&#65533;&#65533;&#65533;&#65533;&#65533;U&#65533;"D&#65533;&#65533;&#65533;&#65533;BT&#65533;)&#65533;&#65533;aY&#65533;`&#65533;Hp&#65533;&#65533;&#65533;C&#1609;'&#65533;,2&#65533;&#65533;&#65533;:&#65533;&#65533;xB&#65533;&#65533;<&#515;,?&#65533;&#65533;8&#65533;Y&#65533;(&#65533;&#65533;&#65533;2&#65533;&#65533;y&#65533;&#65533;&#65533;&#65533;8&#65533;&#65533;&#65533;w0&#65533;&#65533;,iQj_h&#65533;T&#65533;^&#65533;N$&#65533;&#65533;&#65533;W&#65533;&#65533;&#65533;&#65533;&#65533;vy9e&#65533;&#65533;&#65533;"&#65533;&#65533;a&#65533;\&#65533;&#65533;s&#65533;ldd&#65533;5@&#65533;M)i&#65533;&#65533;&#65533;&#65533;&#65533;&#65533;)Q&#65533;&#65533;&#65533;:&#65533;&#65533;eY R~A&#351;&#65533;&#65533;p4&#65533;i6Pz&#65533;R&#65533;e&#65533;y&#65533;T6&#65533;u&#802;/&#65533;g&#65533;&#65533;&#65533;}Z&#65533;I&#65533;&#65533;&#65533;E)&#65533;we&#65533;&#65533;`@|&#65533;YJD|&#65533;&#65533;6&#65533;
&#65533;
8&#65533;{,D&#2008; &#24135;<Q&#65533;&#65533;&#65533;'&#770;&#65533;z&#65533;|&#65533;a&#65533;&#65533;&#65533;&#65533;&#65533;&#65533;&#65533;&#65533;>&#65533;&#65533;&#65533;
&#65533;&#65533;O&#65533;&#65533;&#65533;&#65533;&#65533;K%j&#65533;x&#65533;&#65533;H&#65533;&#65533;h[#b)!&#602;&#65533;&#65533;&#65533;&#65533;&#65533;5qL&#65533;&#65533;QB&#65533;R:e>&#65533;&#65533;&#65533;$'&#65533;&#65533;/U`&#65533;cD&#65533;&#65533;	`<&#65533;&#65533;&#65533;&#65533;(&#65533;&#65533;&#65533;tLlx&#65533;p&#2004;&#65533;&#65533;m4J&#65533;&#65533;Z&#65533;&#65533;ZH&#65533;LX&#65533;VVhT&#65533;&#65533;&#65533;m(&#65533;w 4&#65533;"&#65533;):&#65533;D&#65533;&#1206;&#65533;&#65533;&#65533;&#42392;u &#65533;+
+&#65533;&#65533;&#65533;&#65533;`Lw(&#65533;ZD&#65533;p&#65533;&#65533;v&#65533; $&#65533;&#65533;&#65533; &#65533;A-@$&#65533;&#65533;B7,&#65533;&#65533;&#65533;l&#65533;&#65533;J&#65533;@ &#65533;&#65533;&#65533;&#65533;&#65533;c&#65533;0HV1tP,B-&#65533; R&#65533;&#65533;
&#65533;R&#65533;&#65533;&#65533;:&#65533;@&#65533;&#65533;&#65533;:&#65533;&#65533;&#65533;&#1305;%&#65533;wem&#65533;%\&#65533;N&#65533;&#65533;Bn&#65533;b,$m&#823;`&#65533;@2&#65533;&#65533;&#65533;&#65533;&#553;&#65533;&#65533;%	&#65533;&#65533;&#65533;&#65533;Iy+&#65533;&#65533;c "&#65533;&#65533;&#65533;b&#1129;L]&#65533;G&#65533;&#65533;&#65533;D&#65533;Jc&#65533;&#65533;&#65533;eI}y&#65533;&#65533;gw&#65533;&#65533;!)&#65533;`F&#65533;&#65533;&#128;&#65533;&#65533;'&#65533;&#65533;\&#65533;x&#65533;Rj&#65533;&#65533;&#302;kB&#65533;&#65533;~ET~J&#65533;T&#65533;&#65533;&#65533;&#1799;&#65533;&#65533;F&#65533;&#65533;n&#65533;p&#65533;&#65533;5	&#65533;&#65533;&#65533;b&#65533;,B&#65533;k	&#65533;
&#65533;&#65533;t&#65533;,9&#65533;&#65533;bK&#65533;ma&#65533;&#65533;&#65533;@4&#65533;8&#65533;`&#65533;&#65533;&#65533;&#65533;+&#65533;1H&#65533;ZTA&#256;B&#65533; &#65533;I&#65533;E<&#65533;&#65533;&#65533;R&#65533;&#780;&#65533;X4I	&#65533;&#65533;&#65533;5&#65533;S-&#65533;&#65533;&#65533;&#65533;U&#65533;&#65533;9e}
&#65533;&#65533;&#65533;&#65533;-&#65533;&#65533;&#65533;L&#65533;/z&#65533;&#65533;&#65533;o&#65533;i&#65533;!:R$Rl(&#65533;HZ&#65533;#i&#65533;,F^0 ET&#65533;g&#65533;D&#65533;p&#65533;&#65533;&#65533;&#65533;&#65533;&#65533;&#65533;&#65533;&#65533;&#65533;eaQ&#65533;@PAp&#65533;
w&#65533;&&#65533;L&#65533;&#65533;P&#65533;!0&#65533;&#65533;&#65533;&#1421;&#65533; &#65533;F3&#65533;Ol&#65533;2&#65533;&#65533;&#65533;&#65533;%&#65533;&#853;&#65533;&#65533;![&#65533;X&#65533;%d&#65533;&#65533;Lq&#65533; &#65533;`&#65533;&#65533;0(&#65533;(\&#65533;&#1324;J&#65533;O&#65533;&#65533;6&#65533;4 &#65533;$&#65533;`&#65533;&#65533;&#65533;&#65533; 	&#65533;&#65533;&#1088;n&#65533;S&#65533;&#65533;&#970;.&#401;&#65533;J8'&#65533;tE&#65533;F&#65533;&#65533;"r&#65533;&#65533;9&#65533;&#65533;\&#65533;(&#65533;%Y&#65533;(&#65533;&#65533;I[&#65533;&#65533;f&#65533;&#65533;!d&#65533;&#65533;t\&#65533;p&#65533;&#65533;&#65533;T)&#65533;q&#65533;](F !&#9600;&#65533;&#65533;&#65533;G&#65533;&#65533;C1$&#65533;&#65533;O&#65533;&#65533;a&#65533;&#1179;&#65533;D/&#65533;)&#65533;&#65533;&&#65533;)2&#65533;u&#65533;&#65533;&#65533;-iM&#65533;%p)&#65533;D&#65533;&#65533;&#65533;$&#65533;9?&#65533;&#65533;&#65533;&#65533;L&#65533;}&&#65533;Bf&#65533;)&#65533;&#65533;&#65533;CH&#65533;&#65533;B&#65533;&#65533;&#65533;&#65533;&#65533;:&#65533;&#65533;&#65533;&#65533;&#65533;&#65533;)&#65533;&#65533;Et&#65533;&#1784; )&#65533;&#65533;	*!^&#65533;&#65533; b@&#65533;&#65533;&#65533;&#65533;&#65533;&#65533;)&#65533;U&#65533;V&#65533;&#65533;&#65533;&#65533;tl&#65533;/&#65533;Y`&#65533;&#65533;6kR&#65533;L&#65533;h&#65533;rL&#65533;&#65533;4&#65533;Q4lW&#65533;&&#65533;Y]^&#65533;&#65533;&#65533;&#65533;q&#65533;&#65533;St&#65533;H&#65533;&#65533;&#65533;!&#65533;&#65533;&#65533;&#65533;D&#65533;&#65533;C&#65533;P&#65533;&#65533;_,g^P&#993;&#65533;_V`N&#65533;Q8&#65533;P&#65533;\&#65533;+m&#1385;&#65533;&#65533;
&#65533;@&#65533;Z&#65533;1$&#65533;m&#65533;&#65533;I&#65533;&#65533;&#65533;&#65533;&#65533;JFP4k&#65533;&#65533;\&#65533;b&#65533;lw&#65533;&#65533;&#65533;uP&#65533;&#65533;"&#65533;&#65533;&#65533;&#65533;)&#65533;&#65533;&#65533;&#65533; &#65533;&#65533;Q&#65533;IpDGN&#65533;&#65533;&#65533;&#65533;(&#65533;B9,&#65533;&#65533;F&#65533;$&#65533;XH&#65533;$,B&#65533; &#65533;&#65533;7W4	&#65533;^&#65533;QR&#65533;u&#65533;/d&#65533;GKP&#65533;6G[[JL&#65533;r&#65533;"M&#65533;&#65533;j&#65533;D&#65533;&#65533;(&#65533;&#65533;&#65533;8&#65533;s&#65533;gt?0y&#65533;&#65533;D	&#65533;&#65533;&#65533;U&#65533;&#65533;
}&#65533;&#65533;_[&#65533;-MW&#65533;-&#65533;c&#65533;&#65533;&#65533;&#65533;E&#65533;V&#65533;$n7g8&#65533;)&#65533;&#65533;L&#65533;Z&#65533;W&#65533;&#65533;D[pP&#65533;Tq&#65533;&#65533;I&#65533;(,rO&#65533;LP&#65533;&#65533;!8&#65533;&#65533;&#65533;&#1767;TI,&#65533;N&#256;&#65533;)l&#65533;|A/&#65533; &#65533;F|&#65533;?4O&#65533;@&#65533;@$xA,&#65533;7&#65533;&#65533;&#65533;v&#65533;&#2028;&#65533;&#65533;@+&#65533;+&#65533;B&#65533;A&#65533;&#65533;&#65533;&#65533;>&#65533;&#65533;"&#65533;&#65533;&#861;&#65533;nh[&#65533;Sm&#65533;&#65533;&#65533;&#65533;&#65533;&#65533;&#65533;l&#1524;B3&#65533;&#65533;&#65533;&#65533;&#65533;!&#65533;U&#65533;C0PR&#65533;v|L&#65533;&#65533;&#65533; &#1274;&#65533;H(&#65533;&#65533;&#65533;&#65533;B&#65533;S&#65533; 	&#65533;MM&#347778;&#65533;&#1057;I&#65533;&#65533;&#65533;&#65533;&#65533;8&#65533;T&#65533;&#65533;|&#65533;fx&#65533;&#65533;&#65533;&#65533;&#65533;$&#65533;&#1806;3A&#65533;k`&#65533;&#1318;&#65533;&#65533;&#65533;&#65533;&#65533;&#1765;&#65533;&#65533;&#65533;V&#65533;&#65533;5&#65533;&#65533;&#65533;&#65533;JA&#65533;&#65533;=&#65533;0z&#65533;t&#65533;&#65533;lV&#65533;B:&#833;&#65533;&#65533;&#65533;&#65533; C&#65533; &#65533;y&#65533;@T&#65533;&#65533;B-&#65533;&#65533;Bq&#65533;&#65533;y&#65533;&#65533;&#65533;/&#65533;&#65533;&#65533;&#65533;B+&#65533;&#65533; L&#65533;&#65533;!&#65533;&#65533;/5&#65533;x&#65533;9&#65533;s&#591;&#65533;.&#65533;U&#65533;r&#65533;(&#65533;%&#65533;&#65533;P&#65533;&#65533;~&#65533;4]$&#65533;&#65533;&#65533;	&#65533;JB&#65533;P&#65533;&#65533;}&#65533;"&#65533;g&#65533;N<=&#65533;M&#65533;$F&#65533;&#65533;&#65533;&#65533;&#65533;&#1734;n&#65533;@7&#65533;&#1431;cdl,&#65533;.B&#41067;&#65533;:&#65533;0&#65533;,&#65533;&#65533;H]&#65533;p y&#65533;&#65533;)&#65533;&#65533;&#65533;&#65533;&#65533;&#65533;&#65533;9&#65533;V&#65533;&#65533;J&#65533;&#65533;PR&#251;&#65533;&#65533;&#65533;H&#65533;&#65533; *S&#546;st&#65533;&#65533;"&#65533;&#65533;&#65533;&#65533;F8&#65533;r&#65533;:&#65533;B&#65533;&#65533;L&#65533;&#65533;D`DXB&H&#65533;%&#65533;A&#65533;p@	`&#65533;&#1287;\&#65533;&#65533;Cc&#65533;&#65533;&#65533;&#65533;[&#65533;,&#65533;&#65533;&#65533;A&#65533;Vn&#65533;y:r}>&#65533;cl,&#65533;t&#65533;F&#65533;&#65533;$&#65533;&#65533;&#65533;oV&#65533;Q&#65533;&#1625;&#65533;q&#65533; &#65533;&#65533;ar&#65533;z&#65533;&#65533;&#65533;l_"X xCB&#65533;<|Q&#65533;G&#65533;5b&#65533;0&#65533;&#65533;&#65533;@&#65533;\&#65533;&#65533;A&#65533;?&#65533;TXPAJ\h&#65533;&#65533;e&#65533;&#65533;*&#65533;&#65533;&#65533;B&#390;?&#65533;&#65533;i&#1056;3&#65533;&#65533;&#65533;
&#1452;Y&#65533;^&#1609;&#65533;&#65533;F&#65533;&#65533;f&#65533;J&#65533;DB&#65533;V~&#65533;'&#978;2&#65533;&#65533;&#65533;&#65533;V&#65533;8&#65533;z&#65533;&#65533;&#65533;[&#65533;	s.&#65533; &#65533;&#65533;&#1487;=2|&#65533;&#65533;&#65533;B&#65533;,&#65533;8Scj&#65533;&#65533;&#65533;%{&#65533;&#65533;1$&#860;WqD&#65533;&#65533;`b&#65533;&#65533;V&#65533;&#65533;&#65533;&#65533;&#814;m&#65533;&#65533;I&#65533;&#65533;c&#65533;	&#65533;U&#65533;&#65533;&#65533;&#65533;&#65533;0&#27650;L&#65533;R]&#65533;d&#65533;"&#65533;(&#65533;T&#65533;}&#65533;nh&#65533;m&#2041;	&#65533;2t8&#65533;&#65533;o&#1931;&#197;&#65533;Kx&#65533;&#58489;&#143;Af]N&#65533;&#65533;&#1755;:&#65533;.4q&#65533;C&#65533;&#65533;&#65533;&#65533;Mx&#65533;~&#65533;&#65533;;.&#65533;&#65533;:&#65533;>J	&#65533;
&#65533;H&#65533;&#65533;&#65533;&#65533;nB"&#65533;b&#65533;%&#65533;&#65533;i&#65533;&#65533;H&#65533;:&#65533;fzI&#65533;&#65533;T&#65533;&#65533;&#65533;&#65533;&#65533;*>&#65533;T&#65533;&#65533;*&#65533;&#65533;&#65533;B&#65533;`&#65533;X^&#65533;&#65533;2~P&#65533;&#65533;&#65533;J&#65533;&#65533;&#65533;C&#65533;&#476;&#65533;&#65533;J@&#65533;&#65533;#&#740;&#65533;2&#65533;)H&#65533;&#65533;&#65533;&#65533;)o&#65533;+9&#65533;~&#65533;&#65533;&#65533;&#65533;k&#65533;&#65533;&#65533;&#65533;&#65533;2&#65533;&#65533;C#&#65533;&#65533;*&#65533;,&#65533;> &#65533;&#65533;&B&#65533;&#545;&#65533;.3&#65533;&#65533;%`&#65533;&#65533;&#65533;/.&#65533;d&#65533;L,&#65533;cJr&#65533;K~0!E&#65533;&#65533;&#65533;&#211;W&#65533;&#65533;m7]p&#65533;%&#65533;:&#65533;&#65533;&#65533;&#65533;&#65533;>&#65533;2jnJ&#65533;&#65533;LL=&#65533;&#65533;&#65533;&#65533;O+&#65533;&#65533;&#65533;&#65533; &#65533;&#65533;K&#65533;&#65533;&#65533;&#65533;&#65533;&#65533;V&#65533;2!&#65533;&#65533; +&#162;&#65533;&#555;&#946;&#65533;Gf&#65533;&#65533;i%&#65533;
"&#514;i&#65533;&#65533;&#65533;00!^#&#65533;
G
&#65533;&#65533;&#65533;j&#65533;&#65533;&#65533;&#65533;&#65533;p,&#65533;&#65533;&#65533;&dR&#65533;%&#65533;&#65533;&#65533;G&#65533;cLC&#65533;t
!&#65533;&&#65533;&#65533;&#65533;Yj&#65533;&#65533;WZY&#65533;"&#65533;&#766;a&#65533;I&#65533;&#65533;K&#65533;&#65533;&#65533;&#40786;&#1539;&#65533;&#65533;&#65533;&#65533;&#65533;&#65533;:&#65533;&#1579;&#65533;%&#65533;&#65533;c&#65533;&#65533;L&#65533;&#65533;&#65533;8&#65533;&#65533;0&#65533;&#65533;	7&#65533;+BP&#65533;&#65533;/&#65533;h&#65533;]&#65533;&#65533;&#65533;V&#65533;a&#65533;^&#65533;&#65533;&#65533;&#525;&#65533;	6"U&#65533;_t&#65533;M&#65533;&#2034;&#65533;&#65533;:&#65533;T&#65533;j&#65533;&#65533;&#65533;.&#65533;&#65533;h&#65533;xb"]&#65533;.:&#65533;\M9b.&#65533;&#1365;0&#65533;f>2&#65533;&#65533;&#65533;"&#65533;&#65533;j&#2178;&#65533;&#65533;&#1348;&#65533;R|&#65533;Z&#65533;&#65533;Dl&#65533;=&#65533;Ga&#65533;h &#65533;4&#65533;&#65533;&#65533;&#65533;&#65533;e&#65533;&#65533;&#65533;&#65533;&#65533;f&#65533;lF&#65533;&#65533;&#65533;&#65533;t&#65533;&#65533;&#65533;&#65533;&#814;&#65533;P&#156;^ar _QcH&#65533;,"K0&#65533;&#65533;&#142;&#65533;&#65533;&#65533;E&#65533;VH&#65533;&#65533;E&#65533;*S&#65533;&#65533;2Y&#65533;#&#65533;&#65533;+&#65533;&#65533;K&#65533;T,W=&#1775;&#65533;&#65533;&#65533;&#65533;le&#65533;=&#65533;Z&#65533;&#1004;j&#65533;&#65533;&#65533;kHB&#65533;=&#65533;H&#65533;/1&#65533;9m&#65533;&#478;h&#19973;).&#65533;&#65533;`r&#150;nv&#65533;-&#65533;&#65533;X!x<&#65533;&#65533;`\p&#65533;&#65533;&#65533;np1&#65533;3`&#65533;W?r&#65533;&#65533;20&#65533;&#65533;q&#65533;&#1243;}&#65533;W&#65533;&#65533;p&#65533;&#65533;H&#65533;&#65533;&#65533;&#65533;&#65533;	|$&#65533;&#65533;u&#65533;v&#65533;&#65533;`j&#53857;&#65533;G,REA&#65533;&#65533;V"9&#65533;P(X&#65533;j&#65533;,&#65533;&#65533;&#65533; C&#65533;&#65533;Q'&#65533; &#1700;^&#65533;&#65533;&#430;&#65533;&#65533;%&#65533;&#65533;&#1917;.$&#65533;&#65533;@&#65533;1J&#65533;&#65533;&#65533;'P&#65533;`&#65533;&#65533;&#65533;0&#65533;F
&#65533;AP0'&#65533;&#65533;BJ&#1024;vIJ'b&#1780;&#65533;E&#65533;&#65533;&#65533;n3&#489;R&#65533;&#65533;r&#65533;&#65533;&#65533;-&#65533;&#65533;&#65533; &#65533;h&#65533;&#65533;&#65533;!&#65533;1&#65533;&#65533;C&#65533;&#65533;|@&QgJ&#65533;&#65533;&#65533;`&#65533;/D&#65533;42A2hu&#65533;C(@a9&#65533;&#65533;*0XD&#65533;p-Td &#65533;&#65533;&&#65533;r&#65533;ack&#65533;	&#65533;&#65533;&#65533;t.e&#65533;R&#65533;&#65533;@&#65533; &#65533;+d#&#1852;&#65533;&#65533;&#65533;&#65533;mU&#65533;A&#65533;&#65533;t&#65533;&#356;&#65533;c*+^h&#65533;&#65533;Z5n&#65533;&#65533;&#65533;UP&#65533;&#65533;
9&#65533;Z&#65533;h?&#1751;&#65533;hg&#65533;q&#65533;&#65533;.&#65533;t9&#65533;u&#65533;J&#65533;@FzUh 4&#65533;&#65533;&#65533;&#65533;&#65533;&#65533;n,&#65533;JIb&#65533;&#65533;4l&#65533;&#65533;&#65533;&#65533;0&#65533;!]&#65533;&#65533;U&#65533;&#65533;&#65533;i&#65533;k&#65533;&#65533;<`&#65533;&#65533;V&#65533;&#65533;'mKU9&#65533;&#65533;&#65533;&#1155;&#65533;%1}&#65533;&#65533;&#65533;3&#65533;&#65533;*kSHg&#65533;&#65533;&#65533;&#65533;cq&#65533;)j&#65533;&#65533;m&#65533; C&#65533;&#65533;CB 3&#65533; &#65533;S&#65533;R 	;&#65533;um&#65533;b<&#65533;D&#65533;&#65533;J&#65533; &#65533;fK&#65533;&#65533;X &#65533;&#598; &#65533;M&#65533;v	&#65533;h&#65533;B}Nn4l&#65533;&#65533;&#65533;r!$[&#65533;]P&#65533;S&#65533;&#65533;Hu&#65533;T&#65533;g'W&#65533;|&#65533;o>g&#65533;N&#65533;t&#65533;|q&#65533;&#65533;&#65533;&#65533;&#7429;&#65533;&#65533;&#65533;&#65533;&#65533;&#65533;AH,&#65533;ah*&#65533;&#65533;
&#65533;&#65533;H&#65533;4&#65533;$Z%&#65533;&#65533;&#65533;c&#65533;&#1373;&#65533;$&#65533;&#65533;lN&#65533;0(@&#65533;&#65533;&#65533;v&#65533;&#65533;&#65533;:&#65533;l&#65533;J&#65533;G5&#65533;yFu&#65533;H\&#65533;>&#65533;&#407;&#65533;&#165;zzQ|&#65533;&#65533;&#65533;y&#616;	y_)&#65533;&#65533;&#65533;&#65533;n]&#65533;&#65533;&#65533;&#65533;&#65533;&#65533; q`.&#65533;&#65533;Y&#65533;"&#65533;&#65533;!Q&#65533;&#65533;&#65533;&#65533;&#65533;&#65533;Q&#65533;&#65533;&#65533;&#65533;&#65533;K&#65533;&#65533;&#65533;G*&#65533;R&#65533;!E&#65533;&#65533;&#65533;l&#65533;w
"i&#1347;&#65533;&#65533;h&#65533;b&#65533;iNe&#65533;Oy*fL&#65533;	g&#65533;&#65533;(&#65533;&#65533;.&#65533;&#65533;&#65533;4b>&#31044;&#65533;&#65533;&#65533;j&#65533;C}D&#65533;t&#65533;&#65533;>&#65533;B&#65533;M&#65533;W	&#65533; u&#65533;&#65533;&#1812;M&#65533;&#65533;&#65533;| 1&#65533;&#65533;n]&&#65533;&#65533;&#65533;D&#65533;7&#65533;&#65533;x&#65533;&#65533;F&#65533;1&#65533;n&#65533; C&#65533;Y&#65533;&#65533;&#65533;&#65533;+XQ&#65533;.T!q&#1531;KA&#65533;sH*&#65533;E&#65533;&#65533;V#&#65533;&#1798;&#65533;Azu<&#65533;&#1316;&#65533;c\q&#65533;0&#65533;&#205;&#65533;&#65533;:&#65533;q&#65533;&#65533;L&#65533;&#65533;&#65533;H&#65533;	_&#65533;M&#65533;&#65533;	W&#545;3&#65533;@&#65533;&#65533;&#65533;&#65533;A&#65533;v&#65533;p[&#65533;&#65533;&#65533;&#36416;Qa5&#65533;&#65533;2&#65533;&#65533;Jm&#65533;&#65533;0&#65533;&#65533;&#65533;&#65533;Z&#65533;E&#65533;&#65533;&#65533;&#1749;n&#65533;*o&#65533;&#65533;=&#65533;&#65533;/&#65533;&#65533;G&#65533;&#65533;&#65533;&#65533;&#65533;&#65533;V??&#65533;d&#65533;-y|&#65533;&#65533;@&#65533;rB&#65533;&#65533;T&#65533;0qm&#65533;%&#65533;!j+Z&#65533;&#65533;&#65533;&#65533;#<&#728;&#65533;\nvh&#65533;&#65533;U,,&#65533;
Xx&#65533;D@&#65533;t&#65533;&&#65533;&#65533;&#65533;&#65533;8&#65533;&#65533;&#65533;+&#965;&#65533;&#65533;&#65533;p&#65533;
&#65533;u)&#65533;&#65533;&#65533;&#65533; &#65533;(>2uxaA&#65533;&#65533;&#65533;|r&#65533;\g&#65533;m&#65533;&#65533;&#65533;)R&#65533;&#65533;l:"E]&#65533;&#65533;/dx&#140;&#65533;n&#65533;v&#65533;&#65533;m U&#65533;0 Yh&#65533;F&#65533;`&#65533;&#65533;&#65533;&#65533;+&#65533;&#65533;&#65533;
q6#6
&#65533;&#65533;AG&#65533;&#65533;H&#65533;&#65533;&#65533;b&#65533;y&#65533;r'B&#65533;&#1290;%&#734;&#65533;&#65533;&#65533;&#65533;F&#65533;$/&#65533;u[&#65533;)&#65533;C&#65533;&#65533;B&#65533;\&#570;&#65533;&#65533;&#65533;&#65533;&#1470;M&d&#65533;Gro&#65533;c&#949;&#65533;WF-&#65533;&#65533;|&#65533;$8&#65533;&#65533;&#65533;&#21947;p$r&#65533;o&#65533;*&#1413;/|&#65533;C &#65533;&#65533;(&#65533; u?&#65533;D&#65533;DP&#65533;}7Q&#65533;l&#65533;"&#65533;&#65533;&#65533;&#65533;&#65533;
V&#65533;F&#65533;&#65533;'&#65533;0)&#65533;[D&#65533;&#65533;&#65533;&#65533;&#65533;!&#65533;&#65533;9&-&#539;&#65533;&#892;`,cAG_)&#65533;&#65533;&#65533;a&#65533;E&#65533;&#65533;/&#65533;&#65533;&#65533;`&#65533;N&#65533;&#65533;^W&#65533;!&#65533;'&#65533;]&#65533;.&#65533;#P
&#65533;&#65533;6&#65533;&#65533;@&#65533; ?l&#65533;&#65533;&#360;&8&#65533;&#65533;.H&#65533;7&#65533; @&#65533;;8+&#65533;&#65533;"#&#65533;-V&#65533;nd&#65533;&#987;&#65533;b<&#65533;j&#65533;&#65533;&#65533;&#65533;&#646;&#65533;>o&#65533;j(&#65533;&#65533;LxEb,&#65533;*v`R&#65533; T&#65533;D:&#65533;&#65533;&#65533;c&#65533;&#65533;@&#65533;!,&#65533;M:&#65533;&#34990;&#65533; $*&#65533;&#65533;&#65533; &#65533;&#65533;&#65533; .B&#65533;X&#65533;&#65533;&#65533;&#65533;&#65533;_&#65533;pIc3V xx&#65533;~&#65533;&#65533;
&#1952;&#65533;n#`!&#65533;&#653;<&#65533;&#65533;`&#65533;@~&#65533;&#65533;4&#65533;&#65533;^,&#65533;&#65533;&#65533;&&#65533;*&#65533;8#&#65533;h&#65533;-&#65533;&#65533;E&#65533;.&#1800;lz&#65533;'&#65533;0 &#640;&#1318;&#65533;&#65533; &#65533;Q&#65533;&#65533;=\&#65533;@jI&#65533;-&#65533;&8!&#65533;&#65533;&#65533;&#65533;&#65533;&#65533;&#65533; 6&#65533;8!&#65533;&#65533;&#65533;`&#65533;&#65533;&#40878;	&#65533;0&#65533;NL((&#65533;dXHw&#65533;,&#65533;&#65533;&#65533;N&#65533;Z&#65533;s&#65533;_~&#65533;8&#65533;J@+_6&#65533;b&#65533;&#65533;&#65533;g8&#65533;f&#65533;&#65533;k`jx0X&#65533;&#65533; :&#65533; &#65533;&#307;&#65533;&#65533;?L&#65533;&#65533;h"r&#65533;8&#65533;}&#65533;&#65533;&#65533;&#65533;&#65533;
&#65533;@&#65533; 
&#65533;&#65533;&#65533;m&#65533;j&#65533;?&#65533;l1&#65533;DoZz&#65533;&#1188;&#65533;v&#65533;(
(&#1076;n``&#65533;0&#65533;&#65533;&#65533;&#65533;&#65533;&#65533;&#65533;&#65533;&#65533;&#65533;&#907;+b&#65533;H M?&#65533;&#65533;V.uvfv|:&#65533;&#65533;&#65533;&#65533;0&#65533;&#65533;*n:&#65533;d&#446;&#65533;=j &#65533;&#65533;&#160;&#65533;e<R&#65533;&#65533;&#65533;LL&#65533;K&#65533;c&#65533;&#65533;&#65533;`8A&#65533;4&#65533; 3&#65533;&#65533;&#65533;&#65533;#&#65533;62h&#65533; I&#65533;f&#1575;;2&#65533;z"&#65533;9*&#1174;&#65533;&#65533;m:&#1057222;&#65533;v&#65533;&#65533;&#65533;&#65533;&#65533;F=&#65533;mb&#65533;&#65533;&#65533;0&#65533;&#35853;Z&#65533;&#65533;]&#65533;&#65533;f&#65533;O2c,&#65533;?&#65533;&#65533;$:&#65533;w0&#65533; r,r
b(^$
&#65533;&#65533;&#65533;&#65533;
bC!R&#185;h[\g&#65533;r&#65533;&#309;2&#65533;&#65533;&#65533;_$I<&#65533;&#65533;B6&#65533;
&#65533;-&#65533;&#65533;&#65533;&#65533;"&#992;aH&#65533;K&#65533;&#65533;&#65533;f&#338;&#65533;&#65533;&#65533;B&#65533;r&#65533;BF:h&#65533;l~2L&#65533;&#296;&#65533;o&#65533;&#65533;&#65533;&#65533;h&#65533;j&#65533;&#65533;`&#65533;Q&#65533;
&#65533;b&#431;:&#65533; &#65533; &#65533;&#65533;&#65533;M&#65533;&#974;&#1920;T&#65533;cs{N&#65533;qdJ&#65533;&#1190;&#65533;,&#65533;&#65533;&#65533;&#65533;&#65533;&#65533;9&#65533;&#65533; M&#65533;&#1154;9<&#65533;&#65533;&#65533;&&#65533;&#65533;@&#65533;%"&#1196;&#65533;&#65533; jB&#65533;&#65533;&#65533;&#65533;&#65533;9&#65533;\&#65533;h 0&#65533;HA&#65533;&#10129;+&#65533;&#65533;&#65533;f(&#65533;&#65533;p5&#65533;``&#65533;&#1690;&#65533;&#65533;(&#65533;?&#65533;?&#65533;&#65533;&#65533;/&#65533;F&#65533;&#65533;&#65533;`@
&#65533;&#65533;&#65533;P*4&#65533;~^&#65533;&#800;&#65533;^&#65533;-&#65533;&#65533;L&#65533;&#65533;x&#65533;;&#65533;r&#65533;b&#65533;&#65533;d&#65533;&#65533;.Cj0&#65533;Vq&#65533;&#65533;L&#65533;R&#65533;&#65533;bN&#65533;W`.&#65533;V&&#65533;&#65533;&#65533;&#65533;&&#65533;Z*P+&#65533;:&#65533;&#65533;(P&#206;&#65533;y&#65533;V&#65533;9$j/&#65533;2(&#65533;'%&#400;6&#65533;K&#65533;(/&#65533;&#65533;wf&#65533;&#65533;$&#65533;&#65533;&#65533;&#65533;4&#65533;&#65533;&#862;&#65533;&#65533;?&#65533;+2Cx&#1316;&#65533;0K $s&#65533;&#65533;&#65533;&#65533;E"&#65533;0&#65533;&#65533;&#40422;,&#65533;&#65533;P0&#65533;b&#65533;&#65533;"&#65533;&#65533;U&#65533; 
&#65533;&#65533;&#65533;@)[,&#65533;w~d &#773;&#65533;\&#65533;n&#65533;=T`&#65533;N"&#65533;f`DYdZ\&#65533;
z&#65533;G(N&#65533;#31&#65533;&#65533;&#65533;&#65533;:RE3&#65533;&#65533;"-vF&#65533;3&#65533;&#65533; &#65533;&#65533;~pX&#65533;kun&&#550;J&#65533;&#65533;H&#65533;&#65533;&#65533;&#65533;`&#65533;n?qw&#65533;} 3&#65533;&#65533;&#65533;&#65533;&#65533;	&#1408;&#65533;r;&#878;;&#960;&#65533;MJ&#65533;&#65533;]gl6Gb&#65533;&#65533;&#65533;9&#263;&#65533;&#65533;%&#65533;&#65533;&#65533;A&#65533;"&#65533;&#65533;&#65533;&#65533;d&#65533;kJ&#65533;"&#65533;H&#65533;&#65533;&#65533;&#65533;&#65533;q&#65533;&#65533;&#65533;&#65533;&#65533;f"&#65533;&#65533;` yo&#65533;&#65533;>(t&#65533;&#65533;&#65533;U&#65533;&#65533;U&#65533; lr&#65533;W&#65533;%\4/I/&#65533;&#65533;[&#65533;&#65533;$&#65533;R&#65533;>&#65533;q&#65533;p&#65533;nY&#65533;`~En&#65533;&#65533;&#65533;&#65533;&#25462;&#65533;&#65533;RK6&#65533;&#65533;:&#65533;&#65533;/CBO%H&#65533;R9)&#65533;-&#65533;&#65533;d/&#65533;O&#65533;B:q&#65533;L&#65533;m.x1&#65533;
&#65533;Z&#1006;&#65533;@&#65533;&#65533;&#65533;x&#65533;y&#1070;&#65533;&&#65533;&#65533;&#65533;i&#65533;&#65533;*&-ZK&#65533;9&#65533;&#65533;Q&#1110;&#65533;&#65533;|>k&#65533;<>&#65533;&#65533;&#65533;qj&]M&#65533;&#1256;&#65533;&#65533;P&#65533;V-&#65533;~&#65533;&&#65533;5&#65533;&#65533;&#65533;f&#65533;tf`.&#65533;&#65533;B&#65533;&#65533;&#65533;m=.C3:&0&#65533;&#65533;&#65533;&#65533;&#65533;&#65533; &#65533;&#65533;&#65533;&#65533;\`&#65533;@&#65533;	IA&#65533;&#65533;&#65533;[&#65533;&#65533;I&#65533;r&#65533; <&#65533;&#65533;&#65533;&#65533;&#65533;&#65533;D&#65533;f^&#65533;&#65533;&#65533; #e&#65533;H&#65533;(s&#65533;&#65533;&#65533;>&#65533;&#65533;&#65533;&#65533;8Zf&#65533;&#65533;&#65533;V&#65533; t\YRA&#65533;r&#65533;Q&#65533;&#65533;z&#65533;&#65533;U&#65533;D(T&#65533;yB&#65533;&#928;@aX&#1594;&#65533;
&#65533;w{&#65533;E&#65533;D&#65533;&#65533;m#&#65533;sL&#65533;+&#65533;sP"b&#65533;&#65533;&#65533;&#65533;l&#65533;r&#65533;V&#65533;5&#65533;-8%&#65533;69&#65533;~D&#65533;e&#65533;&#65533;&#65533;D&#65533;,@b&#65533;3`&#65533;&c &#65533;&#65533;&#65533;^&#65533;e&#65533;&#65533;A&#65533;3d&#65533;pr&#65533;&#65533;!j@U&#65533;w&#65533;&#65533;,&#65533; &#65533;X0;&#65533;&#65533;Jdp&#65533;5&#65533;&#65533;&#65533;[&#65533;&#65533;\ &#65533;&#65533;a&#65533;@j%D&#876;&#65533;5&#65533; &#65533;&#65533;Z &#65533;&#65533;&#65533;&#65533;k&#65533;',&#65533;B&#65533;R$&#65533;&#65533;so&#65533;K&#65533;b&#65533;&#65533;q&#65533;&#65533;&#65533;XY&#65533;&#65533;]qb&#65533;&#144;&#65533;&#65533;^&#65533;&#65533;&#65533;T0>b&#65533;&#65533;o&#65533;(&#65533;s&#65533;s?&#65533;&#65533;~&#65533;p$&#65533;&#1829;-nj&#65533;&#65533;Qw&#65533;0&#65533;&#65533;d&#65533;&#65533;&#65533;&#65533;tX&#65533;(   !&#65533;
 &#65533; ,    &#65533; &#65533; =`&#65533;`A &#65533;&#65533;Z8H&#1027;&#195;6&#65533; P"&#321;%&#65533;&#35875;&#65533; ?R&#65533;&#65533;&#65533;&#65533;!`&#65533;A&#396;*Ub&#65533;P&#65533;&#65533;&#65533;J&#65533;4m&#65533;q&#65533;&#65533;J&#65533;(Q&#65533;&#65533;	&#65533;h&#1042;'&#65533;&#65533;)b&&#65533;.g<&#65533;&#1188;&#588;C&#65533;&#65533;zu&#65533;K&#65533;Wc\uI&#65533;&#65533;&#65533;g&#65533;^&#65533;&#1254;PW&#65533;&#65533;&#65533;&#65533;&#65533;]&#65533;Ik&#65533;4&#65533;&#65533;F&#65533;C&#65533;&#65533;,&#65533;a&#65533;&#65533;&#65533;&#65533;:UzU&#65533;&#65533;iY&#65533;f&#610;-&#65533;&#65533;&#65533;S&#65533;12?&#65533;:&#65533;FT&#65533;l&#65533;&#65533;C&#797;;e&#65533;&#65533;SE&#65533;K&#65533;![&#65533;&#440;A&#65533;v&#1519;&#65533;g`&#65533;&#65533;,O&#65533;&#142;ZYl&#65533;&&#65533;&#65533;&#65533;&&#65533;,&#65533;&#65533;WN&#65533;&#65533;x&#65533;'^&#65533;&#521;C&#65533;&#65533;&#65533;&#65533;&#621;&#65533;&#65533;U:&#65533;&#65533;&#65533;&#65533;Vn[&#65533;&#46082;%Vd&#65533;&#65533;&#65533;C&#65533;&#65533;i&#65533;&#65533;H&#65533;8&#65533;G&#65533;&#65533;C!&#65533;DJr&#65533;t&#65533;0m5]&#65533;U&#65533;XS&#144;RJM&#65533;&#65533;&#65533;Q$}&#65533;&#65533;Oy&#65533;&#65533;	K%&#65533;&#65533;[&#65533;A&#65533;p[&#65533;#V&#65533;&#65533;&#1374;XbI&#65533;U1&#65533;&#65533;#y$&#65533;&#65533;\&#65533;&#1432;&#65533;Nq&#65533;a&#65533;@&#65533;$&#65533;&#65533;&#65533;&#65533;`Ld&#65533;U&#65533;b&#65533;$&#65533;8&#65533;&#65533;YfFB&#65533;&#1560;&#65533;&#65533;&#65533;l]&#65533;u&#65533;k&#65533;5f;
YV^l&#65533;&i@&#65533;&#65533;&#65533;&#65533;&#65533;2&#300;&#65533;2&#65533;&#65533;&#65533;5>X&#65533;Xk&#65533;5&#65533;&#65533;Aq&#65533;1JUk&#65533;W&#65533;VY&#65533;W&#65533;q&#65533;B&#65533;&#737;&#65533;&#65533;m&#65533;&#65533;x&#65533;I&#65533;]T&#65533;^&#65533;&#65533;&#65533;8^r&#65533;b%]Wk&#65533;&#65533;fqC0&#65533;A,&#65533;&#65533;	&#65533;'&#65533;|]&#65533;&#65533;q&#65533;&#65533;B&#65533;&#529;G)&#65533;^@5&#65533;XX&#65533;F&#65533;$&#65533;\&#609;&#65533;H~hbM&#65533;%&#130;G&#65533;d&#65533;o:f&#65533;nX&#65533;&#65533;]V&#65533;&#65533;&&#65533;&#65533;1&#65533;`&#65533;u$Ts&#65533;&#65533;&#65533;N71&#403;&#65533;z&#65533;&#5377;e1d&#65533;/Ya&#65533;_&#65533;`&#65533;$D&ae&#65533;v5g&#65533;&#65533;VrYP&#65533;"2&#65533;#&#65533;'^1'&#65533;&#65533;&#65533;N0&#65533;&#65533;b&#65533;;&#65533;h&#65533;&#65533;&#65533;W&#65533;6N@q&#65533;ma&#65533;&#65533;&#65533;&#65533;&#7829;Xsr&#65533;4rZ&#65533;&#65533;&#65533;M@&#65533;&#65533;&#65533;FgE&#65533;]|1
.&#65533;&#65533;"OTAkU&#65533;&#65533;YrXQ&#65533;&#65533;U&#65533;&#65533;=CC,B(&#65533;&#1024;&#65533;&#65533;&#65533;*&#65533;&#65533;
z&#65533;A&#65533;&#65533;z&#65533;&#65533;H&#1670;H&#1159;2
&#65533;Y1|&#65533;&#65533;sM&#65533;^&#65533;&#65533;&#65533;&#65533;N&#65533;&#65533;.&#65533;Mzz&#65533;=&#65533;tr&#65533;&#65533;&#65533;&#65533;S7&#65533;&#65533;U&#65533;3&#692;&#65533;&#65533;&#65533;&#65533;&#65533;&#65533;>&#23827;O&#65533;/&#65533;&#65533;MKd&#65533;H&#65533;&#359;&#65533;.c+&#580;&#65533;.&#65533;T0-Ev&#65533;&#65533;&#65533;v&#65533;&#65533;&#65533;&#65533;&#65533;&#65533;&#65533;(&#65533;&#65533;&#65533;&#744;&#1417;U1&#65533;&#65533;<&#65533;&#65533;&#65533;&#65533;&#65533;&#65533;s&#65533;&O;&#65533;y&#65533;0O&#65533;&#65533;p&#65533;&#65533;x&#1285;C5A
]&#65533;&#65533;&#65533;&#65533;&#65533;&#65533;
`W!&#65533;&#65533;&#65533;#&#65533;R&#65533;_Y&#65533;t&#65533;`&#65533;Lt&#65533;xCo&#65533;&#65533;&#65533;&#65533;!jWP&#65533;V&#65533;&#65533;A6&#65533;&#65533;o7&#65533;S.&#65533;&#65533;c&#65533;X&#65533;I&#65533;&#65533;2&#65533;!&#65533;e&#65533;&#65533;&#65533;d&#65533;&#65533;\.s
*	HV&#65533;<&#65533;&#65533;M7,\ &#65533;Fg&#65533;$=	%&#65533;&#65533;&#65533;&#65533;&#65533;&#65533;&#65533;ky7a&#65533;&#65533;/&#65533;JFLKnF&#65533;&#65533;(3W{&#65533;[ 3&#65533;-&#65533;&#65533;0IB&#65533;P&#65533;%,A&#65533;&#65533;F&#65533;dr.&#65533;&#65533;3\D'&#65533;)H&#65533;AW&#65533;&#65533;&#1792;&#65533;2&#65533;&#65533;D2&#65533;&#65533;&#65533;c&#65533;PC&#65533;&#65533;Px#M&#65533;B&#65533;&#65533;&#65533;&#65533;1J&#65533;+&#65533;A3e C&#65533;HV&#65533;&#65533;#&#65533;&#65533;0U&#65533;&#65533;&#65533;q&#65533;&#65533;ym-X&#65533;N&#65533;&#65533;&#65533;~&#65533;&#65533;7S&#65533;$2!&#65533;S&#65533;&#65533;P&#65533;ZV&#65533;&#65533;	&#65533;&#65533;Vk&#65533;T&#65533;T&#65533;&#65533;M<&#256;&#65533;b&#65533;&#65533;&#65533;d6&#65533;&#65533;!&#65533;&#65533;&#65533;-&#65533;$&#65533;&#65533;HDr-A1&#65533;
&#65533;P&#65533;`&#65533;)&#65533;Hd-&#65533;%&#65533;u&#1357;h(%2
&#65533;(&#65533;&#880;&#65533;&#65533;&#65533;&#65533;Z&#65533;.EG&#65533;&#65533;&#65533;9J&#65533;L&#65533;&#65533;8&#65533;&#65533;HD&#65533;&#65533;&#65533;!y&#524;:&#65533;%&#65533;+a&#65533;&#65533;[&#65533;f&#65533;%&#65533;K&#65533;&#65533;e)&#22348;&#65533;D&#65533;&#2013;%|.&#602;&#65533;&#65533;?&#65533;&#65533;`&#65533;2&#65533;&#65533;&#65533;&&#65533;&#65533;&#65533;p&#65533;&&#65533;&#65533;	c(&#65533;&#65533;	&#65533;&#65533;Y #~&#65533;P&#65533;\W&#65533;4&#65533;4&#65533;
[x&#65533;&#1028;&#65533;&#65533;u8i&#65533;`v&#65533;;	&#65533;jW&#65533;]o&#65533;&#65533;&#65533;&#65533;E&#65533;5X(&#65533;!$&#65533;G&#65533;A&#65533;&#65533;Ap&#681;&#65533;&#65533;|'ip&#789;l&#391;&#65533;&#65533;a&#65533;H=D&#65533;&#65533;3&#65533;s&#65533;&#65533;
&#65533;&#65533;&#65533;&#65533;~rH&#65533;&#65533;:9&#65533;&#65533;&#65533;&#65533;[Q&#65533;&#65533;&#65533;&#65533;iQ{&#65533;&#65533;&#65533;&#65533;:1&#65533;T&#65533;]*t1&#65533;:&#65533;)&#1518;C&#65533;&#65533;&#65533;&#65533;	&#65533;pe&#65533;Yq&#49685;&#65533;f3_h)&#65533;`&#65533;&#65533;:&K?&#65533;I&#65533;&#65533;&#65533;&#65533;&#65533; b(O&#65533;&#65533;G>Ly&#65533;&#791;&#65533;&#65533;&#65533;=&#65533;Fxl&#65533;m,&#65533;r&#65533;*i&#65533;'&#65533;q&#65533;`&#1025;&#65533;&#65533;1<a/l&#65533;x1 &#65533;&#65533;&#65533;&#65533;&#65533;p&#65533;;&#65533;&#65533;&#65533;v&#565;h&#65533;&#65533;o&#65533;6,\G:&#65533;&#65533;cU&#65533;&#65533;&#65533;\eMWT&#65533; &#65533;&#65533;&#65533;p&#65533;]0&#65533;&#65533;@&#65533;68Y&#65533;o&#65533;l&#65533;PdYqFSY)q&#65533;&#65533;P&#65533;&#65533;6&#65533;gA&#65533;)&#975;&#65533;&#65533;?&#65533;&#65533;&#65533;j [&#65533;s?K&#65533;GL&#65533;&#267;&#65533;P&#65533;&#65533;\R&#65533;&#65533;&#65533;&#65533;&#65533;l&#65533;b._'&#65533;&#65533;L1J&#65533;&#65533;&#1765;&#65533;&#65533;T&#65533;yc&#65533;d&#65533;&#65533;&#65533;&#65533;&#65533;M&#65533;9&#1996;f&#65533;g&#65533;&#65533;&#65533;&#65533;&#228;&#65533;&#65533;P&#65533;Q&#65533;t"&#65533;a&#65533;&#65533;&#65533;1\&#65533;&#65533;&#65533;B&#65533;&#65533;g=&#65533;&#65533;Id3R&#65533;&#818;&#65533;&#65533;6DX&#65533;%s&#65533;&#65533;&#65533;&#65533;&#65533; &#65533;*&#65533;&#65533;&#65533;V&#65533;&#65533;&#65533;&#65533;D&#65533;&#65533;_zb+V0&#65533;:j&#65533;w$&#65533;Q&#65533;&#65533;{@1&#65533;S*&#65533;&#65533;X&#65533;\&#65533;z&#65533;&l
\H&#65533;&#65533;Y&#65533;&#65533;Z&#65533;Gz&#65533;2z&#65533; &#65533;pJ&#65533;5&#65533;&#65533;&#65533;&#65533;&#65533;&#65533;&#19737;&#65533;_pMU&#65533;&NwW&#65533;
M0&#65533;3eD#w&#65533;&#65533; <j&#65533;c@X&#65533;&#65533;h&#65533;&#65533;&#65533;&#65533;ZoPn/b&#65533;%H?&#65533;&#65533;&#65533;&#65533;&#65533;(
q&#65533;[&#65533;&#65533;l&#65533;&#65533;|-&#65533;,&#65533;&#65533;&#65533;&#65533;&#65533;"&#65533;&#1111;&#1316;&#65533;&#65533;NYYm:\&#65533;&#65533;&#65533;6&#65533;7!Aff0&#65533;&#65533;`&#1844;&#65533;&#509;AWu)
&#65533;C&#65533;&#65533;&#65533;&#65533;&#65533;L&#65533;&#65533;.&#65533;A&#65533;K&#1811;&#65533;&#65533;~&#65533;&#65533;hF6W!fR&#65533;C&#65533;!&#65533;&#65533;&#65533;SF,&#65533;p&#65533;&&#65533;&#65533;&#1603;B&#65533;j1(+>&#65533;@&#65533;1~&#65533;&#65533;7
&#65533;H&#65533;_&#65533;^&#65533;&#65533;&#65533;&#65533;By&#65533;s&#65533;&D&#65533;T&#65533;I8&#65533;`&#65533;*k:&#65533;&#65533;k&#65533;a&#65533;&#1821;&#65533;/x&#65533;	O&#65533;}&#65533;ko&#65533;&#65533;Z&#65533;F&#65533;&#65533;&#65533;&#65533;&#65533;&#65533;Ho:W&#65533;&#65533;n&#65533;&&#65533;&#65533;&#65533;,&#65533;p&#65533;&#65533;&#65533;&#65533;E&#65533;&#65533;A&#65533;9&#65533;Z&#65533;.Pm&#65533;&#65533;9&#65533;&#65533;&#65533;F&#65533;&#65533;M&#65533;&#65533;z&#65533;&#65533;;&#65533;:&#65533;{&#65533;&#65533;&#65533;m&#65533;&#65533;&#65533;1yZ&#65533;\J{L#YE&#65533;&#65533;_*&#65533;&#65533;C_&#65533;sx>C&#65533;f&#65533;&#65533;5C&#65533;U&#65533;A2k2&#65533;%B&#65533;Lpv&#65533;03&#65533;F^&#65533;G5!&#65533;&#65533;~&#65533;>v3l1&#65533;AWi&#65533;	&#65533;@>&#65533;#&#65533;&#65533;TW[&#65533;
Mp&#65533;&#65533;'&#65533;We0K&#65533;&#65533;)Up&#65533; 	u&#65533;}ee]Qa&#65533;&#65533;&#65533;P&#65533;6&#65533;&#65533;b&#65533;PK&#65533;&#65533;)C &#65533;Bi&#65533;pt&#65533;cy&#65533;{a&#65533;)Sap&#65533;1p_&#65533;&#65533;&#65533;&#65533;&#65533;teGM`N&#65533;]&#65533;&#65533;n&#65533;RO&#65533;&&#65533;b&#65533;&#65533;7&#65533;&#65533;C&#65533;q&#65533;&#65533;|&#65533;BP(&#722;r&#65533;Ag&#1559;-*&#65533;-&#65533;"ERdsM&#65533;0&#65533;5&#65533;c&#65533;&#65533;f&fb!&#65533;/ VAA1#FO&#65533;S&#65533;&#65533;&#65533;9&#65533;&#65533;W&#65533;&#65533;Y&#65533;DC(&#65533;ePwG&#65533;&#65533;7	&#65533;&#65533;0O&#65533;3&#65533;r&#65533;+`WF&#65533;&#65533;\&#65533;$8>";&#65533;hI&#65533;&#65533;&#65533;Id"G&#65533;M~&#65533;D(&#65533;&#1291;^&#65533;(C&#65533;&#65533;@<&#65533;&#65533;V4T@&#65533;&#65533;&#65533; Q&#65533;G&#65533;Y`\&#65533;"nX&#65533;&#65533;&#65533;&#65533;r al &#65533;D&#65533;<&#65533;Y&#65533;o@pcz&#65533;A*&#65533;5[&#65533;)3BC&#65533;&#65533;H&#65533;{&#65533;p&#65533;A&#64900;&#65533;&#65533;B&#65533;aA&#65533;a5fA&#65533;Cqka&#65533;0&#65533;!O&#65533;&#65533;}~&#65533;&#65533; &#65533;&#65533;8&#65533;}&#65533;h&#65533;9&#65533;rh?&#65533;&#65533;D8Y&#65533;5<&#65533;;&#65533;&#65533;0&#65533;VI%QZRI&#65533;8&#65533;]8&#65533;$+&#65533;HC&#65533;&#65533;W)&#65533;xRW&#65533;&#65533;H&#65533;&#65533;p]&#65533;&#65533;T8#Y+&#65533;&#65533;&#65533;&#65533;5&#65533;&#65533;&#65533;&#65533;&#65533;e&#65533;-&#65533;$&#65533;&'&#65533;&#65533;w.&#65533;o x&#65533;&#65533;J&#790;RP&#65533;&#65533;6&#65533;P&#65533;dK&#65533;&#65533;&#65533;&#65533;&#65533;	&#65533;&#65533;&#65533;0?3&#65533;^o3&Y|&#65533;&#65533;&#65533;&#65533;o +r@&#65533;&#65533; LeKr&#65533;	&#65533; &#65533;X&#65533;&#65533;ca&#65533;o&#65533;ul27&#65533;&#65533;6ipq@r&#65533;i&#65533;&#65533;66&#65533;&#65533;WT&#65533;Y4&#65533;m&#65533;5&#65533;q*g.&#65533;&#65533;&#65533;#I&#65533;&#65533;&#65533;&#65533;}1 &#65533;&#65533;,&#65533;B-!gRg&#65533;GHC&#65533;8&#65533;&#65533;5&#65533;Dy&#65533;f>'&#65533;=&#65533;)&#65533;tNB"h&#65533;Qt&#65533;YRha[p&#65533;R&b&#65533;&#65533;&#65533;sH&#65533;&#65533;&#65533;6&#65533;ay0r&#65533;n.&#65533;Q&#65533;&#65533;%&#65533;&#65533;Y&#1152;&#65533;8&#65533;&#65533;_&#65533;8T&#65533;&#65533;g&#65533;c&#65533;@T8&#65533;&#65533;&#65533;y&#65533;&#65533;&#65533;C K&#65533;&#65533;JY&#65533;&#65533;&#65533;K#&#65533;&#65533;@&#65533;	&#65533;
&#65533;&#65533;W&#1145;&#65533;&#65533;B
&#65533;&#65533;&#65533;PbU&#65533;UxV&#65533;&#65533;U1&#65533;@&#65533;&#65533;&#65533;&#65533;R&#65533;WZ1&#65533;7=R\&#65533;&#65533;Y6&#65533;dq&#65533;&#65533;&#65533;
&#65533; +G&#65533;c&#65533;&&#65533;E&#65533;&#65533;&#65533;&#65533;x*p
&#65533;gau8{&#65533;&#65533;|&#65533;&#65533;K	QO&#65533;r&#258;&#65533;&#1010;&#65533;	&#65533;}&#65533;&#65533;[6&#65533;K&#65533;&)&#65533;3&#65533;&#161;&#65533;w{7&#65533;%&#65533;v */&#65533;&#65533;&#65533;PP&#65533;`)&#65533;&#65533;A&#65533;NrX^V)&#65533;&#65533;&#65533;&#65533;jGCA&#65533;&#65533;&#65533;&#65533;)&#65533;&#65533;&&#65533;&#65533;~&#65533;#,&#65533;83I.&#65533;%#Z&#65533;&#65533;{&#65533;G&#65533;c$-&#65533;5w&#65533;&#65533;6&#65533;3{&#65533;	&#65533;&#65533;b&#65533;&#65533;mW&#530;u@a&#65533;K&#65533;&#65533;32&#65533;*&#65533;P&#65533;&#65533;>&#65533;0y2m&#65533;`
l&#65533;&#65533;]&#65533;t&#657;&#65533;&#65533;&#65533;K&#65533;@Q&#65533;&#65533; (&#65533;Pb&#65533;&#65533;q&#65533;&#400;&#65533;&#65533;&#65533;}&#65533;T&#65533;W&#65533;1+d&#549;S1&#65533;&#65533;@g`	&#65533; v +p#A6*&#65533;&#65533;F\&#1127;&#65533;J&#65533;+Av&#65533;&#65533;&#65533;&#65533;&#65533;&#65533;"Iq\&#65533;&#65533;f&#65533;C&#65533;b9! &#65533;C[&#65533;r&#65533;&#65533;&#65533;VE|fK&#65533;&_6<&wS&#65533;&#65533;g&#65533;&#65533;cCQF's&#65533;&#65533;o+ie,&#65533;c&#65533;&#65533;&#65533;GqgG&#65533;&#65533;&#65533;&#65533;k&#65533;oO&#65533;e&#65533;t&#65533;R&#65533;&#65533;&#65533;_&#65533;&#65533;e%&#65533;b&#65533;`&#65533;&&#65533;9`Na%&#65533;=&#65533;&#1234;&#65533;T&#65533;&#65533;&#65533;	&#65533;0&#65533;&#65533;	kqf&#65533;&#65533;	Kp&#65533;Uhu&#65533;\&#65533;&#65533;&#65533;`&#65533;&#65533;
&#65533;&#65533;0Qe&#65533;&#65533;^&#65533;&#65533;7&#65533;+B&#65533;&#65533;&#65533;&#65533;	&#65533;`V&#65533;Gx&#65533;&#65533;&#65533;@&#155;6&#65533;	f+M"&#65533;&#65533;R).	|&#65533;&#65533;&#65533;&#65533;&#65533;&#65533;&#65533;&#65533; $&#65533;+)&#65533;!*fc\@&#65533;&#65533;7&#65533;&#65533;#&#65533;{h|&#19716;&#65533;&&#65533;&#65533;&#65533;-P}N&#65533;&#65533;Z&#65533;O&#65533;&#65533;[N&#65533; &#65533;&#65533;&#65533;uu&#65533;XjO&#65533;/#0&#65533;&#543;&#65533;&#65533;&#65533;&#65533;/&#65533;Jt&#65533;&#65533;&#65533;&#586;N;'&#65533;Sq2&#65533;W&#65533;D&#65533;&#65533;&#65533;)&#747;]&#65533;+&#65533;&#65533;&#65533;&#65533;q&#65533;&#65533;qwX@eq&#65533;`&#65533;I&#65533;uC&#65533;&#65533;%r&#65533;&#65533;&#65533;&#65533;&#65533;&#1256;F&#65533;&#65533;Z&*&#65533;9&#65533;q&#65533;&#65533;a&#65533;&#65533;
&#65533;&#65533;&#65533;#3P&#23578;&#65533; &#65533;&#1434;&#65533;2N_up&#65533;&#65533;EN&#65533;&#65533;7&#65533;&#65533;Y&#65533;&#65533;&#65533;&#65533;`3&#65533;P&#65533;Ecbq&#65533;&#65533;&#65533;&#65533;0`&#65533;	&#65533;&#65533;&#65533;dzMp&#65533;&#65533;&#141;\S&#65533;q**[p&#65533;pl&#65533;&#65533;C&#65533;&&#65533;&#65533;&#1145;t&#65533;&#65533;4&#1129;&#65533;&#65533;&#65533;p&#65533;&#65533;]&#65533;"&#65533;&#65533;&#65533;T$[T&#65533;&#65533;&#65533;qa9A9&#65533;[=y&#65533;y?yOO&#65533;o&#65533;&#65533;&#1407;&#65533;]52>&#65533;5I&#65533;~o)&#65533;&#65533;S_&#65533;Ew'&#65533;N&#65533;&#65533;&#503;5&#65533;&#65533;Rp&#65533;&#65533;&#65533;Lu&#65533;&#477;&#65533;&#65533;&#65533;D&#65533;NTK&#65533;&#65533;&#65533;]e2^K&#65533;&#65533;{&#65533;.1&#65533;&#65533;@.\&#65533;@&#65533;,&#65533;-c&#65533;&#65533;t&#65533;$&#65533;F4&#65533;WW&#65533;&#43449;1R&#65533;@a&#65533;p.&#65533;	!&#65533;&#65533;|&#65533;0&#65533;&#65533;;6M{Ucg6e&#65533;&#65533;@3&#65533;m!E#&#65533;	X&#65533;l&#65533; &#65533;&#65533;&#65533;&#65533;&#65533;@V &#65533;}&#65533;&#"D&#65533;{&#65533;&#65533;&#65533;_0i&#65533;&#65533;&#65533;&#65533;47+R&#65533;&#65533;g#cO&#65533;t&#65533;<&#65533;&#65533;&#65533;&#65533; &#65533;Yrs&#65533;&#65533;&#65533;WpAE&#65533;&#65533;0Yf&#65533;&#65533;,
&#65533;&#65533;&#65533;D>&#65533;9&#65533;&#65533;S&#65533;k5&#65533;&#65533;F&#65533;(&#65533;>&#65533;&#65533;T,:&#710;&#65533;j&#65533;&#65533;!H&L&#65533;O&#65533;&#65533;Nl&#65533;&#65533;&#65533;4&#65533;!tA&#65533;5#&#65533;l&#65533;5&#65533;pt_&#65533;&#65533;H&#65533;g&#65533;&#65533;&#65533;&#65533;&#247;Q&#65533;^BB&#65533;&#65533;k&#65533;)&#65533;gE&#65533;9&#65533;&#65533;XA&#65533; &#65533;&#65533; 
&#65533;&#65533;t&#65533;&#65533;<[&#65533;yrEl&#65533;X0&#65533;[&#65533;s&#65533;&#65533;&#65533;&#65533;0B&#65533;5&#65533;/&#65533;&#65533;5[P&#386;&#65533;b&#65533;0VZ#YQeL&#65533;&#65533;&#65533;
p&#65533;R&#65533;&#65533;&#65533;d&#65533;&#65533;p&#65533;	&#65533;&#65533;
&#65533;0&#65533;[&#65533;&#65533;&#65533;oH&#65533;i&#65533;H&#65533;&;&#65533;)m&#65533;E&#65533;&#65533;(*;&#65533;^77u8&#65533;&#65533;om&#65533;&#65533;X&#65533;"&#65533;l1&#65533;&#65533;D&#65533;"&#65533;&#65533;gG"&#65533;&#65533;!s4&#65533;&#65533;&#65533;2&#65533;&#65533;tg&#65533;&#65533;Ec&#65533;2&#65533;&#65533;[&#65533;&#65533;I&#65533;#N&#65533;&#65533;V#&#65533;&#65533;&#65533;&#65533;}&#65533; &#65533;5N&#65533;&#65533;&#65533;+&#65533;&#65533;XEz[q&#65533;&#65533;&#65533;L&#65533;&#65533;~8&#65533;&#65533;2t&#65533;~&#65533;L &#65533;&#65533;^@&#65533;&#65533;i<&#65533; &#65533;&#1208;fr&#65533;3&#65533;&#65533;&#65533;>&#65533;&#65533;o1	&#65533; &#65533;`&#65533;M&#65533;	&#65533;DK&#65533;&#65533;UP&#65533;&#65533;
&#65533;&#65533;'&#65533;o&#65533;Wv&#65533;&#65533;&#65533;h(&#65533;4N&#65533;&#65533;&#65533;&#65533;Xc&#65533;&#65533;&#65533;&#65533;&#65533;&#65533;&#65533;&#65533;j&#65533;+S&#65533;
jL&#65533; p{&#65533;M&#65533;W&#65533;&#65533;&#65533;P&#65533;]&#65533;&#65533;4&#65533;Ae&#65533;&#65533;A&#1268;dG&#65533;W]&#770;&#65533;&#65533;&#65533;FZ&#65533;t&#65533;&#65533;5&#65533;]"U&#1828;&#65533;&#65533;M&#65533;&#65533;6&#65533;8&#65533;;A]f&#65533;&#65533;8&#1106;[&#65533;&#65533;u&#65533;9&#65533;&#65533;&#65533;7D&#65533;Y&#65533;&#65533;/&#65533;&#65533;c9V%&#65533;&#65533;&#65533;MQEHX&#65533;&#65533;&#65533;&#65533;2`&#65533;~&#65533;e&#65533;LgzOp&#65533;Q6&#65533;\P@&#65533;&#65533;&#65533;Z)e\QR&#65533;&#65533;&#65533;&#65533;&&#65533;K&#65533;&#65533;&#65533;k7LL&#65533;&#65533;70&#65533;&#65533;&#1476;&#65533;&#65533;K_&#65533;7nI#&#65533;&#65533;9&#65533;;&#65533;&#65533;
&#65533;&#65533;V0&#65533;
zCXq_&#65533;&#65533;U
e&#65533;&#65533;W)U&#65533;Xp^N&#65533;V&#65533;&#65533;
A&#65533;biP&#65533;&#65533;&#65533;&#65533;NY0e`&#65533;n&#65533;&#380;a&#65533;&#65533; &#65533;&#65533; &#65533;9dd&#65533;&#1598;	&#65533;&#65533;+?&#65533;$&#65533;&#1050;&#65533;&#65533;&#65533;c&#65533;&#65533;\&#65533;&#65533;&#65533;&#65533;&#65533;&#65533;4&#65533;A&#65533;q6U&#65533;M&#65533;&#65533;&#65533;&#65533;&#65533;&#65533;&#65533;&#65533;mZ&#65533;:&#65533;(&#65533;r<&#65533;4	&#65533;A-*&#65533;&#65533;O&#65533;&#65533;&#65533;&#65533;&#65533;8&#65533;~4&#150;&#65533;&#65533;&#65533;&#65533;EiN&#65533;	M(&#65533;*E&#65533;&#65533;_&#65533;&#65533;rWw	&#65533;)&#65533;dm&#65533;C&#65533;&#65533;Fi KQ&#65533;&#65533; &#65533;&#65533;J&#65533;gK&#775;&#65533;&#65533;Wi;#&#65533;f&#65533;&#65533;RL&#65533;&&#65533;&#65533;Br7&#65533;qH&#65533; &#65533; 	&#65533;&#65533;3&#65533;&#65533;&#65533;&#65533;&#65533;TQ&#65533;&#65533;f&#65533;&#65533;`^@a&#65533; C3&#65533;@&#65533;&#65533;o&#1018;n&#65533;)CK&#65533;&#65533;Wc/iU &#65533;&#65533;n&#65533;&#65533;&#65533;&#65533;&#65533;&#65533;&#65533;B7&#65533;&#65533;&#65533;&#65533;&#502;&#437;W&#65533;q`R&#65533;M&#65533;6K8&#65533;&#65533;&#65533; W.6&#65533;FsD 6&#65533;7&#65533;;&#65533;&#65533; m&#65533;oKh&#65533;&#65533;&#65533;&#65533;X &#65533;&#65533;t&#65533; 1&#65533;&#65533;&#65533;&#65533;`&#65533;&#65533;&#266;&#65533;&&#65533;h&#65533;a&#65533;O0x&#65533;&#65533;&#65533;F&#65533;X&#65533;2&#16843;$9&#65533;&#65533;A&#65533;!V&#65533;t	&#65533;&#65533;1lB&#65533;q#&#65533;C&#65533;!&#65533;&#65533;&#65533;&#65533;!P"lXp&#65533;&#65533;C`&#65533;xJF&#65533;&#65533;Ta&#65533;&#65533;&#65533;&#65533;&#1451;Y&#65533;&#1436;:*T&#65533;eg&#65533;&#65533;&#65533;(E(X&#65533;vy"&#65533;&#65533;&#65533;&rT&#65533;z&#65533;+b&#462;c&#65533;&#65533;&#65533;&#1189;J&#65533;&#65533;B&#65533;Ma&#65533;0&#65533;&#65533;)S6&#65533;>fjs&#65533;&#65533;e/&#65533;&#65533;]"&#65533;p&#65533;eY2&#65533;&#65533;@m&#65533;B&#65533;ZciU&#65533;C&#65533;`1&#65533;H&#65533;&#65533;1p&#65533;)&#65533;&#65533;&#65533;&#65533;XI'!o&#65533;2e&#57893;1&#65533;&#65533;g&#352;o&#65533;&#65533;$b&#65533;^&#65533;&#65533;&#65533;&#65533;&#65533;d&#65533;&#1845;&#65533;&#65533;];p&#65533;&#65533;&#65533;U&#65533;*-&#65533;&#65533;&#65533;A&#65533;C&#65533;&#65533;&#65533;I&#65533;/&#65533;&#65533;-s&#65533;&#65533;S&#65533;cTI&#65533;&#65533;&#65533;&#65533;B&#65533;&#65533;&#65533;&#65533;&#65533;)&#65533;&#65533;?("l&#65533;&#65533;.&#65533;&#65533;+&#65533;Q./&#65533; &#65533;(&#65533;"&#65533;&#65533;&#65533;&#65533;&#206;&#65533;&#65533;&#65533;&#47720;&#65533;f&#1832;&#65533;,&#65533;&#65533;PI&#461;v&#65533;&#65533;%&#65533;Z&#65533;I&&#65533;ZZA"&#65533;j@-&#65533;&#65533;L&#65533;&#65533;T&#65533;&#65533;pR&#65533;&#65533;&#65533;&#65533;&#65533;2,&#65533;D&#65533;*0&#65533;&#65533;j&#65533;&#65533;&#65533;&#65533;&#65533;,&#65533;p"l&#65533;'&#65533;k&#65533;'.&#65533;&#65533;&#65533;&&#65533;PE&#65533;c&#65533;&#65533;E&#65533;`&#65533;!f&#65533;afq#!&#65533;$+&#65533;&#65533;&#65533;&#16558;&#65533;&#65533;&#65533;&#65533;!&#65533;B),&#1130;&#65533;&#65533;&#65533;0%&#65533;K&#856;&#65533;&#65533;&#65533;	gJab	&#65533;(&#65533;a&#65533;36|b,&#872;Z&#65533;I,&#65533;hC&#65533;&#65533;&#65533;&#65533;x&#65533;&#65533;&#131;N&#65533;)&#65533;&#65533;Igh&#65533;u&#65533;YG&#65533;4$&#65533;N)q&#65533;&#65533;&#65533;&#65533;RXyC&#65533;.&#65533; &#65533; 7%*
&#65533;(&#1160;&#65533;&#65533;p&#65533;&#65533;(&#65533;v&#65533;T&#65533;-/&#65533;x&#65533;&#65533;_&#65533;	P&#65533;d~&#65533;&#65533;&#25481;&#65533;
&#65533;&#907;PAE&#65533;&#65533;b.&#65533;k&#65533;&#368;X&#65533;
&#65533;&#65533;T&#65533;-&#65533;1&#65533;4Lt&#1734;&#65533;&#65533;&#65533;MG&#65533;l&#65533;&#65533;&#65533;F&#65533;R&#1960;G&#65533;0 &#39052;R&#65533;)&#65533;&#65533;&#65533;&#65533;	&#65533;&#26351;&#65533;&#65533;&#65533;;&#65533;
.&#65533;S&#65533;&#65533;&#65533;&#65533;Z&#65533;&#65533;$H&#65533;&#65533;f&#65533;&#65533;&#65533;&#65533;&#65533;,&#65533;*2&#65533;&#65533;&#65533;S&#65533;&#65533;&#65533;&#65533;M&#65533;ZH&#65533;&#65533;&#65533;B&#65533;4&#65533;&#65533;B
O&#65533;&#65533;`&#65533;!&#65533;O&#65533;	&#403;(&#65533;&#65533;&#275;4&#65533;`J(&#65533;&#65533;&#65533;3C&#65533;\,h&#65533;I)&#65533;&#65533;&#65533;&#65533;apj&#65533;&#65533;&#65533;&#65533;&#65533;*|&#65533;&#690;c&#65533;R3A$&#65533;!t*<&#65533;&#65533;6d&#65533;&#65533;b&#65533;&#65533;&#65533;.&#65533;CU&#65533;8&#65533;GM&#65533;&#65533;&#65533;O&#65533;&#65533;)&#65533;2 E&#65533;&#65533;&#1749;.&#65533;k&#65533;{&#65533;>&#65533;&#65533;v&#65533;&#65533;.&#65533;8&#65533;x&#65533;&#65533;&#65533;Uf&#65533;&#65533;&#65533;&#65533;&#65533;&#65533;o&#178;&#65533;&#65533;&#65533;/&#65533;&#65533;"&#65533;r&#65533;&#65533;-U8a&#65533;&#65533;[&#65533;&#65533;&#1570;&#65533;
&#65533;&#65533;&#65533;&#65533;)&#65533;
)&#419;&#65533;D&#65533;&#65533;&#65533;5&#65533;&#65533;&&#65533;E&#65533;&#65533;&#65533;&#65533;&#65533;=&#65533;siH&#65533; &#65533;&#65533;&#65533;&#65533;#&#65533;@3&#65533;&#65533;&#65533;&#65533;;&#65533;&#65533;H&#65533;&#65533;&#65533;1]&#65533;%1)&#65533;>&#65533;&#65533;A6?S&#65533;N&#65533;&#65533;&#65533;*tAD[&#65533;&#65533;&#65533;<zy&#65533; &#410;&#65533;N&#65533;&&#65533;&#65533;&#65533;Kd&#65533;)&#65533;U&#65533;l&#65533;N&#65533;&#65533;3&#65533;9q&#65533;T&#65533;C&#65533;4&#65533;&#65533;=&#65533;&#65533;&#65533;&#65533;,&#65533;&#65533;&#65533;XC&#65533;&#65533;C&#65533;&#65533;&#65533;EU&#65533;&#65533;\&#65533;&#65533;&#65533;@&#65533;&#65533;NS;&#65533;Rf'&#65533;&#65533;U&#65533;3&#65533;&#65533;&#65533;O&#65533;&#65533;,b&#65533;G&N&#65533;F*EA&#65533;&#65533;$&#65533;,&#65533;\&#65533;A&#65533;&#65533;a&#65533;B&#961;&#65533; &#65533;&#65533;&#65533;*E	a]&#65533;&#65533;=&#65533;-&#65533;&#142;&#65533;&#65533;#&#65533;&#65533;&#65533;&#65533;ZMH_&#65533;&#65533;'8X&#65533;0DY&#65533;&#65533;&#65533;"1&#65533;E._&#65533;&#65533;,&#1953;axBi`&#65533;)&#65533;&#65533;&#65533;P&#65533;&#65533;c0&#65533;7&#65533;&#65533;T&#65533;&#65533; '&#65533;\&#65533;C&#65533;&#65533;&#65533;&#65533;p&#65533;(&#65533;r`>&#65533;K&#1584;&#211;JGF&#65533;`J`&#65533;&#65533;&#1608;e(I4&#65533; &#65533;%]&#65533;&#65533;B &#65533;Ig&#65533;&#65533;$C&#65533;&#65533;&#65533;<m!^D&#65533;&#65533;E&#65533;G)I@&#65533;dNG)&#65533;h%LJ&#65533;(&#65533;<&#65533;&#65533;B#1z&#65533;H~&#65533;&#65533;0&#808;&#65533;Wc&#65533;&#65533;&&#296;
X&#65533;&#65533;/&#65533;&#65533;B4!&#65533;bvE &#65533;&#65533;&#65533;&#65533;1^#e&#65533;&#65533;8&#65533;8&#65533;3dQ&#65533;&#65533;p&#65533;,&#9254;Z&#65533;d&#65533;&#1157;&#65533;l&#65533;\&#65533;R&#65533;@&#65533;05&#65533;g&#65533;&#65533;&#65533;2&#65533;1&#65533;&#65533;H&#65533;	=&#65533;&#65533;&#65533;&D!&#65533;s&#65533;&#65533;&#65533;&#65533;&#1156;&#65533;4&#65533;h&#21075;b&#65533;&#65533;"&#65533;T&#65533;`G;&#65533;!Ux!&#65533;&#65533;zl3&#65533;UGy_&#65533;D/&#65533;&#65533;&#65533;X&#65533;.q&#65533;&#65533;2 &#65533;&#65533;7&#65533;&#65533;<f&#65533;&#65533;&#65533;	9&#65533;!r!&#65533;7&#65533;G6&#65533;S(&#65533;U&#1177;6&#65533;/	
aH+&#65533;726M&#65533;M&#65533;&#65533;Y&#65533; &#65533;&#65533;G:"h&#65533;T"&#65533;&#65533;`TSV&#65533;$44\&#65533;&#65533;&#65533;z&#65533;&#65533;t&#65533;&#65533;O&#65533;S&#65533;&#65533;&#65533;1&#65533;?i&#65533;Z&#65533;"&#65533;3&#65533;+%&#65533;&#65533;&#65533;&#65533;T)P&#65533;dVJ&#65533;*5&#65533;M&#65533;&#65533;m_&#65533;04&#65533;	&#65533;V&#65533;&#65533;,^1&#65533;=&#65533;&#65533;H&#65533;&#65533;&#65533;X&#65533;B&#65533;0C:&#65533;&#65533;<&#65533;&#65533;Y&#65533;'&#65533;Q&#65533;&#1068;&#65533;&#1439;i&#65533;,&#65533;"&#65533;Fy&#65533;*&#65533;&#65533;&#65533;!&#65533;&#65533;%&#65533;&#65533;`C7 O&#1054;]Eq(\&#65533;8Xw0&#65533;Y&#65533;&#65533;&#65533;V&#65533;}ph&#65533;b&#65533;&#65533;_&#65533;
D;&#65533;&#65533;Rt?&#65533;&#65533;&#65533;@&#65533;&#863;;&#65533;Y&#1609;&#675;}e[QK&#65533;&#65533;
cvTHC+&#65533;&#65533;
&#65533;&#65533;&#65533;<]&#65533;'&#65533;"&#65533;&#65533;Bj0&#65533;&#65533;_&#65533;8i&#65533;&#65533;&#65533;&#65533; &#65533;4&#65533;:&#971;}&#2012;&#65533;'&#65533;v&#65533;&#65533;]P8&#65533;P&#65533;A\&#65533;#&#65533;aINx&#65533;.tjXy&#65533;&#65533;&#1515;&#1069;&#1280;g&#65533;{D +.&#65533;&#65533;H1P@t&#65533;&#65533;&#65533;&#65533;&#65533;8&#65533;N&#65533;&#65533;XB&#65533;&#65533;XE*Q&#65533;&#65533;&#65533;&#65533;&#65533;&#65533;K&#65533;V&#65533;&#65533;&#65533;bb&#65533;&#65533;%&#65533;&#234;&#65533;&#65533;1&#65533;&#458281;n&#65533;&#65533;[0:&#65533;c nq(&#65533;@m
&#65533;wC&#65533;&#65533;S A&#65533;&#65533;/&#65533;QJ&#65533;&#65533;j&#65533;&#65533;&#65533;&#65533;$&#65533;C&#65533;&#65533;&#65533;y*+&#65533;&#65533;E<H]&#65533;&#65533;&#65533;]3(kJ&#65533;&#65533;L8&#65533;&#65533;&#65533;&#65533;@&#65533;0&#65533;&#65533;"
&#65533;
&#65533;*&#65533;&#65533;&#65533;k
s`ky)&#65533;&#65533;vlV&#65533;p&#65533;&#65533;&#1827;&#65533;/&#65533;&#65533;n&#65533;u*T&#65533;&#65533;&#65533;!&#65533;&#65533;VE'&#65533;&#1033;_&#65533;T&#65533;&#65533;B8&#65533;&#65533;&#65533;:&#65533;b&#65533;^&#65533;&#65533;:9&#65533;&#65533;K1e&#65533;&#65533;\8d&#65533;&#1113;&#65533;DgS&#65533;&#65533;Pm+8&#65533;&#65533;&#65533;&#65533;Omc&#65533;7&#65533;4&#65533;F&#65533;`&#65533;p&#65533;]&#65533;H&#65533;&#65533;C&#65533;&#65533;P&#65533;&#65533;&#65533;&#65533;y\D%S&#645;\&#65533;-&#65533;,&#65533;^&#65533;&#65533;6`&#65533;&#65533;[&#65533;&#65533;&#1443;p&#65533;&#65533;&#65533;X&&#65533;&#2046;&#65533;&#65533;&#65533;&#36390;A&#65533;&#65533;V&#1679;&#65533;&#65533;&#65533;z&#65533;&#65533;s&#65533;&#65533;&#1728;&#65533;&#65533;=&#65533;m&#65533;H&#65533;1~&#65533;	U&#65533;&#65533;&#65533;0&#65533;&#65533;&#65533;&#65533;&#65533;&#65533;hE&#65533;0&#65533;'&#65533;I&#65533;r&#647;&#65533;&#865;#1p:E&#65533;0&#65533;2&#65533;&#646;&#65533;D=&#65533;&#65533;&#65533;,&#65533;w3&#65533;&#65533;&#65533;&#65533;&#65533;&#65533;QQ(D&#65533;&#65533;q&#65533;&#65533;&#65533;&#65533;&#65533;&#65533;bp&#65533;c&#65533;&#65533;&#65533; 0&#47747;u@;ah4&#65533;8&#65533;&#65533;:Xz&#65533;<sr&#65533;&#65533;&#65533;&#65533;&#65533; J&#65533;8&#65533;9&#65533;&#65533;:&#65533;&#65533;&#65533;&#65533;&#65533;&#65533;&#65533; &#65533;[&#589;Z(&#65533;v&#65533;0`&#65533;&#65533;_0&#65533;u&#65533;&#65533;&#1202;)H&#65533;eqw &#65533;&#65533;&#65533;9&#65533;&#65533;&#65533;&#65533;;&#65533;z&#65533;a&#65533;&#65533;&#65533;u&#65533;7x&#65533;g&#65533;&#65533;9&#65533;
&#65533;&#65533;9A&#65533;'pYr&#65533;&#65533;&#65533;&#65533;/4&#65533;&#65533;&#65533;i&#65533;&#65533;&#65533;<&#65533;&#65533;0&#65533;xc&#65533;&#65533;r3&#65533;"9&#65533;-&#65533;7&#1574;[,&#65533;&#65533;&#65533;&#65533;@&#65533;&#65533;+)&#65533; &#65533;&#65533;p)&#65533;i&#65533;&#65533;C%&#674;O&#65533;&#65533;>&#65533;&#65533;&#65533;&#65533;&#65533;#z&#65533;P&#65533;2;&#65533;&#65533;&#65533;{&#65533;N&#65533;0?&#65533;$F&#65533;b&#65533;>j&#65533;&#65533;&#65533;&&#65533;&#65533;	&#52774;&#65533;&#65533;&#65533;T&#65533;&#65533;i Z&#65533;&#65533;&#65533;E\&#65533;+&#65533;&#65533;|&#65533;&#65533;h&#65533;&#65533;xj&#65533;&#65533;t&#2041;&#65533;)&#65533;`&#65533;4&#1029;T@x&#65533;&#65533;h&#65533;_ &#65533;a&#65533;&#65533;&#65533;X&#65533;&#65533;&#65533;&#65533;&#162;V&#65533;&#65533;k &#65533;&#65533;Fp]&#65533;&#65533;y3U&#65533;&#65533;7&#65533;&#65533;B&#65533;&#65533;&#1064;&#65533;&#1780;o&#65533;&#65533;&#1700;&#65533;&#65533;H`&#65533;&#65533;&#65533;&#65533;8xc&#65533;&#65533;&#65533;$ t&#65533;e&#1580;X&#65533;&#65533;1B&#65533;x;s*&4:&#65533;C(&#65533;&#65533;{&#65533;?&#65533;&#65533;1L&#65533;&#65533;(h/&#65533;5Z&#65533;&#65533;&#65533;#1/&#65533;3&#65533;&#65533;#&#65533;&#65533;<&#65533;&#65533;@$ 3&#65533;&#65533;&#65533;+B&#65533;,&#65533;&#65533;X&#65533;O&#65533;&#65533;R&#65533;y&#65533;1E&#65533;&#65533;HI&#65533;P&#65533;=>r&#65533;&#65533;p&#65533;D&#408;j/&#65533;`h&#65533;y&#65533;U`7Aq&#65533;&#65533;l&#65533;d&#65533;9&#65533;"j&#65533;V0c&#65533;&#65533;&#65533;&#65533;Ga&#65533;$9Pa0&#65533;Px&#65533;&#65533;&#65533;1+&#65533;Z&#65533;&#65533;&#65533;&#65533;&#65533;&#65533;&#65533;G&#65533;&#65533;&#65533;&#65533;&#65533;^&#65533;EI&#65533;&#232;&#65533;[.H&#65533;^ &#65533;gq&#65533;&#65533;&#65533;&#65533;&#65533;&#65533;&#65533;&#65533;.&#65533;&#65533;&#65533;&#65533;7` &#65533;&#65533;&#65533;&#65533;&#65533;EO&#65533;iG&#65533;x.x&#65533;}K,&#65533;Z&#65533;,&#65533;f&#65533;3&#65533;[G)`A&#65533;-&#65533;<N&#1780;:Y3&#65533;r&#65533; &#65533;&#506;&#65533;-&#65533;YW &#515;,H!&#65533;=i&#65533;L&#65533;&#65533;	Y&#65533;&#65533;&#65533;&#65533;&#65533;&#65533;C8\&#65533;O&#65533;&#65533;&#65533;&#65533;&#65533;[UD&#65533;&#65533;h&#65533;&#65533;b&#65533;&#65533;
&#65533;&#65533;&#65533; &#65533;&#65533;&#65533;Y&#65533; &#65533; -&#65533;&#65533; &#65533;a{&#65533;&#65533;1!&#65533;2&#65533;&#65533;&#52658;&#65533;&#65533;V&#65533;/&#1581;&#65533;&#1668;9&#65533;&#65533;X&#65533;a``&#65533;M&#1069;7x&#65533;4&#65533;&#65533;5qm&#65533;&#65533;&#1740;&#65533;c
&#65533;J6&#65533;&#65533;&#65533;&#65533;&#65533;&#65533;M&#65533;Jd&#65533;&#65533;J&#65533;&#65533;Y *S&#65533;k&#65533;&#65533;K&#65533;&#65533;M&#65533;&#65533;X&#65533;v0Q&#65533;7b&#65533;&#330041;=&#65533; &#65533;)&#65533;8&#65533;E&#65533;b&#65533;&#65533;&#65533;&!&#65533;&#65533;&#65533;&#65533;z&#65533;h&#65533;KY&#65533;&#1055;&#65533;&#65533;&#65533;&#65533;3&#65533;qp&#65533;&#1819;z&#65533;*&#65533;(&#65533;u&#65533;&#65533;ux&#65533;&#65533;X&#65533;5 &#65533;&#65533;&#65533;&#65533;&#65533;	&#65533;k&#65533;&#65533;P01a&#65533;o	&#65533;&#65533;&#65533;&#65533;%&#65533;&#65533;WHv&#1573;f&#65533;&#65533;&#65533;&#482;)&#65533;&#65533;o&#65533;&#65533;t&#65533;&#65533;Z&#33142;t&#65533;&#1220;8&#1871;.&#65533;Mv(&#65533; i&#65533;u&#65533;A&#54573;&#65533;z&#65533;&#65533;&#65533;&#65533;&#65533;&#65533;&#65533;&#65533;8i&#65533;\x9P.I&#65533;&#65533;&#65533;	&#65533;!&#65533;&#65533;&#65533;^&#65533;o&#65533;&#65533;&#65533;&#65533;&#65533;&#65533;&#65533;bI&#65533;!&#65533;P&#65533;&#65533;B&#233;a&#65533;#*&#65533;/Q&#65533;"r&#65533;&#65533;&#65533;t&#738;&#65533;&#65533;&#65533;&#65533;J&#48639;&#65533;&#1148;&#1122;7(?t5&#65533;&#65533;&#65533; &#65533;&#176;&#65533; &#65533;=*+/&#65533;&#65533;cp7J&#65533;&#65533;`&#65533;O&#65533;Y&#65533;&#65533;W&#65533;&#65533;&#1029;8&#65533;&#65533;k*&#65533;w&#65533;$NH&#65533;Y`J;&#65533;&#65533;f&#65533;C(&#65533;{r&#65533;_&#65533; &#65533;	&#65533;&#65533;1&#65533;/&#65533;z&#65533;&#65533;`&#65533;H&#65533;&#65533;&#65533;&#65533;!(S0&#65533;6&#65533;&#373;&#65533;&#65533;17&#65533;RP&#65533; &#65533;AM&#65533;H NPG`&#65533;9&#1106;0&#65533;(&#65533;:0w0&#65533;W&#65533;&#65533;&#65533;&#65533;MyD&#65533;4`&#65533;aP;;&#65533;Wx&#65533;m&#1807;r&#1633;&#65533;&#627;L&#65533;4X&#65533;:XHh&#65533;P &#65533;P&#65533;&#65533;c&#65533;&#65533;X&#65533;&#65533;x&#65533;O
&#65533;w&#65533;rX&#65533;v&#65533;&#65533;f&#65533;&#65533;'&#65533;&#65533;]&#65533;8b&#65533;&#65533;Xi&#65533;\&#65533;&#65533;&#65533;RS.f&#65533;&#65533;:1=&#65533;&#65533;&#65533;& ;18&#65533;)&#65533;&#65533;&#65533;5&#65533;&#65533;l&#65533;  &#65533;!i&#65533;1)!&#65533;W54&#65533;&#65533;B&#1499;H&#65533;&#65533;6OxXxK&#65533;&#65533;&#65533;c`&#65533;G&#65533;&#65533;&#962;R&#65533;p&#65533;}mJ &#221;dk&#65533;P&#65533;d&#65533;&#65533;2b&#1975;i&#65533;@I&#65533;7&#65533;Y&#65533;&#65533;&#65533;&#65533;&#65533;%4&#65533;v|/&#1540;Yp>V&#65533;&#65533;&#65533;AeXYH&#581;&#65533;&#65533;a&#65533;&#65533;&#65533;&#65533;i&#65533;&#65533;&#65533;&#65533;&#65533;q&#65533;S,IQ&#65533;&#65533;&#65533;&#65533;&#65533;z&#65533;Y&#500;&#65533;X!&#65533;)&#65533;&#65533;/ '/3&#65533;&#65533;&#65533;{&#65533;a`&#65533;l&#65533;&#65533;Z\&#1376;HL&#65533;a&#65533;,
f&#374;&#65533;@x`&#65533;e &#65533;o&#65533;(U&#65533;&#65533;&#65533;uP;U &#65533;&#65533;&#65533;Z&#65533;V&#65533;@ IX&#65533;S&#65533;(&#65533;&#65533;&#65533;O&#65533;&#65533;&#65533;&#65533;&#65533;&#65533;&#65533;0h&#65533;80&#65533;&#65533;,&#65533;&#65533;&#65533;&#65533;V0&#65533;v &#65533;O&#698;9&#65533;F&#65533;&#65533;&#946;&#65533;&#65533;HK&#65533;I&#65533;&#21075;&#65533;&#65533;&#65533;C&#65533;&#65533;K&#65533;&#65533;&#65533;&#65533;6OU&#65533;&#65533;&#65533;18&#65533;&#65533;&#65533;F&#607;&#65533;&#65533;&#65533;&#65533;[	!	 &#65533;V&#65533;ZBP&#65533;&#65533;/&#65533;&#65533;0&#65533;&#65533;&#65533;&#65533;&#65533;&#65533;&#65533; 1&#65533;&#65533;&#65533;a&#65533;&#65533;&#65533;&#65533;&#65533;&#65533;&#65533;PH&#65533;F	&#65533;&#65533;&#65533;&#216;&#65533;&#65533;&#65533; D&#65533;&#65533;&#65533;&#65533;&#65533;&#65533;{&#65533;&#65533;&#65533;&#65533;&#65533;,&#65533;a&#65533;&#65533;&#65533;y&#65533;&#65533;&#65533;-)&#65533;&#65533;YW&#65533;&#65533;:&#65533;8&#65533;N&#65533;&#65533;4&#65533;&9&#65533;&#65533;Z&#65533;_ &#65533;F&#65533;,Y[&#65533;&#65533;K!&#65533;&#65533;&#65533;&#803;&#65533;&#65533;&#1833;&#65533;y&#65533;&#65533;0&#65533;,@&#65533;&#65533;h&#65533;&#65533;&#452;3&#65533;J&#65533;=6&#65533;&#65533;(&#65533;&#65533;Hr &#65533;&&#65533;&#65533;&#65533;&#65533;&#65533;x9&#1029;dp7bxxR(&#65533;&#65533;r&#65533;3w@1&#65533;&#65533;&#65533;8R&#65533;a&#65533;&#65533;f&#65533;&#65533;&#65533;j&#65533;j|&#65533;&#65533;X&#65533;`&#65533;rt4*&#1028;
&#65533;&#65533;v&#65533;&#65533;>j&#65533;&#65533;&#65533;@WU&#65533;&#65533;&#65533;&#65533;L&#65533;S&#65533;F&#65533;,t&#65533;/&#65533;6&#65533;&#65533;&#567;&#65533;3h&#65533;E&#65533;18:&#65533;&#65533;]&#65533;&#65533;b&#65533;NzA.&#65533;&#65533;&#65533;B&#65533;&#65533;&#65533;&#65533;&#65533;&#65533;&#65533;a&#65533;&#1637;&#65533;&#65533;BP$&#65533;d&#65533;-WLN"N)&#65533;9&#65533;&#65533;M(^&#65533;)&#65533;Q&#65533;7w&#65533;&#65533;Y`3 &#65533;&#65533;3&#1668; Q&#65533;&#65533;P	$&#65533;&#65533;&#65533;.&#65533;p'&#65533;]h&#65533;&#65533;K&#65533;&#65533;&#65533;8&#65533;Cj+&#65533;&#65533;8&#65533;_h&#65533;4&#65533;-\b&#65533;&#65533;*&#65533;V&#33088;&#1791;&#304;&#65533;!h%y&#65533;&#65533;&#65533;&#65533;Bb&#65533; &#65533;Y&#65533;&#65533;&#65533;sgh&#65533;&#65533;&#65533;&#65533;-W&#33151;)X&#65533;R&#65533;[&#65533;aUV&#65533;|&#65533;&#65533;x&#65533;&#65533;&#65533;&#65533;&#65533;pF}&#65533;&#65533;8&#65533;&#863;83&#1542;&#65533;JO&#65533;&#602;&#65533;(I&#65533;5&#65533;&#65533;y&#65533;0&#65533;1&#65533;r&#65533;T&#65533;&#65533;&#1431;&#65533;&#65533;1&#65533;&#65533;&#65533;&#65533;&#65533;/HU 14&#65533;&#1014;P&#65533;&#65533;&#65533;\&#65533;a&#65533;&#65533;&#65533;Z&#65533;$&#65533;=q&#65533;P(je&#65533;$j&#65533;&#1053;n&#65533;&#65533;&#65533;J'u&#65533;&#65533;=nb&#22167;>&#65533;[Ns&#65533;Om&#65533;&#65533; !dCF<0&#65533;&#65533;\!%&#65533;&#154;&#65533;&#65533;&#65533;&#65533;L&#65533;]4&#65533;&#65533;&#65533;4&#65533;&#65533;&#65533;&#65533;&#65533;Q6&#65533;&#65533;&#65533;QfVX&#65533;#4&#65533;&#65533;v&#65533;&#65533;&#1746;&#65533;!&#65533;V3&#65533;8A&#65533;xQ&#65533;&#65533;#&#65533;&#65533;&#65533;&#65533;&#65533;&#65533;{V&#65533;&#65533;&#65533;;&#65533;Y`&#65533;n&#65533;9x&#65533;Y&#1540;&#65533;&#65533;&#65533;;&#65533;&#65533;6&#65533;&#65533;&#65533;Z&#65533;.&#65533;)&#65533;,&#65533;&#65533;&#65533;&#65533;&#13991; &#65533;&#65533;.ny&#65533;s&#65533;mH6H&#65533;&#65533;-&#65533;&#65533;&#65533;p&#65533;4&#65533;&#65533;&#65533;&#322;&#65533;&&#65533;&#65533;&#65533;TX&#65533;S&#65533;&#65533;-X&#65533;^&#65533;&#65533;o&#808;&#65533;A7&#1082;&#65533;&#65533;PH`H&#65533;&#65533;&#325;XE3&#65533;D&#65533;&#65533;n&#65533;q&#65533;'5.&#65533;C&#65533;!&#65533;pR#&#65533;&#65533;i@&#65533;RHxh&#65533;&#65533;
&#65533;&#65533;k&#65533;,&#65533;&#65533;0x&#65533;b5f&#65533;&#65533;.0q&#65533;u&#65533;&#1135;&#65533;&#65533;&#65533;&#65533;&#65533;&#65533;Z&#65533;&#65533;&#65533;&#65533;&#65533;Q*&#65533;&#65533;&#1876;q&#65533;E>k&#65533;Z&#65533;&#65533;EC&#65533;6&#65533;&#65533;&#65533;&#65533;r&#65533;L&#7269;&#65533;#G&#65533;_&#65533;&#65533;&#65533;&#65533;&#65533;O&#65533;&#65533;&#65533;[&#65533;&#65533;&#65533;8&#65533;"&#65533;&#65533;&#65533;&#65533;&#65533;&#65533;o,&#65533;0&#65533;
h&#65533;<s9&#65533;9&#65533;a&#65533;&#65533;&#10051;&&#65533;&9HG_&#65533;s.H&#65533;(&#65533;&#65533;tJ&#65533;&#65533;5&#65533;&#65533;|+&#65533;5&#65533;Gu81&#65533;H&#65533;&#65533;O	&#65533;&#65533;q&#65533;i&#65533;&#65533;{&#65533;&#65533;&#65533;&#65533;&#578;&#65533;S&#65533;&#65533;:&#65533;&#65533;&#65533;0&#65533;t&#65533;&#65533;.`&#65533;~&#65533;&#65533;&#65533;K?Gk&#65533;&#65533;^&#65533;a&#65533;&#65533;T&#65533;&#65533;&#1794;4&#65533;&#65533;&#65533;_&#65533;&#65533;0&#65533;w0&#65533;d&#65533;/&#65533;&#65533; &&#65533;&#65533;:&#65533;&#65533;h@A&#65533;E&#65533;&#65533;&#65533;&#65533;&#65533;&#65533;&#65533;&#65533;h&#65533;&#65533;&#65533;WP&#65533;
&#65533;/&#65533;&#65533;&#65533;&#65533;&#65533;'U&#65533;&jw&#65533;e&#65533;v&#65533;&#65533;&#65533;D#e0j&#65533;f&#65533;&#65533;+&#65533;&#1944;v&#65533;&#65533;&#65533;&#65533;y&#1119;)>.e&#65533;/*"&#65533;9U&#65533;
&#65533;"&#65533;A&#65533;X ~_ &#65533;q&#65533;&#65533;8&#65533;E&#65533;&#65533;&#65533;&#65533;dI&#65533;&#65533;&#65533;&#1876;zk6&#65533;
&&#65533;<&#65533;&#65533;&#65533;&#65533;&#65533;&#65533;#&#65533;&#65533;&#65533;b&#65533;_&#1029;W&#65533;7bcE&#65533;!T&#65533;&#65533;&#65533;&#65533;&#65533;Y~5&#65533;&#65533;<&#65533;*,&#65533;&#1449;&#65533;&#65533;&#65533;x&#65533;. 9&#65533;&#65533;&#65533;e&#65533;K(P&#1212;Q#&#65533;K)^&#65533;&#65533;2F&#65533;U/_&#65533;p&#65533;&#65533;E&#65533;&P&#65533;x&#65533;&#65533;&X&#65533;Xi&#65533;r&#65533;!2&#65533;&#65533;&#65533;s&#65533;M&#65533;`&#65533;D&#65533;&#65533;3n&#65533;:&#65533;&#396;1`&#65533;&#65533;$"h&#65533;&#65533;M&#65533;&#65533;&#65533;&#65533;&#65533;8&#372;&#65533;&#65533;&#65533;*]&#65533;l&#1602;e&#65533;F,M&#65533;s&#65533;&#65533;&#65533;OD&#65533;&#65533;J&#65533;_&#65533;t&#65533;&#65533;&#65533;d&#65533;\&#65533;V&#65533;&#65533;T&#65533;
&#65533;'
&#65533;&#1156;&#65533;']+_j&#65533;K&#65533;LG)j[n&#65533;+&#65533;K+c&#590;&#65533;$&#65533;nO&#65533;X&#65533;@&#65533;&#547289;[&#65533;&#1589;[&#65533;V&#65533;'*4YY#&#65533;&#65533;&#65533;4i"&#65533;U&#65533;rQ&#65533;u&#65533;&#65533;&#65533;
&#923;&#65533;&#65533;t&#65533;k&#65533;n/&#65533;x&#65533;&#65533;&#65533;8f&#65533;xy&#65533;&#65533;&#463;^&#65533;FT&#65533;&#65533;&#65533;(^&#65533;H&#65533;82j&#65533;+&#65533;t4&#65533;Q&#65533;4p&#65533;h&#65533;:&#65533;&#65533;`&#65533;&#65533;|0&#65533;
0,&#65533;"&#65533;&#65533;&#65533;&#65533;3t&#65533;&#65533;R&#65533;0b&#65533;%*&#65533;aQ5P"I&#65533;&#65533;&#65533;&#65533;0&#65533;C1&#65533;&#65533;&#65533;2K0&#65533;d&#65533;/&#65533;&#65533;&#65533;&#65533;+&#65533;&#1041;FR|&#65533;F&#65533;A&#65533;v[&#65533;&#1284;QA&#65533;&#1365;25&#65533;&#65533;`0&#65533;&#65533;M`&#65533;R&#65533;2&#65533;&#65533;V&#65533;[&#65533;x&#65533;s&#65533;&#65533;/&#65533;PQ&#65533;&#65533;&#65533;&#65533;1&#65533;1&#65533;&#65533;!_QD&#65533;&#65533;)&#65533;0e&#65533;B&#65533;H&#65533;a&#65533;&#65533;&#65533;&#65533;-U&#65533;&#65533;OV`&#65533;OZiI&#1301;&#65533;&&#65533;P>A&#65533;=&#65533;T3IZQ&#65533;%&#65533;&#65533;&#65533;&#65533;Fq&#65533;1&#65533;&Lb&#65533;jq&#65533;&#206;2&#65533;&#65533;&#65533;O&#65533;=&#65533;Vu&#65533;Fa45&#65533;Y-&#65533;
Eot&#65533;i&#65533;F&&#65533;O&#65533;&#1377;&#65533;0&#65533;&#289;&#65533;]5&#65533;&#65533;Zq&#65533;R&2&#488;R&#65533;&#65533;M0&#65533;zU&#65533;Q&#65533;:&#65533;&#65533;2&#65533; s&#65533;H~}&#65533;&#65533;&#65533;&s&#65533;E}]&#65533;&#65533;R&#65533;*&#65533;Vs&#65533;&#65533;&#65533;&#65533;+&#65533;&#65533;&#65533;;&#65533;&#65533;GG&#65533;k&#65533;&#65533;&#65533;&#65533;&#65533;&#65533;Qk&#65533;&#65533;&#65533;
%&#65533;D&#285;&#65533;J&#65533;=&#65533;0b_(&#65533;&#65533;&#65533;(&#65533;&#65533;;{`&#65533;&#65533;<&#132;"(u"&#65533;bH&#65533;%&#65533;&#65533;!&#65533;'&#65533;&#65533;7U&#65533;Bq&#801;&#652;5&#65533;8&#65533;,&#65533;&#65533;&#163;&#65533;9&#65533;",Ev2GT&#65533;,QFmd_K>{e&#65533;:&#65533;%M&#65533;&#65533;4&#65533;]l&#65533;1&#544;&#65533;&#65533;;&#65533;&#65533;5&#65533;XH&#65533;*&#65533;&#65533;{PDRP&#65533;&#65533;zx&#65533;&#65533;/&#316;B&#65533;&#1858;jNE&#65533;&#65533;(&#65533;81sLz,]&#65533;&#65533;R&#65533;&#65533;}	kPTe&#65533;&#1444;&#65533;	&#65533;z&#65533;"&#1252;&#65533;j&#65533;&#65533;&#65533;4&#65533;K_&#65533;&#65533;V)s{&#65533;u&#65533;Ju&#65533;P&#65533;UL&#65533;&#65533;&#65533;&#141;&#65533;&#65533;Ya&#494;&#65533;E(&#65533;&#65533;n&#65533;&#65533;$)&#65533;&#65533;+c&#65533;&#65533;&#65533;&#65533;&#65533;&#65533;Q&#65533;2&#564;&#65533;&#65533;`-&#65533;l&#65533;<ix&#65533;Y&#65533;&#65533;&#65533;,&#65533;_&#65533;YS&#65533;&#65533;&#65533;Wxb8&#65533;&#65533;&#65533;&#65533;&#65533;2@&#65533;W&#65533;pv&#65533;!b&#65533;&#65533;6&#65533;&#65533;DZc&#65533;&#65533;p&#65533;R&#65533;&#65533;&#65533;&#218;&#65533;<&#65533;e&#65533;`&#65533;4&#65533;&#65533;&#65533;lS&#65533;&#65533;q&#43264;&#65533;@&#1666;&#65533;F4	I(*&#65533;&#65533;b!&#65533;&#65533;&#65533;( &#65533;&#65533;4D&#65533;&#65533;&#65533;TW&#65533;&#65533;B&#65533;	U&#65533;h&#65533;&#65533;F0`&#65533;	O&#65533;B&#65533;,X&#65533;&#65533;5&#65533;&#65533;mnNp&#65533; &#65533;&#528;&#65533;&#65533;&#65533;&#2032;&#65533;&#65533;q
w&#65533;q&#611;&#65533;0&#65533;&#969;&#65533;&#65533;&#65533;H&#65533;2&#506;
&#1159;
&#65533;h#+&#16432;4&#65533;&#65533;p&#65533;HF&#65533; N`2ALw&#65533;#9pb&#65533;&#65533;&#65533;0 &#572;G0%jqI&#65533;S&#65533;&#65533;&#65533;oC&#65533;ZP&#65533;&#65533;&#65533;_&#928;
P1&#65533;&#65533;$&#65533;^&#65533;'X&#65533;B&#65533;&#65533;
v&#65533;&#65533;&#65533;&#65533;&#1540;&#65533;&#65533;N&#65533;&#65533;&#65533;P`&#65533;&#65533;&#65533;p%s)&#65533;!&#65533;)&#65533;&#65533;&#65533; 1&#3120;&#65533; K$Q&#65533;&#65533;0&#65533;F&#65533;&#65533;Y&#65533;z&#65533;K&#65533;@&#65533;&#65533;=&#65533;5&#65533;&#65533;Y	&#65533;&#65533;-X&#65533;t nh&#65533;-&#65533;&#65533;x&#65533;o&#65533;sC&#65533;h&#65533;&#65533;&#65533;F&#65533;0V&4&#65533;&#65533;6&#65533;P&#65533;&#65533;&#65533;)&#65533;I&#65533;&#65533;q&#65533;SI&#65533;&#65533;;&#65533;&#65533;&#65533;GB&#65533;Q&#65533;&&#65533;5&#65533;&#65533;H&#65533;H(&#65533;)&#65533;&#65533;gH&#65533;&#65533;&#65533;&#65533;-&#65533;h&#65533;&#65533;&#65533;&#65533;"&#65533;H1)E&#65533;<q&#65533;)}&#65533;&#65533;L&#65533;P&#65533;Mh&#65533;&#65533;0&#65533;u&#65533;FV&#65533;qGq&#65533;&#65533;&:&#65533;&#65533;5n&#65533;7q{&#65533;j.&#65533;L`&#65533;&#65533;&#65533;\&#65533;W&#65533;&#65533;D'&#1875;8&#65533;F&#65533;	cj&#65533;&#65533;H2&#65533;'yv&#65533;t&#65533;&#65533;M&#65533;&#65533;&#65533;xp&#65533;&&#65533;n&#65533;#&#65533;&#65533;&#1472;&#65533;XU<2&#65533;8F,&#65533;A!&#65533;&#65533;|&#65533;d&#65533;LNu&#65533;&#65533;M&#65533;&#65533;Q&#65533;`V&#65533;x&#556;&#65533;2=&#65533;&#65533;DJ]&#65533;&#65533;;&#65533;)]&#65533;&#65533;&#65533;&#65533;&#65533;&#65533;[&#65533;&#39706;&#65533;\-&#65533;&#65533;n&#65533;&#936;&#65533;0\&#65533;l&#65533;&#65533;&#65533;1&#65533;mY|,e&#65533;&#65533;.&#1634;IKh&#65533;&#65533;6&#65533;&#65533;&#65533;&#65533; ,RH&#65533;@&#65533;>&#65533;&#65533;&#65533;)3_&#65533;h"&#65533;&#65533;&#65533;+Ph&#65533;&#913;e5]hC-&#65533;&#65533;&#65533;~&#65533;&#65533;&#65533;	&#65533;'u&#65533;&#65533;h&#293;|C&#65533;X7&#65533;&#65533;1&#65533;&#65533;Qpl*J&#65533;2=&#65533;QObf(0&#65533; &#65533;	&#65533;T-BP&#65533;&#65533;x&#65533;$<&#65533;&#65533;h&#65533;M&#65533;&#65533; &#65533;&#65533;5&#65533;I&#65533;e&#65533;&#65533;+&#65533;1&#65533;`&#65533;1&#65533;f{&#65533;*&#65533;&#65533;	&#65533;R&#813;&#65533;&#65533;&#65533;&#65533;*&#65533;&#65533;l&#65533;&#65533;&#65533;&#65533;&#2044;+&#65533;xI&#65533;&#65533;&#65533;&#938;&#65533;a&#65533;&#65533;Z&#65533; &#65533;1&#65533;&#65533;&#65533;W&#65533;"&#65533;SCC@+O&#65533;&#65533;&#65533;&#65533;&#65533;6&#65533;IY&#65533;&#65533;xRO<&#65533;&#65533;b&#65533;K&#65533;1&#65533;&#1098;8p&#65533;l|&#65533;&&#65533;W&#65533;&#65533;&#65533;u&#65533;a&#65533;&#65533;"&#65533;B&#65533;
c&#65533;&#65533;&#65533;q)&#65533;*:&#65533;Rj&#65533;,&#65533;&#65533;&#65533;&#65533;CH
(fc&#65533;Tkk|&#10434;&#65533;&#65533;&#65533;	;w/R[&#65533;XA&#65533;&#65533;x"
&#65533;K&#65533;bc&#65533;))&#65533;5k&#65533;j&#65533;&#65533;&#65533;+4[&#65533;&#65533;<&#65533;&&#65533;&#65533;&#65533;J&#65533;P\&#65533;k4&#65533;H&#65533;\&#65533;c&#65533;C&#65533;A&#65533;&#65533;b&#65533;w&#65533;3&#65533;&#65533;&#65533;&#65533;9&#65533;&#65533;vP&#65533;&#65533;&#65533;&#65533;&#65533;6y&#65533;!s&#65533;\U&#65533;KG:,9&#65533;&#65533;&#65533;J&#65533;,&#65533;&#65533;&#65533;^&#65533;kn&#65533;&#1224;Pag*&#65533;T4"?&#65533;A&#65533;&#65533;
fbN&#65533;&#65533;`wTJQR,&#65533;&#65533;
Umw&#65533;2&#65533;&#65533;&#65533; &#65533;J&#65533;&#65533;fS,&#65533;l6X&#65533;m&#65533;r&#65533;u&#65533;8^&#65533;l&#65533;x&#65533;&#65533;dmr&#65533;>I&#65533;&#65533;.&#415;&#65533;&#65533;%i`&#65533;/&#278;&#65533;uB&#65533;&#65533;Q&#65533;&#65533;&#65533;8L&#65533;
i&#65533;&#65533;2b&#65533;m&#65533;&#65533;&#65533;')&#65533;7&#65533;rs{"&#65533;~AJc&#65533;c}j&#65533;_&#65533;&#65533;dc}=djn&#65533;&#65533;q&#65533;YZZ&#65533;]&#65533;&#65533;[[#U&#65533;&#1077;os&#65533;p&#65533;&#65533;`G&#65533;CQxh/!s&#65533;.&#65533;^&#65533;&#65533;M&#65533;&#65533;1&#65533;&#65533;qX&#65533;^&#65533;&#287;&#65533;^&#65533;&#65533;
&#1478;H&#65533;&#65533;&#65533;i&#65533;fa5&#65533;BK&#65533;&#1733;4&#65533;aZv	&#65533;]&#65533;&#65533;,\&#65533;
e E/&#65533;&#65533;&#65533;&#65533;4&#65533;&#65533;&#65533;}DDp&#65533;&#65533;&#65533;-&#65533;W&#257;&#209;C9&#65533;*h&#65533;'&#65533;&#65533;Mo&#65533;+&#65533;&#65533;0&#65533;&#65533;&#65533;Y&#65533;&#65533;&#65533;vH&#65533;Gx&#65533;&#65533;D&#65533;zpp&#65533;&#65533;&#65533;&#65533;&#65533;FG&#65533;P&#65533;L&#65533;&#65533;`&#864;&#65533;&#65533;&#65533;&#65533;}@&#65533;&#65533;^&#65533;&#65533;&#65533;u&#661;H&#65533;(&#65533;&#1169;
a&#65533;O&#65533;&#65533;&&#65533;],&#65533;&#65533;&#65533;&#65533;&#65533;U&#65533;&#65533;\a,&#770;&#65533;q&#65533;,&#65533;&#65533;&#65533;p&#65533;l&#1819;u&#65533;&#65533;RL&#65533;&#65533;&#65533;&#65533;&#65533;&#65533;&#65533;H&#65533;&#65533;
&#65533;&#65533;q&#65533;,&#65533;AQ&#65533;&#65533;+&#65533;&#65533;m&#65533;.0&#65533;+&#65533;&#65533;&#65533;	&#65533;&#65533;&#65533;;&#65533;&#65533;&#65533;&#1601;.&#65533;&#65533;+&#65533;A+&#65533;B&#65533;&#65533;&#65533;&#65533;&#65533;&#65533;&#65533;&#65533;W&#65533;&#65533;M&#65533;D&#65533;&#65533;&#65533;\&#65533;&#65533;QE&#65533;&#65533;&#65533;%&#65533;ctD&#65533;w@&#65533;/`&#65533;&&#65533;@&#65533;&#65533;&#65533;_4&#65533;1&#65533;&#65533;\hK&#65533;A&#65533;/`&#65533;;$&#65533;T&#65533;M&#65533;D&#65533;P$C&#65533;
]&#65533;&#65533;&#65533;]t)&#65533;&#65533;&#1276;~&#1348;&#65533;8&#65533;&#65533;c<D&#65533; &#65533;&#65533;&#65533;&#65533;\A&#65533;(&#65533;'&#65533;&#65533;Kp|G`w&#65533;&#65533;&#512;&#65533;&#65533;&#65533;&#65533;A&#65533;&#65533;"@&#65533;+&#65533;+&#65533;'&#65533;U&#65533;eD&#728;`&#65533;&#65533;,&#65533;&#65533;&#65533;&#65533;Os&#65533;&#65533;'&#65533;A,&#65533;qG&#65533;|&#65533;|&#65533;c(ID&#65533;&#65533;<&#65533;v&#65533;T&#65533;&#65533;&#65533;5@Q&#65533;&#65533;4&#65533;&#65533;X&#65533;&#65533;1H&#1156;&#65533;L&#65533; &#65533;&#65533;&#65533;=D`&#65533;&#65533;&#65533;&#65533;dH&#1308;&#65533;&#65533;&#65533;O&#65533;&#617;&#65533;&#65533;&#65533;,!&#65533;&#65533;b&#65533;&#65533;&#65533;[&#65533;&#65533;&#65533;&#65533;&#65533;&#65533;(&#65533;G&#1175;&#65533;&#844;&#65533;&#65533;]&#65533;5R&#65533;&#65533;&#1564;&#65533;0p&#65533;.&#65533;&#65533;|&#65533;' 1&#65533;&#65533;'&#65533;&#685;&#65533;&#65533;/&#65533;&#65533;&#65533;&#65533;G&#65533;1&#65533;	MY&#1190;C&#65533;yMA&#65533;M(&#65533;S&#65533;<1&#65533;&#65533;_R&#65533;&#65533;^]&#65533;&#65533;&#65533;&#65533;`ET&#65533;&#65533;$&#1310;&#65533;&#65533;bb&#65533;D&#65533;&#65533;&#65533;&#65533;A-&#65533;A,&#65533;b&#65533;&#65533;.&#65533;C0P&#65533;U$((&#65533;1xBblA&#65533;&#65533;i^L2&#65533;&#65533;&#65533;4m&#65533;Z$[;(0&#65533;&#65533;{,&#65533;}4I&#65533;H&#65533;t&#65533;mlL&#65533;O&#65533;&#1975;&#65533;D&#65533;L&#65533;&#1318;&#65533;&#65533;&#65533;&#65533;&#65533;&#65533;`A&#65533;&#65533;jB_&#65533;&#65533;&#65533; k&#65533;&#65533;p&#65533;`p&#65533;&#65533;q&#65533;&#65533;&#65533;&#65533;A&#1809;&#65533;A(&#65533;&#65533;&#65533;&#65533;G&#65533;&#65533;$C$&#65533;TI&#65533;&#65533;&#65533;&#65533;&#65533;k&#65533;&#65533;z
&#65533;&#65533;Oa&#65533;}p&#65533;&#821;&#65533;&#65533;`&#65533;4&#65533;R&#65533;&#65533;&#65533;&#65533;T&#65533;&#65533;XL&#65533;	H&#65533;*&#65533;L&#65533;I	8&#65533;&#65533;&#65533;T&#65533;&#65533;PA'9&#65533;D"%&#65533;&#1111;&#65533;][	I&#1780;Q0D&#65533;C&#65533;x&#65533;aD'c&#65533;&#65533;}[c0&#65533;XjY,$50&#1288;&#65533;&#65533;&#65533;,&#65533;&#65533;&#65533;R&#65533;&#65533;&#65533;&#65533;&#65533;&#65533;&#65533;B(&#65533;A&#65533;yG+%&#65533;/&#257;G
'm&#65533;0pBFl&#924;|&#65533;&#65533;l&#65533;#t&#65533;0&#65533;8&#65533;&#65533;h"&#65533;Y&#65533;N&#65533;&#65533;.&#65533;&#65533;&#65533;&#65533;`U&#65533;)J&#65533;fV%l&#1857;&#65533;_&#65533;!$&#65533;C+&#65533;&#65533;:&#65533;&#290;(T&#65533;&#65533;&#65533;&#65533;&#65533;&#65533;9&#65533;&&#65533;&#65533;C|[&#65533;F2,,D&#65533;&#65533;&#65533;&#65533;a&#65533;&#65533;r&#65533;$	&#65533;1&#65533;&#65533;{&#65533;Ek&#65533;_&#65533;`&#65533;&&#65533;&#65533;XHI&#65533;p#a&#65533;('(%`|H&#65533;4&#1669;Y&#65533;&#65533;3&#65533;F2&#65533;&#65533;'|&#65533;&#65533;tA&#65533;&#65533;&#65533;&#65533;x&#65533;&#65533;p &#65533;|D&#65533;&#65533;4.&#65533;B'$&#65533;L&#65533;&#65533;&#182;Y&#65533;&#65533;&#65533;TpjL&#65533;&#65533;|H&#65533;{x&#65533;L&#65533;#i&#65533;&#65533; F&#65533; &#65533;{D&#65533;Y&#9987;D&#65533;	&#65533;&#65533;hE&#65533;Q&#65533;&#65533;&#65533;k&#65533;Xqp&#65533;N&#65533;:&#65533;
 &#65533;&#65533;&#65533;]XY&#65533;&#65533;D~&#65533;&#65533;Q'&#65533;&#65533;m&#65533;&#65533;\&#65533;&#65533;v&#65533;0&#65533;e&#65533;y&#65533;6)&#65533;&#65533;O&#65533;6&#65533;&#65533;z&#65533;'&#65533;B,&#65533;M0&#65533;&#65533;&#65533;H&#65533;\!&#65533;&#65533;
|&#65533;(,&#65533;&#65533;,l&#65533;}&#65533;&#65533;D&#65533;&#65533;GXP&#65533;/&#65533;&#65533;p\wl&#65533;&#65533;&#65533;&#65533;&#65533;y~&#944;&#65533;*j&#65533;&&#65533;&#65533;-&#65533;&#65533;.j&#65533;&#65533;&#65533; E&#65533;TA`&#65533;&#65533;RB&#65533;&#65533;G&#65533;|Ax)&#65533;&#65533;&#65533;9G0&#65533;&#65533;1&#65533;&#65533;&#65533;&#65533;1&#65533;&#65533;&#65533;L.:K&#65533;; &#65533;&#65533;&#65533;&#65533;&#65533;&#65533;f_&#65533;A,~2&#65533;&#65533;4m&#65533;&#65533;u\j&#65533;K&#65533;(&#65533;&#65533;&#65533;_&#65533;LMP&#65533;&#65533;&#65533;&#65533;&#65533;&#65533;&#65533;N&#65533;}&#65533;=&#65533;D&#65533;m&#65533;*&#65533;&#65533;&#65533;A&#65533;l&#65533;tGL`&#65533;&#65533;&#65533;iI&#65533;&#564;&#65533;%&#65533;.tB~z&#65533;&#65533;"&#65533;&#65533;&#65533;&#65533;&#65533;v&#65533;&#65533;;&#65533;Q&#65533;&#65533;&#65533;&#65533;~Dy&#65533;&#65533;&#1607;&#65533;dP&#65533;IhNa H&#65533;&#65533;Y&#65533;&#65533;Ah
&#65533;&#65533;&#65533;&#65533;&#34120;&#65533;&#65533;yH&#65533;L&#65533;T&#65533;&#65533;pR&#65533;&#65533;H&#65533;x&#65533;&#1640;&#65533;&#65533;&#35445;&#65533;yB't&#65533;&#65533;Z1&#65533;&#65533;/&#65533;&#65533;&#1068;&#65533;H]&#65533;	T&#65533;t&#65533;&#65533;&#65533;,0&#65533;&#140;&#65533;n&#65533;&#1800;&#65533;&#65533;,&#65533;	&#449;&#65533;rB&#65533;#&#65533;&#65533;y&#65533;'&#35858;&#65533;&#65533;&#65533;&#65533;!&#65533;B&#65533;&#65533;B,l&#910;n&#65533;_F&&#669;Vz&#65533;&#65533;D&#194;&#65533;KX&#65533;&#65533;A)h&#65533;5&#65533;&#65533;!&#65533;G&#65533;p&#65533;&#65533;&#65533;&#65533;&#65093;;&#65533;C(pp&#65533;&(&#353;n&#65533;J(K&#65533;&#65533;;A&#65533;+<&#65533;N&#65533;&#27048;&#65533;&#65533;&#65533;r`&#65533;3z&#65533;H&#65533;&#65533;%&#65533;r&#64446;&#65533;v&#65533;M&#65533;&#742;&#65533;&#65533;.@&#65533;[&#65533;&#65533;r&#65533;i|&#65533;&#65533;&#65533;J&#65533;&#65533;K&#65533;}&#65533;&#65533;ob /&#65533;#&#65533;F&#65533;p&#65533;&#65533;&#65533;&#65533;#(&#65533;&#65533;&#65533;G&#65533;&#65533;/P&#65533;U\&#65533;Q\&#65533;^&#65533;&#65533;&#65533;&#65533;&#65533;C &#65533;&#65533;/&#65533;&#65533;&#65533;B<
&#65533;&#65533;L&#65533;a&#65533; Y&#65533;&#65533;XR&#65533;&#65533;&#65533;/0aAe&#65533;D&#65533;&#65533;&#65533;&#65533;k&#65533;&#65533;&#65533;
SL&#65533;&#65533;0&#65533;&#65533;Q&#65533;&#65533;&#65533;&#65533;&#65533;&#65533;e0&#65533;&#65533;N0,&#65533;M1 &#65533;+&#1281;&#65533;&#65533;Fd&#65533;J&#1578;]&#65533;&#65533;M&#65533;&#65533;l&#65533;&#65533;e2#1&#65533;+T&#65533;,l&#65533;&#1866;&#65533;&#65533;&#65533;Y4'$&#65533;E&#65533;&#65533;&#65533; &#65533;&#65533;@&#65533;&#65533;&#65533;l&#65533;&#65533;S0&#65533;&#65533;pB&#65533;&#65533;H&#65533;ZOxq	o&#65533;&#65533;&#65533;Z&#65533;&#65533;&#65533;3&#65533;6&#65533;
6@&#65533;!l&#65533;*&#65533;%&#65533;&#65533;t&#65533;&#65533;5&#65533;&#65533;&#65533;G &#65533;u&#65533;.hiG}(]&#65533;&#65533;&#65533;}rd&#65533;&#65533;#6T}(1&#65533;&#65533;&#65533;&#65533;0{n&#65533;&#65533;b@&#65533;+&#65533;&#65533;&#65533;&#65533;
&#65533;&&#65533;Y &#65533;&#65533;] ?)(&#65533;m&#65533;&#65533;&#65533;&#65533;&#65533;|&#65533;&#65533;&#65533;&#65533;&#65533;{&#65533;A&#65533;>&#65533;&#65533;&#65533;F&#65533;&#65533;&#65533;&#65533;&#65533;Y$#TD5&#65533;&#397;&#65533;f&#65533;gTG&#65533;&#65533;w%D&#65533;&#65533;X&#65533;R.j} &#65533;D G&#65533;&#65533;&#65533;&U4&#65533;&#65533;Y&#65533;&#65533;&#65533;&#65533;&#256;&#65533;4&#65533;YA&#65533;&#65533;L&#65533;]d&#65533;W&#65533;
R&#65533;`&#65533;&#65533;%&#65533;00&#65533;&#65533;&#65533;D!&#65533;Y&#65533;,cp&#65533;&#65533;h1t01&#65533;&#65533;+&#65533;Mp&#65533;&#1156;&#65533;&#65533;&#1646;y<&#65533;z&#65533;_c&#65533;A>&#65533;&#65533;Y&#65533;(&#41116;|&#65533;&#65533;Bt&#65533;&#65533;&#65533;t`&#65533;B&#65533;l&#65533;K&#65533;&#65533;&#65533;l&#65533;&#65533;&#65533;&#65533;&#65533;0&#65533;&#65533;8&#65533;^Q&#65533;,8&#65533;&#65533;0&#257;Z&#65533;K&#65533;&#65533;j&#65533;&#65533;&#65533;-&#65533;&#65533;KTA`&#65533;4(.&#65533;&#65533;=&#65533;4"x|N&#65533;&#65533;&#65533;&#65533;&#65533;&#65533;&#65533;.&#65533;#hD&#65533;&#65533;|A+&#65533;C;L&#65533;; &#65533;F&&#65533;9&#65533;x/&#65533;/&#65533;xt&#65533;a|&#65533;&#62292;*x&#65533;4J&#65533;&#65533;&#773;YO&#65533;&#65533;.&#65533;0&#513;&#65533;d"r
v&#65533;&#65533;r&#65533;&#65533;&#65533;&#65533;*&#65533;&#65533;"&#65533;&#65533;&#65533;5&#65533;f&#65533;&#65533;2&#7005;}&#65533;&#65533;(&#65533;&#65533;9&#65533;l&#65533;K&#65533;&#65533;Yd&#65533;)&#65533;&#344;CwB(&#65533;.&#65533;&#65533;&#65533;hL&#65533;&#65533;&#65533;$&#65533;&#21772;&#65533;_&#65533;["Gp,&#65533;l?}&#65533;&#65533;7 ]&#1792;O\ S&#65533;&#65533;A&#65533;&#65533;Bz"&#65533;&#414;&#65533;U&#65533; &#65533;&#291;&#65533;H&#65533;5&#65533;S&#65533;&#65533;E&#65533;&#65533;&#65533;|&#65533;&#65533;&#65533;<&#1267;&#65533;&#65533;>;&#1699;&#65533;&#65533;|&#65533;K&#65533;&#65533;&#65533;D%&#65533;&#65533;4&#65533;3&#65533;ibA&#65533;,d`&#65533; &#65533;@&#65533;B0&#65533;[F&#65533;&#65533;\&#65533;&#65533;&#65533;uZ&#1796;&#65533;&#65533;&#887;&#65533;&#1106;&#65533;A&#65533;&#65533;&#156;&#65533;nGfZu&#65533;O2&#65533;&#65533;&#65533;&#65533;&#65533;G&#65533;&#65533;&#65533;'&#65533;&#65533;VNI`	P|%&#65533;&#65533;>&#65533;&#65533;E&#65533;B$&#65533;9&#65533;R&#65533;%a&#65533;&#65533;&#65533;G&#65533;_&#65533;V&#65533;:0.x&#65533;|&#65533;/e&#65533;hB&#65533;&#65533;&#65533;\p&#65533;&#65533;&#65533;E$u&#65533;n&#65533;&#65533;k _&#65533;9l&#65533;&#65533;M&#65533;&#65533;Fq&#65533;&#65533;it.T6&#65533;L"&#65533;&#65533;]&#65533;&#65533;J&#1281;,&#65533;&#65533;&#65533;&#65533;&&#65533; `&#65533;_{&#1116;&#65533;&#65533;&#65533;/&#65533;&#65533;[&#65533;FF&#65533;&#65533;&#65533;&#65533;9&#65533;&#1873;W&#65533;B)GL&#1330;&#65533;&#65533;.&#65533;&#65533;K,l&#139;%&#65533;&#483945;3?n&#65533;&#65533;&#65533;&#65533;Q&#65533;&#65533;&#65533;&#65533;Ak&#65533;&#65533;&#65533;v1&#65533;&#65533;&#65533;&#65533;&#65533;GS(&#65533;Rr.&#65533;$P`&#65533;V0&#65533;0&#65533;h3&#65533;&#439;.&#65533;&#65533;&#65533;&#65533;[q&#65533;Dz&#65533;(&#65533;YF&#65533;y&#65533;Uw'&#65533;U&#65533;74A8&#65533;&$&#65533;&#65533;^&#65533;&#65533;B&#65533;*3&#65533;&#65533;~&#65533;G_&#65533;R&#65533;Q0&#65533;B&#65533;&#65533;,&#65533;DS&#65533;v&#65533;\N&#65533;&#65533;,&#65533;1&#65533;&#65533;t,&#65533;:hcs&#65533;.&#65533;&#65533;&#65533;|0D&#65533;&#769;&#65533;$C/&#65533;|&#65533;:h5s[&#65533;&#65533;oWLl&#65533;&#65533;e2<6&#65533;&#65533;&#65533;O"&#65533;(+&#65533;&#65533;&#65533;0@&#65533;&#65533;&#65533;&#1392;ar&#65533;x&#65533;%&#65533;(\&#65533;&#65533;q&#65533;K&#65533;,Vo&#65533;&#65533;&#65533;&#65533;PJ(^&#65533;p&#65533;B&#65533;S0a&#65533;&#65533;8l&#65533;,V&#65533;4&#65533;#&#65533;X;e&#452;&#65533;&#65533;&#721492;/O&#65533;4&#65533;&#65533;N+r&#65533;&#65533;%#&#425;K(]&#65533;u	&#65533;iGW&#65533;&#65533;-[&#65533;&#65533;=&#65533;r&#7301;K)X&#65533;&#65533;&#65533;&#65533;n&#65533;;v[c&#65533;&#65533;&#65533;%N]0Q&#65533;>&#1816;&&#65533;_&#65533;l*S&&#65533;S&#65533;/_&#65533;&#65533;GNc9n&#65533;iU&#65533;&#65533;&#65533;&#65533;&#65533;45L&#198;Q&#65533;_&#65533;l&#65533;&#65533;)M*^&#65533;&#65533;&#65533;&#65533;
&#65533;7&#65533;&#65533;J	&#1649;#&#65533; &#65533;$&#65533;&#437;&#65533;&#65533;
`X&#65533;&#65533;&#65533;&#65533;&#448;&#65533;&#65533;&#65533;!&#65533;&#65533;&#65533;Cz&#65533;&#65533;i&#65533;xz&#65533;]&#65533;&9^&#65533;4&#65533;d&#400;&#65533;&#1115;/?&#65533;&#592;'1cR&#65533;&#65533;)&#65533;`&#65533;`&#834;&#65533;*&#65533;&#65533;&#65533;W&#65533;<&#65533;d&#65533;M&#65533;x&#241;M:IPO`&#65533;/b&#65533;1&#65533;b&#65533;aE&#65533;k&#65533;&#65533;&#65533;&#65533;X&#65533;&#65533;'&#65533;XD.&#65533;
*&#65533;&#65533;:"&#65533;.Z&#65533;&#206;8&#65533; h&#65533;Y^&#65533;&#65533;&#65533;&#65533;^&#65533;N&#65533;8<&#65533;_\&#65533;&#65533;66&#65533;%c`&#1100;
;|m_8&#65533;&#65533;/&#65533; %*
q5;`&#65533;&#65533;9&#65533;pE&#65533;P&#65533;p&#651;M&#65533;9F48&#65533;p&#65533;&#65533;/N&#65533;b&#65533;&&#65533;&#65533;&#65533;&#65533;&#65533;<&#65533;&#65533;kbJ&#65533;&#65533;G&#65533;l&#65533;A$!]&#65533;i&#65533;&#65533;&#65533;@Sc&#65533;&#65533;GO&#65533;xB,*&#65533;&#65533;&#65533;9^&#65533;e&#65533;MF&#65533;+&#65533;/>&#65533;&#65533;7X1&#65533;2b6&#65533;&#65533;#&#65533;Vj&#65533;
,Z&#65533;4&#65533;&#65533;4q&#65533;%&#65533;&#65533;&#65533;B*,&#65533; &#65533;&#65533;u&#65533;LCW&#65533;>&#65533;&#65533;(&#65533;-:j+&#65533;&#65533;&#65533;&#65533;)&#65533;&#65533;N&#65533;#&#65533;#H&#65533;r&#65533;enRE#&#65533;&#65533;&#65533;&#65533;&#65533;4&#65533;&#65533;m&#65533;&#65533;J&#45852;&#65533;&#65533;AFUb(5S&#65533;&#65533;&#65533;&#65533;2w&#65533;UE &#65533;8;&#65533;/&#708;&#65533;E7C5(&#65533;UL#&#65533;V&#65533;,j&#65533;&#65533;&#65533;&#65533;7&#65533; @&#65533;S&#65533;&#65533;H^&#65533;&#65533;c&#57557;C&#65533;&#65533;:&#65533;`fQ&#65533;&#65533;7>B&#65533;&#65533;&#65533;[&#65533;&#65533;&#65533;&#65533;&#65533;3&#65533;4<Q&#65533;&#65533;`h&#65533;o;&#65533;&#65533;c%&#65533;N&#65533;0p&#65533;9&#65533;&#65533;H&#65533;&#65533;%&#65533;9&#65533;&#65533;0&#65533;&#65533;&#65533;J,&#65533;:&#65533;&#65533;&#65533;&#65533;Z1&#65533;&#65533;X&#65533;&#65533;;(&#65533;&#65533;d&#65533;W&#1456;m M&#65533;-&#65533;W&#65533;1&#65533;V&#65533;&#65533;w]&|&#65533;4&#65533;8!&#65533;'&#65533;&#65533;M&#65533;4&#65533;&#65533;x&#65533;4(&#65533;J&#65533;b~&#65533;$W[&#65533;&#65533;`&#65533;iK&#65533;Y&#65533;=&#1132;4&#65533;&#65533;*&&#801;&#65533;&#65533;&#65533;&#65533;s&#65533;;&#65533; T&#65533;l&#65533;1&#65533;&#65533;4&#65533;&#65533;&#65533;&#65533;N&#65533;&#65533;bx&#65533;aGR&#65533;&#65533;&#65533;D&#65533;&#65533;&#65533;N&#65533;&#65533;I,&#65533;0&#65533;&#65533;s-v&#65533;&#65533;&#65533;&#65533;5/b/&#65533;&#65533;"&#65533;&#65533;40O&#65533;&#65533;&#65533;&#65533;"Y^&#65533;CW(&#65533;`&#65533;^&#65533;&#65533;&#65533;u,&#65533;&#65533;W\n'&#65533;&#65533;&#65533;a&#65533;?n&#65533;&#65533;ZY&#65533;0<&#65533;!/,&`@&#65533;&#65533;0&#65533;E&#65533;&#65533;&#65533;
a&#1168;*&#65533;&#65533;1u&#65533;&#65533;$C&#65533;&#65533;&#65533;&#65533;PCi8&#65533;&#65533; ,a&#65533;x&#65533;]@&#65533;&#1272;CQ&#65533;&#65533;l>2&#65533;&#65533;&#65533;E&#65533;y&#65533;}&#65533;&#65533;&#65533;0&#65533;d(&#65533;&#65533;&#65533;2%&#65533;L3&#65533;&#65533;&#65533;F&#26634;&#65533;#4Z&#307;3&#65533;&#65533;&#65533;gzr&#65533;&#65533;&#65533;"&#65533;&#65533;,&#65533;&#65533;E&#65533;^&#65533;&#65533;&#65533;&#65533;;z&#65533;&#65533;3&#65533;&#65533;&#65533;BJ&#65533;2&#65533;1/&#65533;$7&#1585;&#65533;Y&#65533;p6jEeE&#65533;1QmV&#246;&#65533;&#65533;aq&#65533;H&#65533;&#65533;&#65533;
0x*&#65533;k&#65533;8]&#65533;!&#65533;&#65533;.8&#65533;
0&#65533;&LR&#65533;1\&#65533;&#65533;D&#65533;n&#65533;xi0'*&#65533;&#65533;Gj&#65533;&#65533;C&#65533;.x&#65533;7&#65533;'&#65533;&#1170;&#1716;V-&#65533;&#65533;&#65533;\&#65533;<&#65533;&#65533;&#65533;&#65533;&#65533;&#65533;a&#65533;.&#65533;&#65533;&#65533;F&#65533; &#65533;v&#65533;&#65533;&#65533;PF2:&#65533;&#65533;m\8M(&#65533;&#65533;&#65533;d&#65533;v`&#65533;&#203;&#65533;&#65533;(&#65533;&#65533;&#65533;&#65533;2T1&#65533;`&#65533;jV&#65533;&#65533;&#65533;9&#65533;*&#65533;&#65533;cR`&#65533;&#65533;{&#65533;&#65533;&#65533;&#65533;&#65533;,C&#65533;#W&#65533;V&#65533;E0&#65533;&#65533;&#65533;PYQ*&#1893;,XXD/&#1441;&#65533;&#65533;C&#1274;&#65533;`&#65533;)&#65533;Cm&#65533;D/&#65533;&#65533;z&#65533;B{Q	&#65533;t&#65533;4&#65533;AX+a*G&#65533;P&#65533;0&#65533;&#65533;OK&#65533;&#65533;&#65533;&#65533;TJ&#65533;&#65533;!n>g&#65533;Uju&#65533;hP&#65533;&#65533;&#65533;&#65533;d&#65533;&#65533;&#65533;&X&#65533;&#65533;&#65533;&#65533;(2&#65533;!pN&#65533;XJ&#65533;C\&#65533;&#65533;'6i'&#65533;h:Z&#65533;2&#65533;&#65533;&#65533;aAG&#65533;_&#65533;	&#65533;lG;&#65533;`&#65533;&#65533;&#65533;1O&#65533;"&#65533;&#65533;&#65533;&#65533;/~&#65533;%?*E&#65533;&#65533;&#65533;&#65533;
7&#65533;&#65533;s&#65533;&#839;r"&#65533;&#65533;&F&#65533;&#65533;&#65533; &#65533;&#65533;SI&#65533;Z	&#65533;&#65533;&#65533;4ph&#65533;n&#65533;!&#65533;7&#65533;fv`*<&#65533;&#1441;J&#1376;&#65533;&#65533;$&#65533;d&#65533;O&#65533;H&#65533;&#65533;&#65533;{&#65533;0&#65533;vC&#65533; &#65533;2`&#65533;&#65533;&#65533;N&#65533;)}&#65533;\&#1502;g&#65533;	
&#65533;&#65533;&6&#65533;&#65533;&#65533;n
&#65533;XT&#65533;<PI&#65533;v&#65533;&#65533;Q&#65533;-!bSE&#61991;&#65533;&#65533;`&3&#65533;&#65533;q@M(&#65533;&#65533;&#65533;&#65533;!&#65533;&#65533;&#65533;&#65533;V&#65533;W 0	&#65533;B&#65533;4eq&#65533;6&#65533;j&#65533;&#65533;&#65533;&#65533;I-U"&#65533;&#553;2&#65533;&#65533;	&#65533;$&#290;&#65533;B&#65533;C,&#1349;&#65533;r&#65533;&#65533;HI&#65533;6&#1256;*&#65533;&#65533;LC&#65533;p
&#65533;&#65533;2&#65533;&#65533;f6&#65533;&#65533;$&#65533;&#65533;Em&#65533;0&#65533;S5T&#65533;&#65533;&&#65533;&#65533;&#65533;U#ku&#65533;)&#1101;!&#65533;&#65533;&#65533;9&#65533;Bk&#65533;&#65533;2&#65533;AV&#65533;&#65533;h]&#65533;Z&#65533;S&#65533;<&#65533;e&#65533;k,&#65533;&#65533;*b&#770;&#65533;M&#65533;BtF&#65533;&#65533; m&#65533;&#65533;
&#65533;0&#65533;M?w]&#65533;&#65533;&#65533;&#65533; UM;&#65533;&#65533;N&#65533;&#65533;&#65533;&#65533;8jmB&#65533;&#65533;'LC&#65533;&#65533;&#65533;W&#65533;&#65533;&#65533;#&#65533;7Z&#65533;E&#65533;A&#65533;&#65533;mnl&#65533;&#65533;a&#65533;&#65533;&#65533;&#65533;+vK&#65533;&#65533;&#65533;&#65533;&#65533;&#65533;&#65533;&#65533;6&#462;&#65533;J7p&#65533;Ep]
&#65533;&#65533;Is&#65533;&#65533;S&#65533;&#65533;_&#65533;&#65533;&#65533;P,&#65533;1&#65533;&#65533;&#65533;pP&#65533;*x&#65533;&#65533;G&#65533;j<h&#65533;&#65533;&#65533;&#65533;&#65533;^z&#65533;w&#65533;<&#65533;KMc&#65533;&#65533;&#65533;/&#65533;O@a1i&#65533;D&#65533;@&#65533;v&#65533;&#65533;&#65533;]Qq&#65533;7&#65533;"&#65533;7&#65533;&#65533;S&#65533;R'&#65533;&#65533;&#65533;&#46100;04&#65533;&#65533;&#65533;U&#65533;!&#65533;&#220;>1&#65533;"R&#65533;g9&#65533;&#65533;&#65533;
_:&#65533;;LDq.&#65533;&#65533;9/&#65533;&#65533;&#65533;&#65533;0&#65533;6X0&#65533;4&#65533;&#65533;&#65533;&#65533;o&#65533;l&#65533;aC&#65533;*&#65533;&#65533;0f&#65533;iS&#65533;&#65533;$R&#65533;&#65533;&#65533;&&#65533;z&#65533;jCT&#65533;&#65533;*&#65533;&#65533;&#65533;&#65533;X0&#65533;h&#65533;/&#65533;&#65533;8/&#236;!Y?&#65533;&#274;&#65533;uhE_6&#65533;&#65533;&#65533;&#65533;x&#65533;&#65533;&#65533;+&#65533;&#65533;gt&#65533;&#65533;&#65533;&#65533;.&#65533;a&#65533;&#65533;}&#65533;&#65533;&#65533;y&#65533;j&#65533;pZ&#65533;&#65533;&#1253;&#65533;&#1963;3&#65533;,&#65533;'&#65533;1&#65533;&&#65533;&#65533;6&#65533;EC&#65533;&#65533;&#65533;&#65533;&#679;&#65533;&#65533;Z'&#65533;uA&#65533;&#65533;&#65533;&#65533;u(Q&#65533;&#65533;&#65533;,&#65533; &n&#65533;&#65533;&#65533;$&#65533;&#65533;]x&#65533;&#65533;\&#65533;&#65533;nG}&#65533;4&#65533;&#240;L\^q]`IY=:F&#65533;=&#65533;hg&#65533;	&#65533;&#65533;&#65533;!&#65533;1&#65533;&#65533;AMcP	VV&#65533;&#65533;O&#65533;&#65533;&#1440;!4&#65533;TZ&#248;:&#65533; s	(&#65533; &#65533;`&#65533;r&#65533;b!
&#65533; :&#65533;|&#65533;
a&#65533;)&#65533;&#65533;i&#65533;WJK&#65533;&#790;&#65533;&#65533;#V&#65533;FL&#65533;&#65533;J&#65533;x&#65533;od&#65533;,\&#65533;!2er&#65533;4&#65533;@v6"&#65533;p&#65533;4N&#65533;4,&#65533;\&#65533;&#65533;&#65533;&&#65533;&#65533;4&#65533;&#65533;@H&#65533;&#65533;0 P&#65533; H0&#65533;&#65533;&#65533;.&#65533;@&#65533;&#65533;6B&#65533;&#65533;&#618;.;^hqT@&#65533;&#65533;2h&#65533;:&#65533;&#65533;,&#65533;&#65533;&#65533;e&#65533;He&#65533;c&#65533;&#65533;&#65533;@f?X!Ob'e&#65533;`&#65533;=0';,&#65533;h&#65533;34&#65533;j&#65533;=&&#65533;d&#65533;~(&#65533;?&#65533;h:&#757;&#65533;&#65533;&#65533;&#65533;&#65533;&#65533;8!jR-
V+*L1&#65533;NQ
$&#65533;&#65533;<l$M&#65533;&#65533;&#65533;!@6&#65533;*&#65533;YA&#65533;nF&#65533;F&#65533;ap2&#65533;@d!&#65533;p(7&#65533;&#65533;&#65533;nF5H&#65533;n&#65533;&#65533;X&#65533;#&#65533;&#65533;\&#65533;&#65533;>&#65533;&#65533;&#65533;7!&#65533;&#65533;BRh&#65533;&#65533;&#65533;%&#1067;-!!&#65533;&#65533;i>G&#65533;&#65533;&#65533;a&#65533;)p)X*&#65533;J&#65533;&#65533;&#1940;!&#65533; D&#65533;b&#65533;B&#65533;h+4!5 &#65533;&#65533;6
&#65533;&#65533;&#65533;&#65533;&#65533;y&#65533;v&#65533;&&#65533;(K&#65533;&#65533;&#65533;&#1760;&#65533;,F&#65533;D2*&#65533;mB&#65533;pl|%uJd6&#65533;:&#65533;&#65533;!aTa&#65533;&#65533;&#65533;(&#65533;';*hq@	&#65533;&#65533;[&#65533;&#65533;&#39436;/&#65533;&#65533;&#65533;fc0&#65533;&#65533;&#65533;nE&#65533;&#65533;&#65533;n&#65533;l&#65533;7&#1920;?;|q@6a*&#65533;^c&#65533;ch4&#65533;l&#59186;&#65533;:&#65533;ne&#65533;H&#65533;&#65533;&#63395;&#65533;&#65533;kg&#65533;-b&#65533;#v&#65533;`vb&&#65533;m&#65533;:&#65533;	&#65533;`&#31371;&#65533;&#65533;4!1!q>8@&#65533;Ot<o2&#65533;dd&#65533;i&#65533;sBmF&#65533;&#65533;zJQ&#65533;b~&#65533;!&#65533;0"X&#65533;aP&#65533;w&#26875;&#65533;&#65533;	R&#65533;5&#65533;r&#65533;&#65533;|dp&#65533;-B&#65533;Q^&#65533;&#65533;p&#65533;`
&#65533;&#65533;7\cAj&#65533;W&#65533;i&#65533;&#65533;^/&#65533;"&#65533;&#65533;&#65533;DC&#65533;	v&#65533; &#65533;&#65533;
&#65533;&#65533;6YVd&#65533;&#65533;V&#65533;@S&#65533;&#65533;&#65533;a&#65533;Q&#65533;,&#65533;&#65533;&D&#65533;5&#1184;z&#65533;&#65533;&#65533;%R&#65533;#&#65533;@&#65533;&#65533;A|z&#65533;b&#65533;Z&#65533;&#65533;&#65533;I3.R(&#65533;'<&#65533; &#65533;X&#65533;
HD`&#65533;j&#65533;
&#65533;&#65533;d&#65533;6b&#65533;&#65533;Q~A&#65533;&#65533;a&#65533;fc&#65533;Bs&#65533;&#65533;+&#65533;&#65533;~&#65533;"&#65533;&#65533;&#65533;a&#65533;&#65533;&#65533;;"&#65533;B&#65533;&#65533;!+&#65533;e^&#65533; 1&#65533;&#65533;CH&#65533;l&#65533;&#1152;dR&#65533;&#65533;2:5m@&#65533;N&#65533;16&#65533;&#65533;S&#65533;&#65533;;&#65533;+KC\&#65533;&#65533;&#65533;00&#65533;I-E@&#65533;0&#994;h&#65533;&#65533;Le&#65533;&#65533;ez"Fd&#65533;&#65533;&#65533;&#65533;&#65533;H&#65533;/c&#65533;^"V\"&#65533;&#65533;
n&#65533;hr&#65533;p&#65533;jd&#65533;<&#65533;Q 32K&#1238;&#65533;F&#65533;Fk&#65533;LMZ&#65533;$*5&#65533;Q&#65533;xM>L&#65533;SM
1=!Z&#65533;L~&#65533;&#65533;8T&#65533;&#653;<&#65533;;&#65533;&#65533;H&#65533;AX!\&#65533;UEO8yr_AHi&#65533;J&#65533;&#307;RC&#65533;&#65533;&#65533;&#65533;&#65533;&#65533;&#65533;6&#65533;d&#65533;&#65533;& &#65533;b&#65533;	&#65533;&#65533;:&#489;AC&#65533;B+p&#65533;&#65533;)&#65533;b=&#65533;&#65533;&#65533;&#65533;y*&#65533;
&#65533;&#65533;5&#65533;&#65533;&#65533;&#65533;f&#65533;!&#65533;%$~gF
&#65533;T&#65533;Z&#65533;ULe&#65533;&&#65533;&#65533;&#65533;!>,&#332;E$W(&#65533; n&#65533;}d#3&#65533;&#1953;t&#65533;%&#65533;&#65533;Y&#65533;-7&#65533;0&#65533;&#65533;&#65533;%DH&#65533;6^$&#65533;s&#65533;$&#65533;
!H&#65533;&#65533;&#322;&#65533;&#65533;F&#65533;&#1442;2&#65533;b5!&#65533; &#65533;&#65533;4&#65533; &#65533;&#65533;5&#65533;&#65533;&#65533;&#65533;8gB&#65533;&#65533;3=&#65533;@&#65533;e8&#65533;se%&#65533;&#65533;&#65533;&#65533;DM&#65533;egK&#65533;&#65533;&#65533;&#65533;&#65533;&#65533;,&#65533;%*!&#65533;&#65533;&#564;L&#65533;L&#65533;L&#65533;&#65533;&#65533;P:&#65533;@1b&#397;&#65533;&#65533;&#65533;&#65533;3X&#65533;N&#65533;$<f%v*V&#65533;&#65533;&#65533;&#65533;&#65533;&#65533;4oA&#65533;&#65533;@&#65533;h$?*m&#65533;&#65533;&#65533;nF&#65533;s8&#65533;&#65533;n&#65533;^l&#65533; '&#65533;R&#65533;v#z$M&#65533;'Z&#65533;S#&#65533;u&#1824;&#65533;F&#65533;A&#65533;&K&#65533;<p[&#65533;z&#65533;&#65533;&#65533;U&#65533;,f&#65533;&#65533;F&#65533;&#65533;!x&#65533;&#917;b	$&#65533;bE&#65533;AX&#65533;*&#65533;@"ER&#65533;I%&#65533;&#65533;&#65533;&#65533;<&#65533;&#65533;&#269;J@&#65533;&#65533;&#679;}&#65533; &#65533;&#65533;&#65533;&#65533;&#65533;aP&#65533;a&#65533;&#65533;R&#65533;&#1128;@Xt&#65533;&#65533;y&#65533; &#65533;&#65533;5&#65533;@>&#65533;&#65533;&#65533;@Y&#65533;&#65533;F&#65533;`La&#65533;&#65533;&#65533;&#65533;4&#65533;0&#65533;i&#65533;d&#65533;G&#65533;K>"&#65533;`&#65533;C&#65533;&#65533;'%&#65533;`&#65533;&#65533;V
p&#65533;7&#65533;&#65533;&#65533;)&#65533;(V&#65533;*VS&#65533;Tj&#65533;&#65533;T^|&#65533;.&#65533;&#65533; 1&#65533;]&#65533;&#65533;e0v&#65533;5V&#65533;1
&#65533;&#65533;&#65533;G&#65533;&#181;&&#65533;U&#65533;@oTHK&#65533;Xq&#65533;P+&#65533;P&#65533;&#65533;&#65533;&#65533;&#65533;5&#65533;%B&#65533;&#65533;+(&#65533;&#65533;f&#65533;\&&#65533;t&#65533;L@&#65533;&#65533;P&#65533;f&#65533;&#1018;&#1421;&#65533;&#65533;TgS
&#65533;2<X&#65533;&#65533;%&#65533;&#65533;:a&#65533;&#65533;&#65533;&#65533;&#65533;&#65533;T&#65533;&#65533;&#65533;KdAd&#65533;&#65533;&#65533;&#65533;C&#65533;&#65533;8&#65533;
9&#65533;&#65533;!&#65533;&#65533;&#65533;#;&#65533;&#65533;s&#65533;&#65533;&#65533;"R"&#65533;&#65533;5Ae0&#65533;(gof&#65533;^&#65533;&#65533;-<&#65533;w)'&#65533;&#65533;&#65533;&#65533;$u&#65533;^&#65533;*&#65533;&#65533;z&#65533;a&#65533;$&#661;&#65533;K&#65533; D&#65533;&#65533;&#65533;&#65533;&#65533;A&#65533;^&#65533;`&#65533;)&#65533;g$b&#65533;#&#65533;aH&#764;&#65533;&#65533;&#65533; &#65533;&#65533;&#65533;&#65533;&#65533;&#65533;&#1536;z&#65533;7/&#65533;
\!&#65533;H&#65533;&#65533;&#65533;@{c8&#65533;\&#65533;aZ&#65533;&#65533;&#65533;&#65533;&#65533; &#65533;&#40975;3&#65533;'&#65533;&#65533;,B&#6084;!))V
!?&#65533;z&#65533;B-0!&#65533;&#65533;&#65533;p&#65533;(&#65533;Dgo&#65533;X&#65533;N&#65533;'L^d&#785;&#65533;%&#65533;Ev&#65533;&#65533;&#65533;Hq&#65533;<&#65533;&#65533;4a&#65533;`&#65533;J&#1570;&#65533;c#&#65533;&#65533;J&#65533; \&#65533;6Av&#65533;&#65533;tu #+&#65533;&#65533;[6&#65533;&#65533;&#65533;&#65533;&#1216;\aX&#65533;'&#65533;&#823;&#65533;&#65533;&#65533;:&#65533;p&#65533;&#65533;&#65533;9&#65533;h&#65533;&#65533;,.&#65533;c&#65533;&#65533;h&#65533;&#65533;&#65533;&#65533;&#65533;&#1824;*&#240;&#65533;U&#65533;)D&#65533;&#65533;&#65533;&#65533;(&#65533;a&#65533;&#65533;jB&#1114;&#65533;&#65533;,&#65533;&#65533;yi &#65533;F&#65533;c&#1676;&#65533;&#65533;X&#65533;s1&#65533;Hc&#65533;Q&#65533;&#65533;M&#65533;"&#65533;&#65533;&#65533;&#65533;B&#65533;&#65533;&#65533;&#65533;&#65533;C}&#65533;&&#65533;B&#65533;NA&#65533;&#1409;X\&#65533;&#65533;&#65533;/&#65533;&#65533;\!@&#65533;,&#65533;&#1665;&#65533;&#65533;@&#65533;a&#65533;w&#65533;&#65533;&#65533;&#65533;)&#65533;&#65533;P&#65533;}&#65533;=Dg&#65533;&#65533;+&#65533;&#65533;&#65533; &#65533;L&#65533;&#65533;&#65533;G&#65533;u&#65533;&#65533;&#65533;&#65533;W&#65533;a&#65533;&#193;&#1543;z	6&#65533;6&#65533;&#65533;&#65533;X<$&#65533;(o&#65533;&#65533;A&#65533;&#65533;R&#65533;&#65533;&#65533; &#65533;T&#65533;*&#65533;,&#65533;JB
&#65533;J0&#65533;A&#65533;&#65533;&#65533;&#65533;.&#65533;,&#65533;u&#65533;.&#65533;L&#65533;9I&#65533;A&#65533;&#65533;y&#65533;&#65533;[Kb/$aD&#65533;tM&#65533;$&#65533;&#65533;*l,'&#65533;;&#65533;,&#24966;&#65533;&#65533;,&#482;&#65533;
d&#65533;l&#65533;_&#65533; #&#65533;&#65533;*&#65533;`&#65533;&#65533;&#46636;&#65533;&#65533;&#65533;l"&#65533;&#65533;B&#65533;&#65533;p&#65533;&@|0&#65533;L&#65533;Cv&#65533;L&#65533;d, M?&#65533;8&#65533;H&#65533;	Z&#65533;A&#65533;&#65533;S&#65533;&#65533;&#65533;lM&#65533;&#65533;v&#65533;&#1090;*&#65533;&#65533;%&#65533;&#65533;j&#65533;&#65533;i&#65533;?&#65533;&#65533;j&#65533;&#65533;&#65533;&#65533;h?D&#1009;e&#65533;&#65533;F&#65533;B-?&#65533;&#65533;&#65533;	R&#65533;r&#65533;&#65533;?&#65533;s/&#65533;&#65533;^i&#65533;&#65533;>Z1&#65533;g&#65533;&#65533;`&#65533;kg t&#65533;
{&#65533;&#65533;&
&#65533;B&#65533;&#65533;J&#65533;ZAb&#1408;&#65533;Sj.&#65533;@&#65533;G&#65533;&#65533;~&#65533;Z&#65533;&#65533;&#65533;k&#65533;&#65533;&#65533;}E&#65533;2&#65533;&#65533;Y&#802;&#65533;,&#65533;&#65533;&#65533;&#65533;o&#65533;&#65533;B&#65533;0&#65533;&#65533;&#65533;&#65533;&#65533;H&#65533;&#65533;K&#65533;&#65533;;p&#65533;&#65533; &#65533;&#65533;&#65533;&#65533;&#65533;@&#65533;&#65533;&#65533;R&#65533;&#65533;>&#65533;&#65533;&#65533;&#65533;A&#65533;&#65533;&#65533;D&#65533;U2&#65533;&#65533;&#65533;6&#65533;"^&#65533;&#65533;:"&#65533;pA&#65533;J	&#65533;d&#253;&#65533;b&#65533;
<&#65533;|B1B*&#65533;q&#65533;l&#65533;&#65533;&#65533;#&#65533;&#65533;&#65533;g&#65533;&#65533;&#65533;@&#65533;&#65533;~&#65533;&#65533;RKah*&#65533;[&#65533;&#65533;xC&#65533;&#65533;4~j<&#65533;&#65533;&#65533;&#782;V1&#65533;f&#65533;)A&#65533;)&#65533;&#65533;2&#65533;&#65533;;d&#65533;/&#65533;8+&#65533;&#65533;x&#65533;&#65533;&#65533;a&#65533;&#65533;&#65533;&#65533;&#65533;&#65533;&#391;z&#65533;#&#65533;JITY&#65533;&#65533;&#65533;L&#65533;u&#65533;9&#65533;b&#65533;&#65533;#h&#65533;&#65533;&#735;f*gX!&#65533;&#65533;&#65533;&#65533;$s&#65533;Q;&#65533;<2&#65533;hk&#266;&#65533;&#65533;p&#65533;# 'Hcp51&#65533;&#65533;&#65533;&#65533;&#65533;Sh&p&&#937;pW	b!&#65533;
&#65533;5&#65533;&#65533;&#65533;*&#65533;=&#65533;&#1441;N&#65533;5&#65533;D&#65533;X&#65533;^&#65533;LTW^y&#65533;&#65533;D&#65533;&#65533;Q&#65533;&#65533;&#65533; &#65533;&#65533;&#65533;n8&#65533;CV&#1654;&#65533;!>K&#65533;aA&#65533;#0E( &#65533;H&#65533;Y}&#65533;a&#65533;&#65533;a&#65533;&#65533;&#65533;&#65533;!&#65533;&#65533;)F&#65533;*$E(0! &#65533;(7&#65533;&#65533;&#65533;an&#65533;&#65533;NP
&#65533;&#65533;#&#65533;&#65533;1&#65533;
&#65533;" &#65533;&#65533;J&#65533;n&#65533;~8&#65533;M&#65533;B=BS6&#65533;0&#65533;n.&#65533;)VG&#65533;ZqZ8	E&#65533;}!&#65533;&#65533;&#65533;/&#65533;&#65533;`A.&#65533;[&#65533;&#65533;7~3!Gg&#65533;&#65533;&#65533;N`&#65533;&#65533;1&#65533;F&#65533;&#65533;7B&#65533;&#65533;&#65533;&#65533;&#514;&#65533;(q&#65533;;<a&#65533;&#65533;&#65533;C&#65533;&#65533;&#65533;&#65533;&#65533;&#65533;& B&#65533;&*&#65533;&#65533;&#65533;&#65533;PD&#65533;bx&#1091;2b&#65533;!R&#65533;&#65533;&#65533;&#659;&#65533;W&#65533;&#65533;;9&#65533;&#65533;8i&#65533;py&#1188;K)1&#65533;`i&#65533;	&#65533;9&#65533;^&#330;&#65533;j&#65533;,XDay&#65533;&#265;&#1244;7j6&#65533;&#65533;*j&#65533;WG&#65533;z&#65533;&#65533;.&#65533;&#65533;&#65533;K&#65533;L&#65533;&#65533;c&#258;&#65533;&#65533;'-&#65533;4l&#65533;&#65533;Y&#65533;&#65533;O&O&#65533;&#65533;$&#65533;&#65533;PT&#65533;&#513;&#65533;&#65533;W&#65533;4^&#65533;&#65533;:v&#65533;&#65533;4;&#65533;&#65533;b
&#65533;9&#65533;~&#65533;['&#65533;&#919;4`&#65533;2&#65533;&#65533;W&#65533;:&#65533;&#65533;&#65533;&#65533;&#728;&#65533;o&#65533;&#289;&#65533;iX2c&#65533;&#65533;&#772;93
&#65533;&#65533;&#65533;]rJ&#65533;e&#65533;1w&#65533;b&#65533;&#65533;%&#65533;&#65533;(&#829;H&#65533;&#65533;&#65533;/q&#65533;&#65533;&#65533;&#65533;%&#65533;C&#65533;&#65533;&#65533;&#65533;&#65533;o<v&#65533;tG&#65533;	&#65533;&#65533;&#65533;&#65533;l\&#65533;&#65533;o.&#1633;&#65533;i&#65533;&#65533;;v&#65533;&#65533;lN&#65533;Ffx&#65533;g&#65533;&#65533;&#65533;nRx]&#1409;&#65533;&#65533;Zl&#65533;0&#65533;&#65533;A&#65533;f&#65533;!]xa&#65533;/&#65533;(&#65533;&#65533;&#65533;&#65533;v2q&#65533;&#65533;1&#65533;&#65533;
&#65533;QD&#1115;O&#65533;&&#65533;L&#65533;(&#65533;&#65533;0&#65533;&#65533;&#65533;mk&#369;&#65533;n0&#65533;&#65533;f^&#65533;g&#65533;2&#65533;L	&#65533;;&#65533;s![j&#65533;&#65533;&#65533;&#65533;jP&#65533;L-&#65533;F&#65533;i&#65533;&#65533; cq &#65533;gi&#65533;Q](&#65533;&#1230;&#65533;/#&#65533;.&#65533;&#65533;N&#65533;&#65533;#&#65533;'o&#65533;1&#65533;+&#65533;#%q&#65533;&#65533;&#65533;&#65533;Z&#689;&#65533;&#65533;2&#272;	]jAEX`BC"&#65533;&#65533;Q&#65533;&#65533;$R,%&#1637;&#65533;J&#65533;u&#65533;&#65533;X&#65533;x#N\0&#65533;&#65533;'&#65533;&#65533;&#65533;P&#65533;ER&#65533;&#65533;Ny&#65533;
+=&#65533;&#65533;'&#65533;D&#65533;*&#65533;&#65533;9&#65533;,]C&#65533;&#65533;b&#65533;&#65533;,&#65533;&#65533;&#65533;&#402;)&#65533;&#1366;&#65533;ki"&#65533;0&#65533;,&#65533;&#65533;&#65533;'&#65533;&#65533;1&#65533;&#65533;&#1553;!&#65533;&#65533;'&#65533;&#65533;&#65533;IO&#65533;&#65533;Jul&#65533;&#65533;e&#65533;&#65533;&#65533;V&#65533;&#65533;&#65533;&#65533;K+&#65533;	&#65533;&#65533;&#65533;&#65533;Il&#65533;&#65533;+@&#65533;&#65533;&#65533;M&#65533;!Rp&#65533;ooS'2&#65533;(&#1230;1s&#65533;&#65533;So~&#65533;#i&#65533;&#65533;]&#65533;&#65533;P&#65533;&#65533;w&#65533;&#65533;&#65533;+k&#65533;W`f,&#65533;&#65533;&&#65533;&#65533;&#65533;&#65533;1&#65533;&#65533;q&#65533;G&#65533;'}&#65533;a&#65533;gT G&#65533;&#65533;l&#872;&#65533;m@R&#65533;&#65533;EF&#65533;&#65533;l&#65533;&#65533;a&#65533;&#1718;^(&#396;'&#65533;&#65533;5}&#65533;&#142;2&#65533; &#65533;&&#65533;x&#65533;s"/&#65533;#&#65533;^0&#65533;&#65533;:&#680;&#65533;oi&#65533;Fs&#65533;&#65533;e&#65533;5&#65533;Bg&#65533;UVy&#65533;&#65533;&#65533;&#65533;&#65533;o&#65533;KL&#65533;&#65533;&#65533;&#65533;&#65533;)u&#65533;`&#65533;&#65533;&#65533;s&#65533;B&#65533;:S*&#65533;&#65533;*&#65533;h&#65533;I+&#65533;t&#65533;&#65533;&#65533;&#65533;a&#65533;+?&#65533;&#65533;&#65533;2&#65533;C&#65533;&&#65533;&#65533;!G'+d$&#65533;x &#1125;X&#65533;}(*G^&#561;&#65533;&#65533;&#65533;e&#65533;&#65533;*&#65533;&#65533;LXlA&#65533;o&#65533;q&#65533;O&#65533;#mJ&#65533;RuemsH&#65533;&#65533;&#65533;+X&#65533;*&#65533;T	&#65533;P`1_&#65533;&#65533;
K;^&#65533;&#65533;&#65533;&#65533;Au&#65533;&#65533;&#160;&#65533;&#65533;&#65533;&#65533;`i&#65533;$^)&#709;&#65533;&#65533;
&#65533;q&#65533;-&#65533;0dq*&#65533;A]&#65533;&#65533;&#65533;&#65533;&#65533;W&#65533;&#65533;&#65533;\&#65533;&#65533;A&#65533;&#65533;-v &#65533;&#65533;&#1673;&#65533;&#65533;&#65533;A&#65533;&#65533;c&#65533;`&#65533;&#65533;fr&#65533;&#65533;&#65533;&#65533;&#219;Zd%;&#65533;&#65533;
&#65533;&#65533;QL&#65533;@91bF_&#65533;&#65533;&#65533;0DP&#65533;;>S&#65533;;|A$0hC&#65533;a;&#2123;7HGV^&#65533;&#65533;@&#65533;V&#65533;3rNsw]&#65533;&#65533;j&#65533;&#65533;PF&#65533;!I&#65533;y&#65533;;&#65533;9&#65533;1_&#65533;B)mF *&#65533;&#65533;L<&#65533;8&#65533;@&#65533;&#65533; &#65533;0&#917;&#65533;`X&#65533;p9rN&#1790;@&#65533;r&#65533;&#65533;y&#65533;&#65533;&&#65533;&#65533;&#65533;Av&#65533;a&#65533;&&#65533;4&#65533;Q&#65533;&#980;&#65533;&#65533;%&#65533;"&#65533;&#65533;&#65533;[&#1184;&#65533;&#65533;80E&#65533;l&#65533;&#65533;&#65533;L&#65533;&#65533;%aNq&#65533;&#65533;+&#65533;&#65533;;aIrxQ&#65533;&#65533;Y	Pg	&#65533;&#65533;&#65533;&#370;&#65533;	C&#65533;9&#65533;,&#65533;&#65533;a&#65533;"&#65533;&#65533;25&#65533;P&#65533;S!&#65533;f&#65533;&#65533;&#65533;&#65533;!)9&#65533;`W\&#65533;&#65533;&#65533;&#65533;&#65533;&#1666;&#65533;`&#65533;&#65533;Z&#65533;&#65533;.&#65533;2J'^&#65533;&#65533;9l")$&#65533;M&#65533;&#65533;4P&#65533;&#65533;&#65533;&#65533;&#65533;&#65533;&#65533;k&#65533;f&#65533;`&#65533;&&#65533;&#65533;&#65533;1)i=&#65533;&#65533;&#65533;&#65533;5Ot&#65533;&#65533;&#65533;&#65533;*&#65533; v&#65533;&#65533;r&#65533;&#65533;\<Q&#65533;M&#65533;&#65533;x&#65533;.t&#65533;
F&#65533;!I&#65533;H&#65533;:394&#65533;iI&#65533;,&#65533;&#65533;&#65533;&#65533;@s&#65533;&#65533;1&#65533;&#65533;&#65533;&&#65533;8]p,&#65533;1&#65533;J&#65533;U*+:&#65533;&#65533;@&#65533;'6&#65533;	zA:\,l&#65533;P1:&#65533;#&#65533;;&#65533;&#65533;&#65533;&#65533;SF'&#65533;&#65533;<!;&#65533;=&#65533;/&#65533;F&#65533;&#65533;`5GrK&#65533;&#65533;&#65533;J&#65533;&#65533;&#65533;#u &#65533;u&#65533;&#65533;&#65533;x.&#65533;DnJ&#65533;~&#65533;&#65533;:&#65533;&#65533;&#65533;&#65533;XPo`&#65533;.H&#65533;R&#65533;&#65533;&#65533;&#65533;&#1866;&#65533;@&#65533;q#&#65533;&#65533;&#65533;&#65533;e&#65533;,l!g&#65533;&#65533;&#65533;&#65533;&#65533;&#65533;lG&#65533;&#65533;&#65533;es&#65533;&#65533;S&#65533;&#65533;&#65533;&#65533;7@[J&#65533;&#65533;&#65533;q6u&#65533;;<&#65533;g<80&#65533;t&#65533;&#59303;
;&#65533;&#65533;`&#65533;&#65533;&#65533;z*b`D{&#1835;&#549;0&#65533;=Me&#65533;!&#65533;&#65533;&#1060;&#65533;(&#65533;&#65533;&#65533;p!H_qDV&#65533;&#65533;FO`N&#65533; &#65533;JO&#778;&#65533;^&#1673;&#65533;n&#65533;b2&#65533;D&#65533;&#65533;g&#65533;XT&#65533;&#65533;&#65533;&#65533;x8&#264;&#65533;&#65533;!&&#65533;&#65533;&#65533;&#65533;Ob&#65533;A&#65533;&#65533;&#65533;&#65533;d^&#65533;&#458;&#65533;&#65533;&#65533;&#65533;&#65533;&#1280;<VP&#65533;&#65533;&#65533;&#65533;&#65533;&#65533;7ka&#65533;(g&#65533;@Crp&#65533;8;&#65533;&#65533;]x,&#65533;1E0&#65533;&#65533;&#65533;&#65533;,d&#65533;&#65533;'&&#65533;&#65533;B-HQ&#65533;&#65533;`&#65533;m&#65533;>&#65533;&#65533;t&#65533;&#65533;&#65533;&#65533;&#65533;0W:P&#65533;&#65533;&#65533; &#65533;&#65533;&#65533;&#65533;&#65533;&#65533;&#65533;(&#65533;<|&#65533;[&#65533;h8O&#1037;,&#65533;!wc&#65533;T5&#65533;P&#65533;D&#65533;&#65533;&#65533;&#65533;&#65533;2b&#65533;41&#65533;&#65533;B&#392;&#65533;pC&#65533;9&#65533;m&#65533;&#65533;&#65533;m(]XkD&#65533;qd&#65533;R/&#65533;A}z&#65533;1&#65533;&#65533;/&#65533;&#65533;&#65533;&#65533;s0&#65533;[&#65533;&#65533;&#65533;S&#65533;	&#65533;SR/0&#65533;&#666;e&#65533;wI&#65533;&#65533;&#65533;&#65533;&#65533;&#729;.Qfp&#65533;ko&#65533;\C
r&#307;&#65533;&#65533;&#39559;&#65533;(
Ks&#65533;+zA&#65533;hY,*Cb&#65533;&#65533;&#65533;k&#65533;&#65533;&#65533;&#65533;C&#65533;&#65533;.&#65533;!]&#65533;&#65533; &#65533;&#65533;&#65533;&#65533;X5&#65533;&#65533;^&#65533;&#65533;7&#644;&3&#65533;"&#65533;zb*<&#65533;*ps&#65533;&#209;&#65533;&#65533;&#65533;+}II2&#65533;&#65533;&#65533;&#65533;&#65533;&#65533;")
&#65533;k&#65533;k&#65533; &#65533;;c&#65533;&#65533;[
&#65533;&#65533;&#65533;R&#65533;lYP{.&#65533;P&#65533;&&#65533;	^myL4&#65533;&#45088;&#65533;	&#65533;[&#65533;&#65533;&#65533;E9Jqn`a4g&#65533;&#65533;	c`&#65533;&#1201;&#65533;%z_&#65533;&#65533;PS&#65533;K&#65533;&#65533;*3&#65533;&#65533;6&#65533;&#65533;&#65533;"&#65533;&#65533;7&#65533;&#65533;f&#65533;&#65533;=^&#847;{&#65533;&#65533;&#65533;.&#65533;&#65533;&#65533;<;0&#65533;&#65533;O16_;H?2&#65533;&#527;<&#65533;&#65533;&#65533;4&#65533;&&#65533;6&#65533;&#65533;&#65533;&#65533;&#65533;#&#65533;&#34449;&#65533;&#65533;&#65533;D&#65533;:&#65533;&#65533;x&#352;x&#65533;\I&#65533;&#65533;S&#65533;0&#65533;&#65533;&#65533;&#4875;&#65533;Q&#65533;\0&#65533;`<o`z&#65533;T^&#65533;L&#65533;Ds&#65533;&#65533;!nb&#65533;&#65533;L&#65533;cw&#65533;P0&#65533;D%&#65533;&#65533;UB&#65533;c6&#65533;&#65533;&#65533;R:&#65533;'Nl&#65533;	d&#65533;w&#65533;&#65533;$Hr&k 	&#65533;&#65533;^*&#65533;(&#65533;&#65533;,t&#65533;^&#65533;&#65533;	l&#65533;&#65533; @E-&#432;2&#65533;&#65533;<&#1522;9&#65533;s&#65533;&#65533;=&#65533;=Cw=!pQ&#65533;&#65533;v&#65533;d&#65533;3&#65533;0P&#65533;B&#65533;&#65533;
v&#65533;SwE#&#65533;  d&#65533;&#65533;+x"/e:&#65533;d&#65533;SXOr,Of,&#65533;&#65533;S.&#65533;+C&#65533;SS&#65533;#&#65533;e&#65533;PO&#65533;`&#65533;`&#65533;zw*f&#65533;w4&#65533;.&#65533;&#65533;&#65533;&#65533;>&#65533;d1&#65533;An&#65533;d&#65533;&#65533;&#65533;gY&#65533;|&#65533;\89&#65533;&#65533;	2&&#65533;6z&#65533;&#65533;&#65533;&#65533;&#65533;82&#65533;%?&#65533;o 2U&#65533;n&#65533;!2&#65533;0Aj9&#65533;&#65533;"&#65533;&#65533;	Q&#65533;e0	&#65533;p&#65533;&#65533;&#65533;@&#65533;P&#65533;b&#65533;` k&#65533;&#65533;&#65533;&#65533;&#65533;&#65533;&#65533;0C&#65533; &#65533;&#65533;&#65533;&#65533;^R#}&#65533;D;r&#65533;1&#65533;O&#65533;pxn&#65533;&#65533;HR9&#65533;d
&#65533; &#65533;&#65533;&#65533;:m&#65533;#0&ra&#65533;&#65533;&#65533;"&#65533;&#65533; e~&#65533;s&#65533;!2&#65533;&#1073;_@&#65533;&#65533;&#65533;^&#65533;&#65533;T&#65533;&#65533;&#65533;M&#65533;`&#65533;#O&#65533;!&#65533;&#65533;Ai&&#65533;Cq&#708;<Fd:&#65533;0&#176;2&#65533;K&&#65533;&#65533;&#65533;&#65533;&#65533;&#65533;QL&#433;+@P&#65533;}&#65533;&#65533;
@&#65533;&#65533;&#65533;&#65533;&#883;&#65533;pA&#640;&#65533;&#1523;=&#65533;&#65533;s&#65533;CD&#65533;&#65533;l&#65533;78&#65533;&#65533;B&#65533;2A8&#65533;g2&#65533;&#65533;&#65533;&#724;ChgQ&#65533;>&#65533;#]&#65533;m&#65533;de&#65533;&#65533;@&#65533;8&#65533;"!&#65533;/B%&#65533;&#65533;02(&#65533;2B&#65533;8PNGT~&#65533;&#65533;&#65533;@A&#65533;0x"&#65533;,MR &#65533;&#65533;c&#65533;&#65533;@%j&#65533;1^1/&#65533;	&#65533;&#65533;/r&&#65533;&#65533;	&#65533;	&#65533;&&#65533;\&#65533;&#65533;"&#65533;&#65533;&#65533;!z&#65533;:&#65533;5&#65533;8&#65533;&#65533;g2&#65533;&#65533;&#65533;&#65533;xI&#65533;`&#65533;&#65533;&#65533;@&#65533;&#65533;`&#65533;0FY5nT`&#65533;&#65533;/W&#65533; &#65533;&#65533;&#65533;M&#65533;&#65533;&#1037;&#65533;&#65533;
&#65533; &#65533;U&#65533;F&#65533;&#65533;(&#416;/H&#65533;,&#65533;Dm`&#1200;&#65533;&#65533;&#65533;7nac?&#65533;U&#65533;&#65533;Q {&#65533;&#65533;)&#65533;&#65533;'&#624;w&#65533;&#65533;l&#65533;&#65533;&#65533;\`n&#65533;U]&#65533;&#65533; $6&#65533;L&#65533;&#65533;&#65533;1n&#1184;&#65533;R%gW54n&#65533;N&#65533;&#65533;M(&#65533;&#65533;&#65533;L&#65533;&#65533;#&#65533;(&#65533;&#65533;&#65533;u&#65533;;&#65533;4&#65533;Y-~r&#65533;&#65533;&#65533;&#65533;&#65533;<Y&#65533;&#65533;,S&#65533;G)1 *!&#65533;& ='&&#65533;b&#65533;B9g&#65533;,qY*]&#65533;W&#65533;&#65533;&#65533;1+72 &#200;$&#65533;v&#65533;;bUN''v&#65533;3&#65533;&#65533;&#65533;&#65533;&#65533;&#65533;7&#65533;&#65533;eF&#65533;
va&#65533;\s&#65533;bg&#65533;&#65533;AM&#65533;?&#65533;&#65533;B&#65533;2o&#65533;E&#65533;4&#65533;&#65533;ka1l&#65533;-\&#1558;`5&#65533;
	&#65533;&#65533;&#65533;zD&#65533;)&l&#65533;d&#65533;G &#65533;d&#65533;&#65533;
&#65533;7s@&#65533;$4b#2C&#65533;&&#65533;8&#65533;!k&#65533;	RrA&#65533;$^&#65533;&#65533;@&#65533;H&#1408;"' &#65533;% &#65533;-&#65533;@<&#65533;|&#65533;&#65533;
&#65533;EP&#65533;O &#65533;&#65533;t@&#65533;&#65533;^&#65533;%4"&#65533;&#65533;"&#65533;e^&#65533;&#65533;&#65533;&#65533;&#65533;&#65533;@|&#65533;$a&#65533;&#65533;6&#65533;!&#1268;WB$&#65533;&#65533;&#65533;&#65533;A&#65533;^&#65533;&#65533;!&#65533;H  &#65533; m&#65533;&#65533;&#65533;6&#65533;F&#65533;&#65533;&r&#65533;	&#65533;&#65533;H&#65533;&#65533;&#65533;&#65533;&#65533;&#65533;&#65533;9&#65533;D8o&#65533; i&#65533;&#1542;&#65533;&#65533;&#65533;&#65533;r 
&#65533;@M+&#65533;&#65533;&#65533;&#65533;$}&#65533;&#65533;(VrA+&#65533;2&#1476;a&#65533;&#65533;t&#65533;O&#65533;H-A&#65533;;/R&#65533;
&#65533;PF&#65533; ubQb!10&#65533;%C&#65533;&#65533;k7&#65533;T&#65533;&#65533;a)b#&#1786;Avv&#65533;v&#65533;rTLA=l&#65533;&#65533;I&#65533;	Y&#65533;-&#65533;bUv)-n
&#65533;=!\&#65533;v&#65533;&#65533;&#65533;&#65533;&#65533;$d&#65533;y&#65533;&#65533;r&#65533;l&#65533;&#65533;r&#65533;&#65533; &#65533;&#65533;1dgn&#65533;&#65533;&#65533;B&#65533;A&#65533;&#65533;&&#65533;g&#65533;I &#65533;!&#65533;&#65533; s &#65533;a&#65533;&#65533;!=&&#192;&#65533;dT&#65533;.&#65533;2g&#65533;&#65533;p$&#1152;&#65533; m&#65533;&#65533;
&#65533;&#65533;D&#65533;&#65533;&#65533;&#65533;&#65533; &#65533;&#65533;&#65533;&#65533;&#65533;&#65533;op4&#65533;D
&#65533;U&#65533;&#65533;&#65533;]4&#65533;`&#65533;|o&#133;^&#65533;!ZH&#65533;&#65533;~CI&#65533;59&#65533;*XP&#65533;&#1211;&#65533;&#302;8&#65533;&#65533;&#65533;7&#43167;3q&#65533;&#65533;3i&#65533;&#65533;&#65533;&#65533;p&#65533;8#C^&#65533;&#65533;F&#65533;;<~(i&#65533;:k&#65533;hawLnPa&#65533;&#65533;&#65533;`&#65533;&#65533;4o &#65533;&#65533;t&#65533;	H
 
t &#65533;&#65533;p58&#65533;T&#65533;&#65533;D&#65533;&#65533;'&#65533;&#65533;<&#65533;&#65533;_1&#65533;	rB-&#65533;p&#65533;&#65533;eN&#65533;.d8>&#65533;&#1203;&#65533;&#65533;>HHt&#65533;&#65533;bE,&#65533;&#756;n&#65533;/

&#65533;&#65533;"&#65533;&#65533;f+VU&#65533;&#65533;+]G=,&#65533;3S&#65533;&#65533;RY&#65533;>E&#65533;Sd&#65533;&#65533;&#65533;{&#65533;w&#65533;&#65533;"&&#65533;&#65533;%&#65533;&#65533;&#65533;p&#65533;i&#65533;.&#65533;cG$T&#65533;/&#65533;
H&#65533;x&#65533;&#65533;&#296;&#65533;1(&#65533;&#65533;&#65533;&#65533;&#65533;iv&#65533;62&#65533;&#65533;'aT&#65533;&#65533;r&#65533;&#65533;&#65533;&#65533;&#65533;&#65533;&#65533;&#65533;&#65533;0z&#65533;7
&#65533;d&#65533;&#65533;&#65533;&#65533;&#65533;&#65533; &#65533;&#65533;k&#65533;	&#65533;wL&#65533;0&#65533; &#65533; &#65533;&#65533;&#65533;M&#65533;&#65533;4k&#65533;{&#65533;$&#65533;p}&#65533;&#65533;5&#65533;&#65533; n&#65533;$A&#65533;d&#65533;T&#65533;&#65533;&#65533;&#65533;&#65533;^&#65533;1+#C&#65533;&#65533;W&#65533;0&#65533;&#65533;E"&#65533;!}&#65533;&#65533;&#65533;:b &#65533;&#65533;]&#65533;&#65533;o&#65533;&#65533;R#&#65533;e&#65533;&#65533;!PZO&#65533;4;i &#65533;6&#65533;&#65533;&#65533;
&#65533;v&#65533;&#65533;!&#65533;%&#65533;-3)'&#65533;&#65533;	&#65533;&#65533;	v`&#65533; &#65533;&#65533;&#65533;R&#65533;&#65533;&#65533;Si
&#65533;&#65533;;&#1094;_E9&#65533;&#65533;&#65533;%&#65533;#<&#65533;"&#65533;`Qi&#65533;&#65533;&#65533;M&#65533;&#65533;=&#65533;&#65533;Q&#65533;)&#65533;L&#65533;h&#65533;&#65533;bc}:eaq&#65533;&#65533;&#65533;&#65533;&#65533;
&#65533;df:&#65533;N&#65533;&#65533;R&#1170;*Mea[#1ds	T&#65533;&#65533;v+&#65533;&#65533;)&#65533;&#65533;&#65533;nkx
o&#65533;	h&#65533;
&#65533;P&#65533;&#65533;&#65533;&#65533;M&#65533;U&#65533;
&#65533;&#65533;&#65533;&#65533;/qV @&#65533;
&#65533;X&#65533;&#1180;&#65533;G&#65533;t&&#65533;&#65533;&#65533;&#65533;&#65533;y1AvC &#65533;;&#65533;&#65533;&#65533;q#&#65533;&#65533;&#65533;&#65533;1B&#65533;&#65533;_eAM&#65533; 
T &#65533;&#65533;@&#65533;&#65533;&#65533;
tP
&#1536;&#65533;&#65533;`&#65533; L&#65533;<3&#65533;K&#65533;&#65533;&#65533;
{Rpq&#65533;&#65533;&#65533;5&#65533;&#65533;&#65533;0u&#65533;&#65533;&#65533;K0&#65533;R&#65533;n&#65533;&#65533;C3&#65533;&#65533;&#65533;P&#65533;["&#65533;&#65533;8p|&#65533;~&#65533;&#65533;&#65533;]&#65533;#_
&#65533;&#65533;&#65533;&#65533;&#65533;7&#65533;&#65533;&#65533;&#65533;q-&#65533;&#65533;&#65533;)&#65533;&#65533;&#65533;&#65533;&#1558;&#65533;#ob&#65533;7;DhO&#65533;P&#65533;&#65533;&#65533;&#65533;&#65533;v&#65533;&#65533;v_&#65533;&#42532;&#65533;%&#1108;\2&#65533;&#65533;'&#65533;sMF&#1635;&#65533;SU(&#65533;&#65533;&#65533;^N,);&#65533;s!&#65533;
&#65533;b }&#65533;&#65533;|,,&#65533;Tlc>Ug&#65533;&#65533;Rz&#311;&#65533;&#65533;nJKF&#65533;&#65533;	T&#65533;&#434;v&#65533;&#65533;&#1260;P&#65533;&#65533;Qa,i&#678;,&#65533;w&#65533;=wK&#65533;Xg*U'1A&#1913;,B&#65533;+&#65533;&#65533;sx &#65533;&#65533;&#1668;C&#65533;&#65533;g,1:&#65533;i&#65533;,!;	&a&#191;9&#65533;&#65533;&#65533;&#65533;u&#65533;&#65533;B^&#65533;/!&#65533;E&#65533;5Q0MuU&#65533;0&#65533;&#65533;&#65533;	c8&#65533;&#65533;&#698;&#65533;@C&#65533;&#65533;4&#65533;
&#65533;&#65533;&#65533;w&#65533;&#65533;&#65533;&#65533;Q&#65533;;RNJ&#65533; &#65533;`Hi&#65533;FC:&#65533;&#65533;kS&#65533;Gd&#65533;&#65533;v&#65533;m&#65533;&#65533;
&#65533;1+&#65533;N&#65533;_&#65533;&#65533;&#65533;&#65533;JT&#65533;2&#65533;LR&#65533;&#65533;7&#65533;3&#65533;&#65533;[R` 2&#65533;&#65533;&#65533;W1&#174;&#65533;]&#65533;&#550;V`!&#65533;&#65533;&#65533;&#65533;D&#65533;&#65533;&#65533;N&#1860;>A1&#65533;`&#65533;&#65533;oC;&#756;Lu 	&#65533;&#65533;&#65533;Mat&#65533;&#65533;&#65533;&#65533;&#65533;+{&#65533;&#65533;&#65533;
&#65533;
&#65533;&#65533;(&#65533;s-&#65533;&#65533;o&#65533;&#65533;&#65533;(&#65533;&#65533;%A&#65533;#1 B&#65533;)E&#65533;`)G&#65533;P%&#65533;)F&#65533;&#65533;&#65533;d&#65533;&#65533;QBq*4A&#65533;&#65533;@&#65533;RVE&#65533;-&#65533;&#65533;R$&#65533;&#65533;
&#65533;e&#65533;&#65533;&#65533;D&#65533;,&#65533;@Of&#65533;&#65533;@&#65533;&#65533;R&#65533;R&#65533;&#65533;`&#65533;/n&#65533;w&#65533; &#65533;e&#65533;>?^=,mC&#65533;&#65533;&#65533;g&#1669;&#65533;&#65533;uBi&#65533;&#65533;&#65533;<@Cl&#65533;L&2J&#65533;&#65533;&#65533;&#65533;&#65533;&#65533;&t&#65533;&#65533;*i0&#65533;VP&#65533;!Q&#65533;&#65533;&#65533;V&#65533;&#65533;	&#65533;&#65533;(C&#65533;&#65533;&#65533;&#65533;
p&#65533;<\&#65533;&#65533;&#65533;&#65533;&#65533;w&#65533;X}8&#65533;&#65533;2T(&#65533;&#65533;&#65533;5F^&#65533;&#65533;q &#65533;TMBS&#65533;&#65533;&#65533;&#65533;&#65533;*&#65533;W&#65533;&#65533; &#65533;&#65533;&#65533;uU&#65533;&#65533;N&#65533;&#65533;&#65533;&#65533;m&#65533;&#65533;'W&#65533;&#65533;3\&#65533;&#65533;&#65533;q&#65533; :&#65533;>&#867;d(&#65533;*=K&#65533;&&#65533;&#65533;eB&#65533;&#65533;Ta&#1925;&#256;&#65533;&#65533;&#65533;&#65533;-&#65533;&#65533;t&#65533;&#65533;D&#65533;&#65533;9tM6&#65533;A_vw&#65533;nw&#65533;&#65533;&#65533;&#65533;;@e-+{&#65533;&#65533;&#408;O$&#65533;&#65533;P&#65533;&#65533;p)&#65533;b%&#65533;b|&#65533;&#65533;&#65533;&#65533;,y)&#65533;&#65533;RC&#65533;SCv.&#65533;NH&#392;I&8P&#65533; eD,.d	$@"&#65533;&#65533;&#65533;@&#65533;"&#65533;7&#660;&#65533;Sf&#65533;*M&#65533;`	v&#65533;!&#65533;a&#65533;b6&#65533;&#65533;9&#65533;^Q&#65533;&#65533;)&#65533;N&#65533;&#65533;&#65533;&#65533;&#65533;JO&#65533;`&#65533;&#65533;$&#30938;9&#65533;|&#65533;j'&#65533;&#65533;&#65533;&#65533;&#65533;&#65533;e&#65533;
&#65533;4`&#65533;l&#65533;4&#65533;&#65533;Q/B7&#65533;2&#65533;&#65533;&#65533;&#65533;4Q&#1264;"f&#65533;U&#65533;.G&#65533;DI3k1N^&#65533;@&#65533;E&#65533;*&#65533;&#65533;&#65533;K&&#65533;&#65533;&#65533;XTNj"o&#65533;IY&#65533;&#426;&#65533;['&#65533;N&#65533;R&#65533;&#65533;&#65533;&#65533;w&#1833;_&#65533;<Q&#65533;%&#65533;*tZ&#65533;	&#65533;&#1978;v&#65533;t&#65533;	&#65533;d&#65533;9&#65533;&#65533;36&#741;&#65533;8>&#65533;&#65533;&#65533;&#65533;&#65533;K&#65533;7s&#65533;D9&#709;&#65533;']&#65533;H&#65533;&#1669;&#65533;;v&#724;&#65533;:&#65533;&#65533;5k&#65533;(&#65533;&#65533;&#65533;&#65533;d&#512;m&#65533;&#1189;&#65533;&#65533;&#379;H&#65533;9&#65533;Wtd&#65533;^&#65533;&#65533;r&#65533;&#65533;Y&#65533;Hq&#65533;	EL&#1650;e&#65533;=&#65533;q&#65533;&&#65533;&#65533;7&#65533;&#65533;&#65533;q#'&#1327;&#65533;&#65533;&#65533;&#65533;&&#65533;~&#65533;&#65533;>7&#65533;K&#65533;&#65533;&#65533;&#65533;Z&#65533;ax&#65533;q&#65533;`<Q&#65533;6&#65533;P#(5&#65533;z&#65533;&#65533;]&#65533;yK&#65533;cb&#65533;&#65533;_&#65533;&#65533;&#65533;&#328;t!&#65533;*&#65533;r<&#65533;!U:&#65533;c`&#65533;&#65533;B&#65533; &#65533;,&#65533;`&#65533;%&#65533;&#65533;&#65533;%&#65533;&#65533;&#65533;@&#65533;`&#65533;&#65533;0&#9219;O8&#65533;&#65533;UTy&#65533;Y&#65533;&#407;&#65533;*&#65533;%&#65533;`tI3M6u)&#65533;M:&#65533;&#1235;;=y&#65533;W&#65533;&#65533;&#65533;OVZ&#65533;U8&#65533;&#65533;b&#65533;&#65533;MT	&#65533;&#65533;&#65533;q&#65533;&#65533;c&#65533;&#65533;&#65533;`&#65533;&#65533;&#65533;a`&#65533;&#65533;"]X&#65533;C&#65533;&#65533;&#65533;	&&#65533;&#65533;eKeK&#65533;Y|&#65533;&#65533;M>&#65533;-&#65533;Pm&#65533;%4&#65533;&#65533;&#65533;4&#65533;xE&#65533;WL&#65533;&#65533;$8&#65533;E&#65533;~zC&#65533;W&#65533;IF*&#65533;3&#65533;9fi
&#65533;&#418;m&#65533;a&#65533;ag`&&#65533;K.M&#65533;q&#471;&#65533;&#65533;Eb&#65533;&#65533;E6&#1176;D0&#65533;&#65533;	r&#1409;E&#65533;&#65533;Nr&#65533;;&#65533;&#65533;&#65533;u&#317;&#65533;&#65533;&#65533;p&#65533;/&#65533;V|y&#65533;%&#65533;&#65533;8*/l&#65533;N&#65533;&#65533;V7&#65533;n&#1229;&#65533;'&#65533;Xk&#65533;c<&#65533;&#65533;/&#65533;j#P&#641;'&#65533;&#65533;;k&#65533;'&#65533;-/&#65533;P&#65533;=)&#65533;Z&#65533;&#65533;&#65533;
'7^&#65533;&#797;&#65533;&#65533;Q&#65533;&0&#1448;C&#65533;&#65533;&#65533;&#65533;%9\1&R&#65533;&#259;&#65533;5&#65533;&#65533;&#65533;&#65533;C7&#65533;`&#65533;C&#65533;&#65533;o&#1953;&#1053;&#65533;Q&#65533;&#65533;H*&#65533;5&#65533;&#65533;&#65533;&#65533;&#65533;#&#65533;^TdQ&#65533;M$&#65533;eFNg&#65533;&#21994;&#65533;H8&#65533;v&#65533;E&#65533;&#65533;\#?&#65533;&#65533;I&#65533;1&#65533;&#65533;&#65533;Br,&#65533;&#65533;c&#65533;@&#65533;&#65533;&#65533;1]&#65533;X&#1572;&#65533;M_n&#65533;"]&#16677;&#65533;:&#65533;&#65533;&#65533;D&#65533;&#65533;xV&#65533;4&#65533;;&#65533;&#1843;P.&#65533;&#65533;2&#65533;2&#65533;&#65533;R&#65533;2&#65533;`X&#65533;R&#65533;&#65533;&#65533;4&#65533;&#65533;d&#65533;&#17236;j?&#65533;&#65533;&#65533;O&#65533;1W&#28709;&#65533;&#65533;&#65533;&#65533;0&#65533;Y&#65533;qE&#1500;&#65533;t&#65533;&#65533;&#65533; ib&#65533;&#65533;#8&#65533;&#65533;d
&#65533;&#65533;"F1Xa&#65533;&#65533;@&#65533;&#65533;&#65533;1&#65533;A&#65533;(&#65533;E&#65533;o&#65533;,&#65533;2&#65533;r&#65533;p@	0&#65533;_&#65533;&#65533;1^&#65533;&#65533;&#65533;fA&#65533;4 &#65533;&#65533;&#65533;Ga&#65533;&#65533;
&#65533;#&#65533;R&#65533;Z&#65533;PD&#65533;&#65533;	u&#65533;&#65533;&#65533;@&#65533;&TpC'F&#65533;	*|&#65533;(spC~&#65533;&#65533;M##tLY&#65533;&#65533;&#65533;&#65533;2&#65533;0[&#65533;U /H1)i &#65533;&#65533;&#65533;&#65533;al&#65533;<\&#65533;NV&#65533;&#65533;&#65533;V&#65533;&#65533;q&#65533;@F|^&#65533;&#65533;&#65533;pG&#65533;Q<I&#65533;e&#65533;G.&#65533;&#65533;&#65533;&#65533;0;$On&#65533;&#65533;.f&#65533;G&#65533;&#65533;&#65533;('!h&#65533;S&#65533;&#65533;&#65533;G&#65533;l&#65533;&#65533;d&#65533;6e#&#65533;&#1569;T&#65533;,&#65533;}$*&#65533;&#65533;&#332;T&#65533;H7&#65533;B&#65533; &#65533;&#65533;^&#65533;&#65533;x	n&#65533;&#65533;&#65533;t&#65533;dI&#65533;&#65533;&#65533;&#65533;&#65533;&#1069;`1&#65533;&#65533;&#65533;%&#65533;q&#65533;&#65533;C+B&#65533;
2#&#65533;xin&#1510;2&#65533;&#65533;w	&#65533;;5<?u&#65533;&#65533;&#65533;&#65533;&"i&#65533;9p&#65533;u&#65533;&#65533;&#279;&#65533;&#65533;;O&#65533;&#65533;&#65533;&#65533;&#65533;&#65533;)&#65533;*&#65533;e&#65533;&#65533;Pf)&#65533;uj|&#65533;B&#65533;L&#65533;&#65533;o&#65533;&#65533;&#65533; N&#65533;&#65533;C1	&#65533;/jr*&#65533;o%O)'&#65533;Rx&#65533; &#65533;&#65533;s&#65533;&#65533;8Q/&#65533;&#65533;&#65533;	&#65533;i&#65533;M&#65533;e&#65533;&#65533;)#&#65533;&#65533;2&'I&#65533;&#65533;$&#65533;yC&#65533;t&#4735; &#65533;4&#65533;&#65533;=&#65533;&#65533;\&#65533;c}$$&#65533;`&#65533;MXL	y&#65533;"&#65533;&#65533;&#65533;&#65533;&#65533;	o&#65533;90&#65533;$r &#65533;[&#65533;&#65533;	&#65533;\G
93&#65533;kZa&#65533;m&#65533;[YIc&#65533;C&#65533;Z&#65533;C#$*&#65533;&#65533;&#65533;&#65533;&#65533;ABL&#65533;&#65533;&#65533;&#65533;&#65533;
k}A&#65533;&#65533;I&#65533;&#65533;&#65533;
_L(>|&#65533;&#65533;&#65533;&#65533;9@&#65533;&#65533;&#65533;{&#65533;&#65533;&#65533;L'*KC&#65533;&#439;&#65533;y&#65533;jW&#65533;&#65533;(&#65533;&#65533;
Q(<6&#65533;J\]&#65533;Q-&#65533;&#65533;&#65533;-'7&#65533;!n&#65533;&#65533;&#1816;&#65533;4J1D&#65533;&#65533;\&#65533;d&#65533;'u&#65533;&#65533;f&#65533;&#65533;!&#65533;p&#65533;&#65533;&#65533;&#65533;P&#65533;"P&#65533;&#65533;8oT&#65533;&#65533;@"#Y&#65533;&#65533;&#65533;&#65533;~&#438;&#65533;&#65533;3&#65533;7&#65533;&#65533;{f&#65533;O&#65533;&#65533;&#65533;;&#65533;;&#65533;0&#65533;/&#65533;&#65533;p&#65533;m!2&#1030;&#65533;&#65533;B&#65533;IE^1&#65533;&#65533;/&#65533;(&#65533;&#65533;R&#65533;`&#65533;`UT&#65533;MJ`
70,&#65533;&#65533;&#65533;z&#1200;&#65533;U&#65533;"&#65533;r)1`7&#65533;&#65533;<r&#65533;&#65533;+&#65533;&#65533;b&#65533;&#65533;:Ph&#65533;&#65533;cH&#65533;<e&#65533;&#65533;,&#65533;,&#65533;ipC&#65533;&#65533;&#65533;A!eu6l&#65533;&#65533;~&#65533;6h&#65533;&#65533;&#65533;&#65533;:Q&#65533;M&#65533;y&#579;&#65533;&#65533;&#65533;	2&#65533;&#65533;Qy&#65533;&#65533;'&#1193;&#65533;&#65533;6&#65533;&#65533;&#65533;&#65533;&#65533;F&#65533;&#65533;&#65533;&#586;,&#65533;&#65533;&#65533;&#65533;@-d&#65533;t&#65533;&#65533;U&#65533;<&#65533;ab&&#65533;&#65533;&#65533;g&#65533;&#65533;h&#65533;&#65533;4&#65533;!/&#65533;&#65533;2&#65533;&#65533;&#65533;MLT9&#65533;4T&#65533;f&#65533;&#65533;&#65533;
G@&#65533;1}&#65533; &#65533;7&#18887;W&#65533;&#65533;&#65533;#!D&#65533;&#65533;&#873;&#65533;&#65533;hT&#65533;&#65533;c%&#65533;&#65533;&#65533;&#65533;&#65533;"&#65533;JO&#65533;^&#65533;&#65533;QI&#65533;xH&#65533;&#65533;&#65533;&#65533;(&#65533;4&#65533;&#65533;9d`IGr&#65533;&#65533;0&#65533;&#65533;
)&#65533;-&#65533;oQ&#65533;y<oF&#65533;&#65533;D |&#65533;&#65533;&#585;Ox&#65533;Sl&#65533;]V&#65533;t&#65533;x&#65533;&#65533;RF&#1082;	8&#65533;&#65533;(t&#65533;0&#65533;&#65533;$P6&#65533;&#65533;&#65533;&#65533;&#65533;&#65533;&#65533;&#65533;&#65533;&#65533; &#1865;&#65533;&&#65533;&#65533;&#65533;&#65533;8'&#65533;s1&#65533;<&#65533;N&#65533;&#65533;>&#65533;UE&#65533;r&#65533;C=6`&#65533;&#65533;&#65533;d&#65533;F&#65533;C&#65533;&#1541;4&#65533;&#65533;&#65533;_yk&#65533;&#65533;/TU/,=&#65533;c&#65533;|&#65533;u&#65533;&#65533;&#65533;&#65533;&#65533;&#65533;w&#65533;<&#65533;`&#65533;!&#65533;r&#65533; &#65533;&#65533;
9&#528;&#65533;^E,H37&#65533;Y&#65533;&#65533;&#65533;D1
(&#65533;q&#65533;B&#65533;&#65533;w&#65533;h{&#65533;&#65533;gu&#65533;[&#65533;&#65533;a&#65533;&#65533;1&#65533;&#65533;Bz&#65533;&#65533;H6&#65533;&#65533;&#65533;a&#65533;&#65533;&#65533;$&#65533;&#65533;&#65533;
Us&#65533;||&#65533;:&#65533;&#65533;q;F&#65533;&#65533;X@&#65533;e&#65533;&#65533;d&#65533;
;4}&#65533;&#65533;&#763;T&#65533;&#65533;3wv&#65533;3&#65533;8&#65533;&#65533;&#65533;&#65533;js&#65533;&#65533;~y&#65533;&#65533;V&#65533;E%&#65533;&#65533;&#65533;&#65533;R7&#65533;&#65533;G&#65533;&#65533;&#65533;&#1806;(R&#65533;H	c'K&#65533;&#65533;!&#65533;&#65533;2{ &#65533;&#65533;&#1500;	&#65533;o%9&#65533;s&#65533;&#65533;@&#65533;Ew&#65533;&#65533;&#65533;&#65533;&#65533;&#65533;&#65533;	&#65533;&#65533;&#65533;6&#65533;&#65533;&#1029;>&#65533;;B&#47180; &#65533;~&#65533;//&#65533;&#65533;&#65533;r&#65533;&#65533;&#65533;\&#65533;UX8&#65533;'`&#65533;&#65533;R1&#65533;p&#65533; &#65533;p&#65533;e R&#65533;q&#65533;&#65533;x&#65533;|F	&#65533;`&#65533;r&#65533;&#65533;NH&#65533;7&#1032;Xa&#65533;&#65533;h&#65533;&#65533;&#65533;&#65533;7&#65533;
&#65533;&#65533;&#65533;&#65533;&#65533;&#65533;&#65533;Y&#65533;U&#65533;&#65533;78&#65533;(&#666;&#65533;z &#1808;&#65533;&&#65533;
8x-&#65533;&#534;&#65533;a&#65533;3&#65533;1&#65533;&#65533;h&#65533;&#65533;X&#65533;&#65533;H&#65533;&#65533;}&#65533;p&#65533;_0Cb&#65533;Y4H&#65533;&#65533;R&#65533;Y N&#65533;!h)&#65533;&#65533;&#65533; Hj&#65533;s&#65533;9&#65533;(&#65533;&#65533;Y&#65533;&#65533;,&#65533;&#65533;&#65533;2/c&#65533;v`b&#65533;X&#65533;/&#65533;k&#65533;&#65533;&#65533;&#65533;&#65533;I&#65533;&#65533;&#65533;
&#65533;2&#65533;/ r&#65533;&#65533;d&#65533;&#65533;Zy&#65533;&#65533;[&#65533;&#65533;cE&#65533;&#65533;8&#65533;&#65533;9&#65533;&#65533;$C&#65533;`&#65533;&#65533;&#65533;,&#1434;&#65533;&#65533;&#655;&#65533;H)&#65533;cW&#65533;a&#65533;^J&#65533;3C&#65533;a8&#65533;V:&#65533;d[&#65533;&#65533;@&#65533;&#65533;&#65533;;p&#65533;I(&#65533;&#1681;Uq&#65533;&#65533;&#65533;&#65533;&#65533;&#65533;
&#65533;&#65533;c&#65533;&#65533;y&#65533;&#65533;&#65533;?&#65533;J/&#881;?*&#65533;&#65533;&#65533;&#65533;)&#65533;&#65533;&#65533;l:&#65533;&#65533;@&#65533;&#65533;&#65533; &#65533;&#65533;&#65533;1&#65533;&#65533;P&#65533;&#65533;&#65533;&#65533;'C&#65533;5d;&#65533;&#65533;y&#65533;&#65533;8&#1545;&#65533;&#65533;&#65533;A&#65533;&#65533;pd&#65533;a&#65533;&#65533;b"9u9$&#65533;&#65533;0&#65533;	Q
&#65533;1&#65533;&#65533;&#65533;!;	&#65533;"&#65533;FL&#65533;S&#65533;&#65533;&#65533;_q&#65533;&#65533;yB&#65533;&#65533;
 ,Y:+=&#65533;'8&#65533;&#65533;&#65533;I
2&#65533;a&#65533;&#1760;#&#65533;@CI&#65533;&#65533;&#65533;&#65533;/;&#65533;&#65533;c&#65533;&#65533;&#65533;Q&#65533;J&#65533;&#65533;&#65533;v&#65533;&#65533;6|&#65533;&#65533;c&#65533;&#65533;&#65533;r%*8&#65533;_ K
)&#65533;-`IW&#65533;&#65533;3&#65533;:&#65533;&#65533;6&#65533;a&#65533;&#65533;&#65533;
&#65533;,I&#65533;<&#65533;&#65533;,&#65533;&#65533;P&#65533;#&#65533;P5&#65533;	&#1778;&#65533;&#65533;W&#65533;BeX5&#65533;p:9
?&#65533;KrK&#65533;Z!X40&#65533;E&#65533;5&#65533;&#65533;H&#65533;^&#65533;&#65533;Y&#65533;v&#65533;&#65533;&#65533;&#65533;y%&#65533;&#65533;6&#65533;$7`&#65533;&#65533;&#65533;&#65533;&#65533;gtd&#65533;&#65533;Wl%&#65533;&#65533;&#65533;&#65533;&#65533;gi4;n4&#65533;c &#65533;ol=XH&#65533;dI9?&#65533;Bx\&#65533;&#65533;&#65533;7&A/fj7p&#65533;&#65533;&#65533;&#65533;&#65533;&#65533;&#65533;x&#65533;&#65533;&#65533;'&#65533;9NX@&#65533;s&#65533;B!&#65533;H&#65533;&#65533;&#65533;i%&#65533;&#65533;&#65533;|B&#65533;&#65533;&#65533;&#875;	D&#65533;&#65533;{&#65533;&#65533;c&#65533;Yi>da&#65533;&#927;&#65533;,&#65533;&#65533;>E&#38121;&#65533;&#65533;1&#65533;y&#65533;&#1604;&#65533;&#65533;
2Yx&#65533;&#65533;pAX`&#65533;x&#65533;dT&#65533;W(Eb&#65533;&#65533;d	&#65533;&#65533;8&#65533;_`&#65533;'x&#707;&#65533;!j&#65533;&#65533;P&#65533;2b&#65533;&#65533;"8&#65533;T(&#65533;&#65533;N&#65533;3&#65533;8x&#65533;&#65533;!8,W8!c&#33059;!&#65533;g&#65533;Z&#65533;b &#65533;&#65533;&#65533;&#65533;&#65533;e&#65533;#&#65533;aP8&#65533;H&#65533;O &#65533;'&#65533;&#65533;#&#65533;&#65533;&#65533;&#65533;KM&#65533;A#O&#65533;D. &#65533;&#65533;&#65533;&#65533;W&#1081;&#65533;a&#65533;&#65533;&#65533;M&#65533; &#65533;&#65533;&#65533;DX<(&#65533;&#65533;8&#65533;L&#65533;&#65533;&#65533;&#65533;L&#65533;&#65533;&#65533;&#65533;!&#65533;&#65533;&#65533;_&#65533;M&#65533;I%&#65533;&#65533;&#65533;

c%&#65533;&#65533;g&#65533;5&#65533;&#65533;&#65533;h%:&#65533;&#65533;&#65533;&#1235;9069&#65533;S&#65533;t&#65533;'&#65533;&#65533;&#734;p&#65533;&#65533;&#65533;&#65533;'&#65533;&#65533;&#65533;MdX&#65533;&#65533;&#65533;&#65533;#9%&#65533;'&#65533;7&#1097;&#65533;&#65533;kM&#65533;&#65533;5j@&#65533;&#65533;&#1107;P0&#65533;B&#65533;&#64733;6&#65533;s>&#65533;&#65533;&#65533;\&#65533;8&#65533;j@/&#65533;'|&#65533;&#65533;&#65533;1}l&#65533;&#65533;&#65533;&#65533;&#65533;9&#65533;&#65533;&#65533;H&#41052;&#65533;&#65533;&#65533;a&#65533;U&#65533;&#65533;&#65533;&#65533;=!&#65533;
N&#65533;&#65533;&#65533;&#65533;9X&#65533;+&#65533;&#65533;dh
N &#65533;,$(&#65533;&#65533;&#65533;`&#65533;a`&#65533;&#65533;&#65533;&#65533;{&#65533;a&#65533;&#65533;&#65533;9	&#65533;[J&#1976;	&#65533;7*I&#65533;&#65533;&#65533;##e`&#65533;&#65533;&#1594;P&#65533;W`'bX&#65533;&#65533;t#&#65533;N&#65533;&#65533;,&#65533;&#65533;6;&#65533;L&#65533;	(\#GK&#65533;a&#65533;I&#65533;#4&#30736;C&#65533;&#65533;G&#65533;&#65533;&#65533;&#65533;7&#65533;&#65533;&#65533;I&#65533;W&#65533;Jk&#65533; &#65533;&#65533;K&#65533;&#970;&#65533;&#65533;0&#65533;:&#1050;d82&#65533;Q&#65533;E&#65533;&#65533;E&#65533;&#65533;B&#65533;&#65533; &#65533;&#65533;T&#65533;&#65533;&#65533;&#65533;&#65533;&#65533;L&#65533;s&#65533;P(&#65533;c&#65533;&#65533;N&#65533;&#65533;&#65533;&#65533;&#65533;T&#1168;&#1852;&#65533;y9(%&#65533;4&#65533;QuUQD&#65533;	4k&#65533;q&#65533;a%&#65533;R&#65533;NW&#65533;N]&#65533;&#65533;: &#65533;&#65533;&#65533;<&#65533;&#65533;8;&#65533;R&#65533;[?{&#65533;7&#65533;T&#65533;&#65533;&#65533;&#65533;!&#65533;!&#65533;&#65533;&#65533;&#1439;&#65533;&#65533;\&#65533;&#65533;y&#65533;&#65533;y' &#65533;Ouz&#65533;&#65533;9&#65533;&#65533;~&#65533;t&#65533;&#65533;&#819;&#65533;&#65533;&#65533;&#65533;&#65533;E&#65533;]&#65533;~&#65533;&#65533;&#65533;&#65533;&#1117;(&#65533;$&#65533;&#65533;&#65533;Q&#65533;pA&#65533;&#65533;&#65533;&#65533;&#65533;Q&#65533;*&#65533;1&#65533;3&#65533;&#65533;&#65533;51*:&#65533; :U&#65533;
&#65533;&#65533;&#65533;&#65533;&#65533;h;&#65533;h&#65533;&#65533;L&#65533;&#754;<&#65533;/X&#65533;&#65533;x&#65533;"&#65533;&#65533;M&#65533;N&#65533;&#65533;/hRx0&#65533;&#65533;U&#65533;v&#65533;&#65533;&#65533;&#65533;,&#65533;3p(&#65533;&#65533;&#65533;&#65533;&#65533;(l&#65533;&#65533;<C5&#65533;<&#65533;@&#65533;V(&#65533;ux#0&#824;8&#65533;3&#65533;&#65533;&#65533;M&#65533;d&#587; &#65533;&#65533;,&#65533;Y&#65533;&#65533;&#65533;X&#65533;
&#65533;&#65533;&#65533;40&#65533;&#65533;&#698;&#65533;X&#65533;&#65533;0N&#65533;&#65533;Ia&#65533;&#524;=&#65533;&#65533;5`&#65533;Zj&#65533;&#65533;h.&#65533;&#65533;&#65533;&#65533;1=&#65533;&#65533;e&#65533;c&#65533;&#65533; 
)RT-&#65533;&#65533;<&#65533;QX
&#65533;,&#65533;&#65533;&#65533;(&#65533;&#65533;&#65533;&#65533;J&#65533;&#65533;`&#65533;Q&#65533;&#65533;mP8&#65533;&#65533;&#65533;&#65533;&#65533;&#65533;&#65533;R(&#65533;&#65533;.&#1717;&#65533;&#65533;&#65533;&#65533;&#65533;&#65533;[&#65533;&#841;&#65533;&#65533;^0&#65533;&#65533;&&#65533;&#65533;&#65533;&#65533;&#570;&#65533;&#65533;8&#65533;a&#65533;y&#65533;&#65533;&#65533;E8Y&#65533;w&#65533;0	0&#65533;&#65533;Mx'&#65533;&#65533;3&#65533;&#65533;&#65533;o&#65533;&#65533;P&#65533;'=	E&#65533;&#65533;/!&#65533;Y)_&#65533;P&#65533;&#65533;&#65533;&#65533; &#65533;&#65533;&#65533;&#65533;&#65533;&#65533;X&#65533;&#65533;&#65533;W(5&#65533;&#65533;Y&#65533;VX"Z8F&#65533;&#65533;&#65533;&#65533;XO&#65533;&#65533; &#65533;&#65533;A&#65533; b&#65533;&#65533;xU&#65533;X@\&#65533;PUp&#65533;b&#65533;&#65533;h&#65533;%&#65533;&#65533;/&#65533;&#65533;:'N&#65533;&#65533;D_&#65533;&#65533;&#65533;^(&#65533;&#65533;+&#65533;&#65533;&#65533;X033E&#65533;9&#65533;Ix<&#65533;&#65533;I&#51155;&#65533;&#65533;&#65533;&#65533;&#65533;&#65533;2&#65533;!o&#65533;&#65533;&#65533;| &#65533;&#65533;i&#65533;&#65533;&#65533;&#65533;S2Ce&#65533;&#65533;&#65533;&#65533;J&#65533;)&#65533;@$&#65533;H&#65533;]&#65533;	&#65533;q:&#65533;&#65533;K;&#549;&#65533;E&#65533;&#65533;m&#65533;&#65533;>&#65533;&#65533;q&#65533;&#65533;&#65533;&#65533;&#65533;&#342;&#65533;_V &#1459;&#65533;&#957;N&#65533;&#65533;..d\&#65533;&#65533;&#65533;JNN&#65533;P&#65533;&#406;&#65533;&#65533;&#65533;&#65533;&#65533;X&#65533;&#65533;7(.I&#65533;&#65533;&#65533;B&#65533;&#65533;&#18127; &#65533;^(&#65533;$&#65533;&#65533;&#65533;Z&#65533;&#65533;R&#65533;&#65533;)&#65533;"e&#65533;&#65533;h&#65533;/,8^R&#65533;&#1557;	&#807;&#65533;&#367;o&#65533;94a&#65533;Y&#65533;w&#65533;&#65533;&#65533;&#65533;&#65533;O&#65533;&#65533;&#65533;c&#65533;F&#65533;d&#65533;-&#65533;&#65533;&#65533;'&#65533;&#65533;	0&#65533;&#65533;(&#65533;2&#65533;&#65533;&#65533;&#65533;&#65533;5&#65533;&#65533;a;3a&#65533;5@"&#65533;&#65533;&#1633;B&#65533;P&#65533;	&#65533;$(N&#65533;&#65533;N&#65533;&#65533;Y8&#65533;
&#65533;&#65533;&#65533;(c&#65533;&#65533;x&#65533;d(aV&#65533;
#&#65533;,&#65533;&#65533;&#65533;&#65533;.(4Y&#65533;
O&#65533;v&#65533;&#65533;&#65533;&#65533;(&#65533;&#65533;t&#65533;&#1349;&#65533;y&#65533;&#65533;{&#1095;&#65533;l@&#65533;W(&#65533;2*&#65533;.Ype&#65533;c&#786;^&#65533;&#65533;&#65533;&#65533;w&#65533;'<
yB*8i4c5)&#65533;&#65533;&#65533;&#65533;
&#65533;jr[&#65533;XHN&#65533;(&#65533;.&#65533;&#1002;;&#65533;E&#65533;1&#65533;..b;&#65533;:p&#65533;qZ&#65533;&#65533;&#65533;
Nz$@&#65533;&#65533;&#65533;<&#65533;&#65533;D&#65533;M&#65533;&#65533;&#65533;&#65533;&#65533;&#65533;k&#65533;I&#65533;&#65533;&#65533;&#65533;%&#65533;&#65533;&#65533;&#65533;;	NR&#65533;&#65533;&#65533;*&#65533;U&#65533;-H&#65533;&#65533;] H&#65533;&#65533;&#65533;&#65533;&#65533;-d&#65533;&#65533;&#65533;&#65533;]&#65533;&#65533;r&#65533;d&#65533;&#65533; &#65533;S&#65533;&#65533;&#65533;&&#65533;&#65533;&#65533;5&#1072;&#65533;&#65533;)
m&#65533;'&#65533;v&#65533;qV]-&#65533;&#65533;_&#65533;&#65533;&#65533;&#65533;&#65533;&#65533;pM^#
&#65533;&#65533;&#65533;&#65533;~&#65533;&#970;&#65533;&#53378;&#65533;Ws&#42181;&#65533;&#65533;I&#65533;&#65533;X&#65533;m5&#65533;'&#65533;`&#65533;&#65533;*&#30105;&#65533;qf&#65533;&#65533;&#65533;g&#65533;&#65533;&#65533;&#65533;&#65533;/&#65533;&#65533;&#65533;N&#65533;&#65533;&#65533;Y&#65533;&#65533;&#65533;&#65533;&#65533;&#65533;&#65533;1&#426;&#65533;R&#65533;&#65533;&#65533; &#65533;&#65533;&#65533;&#65533;&#65533;&#65533;&#65533;O&#65533;Y*x&#65533;&#65533;p&#65533;-<&#65533;&#65533;&#65533;
9Q&#65533;&#65533;&#918;&#65533;p&#65533;I&#65533;&#65533;a /l&#65533;M&#65533;&#65533;mw&#65533;&#65533;X68,&#65533;M&#65533;&#65533;8`&#65533;&#1656;K:&#65533;&#65533;&#65533;&#65533;&#65533;&#65533;&#65533;M0`&#65533;dXxB.Aj&#65533;&#65533;ua@&#65533;&#65533;.HY&#65533;&#65533;&#65533;+&#65533;+&#65533;"Vj-q&#65533;D!A#&#65533;&#65533;&#65533;&#632;b&#65533;&#65533;	&#65533;!&#65533;&#65533;&#65533;x&#65533;&#65533;cT&#65533;0&#65533;&#65533;&#65533;&#65533;$&#65533;&#65533;fN&#65533;&#65533;&#65533;&#65533;b&#65533;<&#65533;&#65533;,&#65533;&#65533;10P8&#65533;S&#65533;&#65533;&#1947;F&#65533;.9 nL(&#65533;GytT&#65533;w&#65533;&#65533;&#65533;&#65533;&#65533;&#65533;&#65533;&#65533;&#65533;9&#65533;&#65533;'&#65533;&#65533;&#961;$o
P`^&#65533;B?&#65533;3&#65533;&#65533;{&#65533;&#65533;&#65533;9&#65533;&#65533;&#65533;&#1996;(&#65533;&#65533;Qm&#65533;&#65533;J&#65533;>&#65533;ta&#65533;&#65533;&#65533;&#65533;g&#65533;4&#65533;&#65533;&#65533;&#65533;SO	&#65533;&#65533;1&#65533;&#65533;g&#65533;&#65533;&#65533;_U&#65533;&#65533;&#65533;&#65533;&#65533;&#65533; 2&#65533;&#65533;&#65533;&#65533;&#65533;`k&#65533;Bj&#65533;&#65533;&#65533;5xo&#65533; &#65533;&#65533;&#65533;)PoL&#65533;&#65533;p&#65533;k&#65533;d&#65533;*M&#65533;&#65533;2&#65533;&#65533;&#6146;W&#65533;&#65533;&#65533;&#65533;aq&#65533;{&#65533;6P&#65533;j&#65533;&#65533;rg&#65533;&#65533;&#65533;&#65533;&#65533;cT&#65533;p]H_&#65533;pH&#65533;&#65533;&#65533;Y&#65533;0&#65533;&#65533;<]&#65533;#J#&#65533;&#65533;&#65533;e&#65533;<&#65533;&#1549;9&#65533;&#65533;$&#65533;&#65533;`(&#65533;q&#65533;&#65533;&#65533;&#65533;&#65533;D)&#65533;_b&#65533;
&#65533;P&#65533;&#65533;&#65533;&#65533;Hc&#65533;:&#65533;6&#65533;&#65533;$g&#65533;&#65533;u&#65533;&#1721;[&#65533;&#65533;&#65533;W&#65533;&#1980;Q&&#858;4`&#65533;&#65533;	)&#65533;#\&#276;&#65533;&#65533;&#65533;&#1970;d&#454;&#65533;&#65533;t&#65533;J*`&#65533;&#65533;r&#65533;&#65533;&#65533;:&#65533;&#724;&4X,O&#65533;&#65533;v&#65533;4g&#65533;&#65533;&#65533;i&#1192;I&#65533;&#416;.b&#468;)&#65533;&#65533;2&#65533;;&#65533;&#65533;B|0&#65533;b&#65533;,x&#65533;&#65533;a-&#65533;b@&#65533;&#65533;&#65533;&#65533;&#65533;&#65533;X&#65533;&#65533;0`&#65533;&#65533;b&#329;&#65533;&#65533;&#156;&#65533;&#42853;k,V&#65533;&#65533;&#65533;&#65533;&#65533;&#65533;M&#65533;&#65533;be&#65533;S(Ns&#65533;&#821;&#65533;&#65533;&#65533;&#65533;&#65533;&#65533;&#65533;&#809;&#1737;8u_iN&#65533;&#65533;&#65533;iM&#65533;&#65533;Y%f&#65533;S&#65533;&#65533;?&#65533;%SF&#65533;&#65533;X&#198;&#65533;b5g&#65533;`&#65533;f&#65533;&#65533;&#65533;&#65533;eO&#65533;6&#65533;&#65533;&#65533;&#65533;,Nq6nz,&#65533;&#65533;4^&#65533;&#517;u&#65533;.^&#65533;o
F&#65533;{)5&#1256;"&#65533;.&#65533;&#65533;8o&#65533;&#65533;&#65533;&#65533;+&#65533;&#65533;y]@&#65533;&#65533;&#65533;&#65533;&#65533;0v@&#65533;`itr&#65533;D+&#65533;&#65533;&#65533;+&#65533;,6&#65533;1&#65533;&#65533;	pO;Y&#65533;O0&#65533;&#803;O?&#65533;&#65533;ce&#65533;r1&#65533;D&#65533;E&#65533;&#65533;&#65533;s&#65533;&#65533;<&#65533;&#65533;A&#65533;E&#65533;^p&#65533;&#65533;~&#65533;&#65533;&#65533;Hu&#65533;GGT&#65533;;&#65533;(^p!z^|A&#65533;M&#65533;&#65533;&#65533;&#65533;:&#65533;&#65533;&#65533;&#65533;{R&#65533;&#65533;E(&#65533;&#13000;&#65533;u!fK&#65533;&#65533;&#65533;M&#65533;&#65533;<X	&#65533;&#65533;:&#65533;&#65533;&#65533;SO&#65533;TU&#65533;&#65533; &#65533;&#65533;n&#65533;&#65533;H(&#65533;lb&#65533;&#65533;&#65533;B&#65533;:&#65533;tL,&#65533;&#65533;&#65533;6)&#65533;&#65533;Hr&#65533;A&#65533;)&#65533;4(&#65533;2!#&#65533;L&#65533;&#65533;'G+;9V&#65533;CL2.	ST'&#65533;t"&#65533;R	&#65533;Ti&#65533;&#65533;rp&#65533;&#65533;I(u&#65533;2&#65533;S&#65533;
-&#65533;&#65533;&#65533;Y|&#65533;j&#65533;&#65533;Ct&#65533;&#65533;t&#1605;_&#65533;&#65533;&#65533;_&#65533;&#65533;R&#65533;u&#65533;v&#65533;*&#65533;(&#65533;m&#65533;&#65533;&#65533;&#65533;lP&#65533;IB&#65533;&#65533;&#65533;&#65533;'&#65533;Z]&#65533;&#65533;v&#65533;&#65533;B&#1818;'&#65533;&#65533;&#154;'6F*o&#65533;&#65533;&#65533;&#65533;U@K'0&#65533;ggH&#65533;&#65533;2&#65533;,&#65533;&#65533;EMrX&#489;_&#801;&#65533;0&#1917;&#65533;Q&#65533;&#945;&#65533;zi|'i&#65533;&#65533;p&#65533;,+K&#65533;&#65533;0&#65533;#K&#65533;`l&#65533;,&#65533;&#65533;&#65533;P4&#65533;&#65533;&#65533;&#620;&#65533;u&#65533;yR8&#65533;bh&#65533;s&#65533;&#65533;2&#65533;&#65533;A&#65533;+&#65533;&#65533;D&#65533;&#65533;&#65533;&#65533;1"&#65533;(&#308;&#65533;&#65533;,&#65533;&#65533;aG&#65533;:&#65533;&#65533;K;&#65533;&#65533;h&#65533;9&#65533;&#65533;&#65533;C&#65533;&#65533;&#65533;&#65533;&#65533;v&#65533;&#65533;&#65533;1[j)&#65533;&#65533;&#65533;i&#65533;Fv4&#65533;N2&#65533;&#65533;E&#65533;[$&#65533;k&#65533;"+&#65533;&#65533;&#65533;&#65533;{T&#65533;&#65533;&#65533;&#65533;&#65533;;&#65533;&#65533;^&#65533;F&#65533;Q1&#65533;(&#65533;&#65533;eFuTz&#65533;+kZi-'I&#65533;&#65533;0&#65533;&#65533;&#65533;&#65533;y4&#65533;&#65533;&#65533;&#65533;.&#65533;&#65533;&#65533;&#65533;&#65533;&#65533;&#65533;&#65533;&#65533;Z&#65533;&#65533;&#65533;&#65533;(&#65533;&#65533;4&#65533;&#65533;(_8C&#65533;M'&#65533;x&#65533;&#65533;&#65533;r
&#65533;&#163;&#65533;&#65533;&#472; &#65533;5&#65533;&#65533;,&#65533;B[&#65533;2&#65533;&#65533;a0&#65533;0f&#65533;&#65533;&#65533;&#65533;3&#65533;&#65533;&#65533;&#65533;0&#65533;	6&#65533;&#65533;Tf&#65533;X'S&#65533;&#65533;c&#65533;&#240;&#65533;.&#65533;&#65533;L'6&#65533;&#65533;W&#65533;&#65533;5&#65533;&#65533;&#65533;&#65533;&#65533;X&#65533;&#65533;&#65533;&#65533;0NF&#65533;+&#65533;0&#65533;0'7&#550;1s C&#65533;4!D&#65533;Eo;?3&#65533;G&#65533;&#65533;&#280;&#65533;}wi&#65533;&#65533;+&#65533;)&#65533;&#65533;i&#1550;/&#65533;6&#65533;&#65533;"Y&#65533;p&#65533;	_$&#65533;S;&#65533;&#65533; &#65533;L-.R&#65533;&#65533;'&#65533;&#65533;&#65533;e&#65533;&#65533;&#65533;&#1031;&#65533;a8D&#65533;&#65533;&#65533;I&#65533;&#65533;q&#65533;0&#65533;F&#65533;&#65533;P"-&#65533;&#65533;&#65533;&#65533;r&#65533;&#657;"x&#65533;&#65533;uO&#65533;&#65533;~&#65533;%e&#65533;&#65533;sn&#65533;&#65533;&#65533; 'miTpO&#65533;&#65533;&#65533;;&#65533;&#65533;&#65533;@&#65533;0&#65533;D&#65533;&#65533;&#65533;	&#65533;&#65533;i&#65533;`<&#65533;#&#65533;&#65533;fO&#65533;NG&#65533;&#65533;
c&#65533;R&#65533;&#65533;(
#?&#65533;&#65533;q&#65533;&#65533;C0)&#65533;&#65533;&#65533;&#65533;&#65533;8&#65533;&#65533;H&#65533;'&#65533;VE4!&#65533;(
;&#65533;Z&#65533;&#65533;@&#65533;N&#65533;&#65533;Cb&#65533;D&#65533;e&#65533;x&#284;&#1174;p&#65533;&#65533;2&#65533; X&#65533;&#65533;&#65533;,&#65533;&#65533;V8&#65533;(&#65533;&#65533;&#1824;&#65533;&#65533;&#65533;&#65533;&#65533;&#65533;&#65533;&#65533;C bd0&#65533;!KZ&#65533;&#65533;`@]Ux&#65533;&#65533;&#65533;N&#65533;&#587;/&&#65533;&#65533;`<&#65533;9h&#65533;&#65533;r&#65533;&#65533;&#65533;b&#65533;d)&#65533;&#65533;&#65533;&ce!&#65533;3o&#65533;N&#65533;&#65533;D&#588;U4&#65533;Yg&#65533;z(&#65533;.HQ4&#65533;0&#65533;s&#65533;dX_&#65533;c&#65533;&#65533;V&#65533;;mB?c$ &#65533;g&#65533;&#65533;&#65533;Z=AC&#65533;Q&#65533;
&#65533;&#65533;'&#65533;&#65533;.t&#65533;&#65533;D{&#65533;=e&#65533;P&#65533;'|A]&#65533;!N&#65533;M&#65533;&#65533;&#65533;&#65533;<&#65533;&#65533;k+,bq&#65533;&#65533;)&#65533;9&#65533;&#65533;&#65533;:&#65533;F6Q)E&#65533;@&#65533;*&#65533;!&#65533;G&#65533;&#65533;&#65533;&#65533;&#65533;:&#65533;&#65533;7&#65533;2y&#65533;&#65533;	!7&#65533;#&#65533;&#65533;"E&#65533;PE&#65533;&#65533;&#65533;&#65533;&#65533;/DAs&#65533;<m<]g&#65533;:&#65533;&#65533;&#65533;&#65533;&#65533;&#65533;(3(*&#18451;ED&#48781;t&#65533;#&#65533;T&#65533;&#65533;&#65533;0N&#65533;"v&#65533;&#65533;&#65533;dBdP&#240;&#65533;>!&#1101;t(N3r&#65533;&#65533;@{2+&#65533;&#258;&#65533;Oq&#65533;G&#65533;&#1405;M&#65533;*=&#65533;&#65533;D0&#65533;S&#65533;K&#65533;&#65533;&#65533;&#65533;_c &#65533;&#65533;Hg&#65533;P&#65533;gX&#65533;&#65533;+0h$M+$&#65533;2+t&#65533;c&#65533;k40KB&#65533;&#65533;&#65533;&#65533;b&#65533;&#65533;&#65533;&#65533;)l&#65533;&#65533;&#65533;&#1616;,|7M&#65533;!P]&#699;&#65533;Z&#191;8b&#65533;&#65533;CR&#65533;l09&#65533;3`\&#65533;g&#1328;&#65533;&#65533;c&#65533;#MiN&#65533;&#65533;&#65533;j&#65533;
&#65533;&#65533;&#65533;p&#65533;c&#65533;m&#65533;&#160; 0b&#65533;`&#65533;G?3&#65533;&#65533;l&#65533;&#65533;M<.;1SZj&#65533;&#65533;3X&#65533;v&#65533;H!&#65533;&#65533;	B~&#65533;LH&#65533;&#65533;&#65533;&#65533;x&#65533;&#65533;&#65533;&#65533;C&#65533;&#65533;	5A&#65533;&#65533;?&#65533;&#65533;^*&#65533;&#65533;qAo&#65533;&#65533;&#65533;&#65533;&#65533;	&#65533;n%&#640;^!&#65533;&#65533;&#65533;b'&#65533;&#65533;6'$\&#65533;#E&#65533; &#65533;*'A&#65533;7&#65533;&#65533;CkZ&#65533;7&#65533; &#65533;&#65533;&#65533;h&#65533;b&#65533;&#65533;S&#65533;&#65533;&#893;BKR&#65533;&#65533;&#536;]l)&#65533;x)&#65533;0&#65533;H&#65533;X&#65533;0&#65533; 3,&#65533;&#65533;6{&#193;e\,M&#65533;$&#65533;b&#65533;&#65533;&#65533;rpI&#65533; &#65533;&#65533;P&#65533; &#65533;&#65533;&#65533;&#65533;\Q&#65533;&#65533;&#65533;&#65533;ip&&#65533;&#65533;&#65533;(E&#65533;&#65533;U^&#65533;:0&#65533;o#&#65533;2&#65533;Q@=&#65533;qT@Y&#65533;BBBP&#65533;B&#65533;A)JW[!b&#65533;&#65533;&#65533;&#65533;&#65533;y&#65533;@?$+&#65533; &#65533;&#65533;&#65533;UT,&#65533;&#65533;<&#65533;&#65533;*&#65533;&#65533;
V &#65533;&#65533;T-&#65533;&#65533;&#65533;e4Tf&#65533;&#65533;G&#65533;&#65533;&#128;bO-&#65533;a&#65533;&#65533;&#65533;i&Sn&#65533;&#912;1&#65533;f8(*L&#65533;&#65533;&#65533;&#65533;d&#65533;c:&#65533;&#65533;&#65533;&#65533;&#65533;c&#65533;&#65533;&#65533;D&#65533;F'&#65533;L&#65533;&#1103;&#65533;q&#65533;&#65533;:/&#65533;:&#65533;)S&#65533;&#65533;&#65533;
9&#65533;&#65533;xE&#65533;&#65533;&#65533;&#65533;F&#65533;o&#65533;&#65533;4&#65533;B&#65533;&#65533;r&#65533;&#65533;y6E>e&#65533;j&#65533;Ckv&#65533;&#65533;0&#65533;&#65533;XG+^;I
!&#65533;&#1356;&#65533;&J&#65533;&#65533;&#65533;,9&#65533;&#65533;I&#65533;&#65533;`&#65533;w&#65533;#&#65533;&#65533;&#65533;8A~&#65533;&#65533;&#65533;&#65533;&#65533;|Ot&#65533;&#65533;-&#1200;&#65533;e&#65533;&#65533;&#65533;&#65533;&#65533;&#29531;&#65533;&#609;l&#65533;~ &#65533;+&#65533;&#65533;&#65533;&&#65533;I&#65533;&#65533;
&#65533;&#65533;55&#65533; &#65533;G&#65533;&#65533;;l2&#1038;6MM&#1537;/&#65533;&#65533;4LF&#65533;A&#65533;Sg&#65533;&#65533;&#65533;&#833;&#613;&#65533;2&#65533;&#65533;O&#65533;&#65533;&#65533;AXB-&#65533;BRlB(&#65533;&#65533;&#65533;P&#65533;1l]S&#65533;&#65533;{&#65533;&#65533;I)&#419;L&#940;(&#1014;&#65533;&#65533;+ &#271;=&#1165;"Q&#65533;.&#65533;J G&#65533;\&#65533;	&#65533;&#385;&#684; aQ&#65533;&#65533;&#65533;e&#65533;&#65533;&#183;&#65533; &#65533;&#65533;&#65533;&#65533;&#65533;Y@&#65533;&#65533;&#65533;&#65533;&#65533;&#65533;
A\&#65533;`&#65533;&#65533;2&#65533;&#65533;=T&#65533;&#342;&#65533;P!&#65533;&#65533;&#65533;dG&#65533;&#1604;H&#65533;YC)&#65533;&#957;&#65533;&#65533;|&#65533;^P&#65533;&#444;B(&#65533;Fs &#65533;,&#65533;&#65533;!&#65533;&#65533;&#65533;]&#65533;^K_&#65533;Ltd&#65533;e &#65533;P&#65533;&#65533;&#65533;&#65533;&#65533;&#65533;&#65533;H&#65533;&#65533;&#65533;&#65533;$b&#65533;&#65533;&#65533;9&#65533;7&#862;rH&#65533;&#65533;&#65533;+xT+&#65533;&#65533;&#1284;&#65533;&#1045;'&#65533;&#901;+&#65533;!y&#65533;&#65533;@A&#65533;A&#65533;+&#65533;&#65533;5RA&#65533;&#65533;&#65533;0&#513;&#65533;&#65533;&#65533;,$NyJ&#65533;P&#866;0&#65533;(P&#65533;:&#65533;&#65533;&#65533;&#65533;"|&#65533;M,&#65533;^8}($O&#65533;L&#65533;&#65533;&#65533;&#65533;yL&#65533;&#65533;F&#65533;&#65533;B&#65533;`v&#65533;&#65533;&#65533;&#65533;&#65533;&#65533;V&#65533;G&#65533;&#65533;$&#65533;P&#65533;,&#65533;&#65533;&#65533;2&#65533;&&#65533;"z&#65533;&#65533;&#65533;+8D&#65533;&#65533;O&#65533;&#65533;KH	&#160;&#65533;&#65533;-&#1116;D&#65533;*|<&#65533;)&#1312;A&#65533;&#65533;D&#847;D&#65533;&#65533;\&#65533;}&#65533;V(&#65533;&#65533; &#65533;Di&#65533;&#65533;}&#1359;i&#65533;0&#65533;&#65533;&#65533;x&#65533;&#65533;+8&#65533;&#65533;`b&#65533;F&#65533;&#65533;&#65533;tPT&#65533;&#65533;D&#65533;&#1442;&#65533;&#1972;X&#65533;	&#65533;&#65533;&#65533;aP&#65533;E	&#65533;&#65533;&#65533;u&#65533;	x@&#65533;&#65533;MB&#65533;!	.&#65533;&#65533;&#65533;&#65533;] @&#65533;W&#65533;g&#65533;&#65533;&#65533;I&#65533;&#65533;&#65533;&#65533;&#65533;r&#65533;&#65533;GdF|cP^`FH&#65533;&#39761;xB,l&#65533;&#65533;`&#65533;H&#65533;&#65533;0$V&#65533;&#65533;bcR&#65533;h&#65533;s&#65533;&#65533;=&#920;&#65533;+HGv`&#65533;,&#65533;B&#65533;&#65533;B&#65533;&#65533;$!&#65533;&#65533;/&#65533;+&#65533;&#65533;7QA|$CR&#65533;I&#65533;&#65533;&#65533;3BA\&#65533;:&#65533;&#65533;G&#65533;&#65533;V\&#65533;&#65533;&#65533;A,`E'&#65533;&#65533;$=&#65533;&#65533;&#65533;9&#65533;`&#65533;:&#65533;5&#65533;|&#65533;,h&#65533;.&#65533;z&#65533;&#65533;C&#65533;N&#65533;&#65533;&#65533;%
+&#65533;&#65533;J$&#65533;'&#65533;Z&#65533;&#65533;&#65533;&#65533;(&#65533;*&#65533;&#1705;&#65533;&#65533;;&#65533;&#65533;&#65533;&#65533;&#65533;&#65533;&#65533;D&#65533;mM&#65533;:`]5=#&#65533;O&#333;&#65533;GV%2 &#65533;LG((&#65533;?&#65533;&#65533;-Q&#65533;0&#65533;&#65533;=)&#65533;B(&#65533;&#65533;`&#65533;&#65533;&#65533;`E&#65533;&#65533;}&#65533;&#65533;J,&#65533;&#65533;&#668;&#65533;0&#5216;W&#65533;&#65533; &#65533;&#65533;&#65533;0&#65533;&#65533;&#65533;b&#65533;&#65533;&#65533;MDd&#559;d&#65533;&#65533;&#65533;T&#65533;P)#&#50487;&#65533;X&#65533;&#65533;	` &#65533;b&#65533;&#65533;5 P&#65533;!Z&#65533;&#65533;x&#65533;&#65533;&#65533;b&#65533;&#65533;hm&#65533;&#65533;Q`&#65533;&#65533;&#65533;%eG&#65533;H&#65533;R&#65533;&#65533;F(K&#65533;&#1122;&#65533;&&#65533;&#65533;Ec&#65533;dH&#65533;j&#65533;&#65533;&#65533;&#65533;f^]}f'
&#65533;&#65533;A&#65533;&#25416;'&#65533;B&r&#65533;&#65533;E_&#65533;i"!&#65533;'&#65533;&#65533;&#65533;Li&#65533;I(&#65533;&#65533;&#65533;F&#65533;<c&#65533;f&#65533;&#65533;%Gj]0fj	T|M5&#65533;&#65533;&#65533;O&#65533;&#65533;&#65533;&#65533;@(%&#65533;&#65533;&yBTtB0&#65533;&#65533;&#65533;&#65533;&#65533;S&#65533;&#65533;9&#65533;&#65533;'>&#65533;c&#65533;BD;&#65533;H&#65533;0$1&#65533;&#65533;&#65533;C&#65533;<&#65533;J&#65533;&#65533;&#65533;t2&#65533;'&#65533;!&#65533;&#65533;&#65533;&#65533;&#65533;&#65533;&#65533;.c}y&#65533;G&#65533;6&#65533;J&#65533;&#65533;&#65533;&#65533;@&#42132;&#65533;&#65533;D C&#65533;&#65533; vL&#1281;)&#65533;&#65533;>&#65533;&#65533;vU&#65533;EH#&#65533;&#65533;&#65533;J&#65533;&#65533;dE5L&#65533;&#65533;QQ&#65533;&#65533;&#65533;Jh&#65533;XTkh&#65533;&#65533;DE&#65533;)&#65533;@I&#65533;+8J&#65533;&#65533;+V|&#65533;&#65533;&#65533;&#65533;P&#65533;OP&#65533;&#65533;9&#755;<&#65533;H(&#65533;%&#65533;6YZ&#65533;%&#65533;&#65533;&#65533;&#65533;&#65533;X@&#65533;&#65533;&#65533;[&&#65533;`&#65533;S&#65533;&#65533;^<&#65533;L&#65533;|&#65533;P&#65533;&#65533;&#65533;f&#65533;@&#65533;M0&#65533;K)&#65533;Rh&#65533;BlU$*&#65533;&#65533;&#65533;c&#65533;#&#65533;&#65533;&#65533;8&#65533;&#65533;]&#65533;&#65533;&#65533;H&#65533;]_&#65533;0&#65533;&6d&#65533;&#65533;&#65533;&&#65533;"&#1176;&#65533;B&#65533;&#65533;_&#65533;
&#65533;&#65533;&#65533;&#65533;Dc&#65533;&#65533;&&#65533;?f&#65533;&#65533;`B&#65533;&#65533;|,&#65533;5&#65533;&#65533;0'o"z&#65533;&#65533;&#65533;h&#65533;&#65533;D~&#65533;&#65533;&#65533;&#65533;&&#65533;&#65533;&#65533;&#65533;&#65533;&#65533;/&#65533;C:&#65533;&#65533;&#65533;&#65533;@&#65533;t&#65533;V&#65533;Id&#65533;`&#1554;1,&#65533;M&#65533;&#466;&#1537;{&#65533;@&#65533;&#65533;&#65533;&#65533;&#65533;&#65533;&#65533;&#65533;b&#65533;&#65533;\&#65533;&#65533;P&#65533;v&#65533;I&#65533;(&#65533;&#65533;&#65533;&#65533;z!&#65533;*X&#65533;gMGGl&#65533;&#65533;D2&#1297;|q&#65533;&#65533;#4&#65533;&#230;&#65533;&#65533;&#65533;D(&#65533;&#65533;R&#65533;d]Q&#65533;,&#65533;&#65533;<9a&#65533;	%&#594;&#65533;&#65533;GSt&#65533;&#65533;&#65533; &#65533;x&#65533;&#65533;&#65533;j&#65533;&#65533;&#65533;&#65533;&#65533;&#65533;+&#65533;Z&#65533;&#65533;&#65533;&#65533;&#65533;&#65533;&#65533;E&#65533;&#65533;E&#65533;e&#65533;&#65533;E&#65533;&#65533;&#65533;&#65533;&#65533;&#65533;	&#65533;@DH&#65533;mX&#65533;&#65533;&#65533;eX-a&#65533;`&#65533;&#65533;E(&#1040;&#65533;&#1413;&#865;&#65533;elD,&#65533;&#65533;&#65533;X-
&#65533;W&#65533;&#65533;^&#65533;&#65533;H+&#65533;hH&#65533;B&#65533;&#65533;`E&#65533;Hp&#65533;U&#65533;&#65533;&#65533;0&#65533;&#65533;,&#1291;&&#65533;bi&#65533;_'&#65533;B&#65533;&#65533;&#65533;S<Q0&#65533;&#65533;&#65533;&#65533;&#65533;|gF&#65533;&#832;P&#65533;{&#65533;&#65533;h &#65533;Gh&#65533;&#65533;&#647;+0&#65533;&#65533;p&#65533;&#65533;&#65533;:'&#65533;j&#65533;&#65533;uQ N;&#65533;&#129;G&#65533;&#65533;9&#65533;C:&#65533;C?&#65533;&#65533;b&#1997;&#1028;&#65533;&#65533;%&#65533;S&#65533;F+&#65533;o6&#65533;{$&#65533;,&#65533;dP&#65533;&#65533;D{&#65533;&#65533;#&#65533;&#65533;&#65533;&#65533;&#65533;x(&#65533;&#65533;;t&#65533;*&#65533;I&#65533;5&#65533;&#65533;|&#65533;&#65533;1&#65533;' &#65533;v&#65533;4Ng&#65533;G&#65533;T&#65533;G&#65533;I&#65533;&#65533;&#65533;B7&#65533;C8k	&#65533;ml&#65533;L	(&#65533;(&#65533;k(&#386;&#65533;&#65533;&#65533;bI&#65533;x\-x&#65533;&#65533;`&#65533;P
&#65533;&#65533;\S&#65533;)&#65533;0&#65533;&#65533;E+&#65533;&#65533;R&#65533;&#65533;(&#65533;Mb0na&#334;&#65533;`&#65533;&#65533;&#65533;&#65533;S&#65533;A-4&#65533;N5m&#1126;&#65533;&#65533;B&#65533;&#65533;&#65533;&#65533;&#65533;&#65533;4k&#65533;&#65533;&#65533;&#65533;6*&#1158;&#65533;&#65533;&#267;c&#65533;&#65533;](&#65533;&#65533;&#65533;&#312;&#65533;&#65533;&#65533;/&#65533;|&#65533;&#65533;&#65533;e(D&#65533;Hq&#65533;&#65533;c&#65533;df&#65533;&#65533;&#65533;	Kp&#65533;B]&#65533;q0&#65533;[U&#65533;r&#65533;&#65533;&#65533;)&#65533;i&#65533;&#65533;&#65533;&#65533;(V&#65533;&#65533;&#65533;&#1281;&#65533;\&_&#65533;&#65533;tpB&#65533;No&#65533;&#65533;&#65533;'&#65533;N&#486;&#65533;J{&#65533;&#65533;Q&#65533;&#65533;&#65533;&#65533;&#65533;&#65533;&#65533;e&#65533;&#1038;&#65533;LR&#65533;&#65533;,`&#65533;&#65533;&#65533;&#65533;PT`&#65533;&#65533;>&#65533;T&#65533;&#65533;;&#65533;&#65533;(&#65533;r&#65533;&#65533;&#65533;&#65533;&#65533;&#65533;S&#65533;&#65533;&#65533;&#65533;/&#65533;&#65533;U&#65533;*&#65533;"&#277;&#65533;wisx&#65533;0&#65533;&#65533;&#65533;&#65533;	&#65533;&#65533;A(L&#19476;&#65533;&W\&#65533;%s&#65533;&#65533;~&#65533;&#65533;;&#65533;&#65533;(&#65533;rKN&#65533;&#65533;RWryD&#65533;&#65533;B9&#65533;&#65533;<&#65533;,&#65533;F]&#65533;N&#65533;&#65533;&#65533;e<&#65533;,&#65533;B&#65533;
F,A&#65533;&#596;@.&#65533;&#65533;&#65533;3EE,(/&#65533;!&#65533;+&#65533;&#65533;&#65533;.P!%/&#65533;V&#65533;&#65533;D&#65533;&#649;&#65533;H&#65533;&#65533;E&#65533;A&#65533;Xb&#65533;B/&#65533;&#65533;X	&#65533;&#65533;&#65533;Zx&#65533;Z&#65533;%Z&#65533;EZT4&#65533;B(&#65533;&#65533;7&#65533;i&#65533;&#65533;z&#65533;&#65533;lt&#65533;Tl&#65533; &#65533;&#65533;E(hh&#65533;LGQ&#65533;&#65533;`&#65533;]Zi4FStB&#65533;&#65533;h&#65533;&#65533;&#65533;T&#65533;!9&#65533;&#65533;_9&#65533;&#65533;&#65533;&#65533;&&#65533;&#65533;+d5&#1477;XM&#65533;,&#65533;&#65533;@&#65533;&#65533;,|&#65533;]&#65533;w&#65533;/&#65533;&#65533;K&#65533;&#65533;*AtB&#65533;&#65533;&#65533;,&#65533;&#65533;&#278;"y&#65533;&#65533;E#^+&#65533;&#65533;&#65533;O&#65533;&&#65533;-N&#65533;^&#65533;&#65533;D&#65533;6b&#65533;H&#65533;&#65533;&#65533;&#65533;&#65533;1&#65533;&#65533;&#65533;.&#65533;&#65533;1&#65533;&#65533;&#65533;M&#65533;5&#65533;[du&#65533;&#65533;&#65533;NF&#65533;&#65533;q&#65533;G/&#65533;5C&#65533;&#65533;&#65533;U J`&#65533;J&#65533;&#65533;&#65533;.&#65533;4 &#65533;gO&#65533;:&#1546; ?&#65533;&#65533;&#65533;})&#65533;9&#65533;&#65533;`h&#65533;&#65533;T&#65533;&#65533;y&#65533;L.&#65533;Ql&#65533;*&#65533;&#65533;|2&#65533;<.&#65533;ODPp&#65533;&t&#65533;&#65533;MuM9
%S__HWRn5&#65533;&#65533;U,&#1054;&#65533;&#65533;&#65533;:-&#65533;&#65533;&#65533;&#65533;CE7Y&#65533;e[&#65533;&#343;~i&#65533;n&#65533;&#65533;!&#1612;&#65533;y`&#65533;i&#1861;U&#65533;&#65533;s&#65533;A&#65533;&#65533;Fdv&#65533;:&#65533;B(4&#65533;-&#65533;D#&#65533;&#65533;%B(&#65533;A(\UC&#65533;&#65533;rP&#65533;&#65533;&#65533;W]&#65533;e&#65533;_%KI#&#65533;&#65533;8&#65533;\&#65533;&#796;&#65533;x&#65533;v &#65533;.&#65533;&#65533;&#65533;F")&#65533;*$yj&#65533;&#65533;v&#65533;/&#65533;*f&#65533;b&#65533;&#65533;y@&#65533;7
R&#65533;vx&#65533;&#65533;&#65533;&#65533;<A^&#65533;F&#65533;<&#65533;&#65533;&#65533;&#65533;14&#65533;&#65533;w&#65533;&#65533;&#65533;&#65533;&#65533;&#65533;&#65533;A&#864;J&#65533;M<&#65533;(&#65533;9&#65533;&#65533;(&#65533;:&#65533;*&#65533;g&#65533;W&#65533;/&#65533;&#65533;g&#65533;&#65533;&#65533;&#65533;.@&#636;yB9&#65533;c&#65533;&#65533;$&#65533;&&#1338;	&#65533;&#65533;k&#65533;J&#65533;&#65533;&#65533;'&#65533;y&#65533;0WM&#65533;|A{&#65533;&#65533;l2*&#65533;&#65533;&#65533;P	#&#65533;&#65533;rDwt&#65533;`&#65533;&#65533;&#65533;&#65533;.E&#65533;&#65533;X04&#65533;;&#65533;7&#65533;Y&#65533;&#65533;k&#65533;Jb&#65533;&#65533;&#65533;&#65533;&#65533;H&#65533;&#65533;HqNP&#65533;(&#65533;,iJ &#65533;s&#65533;&#65533;&#65533;u]&#65533;gZ&#65533;M#&#65533;&#65533;;&#65533;@	&#65533;&#65533;Y4&#65533;YB&#65533;0&#65533;&#65533;	&#65533;&#65533;&#65533;&#65533;3&#65533;&#65533;lA&#65533;&#65533;'&#65533;&#65533;pA&#65533;&#65533;U&#65533;&#4015;&#65533;_&#65533;&#65533;E&#65533;{&#65533;&#65533;&#65533;&#65533;-&#65533;L&#1473;&#65533;?&#215;&#65533;&#65533;yAx&#65533;&#65533;&#65533;&#65533;&#65533;j&#65533;&#1158;&#65533;&#65533;`>^S M&#65533;6&#65533;y&#65533;&&#65533;4o<&#65533;&#65533;&#65533;J&#65533;&#65533;.^&#65533;xz&#65533;&#65533;U0_&#65533;&#1386;&#919;4`&#1340;6&#65533;&#65533;&#65533;i&#65533;x&#65533;ulX+0\&#65533;|&#65533;&#65533;J&#65533;4^&#65533;H&#65533;BN&#65533;u&#65533;|&#65533;&#65533;&#65533;&#65533;&#65533;a&#65533;`&#65533;y&#65533;&#65533;&#65533;'&#65533;&#65533;&#65533;{EJ&#65533;(rt&#65533;&#65533;&#65533;
8&#65533;&#65533;&#65533;&#65533;&#65533;/\&#65533;&#65533;&#65533;&#65533;8r'&#65533;V&#65533;&#65533;&#65533;&#65533;&#495;&#65533;{&#65533;&#65533;D	&#65533;0&#65533;v&#65533;&#65533;&#65533;&#65533;j&#65533;:X&#65533;&#65533;s&#65533;1v&#65533;^&#65533;&#65533;&#65533;&#65533;&#65533;c&#65533;`&#65533;l&#65533;&#65533;K&#65533;(RH&#65533;&#65533;&#185;_&#65533;&#65533;&#65533;j&#65533;&#65533;&#65533;&#537;&#65533;	&#65533;5#&#65533;|	&#65533;&#65533;&#65533;,c&#658;-S&lg*&#65533;&#65533;&#1713;SGN:&#65533;B&#65533;r&#65533;j6&#923;8u&#49186;&#65533;&#65533;U&#65533;N&#65533;B&#65533;b&#65533;&#65533;X,Ms&#65533;=&#65533;&#65533;,&#65533;S&#65533;&#65533;&#65533;s&#65533;n&#65533;2d&#448;u&#1188;&#65533;&#65533;&#65533;&#65533;Q&#65533;&#65533;&#797;v&#65533;&#65533;&#65533;&#65533;&#65533;&#65533;&#65533;c&#65533;F&#65533;N&#65533;&#1572;X&#65533;1f8&#65533;&#65533;@dD&O&#65533;&#65533;C:B&#65533;xV0a&#65533;C&#65533;&#65533;V&#65533;&#65533;t&#65533;&#65533;,&#65533;&#65533;0&#65533;&#65533;&#65533;W&#65533;)&#65533;&#65533;&#65533;/&#65533;XiNX&#65533;&#65533;;&#1168;
&#65533;-&#65533;x&#65533;=&#65533;&#65533;&#65533;U<&#65533;&#65533;8o&#65533;4&#65533;T&#564;7l&#65533;&#65533;/&#1968;&#65533;&#65533;b&#21831;&#65533;&#65533;Ub&#65533;J8T&#65533;&#65533;Yf&#65533;%&#65533;``!&#65533;&#65533;&#65533;HrC&#65533;M&#65533;&#65533;&#424;`&#65533;O7&#65533;&#65533;@@&#65533;p2V<&#65533;&#65533;&#65533;&#65533;&#65533;&#65533;0&#65533;Y&#65533;&#65533;	(&#65533;&#65533;&#65533;%*&#65533;&#65533;b&#65533;Y`=&#65533;&#65533;&#65533;&#65533;&#65533;&#344;dd&#65533;&#65533;9x5&#65533;8`&#65533;B&#65533;M&#65533;Y&#65533;&#65533;.&#65533;&#65533;&#147;&#65533;&#65533;&#65533;&#65533;&#65533;mW&#1418;&#204;&#65533;vI&#65533;_&#65533;&#65533;g&#65533;~&#65533;&#1355;//X,0_S)Q^)H&#65533;&#65533;&#65533;Lh&#65533;M&#1433;&#65533;&#65533;&#65533;
k!&#65533;&#65533;m'M0s6W#&#65533;7U^&#65533;)6V&#65533;HKXT9H7&#65533;8K&#65533;&#65533;"0&#65533;a<&#65533;;&#65533;&#65533;bC;Ba&#378;&#65533;8&#65533;&#891;&#65533;Z&#65533;o\&#65533;Y&#65533;e&#65533;&#65533;&#65533;&#65533;&#65533;=H6&#34351;>&#65533;&#65533;&#65533;&#65533;EaF&#65533;\FA&#65533;T?&#65533;n0&#65533;&#65533;&#65533;&#65533;&#65533;W&#65533;5&#65533;&#65533;&#65533;u&#65533;O&#65533;&#65533;&#65533;^&#65533;q1&#65533;&#65533;&#65533;i&#65533;q&#65533;1&#65533;@G&#65533;w&#65533;&#65533;&#65533;&#65533;&#65533;&#65533;f&#65533;b&#65533;&&#65533;&#65533;&#65533;&#65533;'&#65533;&#65533;&#65533;&#65533;1&#65533;&#65533;!&#65533;&#65533;"&#65533;&#65533;P&#65533;-L1&#610;&#65533;&#65533;&#911;&#65533;&#65533;&#65533;&#65533;<(&#65533;:&#65533;M&#65533;&#1311;&#65533;&#65533;&#65533;W e&#65533;`f	`&#65533;x&#65533;y&#1224;qV&#65533;]&#65533;V]&#65533;&#65533;I/Z&#65533;&#1565;&#65533;&#65533;&#65533;`\&#65533;C&#65533;&#65533;T	&&#65533;8zJ&#65533;&#65533;&#65533;r&#65533;&#65533;h}A&#65533;)).S&#531;&#65533;~&#65533;l+Y&#65533;&#65533;&#65533;w&#65533;&#65533;9&#65533;&#65533;&#65533;&#1184;P&#65533;&#65533;Yr&#65533;5&#65533;s&#65533;n&#65533;&#65533;&#65533;&#205637;b&#65533;*&#65533;&#65533;&#65533;&#65533;CPac&#65533;,
&#65533;&#1572;Ap&#65533;&#65533;BDb&#65533;(DA~T&#65533;&&#65533;`&#65533;&#65533;!
&#65533;``&#65533;&#65533;(&#65533;4+IHz&#65533;v&#65533;&#65533;#_&#65533;lW&#65533;H&#65533;&#65533;n8S&#65533;4&#65533;!&#65533; &#65533;d&#65533;&#65533;
8,&#65533;dnq[&#65533;`&#65533;&#65533;&#65533;&#65533;PP0&#65533;&#65533;hE(61&#65533;Nt&#65533;&#65533;A08&#65533;;&#65533;acr`&#65533;)pQ&#65533;&#65533;>&#65533;L&#65533;&#65533;)(j&#65533;1&#65533;1&#65533;&#65533;3v)H?&#65533; &#65533;&#65533;&#65533;&#65533;&#65533;&#65533;&#65533;&#65533;t&#65533;&#65533;Dj[CA&#65533;m&#65533;Cq&#65533;&#65533;	L@&#65533;&#65533;&#65533;&#65533;&#795;&#1924;&#65533;&#65533;&#65533;1&#65533;&#65533;(&#65533;&#65533;.p&#65533;,&#65533; SA&#65533;&#1284;&&#65533;r"&#65533;I&#65533;t&#65533;:VpbO&#65533;+#{&#65533;&#65533;A8&#65533;&#65533;\&#65533;&#65533;&#65533;&#65533;	kRky,&#65533;&#65533;&#1042;&#1341;&#65533;Js&#65533;0&#65533;&#65533;&#65533;r&#65533;&#65533;&#65533;&#65533;B&#1792;A)&#65533;&#65533;"M&#65533;&#65533;&#65533;^A&x/O&#65533;h&#65533;D &#65533;'&#65533;&#65533;&#65533;&#65533;|&#65533;zAUh&#65533;&#65533;&#229;K&#65533;&#65533;;&#65533;&#65533;U@&#65533;&#65533;/&#65533;7&#65533;j&#65533;&#65533;B&#65533;&#65533;7g&#65533;&#65533;&#65533;&#65533;&#65533;&#65533;&#65533;d&#65533;&#65533;@cN6&#1413;-de""&#65533;@s&#65533;&#65533;&#65533;&#65533;0&#65533;c&#65533;&#65533;&#65533;&#65533;&#65533;&#65533;&#65533;&#65533;&#65533;&#65533;	[&#65533;!q&#140;"&#65533;x(p&#65533;6&#65533;&#65533;&#65533;=&#65533;&#65533;x;&#65533;&#65533;H&#65533;&#65533;x&#65533;P&#65533;&#65533;B&#65533;'f
&#65533;q;&#65533;&#65533;1&#65533;1N&#65533;&#65533;9n&#65533;0&#65533;DCmr&#65533;&#65533;H&#65533;c:&#65533;&#65533;&#65533;&#65533;&#65533;&&#65533;sC&#65533;C&#921;&#65533; 5F&#65533;&#65533;&#65533;`DI&#65533;C&#65533;D&#1027;&#65533;&#65533;&#65533;6&#65533;&#65533;z&#65533;x&#65533;&#65533;VO&#65533;&#65533;EnR&#65533;j66&#65533;&#65533;@&#65533;8&#65533;"a&#1097;&#65533;q&#65533;&#65533;H&#65533;>D9&#65533;Rz&#65533;&#65533;<&#65533;@|&#65533;7&#65533;&#65533;&#65533;&#65533;,i&#65533;(`&#65533;&#65533;Mv&#65533;&#65533;&#65533;'ArX&#65533;&#65533;H&#65533;&#65533;	&#65533;&#65533;.MQ&#65533;&#65533;N&#65533;&#65533;&#65533;RO&#65533;f&#65533;$%k&$JuJ&#65533;G3w&#790; &#65533;&#65533;&#65533;&#65533;&#65533;0N&#65533;&#65533;d&#65533;&#65533;&#65533;b)5&#65533;&#65533;d&#65533;&#65533;&#1875;87;W&#65533;n&#65533;&#65533;&#65533;&#65533;+8&#65533;&#65533;0$&#65533;`&#65533;Q&#65533;&#65533;&#65533;&#65533;&#65533;f(&#65533;&#65533;$L&#65533;Z=&#65533;B&#65533;nF&#65533;&#65533;&#65533;$qs&#65533;
1>!&#65533;&#65533;&#143;&#65533;;&#65533;0&#65533;`@&#65533;&#65533;IM&#65533;&#65533;z&#65533;&#65533;&#65533;&#65533;\7&#65533;&#65533;N&#65533;e&#65533;&#65533;jj&#65533;&#65533;&#65533;&#65533;c&#65533;&#65533;&#65533;&#65533;&#65533;\&#65533;&#65533;dd&#65533;&#65533;3L&#65533;j&#65533;&#65533;
*&#65533;0a;&#65533;'&#65533;Vb&#65533;&#65533;&#65533;<&#65533;&#65533;&#65533;c&#65533;l`&#65533;V8&#65533;:&#505;&#65533;'kgB&#65533;v&#65533;g&#65533;&#65533;Zv&#65533;R&#65533;&#65533;M'&#65533;&#65533;x&#65533;/$&#65533;X'&#65533;R&#65533;&#65533;jA&#65533;&#308;&#65533;Ar&#65533;&#918;B&#65533;&#65533;>jQc&#65533;d&#65533;&#65533;&#65533;t&#65533;&#65533;&#65533;&#65533;&#65533;&#65533;&#65533;&#65533;&#1504;V&#65533;&#1202;!&#65533;&#548;&#65533;R$&#65533;6&#65533;6&#65533;a&#65533;&#65533;F:BY\R7&#65533;P&#65533;&#65533;zd7 &#65533;GG&#65533;%&#65533;&#65533;&#65533;'P&#65533;
&#65533;=H&#65533;&#65533;&#65533;K&#65533;&#65533;"&#65533;M]((&#65533;^&#65533;hPQ&#65533;C&#65533;&#65533;s&#65533;&#65533;&#65533;&#65533;K&#65533;&#65533;N&#65533;&#65533;&#65533;&#65533;xLc*f0&#65533;&#65533;&#65533;	&#65533;&#65533;&#65533;@'&#65533;/;&#65533;&#65533;&#33314;&#65533;&#65533;&#65533;M
"&#65533;&#65533;&#65533;8g&#65533;&#65533;PA&#65533;@'$"&#65533;&#65533;&#65533;&#65533;&#65533;&#457;&#65533;N&#522;U&#65533;3&#65533;&#65533;&#65533;e&#65533;*,&#65533;&#65533;&#65533;&#65533;[&#65533;&#65533;hP5&#65533;&#65533;&#65533;D&#65533;&#65533;!&#65533;&#65533;&#65533;&#65533;-&#65533;&#65533;&#65533;&#65533;Mh&#65533;n&#65533;&#65533;'
&#65533;&#65533;;&#65533;&#65533;&#65533;D&#65533;\)3<|&#65533;&#65533;:&#65533;&#65533;1&#65533;X&#65533;&#65533;(&#65533;&#65533;&#65533;t5&#65533;&#65533;YJ!&#65533;&#65533;&#65533;1&#65533;]#&#65533;x&#65533;)&#65533;&#65533;&#65533;+&#65533;a&#65533;&#65533;'O(v1-&#65533;&#65533;E&#65533;&#65533;&#65533;&#65533;h&#65533;^Ga&#65533;f+&#65533;&#65533;&#65533;&#65533;k)&#65533;O(<&#65533;1&#65533;&#65533;&#65533;+|&#65533;P&#65533;&#65533;&#65533;E&#65533;&#65533;rF&#65533;X&#65533;"&#65533;&#416;;&#65533;&#65533;&#65533;&#65533;U&#65533;&#2017;W&#65533;&#65533;<&#65533;&#65533;7@J;&#65533;`l&#65533;&#1610;&#65533;&#65533;&#65533;3t-&#65533;g&#65533;&#65533;A&#65533;9&#65533;&#65533;k`)vQ&#65533;w&#65533;&#65533;+&#65533;&#65533;&#65533;Z&#65533; &#65533;]@o&#65533;&#65533;&#65533;2&#65533;&#65533;"&#352;&#65533;&#65533;u&#65533;$r&#65533;&#65533;&#1581;&#65533;f 9_&#65533;&#65533;"&#65533;&#65533;0C&#65533;&#65533;&#65533;&#65533;&#65533;q<&#65533;&#65533;&#65533;&#811;&#65533;&#65533;J8&#65533;&#65533;&#1952;&#65533;"bypL&#65533;G&#65533;&#65533;Pf&#65533;&#65533;"n#&#65533;9&#1312;&#65533;&#65533;zBt	&#65533;&#65533;\!&#65533;I&#65533;&#65533;)"&#65533; 
&#65533;&#65533;&#65533;|A&#65533;`c>&#65533;'&#65533; !4&#65533;J
hB
n&#65533;&&#65533;&#65533;&#65533;GX&#65533;)z&#65533;{4&#65533;iT&#65533;)&#65533;&#65533;XA2&#65533;!&#65533;+|&#65533;&#65533;&#65533;5<!1<&#65533;- &#65533;'h&#65533;(g4&#65533;&#65533;&&#65533; 
4&#65533;&#65533;&#65533;&#65533; 3&#65533;&#65533;&#186;&#65533;&#65533;Z&#65533;&#65533;&#65533;&#65533;&#1794;
j"j&#65533;>&#65533;&#65533;&#65533;6&6^a\&#65533;&&#65533;g	C&#65533;H&#65533;&#65533;&#65533;`.(&#65533; $&#65533;&#1804;&#65533;x&#65533;S&#65533;"&#65533;Zd\&#65533;A&#65533;&#65533;=j&#65533;&#65533;&#65533;"!@&#65533;&#65533;&#1318;L&#65533;9&#65533;fN&#65533;fA&#65533;&#65533;agT7|m&#65533;&#65533;#^&#65533;P&#65533;h+T&#65533;&#65533;a8X&#65533;&#65533;f&#65533;&#65533;8&#65533;H4F>&#65533;=&#65533;&#65533;HQ&#65533; h&#65533;
&#65533;M&#65533;$&#65533;&#65533;t&#65533;*&#65533;&#65533;&#65533;&#65533; &#65533;Xdn &#65533;&#65533;&#65533;&#65533;&#65533;&#65533;G&#65533;OK&#65533;J&#65533;&#65533;&#65533;&#65533;E d&#65533;&#65533;&#65533; n&#65533;&#65533;&#1805;&#65533;~i&#65533;&#65533;&#65533;{&#65533;6&#65533;&#65533;i=&#65533;&#65533;&#65533;M&#65533;&#65533;	&#65533;&#65533;&#65533;i&#65533;&#65533;e&#65533;"%R!tiL&#65533;&#65533;$Q%O:bt&#65533;&#65533;b&#65533;K&#65533;k&#65533;"B&#65533;&#65533;&#65533;\An&#65533;4&#65533;!&#65533;&#826;l&#65533;Vr`j&#65533;VE"B_R&#65533;x&#65533;&#65533;f!V&#65533;d&#65533;B&#65533;`x&#65533;&#1850;i^%&#65533;&#65533;&#65533;`
|&#65533;&#65533;+&#65533;@dQ&#65533;eC8&#65533;3,&#65533;I&#65533;~&#65533;&#65533;	&#65533;&#65533;&#65533;`&#65533;B&#65533;&#65533;P&#65533;&#65533;!&#65533;`&#65533;&#65533;n'F&#65533;&#65533;&#65533;&#65533;h&#65533;&#65533;&#65533;&#65533;z#&#1536;&#65533;h&#65533;*&#65533;L0&#65533;&#65533;^&#65533;&#65533;'&#65533;,&#65533;8`!MJ#&#65533;b&#65533;c&#65533;&#65533;
z&#65533;4&#65533;b;H&#65533;&#65533;a\&#65533;&#65533;b&#65533;N&#65533;&#65533;&#65533; o&#65533;&#65533;9&#1795;;&#65533;C7[A&#65533;$=T&#65533;&#65533;&#1824;,&#65533;&#65533;&#65533;h_&#65533;&#65533;>&#65533;&#65533;&#65533;&#65533;Z&#65533; $&#65533;:&#65533;&#65533;&#65533;:&#65533;&#65533;&#65533;&#65533;Qj&#65533;&#65533;&#65533;6X&#65533;r&#65533;&#65533;&#65533;&#65533;&#65533;&#65533;$J&#65533;&#65533;&#65533;&#65533;O4!E&#65533;@:F&#65533;j&#65533;oj$Zi&#65533;&#65533;G&#65533;F&#65533;&#65533;&#65533;0&#65533;&#65533;&#65533;B j !&#65533;&#65533;r k`&#65533;&#65533;&#65533;&#17402;&#65533;p&#65533;&#65533;EV&#65533;$7a=&#65533;":&#30814;&#65533;3$e&#65533; L&#65533;d&#65533;&#65533;&#65533;q&#65533;	!&#65533;"
&#65533;v^AL&#65533;&#65533;&#65533;&#65533;&<&#65533;,r4;&#65533;&#65533;"Ta%D&#65533;$&#65533;3bGnN+&#65533;2&#65533;&#24576;F&#65533;
4&#65533;&#65533;r~&#65533;&#65533;&#65533;&#65533;&#65533;2^&#65533;&#65533;&#65533;Wx&#65533;Y&#65533;)8D4%,&#65533;&#65533;&#65533;Y>&#65533;$4|&#65533;&#65533;&#65533;I&#65533;&#65533;&#65533;&#65533;&#484;&#65533;	p&#65533;&#65533;&#65533;!/p
0&#65533;\&#65533;&#65533;&#65533;&#65533;&#65533;'&#65533;&#65533;&#65533;&#65533;
!E&#65533;"t&#65533;^!&#65533;&#65533;.
&#1824;&#65533;&&#65533;&#65533;&#65533;R&#65533;@&#65533;!6'W&#65533;3y|&#65533;C"-&#65533;L$&#1792;F&#65533;/&#65533;&#65533;x&#65533;R&#65533;&#65533; e&#65533; &#65533;&#65533;d&#65533;@8u&#65533;&#65533;%g K.&#65533; &#65533;&#65533; bhza&#65533;&#65533;X=A!-V&#65533;X&#65533;sN&#65533;&#65533;&=LD&#65533;
&#65533; &#65533;j&#65533;&#1824;&#65533;&#65533; R&#65533;&#65533;]&#65533;&#65533;0K&#65533;tmQ&#1411;&#65533;&#65533;&#65533;&#65533;HPio&#65533;&#65533;G&#65533;&#65533;G&#65533;&#65533;&#1744;`&#65533;&#65533;@R&#65533;f&#65533;b@b$``b@Bg&#65533;!&#65533;&#65533;,hKH{&#65533;&#65533;?&#65533;&#65533;M4&#65533;&#65533;$rq&#65533;dJ&#65533;&#65533;q&#65533;.!2'u`Q&#65533;#&#65533;&#65533;(G&#65533;]=f&#65533;!&#65533;AB^.&#65533;&#65533;s:&#65533;&#65533;&#65533;24&#65533;&#65533;&#65533;&#65533;&#65533;|L&#65533;:&#65533;{H%&#65533;&#65533;&#65533;y&#65533;*K&#65533;X&#65533;|!&#65533;&#65533;&#65533;&#65533;	U&#65533;AB&#65533;(vZ&#65533;&#65533;YJ
&#65533; &#65533;P&#65533;*&#1678;+&#65533;&&#65533;&#65533;&#65533;$*
&#65533;	&#65533;&#65533;&#65533;&#65533;Puj|&#65533; B&#65533;&#578;&#65533;0ta\&#65533;&#65533;&#65533;D<&#65533;&#65533;}&#65533;&#65533;&#1409;tb&#65533;r	#&#65533;*9>&#450; &#65533;N&#65533;.&#65533;(&#65533;'&#65533;@8&#65533;A&#65533;&#65533;&#65533;z&#65533;&#65533;e&#65533;&#65533;1&#65533;&#65533;1&#65533;DZ&#65533;&#65533;&#65533;&#962;&#65533;&#65533;&#65533;:&#65533;&#65533;81&#65533;=&#65533;CY&#65533;>&#65533;&#65533;h&#65533;!&#65533;B&#65533;&#65533;&#65533;gv&#65533;kz&#1487;H&#65533;&#65533;D&#65533;&#65533;&#65533;$P]&#65533;&#65533;C&#65533;&#564;&#65533;V/&#65533;&#65533;c&#1065;B&#65533;N&#65533; EBa,`&#65533;&#65533;nv&#65533;_&#65533;?&#65533;&#65533;&#65533;&#65533;&#65533;
4V V a&#65533;A&#65533;k&#65533;2bi&#65533;&#65533;&#65533;&&#130;&#65533;)&#65533;"&#65533;$&#65533;&#65533;&#65533;>&#65533;&#65533;&#1197;j-&#65533;&#65533;D&#65533;ZR&#65533;!6n$&#65533; &#65533;&#65533;&#65533;&#65533;V!82!!%>0w'(&#65533;r|&#65533;&#65533;@&#65533;P\+&#65533;|Y&#65533;&zni&#1472;&&#65533;&#65533;C_&#65533;&#65533;DL&#65533;Y&#65533;&#65533;*&#65533;!UX&#65533;X&#65533;&#65533;T$C|&#992;&#65533;
^a@&#65533;A&#65533;LV&#65533;	&#65533;r4|&#65533;
&#65533;q&#65533;&#65533;	&#65533;&#65533;a&#65533;o&#65533;Ro&#65533;r[&#65533;k&#65533;&#65533;&#65533;&#65533;`a5&#65533;6|#sBX&#65533;zCg&#744;&#65533;&#65533;&#65533;8&#65533;&#65533;&#65533;J&#65533;R&#65533;&#65533;&#65533;E3&#65533;8,&#65533;i&#65533;&#65533;0<&#65533; &#65533;Z&#65533;d?&#65533;7&#65533;N&#65533;,&#65533;p!&#65533;&#65533;&#65533;gV&#65533;6@&#65533;&#65533;N&#65533;&#65533;&#65533;&#65533;&#65533;&#65533;&#65533;S&#65533;EPd8uA&#65533;8&#65533;&#65533;BA!;&#65533;&#65533;kZ&#65533;&#65533;C&#65533;&#65533;$&#65533;w&#65533;r]&#65533;w&#65533;&#65533;g!v2&#65533;&#65533;
LM!.u&#65533;3YQ&#65533;&#65533;&#65533;_&#65533;&#65533;_-@&#65533;&#853; G&#65533;$p4X&#65533;Y a&#65533;&#65533;	&#65533;&#65533;&#65533;&#65533;&#65533;&#65533;&#65533;K4&#65533;^}&#65533;$v&#65533;B*J&#65533; &#65533;&#65533;&#1079;@(&#65533;&#65533;Z&#65533;&#65533;v&#65533;v"N&#65533;B&#65533;&#65533;&#65533;&#65533;&#65533;&#65533;&#65533;&#65533;&#65533;cN&#65533;yFXM&#65533;&#65533;&#65533;&#65533;<&#65533;&#65533;&#65533;Y6p&#65533;R&#65533;%`&#65533;&#65533;X&#65533;&#65533;&#65533;Z^&#65533;&#65533;$/&#65533;&#65533;:*sy&#462;&#65533;*Pl'xWJ@+&#65533;f&#65533;b&#65533;?&#65533;+|&#65533;&#65533;&#65533;&#65533;&#65533;&#65533;&#65533;&#65533;&h&#65533;&#65533;&#65533;&#65533;rA&#65533;&#65533;&#65533;h&#65533;E;6&#65533;&#65533;j&#65533;D&#65533;&#1440;Z
&#65533;V&#65533;J|&#65533;e&#65533;&#65533;C&#65533;&#65533;&#65533;Dg0&#2016;}&#65533;&#65533;&#65533;&#65533;X&#65533;&#65533;tKfJ#z&#65533;&#1313;&#1952;{I&#65533;. $T}&#65533;1&#65533;&#65533;&#142;&#65533;H&#65533;&#65533;-&#65533;&#65533;v&#65533;ueY&#65533;E&#65533; 9&#65533;&#65533;&#65533;&#65533;A&#65533;&#65533;&#65533;t&#885825;&#65533;&#65533;Q&#65533;&#65533;&#65533;0-&#65533;&#435;\&#65533;@&#65533;`&#65533;0(N&#65533;ZN&#65533;'"iY&#65533;aQQ+m&#65533;]&#65533;@&#65533;w&#65533;G~D&#65533;O&#65533;&#1628;&#65533;&#65533;&#65533;&#65533;&#65533;xaRB@&#65533;R&#65533;!&#65533;&#1630;&#65533;&#65533;&#1840;&#65533;pR0LbAv&#65533;&#65533;X{cI&#65533;g&#65533;~%u&#65533;&#65533;0p&#65533;&#65533;&#65533;&#65533;&#65533;P&#65533;&#65533;&#65533;&#65533;&#65533;&#65533;n"
&#65533;R[s!
&#65533;w&#65533;&#65533; &#65533;k&#65533;&#65533;&#65533;&#65533;&#65533;h!&#65533;UH&#65533;&#65533;&#65533;$d&#65533;i&#65533;g!y	G
	C!&#65533;&#65533;&#65533;u&#65533;C&#65533;&#65533;&#65533;&#65533;%&#65533;L`&#65533;
O&#65533;&#65533;&#65533;B*&#65533;&#65533;I&#65533;&#65533;.&#65533;B
&#65533;&#65533;	&&#65533;p&#65533;&#65533;&#65533;Z&#65533;&#65533;&#65533;&#65533;&#65533;&#65533;a&#65533;&#65533;U\a&#65533;&#65533;&#65533;&#65533;&#65533;i&#65533;&#65533;p"&#65533;6&#65533;&#65533;4&#65533;&#65533;&#65533;&#65533;E&#65533;7&#65533;&#65533;7^f&#65533;&#65533;&#65533;&#65533;,&#65533;`7$&#198;&#65533;&#65533;I&#65533;&#65533;&#65533;`&#65533;&#65533;&#65533;&#65533;&#65533;8&#65533;&#65533;L&#65533;`H!<&#65533;b_&#65533;~&#65533;D&#65533;"&&#65533;;&#65533;f&#65533;&#65533;Z&#65533;&#65533; &#1320;U&#65533;t&#65533;w&#65533;&#65533;&#65533;Ly&#1568;<&#65533;&#65533;&#65533;&#65533;&#65533;jy&#65533;
c1&#65533;,r&#65533;<&#1987;]}&#65533;&#65533;=s&#65533;&#65533;&&#65533;Z&#65533;&#65533;(&#65533;&#65533; &#65533;a}&#65533;&#65533;}&#65533;&#441;&#65533;&#65533;&#65533;&#65533;nJ`@&#65533;&#65533;&#65533;6&#65533;&#65533;O`D`&#65533;Ag)&#65533;&#65533;&#65533;&#65533;&#139;&#65533;&#65533;&#316;_A&#65533;	&#65533;p&#65533;&#65533;&#65533;&#65533;&#1848;D&#65533;L&#65533;"n#wZ&#65533;&#65533;&#65533;'dQ&#65533;&#65533;&#65533;&#65533;&#65533;I$w&#65533;&#65533;t&#65533;&#65533;^N&#65533;q&#65533;PR&#984;&#65533;jr&#1026;&#65533;&#65533;t
&#65533;&#65533;LB&#302;&#65533;&#65533;&#65533;&#65533;&#65533;37&#4449;&#65533;&#478;&#65533;4&#65533;&#65533;&#65533;&#65533;&#65533;L&#65533;pti5
&#65533;
3&#65533;"+&#65533;&#1208;p&#65533;&#65533;.&#65533;4hbI&#65533;&#65533;&#65533;k||&#65533;&#65533;a&#65533; &#65533;&#65533;A
&t&#65533;&#65533;pe&#1610;&#65533;&#65533;&#65533;&#65533;:&#65533;&#65533;&#65533;&#65533;s8a&#65533;!&#65533;(<&#65533;&#65533;C=A&#65533;L;\Fc&#65533; d&#65533;uH&#65533;&#65533;z&#65533;&#65533; &#65533;&#1332;&#1073;&#65533;&#65533;&#65533;&#65533;&#65533;,!&#65533;&#65533;8F&#65533;]h&#65533;^&#65533;&#65533;aX&#65533;AN;&#65533;r&#65533;M&#65533;8d&#65533;&#65533;Ay&#65533;,&#65533;Z&#675;C&#65533;=&#65533;$&#65533;8jc8&#65533;&#65533;&#65533; &#65533;q{&#221;&#65533;]&#65533;&#65533;q&#65533;&#65533;:D&#65533;&#65533;110_u$~&#65533;[.&#65533;&#65533;&#65533;s&#65533;v&#65533;&#65533;f@&#65533;M&#65533;O?&#65533;&#65533;@&#65533;[H &#65533;#&#65533;&#65533;&#65533;&#65533;&#65533;&#65533;k&#65533;&#65533; J&#65533;Q&#65533;&#65533;&#65533;&#65533;&#65533;&#65533;&#65533;&#65533;=&#65533;&#65533;&#65533;
R&#65533;&#65533;&#65533;Q&#65533;j&#65533;&#65533;r&#65533;&#65533;j&#65533;3c&#65533;\f&#65533;&#65533;`|&#65533;&#65533;=&#65533;d&#65533;"
&#65533;}T"\&#65533;&#65533;&#65533;B&#65533;&#65533;&#65533;&#65533;&#65533;&#65533;&#65533;z&#65533;4&#65533;}&#65533;4&#65533;PB&#65533;t|&#65533;^&#65533;m&#65533;{&#65533;%&#65533;A&#65533;6&#65533;&#65533;&#65533;'h &#65533;p&#65533;&#65533;&#65533;&#65533;.O&#65533;pi&#165;a&#65533;&C&#65533;`i&#65533;&#65533;&#595;/&#65533;&#65533;&#65533;&#14799;56^&#19203;&#65533;&#65533;&#65533;&#65533;d&#65533;&#65533;x&#65533;fe&#65533;w&#65533;&#65533;&#65533;sGl&#65533;&#65533;8t&#65533;I&#65533;%&#65533;6i&#65533;&#65533;)T(5&#65533;^&#330;&#65533;I&#65533;4q&#65533;YI&#65533;&#732;_&#396;&#65533;z&#65533;r&#65533;/BwR&#65533;&#65533;I&#65533;'8U&#65533;&#65533;&#65533;&#65533;&#27228;9s&#52242;E,&#65533;WRw&#65533;&#65533;&#65533;&#65533;&#65533;&#65533;V&#65533;d&#65533;[vL&#65533;&#65533;<&#65533;&#1185;SK&#65533;<y2#&#65533;T&#65533;L&#65533;9r&#1976;&#65533;&#65533;k$&#65533;&#65533;&#65533;	&#65533;&#65533;&#65533;&#425;&#65533;i&#65533;z&#65533;k&#65533;0`&#65533;T&#65533;)&#1906;&#65533;N0F&#65533;&#65533;&#65533;-&#65533;f&#65533;&#65533;&#1660;	Zu*[&#268;B&#65533;&#65533;El&#65533;2e&#65533;^&#65533;RlX&#65533;Y&#65533;0h&#2030;&#65533;&#65533;.4P&#3905;&#65533;&#65533;&#65533;&#65533;!&#65533;1|B&#65533;
L|&#65533;&#65533;&#65533;&#65533;&#65533;C@&#65533;3A`&#65533;&#65533;&#65533;px,&#65533; &#65533;'&#65533;Q&#65533;&#65533;M&#65533;&#65533;j4&#65533;&#65533;&#65533;EA&#65533;p&#65533;	s&#65533;2K0&#65533;3K(^4!#EC4&#65533;D]D&#65533;\&#65533;&#65533;[f&#65533;&#1424;&#65533;&#65533;&#65533;I^il&#65533;'&#65533;L&#65533;rP7&#65533;+qG&#65533;'&#65533;&#65533;K(T&#50694;'&#65533;&#65533;2Ol&#65533;Ei&#65533;2&#65533;&#65533;/&#65533;xa&#65533;PP&#65533;&#65533;&h&#65533;^D1&#65533;/&#65533;&#530;&#65533;A*q&#65533;;&#412;&#65533;V-&#65533;&#261;B&#65533;H&#65533;X$&#65533;a&#65533;DO`QQm&#65533;4 &#65533;&#65533;0&#65533;&#65533;&#65533;RQ&#65533;5&#65533;&#65533;&#206;2&#65533;&#65533;I&#65533;&#65533;&#65533;B&#65533;&#65533;e&#65533;EQ&#65533;&#65533;a&#65533;&#65533;4g&#65533;0&#65533;p&#65533;SkM&#65533;
<&#52243;&#65533;'T&#65533;Vb&#65533;&#65533;L2[&#65533;&#65533;E&#65533;k&#65533;$(&#65533;\&#65533;&#65533;+g&#65533;&#65533;&#65533;P8&#65533;&#65533;&#65533;)&#65533;M&&#65533;'C&#65533;&#65533;E?&#1137;&#65533;c&#65533;Z&#65533;l2&#65533;&#65533;&#65533;	\&#65533;1&#65533;J&#65533;&#65533;&#65533;&#65533;M&#65533;&#65533;5f&#65533;t&#65533;	&#65533;&#65533;M&#65533;&#1262;mM&#65533;T[&#65533;&#65533;&#65533;c&#65533;G&#65533;VX&#65533;&#65533;Fr&#65533;`&#65533;1&#65533;3&#65533;0&#65533;&#65533;2w&#65533;Y &#65533;
(&#65533;p&#65533;6c&#65533;&#65533;&#65533;YP&#65533;|&#65533;&#65533;{&#65533;&#65533;&#65533;~&#65533;&#65533;&#65533;L&#65533; &#65533;&#65533;`&#65533;&#65533;CT]5lm&#65533;&#65533;+&#65533;,&#65533;&#65533;P&#65533;&#65533;iil&#65533;V&#65533;&#521;PD&#65533;$+&#65533;&#65533;&#65533;	&#65533;,&#65533;&B$&#65533;&#65533;&#65533;mPC=&#65533;&#65533;XC&#65533;&#65533;&#65533;&&#65533;\&#65533;Jf&#65533;&#65533;&#65533;&#65533;=&#65533;*&#65533;L&#65533;q`xR&#65533;.v(&#65533;R&#65533;&#65533;Q&#65533;&#65533;i&#65533;&#65533;&(nJ&#65533;&#65533;!z&#65533;&#65533;Co&#65533;b&#65533;.q&#65533;&#65533;E(&#65533;&#65533;&#65533;&&#65533;&#65533;E&#65533;^tE&#65533;&#65533;&#65533;AM&#65533;UT&#65533;E&#65533;rD&#65533;Q&#65533;AL;&#1531;sLJ*&#65533;EU'&#65533;4&#65533;[o&#65533;R.OQ&#65533;&#65533;&#65533;&#65533;J=&#65533;F/&#65533;8&#65533;0`tA&#65533;*&#65533;,$&#65533;)&#65533;0&#65533;&#1045;&#65533;P%vX&#491;&#65533;&#65533;]%&#65533;b` 9&#65533;&#65533;&#65533;W&#65533;%/&#65533;&#65533;&#65533;e|
&#65533;&#65533;c&#65533;&#65533;a$&#65533;6&#1291;&#65533;&#65533;.&#65533;`&#65533;f&#65533;&#65533;&#65533;0&#65533;l&&#65533;A&#65533;1&#65533;b&#65533;7&#65533;5&#65533;&#65533;N&#65533;&#65533;n*&#65533;&#65533;&#65533;x&#65533;&#65533;8&#65533;&#65533;+&#1737;&#65533;H&#65533;&#65533;7|+%&#65533;1&#65533;h&#65533;&#65533;(C&#65533;&#65533;&#65533;&#65533;&#1018;&#65533;3&#65533;L(Oz&#803;x&#65533;=&#65533;&#65533;&#65533;&#65533;&#65533;&#65533;&#1041;i&#65533;&#65533;&#65533;&#65533;6 &#65533;@&#65533;&#65533;ZD2T&#65533;&#65533;1&#65533;sJ&#65533;8&#65533;&#65533;&#65533;&#65533;D(&9&#65533;&#65533;&#65533;&#65533;&#65533;&#65533;&#65533;t&#65533;&#65533;"_&#65533;&#65533; U&#65533;[&#65533;&#65533;&#65533;&#65533;&#65533;^&#65533;&#17701;d&#65533;Mr&#65533;&#65533;,\a/t
o0&#65533;&#65533;0dQ&#750;&#65533;&#65533;r&#65533;&#65533;&#65533;@&#65533;&#65533;&#65533;]q&#65533;L&#65533;&#1183;.a&#65533;7&#65533;&#65533;&#65533;T&#65533;T&#65533;&#65533;j&#65533;Bp&#65533;Bp&#462;uc+&#65533;D&#65533;8%d&#65533;;&#65533;B&#65533;P&#65533;-&#65533;C&#65533;&#65533;8&#65533;&#65533;de`,&#65533;&#65533;O&#65533;&#65533;&#65533;&#65533;&#65533;&#65533;,c&#65533;&#1924;&#65533;&#65533;&#65533;&#65533;&#65533;&#65533;Q&#65533;<9P&#65533;&#65533;&#65533;G&#65533;&#65533;4H&#65533;&#65533;&#65533;K&#65533;&#1102;RCT&#65533;&#65533;&#65533;B
u8&#65533;&#65533;P&#65533;&#65533;&#65533;&#65533;|&#65533;%}&#65533;2&#65533;&#65533;&#65533;G&#65533;&#65533;&#65533;&#65533;&#65533;~&#65533;p%:0&#65533;&#65533; &#376;T&#65533;*b&#65533;#&#65533;&#65533;;$&#65533;w&#65533;p &#388;FA+=&#65533;)b^U&#65533;&#65533;*V&#65533;'&#65533;&#65533;&#65533;&#65533;|&#65533;&#65533;d&#65533;Y&#65533;&#65533;@&#65533;U&#65533;]4&#65533;s&#65533;F&#65533;\ =&#65533;!&#65533;j&&#65533;&#65533;&#65533;Y{`&&#65533;&#65533;G?K&#65533;6&#65533;&#65533;7&#65533;&#65533;g&#65533;G.&#801;J&#65533;&#65533;&#65533; &#65533;&#65533;E&#65533;&#65533;&#65533;&#65533;&#65533;	N(&#65533;&#65533;&#65533;R&#65533;&#65533;&#65533;P&#65533;AFN&#65533;&#1701;v&#1301;&#65533;&#65533;U&#65533;&#65533;&#65533;&#65533;7xb&#65533;P&#65533;]d&#65533;	C&#65533; &#65533;&%^&#65533;-&#65533;kbE&#65533;&#65533;&#65533;(RA&#65533;&#65533;&#65533;&#65533;%&#65533;&#65533;&#65533;&#65533; F06q&#65533;;&#65533;t&#65533;&#1764;B"&#65533;0T&#65533;&#65533;8&#1954;w>j M&#65533;&#65533;&#65533;&#65533;&#65533;PR$!X&#65533;H=&#65533;q&#65533;ya&#1491;&#65533;0&#65533;7&#65533;&#65533; FYj&#65533;&#65533;]qE&#65533;b&#65533;g^&#65533;&#65533;q&#65533;&#65533;v&#65533;`&#65533;&#65533;&#65533;<q&#65533;L&#65533; &#65533;z&#65533;/&#65533;&#57717;*u &#65533;&#65533;&#65533;&#65533;/&#2661;c&#65533;U&#65533;a&#777;r&#65533;i&#65533;9A&#65533;,}&#65533;q&#65533;&#65533;&#65533;	P&#65533;"6&#65533;&#1568;&#65533;z&#65533;&#65533;vB&#65533;&#65533;&#65533;*&#65533;&#65533;'k&#65533;6SO,&#65533;HUJ&#65533;&#65533;O&#65533;&#65533;03&#65533;&#65533;`F&#65533;Q&#65533;p&#65533;&#65533;&#65533;%&#65533;&#65533;&#65533;&#65533;&#65533;.L&#65533;W0r&#65533;&#65533;d4&#65533;&#65533;&#65533;&#65533;&#414;&#845;&#65533;y#d&#65533;6i&#65533;&#65533;g&#65533;1&#65533;, a&#65533;&#65533;&#1312;&#65533;&#65533;&#65533;&#65533;417&#65533;x&#65533;&#65533;&#65533;&#65533;&#65533;6&#65533;9&#65533;a &#65533;+QY&#437;`H&#65533;,&#65533;>h &#65533;*&#65533;"&#65533;&#65533;&#65533;&#65533;_u&#65533;Us&#65533;E]&#65533;&#65533;%Vh&#65533;&#65533;&#287;&#65533;&#65533;&#65533;Y&#65533;Bu S&#65533;X&#65533;-}
	&#1617;&#65533;&#65533;&#65533;#&#65533;p&#65533;
&#65533;e&#65533;-71&#65533;.&#65533;U&#65533;m&#65533;^&#65533;&m&#65533;&#65533;-&#65533;&#2006;&#65533;&#65533;&#65533;&#65533;j
&#65533;&#65533;zR&#65533;&#65533;`&#65533;&#65533;LDAi&#65533;&#65533;&#65533;`|>a%&#65533;&#65533;&#65533;@NtR&#65533;&#65533;&#65533;&#65533;1&#65533;A8&#65533;&#65533;n0&#65533;X&#65533;&#65533;&#65533;&#65533;&#65533;K-nZP/T,BT&#65533;&#65533;S&#65533;JX!b&#65533;&#65533;X,O1&#65533;ZAA`lBQu1&#65533;&#65533;&#65533;
&#65533;$&#65533;&#65533;\v&#65533;&#65533;&#65533;;&#65533;]J&#65533;wB&#65533;M&#65533;"|&#65533;&#65533;a&#65533;&#65533;e7&#801;&#65533;&#65533;]&#65533;&#65533;:&#65533;2&#65533;&#65533;$Z&#65533;&#65533;S&#146;g<&#65533;&#65533;&#65533;&#65533;P&#65533;p1&#65533;1&#984;&#65533;{X&#65533;&#65533;'&#65533;W&#65533;&#65533;'&#65533;&#65533;v&#65533;Z&#65533;&#65533; b&#65533;&#65533;&#65533;'g;S{ &#65533;&#65533;&#310;&#29518;E&#65533;&#65533;&#65533;&#65533;&#594; @&#65533;&#65533;&#65533;&#65533;&#39397;&#65533;AKZ&#1208;4I&#65533;N,&#629;q@&#65533;&#65533;&#65533;&#65533;&#65533;&#65533;)&#65533;&#1462;&#65533;a'"&#65533;%&#65533;RX0H&#65533;&#915;osa&#65533;&#65533;%&#65533;&#65533;69&#65533;sX&#65533;&#65533;T&#65533;&#65533;Z&#1929;
&#65533;&#65533;&#65533;u1$&#65533;q&#65533;\"~S&#65533;&#65533;&#65533;<x&#65533;`o&#1596;`qw&#219;&#65533;n
&#65533;&#65533;&#65533;	&#65533;&#839;oI$B&#144;Iij&#65533;&#65533;gw6W&#65533;4#|&#65533;&#65533;&#65533;)fM&#65533;@r&#65533;&#65533;
j&#65533;
&#576;C&#65533;&#65533;Q&#65533;&#65533;&#65533;&#65533;
&#65533;:&#65533;Rq&#65533;@v&#65533;&#65533;:*As&#65533;P&#65533;+&#65533;[&#65533;	D&#65533;5V&#65533;&#65533;&#65533;&#65533;b&#65533; T&#65533;&#65533;'9&#65533;R&#65533;P&#65533;&#65533;Hgs&#65533;#&#65533;&#65533;t&#65533;&#65533;*&#65533;&#65533;0B&#65533;&#65533;u>A&#65533;&#65533;c&#65533;"&#65533;n
&#65533;&#65533;aU&#65533;p2xe&#65533;B&#65533;&#65533;sVE&#65533;Q*&#65533;r&#65533;r@&#65533;aS&V&#65533;&#65533;g:&#65533;T7j0DsV&#65533;p
&#65533;&#65533;W&#65533;a&#65533;&#65533;&#65533;&#65533;3l&#65533; :&#65533;3&#65533;&#65533;&#65533;td&#65533;&#65533;XoT&#65533;&#65533;&#65533;&#65533;y&#65533;&#65533;Q3{j}4Y&#65533;&#65533;i3&#65533;c1+&#65533;[&#65533;&#65533;&#65533;IL"]&#65533;"&#65533;&#65533;!&#65533;&#65533;B&#65533;
&#65533;&#65533;:BU``&#65533;h&#65533;8&#65533;-qL|&#65533;<~&#65533;&&#65533;P&#65533;&#65533;@.s#
&#65533;##[&#65533;oP  &#65533;'6&#65533;gi&#65533;Q\s&#65533;s&#65533;K&#65533;03&#65533;%&#65533;&#65533;A&#65533;6&#65533; ;&#65533;&#65533;&#65533;
&#225;y2&#65533;&#65533;fn&#65533;4&#65533;&#65533;(&#65533;&#65533;<&#65533;&#65533;NX&#65533;&#65533;&#65533;O&#65533;T&#65533;&#65533;&#65533;0&#65533;&#65533;&#65533;Vf&#65533;0@s&#65533;
&#65533; EQ&#65533;
0&#65533;S&#65533;2*&#65533;[	&#65533;E&#65533;0m5N&#65533;p&#65533;e&#65533;&#65533;@1l&#65533;s^&#65533;&#65533;&#65533;W&#65533;'&#65533;&#65533;R;&#65533;sTdg1Cv&#65533;j'2&#65533; &#65533;&#736;u&#65533;gk52G&#65533;&#65533;&#65533;&#65533;s>&#65533;Av&#65533;&#65533;&#65533;&#65533;&#65533;&#65533;CEfj&#65533;&#65533;=&#65533;&#65533;6&#65533;71&#65533;Vq&#65533;=&#65533;&#65533;_&#65533;&#65533;&#65533;Rg?1j&#65533;wuP&#65533;xYT&#65533;!&#65533;0h&#65533;h&#65533;&#65533;Fl&#65533;x&#65533;&#65533;&#65533;&#65533;&#65533;&#65533;&&#65533;&#65533;&#65533;&#65533;cty&#65533;&#65533;y&#65533;&#65533;&#65533;47&#65533;GM@ &#65533;&#65533;&#65533;&#65533;)5h3d&#65533;&#65533;",&#65533;~rC@&#65533;'&#65533;&#65533;B&#65533;'7&#65533;4&#65533;&#65533; z&#65533;k&#452;'&#65533;CP&#65533;8B#&#65533;n&#65533;5&#65533;&#65533;&#65533;	!&#65533;&#65533;%&#65533;&#65533;&#65533;K&#65533;6&#65533;H&#65533;6IAKQ&#65533;8&#65533;qnQ&#65533;	&#65533;`&#65533;B&#65533;&#65533;'&#65533; &#65533; &#65533;&#65533;;&#65533;&#65533;$c&#65533;(7B1&#65533;<g&#65533;&#323;C&#65533;7&#65533;&#65533;&#65533;>&#65533;H&#65533;&#65533;$A&#65533;V%f&#65533;&#65533;'7/m&#65533;^&#65533;
2&#65533;&#65533;09y&#65533;&#65533;&#1412;&#65533;&#65533;&#65533;&#65533;R&#65533;&#65533;e&#65533;
&#65533;r-&#65533;"wU&#65533;q&#65533;&#65533;_4&#65533;&#65533;&#65533;b.&#65533;+&#65533;&#65533;&#65533;&#65533;pfB&#65533;K&#65533;&#65533;&#65533;&#65533; B&#65533;&#65533;wnl0
6TUaH&#65533;&#65533;e&#2018;&#65533;yC&#65533; BL!2&#65533;P-&&#65533;tq0CI&#65533;w&#65533;bm1-&#65533;gk&#65533;B&#65533;
&#65533;w&#65533;Q&#65533;ygBP&#65533;t5
&#65533;@W&#65533;&#65533;&#65533;&#65533;06&#65533; &#65533;&#65533;&#65533;&#65533;&#65533;&#65533;&#65533;& &&#65533;o$4&#65533;!~&#65533;&#65533;&#65533;!&#65533;iS&#65533;YCP&#65533;Y&#65533;N3z&#65533;$&#65533;&#65533;B&#65533;&#65533;_&#65533;F"K&#65533;([&#65533;T&#65533;O`&#65533;i`M p&#65533;&#65533;{16&#65533;&#65533;&#65533;&#65533;&#65533;9}&#65533;"&#65533;&#65533;
&#65533;&#65533;&#65533;8&#65533;&#65533;	&#65533;:	n&#65533;M&#65533;&#65533;&#65533;`&#65533;&#65533;&#646;mF6X&#65533;Q&#65533;M&#786;&#65533; &#432;E&#65533;@
&#65533;g&#65533;&#65533;&#65533;j&#65533;&#65533;b&#65533;&#65533;U&#65533; Yp8#a&#65533;@&#65533;p&#65533;4&#65533;6&#65533;&#65533;	:f%&#672;RT&#65533;P&#65533;]s&#65533;We&#65533;&#65533;&#65533;&#65533;2\&#65533;&#65533;IL?&#65533;60UFg&#65533;&#65533;U@;&#65533;&#65533;p(&#65533;
<&#65533;&#65533;&#65533;Ri`>&#65533;PB&#65533;+&#65533;&#65533;&#65533;&#65533;&#65533;3ZP&#65533;t 
V&#65533;b`&#65533;u&#65533;-&#65533;@r2&#65533;_&#65533;Cg&2&#65533;&#65533;&#65533;&#65533;to&#65533;&#65533;7&#65533;ulp>&#65533;fptD=qS?r9U&#65533;d"&#65533;Tu0v9&#65533;q&#65533;&#65533;p	&#65533;&#65533;&#65533;&#65533;
&#65533;&#65533;T&#65533;&#65533;&#65533;&#65533;4CX&#65533;&#65533;&#65533;5c&#65533;Q&#65533;&#65533;e&#65533;&#65533;&#65533;AG&#65533;&#65533;q&#65533;&#65533;&#65533;&#65533;AG&#65533;&#65533;V&#65533;&#65533;GN&#65533;i&#65533;&#21077;UYz&#274;!&#65533;1&#65533;&#65533;0dQH+&#65533;{&#65533;&#65533;&#65533;I&#65533;J&#65533;&#65533;7&#65533;"&#65533;	b&#65533;&#65533; &#65533;$&#936;&#65533;&#65533;!&#65533;&#65533;J&#65533;T&#65533;&&#65533;@&&#65533;)|&#65533;&#65533;&#65533;&#65533;J&#65533;&#65533;&#65533;&#65533;&#65533;&#65533;'&#65533;&#65533;&#65533;:+&#65533;A(&#65533;&#65533;l&#192;~[&#65533;;T &#65533;`&#65533;3`&#65533;"\1<&#65533;[5N&#65533;&#65533;X`&#65533;&#65533;&#65533;
&#65533;&#65533;k&#65533;pv&#65533;A&#65533;:{&#65533;&#65533;:lq9P&#65533;O&#65533;&#65533;&#65533;&#1030;K\3&#65533;r&#65533;&#65533;&#65533;&#65533;)&#65533;rg&#65533;&#65533;&#624;&#65533;&#65533;dK*lv@?a&#65533;U)&#65533;@&#65533;w$*&#65533;!&#65533;	q&#65533;.&#65533;ArZf;4BO&#65533;&#65533;8v&#65533;&#65533;2&#65533;!&#65533;	?A/U&#65533;+7&#65533;_&#65533;+q V&#497;wP&#65533;#&#65533;&dB&&#65533;&#65533;&#65533;D&#65533;&#65533; 	&#65533;&#65533;a&#65533;$CD&#65533;&#65533;W3k&#65533;xf&#1288;u
&#65533;&#65533;&#65533;&#65533;&#65533;4&#65533;HF&#65533;&#65533;n&#65533;&#65533;xGZL&#65533;&#65533;&#65533;&#65533;&#65533;&#65533;z&#65533;&#65533;&#65533;Ms!&#65533;&#65533;&#65533;&#65533;Z&#65533;&#65533;&#65533;&#65533;qr&#65533;<&#65533;&#65533;	25&#65533;;H&#65533;&#65533;&#65533;&#65533;&#65533;&#65533;&#65533;&&#65533;db:&#65533;&#65533;%meq&#65533;&#65533;&#65533;&#65533;&#219;b&#65533;Nh&#65533;	,&#65533;9&#65533;T&#65533;&#65533;	&#65533;&#65533;
&#65533;v'V&#65533;a&#65533;&#65533;&#65533;^&#65533;&#51230;&#65533;u&#65533; m/&#65533;R<&#65533;4&#65533;&#65533;K<V0|]&#65533;&#65533;&#65533;;#O&#65533;&#65533;&#65533;&#65533;&#65533;&#65533;n&#65533;&#65533;d&#1508;4E'Ia2ah&#65533;&#65533;&#65533;&#65533;;@&#65533;&#65533;:&#65533;&#65533;=yR&#65533;&#65533;&#65533;E&#65533;q&#65533;&#65533;[&#65533;#
&#65533;&#65533;&#65533;Q&#65533;&#65533;E7&#65533;,&&#65533;q&#65533;&#65533;t&#65533;&#65533;&#65533;ce&dU&#65533;&#65533;&#65533;&#65533;&#65533;ga&#65533;&#65533;A&#65533; &#65533;&#65533;&#65533;&#65533;C>&#65533;l&#65533;
&#65533;&#65533;H&#65533;FT1K&#65533;D&#65533;bV4&#65533;&#65533;Q&#65533;x9gk&#65533;g:C	&#65533;3\&#65533;`
a&#715;&#65533;vt&#65533;&#65533;xd&#65533;h&#65533;h&#65533;&#65533;&#65533;&#65533;&#65533;JC&#65533;&#65533;A&#14807;&#65533;&#65533;6&#65533;&#65533;&#65533;V&#65533;E&#1287;KY&#65533;5YC&#65533;&#65533;&#65533;&#1162;&#65533;I&#65533;&#65533;Ze&#65533;C&#65533;e`&#65533;j5&#65533;&#65533;&#65533;f)4&#65533;&#65533;2&#65533;[&#65533;{)r&#65533;&#65533;`&#65533;r&#65533;n&#65533;&#65533;
&#65533;$P&#65533;\&#65533;&#65533;?&#65533;T&#65533;m#&#65533;0&#1717;WP&#525;c&#65533;&#65533;o Z&#65533;&#65533;E&#65533;&#65533;8&#65533;&#65533;sP&#65533;&#65533;&#65533;x&#65533;&#65533;"&#65533;&#65533;&#65533;&#65533;&#627;(&#65533;&#65533;&#65533;&#65533;&#65533;&#65533;&#65533;&#65533;&#65533;&#65533;&#65533;&#65533;&#65533;&#65533;&#65533;&#65533;&#65533;6&#65533;7$&#65533;
MRE&#65533;V*
&#1711;&#65533;&#65533;"&#65533;&#65533;O&#65533;SL&#65533;&#65533;+EL-F&#65533;&#65533;@&#576;&#65533;&#65533;&#65533;,$i&#65533;c&#65533;R&#65533;&#65533;*S&#65533;Q&#65533;&#65533;&#65533;;&#65533;E&#464;~&#65533;>T&#65533;T&#65533;3&#65533;}6l&#65533;&#50336;%a7KRP?Q&#65533;&#65533;&#65533;;&#1240;&#65533;8d&#1002;@jJj&#65533;k&#65533;&#65533;ba,&#65533;"1&#65533;qD&#65533;c.K&#65533;&#65533;b&#65533;R&#65533;VgJ&#65533;0
&#65533;0+;\B&#65533;r&#65533;&#65533;&#65533;x5&#65533;&#65533;&#65533;Ay`&#65533;X&#65533;X&#65533;4&#65533;&#65533;&#65533;&#65533;a&#65533;C&#65533;i&#65533;&#65533;&#10009;i00Y$0^&#65533;z&#65533;&#65533;&#65533;7&#65533;&#65533;Z&#65533;&#65533;5`&#65533;<`&#65533;7U&#65533;G}&#65533;&#65533;&#65533;4R&#65533;zC&#65533;>&#65533;7&#65533;y&#65533;/&#65533;&#224;%&#602;&#65533;hC"&#65533; &#65533;3)o&#65533;$&#65533;d&#65533;&#65533;&#65533;>&#65533;gp&#65533;
&#155;%&#1261;	&#65533;&#65533;&#65533;&#65533;Cs &#65533;I&#65533;B&y &#65533;|&#65533;W&#65533;&#65533;o&#65533;&#65533;&#65533;&#65533;&#65533;&#65533;&#65533;&#65533;&#65533;@&#65533;-&#65533;r'M@&#65533;0U&#65533;A&#65533;`&#65533;&#65533;&#65533;
&#65533;&#65533;i&#65533;&#65533;&#65533;&#65533; !'&#65533;&#65533;=!%&#65533; &#65533;\&#65533;&#65533;8&#624;&#528;R&#1017;&#65533;
&#65533;&#65533;<*&#65533;=&#65533;&#65533;&#661; t&#65533;1&#65533;B&#65533;@&#65533;3NZq&#1056;>126&#65533;EE&#65533;
HxA?&#65533;&#65533;`R;&#65533;q&#65533;]t&#65533;=S,Br$&#65533;&#65533;B&#65533;&#65533;&#65533;v&#65533;&#65533;=&#65533;&#930;V&#65533;f&#65533;&#65533;@&#65533;H&#65533;&#65533;v&#65533;&#65533;&#65533;k&#65533;&#1896;&#65533;&#65533;"
&#65533;&#65533;:c&#65533;o&#65533;&#65533;&#65533;&#65533;&#65533;q&#65533;E&#65533;&#1713;y&#65533;
&#65533;n&#65533;&#65533;&#65533;&#65533;4&&#65533;&#65533;Z&#65533;4&#65533;&#65533;&#65533;&#376;O &#65533;&#65533;$&#65533;&#65533;&#65533;s&#65533;&#65533;3TV&#65533;&#65533;;\&#65533;&#65533;&#65533;J&#65533;&#65533;US z&#65533;&#65533;{&#65533;&#65533;&&#65533;F6&#65533;P&#65533;k&#65533;&#65533;5;v`&#65533;&#65533;&#65533;8&#65533;f&#65533;&#65533;&#65533;#&#65533;4&#65533;&#65533;#&#65533;-&#65533;&#65533;&#65533;'&#65533;&#65533;E&#65533;&#65533;	&#65533;]&#65533;Ki&#65533;H_P8&#65533;${L&#65533;&#65533;IL&#65533;&#65533;&#65533;&#65533;C&#65533;&#65533;&#65533;&#65533;</&#65533;&#1684;0&#65533;	%3&"4&#65533;&#65533;+UE&#65533;ExWa&#65533;&#65533;Cnr'&#65533;&#65533;&#65533;4&#65533;;&#65533;&#65533;&#65533; &#65533;&#65533;;&#65533;&#65533;!R%&#65533;)&#65533;&#65533;&#65533;.&#65533;&#65533;&#65533;?.&#65533;u&#65533;&#65533;J&#65533;@&#65533;[C4?&#65533;QsE&#65533;R3&#65533;&#65533;&#65533;}
&#65533;&#65533;2<tO%l@
i&#65533;v,|<5UU&#65533;&#65533;&#65533;&#65533;i&#65533;S&#65533;&#65533;R&#65533;&#65533;&#65533;*mc&#65533;F1&#1191;&#65533;&#65533;@
&#65533;&#65533;	&#65533;`&#65533;n&#65533;&#65533;Cxl&#65533;&#65533;&#65533;&#65533;#3&#65533;&#65533;&#65533;&#65533;F:C&#65533;k$&#65533;&#65533;&#65533;W&#65533;&#65533;!&#65533; Go&#65533;&#65533;E&#65533;i&#65533;&#65533;&#65533;-&#65533;&#65533;+&#65533;&#65533;&#65533;5&#65533;9+&#65533;&#65533;Z}&#65533;+&#65533;&#65533;&#65533; &#1124;&#592;&#65533;	$8c&#528;
Q8&#65533;&#65533;C&#65533;#&$&#65533;Qc)q<&#65533;b5g&#939;a&#65533;&#65533;&#65533;e&#65533;I,O&#65533;p
&&#65533;&#65533;(R&#65533;4Y&#65533;N&#65533;X&#65533;&#65533;&#65533;y&#65533;&#65533;`&#588;&#65533;&#65533;4+&#65533;0O&#65533;&#65533;e&#65533;&#65533;M.?&#1252;i&#65533;&#65533;'&#1055;M&#65533;4&#65533;V&#65533;&#879;>&#65533;e&#65533;,&#65533;<1&#65533;&#65533;&#65533;{&#65533;(&#65533;&#65533;&#65533;JV&#65533;&#65533;&#65533;&#65533;&&#65533;&#65533;4o&#65533;&#65533;&#65533;&#65533;&#65533;-R&#65533;x&#65533;&#65533;%&#65533;1c&#65533;&#65533;PI&#12619;.Q&#65533;F!&#334;&#65533;2w&#65533;4=&#65533;)&#65533;&#65533;4r^&#65533;L&#65533;&#1347;&#65533;|&#65533;&#65533;F&#1466;u&#65533;^&#65533;y|7aW~&#65533;!C&#65533;&#50727;&#65533;T&#65533;&#65533;q&#65533;&#65533;&#65533;hw&#65533;)&#65533;&#65533;
&#65533;.X&#65533;&#65533;a&#65533;&&#65533;N&#65533;f&#65533;&#65533;I&#65533;&#65533;s&#65533;0&#181;&#65533;<w&#65533;cu&#65533;&#680;&#65533;&#65533;&#65533;&#65533;&#65533;-s&#65533;X4&#65533;l&#65533;&#65533;
&#65533;*A5&#65533;&#65533;&#65533;&#804;&#65533;B.d0&#65533;8&#65533;H#&#65533;E &#65533;e\&#65533;rO7&#65533;&#65533;0&#65533;Z&#65533;&#65533;&#65533;b0/&#65533;&#65533; #0&#65533;&#65533;&#65533;.&#65533;&#65533;0&#65533;QG-&#65533;&#65533;F=&#65533;&#65533;F2(G18&#1155;#1&#65533;&#65533;&3(!JB&#65533; &#65533;B&#65533;RK&#65533;&#65533;&#65533;0&#65533;&#65533;&#65533;f&#65533;i5&#65533;x&#65533;&#65533;.&#65533;X&#556;&fP&#33164;V2+#&#65533;&#65533;&#65533;&#65533;&#65533;&#65533;(&#1034;
&#65533;&#65533;!(&#65533;&#65533;#&#65533;9f&&#65533;&#65533;t&#65533;&#19293;^&#65533;&#65533;;&#65533;&#65533;b&#65533;CE&#65533;&#65533;&#65533;4&#65533;&#65533;b*)&#65533;f&#65533;&#65533;&#65533;&#65533;&#65533;`&#65533;!&#65533;9P&#65533;&#65533;'&#65533; &#65533;,&#65533;&#65533;&#1466;&#65533;&#65533;&#65533;~Z&#65533;&#65533;&#65533;&#65533;&#65533;&#65533;&#9899;&#65533;&#65533;|z&#166;(&#65533;X&#65533;`&#65533;&#65533;
]&#35534;&#65533;9&#65533;zSE*&#65533;&#65533;&#65533;&#65533;hsl&#65533;&#65533;Byg&#65533;d&#65533;9f1_k
+]D&#65533;&#65533;7V{1&#65533;&#65533;&#572;&#65533;C_TwB5c&#65533;&#65533;Ic&#65533;Fq1cO7v&#65533;&#65533;V`&#65533;"&#65533;.&#1200;&#65533;p&#65533;c&#65533;FO6a&#65533;;6&#65533;&#344;&#65533;&#65533;`<&#65533;&#65533;W&#65533;&#65533;Oe&#65533;&#65533;M2&#65533;"&#65533;&#65533;T{&#65533;&#65533;&#65533; c&#65533;&#65533;
|B&#65533;&#65533;N&#1037;5&#65533;`&#65533;HL&#1606;&#65533;_`&#65533;D&#65533;xC&#65533;4&#65533;~1&#65533;4&#65533;&#65533;M&#65533;4&#65533;qF%&#1902;&#65533;F.&#65533;{&#65533;&#65533;l@J&#65533;&#65533;M&#65533;&#65533;F&#65533;gl&#65533;&#65533;&#65533;&#65533;(&#65533;&#65533;&#65533;>X!J.WX&#65533;K1cX!b&#65533;|H83#&#65533;te)!&#65533;,&#65533;s!&#65533;4&#65533;&#65533;L&#65533;&#65533;&#65533;&#926406;x&#65533;N:+&#168;&#65533;&#65533;&#65533;&#34953;8`	f&#65533;&#65533;&#65533;a&#65533;&#65533;6_&#65533;&#65533;c&#65533;M&#65533;&#1577;&#65533;&&#65533;&#65533;&#65533;8Vj&#65533;&#65533;PX&#65533;&#230;&#65533;6)i]&#65533;&#65533;&#65533;)c&#65533;y&#65533;&#65533;~&#65533;&#65533;1R\&#65533;&#65533;-&#65533;&#65533;&#65533;&#65533;&#65533;&#1752;=H&#65533;&#900;&#65533;&#65533;&#65533;4d&#65533;&#65533;p&#9780;&#65533;&#65533;9&#65533;vvBO(&#65533;/&#65533;&#65533;J&#65533;&#65533;/D(
&#65533;&#65533;&#1056;&#65533;&&#65533;&#65533;b&#51724;T&#65533;&#65533;&#65533;&#65533;&#65533;&#65533;X&#65533;2&#65533;&#65533;&#65533;	&#65533;&#65533;&#65533;Q&#65533;&#65533;/&#65533;a*&#65533;E^&#65533;(&#65533;&#65533;d`&#65533;&#65533;&#65533;'&#65533;06&#29192;&#65533;&#65533;&#65533;u&#65533;#&#65533;&#65533;&#65533;Us&#65533;	&#65533;&#65533;&#65533;&#65533;&#65533;&#65533;v&#65533;&#65533;+&#65533;&#65533; Ul@EE+d&#65533;X&#65533;&#65533;a&#65533;jT&#65533;)&#65533;&A&#65533;AQ#&#65533;
R&#65533;&#65533;C&#65533;&#65533;&#65533;Q&#65533;bJ&#65533;&#65533;&#65533;&#65533;&#65533;&#65533;FE&#65533;&#65533;&#65533;&#65533;&#65533;&#472;@q5&#65533;&#1101;&#65533;F&#65533;&#65533;&#65533;n&#65533;|&#65533;&#65533;&#65533;4&#65533;%5iF&@&#1804;>`&#65533;&#65533;9&#916;Y&#65533;&#1175;D`&&#65533;rL&#65533;&#65533;&#65533;&#65533;d'&#65533; 
"u&#1183;C
&#65533;,,&#65533;v&#65533;&#65533;,&#65533;&#65533;@&#1129;0&#65533;A&2L&#65533;&#288;&#652;&#65533;@&#65533;&#65533;&#65533;Y&#65533;)Ad+&#65533;P8&#65533;!^&#65533;&#65533;J&#1312;
_&#65533;&#65533;]&#65533;&#65533;v&#65533;	]&#65533;&#65533;&#65533;&#65533;'&#65533;Qb&#65533;&#65533;&#65533;&#65533;&#65533;/|&#65533;<&#65533;&#65533;	\&#65533;(&#1147;&#65533;&#65533;&#65533;%M&#65533;$l&#65533;&#65533;9&#65533;N&#65533;&#65533;&#65533;&#65533;2&#65533;?&#65533; &#65533;K&#65533;U&#65533;x-&#65533;&#65533;#T&#65533;
&#65533;&#65533;&#65533;(z&#65533;&#836;&#65533;F&#65533;7`&#65533;gS&#65533;&#65533;&#604;(l&#65533;*&#65533;!&#65533;/&#65533;&#65533;0&#65533;8&#65533;&#65533;&#65533;LN&#65533;3&#65533;=f&#65533;&#65533;&#65533;&#65533;f&#65533;4&#65533;A&#65533;QC+`&#65533;&#65533;eP&#65533;lJ&#65533;&#816;&#65533;8&#1057;&#65533;x}&#65533;*X&#65533;aD&#65533;9&#65533;&#65533;&#65533;&#65533;&#65533;:&#65533;Q&#65533;.&#65533;&#65533;&#65533;&#65533;A&#65533;A&#65533;4&#65533;&#65533;&#65533;&#65533;&#65533;@CDZ&#65533;&#65533;&#65533;2`&#65533;jC&#65533;&#65533;F&#65533;&#65533;&#65533;8E+&#65533;&6`E&#65533;&#65533;&#65533;!&#65533;&#65533;&#65533;&#65533;&#65533;f&#65533;&#292;&#65533;0p7&#51730;KbR&#65533;'&#65533;%u2O*&#65533;'&#65533;%&#65533;&#65533;6K&#65533;S+/&#65533;&#65533;`&#65533;&#65533;~&#65533;&#65533;&#65533;j&#65533;K&#65533;&#1545;&#65533;&#65533;&#65533;&#65533;O&#11536;&#65533;&#65533;6s&#65533;&#65533;_&#65533;&#65533;[&#65533;&#65533;>&#1271;&#65533;&#65533;p&#65533;4&#65533;&#65533;	&#65533;R&#65533;R&#65533;5a&#65533;<O&#65533;"6iL&#65533;&#65533;(]x&#65533;&#65533;&#65533;&#65533;X!&#65533;&#65533;&#65533;&#65533;$&#65533;H&#65533;&#908;1&#65533;&#65533;c\K&#65533;&#65533;:&#65533;&#65533;l&#65533;&#65533;&#65533;C&#65533;4&#65533;j#&#65533;&#65533;S&#65533;d&#65533;_&#65533;&#65533;S&#65533;M}&#65533;x&#65533;&#65533;>&#65533;&#65533;&#65533;eR&#1375;v&#65533;2&#65533;`a&#65533;&#416;&#65533;@&#65533;%D|&#65533;&#65533;&#65533;&#65533;&#65533;0&#65533;aG2^*l&#65533;&#65533;-&#65533;o&#65533;&#65533;&#65533;&#65533;&#65533;&#65533;0&#65533;&#65533;&#65533;&#65533;&#65533;&#65533;j&#65533;:tF&#65533;&#65533;C&#65533;&#65533;(&#65533;&#65533;U&#65533;T&#1318;&#65533;@&#65533;E&#65533;,"k&#65533;}&#65533;)
&#65533;_&#65533;pX&#65533;F&#65533;&#816;x&#65533;"Z&#65533;&#65533;&60pU&#65533;t E&#65533;6&#65533;:&#65533;&#65533;#&#969;&#65533;&#65533;jVS&#65533;&#65533;j Z&#65533;&#65533;nt#&#65533;&#65533;&#65533;IP&#65533;-&#65533;LJJ &#65533;X &#1293;{&#65533;m&#65533;&#65533;&#65533;l&#65533;&#65533;r&#65533;}&#65533;&#65533;&#65533;L&#65533;i&#65533;&#65533;.&#65533;'&#1156;*&#65533;&#65533;
U0&#65533;&#65533;i&#65533;a&#65533;&#65533;&#65533;&#65533;&#65533;-&#65533;&#313;
&#65533;%&#65533; &#65533;&#65533;Z5&#65533;c#&#65533;&#65533;&#65533;,d&#65533;&#65533;o%&#65533;&#280;,e`&#65533;b&#65533;(F(z&#65533;7(&#65533;&#65533; F08aA&#65533;&#65533;'&#65533;I&#65533;&#65533;P&#65533;&#65533;&#65533;&#65533;b8&#65533;o+&#65533;&#65533;&#65533;&#65533;&#65533;=&#65533;&#65533;&#65533;&#518;>&#65533;a&#65533;1p&#65533;\o &#65533;_&#65533;&#1267;NxB&#65533;N,&#65533;o&#65533;^&#65533;&#65533;&#65533;X*&#65533;&#65533;&#65533;s&#65533;&#65533;<c:Y&#65533;+ua0&#65533;&#65533;o&#65533;&#65533;6V&#65533;9&#65533;&&#65533;&#65533;&#65533;X32&#1176;
c(@&#497;&#65533;&#65533;@&#65533;:&#65533;&#65533;j+\&#65533;P&#65533;v&#65533;>RE'@&#4774;&#65533;U&#65533;&#65533;\Pg"&#65533;H&#65533;&#65533;0&#65533;0:&#65533;&#65533;&#65533;&#65533;ZH&#65533;&#65533;&#65533;A
N&#65533;&#65533;=W&#65533; &#65533;&#65533;4l&#65533;&&#65533;
Xv&#65533;&#65533;&#65533;m&#65533;&#65533;&#65533;&#65533;$&#659;&#65533;G&#65533;V-&#65533;6-&#65533;)i&#65533;o&#65533;&#65533;dmS}&#65533;+a&#65533;&#65533;te&#65533;&#65533;&#65533;&#65533;&#65533;&#65533;&#65533;&#65533;5&#65533;B(,`&#65533;&#65533;&#65533;&#65533;&#54796;	:&#65533;1$&#65533;+&#65533;&#65533;+]&#65533;9&#65533;)&#65533;&#65533;&#1308;E5&#65533;o`&#65533;{&#65533;R(&#65533;'&#65533;c&#65533;,&#65533;&#65533;&#65533;'&#65533;&#65533;np&#65533;"x&#65533;&#65533;	&#65533;r>&#65533;&#65533;&#65533;&#65533;\0C&#65533;&#65533;&#65533;:&#1314;uP.B&#65533;&#65533;	dL&#65533;&#65533;=pg&#1988;&#65533;G\Yc8(&#65533;&#65533;H&#65533;P&#65533;eH&#65533;c&#65533;>l&#65533;1&#65533;&#65533;&#65533;Y9 &#65533;&#65533;&#65533;z2=&#65533;;(&#65533;&#65533;&#65533;4&#65533;9&#1752;&#65533;)&#65533;&#65533;&#65533;5R&#65533;Y&#65533;9&#1029;Y&#65533;7:&#65533;&#65533;R&#65533;N&#65533;&#65533;{1+&#65533;&#65533;1
&#65533;&#65533;Y&#65533;&5h&#65533;&#65533;I&#65533;6&#1542;w&#65533;vy&#65533;5&#65533;:vQM`&#65533;P&#65533;&#65533;8&#65533;W&#65533;+&#65533;&#65533;&#65533;&#65533;&#1708;9&#65533;&#65533;7&#65533;&#65533;D9&#65533;&#65533;5H=&#1232;Ex&#65533;Sp\&#65533;Mp&#65533;&#65533;&#65533;&#65533;&#65533;&#65533;&#65533;&#65533;B/&#65533;x43(&#65533;P&#1115;J&#65533;4P&#65533;&#65533;$&#65533;4&#65533;Q&#65533;(Ss)9&#65533;&#65533;y&#65533;&#65533;A&#65533;&#65533;&#65533;&#65533;f;&#65533;0&#65533;-&#65533;6&#65533;&#65533;D1&#65533;&#65533;&#65533;&#65533;&#65533;&#65533;s&#65533;2&#65533;&#65533;&#65533;&#65533;i=Q&#65533;&#65533;Yc6&#1089;&#65533;,7U&#65533;9U&#65533;EO&#65533;&#65533;cx&#65533;&#65533;S@&#65533;i&#65533;&#65533;&#65533;	* &#65533;YP` &#65533;Vd&#65533;_Y&#65533;&#65533;&#65533;&#65533;*0&#65533;&#65533;7R&#65533;?a&#65533;?&#1663;&&#65533;&#1041;&#65533;3&#65533;5&#65533;i&#65533; &#65533;8.H2&#65533;W&#65533;&#65533;(&#65533;&#65533;&#65533;&#65533;&#65533;e&#65533;(0&#65533;vh&#65533;d&#65533;&#65533;z&#65533;8&#65533;&#65533;5&#65533;Px&#1112;&#65533;&#65533;&#65533;*_!&#65533;.&#65533;B&#65533;8#&#65533;&#65533;A#&#1672;1&#65533;&#65533;0&#65533;&#65533;61&#65533;&#65533;HN&#65533;&#688;&#512;&#65533;
;&#65533;&#65533;&#65533;$&#65533;Q&#65533;m`&#65533;&#65533;X&#65533;%Z9%&#261;&#65533;:&#65533;&d*P&#65533;&#65533; &#65533;&#65533;!)&#65533;&#65533;&#1312;9&#65533;&#65533;&#65533;k&#65533;a&#65533;	,&#65533;9&#65533;&#65533;*3H&#65533;E&#65533;&#65533;m &#65533;_&#65533;qy&#65533;&#65533;&#65533;&#65533; #k&#65533;P	&#65533;H&#65533;38"P&#65533;i&#65533;&#619;&#65533;&#65533;&#65533;$&#65533;&#65533;P&#1035;&#65533;Q&#1788;&#65533;!&#65533;&#65533;- %&#65533;,%&#65533;&#65533;U&#65533;&#65533;&#1244;U:EN$&#65533;{d.A&#65533;%&#65533;&#765;W&#65533;L&#65533;.&#65533;s&#65533;&#65533;JEY&#65533;h&#65533;Ez&#65533;W`&#65533;\&#65533;&&#65533;&#65533;)&#65533;&#65533;X@J`&#65533;X &#65533;&#65533;A	Nh2ZV&#65533;&#65533;P&#65533;&#65533;?hL.&#65533;&#65533;&#65533;5h&#65533;8&#65533;&#65533;&#65533;P&#65533;&#65533;a&#65533;^&#65533;.&#65533;p&#903;&#65533;&#65533;0&#65533;Y&#65533;+0&#65533;s&#65533;8k&#65533;&#65533;,&#65533;Fg&#65533;&#65533;5&#65533;&#65533;&#65533;&#65533;&#65533;&#65533;&#65533;z<` &#65533;d&#65533;b&#65533;&#65533;YP&#65533;c&#65533;&#65533;0&#65533;-&#65533;R8&#65533;v&#65533;P&#65533;C&#65533;Er&#65533;2Oh&#65533;&#65533;l#&#792;&#65533;&#65533;(&#65533;&#65533;&#65533;P@&#65533;&#65533;&#65533;&#65533;&#1392;+&#65533;j&#65533;&#65533;/&#65533;&#65533;&#65533;8&#65533;&#65533;&#65533;`8&#65533;&#65533;h:&#65533;&#65533;haB'&#1796;V&#65533;)&#65533;x&#65533;&#65533;7I&#65533;E&#65533;&#65533;(&#65533;3&#65533;S&#65533;&#65533;+&#65533;&#65533;&#65533;*l|S&#65533;rh/6q&#65533;&#65533;&#716;&#65533;d&#65533;`&#65533;&#1109;&#65533;'<&#65533;	=$&#65533;&#65533;&#65533;L&#65533;&#65533; &#65533;4%&#65533;&#65533;&#65533;5&#65533;&#65533;-"&#65533;$PB&#65533;&#65533;4&#65533;&#65533;&#65533;&#65533;&#65533;Uz&#65533;&#65533;RLS6&#65533;&#65533;%&#65533;0&#65533;#&#65533;&#65533;Y6&#65533;&#65533;5&#65533;8&#65533;&#65533;&#65533;&#65533;&#65533;(&#1540;j:&#65533;W&#65533;&#65533;nJ) &#65533;&#65533;q:$&#65533;&#1156;X8&#65533;l"9&#65533;&#65533;[$]&#65533;&#65533;j&#65533;-&#65533;&#65533;&#65533;u<,3P0j&#65533;&#65533;&#1349;ER&#65533;=&#65533;k&#65533;c&#65533;&#65533;NJP&#65533;&#65533;!&#65533;&#65533;6&#65533;&#65533;&#65533;&#65533;&#65533;&#65533;&#65533;&#65533;xoR&#65533;&#65533;&#65533;G8 e&#65533;7&#65533;&#65533;&#65533;&#65533;&#65533;7)#&#65533; &#65533;N&#65533;@.&#65533;rPe(Vr1&#65533;&#65533;+|&#65533;Q&#65533;0&#65533;&#65533;\&#65533;(C!e&#65533;&#65533;&#65533;J&#65533;x&#65533;9@9&#65533;!tj&#65533;&#65533;&#65533;&#65533;]P&#65533;&#65533;P&#65533;X&#65533;&#65533;4p9&#65533;R&#65533;&#65533;v&#65533;&#65533;&#65533;)4&#65533;+&#65533;&#65533;&#65533;&#1804;9&#65533;&#65533;2	,&#65533;tq&#65533;&#1768;&#683;&#65533;J\ &#65533;32&#65533;&#65533;;*&#65533;&#1350;D$&#65533;&#65533;-&#1026;(&#65533;K&#65533;4&#65533;X&#65533;&#65533;&#65533;.&#65533;L&#65533;&#65533;Q5&#65533;&#65533;&#1659;!&#65533;@&#65533;&L&#65533;;&#65533;U&#65533;&#65533;`z&#65533;VZ%N&#65533;&#65533;&#65533;D&#65533;&#1627;&#65533;a&#767;&#65533;kEP&#65533;&#65533;S&#65533;&#65533;&#65533;&#65533;9&#65533;i&#65533;7&#65533;F	&#65533;&#65533; 
;&#65533;&#65533;bP&#65533;j&#65533;&#65533;b}&#65533;&#65533;&#65533;&#65533;&#65533;M&#65533;N0&#65533;&#65533;&#65533; Nj^)&#65533;/h	&#65533;&#65533;7&#65533;&#65533;&#1681;Ue&#65533;=&#65533;&#65533;!&#65533;U&#65533;&#65533;&#65533;&#65533;&#65533;	1R &#65533;88&#65533;!&#65533;] c&#65533;&#65533;4Vb&#65533;&#65533;&#65533;@xx*&#1028;j&#65533;&#65533;\&#65533;>c:ju&#65533;a&#244;Q&#65533;4&#65533;c`+_&#65533;5&#65533;&#65533;&#65533;&#65533;4Xq&#673;Q&#65533;'h"2&#65533;&#65533;&#65533;{}Hb&#65533;9&#65533;&#65533;P&#65533;&#65533;&#65533;RQ&#65533;&#65533;9`&#65533;&#65533;&#65533;Ge&#65533;`&#65533;&#65533;
&#65533;"&#65533;8&#65533;&#65533;&#144;&#65533;[&#65533;&#65533;x&#65533;vl,&#65533;
N&#65533;&#65533;80P&#552;&#65533;&#65533;&#65533;	&#65533;<<&#65533;&#65533;&#65533;&#4890; &#65533;&#65533;&#65533;R&#65533;&#65533;)&#65533;-I&#65533;<#&#65533;Y&#65533;&#65533;&#65533;R&#65533;M&#65533;"&#65533;C&y&#65533;S2&#65533;&#140;&#65533;&#65533;&#65533;TL&#65533;!&#65533;5&#65533;&#65533;X6&#65533;&#1631;&#65533;!&#65533;&#65533;&#1254;&#65533;-&#65533;&#65533;&#65533;8&#65533;LXz8Lr&#1317;i&#65533;.&#65533;s&#65533;M&#65533;&#65533;&#65533;&]a x{&#1777;&#65533;&&#65533;MwH&#65533;z&#65533;M&#65533;&#65533;P &#65533;&#65533;@J&#65533;H<&#65533;x&#65533;/&#547;/@,&#65533;&#65533;&#65533;h&#65533;1&#65533;&#65533;aG&#65533;&#65533;U]bJ&#65533;\J(&#65533;&#65533;&#65533;&#65533;6 &#65533;&#65533;&#65533;&#65533;&#65533;8xNh&#65533;&#65533;&#65533;4xy&#65533;&#65533;&#65533;&#65533;&#65533;&#65533;Y&#65533;&#65533;R*&#65533;_&#65533;&#65533;&#65533; &#4634;x&#65533;8&#65533;&#65533;&#65533;&#65533;&#65533;9H#&#65533;dd]&#65533;92&#65533;2&#65533;&#65533;&#65533;rP&#65533;&#65533;&#65533;&#141;&#810;&#65533;&#65533;&#585;&#65533;M&#1559;&#1100;&#65533;&#186;&#42009;&#65533;	&#65533;&#65533;@k~&#65533;&#65533;&#65533;&#65533;&#65533;$&#65533;:&#65533;&#65533;&#65533;!&#65533;	&#65533;=&#65533;&#65533;0IY>$QeG&#65533;&#65533;&#65533;&#65533;&#65533;&#65533;:|&#65533;&#65533;&#1707;F&#65533;&#65533;&#65533;_M&#65533;	&#65533;iDH&#65533;*--J-S&#65533;&#65533;4H&#128;	&#65533;Y&#65533;&#65533; &#65533;K/&#65533;&#1490;&#65533;&#65533;&#65533;q&#65533;&#65533;-&#204;a&#65533;gL&#65533;aW&#65533;&#903;&#65533;h&#65533;e&#1669;&#65533;a&#65533;7%3!&#65533;&#1081;&#65533;&#65533; \)&#65533;&#65533;M&#65533;&#65533;N&#65533;9&#65533;`0&#65533;&#1164;V&#65533;&#65533;&#65533;&#65533;{a&#65533;&#65533;X&#65533;_&#65533;&#65533;&#65533; &#65533;8pQ&#65533;&#12432;&#65533;X&#65533;&#65533;[ &#65533;&#65533;?&#65533;&#65533;U&#65533;&#65533;&#65533;&#65533;&#65533;q&#65533;&#65533;\Z&#65533;7}&#65533;&#65533;&#65533;&#65533; &#65533;h:&#65533;&#65533;hV&#65533;&#65533;m&#65533;K&#65533;_(&#65533;X&#65533;&#65533;4{&#65533;H&#65533;r&#65533;&#65533;&#65533;&#65533;Q&#65533;)P<0&#65533;&#65533;dH_&#65533;&#65533;&#65533;HY8&#65533;u&#65533;&#65533;{Ys&#65533;7&#65533;8A3h]&#65533;&#65533;d&#65533;&#65533;P6&#33091;&#65533;N&#65533;&#65533;2&#65533;/h&#65533;[&#1570;"&#65533;&#65533;&#65533;>9&#65533;@&#65533;&#65533;M@&#65533;9B&#65533;H&#65533;k.&#279;Q&#65533;&#65533;&#65533;y&#65533;&#65533;4&#65533;&#65533;&#65533;@&#65533; 3&#65533;&#65533;6C&#65533;&#65533;k4&#27369; &#65533;p&#65533;X$]I&#65533;Y&#65533;&#65533;&#65533;&#1105;&#1202;&#65533;&#65533;Du&#420;.&#65533;/m&#65533;$&#65533;&#65533;5&#65533;&#53026;&#65533;&#65533;h@aU&#65533;n&#65533;&#65533;V&#65533;5&#65533;&#65533;0h_&#65533;g&#65533;n&#65533;&#65533;a>&#65533;&#65533;&#65533;Y&#65533;&#2184;<N&#65533;&#65533;HUPi&#65533;&#65533;&#65533;SO&#1228;7C-[*&#65533;6a&#65533;M&#989;7/&#65533;#&#65533;%&#65533;!H&#65533;&#65533;&#65533;&#65533;&#65533;F&#65533;&#65533;&#65533;&#65533;&#65533;&#267;&#65533;&#65533;j&#65533;&#65533;)&#65533;&#1593;&#65533;*@j&#65533;&#65533;J&#65533;&#65533;&#65533;&#65533;&#65533;9Y&#65533;_&#65533;&#65533;&#65533;a&#65533;oe2M8&#65533;&#65533;&#65533;dX_&#65533;&#65533;!0P+&#65533;0&#65533;!&#65533;'&#65533;&#65533;n&#65533;&#1865;&#65533;&#65533;4(l)&#65533;&#65533;	Y&#65533;&#65533;&#565;1&#65533;&#65533;&#65533;q&#65533;!z&#65533;&#65533;&#65533;I&#51241;/&#65533;&#65533;!H Pz&#65533;v&#65533;$&#65533;&#65533;&#65533;&#1488;4`&#65533;V&#65533;Sh&#65533;90_n0&#65533;RN&#65533;&#65533;&#65533;&#65533;&#65533; &#65533;0-&#65533;f!&#65533;,k&#65533;&#65533;&#65533;&#65533;&#65533;&#65533;9&#65533;^#&#65533;&#65533;0&#65533;`E&#65533;&#65533;&#65533;&#65533;d:&#65533;&#65533;&#65533;n&#65533;&#65533;@,x&#65533;&#65533;&#65533;YSc&#65533;s&#65533;&#65533;&#65533;)&#65533;&#65533;&#65533;&#65533;&#65533; P&#65533;S&#65533;&#65533;>&#65533;|&#65533;L&#65533;-&#65533;v&#65533;&#1787;&#65533;&#1994;h&#65533;&#65533;W{&#65533;&#65533;&#65533;&#65533;&#1795;&#65533;&#1419;E&#65533;&#65533;?&#65533;&#65533;&#65533;4Hi&#65533;&#65533;o&#65533;6&#2016;bD&#65533;&_4&#65533;&#65533;&#65533;z
&#65533;&#65533;&#1838;`&#65533;j&#65533;jmT&#65533;&#65533;{#&#65533;[R\b7&#65533;Y&#65533;JHjz&#65533;IX&#43334;:&#65533;<9&#65533;cd&#65533;,&#65533;&#65533;aH3O&#65533;(&#65533;&#65533;&#65533;&#65533;&#65533;&#65533;&#65533;&#65533;&#65533;&#65533;&#65533;&#65533;O#,&#65533;;8&#65533;&#65533;&#65533;&#65533;j&#65533;&#65533;&#65533;&#65533;X&#65533;&#65533;<&#65533;E&#682;&#65533;&#279;&#65533;%&#65533;e&#65533;4 &#65533;B&#65533;&#65533;)&#65533;)&#65533;&#65533;&#65533;&#65533;&#65533;)O&#65533;&#1080;vX&#65533;3&#65533;&#65533;W`&#65533;N&#65533;6&#65533;&#65533;]&#65533;&#65533;80{&#65533;;&#1002;<&#65533;,;&#65533;&#65533;&#65533;\&#65533;&#65533;tK'<T<&#65533;XR&#65533;&#65533;&#65533;E:^&#65533;&#65533;yX&#65533;&#65533;X&#65533;'Qrg&#65533;A&#65533;$GLL&#65533;&#65533;Q&#65533; &#65533;Dg&#65533;&#65533;Y&#65533;&#65533;T&#65533;&#1674;&#65533; o&#65533;&#65533;m.&#65533;&#65533;-A&#65533;'&#65533;Ay&#65533;&#65533;&#65533;D&#65533;9o^L&#65533;a&#65533;#&#65533;&#484;&#65533;&#65533;&#65533;c&#65533;&#65533;4&#65533;&#65533;Me7&#65533;&#65533;98&#65533;&#65533;_&#65533;&#65533;}&#65533;W!&#65533;,(&#65533;@_&#65533;&#65533;&#65533;.(&#65533;/&#65533;.&#65533;J&#65533;&#65533;&#65533;&#1247;f&#65533;&#65533;*&#65533;Z&#65533;&#65533;&#65533;pw&#65533;&#65533;,&#65533;&#65533;&#65533;6/(_p&#65533;&#65533;p:w&#65533;Y&#65533;:X&#65533;H&#65533;&#65533;h&#65533;&#65533;d&#1086;t&#1119;&#65533;)C&#65533;d(&#65533;&#65533;&#65533;C	Y&#65533;&#65533;r&#65533;jE&#65533;"&#65533;&#65533;&#65533;/pr&#65533;&#65533;&#65533;&#65533;&#65533;&#488; /`&#65533;&#65533;&#65533;&#65533;&#65533;v&#65533;&#65533;&#65533;&#65533;&#65533;&#65533;&#65533;7n&#65533;&#65533;y&#65533;&&#65533;&#65533;&#65533;4&#65533;H&#65533;&#65533;&#65533;(]6&#65533;&#65533;&#65533;&#65533;F.M&#65533;p)&#65533;&#65533;&#595;'\&#65533;x&#65533;&#65533;D&#65533;F&#65533;\@v\&#65533;&&#65533;-&#65533;&#65533;&#65533;&#65533;	&#65533;&]&#65533;h&#65533;(&#65533;$&#65533;&#65533;I&#65533;&#65533;&#65533;&#65533;&#65533;J/R&#65533;z&#1122;&#65533;H&#65533;+<`&#65533;&#65533;UX.(&#65533;&#65533;`,&#65533;&#65533;%0&#65533;&#65533;&#65533;&#65533;k^&#2006;8k&#65533;&#65533;&#1788;\&#65533;z0&#65533;&#65533;C&#65533;&>&#65533;%&#65533;&#65533;&#202;+D&#65533;&#65533;#&#65533;C|a&#65533;&#65533;&#65533;&#65533;;&#65533;&#65533;&#396;!Cjxv&#65533;q&#65533;&#871;S&#65533;&#65533;<&#65533;3&#65533;&#539;9{&#65533;&#65533;6&#65533;&#65533;&#65533;4Et&#65533;&\&#28442;,&#65533;,Os<&#65533;&#65533;K&#65533;Qhz
Fl&#65533;&O&#264;&#65533;&#65533;&#65533;F,I}&#65533;&&#1019;&#727;&#65533;&#65533;&#65533;&#65533;Y&#65533;N&#65533;&&#65533;Xx&#65533;=c&#65533;&#65533;!&#65533;&#65533;T&#65533;QE&#65533;~7Q&#65533;`s=&#65533;H&#65533;D|D5&#65533;&#65533;f&#65533;o(&#65533;Q;&#65533;&#1230;;&#65533;3M&#65533;2&#65533;2&#164;!&#65533;DA!&#65533;&#65533;d&#65533;N2&#65533;&#65533;&#65533;&#65533;FOxE&#65533;&#65533;&#65533;&#65533;0&#65533;&#65533;$QD&#65533;Q^P&#65533;RHR|q&#65533;:&#65533;qdG&#65533;&#65533;&#65533;q&#65533;&#65533;&#65533;&#65533;&#65533;&#65533;&#65533;2&#65533;@&#65533;&#65533;Qq&#65533;H9$"#Lq&#65533;&#65533;#&#65533;@&#65533;x"GBj&#65533;1Gy&#65533;F&#65533;hrQI&#43383;&#65533;HL&#65533;I&#65533;&#65533;O@&#65533;h$&#65533;T&#65533;q&#65533;G&#65533;&#65533;RR`d):&#1364;|AY&#65533;&#295;CM&#65533;&#65533;m&#65533;&#65533;C&#1840;&#65533;	&#65533;eXh&#65533;e&#65533;]y&#65533;WZ&#65533;Z&#65533;wa&#65533;&#65533;&#65533;\ze&#65533;+~&#65533;&#65533;&#65533;!&#65533;&#65533;`&#65533;e&#65533;ll&#65533;Uv&#65533;&#65533;&#65533;&#65533;m&#65533;&#65533;fk&#65533;&#65533;&&#65533;l&#65533;&#65533;&#65533;&#65533;l&#65533;&#65533; &#65533;
&#65533;u&#65533;&#65533;n&#65533;UX&#65533;|ix&#65533;0&#65533;&#65533;2Grx&#65533;J(rD&#65533;&#65533;NTl2&#65533;v&#65533;X7L(w&#65533;&#65533;&#65533;QX<!&#65533;&#65533;M&#65533;	$k l&#65533;q0R)X&#65533;6&#65533;x\&#65533;o&#65533;&#65533;_)&#65533;p&#65533;}3h &#65533;&#65533;&#65533;&#65533;o=(&#65533;&#65533;&#65533;&#65533;nou&#65533;3,&#65533;&#65533;&#65533;&#400;&#65533;&#65533;&#65533;2&#65533;P&#65533;&#65533;*J9&#65533;&#65533;&#65533;(&#65533;&#65533;&#65533;L8b&#65533;&#65533;+o&#65533;&#65533;&#1104;T!&#65533;&#1162;_&#65533;Lz&#65533;&#1043;GRa&#65533;&#65533;&#65533;R&#1098;:&#65533;&#65533;%2]SQFosA&#65533;:)&#65533;&#65533;&#65533;&#65533;K&#65533;H&#65533;&#65533;&#65533;u&#65533;&#65533;Gf&#65533;&#65533;C!&#65533;QQ&#65533;6E(J&#65533;&#65533;4&#65533;JR<&#65533;RG&#65533;&#65533;S&#65533;&#65533;&#65533;O0&#65533;4&#65533;|&#65533;&#65533;&#65533;P&#65533;$&#65533;&#65533;&#65533;E5&#65533;&#65533;&#65533;	d&#65533;WYh&#65533;jk^&#65533;&#1962;k&#65533;n&#65533;&#65533;W&#65533;&#65533;W&#65533;&#65533;&#65533;a&#65533;I6&#65533;e&#65533;1v&#65533;e&#65533;cf&#65533;&#65533;n&#65533;&#65533;&#65533;}{&#1722;&#65533;&#65533;&#65533;>&#65533;&#65533;&#1878;.n3&#65533;\o%7&#33150;&#65533;&#65533;&#65533;	&#65533;&#65533;4$&#65533;i0q&#65533;$VX&#65533;&#65533; &#65533;.&#65533;P&#65533;-\d(^8&#65533;>RR&#65533;&#65533;XXI&#65533;&#65533;AH`!%C
&#65533;L6&#65533;' &#65533;&#65533;&#65533;kn&#65533;f(A3&#65533;z&#65533;&#65533;8qX;&#65533;&#65533;&#65533;&#65533; &#65533;>Fs&#65533;;&#65533;id&#65533;$P&#65533;&#65533;d&#65533;	*x&#65533;'&#65533;I&#65533;@Q&#65533;e &#65533;HP@Q&#65533;&#65533;"&#62477;t_&#65533;&#65533;F&#65533; V&#65533;B&#65533;&#65533;&#65533;5#.&#65533;&#65533;0&#65533;2&#932;
5&#65533;&#844;[<&#65533;q&#65533;X&#513;l&#65533;&#65533;(&#65533;&#65533;&wc&#65533;&#65533;&#65533;C&#65533;&#65533;&#65533;1&#65533;[H	P&#65533;3&#65533;&#65533;&#65533;NsA&#65533;bI.&#65533;&#65533;4&#65533;
]X&#1748;&#65533;&#65533;A]Q8/A[&#65533;&#65533;&#65533;&#65533;&#65533;'(C&#65533;&#65533;QH&#65533;S&#65533;Bw&#65533;&#65533;&#65533;
x+X&#65533;E&#204;&#65533;Y&#65533;&#65533;<d*&#65533;-&#65533;&#65533;&#65533;U]+0H&#65533;&#65533;&#65533;&#65533;&#216;&#65533;2&#65533;&#65533;&#65533;l&#65533;%&#65533;&#65533;&#65533;O7&#65533;)&#65533;&#65533;V&#65533;&#65533;pi6&#65533;a&#65533;f&#65533;&#65533;-&#1364;&#65533;|&#65533;&#719;yv&#65533;&#65533;|&#833;NV&#65533;&#65533;&#65533;&#65533;&#65533;5&#65533;&#65533;T&#65533;&#35938;T1&#65533;#aD&#65533;&#169;&#65533;&#65533;.`aO&#65533;&#65533;&#65533;&#65533;&#65533;%r]&#65533;nD&#65533;&#65533;-&#65533;&#65533;&#65533;&#65533;&#65533;B&#65533;P&#65533;`[-&#65533;_&#65533;j(3&#65533;&#65533;2&#65533;	M&#65533;&#65533;&#65533;^dH%&#65533;OdHw(cj&#65533;	Q&#65533;&#65533;E&#65533;<&#65533;%[h&#65533;)&#65533;` *T&#65533;
&#65533;2$&#65533;&#65533;&#65533;C1&#65533;T&#65533;&#1413;4&#65533;"&#65533;h&#65533;1<&#65533;&#65533;&#65533;&#65533;H3Y&#65533;&#65533;`1X&#65533;h&E"&#65533;Z&#65533;eCp0$&#65533;&#65533;E"l&#65533;hH&#65533;&#65533;&#65533;&#65533;|&#65533;HV&#65533;&#65533;odW&#65533;A)E%P9&#65533;)&#65533;v&#696;&#65533;&#65533;v&#65533;&#65533;&#614;\y&#65533;N&#65533;2&#65533;&#65533;&#14090;&#65533;P&#65533;Z&#65533;&#65533;u0&#65533;b&#65533;&#65533;&#65533;&#65533;xfY&#65533;w+_&#65533;E&#65533;&#65533;&#65533;2&#65533;W&#65533;e+&#65533;&#65533;Y&#65533;4L&#65533;>&#65533;=j&#65533;&#1243;&#65533;D&#65533;s&#65533;>&#65533;&#65533;&#65533;6&#65533;&#65533;V&#65533;"c-&#65533;&#65533;/&#65533;&#65533;D_&#65533;&#9691;&#65533;&#65533;d3x&#65533;&#65533;
&#65533;/h&#65533;&#65533;J&#65533;Vp&#65533;&#65533;d&#65533;&#65533;U&#65533;&#65533;9&#65533;(,&#1871;%&#65533;&#65533;T&#65533;&#65533;S(&#65533;&#65533;&#65533;&#65533;&#65533;2&#65533;&#65533;&#65533;&#65533;0&#65533;&#65533;m&#65533; &#65533;C&#888;&#65533;&#65533;&#65533;&#65533;&#65533;&#65533;&#65533; &#65533;&#65533;/d&#65533;&#65533;&#65533;&#65533;&#65533;\&#65533;2&#65533;&#65533;&#65533;&#65533;&#65533;i&#65533;&#65533;&#65533;&#65533; &#65533;#&#65533;&#65533;P&#65533;i;&#65533;&#65533;#&#65533;f&#65533;&#65533;R&#65533;T&#594;0&#65533;&#65533;&#65533;H1<&#65533;v&#65533;9
*&#65533;q&#65533;&#1824;&#65533;7&#65533;8_,&#65533;&#1184;Wx&#65533;&#1391;sB&#65533;6~6&#65533;S&#65533;B&#65533;&#65533;&#65533;&#65533;@&#65533;&#1269;&#65533;$V&#65533;p4G&#65533;&#65533;~PN^&#65533;&#65533;EP&#65533;*L&#65533;u&#65533;&#65533;%J&#65533;&#65533;&#638;&#65533;B&#65533;Y&#65533;'I&#1098;V&#65533;&#65533;&#65533;BV&#65533;&#65533;&#65533;X&#65533;x&#65533;&#65533;&#65533;g&#65533;&#64989;&#65533;U[&#65533;%&#65533;b!|"&#65533;^&#65533;&#65533;E&#65533;nR&#65533;&#65533;KM&#65533;b@&#65533;w&#65533;O5&#65533;5g&#65533;Oh&#65533;S&#65533;/NaX&#65533;!&#65533;&#65533;_xR&#65533;"9	&#65533;7&#65533;&#65533;&#65533;&#65533;&#65533;&#65533;#&#65533;ao&#65533;7,d&#65533;|^&#65533;&#65533;
&#65533;VJ&#65533;&#65533;YA&#65533;&#65533;q&#65533;hp&#65533;&#65533;&#65533;a&#65533;&#1448;&#65533;&#65533;&#65533;0&#65533;&#65533;e&#65533;&#65533;g &#65533;8&#65533;W4I '~&#65533;&#65533;)CCr"R&#65533;
c$oH&#65533;I&#65533;p&#65533;7&#65533;b]3&#65533;&#65533;%*^ 	KZ&#65533;&#65533;&#65533;C&#65533;&#65533;&#65533;&#65533;f
W&#65533;&#65533;s&#65533;&#65533;&#65533;&#65533;&#65533;V&#65533;u&#65533;&#65533;82b&#65533;&#65533;~2&#65533;&#1816;&#65533;Q&#65533;_t&#65533;I,Q&#65533;zB)&#65533;&#65533;&#65533;&#65533;rV	F&#65533;&#65533;U&#65533;&#65533;hIm&#65533;&#65533;&#65533;(<&#1365;M&#65533;&#65533;'4K&#65533;A&#65533;&#65533;{#}&#65533;Vx&#65533;$&#65533;&#65533;2&#65533;&#65533;&#65533;<s&#1244;V&#65533;n&#65533;&#65533;,&#65533;&#65533;%&#65533;&#65533;&#65533;^7&#65533;&#65533;&#736;&#65533;&#65533;&#1442;&#65533;&#65533;|&#65533;pE&#65533;[&#65533;<&#65533;
&#65533;K-&#58447;5&#65533;^&#65533;}&#65533;&#65533;&#65533;D&#899;&#65533;&#65533;R&#65533;&#65533;&#65533;@7&#65533;vpH&#65533;?&#65533;U&#65533;&#65533;;T&#65533;&#65533;&#65533;3WTU&#65533;&#65533;7&#65533;XvN&#65533;tc&#65533;&#65533;4*<&#65533;&#65533;&#65533;-#}&#65533;&#65533;&#347;O&#65533;&#65533;F':Ax&#65533;bi&#65533;mB&#65533;&#65533;&#65533;&#65533;!#X&#65533;Q(F>&#65533;Ka:&#65533;&#65533;"W&#65533;&#65533;h&#680;&#65533;&#65533;7g&#65533;&#65533;zU&&#65533;&#65533;&#65533;XG2&#65533;&#65533;f>NG&#65533;X&#65533;Y&#65533; &#65533;2 &#65533;'&#65533;&#65533;&#65533;C&#65533;&#65533;B(&#1282;,&#65533;&#158;|&#65533;T`QLXQ&#65533;(&#65533;&#65533;E[PdJf}&#65533; e
F&#65533;&#65533;PhNR&#65533;i&#65533;&#65533;x&#65533;&#65533;|&#65533;Op&#65533;&#65533;J&#65533;&#65533;L&#65533;$Ee&#65533;&#65533;&#65533;X&#65533;VX&#65533;&#65533;&#65533;&#65533;&#1913;&#65533;Z&#65533;&#65533;XT&#65533;&#285;[&#65533;E&#65533;]&#65533;&#65533;H&#65533;f$&#65533;&#2009;Z&#65533;&#65533;&#65533;&#65533;&#65533;&#1717;dE=&#65533;&#65533;&#65533;@&#65533;&#65533;&#65533;bd&#65533;&#65533;Z&#65533;`:&#65533;&#65533;&#65533;&#65533;	&#65533;&#65533;GP&#65533;I&#539;&#65533; &#65533;&#65533;&#65533;&#1283;&#65533;K~&#65533;@&#1671;&#65533;Y&#65533;&#65533;x&#65533;&#760;&#65533;I&#65533;i&#65533;&#65533;&#7657;a&#65533;d&#65533;&#65533;&#65533;&#65533;&#65533;^&#65533;&#65533;&#65533;&#65533; &#65533;h&#65533;&#65533;k&#65533;F&#65533;\&#65533;~&#65533;&#65533;	5&#65533;+&#65533;&#65533;1hP&#65533;&#65533;&#65533;&#65533;&#1612;&#65533;&#65533;&#65533;&#65533;&#65533;'H&#65533;&#65533;&#65533;&#65533;&#65533;;&#65533;&#65533;'D&#65533;[a&#65533;J&#65533;&#65533;.&#65533;&#65533;'P&#65533;&#65533;|&#65533;}.&#65533;&#65533;2pI,&#65533;A&#65533; &#65533;&#65533;&#65533;&#65533;E`Y&#65533;&#65533;&#65533;U&#65533;&#65533;&#65533;&#65533;&#65533;&#65533;1&#65533;&#65533;(&#65533;&#65533;&&#65533;&#65533;&#65533;&#65533;&#65533;&#65533;&#1956;&#65533;&#65533;,&#65533;G'}^}\F&#1800;F&#65533;R&&#348;&#65533;&#65533;&#65533;&#1593;KD&#65533;`i&#65533;GK&#65533;P&#65533;\&#65533;&#65533;&#65533;&#65533;&#65533;!&#65533;&#65533;V&#1893;&#65533;45&#65533;1&#1610;&#65533;&#65533;&#65533;]x&#65533;&#65533;a$6YO&#65533; FGv$&#65533;%&#65533;6M&#65533;&#65533;&#65533;;ecDg,&#65533;:I&#65533;fx&#65533;^F&#65533;u&#1527;&#65533;&#65533;	&#65533;&#65533;&#65533;&#65533;&#65533;FX-&#65533;&#65533;T&#65533;&#65533;&#963;&#65533;&#65533;&#65533;&#65533;^>&#65533;&#1156;&#65533;ahl&#65533;z}Ay&#65533;&#65533;M}[J&#65533;S&#27724;~e#&#65533;&#65533;B&#1800;*&#65533;Z&#65533;&#65533;L&#65533;i&#65533;&#65533;8&#65533;0&#65533;&#65533;&#65533;tZYYS&#65533;&#65533;&#65533;&#65533;&#65533;&#65533;L&#65533;&#65533;&#65533;&#65533;&#65533;2$&#65533;,&#65533;&#65533;&#65533;DF&#513;&#65533;(CZ-&#65533;E&#65533;&#65533;2(CA&#65533;&#65533;&#65533;&#65533;&#65533;1&#65533;&#65533;&#65533;&#65533;&#65533;&#65533;&#65533;&#65533;+ &#65533;&#65533;;D m&#65533;b2&(z&#65533;&#65533;&#65533;@&#65533;&#65533;&#65533;!]&#65533;&#65533;&#65533;D]_}L&#65533;H&#65533;0&#65533;S&#65533;&#65533;Wy
&#65533;&#1042;|&#65533;e5&#65533;&#65533;P&#65533;Z
&#65533;&#65533;&#65533;&#65533;i&#65533;&#65533;YO&#65533;&#65533;
&#65533;&#65533;&#65533;&#65533;4&#65533;&#65533;u&#65533;&#65533;]&#65533;&#65533;&#65533;Ew&#65533;E&#65533;p&#65533;xfSat&#65533;&#65533;&#65533;&#65533;&#65533;&#65533;&#65533;V&#65533;v&#65533;Fl&#65533;Tj@&#65533;{&#167;l&#65533;&#65533;K~SrA&#65533;&#65533;&#65533;&#65533;xYbP&#65533;F&#65533;&#65533;-1Ey&#65533;&#1783;&#65533;&#65533;&#65533;&#65533;&#65533;&#65533;&#65533;&#65533;&#65533;&#65533;nl&#65533;R~p&#65533;ym&#65533;F&#65533;&#65533;9&#65533;:&#65533;&#65533;`&#65533;&#65533;&#65533;P:"=@&#65533; &#65533;&#65533;}&#65533;&#428;]&#65533;&#65533;&#65533;Y
&#65533;&#65533;pT( t&#65533;"Z&#65533;J&#65533;D&#65533;&#65533;'DP&#65533;"=ALf2&#65533;n&#65533;&#65533;-F&#65533;L&#65533;^&#65533;&#65533;&#65533;&#65533;JH#e
&#65533;*xP&#65533;&#65533;/#(&#65533;&#65533;&#65533;#$&#65533;&#65533;5&#65533;0C9&#65533;&#65533;@\&#65533;;,&#65533;,CA&#65533;O&#65533;#&#65533;A&#685;&#65533;&#65533;&#65533;&#65533;&#65533;4|&#65533;&#65533;-&#65533;&#936;&#65533;^&#65533;&#65533;X&#65533;&#295;h&#65533;=6&#65533;HA&#65533;q&#65533;>&#65533;&#65533;|&#1928;YA&#65533;4&#65533;&#65533;	&#65533; cX&#65533;6&#65533;&#65533;&#65533;,&#65533;1='^&#65533;o!2&#349;D&#65533;JD&#65533;J3y&#65533;p&#65533;X&#65533;8a&#65533;&#65533;&#65533;&#65533;&#65533;&#65533;hE&#65533;X&#65533;ch&#65533;&#65533;]&#65533;&#65533;~:&#65533;&#65533;x&#65533;8&#65533;&#65533;u&#65533;&#442;&#1892;&#65533;&#65533;&#65533;-Z&#65533;H0&#65533;&#65533;&#65533;&#65533;Kp&#65533;&#65533;&#65533;&#65533;&#65533;Ko|)&#1282;,Ah&#65533;&#65533;J9&#65533;V8&#65533;&#65533;&#65533;FXby&#65533;&#65533;&#65533;&#65533;h&#65533;&#65533;GK9&#65533;0&#65533;%&#65533;+&#65533;&#65533;!&#65533;&#65533; &#65533;&#65533;+C;tQJ4H&#65533;4&#65533;p&#65533;&#65533;&#65533;&#65533;\H&#65533;&#65533;&#65533;&#65533; `j&#65533;:UZ5&#65533;z.Pf&#65533;&#65533;&#65533;&#65533;&#65533;HtAfRfZY&#65533; &#65533;&#65533;H&#65533;&4&#65533;&#65533;2,&#26230;&#65533;&#65533;&#65533;D&#65533;&#65533;&#65533;&#65533;f
&#65533;&#65533;&#65533;&#65533;SHOD&#65533;L&#65533;&#65533;&#852;&#65533;DH &#65533;S`Ar&#65533;`|&#65533;&#2508;V*&#65533;y&#65533;&#65533;#&#65533; ` &#65533;&#65533;&#65533;`&#65533;&#65533;1=X\&#65533;&#65533;&#65533;&#65533;m5&#65533;&#65533;
o&#1861;v2S^|'&#65533;&#65533;
&#1718;&#65533;&#554;`\OLv&#65533;&#65533;&#65533;j&#65533;9&#65533;=&#65533;&#65533;&#65533;^&#65533;&#65533;&#65533;HV!&#65533;&#65533;lDF&#65533;
>Z&#65533;&#65533;&#65533;&#65533;L&#65533;&#65533;&#65533;&#5107;&#65533;&#65533;|&#65533;&#65533;&#65533;ABPu&#65533;Tk&#65533;SK&#832;&#65533;&#65533;%&#65533;&#65533;&#65533;<\&#65533;K&#65533;&#65533;&#65533;&#65533;&#65533;Vj%S^n&#65533;pB&#290;Q&&#65533;N&#65533;1&#65533;&#65533;&#65533;#L&#65533;&#65533;,0&#65533;&#65533;&#65533; QpA&#65533;R2\&#65533;&#65533;dR&#65533;A9(&#65533;&#65533;&#65533;&#65533;&#65533;`DJ&#65533;&#65533;&#65533;U&c&#65533;&#65533;t&#65533;&#65533;&#65533;!&#65533;&#65533;&#65533;&#65533;&#65533;&#217;&#65533;,&#65533;0 &#65533;*xB&#770;DF&#65533;&#65533;&#65533;]&#65533;1L&#65533;
Lp&#65533;&#65533;x&#65533;|N<&#65533;j&#65533;h&#65533;& &#65533;!&#65533;&#65533;YiQ&#65533;&p&#65533;G&#65533;F&#65533;3=&#65533;&#65533;&#65533;*&#65533;&#65533;&#65533;H&#65533;&#65533;`2Z T0[&#65533;&#65533;]d&#65533;&#65533;&#65533;F&#65533;&#65533;F^Gr$&#65533;L&#1970;0d$&#65533;&#65533;&#65533;&#65533;&#65533;Z&#65533;&#65533;&#65533;&#65533;&#65533;v&#65533;dy&#65533;&#759;&#65533;p&#65533;&#65533;&#65533;&#65533;&#1569;&#65533;&#65533;&#65533;&#65533;;&#65533;W&#65533;j&#65533;E5Azx&#65533;&#65533;&#65533;&#65533;&#65533;&#11846;n&#65533;G&#65533;&#65533;$&#65533;&#65533;8P"l&#65533;~&#65533;K&#65533;&#65533;	&#65533;&#65533;&#65533;&#65533;&#65533;&#1287;' a&#65533;Xiu(&#65533;&#65533;&#65533;&#65533;&#65533;&#65533;&#65533;v&#65533;\&#526;X&#65533;O&#65533;QE(&#65533;&#206; &#204;&#65533;&#65533;/"&#65533;Q&#1537;&#65533;&#65533;&#65533;&#65533;&#65533;4&#65533;&#65533;&#65533;&#65533;/$&#65533; &#65533;&#65533;(I-t&#65533;1t&#65533;&#65533;=# `&#65533;=I&#65533;@&#65533;&#65533;)&#65533;&#65533;&#65533;&#65533;&#65533;&#65533;)&#65533;&#65533;-&#596;&#65533;&#65533;q&#65533;&#65533;&#65533;x&#65533;p&#65533;&#65533;&#22754;&#65533;F&#65533;&#1938;&#65533;&#65533;&#65533;&#65533;&#65533;Xtp2&#65533;Jv&#65533;&#65533;&#65533;V&#65533;&#65533;4&#65533;4!p&#65533;&#65533;u&#1516;&#65533;^&#65533;6;&#65533;&#65533;u&#65533;q}&#65533;
&#65533;&#65533;&#65533;&#65533;&#65533;g&#65533;@K&#65533;u&#430;&#65533;f&#65533;&#65533;&#65533;&#65533;9&#65533;&#65533;O&#65533;a!&#65533;F&#65533;]&#65533;&#65533;J1u&#65533;&#65533;KQH&#65533;&#1027;&#65533;L&#65533;&#65533;&#65533;&#65533;F&#65533;&#65533;&#65533;&#65533;
&#65533;qK&#65533;&#65533;{&#65533;+&#65533;%&#65533;&#65533;=&#65533;&#65533;4&#65533;&#65533;&#65533;B;&#65533;n4&#65533;n^&#65533;]&#65533;,&#65533;'l&#65533;&#65533;&#65533;&#65533;H&#65533;<&#65533;<&#65533;&#65533;S8Y(&#65533;,&#65533;&#65533;x&#65533;&#65533;@&#65533;&#65533;)&#849;\DG&#65533;&#65533;9&#65533;&#65533;&#65533; cVI,&#65533;M&#65533;)L&#65533;&#65533;&#65533;&#65533;(Dl&#1188;&#65533;&#65533;~&#65533;&#1365;&#65533;D&#65533;NN &#65533;&#65533;Z&#65533;R &#65533;&#65533;&#65533;&#65533;&#65533;+&#65533;&#65533;J,E&#65533;&#65533;)&#65533;,X0&#65533;r&#65533;&#65533;u&#65533;'JH.&#65533;m?&#65533;D&#65533;V&#65533;&#65533;V&#65533;&#65533;&#65533;@S5G&#65533;[d*&#65533;&#65533;m&#65533;2&#65533; F&#65533;&#65533;	&#65533;&#65533;`&#65533;g&#65533;&#65533;3&#65533;&#65533;*:o&#65533;&#65533;dC&#65533;c&#65533;&#65533;p9&#65533;&#65533;x	&#65533;x&#65533;^&#65533;(&#65533;X">e&#65533;9&#65533;&#65533;&#65533;	1&#65533;&#65533;]&#65533;&#65533; y&#583;0&#65533;&#65533;&#647;A&#65533;OB&#65533;&#65533;&#65533;&#65533;}j&#65533;b&#65533;&#65533;&#692;&#65533;O&#65533;8t&#65533;6:;&#65533;&#65533;&#65533;%j^yI&#65533;8&#65533;AQ(&#65533;AP\&#65533;d&#65533;&#65533;&&#65533;K&#65533;&#65533;UB<,#&#65533;&#806;&#65533;,&#65533;&#65533;0LQ!&#1589;&#65533;/ &#65533;0h&#65533;;&#65533;	&#65533;I&#65533;&#65533;&#65533;&#65533;&#65533;A&#65533;$t&#65533;G&#65533;B&#65533;&#65533;&#65533;Y)&#65533;&#65533;+&#65533;aR&#65533;&#65533;*9&#65533;&#65533;&#65533;&#65533;&#1696;8*-&#65533;W&#65533;0.3*&#65533;&#65533;['&#65533;&#65533;&#65533;P?j*t>&#65533;&#65533;&#65533;^Ou&#65533;]Z&#65533;
&#65533;a5&#65533;<&#65533;&#65533;&#65533;&#65533;&#65533;gd	g@&#65533;z&#65533;G&#65533;3f&#65533;&#65533;9&#65533;&#65533;&#65533;&#39405;&#65533;&#65533;m$&#65533;6aF&#65533;Oa9&#65533; V6&#65533;l&#65533;&#65533;&#65533;P&#36244;"&#65533;&#65533;&#65533;&#566;9(&#65533;&#65533;&#65533;&#65533;&#65533;w4&#65533;X&#65533;&#65533;&#65533;m&#65533;&#65533;&#65533;&#65533;&#5041;<&#65533;&#65533;L6&#65533;0&#65533;&#65533;&#65533;<&#65533;C7t&#65533;&#65533;&#65533;&#65533;F&#65533;&#65533;I.&#65533;&&#65533;H&#65533;&#65533;@&#65533;&#65533;&#65533;H&#65533;,&#65533;&#65533;:v&#65533;Q &#65533;&#1740;&#65533;&#65533;d&#65533;&#65533;=&#65533;f2|&#65533;!&#65533;G}|&#65533;&#65533; C&#921;RG&#65533;&#65533;Q<&#786;I&#65533;u&#65533;-(&#65533;;&#204;
&&#65533;&#65533;&#65533;}&#65533;J@`&#65533;&#65533;XwD&#65533;$&#65533;qx&#65533;&#65533;tANxoFy&#65533;P<&#65533;VRjr&#65533;&#65533;&#65533;&#65533;
&#65533;&#65533;~pd&#65533;&#65533;0g*&#65533;v2&#65533;&#65533;^-&#65533;&#65533;E	&#65533;E3&#65533;&#65533;\&#65533;jt6Db&#65533;Z&#65533;&#65533;c&#65533;5&#65533;&#65533;&#65533;_&#65533;cXb&#65533;&#1898;&#65533;+w&#65533;&#65533;dh&#65533;&#65533;&#65533;td&#65533;&#65533;&#65533;\&#65533;&#65533;ak&#65533;&#65533;H&#65533;&#65533;&#65533;&#65533;&#65533;>&#65533;&#65533;&#65533;PN&#65533;&#65533;&#65533;&#65533;S&#65533;&#65533;9&#65533;&#65533;&#65533;&#65533;&#65533;&#65533;&#65533;&#65533;7&#65533;'ue&#65533; 6@C)lAF&#65533;O=}[&#65533;&#65533;&#65533;&#65533;&#65533;o$&#65533;&#65533;&#65533;&#65533;&#65533;h&#65533;,+&#65533;&#193;&#65533;="&#65533;&#65533;RA&#65533;&#65533;&#65533;&#65533;DJ&#65533;&#2009;*t&#65533;&#65533;&#1763;Fd&#65533;$+&#65533;&#65533;K&#65533;&&#65533;&#65533;X7#x)r&#65533;&#65533;dE&#65533;YJp&#65533;O|NRL&#65533;<&#65533;P&#65533;1&#65533;a&#933; &#65533;&#65533;\&#65533;&#65533;Q:&#65533;6Z&#65533;&#65533;&#65533;&#65533;&#65533;&#65533;Vk&#65533; &#65533;&#65533;&#65533;o&#65533;J&#65533;W2c&#65533;&#65533;X@&#65533;&#65533; &#65533;DjWWpM&#65533;34&#65533;&#65533;&#65533;&#65533;&#65533;&#65533;&#65533;&#1418;'&#65533;&#65533;FBL&#65533;p&#65533;;&#65533;&#65533;w&#65533;&#65533;i&#65533;|&#65533;On&#65533;&#65533;&#65533;p;&#65533;c&#65533;&#65533;&#65533;/&#65533;&#65533;Y%&#65533;&#1862;&#65533;7Hm&#65533;p&#65533;&#1008;)&#65533;&#65533;&#65533;a&#65533;&#65533;<&#65533;:&#65533;D9/^V&#65533;'J&#65533;&#65533;z&#65533;&#65533;&#65533;&#65533;=X3&#65533;&#65533;&#695;&#65533;&#65533;/&#65533;X&#65533;&#65533;&#65533;&#65533;&#65533;e&#65533;&#65533;&#768;&#65533; 0,f/:&#65533;&#65533;(&#65533;!&#65533;&#65533;&#65533;&#65533;&#65533;&#65533;&#65533;7&#65533;U1r&#65533;u&#65533;,@&#65533;&#65533;el&#65533;&#65533;(X&#65533;x&#65533;&#397;&#65533;Pr&#65533;|&#65533;&#65533;&#65533;	&#65533;&C&#65533;&#65533;2&#65533;&#65533;2w&#65533;&#65533;&#65533;swLU&#65533;'M&#65533;`&#65533;&#65533;&#65533;J&#65533;'Vl&#65533;&#65533;&#65533;&#65533;t9i&#65533;
&#65533;&\&#65533;4&#65533;&#65533;&#65533;&#65533;./&#65533;&#65533;2&#65533;&#65533;E(V&#65533;6M&#65533;t&#65533;,<&#65533;T&#65533;h&#65533;*&#65533;=&#65533;&#65533;&#65533;&#65533;&#65533;&#65533;C&#65533;`&#65533;&#65533;&#65533;C&#65533;b&#65533;pA]&#65533;u&#65533;6&#65533;&#65533;6&#65533;
+B&#65533;|C&#133;/V&#65533;&#65533;&#65533;&#65533;&#65533;&#725;&#65533;&#65533;&#65533;&#65533;{&#65533;V&#65533;&#65533;&#65533;m&#927;?&#65533;&#65533;&#65533;!0&#65533;!H&#65533;&#65533;&#400;1&#65533;b&#65533;&#65533;!&#65533;&#65533;&#65533;&#65533;+p&#65533;&#65533;&#65533;[&#65533;+t&#65533;&#65533;&#65533;6&#65533;&#1256;M&#65533;&#65533;&#65533;u&#65533;*g&#1288;&#65533;z&#65533;&#65533;3`&#216;&#65533;z&#65533;&#65533;&#65533;&#749;&#65533; 1&#65533;&#65533;&#65533;X&#934;O&#65533;&#65533;t&#65533;&#65533;&#65533;[&#65533;2dw&#65533;&#65533;}&#65533;/~&#65533;8&#65533;&#65533;&#1387;&#65533;z&#65533;&#65533;&#272;/&#65533;&#65533;O&#65533;&#65533;l&#65533;&#65533;&#65533;V&#65533;&#65533;&#65533;0)&#65533;.&#65533;&#65533;x&#65533;&#65533;&#65533;&#65533;Y&#1689;%(&#65533;@&#65533;&#296;&#65533;&#65533;B
/&#65533;x#&#65533;&#65533;&#65533;&#65533;&#65533;&#65533;&#65533;.Za'd&#65533;&#65533;&#65533;&#65533;X:&#65533;)(&#65533;&#65533;&#65533;]`&#65533;q&#65533;.&#65533;&#65533;&#65533;d&#65533;F&#65533;7L&#65533;&#586;6&#65533;&#65533;de&#65533;&#65533;&#1181;eH&#65533;B&#65533;O&#65533;'&#65533;(&#65533;I&#65533;&#65533;0&#230;/&#65533;&#65533;&#65533;'&#65533;xRJ&#65533;.&#65533;8J&#65533;&#65533;R&#162;&#65533;&#65533;&#65533;&#65533;**&#65533;&#65533;&#65533;j&#65533;&#65533;&#65533;&#65533;J+
&#65533;`&#65533;&#1066;&#826;&#65533;&#65533;&#65533;V0&#65533;<x&#65533;2&#65533;&#65533;&#65533;@&#65533;+3&#65533;&#205;&#65533;&#65533;&#65533;0cU&#65533;&#65533;1&#65533;J&#65533;U-0&#65533;L&#65533;&#65533;&#65533;&#65533;R&#65533;&#65533;&#65533;l&#1224;e&#65533;;&#65533;D &#836;&#65533;&#65533;&#65533;&#65533;&#65533;&#65533;&#65533;&#65533;&#65533;&#65533;H&#65533;&#65533;&#65533;d&#65533;&#65533;&#65533;&#65533;*&#65533;|&#65533;&#65533;&#65533;"&#65533;&#65533;&#65533;&#65533;&#293;&#65533;9&#65533;&#65533;&#1075;$&#65533;&#65533;&#65533;&#65533;&#65533;&#65533;*&#65533;&#65533;&#65533;7&#65533;&#65533;/&#65533;&#65533;&#65533;3&#65533;&#65533;&#1864;pk&#65533;A&#65533;o^&#48563;&#65533;x)$&#65533;;&#919073;x&#65533;&#65533;x&#65533;&#65533;&#65533;&#65533;&#65533;l&#65533;DC&#65533;&#65533;]^	&#65533;E&#65533;z"&#65533;^&#65533;&#65533;&#65533;J&#65533;|"&#65533;&#65533;&#65533;Y'&#65533;d&#65533;&#65533;e&#65533;4&#65533;&#65533;&#65533;v8ZF&#65533;WD^&#65533;&#65533;&#65533;8Z&#65533;cOdQ&#65533;a<9&#65533;&#65533;&#65533;&#65533;%&#65533;&#65533;&#31739;xS"&#65533;&#65533;&#65533;&#65533;&#65533;WL&#65533;)ZZ&#65533;&#65533;&#65533;&Bi&#65533;&#282;;&#65533;&#65533;&#65533;2&#65533;&#65533;
&#65533;&#65533;&#65533;'F&#65533;&#65533;j&#998;&#65533;&#65533;&#65533;aWh&#65533;&#65533;&#65533;3&#65533;&#65533;xuqm&#65533;H7"&#65533;T/K,&#1338; &#65533;2.&#65533;&#65533;4&#65533;&#1347;&#65533;&#65533;&#65533;4&#65533;bg&#65533;v&#65533;M&#65533;&#65533;k&#65533;8&#1282;E&#65533;?^c&#65533;&#65533;q&#65533;&#65533;&#65533;&#65533;&#65533;k&#65533;M&#65533;*&#65533;&#65533;q\a;&#65533;&#65533;&#65533;n&#65533;&#65533;&#65533;]&#65533;H&#65533;&#65533;]?&#65533;k&#65533;&#65533;&#36971;/&#65533;&#65533;o"&#65533;&#65533;&#65533;&#65533;7f&#65533;,8&#1644;0x&#65533;>&#65533;&#65533;&#65533;&#65533;&&#1333; c=k}&#65533;)y&t&#65533;&#65533;&#65533;&#65533;&#65533;P~X&#65533;&#65533;oV9I&#65533;&#65533;ZY&#65533;&#65533;2`&#6230; &#65533;Q&#65533;&#139;&#65533;&#65533;&#65533;&#65533;&#65533;
XhC/:&#65533;&#65533;j&#1552;;&#65533;q.C{r&#65533;/&#65533;a&#65533;&#65533;&#1054;&#899;&#65533;.X&#65533;n&#65533;
E&#1043;&#65533;-&#65533;I"$"&#65533;&#65533;|&#65533;<}g9K&#65533;&#65533;@>&#65533;&#65533;%pUaSz2&#65533;2&#65533;o&#65533;JT&#65533;&#65533;&#65533;aa&#65533;W&#65533;&#65533;&#65533;]&#1240;&#373;
U&#65533;A&#65533;&#18583;&#1025;J2&#65533;bU&#65533;b&#65533;n2&#65533;rd&#65533;n&#65533;:&#65533;E4&#65533;Qe&#65533;5&#65533;J&#65533;&#65533;7&#603;&#65533;&#65533;&#65533;nEl9&#379;q|#&#1280;&#65533;&#65533;V&#28336;&#65533;-xe;&#65533;
&#65533;&#65533;&#65533;&#65533;seO3X|Hp&#65533;!$&#65533;dV&#65533;VF!&#65533;&#65533;\&#65533;&#65533;&#65533;&#65533;&#65533;&#65533;&#65533;&#65533;&#65533;&#65533;?&#65533;3Nm&#65533;&#65533;&#65533;&#65533;&#65533; &#65533;&#65533;&#65533;<&#65533;1&#65533;,<*M&#65533;B&#65533;W&#65533;&#65533;:&#65533;&#65533;Wy&#65533;&#65533;&#65533;pA&#65533;h&#65533;1&#65533;&#65533;8&#65533;Ojk&#65533;A&#65533;&#65533;&#65533;#&#65533; &#65533;j
Y&#65533;&#65533;&#65533;&#65533;B&#65533;&#437;v&#65533;&#131;&#65533;&#65533;&#65533;&#65533;&#65533;&#65533;X&#65533;&#65533;&#1284;+l&#65533;"&&#65533;IN&#65533;b7&#65533;q2i
&#65533;~"&#65533;&#65533;&#65533;&#65533;@AI&#65533;&#65533;&#65533;l9&#65533;&#65533;R"&#65533;]pE&#65533;&#65533;ST6&#65533;Qw&#65533;[%&#65533;&#65533;%+Yl&#65533;&#65533;c&#65533;&#65533;N-&#65533;rZ&#65533;A&#65533;&#65533;U&#65533;t
tt9$]P&#65533;H&#65533;&#65533;N&#65533;&#65533;Z&#65533;&#65533;*SL&#65533;u3&#65533;&#65533;&#65533;d.&#65533;I&#65533;&#65533;.&#65533;&#65533;&#65533;&#65533;&#65533;,R&#65533;fz5&#65533;
&#65533;^&#65533;3.&#65533;u&#65533;w&#65533;:&#65533;&#65533;W&#65533;&#65533;
&#65533;5&#65533;&#65533;&#65533;&#65533;&#253;&#766;G&#65533;&#65533;b&#65533;I&#65533;I&#65533;&#65533;&#65533;&#65533;7&#65533;Q&#65533;u&#65533;&#65533;/g&#65533;&#65533;Z&#65533;B&#65533;&#65533;N3&#65533;&#65533;&#65533; &#65533;8g&#65533;9&#65533;`&#65533;
&#65533;&#1230;&#65533;FTg<&#65533;Q`&#65533;bt&#65533;&#65533;H&#216;&#65533;&#65533;&#65533;8&#65533;&#65533;P&#65533;&#65533;=&#65533;&#65533;`&#65533;&#65533;&#65533;X;&#65533;&#65533;&#65533;e&&#65533;b&#65533;"&#65533;A&#65533;C&#65533;_B&#65533;1F&#65533;
5&#65533;&#65533;&#648;&#65533;&#65533;jd&#65533;&#65533;&#65533;&#65533;$&#1627;&#65533;p&#65533;D&#65533;I&#65533;'&#65533;j&#65533;rA-j1&#65533;8&#65533;&#1506;&#65533;5&#65533;&#65533;;M&#65533;X&#65533;"&#65533;&#65533;-&#65533;&#65533;M&#65533;&#65533;&#65533;'.|&#65533;&#65533;&#65533;&#65533;$&#65533;&#65533;)A^`Y&#65533;m\i&#65533;&#65533;&#65533;U&#65533;&#65533;&#65533;P&#65533;&#65533;&#65533;*&#65533;&#65533;&#65533;U$m&#65533;&#65533;&#65533;&#1589;&#65533;q&#65533;e.y;J&#65533;8&#65533;&#65533;$&#65533;UnAg[D&#65533;,j&#65533;&#1848;&#65533;7&#65533;&#65533;&#1431;&#65533;&#65533;_f&#65533;2Wf&#65533;&#65533;3&#65533;&#65533;Of&#65533;x&#65533;#&#65533;&#65533;F:&#65533;&#65533;&#1532;t&#65533;f}&#65533;v@&#65533;l&#65533;&#65533;yDcA&#65533;A&#65533;)6t>K<&#65533;
&&#65533;}&#65533;w*0=i&#65533;,^&#65533;&#65533;&#65533;3&#65533;&#65533;EC&#65533; &#65533;u\&#65533;#I+&#65533;&#65533;&#65533;u&#65533;&#65533;r RK&#65533;W#,&#65533;&#65533;]:&#65533;0T&#65533;	O&#65533;8<F;&#65533;&#65533;QN&#224;&#65533;&#65533;&#65533;P+&#65533;&#65533;Mt&#65533;S&#65533;S&#65533;&#65533;&#65533;&#65533;F~&#65533;J&#65533;&#65533;&#65533;&#65533;&#65533;&#65533;M:m&#65533;PJz&#804;TA&#65533;
&#65533;[&#65533; $&#65533;m&#65533;&#65533;j&#65533;&#65533;&#65533;&#65533;&#65533;&&#65533;.&#65533;&#65533;A2V&#65533;&#65533;*&#65533;&#65533;4yX&#65533;+YI9X&#65533;&#65533;S&#65533;c+^&#65533;&#65533;&#65533;&#1866;&#65533;&#65533;d&#65533;Z&#65533;&#65533;&#65533;&#65533;T&#65533;&#65533;{&#65533;k&#65533;&#65533;L&#65533;&#65533;&#65533;&#65533;3&#65533;&#65533;&#65533;&#65533;6O&#65533;&#65533;Nn&#65533;&#65533;&#65533;&#65533;&#65533;6&#895;&#65533;l&#65533;6&#65533;N&#65533;d&#65533;&#65533;:&#65533;w&#65533;&#65533;&#1252;r9&#65533;3&#65533;&#65533;\>&#65533;V~&#65533;&#65533;2!hZ[&#65533;&#65533;&#65533;&#65533;0=p&#65533;y&#65533;^Mq-6&#65533;&#1293;%&K&#65533;^&#65533;&&#65533;"&#65533;&#609;0&#65533;1jw#r8&#65533;0J&#65533;&#65533;&#65533;(zb&#65533;E&#65533;&#65533;&#65533;4P&#65533;I&#65533;&#65533;&#65533;Al&#65533;&#65533;
&#65533;&#65533;&#65533;&#65533;`H&#65533;&#65533;&#65533;&#65533;&#65533;&#65533;&#65533;&#65533;&#65533;'-&#65533;&#65533;&#65533;%&#65533;&#65533;s&#65533;&#65533;3&#65533;i&#65533;]0&#65533;&#65533;J&#65533;Gq*I&#65533;
&#65533;&#65533;&#65533;S3^&#65533;&#168;'&#65533;Us(&#65533;&#65533;84p&#65533;&#65533;&#681;&#65533;&#65533;&#65533;R&&#65533;=7pE&#65533;r&#65533;Z&#65533;"-&#65533;&#65533;&#65533;,&#65533;=&#65533;x[&#65533;\&#65533;Z&#65533;N3&#65533;&#65533;r&#65533;&#637;&#65533;?&#65533;&#65533;&#65533;j&#65533;&#65533;z&#65533;G&#65533;	"s&#581;&#1239;H36&#65533;j&#65533;l&#65533;&#65533;&#65533;s=&#65533;&#65533;&#65533;O&L&#65533;7&#65533;&#65533;&#65533;&#65533;y~&#65533;,A&#65533;"&#65533;&#65533;&#65533;&#65533;&#65533;v&#65533;C5v&#65533;&#65533;&#65533;&#65533;&#1026;&#65533;&#65533;&$<n &#672;&#65533; ]&#65533;E&#65533;~&#65533;z&#65533;&#65533;&#65533;.&#65533; Aj&#65533;&#65533;&#65533;&#65533;X!&#65533;&#65533;&#65533;&#65533;K&#65533;HFMj&#65533;`!k&#65533;&#65533;[&#65533;&#65533;t&#65533;F`&#65533;b!&#65533;&#65533;
\&#65533;K&#65533;&#65533;&#65533;&#608;&#65533;,Rb&#1644;&#65533;
adA&#65533;HF&#65533;$&#65533;N&#65533;&#65533;*fbn&#65533;&#65533;&#1670;@&#65533;&#65533;&#65533;&#65533;`%&#65533;&#65533;@Et&#65533;[&#65533;&#65533;O&#65533;&&#65533;&#65533;B*V&#65533;&#1842;&#65533;
2&#65533;&#65533;&#65533;h&#65533;p&#65533;&#647;P&#65533;&#65533;R|&#65533;&#65533;\&#65533;&#65533;:&#65533;i/.`-v&#65533;VVL/i&#65533;&#65533;B&#65533;Te&#65533;&#65533;B&#65533;&#65533;2&#65533;&#65533;&#65533;&#65533;&#65533;&#65533; &#65533;&&#65533;&#65533;-9&#65533;&#65533;8Z&#65533;&#65533;\@}\&#65533;{&#65533;&#65533;7&#65533;&#65533;ZL&#65533;6&#65533;#&#65533;V+&#65533;m5&#65533;Ib&#65533;&#65533;&#65533;&#65533;9&#65533;gb&#65533;B&#65533;&#65533;+&#65533;&#65533;&#65533;&#65533;~&#65533;~L&#65533;_&#65533;
&#65533;&#65533;H&#65533; }E&#65533;&#65533;*5&#65533;c&#65533;&#65533;&#65533;a&#36992;&#65533;)&#65533;&#65533;&#65533;&#65533;`z&#65533;6&#65533;a&#65533;&#192;&#65533;$&#65533;&#65533;.!F&#65533;&#65533;"X&#65533;&#770;&#65533;:&#65533;\&#65533;&#65533;&#65533;"&#65533;b&#65533;f!f&#65533;\a&#65533;&#65533;B&#65533;\&#65533;]j&#65533;#&#65533;&#65533;E&#65533;	&#65533;4&#65533;&#65533;&#65533;&#65533;!bA&#65533;`k0&#65533;L&#65533; Z&#65533;T&#65533;&#65533;&#65533;	&#65533;&#892;.&#65533;$&#65533;%&#65533;&#65533;M&#65533;`&#65533;&#65533;&#65533;"&#65533;&#65533;k@k&#65533;0F&#65533;8&#65533;[
&#332;vi/&#808;&#65533;%&#65533;J*&#65533;`X&#65533;&#65533;3&#65533;
.1&#65533;&#65533;U&#65533;&#65533;H2B&#65533;1&#65533;JU 1&#65533;/u$#uz&#65533;u&#65533;
&#65533;&#65533;&#65533;&#65533;$&#65533;&#65533;&#65533;*&#65533;&#65533;W7V &#65533;`&#65533;&#65533;6&#65533;,\d&#65533;AH&#65533;&#65533;&#65533;e}'8&#65533;&#65533;>&#65533;&#65533;.{&#65533;&#65533;&#65533;&#65533;,B&#65533;@O&#65533;b&#65533;&#65533;XQ&#65533;&#65533;&#1027;<&#65533;&#65533;6~&#65533;m`|&#65533;&#65533;q&#65533;&#65533;	&#65533;q&#65533;c&#65533;&#65533;&#65533;&#65533;&#65533;&#65533;&#65533;VN&#65533;&#65533;cB&#65533;N&#1920;&#65533;&&#800;a@&#65533;*N/of &#65533;A&#65533;M&#1952;	&#65533;&#65533;&#65533;zJ@&#65533;&#65533;![a&#1364;a&#65533;&#65533;&#65533;z&#65533;&&#65533;zM&#65533;&#65533;&#64032;"&#65533;&#65533;$g&#65533;b&#65533;>&#65533;	vrn
&#65533;&#65533;,&#65533;&#65533;$&#65533;@&#65533;(&#65533;P.&#65533;o&#65533;&#65533;&#65533;&#65533;&#65533;&#65533;c&#65533;d'&#1741;B*d&#65533;&#65533;9&#65533;0&#65533;8#Y&#65533;*W&#65533;&#65533;&#65533;V&#65533;&#65533;&#65533;0v&#65533;S&#65533;&#65533;&#65533;B.@G&#65533;R&#65533;&#65533;&#65533;&#65533;R&#65533;6cB&#65533;j&#65533;l&#65533;G&#65533;&#65533;&#65533;5b&#65533;h&#65533;&#65533;|'D&#65533;&#65533;&#65533;&#65533;l&#65533;&#1012;rc_O&#65533;<.p&#65533;&#65533;"Z&#65533;*&#65533;`Rr&#1160;-&#65533;&#65533;_&#65533;~0&#65533;[P1&#65533;.&#65533;&#65533;&#65533;&#65533;&#65533;7 &#65533;&#65533;!(&#65533;8&#65533;&#65533;=t&#65533;&#65533;d&#65533;
&#65533;&#65533;&#65533; &#822;&#65533;9&#65533;E	&#326;&#65533;&#65533;&#65533;	&#65533; ;?l5&#579;&#65533;|P^A&#65533;&#65533;7&#65533;&#16596;&#18499;&#65533;&#65533;&#65533;&#65533;M&#65533;&#65533;`&#65533;&#65533;&#65533;&#65533;"&#65533; 7&#65533;&#65533;&#65533;TLJf!&#65533;'&#65533;&#65533;]&#65533;i$&#65533;&#23020;MQ.h&#742;&#1956;n%m&#65533;&#65533;O`&#1203;&#65533;i&#65533;&#65533;&#65533;&qR'&#65533;&#65533;n&#65533;"=&#65533;&#65533;'M&#65533;q&#65533;B&#65533;n&#65533;<'1&#65533;R&#65533;l&#65533;&#65533;&#912;4&#65533;b%&#65533;l%3&#65533;32C40)&#65533;&#65533;+&#1386;&#65533;&#65533;&#65533;&#65533;Z&#65533;-&#65533;I&#65533;&#65533;&#65533;~&#65533;Y&#65533;e~&#65533;&#65533;:iw&#65533;&#500;$f&#65533;J&#65533;&#65533;T&#65533;&#65533;&#65533;p&#65533;:d`vt&#65533; &#65533;&#738;c&#65533;&#65533;&#65533;&#65533;&#65533;&#65533;&#65533;&#65533;j0R&#65533;/&#65533;&#65533;&#417;&#65533;&#65533;&#65533;B&#65533;&#65533;ec	.a&#65533; ;8tb&#65533;&#65533;F&#65533;&#65533;S1"c&#65533;&#65533;X/B&#65533;&#65533;&#65533;Oo&#65533;"&#65533;&#65533;7)k&#65533;!N&#65533;&#739;&#65533;&#65533;^&#65533;&#65533;&#65533;&#65533;`&#65533;:k&#65533;@&#65533;@Fm&#65533;&#65533;j&#65533;T&#65533;&#65533;dKC
Q&#65533;+(&#65533;=&#65533;s+&#65533;`&#65533;&#65533;`&#65533;&#65533;&#65533;*zQ&#65533;en&4&#65533;&#65533;&#65533;&#65533;&#512;&#65533;&#65533;:&#65533;&#65533;aE&#65533;<K=&#65533;&#65533;,&#65533;?&#65533;2&#65533;2:&#65533;k&#65533;R&#65533;pU&#65533;v&#65533;<eW%&#65533;&#460;,)&#65533;W{u)&#65533;&t&#65533;&#65533;L&#65533;~&#65533;,&#65533;66&#530;X&#65533;&#65533;~&#65533;&#65533;/wZ&#65533;J?Yz&#65533;N&#65533;:&#65533;&#65533;&#65533;&#65533;i=%d&#65533;&#65533;m&#65533;0~&#65533;g&#65533;)A&#65533;e:&#65533;E&#65533;&#65533;&#65533;/P&#65533;&#65533;P&#65533;^%!_&#65533;&#65533;?&#65533;\&#65533;#A&#768;`M&#65533;&#65533;&#920;&#220;P&#65533;&#65533;lR,&#65533;e	&#65533;&#65533;=g &#1294;&#65533;F&#65533;6e!$p&#65533;i@a7&#65533;A:&#65533;j&#65533;!k<&#65533;DBj&#65533;\V$&#132;&V&#65533;&#65533;@&#65533;&#65533;&#65533;P&#65533;g&#65533;&#65533;'O&#1412;J	MF%&#65533;v&#65533;&#65533;&#896;&#65533;&#65533;&#65533;>&#65533;NL&#65533;&#65533;0&#65533;&#1912;&#65533;&#65533;&#65533;iC5&#47926;%k&#65533;cX)&#65533;$&#65533;0d&#65533;0&#65533;08&#65533;&#65533;&#65533;(/>&#364; #/D&#65533;p,&#65533; &#65533;V&#65533;&#65533;,NW&#65533;&#65533;&#560;&#65533;nE&#65533;W&#65533;LY&#65533;%&#65533;&#65533;X&#65533;GXp#~&#65533;19p8&#65533;E~&#65533;&#65533;&#65533;&#65533;&#65533;-&#65533;C&#65533;&#1795;&#820;&#65533;o`&#65533;&#65533;&#10042;#<&#65533;#s&#65533;#vc&#65533;&#65533;t&#65533;s&#65533;6&#65533;&#65533;48&#65533;&#65533;&#65533;t&#65533;&#65533;_&#65533;&#65533;&#65533;B&#65533;&#65533;&#65533;&#65533; &#65533;&#65533;&#65533;h&#65533;|Kr&#65533;Cl&#65533;SP&#65533;b&#65533;@D&#65533;&#65533;&#65533;9;&#65533;&#65533;&#1217;&#65533;.&#65533;h&#65533;|&#65533;&#65533;^!&#65533;&#65533;&#65533;&#65533;
&#65533;&#65533;K&#65533;!&#65533;
k&#65533;$&#65533;&#65533;1&#65533;$b&#1266;p*V&#65533;&#65533;&#65533;$z&#65533;&#65533;"/&#65533;g&#65533;N&#65533;&#65533;&#65533;
&#65533;*&#65533;:(dB0G&#65533;&#65533;&#65533;o&#65533;&#65533;s&#65533;&#65533;6L&#65533;&#65533;&#617;&#65533;&#65533;&#65533; &#65533;*&#65533;J&#65533;&#394;&#65533;'gu1&#65533;*&#65533;S	T&#65533;&#65533;UPW&#65533;*&#65533;Ai&#65533;*Q&#65533;&#65533;&#65533;W&#65533;&#65533;nY&#65533;v&#65533;&#790;&#65533;cw&#65533;&#65533;8X&#65533;&#65533;3S&#65533;4]Q&#65533;ic&#65533;&#65533;&#65533;{&#815;&#65533;hbr&#65533;=&#65533;&#65533;9&#65533;&#328;&#65533;&#65533;7&#65533;&#1612;&#65533;&#65533;w@w1-eXpGq&#65533;&#65533;8&#65533;&#65533;vN\&#65533;	&#65533;&#65533;&#65533;q&#65533; [&#65533;&#65533;&#65533;&#997;o |&#65533;&#65533;]&#65533;xQ>,*&#65533;@PY-^&#65533;S&#1857;4A&#65533;&#65533;&#65533;&#65533; &#65533;&#65533;&#65533;&#65533;&#65533;t&#65533;K&#65533;&#65533;&#65533;H&#65533;"&#65533;0&#65533;&#65533;&#65533;&#65533;&#65533;&#65533;DbI}/H&#65533;&#65533;M&#65533;&#65533;&#65533;&tb&#65533;(&#65533;<&#65533;&#65533;&#65533;wnaZ&#65533;&#65533; g*,Q"&#65533;${*&#65533;D&#65533;a&#65533;&#65533;&#65533;&#1837;&#65533;Q&#65533;~=&#65533;"&#65533;&#210;.&#65533;&#65533;S&#65533;$'t&#65533;V&#65533;2\&#65533;s@&#65533;V&#65533;
/ #&#65533;&#65533;&#65533;U~&#65533;W.X&#65533;W&#65533;&#65533;&#65533;&#65533;+&#65533;C&#65533;TbZ&#65533;/4&#65533;&#65533;^+&#65533;&#65533;&#65533;D&#65533;Ey{&#65533;&#65533;6k]&#65533;#d[&#65533;&#149;&#65533;&#43682;&#65533;&#65533;1ynv&#65533;&#215;&#65533;&#65533;&#65533;-w&#65533;&#65533;&#65533;&#1956;X&#65533;9\&#65533;8&#524;&#65533;&&#65533;&#65533; &#1833;3&#65533;&#65533;A&#65533;&#65533;&#65533;&#65533;&#65533;&#65533;&#65533;#4/&#65533;&#65533;&#65533;K\0&#65533;&#65533;&#65533;&#65533;a$&#65533;&#65533;&#65533;! &#65533;|a&#65533;&#65533;&#65533;&#65533;&#65533;&#65533;^&#65533;&#65533;&#65533;&#65533;5&#65533;&#65533;f&#65533;$%&#65533;Z&#65533;&#65533;&#65533;e&#65533;Ff&#65533;&#65533;&#65533;&#65533;&#65533;&#65533;F&#65533;(%&#65533;&O&#65533;Dh&#65533;&#65533;&#65533;&#65533;k&#65533;)&#65533; Cb&#1321;P&#65533;;&#65533;&#65533;|&&#65533;&#65533;&#65533;w&#65533;&#65533;&#65533;&#65533;&#65533;&#65533;&#65533;&#65533;G&#65533;&#65533;R&#65533;&#65533;-m&#65533;6&#65533;&#65533;rI&#65533;&#65533;q&#1134;qlm&#65533;O2&#65533;,n&#65533;&#65533;=&#65533;W$t&#65533;35&#65533;&#65533;qc1ux&#65533;2z&#65533;W&#65533;#y&#65533;&#65533;kg1&#65533;V8&#65533;&#65533;Ls\&#215;&&#65533;&#65533;.&#65533;0&#65533;H&#65533;e7j &#65533;&#65533;&#65533;Z&#65533;u1O,&#65533;&#65533;&#65533;&#65533;&#65533;&#65533;'!`&#65533;4&#65533;C:&#65533;>x&#65533;&#65533;y&#65533;&#65533;+&#65533;@&#65533;&#65533;
^&#7743;&#65533;<&#65533;&#65533;&#65533;&#65533;&#65533;&#65533;&#65533;&#1474;a&#65533;"&#65533;&#65533;k&#65533;&#65533;&#65533;6&#65533;&#65533;Ab&#4192;3&#65533;md,&#65533;~&#65533;f&#65533;QK&#65533;&#65533;RJ&#65533;&#65533;`&#65533;&#65533;n&#65533;&#65533;&#65533; %&#65533;&#65533;P&#65533;&#65533;&#65533;]&#65533;D&#65533;-&#65533;.&#65533;B&#65533;&#65533;&#65533;&#65533;e&#65533;&#65533;T\&#65533;\>&#65533;W>'&#65533;&#65533;	&#65533;Q&#364;wy&#65533;x&#65533;m&#65533;&#65533;&#65533;p&#65533;&#65533;l&#65533;&#65533;t &#65533;&#65533;-&#65533;v&#65533;&#65533;&#65533;&#65533;J&#65533;&#65533;9+&#65533;,E}&#65533;C&#65533;&#65533;?&#65533;&#65533;&#65533;+?&#65533;&#65533;&#65533;&#65533;Y&#65533;-q&#65533;&#65533;&#65533;&#65533;&#65533;f`q	&#65533;2&#65533;&#1842;&#65533;&#65533;&#65533;&#65533;#&#65533;8&#65533;&#65533;2&#65533;5&#65533;E&#65533;&#65533;&#65533;&#65533;&#393;&#65533;&#65533;&#65533;&#65533;&#65533;&#65533;&#65533;&#65533;&#1487;x&#41928;a &#65533;Ft_&#65533;28tt>X&#65533;i_&#65533;&#180;
X&#65533;&#65533;\i%&#65533;&#65533;f&#65533;k&#65533; &#65533;&#65533;&#65533;*&#65533;@&#65533;g&#65533;&#65533;&#65533;&#65533;&#65533;&#65533;&#65533;,&#65533;H!&#65533;&#65533;&#65533;&#65533;q&#65533;&#65533;&#65533;@&#65533;&#65533;&Ft&#65533;RS&#65533;]JHD&#65533;]&#65533;&#65533;R&#65533;&#65533;&#65533;*"&#65533;<&#65533;&#65533;iAQ8>V:"V&#65533;i&#65533;,p&#65533;&#65533;r
&#65533;&#65533;TV8&#65533;?&#471;&#886;&#65533;&#65533;u.&#65533;t&#65533;&#65533;V4&#65533;&#301;oBa3B &#65533;&#65533;O&#65533;&#65533;L[iw&#65533;G&#65533;?I&#65533;&#65533;&#65533;&#65533;&#65533;&#65533;W &#65533;&#65533;{I&#65533;&#65533;Z&#65533;qq)&#65533;g&#65533;q&#65533;z&#65533;&#38310;&#65533;8&#65533;Qu&#65533;&#65533;&#65533;&#65533;&#62678;%0H74F&#65533;&#65533;|`&#65533;'&#65533;&#65533;&#65533;_&#65533;`&#65533;&#65533;5&#65533;y2&#65533;~dx.YT&#65533;g&#65533;+:P;&#65533;&#65533;_}&#65533;&#65533;&#65533;bA&#65533;&#65533;TzOL&#65533;
<!I&#65533;&#65533;l&#65533;B+h&#65533;g&#65533;&#65533;
&#65533;Z'(&#65533;&#65533;&#65533;&#1483;z>g&#65533;&#65533;&#65533;5&#65533;f&#1862;&#65533;&#65533;_~1&#65533;&#65533;&#65533;ha.&#65533;&#65533;&#65533;&#65533;&#65533;&#65533;&#1027;&#65533;&#65533;&#65533;&#65533;&#65533;<&#65533;G&#65533;:&#65533;&#65533;j&#65533;vw&#65533;&#65533;3z&#65533;~&#65533;&#65533;e&#65533;&#65533;&#65533;&#65533;&#65533;&#256;&#65533;B&#65533;|&#65533;&#65533;&#65533;@&#65533;ZXP&#65533;&#65533;&#65533;@&#65533;&#1091;&#65533;<|&#65533;&#65533;&#65533;&#65533;&#65533;(E"\&#65533;&#65533;dK&#65533;$?&#65533;XQF&#923;<W&#1324;9&#65533;"i-z&#65533;g&#65533;&#65533;7E&#65533;2&#65533;I&#65533;0DX!b&#65533;V&#65533;VaP%Qc&#525;S&#65533;N=#&#65533;
&#65533;0f&#65533;xu+"&#65533;T&#65533;>?h&#65533;&#65533;&#65533;F&#65533;n&#65533;.&#65533;&#65533;s&#65533;&#65533;&#65533;?c&#65533;4&#65533;&#135;&#65533;n&#65533;|&#65533;&#65533;Z&#65533;&#656;1&#65533;&#65533;&#65533;&#65533;u&#65533;!W&#65533;^&#65533;Z&#65533;2	&#65533;0&#65533;`qKuj&#65533;$b&#1304;1vT&#65533;M&#65533;D&#65533;B%J&#65533;M&#65533;6I&#1188;&#65533;/&#65533;&#65533;`&#65533;&#65533;&#65533;l&#65533;P&#65533;`y&#65533;Jp(&#65533;&#65533;<&#65533;e&#65533;&#65533;&#65533;&#65533;e&#65533;R{z&#65533;'&#65533;&#65533;&#65533;i&#65533;fx&#65533;&#65533;p&#65533;9&#65533;'P&#65533;l&#65533;&#65533;R-W&#65533;&#65533;&#65533;"YXl&#65533;Ec&#65533;! }V8&#65533;&#65533;r&#65533;&#65533;&#65533;W&#65533;m&#65533;u&#65533;j&#65533;&#65533;&#65533;&#65533;k&#65533;AH&#65533;lC&B9$&#65533;AqtF&#65533;0&#65533;D&#65533;@E$&#65533;Q&#65533;&#65533;Bl&#65533;#t&#65533;L"Y&#65533;G*&#65533;&#65533;&#65533;P&#65533;I&#65533;DSM!&#65533;D&#65533;1&#65533;	&#65533;%&#65533;Q&i&#65533;&#65533;&#65533;&#65533;&#65533;
?&#65533;@e&#65533;U&#65533;]j&#65533;&#65533;^X&#65533; &#65533;
]y&#65533;&#65533;k&#65533;5&#65533;
3PZU&#65533;=&#65533;f^&#65533;\r>9T`&#65533;&#65533;T&#65533;I-&#1348;&#65533;b&#65533;H&#65533;1&#65533;PCcVf&#65533;&#65533;rv&#65533;E&#65533;&#65533;h&#65533;&#65533;%W&#65533;&#65533;&#65533;0Zk1&#65533;&#65533;&#65533;\&#65533;&#65533;K7u&#65533;&#65533;7&#65533;t&#65533;u&#65533;y&#65533;&#65533;&&#65533;&#65533;B&#65533;R`A&#1904;&#65533;&#65533;
_o&#65533;-&#65533;&#65533;&#65533;j$t&#65533;&#65533;&#65533;|&#65533;I&#65533;qn!&#65533;Wd#&#65533;p&#65533;Wl&#65533;&#65533;&#65533;Y&#65533;q&#65533;%&#65533;&#65533;&#65533;&#65533;[&#65533;&#65533;E{m&#65533;g&#65533;|&#65533;&#65533;Z&#65533;&#65533;RH!k&#65533;uT&#65533;B&#65533;eI!&#65533;&#65533;$B9&#65533;&#1101;ytC]&#65533;A5&#65533;P	
&#65533;&#65533;&#65533;&#65533;&#65533;QG-3&#65533;&#65533;@&#65533;&#65533;JI&#65533;&#65533;%IK&#65533;&#65533;5&#65533;&#26062;6&#65533;%Rky&#65533;IV&#65533;DOg&#65533;9&#65533;U7&#65533;UV0&#65533;P&#65533;CP&#65533;Y&#65533;&#65533;&#65533;&#373;S&#65533;&#65533;zY&#65533;&#65533;&#416;&#65533;&#65533;f&#65533;&#65533;v}&#65533;&#861;&#65533;&#1026;b&#65533;P&#65533;e?;&#65533;_oWUt&#65533;T&#65533;c[5ZZ3X+&#65533;|&#65533;&#65533;&#65533;|&#65533;&#65533;&#65533;vE&#65533;t&#65533;+_D&#65533;&#1776;&#65533;=&#65533;^|&#65533;	&#65533;&#65533;&#65533;&#65533;&#322;&#445;n&#65533;&#65533;eHr.vx&#65533;E|M &#65533;&#65533;&#65533;&#171;zo7,&#65533;E_4&#65533;[&#65533;&#65533;H&&#65533;&#65533;&#65533;I&#65533;&#65533;&#1646;&#65533;&#65533;5ak&#65533;&#65533;U&#65533;&#65533;&#65533;6&#65533;k7&#65533;&#65533;&#65533;&#65533;Cx`&#65533;Bg&#65533;>K33&#65533;&#1097;&#65533;&#65533;&#1100;
&#65533;(&#65533; Kd&#65533;&#65533;&^&#65533;&#65533;&#65533;O&#65533;&#65533;&#65533;F<&#65533;&#65533;&#65533;&#65533;}I#&#65533;R&#65533;>&#65533;E(&#65533;JJ&#65533;&#65533;n&#65533;(L&#65533;Jb&#65533;0&#65533; md&#65533;VBH&#65533;&#65533;&#65533;@p{&#65533;&#65533;&#1530;"&#65533;=&#65533;%+U&#65533;W&#65533;&#65533;&#65533;&#65533;
70S&#65533;&#65533;r%&#65533;&#1577;mL&#1177;V#&#65533;p4&#65533;&#65533;c&#65533;&#65533;&#65533;ZSnx*>E%'}J&#65533;1&#1303;&#65533;J&#65533;&#65533;&#65533;
yT&#65533;Kx&#65533;&#65533;	r6&#65533;&#65533;&#65533;.<&#65533;]&#65533;&#65533;&#65533;&#65533;]Q&#65533;=V&#65533;Ou&#65533;h&#65533;Cl&#65533;&#65533;&#65533;Bq&#65533;s:8J&#65533;ab&#65533;&#65533;&#65533;&#407;&#65533;4l6Y3#4&#65533;&#65533;e&#65533;YKyDX+DnB&#65533;K&#65533;&#65533;fPQ&#65533;fOm!&#65533;O&#65533;b%&#65533;y@!)zHE&#65533;&#65533;hF&#65533;&#65533;&#65533;&#65533;G&#65533;&#65533;&#65533;E&#65533;@&#65533;3&#65533;Yl~ `3y&#65533;A#&#1868;I#&#1113;ez&#65533;&#65533;&#65533;X &#65533;C&#1248;&#65533;&#65533;&#65533;(&#65533; I&&#65533;&#65533;I&#65533;L&#65533;!h%&#65533;!&#65533;fX&#65533;'&#65533;`c&#1626;&#65533;&#65533;5&#65533;X&#65533;pi&#65533;A&#65533;&#65533;8(M&#65533;0&#65533;&#65533;@cB&#65533;)&#65533;1&#65533;&#65533;&#65533;%B&#65533;&#65533;&#65533;
&#65533;T&#65533;&#65533;&#1301;&#65533;p&#65533;_&#65533;eH&#65533;&#65533;&#65533;j&#65533;&#65533;&#65533;&#65533;p&#65533;4&#65533;&#65533;8P&#65533;&#65533;&#65533;&#65533;&#65533;&#65533;&#65533;:}&#65533;|&#65533;&#65533;&#65533;E6y$O!&#65533;C&#65533;&#65533;&#65533;&#65533;x&#65533;&#65533;,	&#65533;-&#65533;%j&#65533;&#65533;H&#65533;&#65533;&#65533;:&#65533;&#65533;&#65533;$&#65533;&#65533;&#65533;E&#65533;&#65533;&#65533;&#65533;&#65533;"C&#65533;m/V3&#65533; &#65533;DK&#65533;&#65533;h!q&#65533;&#65533;x#&#65533;&#65533;&#65533;~pQC\&#65533;&#65533;&#65533;&#65533;#THr&#65533;&#65533;&#65533;&#65533;(Gx&`&#65533;&#65533;&#65533;&#65533;&#65533;H)&#65533;MD&#65533;(&#65533;1m&#65533;?A&#65533;e&#65533;"&#65533;&#65533;&#1964;Q&#65533;&#65533;u&#65533;&#65533;o&#65533;$X&#65533;&#65533;&#65533;&#134;&#65533;&#65533;&#65533;&#65533;
&#65533;&#65533;S&#65533;&#65533;&#65533;&#65533;1-Q&#65533;&#65533;&#65533;&#166;&#65533;&#65533;&#65533;6&#65533;[5&#65533;f&#65533;X&#65533;&E&#65533;&#65533;&#65533;Y&#65533;&#65533;&#65533;&#46803;&#65533;r6af&#65533;9&#65533;=&#682;n&#65533;{[&#65533;.&#65533;&#65533;t6&#505;&#65533;s&#65533;:&#65533;pN:&#65533;S&#65533;O=&#65533;I&#65533;=&#65533;U&#65533;&#65533;&#65533;VeX&#65533;&#844;&#65533;&#65533;&#65533;d&#65533;&#65533;&#65533;&#646;&#65533;
`&#65533;&#1097;&#65533;6&#65533;&&#65533;&#65533;*&#65533;l$O<&#65533;&#65533;&#65533;*N$&#1070;&#65533;b&#65533;&#622;D&#65533;+iY&#65533;&#65533;&#65533;&#65533;&#65533;&#65533;!3z&#65533;2&#65533;&#65533;D &#65533;U`=&#65533;bne&#65533;&#264;&#65533;&#65533;.&#65533;&#65533;F;&#65533;&#65533;&#65533;&#65533;&#65533;Ab&#65533;2PY&J(D&#65533;T&#65533;&#65533;&#65533;Y&#65533;&#65533;B&#65533;a[&#65533;`P&#65533;.P&#65533;e!Ml&#65533;T&#65533;;&#65533; T&#65533;&#65533;&#65533;M~&#65533;&#65533;&#65533;&#65533;JK&#202;&#65533;C&#65533;nM&#65533;@\&#65533;6&#65533;+&#1203;
T&#65533;&#65533;&#65533;&#65533;&#65533;)&#65533; (q^,4&#65533;B&#65533;!&#65533;wV&#65533;o&#65533;&#65533;l!*&#65533;&#65533;N&#65533;&#65533;&#65533;&#65533;=@&#65533;l &#65533;&#65533;G.Z{&#65533;sSc&#65533;RJx.&#65533;&#65533;&#65533;N&#65533;+>&#65533;95&#65533;n&#65533;jKI&#65533;DU&#65533;_1&#65533;ka`V&#65533;&#65533;/&#65533;&#65533;kB:&#65533;b&#65533;&#65533;-&#65533;+&#65533;&#65533;&#65533;&#65533;&#65533;U&#65533;&Z&#65533;&#65533;\&#65533;&#65533;73&#65533;&#65533;&#65533;&#65533;&#65533;x&#65533;5	&#65533;&#65533;&&#65533;t&#65533;&#65533;0&#65533;r&#65533;dR
&#65533;&#65533;FA&#65533;h;&#65533;&#65533;eS~&#1674;V&#65533;&#65533;jq&#65533;O\Y&#65533;&#65533;&#65533;<&#65533;&#65533;&#65533;+?&#65533;&#65533;&#65533;BPg&#65533;&#65533;'&#65533;&#65533;&#65533;!| &#65533;&#65533;&#65533;OR.V&#65533;|"&#65533;&#65533;l&#65533;&#65533;&#65533;Z&#65533;Rh&#65533;&#65533;L&#65533;&#65533;&#65533;I&#65533;2xC&#65533;r&#65533;&#65533;`i&#65533;&#65533;&#65533;Q&#65533;s&#65533;&#65533;^&#65533;9&#831;0&#65533;&#65533;(&#65533;&#65533;&#65533;&#65533;{AE&#65533;&#65533;&#65533;6X7&#51825;&#65533;&#65533;&#65533;&#1175;KF&#65533; &#65533;&#65533;X&#65533;&#65533;kyz&#65533;5^!&#65533;A)&#65533;&#65533;k#&#65533;d&&#65533;Q`w9&#65533;~&#65533;&#65533;"&#1609;b&#65533;&#65533;&#65533;8&#65533;&#65533;&#65533;&#65533;&#566;&#65533;&#65533;&#65533;8&#65533;i,H`B$&#65533;&#65533;$-p&#65533;:&#65533;&#65533;J,I&#65533;&#65533;&#65533;b&#65533;&$X&#578;&#286;&#65533;&#65533;&#65533;&#65533;&#65533;sF&#65533;&#65533;&#65533;h&#1386;[&#65533;&#65533;T~&#65533;J&#65533;@&#1144;&#65533;&#65533;m&#65533;n[]&#65533;&#65533;$T&#65533;&#65533;&#65533;vR&#65533;nog&#772;&#65533;2w1&#65533;Vh8(&#65533;&#65533;<&#65533;G&#65533;&#65533;&#410;&#65533;&#65533;5_&#65533;&#885;P&#65533;,<&#65533;[R&#65533;N&#65533;  M&#65533;&#65533;a&#65533;"eT/&#829;&#65533;&#65533;&#65533;5&#65533;&#65533;
&#65533;&#65533;t*|&#65533;&#65533;d:&#65533;&#65533;r&#981;&#2039;a&#65533;Y&#65533;&#65533;V&#65533;O&#65533;vh1&#65533;&#65533;6K3&#65533;>#"2vu	@w&#65533;K!&#65533;ln&#65533;1	&#65533;m&#65533;M9&#65533;l&#65533;6b6&#65533;m&#65533;&#65533;a!$HRn&#65533;goN&#65533;3H&#1218;I&#65533;Y&#65533;&#65533;&#65533;n6&#65533;x&#65533;7*&#65533;YK&#65533;v@[&#65533;5&#65533;36&#65533;dz&#65533;W5X&#65533;rR&#65533;|&#65533;&#65533;g|&#65533;6&#65533;%]&#65533;bV&#65533;&#65533;$-&#65533;`qr%!&#65533;&#65533;&#65533;$l&#65533;6X&#65533;N`B5m'&#65533;&#65533;Q&#65533;5W!ctS7F&#65533;&ja&#65533;&#65533;Q&#65533;,&#65533;7&#65533;&#65533;5&#65533;*&#65533;!F&#65533;7V&#65533;&#65533;DJ&#65533;1>d8%&#65533;&#65533;&#65533;&#65533;&#65533;B`&#65533;_&#65533;&#65533;z&#65533;Qhn&#65533;7d&#65533;&#65533;I&#65533;uNw&#65533;&#65533;&#65533;V&#486;g&#65533;&#65533;&#65533;db&#65533;fK&#65533;42'&#65533;K&#65533;&#65533;&#65533;$CK0V@&#356;"&#65533;tX&#65533;x&#65533;&#65533;X3&#65533;&#65533;z&#65533;v"1lOfP% y&#65533;&#65533;(-o&#65533;u$7&#65533;&#65533;&#65533;&#65533;M&#65533;&#65533;Y&#65533;&#65533;5&#65533;&#65533;&#65533;&#65533;&#65533;z&#65533;uU#5V&#65533;R'&#65533;C5&#65533;OZVS&#65533;57DD&#65533;fJ&#65533;b`&#65533;U&#65533;fS&#65533;vRU&#65533;&#65533;&#65533;6'&#65533;jaC&#65533;&#65533; )2uH&#454;Y0&#65533;07 &#65533;&#65533;n -&#65533;S &#65533;S&#65533;3F#jGGh2!&#65533;H&#65533;&#65533;yr]&#65533;*Me&#65533;&#65533;Z&#65533;f&#65533;&#1097;&#65533;&p%	u&#65533;qh&#65533;Sl&#65533;&#65533;112B&#65533;sb-&#65533;#&#65533;8&#65533;ru?mG"&#65533;T@&#65533;b-&#65533;(&#65533;w&#65533;n&#65533;t$(q@&#65533;L@Rn&#65533;yf&#65533;q&#65533;&#65533;nz&#65533;F&#65533;o&#65533;d3&#65533;&#65533;4H&&?&#65533;p#$5\&#463;&#65533;&#65533;7&#65533;&#65533;6UPm&#65533;c&#65533;t&#65533;&#65533;&#65533;6&#65533;1& &#65533;&#65533;&#65533;b &#65533;&#65533;\WRZ&#65533;X&#65533;&#65533;5b&#65533;\&#65533;WZ&#65533;&#65533;z&#65533;&#65533;&&#65533;Ei&#65533;*cd}d5>d&#65533;J2&#65533;8FC&#65533;&#65533;&#65533;r0>&#65533;#F&#65533;(U&#65533;&#65533;]&#65533;&#65533;&#65533;&#65533;|+G&#65533;&#65533;IV&#65533;&#65533;7#&#65533;{&#65533;j_Ja&#65533;Z6&#65533;z&#65533;&#65533;E&#65533;G&#65533;9&#65533;&#65533;&#65533;A&#65533;&#65533;&#65533;X&#65533;p?&#65533;t?&#65533;Y0m2rwI&#65533;&#65533;~&#65533;XK	&#65533;&#65533;&#65533;w(&#65533; &#65533;L&#65533;&#65533;XxW@&#65533;&#65533;y4N&#65533;Y&#65533;&#65533;&#65533;eL&#65533;xg&#65533;D&#65533;&#65533;f)\BEr&#65533;&#65533;gQw&#65533;e@
&#65533;&#65533;K'&#65533;&#65533;(&#65533;TvD&#65533;*p&#65533;i&#65533;D&$1B4Be&#65533;v!&#65533;&#65533;ur&#65533;&#295;z&#65533;Zg&#65533;&#65533;&#65533;T&#65533;9&#65533;&#65533;&#65533;&#65533;si&#65533;8;U(&#65533;HJ7&#65533;9&#65533;|&#65533;&#65533;&#65533;&#65533;'&#65533;&#65533;Sq!&#65533;fkQ!rc&#65533;&#65533;U&#65533;&#65533;r_&#1229;wfulf
&#65533;'
9&#65533;&#65533;*&R&#65533;X&#65533;K&#65533;12,&#65533;*&#65533;v&#65533;&#65533;=ImA&#65533;&#65533;3f&#65533;KYL%&#65533;&#65533;&#65533;&#65533;2&#65533;&#1374;0&#65533;X&#65533;&#65533;&#65533;Y&#65533;%\$aY1&#65533;3&#65533;&#415;1&#65533;4&#65533;&#65533;d&#65533;deBOb%&#65533;&#65533;\&#65533;&#65533;O[ 	&#65533;p	Y@'N&#65533;qZY&#65533;gd &#65533;x&#65533;&#65533;9$\AD5&#65533;D|ab8&#65533;GEY
O&#65533;k&#65533;hd&#65533;ro&#65533;RQA&#65533;&#65533;Qkc5J3&#65533;^S'&#65533;I'&#65533;5&#65533;3&#65533;&#65533;&#65533;-I!q&#65533;*bAePQ`f&#65533;&#65533;&#65533;g&#65533;TCi&#65533;O_&#65533;_m&#65533;&#65533;&#65533;
&#65533;K%m&VW&#65533;&#65533; %&#65533;2>&#614;&#65533;&#65533;&#65533;9&#65533;"
X1&#65533;x&#65533;&#65533;&#65533;W|&#65533;L)&#65533;9&#65533;A&#65533;3c&#65533;$&#65533;y&#65533;5wAI"&#65533;^IN2&#65533;&#65533;G&#65533;&#65533;5&#65533;I&#65533;y&#65533;|&#65533;&#65533;&#65533;g%&#229;nB&#65533;rV&#65533;.&#65533;TA&#65533;&#65533;%&#65533;M&#65533;)&#65533;`io&#65533;q%
hD+ZZ&#65533;dz&#65533;h*&#1413;um&#65533;!@F&#65533;&#65533;&#65533;&#65533;QF&#65533;v&#65533;Y&#65533;&#65533;v'xR`&#65533;*&#65533;J&#65533;&#65533;&#65533;j&#65533;[WgZO!&#65533;&#65533;&#65533;J&#65533;X&#65533;&#65533;g6&#65533;z|/&#65533;^&#65533;|&#65533;cj&#65533;V&#65533;`4&#65533;&#65533;S&#65533;
@X&#65533;d&#65533;&#65533;K&#65533;Wl&#65533;"w:&#65533;&#16999;&#65533;gm&#65533;c&#65533;X&#276;&#65533;&#65533;n1&#65533;&#65533;&#1300;&#65533;&#65533;FZ+&#65533;&#65533;1$&#65533;Y&#65533;&#65533;&#65533;&#65533;&#65533;x&#65533;&#65533;A&#289;MFYIK&#65533;?&#65533;V@&#65533;3&#65533;1<&#65533;&#65533;Y&#65533;7)&#65533;&#65533;^"K&#65533;ce`
&#65533;p&#65533;&#65533;&#65533;[9#'&#65533;z&#65533;&#65533;h&#65533;&#65533;&#65533;:&#65533;&#65533;&#1195;&#65533;'0&#65533;=&#65533;}&#65533;U&#65533;	&#65533;_Q&#65533;=H&#65533;&#65533;Ibg&#65533;&#65533;&#65533;Z&#65533;'|Cp&#65533;&#65533;'.@&#65533;}&#65533;`S&#65533;7T&#65533;u+&#65533;\8k&#65533;&#65533;&#65533;ywP&#65533;W	&#65533;K&#65533;&#65533;?&#65533;#&#65533;<&#65533;2&#65533;$&#65533;s2&#65533;&#65533; {&#65533;&#65533;y&#65533;&#65533;2}e&#65533;)&#65533;&#65533;&#65533;&#65533;y q&#65533;&#65533;&#65533;5l&#65533;(K&#65533;!&#65533;&#65533;E&#65533;&#65533;y&#65533;&#1064;Y$&#65533;g&#65533;&#224;Dw&#65533;&#65533;G&#65533;A&#65533;&#65533;SQ&#65533;&#65533;&#65533;&#65533;g&#65533;&#65533;&#65533;&#65533;%&#65533;?&#65533;>&#65533;(&#65533;5&#356;&#65533;q;k|&#65533;&#65533;6&#65533;
]OKpP&#65533;u&#65533;c&#65533;[E&#401;Ci4Ws&#65533;A&#65533;m&#65533;*&#65533;&#702;&#65533;&#65533;k^F&#65533;&#65533;wz&#65533;&#65533;&#65533;&#65533;?&#65533;fPi@{2&#65533;&#65533;ee&#46368;`b|ps&#65533;_L6*&#65533;X&#65533;F&#65533;&#65533;x&#65533;&#5374;?(&#787;&#65533;&#65533;\mx%&#65533;&#65533;&#65533;&#65533;,(&#65533;&#1350;c&#65533;&#65533;2&#65533;&#191;x&#65533;.c&#65533;&#65533;j&#65533;&#358;y
&#65533;J&#65533;&#65533;&#65533;,Ydi&#65533;o4&#65533;&#65533;IS&#65533;%&#65533;4&#65533;&#65533;?&#65533;&&#65533;&#65533;E\&#65533;&#65533;{&#65533;K&#65533;D&#65533;&#65533;&#65533;&#65533;&#603;&#65533;&#65533;8Z@&#1218;`&#65533;L&#65533;qx&#65533;=fC&#65533;l&#65533;&#65533;5%&#65533;7V&#65533;&#65533;=G&#65533;HI&#65533;0m\&#65533;,9&#65533;a&#65533;rt\&#65533;g16&#65533;%k&#65533;&#65533;D&#65533;&#65533;@ c&#65533;&#65533;L8Y&#65533;&#65533;*&#65533;&#331;&#65533;&#65533;&#65533;&#1295;&#65533;hSA&#65533;!!l&#65533;&#65533;&#65533;;&#65533;&#65533;\W&#65533;i1&#65533;&#65533;&#65533;&#65533;&#65533;&#65533;v&#65533;&#65533;pG&#65533;Z1&#65533;#&#65533;L&#65533;&#1630;9&#65533;w&#65533;&#65533;&#65533;)&#65533;yl&#65533;&#65533;A0ay3L&#65533;6L&#65533;&#65533;{&#65533;$3&#65533;'1(&#65533;y&#65533;&#269;&#65533;f&#65533;|$p7a&#65533;&#65533;&#65533;&#65533;~V&#65533;&#65533;4M&#65533;&#65533;&#65533;aI&#65533;g]H%D=mve(J&#65533;_\8&#65533;r&#65533;&#65533;Tf&#65533;toA_U&#545;&#65533;=ghn&#65533;f&#65533;]{&#65533;M&#65533;&#65533;&#65533;o&#65533;&#65533;&#65533;*i]&#65533;&#65533;;&#65533;&#65533;&#2003;&#65533;&#65533;&Yh&#65533;&#65533;{BuQ&#65533;}&#65533;^D&#65533;&#65533;fl&#65533;&#65533;&#65533;&#65533;&#65533;*&#65533;%0q9&#65533;&#65533;&#65533;k&#65533;&#65533;&#65533;&#65533;w{u&#65533;&#65533;&#65533;|&#65533;&#65533;t&#65533;&#65533;&#65533;&#65533;x&#65533;T&#65533;%&#65533;4-4&#65533;T)&#202;%Z&#65533;&#1241;'&#320;y:&#65533;@&#65533;&#65533;5&#65533;\A?&#65533;&#65533;YZ&#65533;&#65533;&#65533;%&#65533;&#65533;[&#65533;-Q&#65533;O&#65533;:q&#65533;&#65533;&#65533;&#65533;(&#65533;&#65533;&#65533;&(&#65533;&#65533;tC&#65533;&#65533;&#65533;&#65533; &#65533;F&#65533;BOG&#65533;&#65533;&#65533;&#65533;juV&#65533;&#65533;&#65533;7[*h!O
J&#65533;<&#65533;j#C&Gr@&#1615;&#65533;&#65533;&#65533;(&#65533;&#65533;&#65533;&#65533;F2!&#65533;&#65533;V&#65533;&#65533;&#65533;&#65533;&#65533;KV,\&#65533;&#513;&#65533;&#65533;&#65533;/r&#1719;&#65533;&#65533;1&#65533;[&#65533;&#65533;&#65533;&#65533;)&#728;;&#65533;;c$&#65533;&#65533;&#65533;&#65533;&#65533;&#65533;Xe&#65533;X&#65533;&#65533;$G&#65533;&#65533;W&#65533;f&#65533;xD}&#65533;C.&#65533;&#65533;&#65533;&#65533;&#300;d4&#65533;WO&#65533;$eapr&#65533;&#65533;geY&#824;&#65533;) &#65533;\5&#65533;)&#65533;:q&#65533;&#65533;(Z&#65533;PV&#65533;$&#65533;'&#65533;mC&#65533;&#65533;&#65533;=A:&#65533;Ij&#65533;&#65533;O&#65533;Z&#65533;{Z~&#65533;&#65533;&#65533;&#65533;Q&#65533;&#65533;)i&#65533;&#65533;8[Z&#1558;L&#65533;&#65533;eu&#65533;8*&#65533;&#65533;B&#65533;Y|>&#65533;&#65533;{5N&#578;&#65533;b&#65533;&#65533;&#65533;{-&#65533;&#165;X&#1561;l&#65533;82&#65533;DL&#1382;x+2&#65533;@b&#65533;&#65533;a&#65533;&#65533;g&#65533;y&#1502;&#65533;c?&#65533;&#65533;!&#65533;&#65533;ARXX&#65533;&#65533;e&#65533;&#65533;&#763;&#65533;&#65533;A&#65533;&#65533;y&#65533;M&#65533;I&#65533;&#65533;-&#65533;_&#65533;$&#65533;bg&#65533;8P^&#1724;&#65533;f&#65533;%&#65533;`N4xGj	7!A&#65533;&#65533;B&#65533;&#65533;&#65533;&#65533;
&#65533;&#25453;rd&#65533;_1&#65533;Jy&#65533;&#65533;4&#65533;&#65533;j&#65533;&#65533;E&#65533;&#65533;]&#65533;&#65533;&#65533;&#1919;&#65533;BC&d'.*{l&#65533;&&#65533;{uzK'l&#65533;&#65533;&#65533;&#65533;&#65533;J&#65533;]8&#65533;N&#65533;&#65533;!3m+&#65533;&#65533;I&&#65533;b&#65533;>a%!m&#65533;y&#11572;&#65533;&#65533;&#65533;&#65533;&#65533;$g&#65533;m&#1221;Wx|&#65533;KxVD31o&#852;A&#65533;&#65533;&#65533;&#65533;&#65533;oB=&#65533;&#318;&#65533;&#65533;~&#65533;&#65533;&#65533;&#157;&#65533;x&#65533;&#65533;&#65533;QD|yr&#65533;<&#65533;&#65533;G&#65533;&#65533;&#1306;&#65533;&#65533;e&#65533;&#65533;&#65533;]&@&#65533;P&#2012;%i&#65533;&#65533;&#65533;J`be&#65533;&#683;ZJ&#65533;&#65533;&#65533;F&#65533;&#65533;&#940;&#65533;&#65533;&#65533;z>&#65533;&#65533;&#65533;&#65533;&#65533;&-6&#65533;$VV&#65533;&#65533;&#65533;i/&#33260;&#65533;&#65533;&#65533;&#65533;&#65533;&#65533;&#65533;&#65533;]&#65533;&#65533;&#65533;&#65533;	>&#1638;&#65533;&#65533;4&#65533;&#65533;
&#65533;)&#65533;&#65533;a/r&#65533;&#65533;#&#65533;w&#65533;&#65533;&#65533;(&#65533;&#65533;&#65533;{&#65533;&#65533;&#65533;$&#65533;&#65533;&#666;[&#65533;&#65533;x&#65533;3x&#65533;L&#65533;&#65533;&#65533;8&#65533;?&#65533;&#65533;N&#65533;&#65533;nIN&#65533;&#65533;;4Y&#65533;&#65533;&#65533;&#65533;&#65533;&#1458;&#65533;Q&#65533;&#65533;rR&#65533;f<&#65533;&#65533;&#65533;&#65533;&#65533;"&#65533;&#65533;c0&#65533;lVg>qZ&#65533;& &#65533;(JxQ ,&#6514;&#65533;&#65533;X&#65533;&#65533;L:$&#65533;{"JIg&#65533;{-&#65533;&#65533;Z5&#65533;f&#65533;&#65533;G"B("&#65533;@0&#384;!&#65533;!&#65533;	a0\c&#65533;B5&#65533;a&#65533;&#65533; =n1R&#65533;I&#65533;"G&#65533;&#65533;1\&#65533;&#65533;@&#65533;&#65533;&#65533;4-\&#65533;yA&#65533;4z&#65533;&#65533;b&#65533;&#65533;1&#65533;4&#65533;&#65533;&#720;&#65533; -U&#65533;&#65533;&#65533;3c&#65533;&#65533;&#65533;W&#65533;J|&#65533;`&#65533;<=&#65533;ka&#65533;&#65533;&#65533;<&#65533;E&#65533;A.\w&#194;E+6&#65533;&#1849;,x&#65533;&#65533;&#65533;a&#65533;&#65533;-&#65533;|&#1456;&#65533;@&#65533;%&#65533;X&#65533;&#65533;&#65533;F&#65533;l!2b&#65533;&#65533;C&#65533;&#65533;p&#65533;&#65533;&#65533;M-R&#65533;F&#65533;lI&#65533;&#65533;H&#65533;E[&#65533;)&#65533;&#65533;f&#65533;*&#280;&#65533;a&#1370;E&#65533;X&#65533;{%K&#65533;y&#65533;\&#65533;0&#65533;k &#65533;&#65533;&#65533;=&#1187;&#65533;&#65533;1&#65533;&#65533; 1~&#65533;&#132;+HL&#65533;1c&#65533;E&#65533;3j\D&#65533;&#65533;!z&#65533;&#65533;7t&#65533;_cD&#65533;&#65533;&#65533;&#65533;?&#65533;:&#65533;H&#65533; 4H&#65533;&#65533;\*I&#65533;&#65533;&#65533;c&#65533;"&#65533;*h&#65533;&#65533;&#65533;&#65533;&#65533;;&#65533;n&#65533;&#65533;;&#65533;4DI&#65533;&#65533;&#65533;	&#65533;&#65533;z&#65533;j&#65533;&#65533;&#65533;r&#65533;&#280;3
&#65533;&#65533;&#65533;&#65533;/&#65533;&#65533;&#65533;&#65533;`&#65533;l'&#65533;X&#65533;+&#65533;2Q&#367;&#65533;&#65533;,x&#160;I&#65533;.&#35565;&#65533;&#65533;rk1&#65533;&#65533;b&#65533;1&#65533;&#65533;*a.&#65533;&#65533;:k&#65533;&#65533;#S&#65533;*CK&#65533;&#65533;&#65533;&#65533;&#65533;2&#65533;$&#65533;&#65533;&#65533;&#65533;&#65533;3&#65533;2(A&#65533;&#65533;&#65533;5&#818;&#65533;&#65533;2&#65533;&#65533;b&#65533;&#65533;@BN&#65533;&#65533;4&#65533;J9&#896;&#65533;&#65533;&#65533;&#65533;4&#65533;Z N2&#65533;&#65533;k!&#65533;&#65533;4&#1772;(&#65533;S&#65533;&#65533;P%&#65533;Q&#65533;Vhh"&#65533;&#65533;&#65533;U?&#65533;&#1691;&#65533;&#65533;&#65533;&#65533;cp&#65533;&#65533;^&#65533;&#1022;&#65533;&#65533;{&#65533;`&#65533;&#65533;B&#65533;&#65533;&#65533;o"Wa&#65533;&#65533;C&#65533;&#65533;&#65533;<&#65533;*q&#65533;U&#65533;Li&#65533;3QD&#65533;H&#65533;&#615;&#65533;d&#65533;j&#65533;#&#65533;rq]&#65533;&#65533;RU&#65533;&#65533;&#65533;"0&#65533; #&#65533;(i.&#65533;&#65533;&#65533;+t&#65533;:R&#65533;&#65533;&#65533;R&#65533;&#65533;zr&#65533;8&#65533;&#65533;&#65533;&#65533;&#65533;&#65533;k&#65533;%&#65533;&#65533;.&#65533;&#65533;&#65533;K&#65533;&#65533;&#65533;&#65533;&#65533;0&#65533;&#65533;|L&#65533;&#65533;|3M&#65533;&#65533;&#65533;,e&#65533;R&#65533;,&#65533;&#65533;P&#65533;&#65533;&#65533;>A2!&#65533;6&#65533;&#65533;B&#65533;-;&#65533;K&#65533;&#65533;&#65533;2&#65533;@&#65533;2\S5&#65533;LX!&#65533;DYj&#65533;$&#65533;I&#65533;&#936;&#65533;&#65533;&#65533;U&#65533;&#65533;6&#65533;&#65533;&#65533;&#65533;"_1ZO&#65533;t&#65533;&#572;&#65533;&#65533;&#65533;&#65533;W`&#65533;&#65533;&#65533;~&#65533;#&#65533;&#65533;6&#65533;&#65533;v&#65533;&#65533;>&#65533;&#65533;k&#65533;%&#65533;&#65533;}&#65533;[&#65533;:&#1846;&#65533;F&#65533;&#65533;&#65533;&#65533;dR`&#65533;&#619;"&#65533;D&#65533;&#65533;&#65533;i0&#65533;L&#65533;&#65533;4&#65533;&#65533;c&#65533;ul&#65533;&#65533;&#65533;t"&#65533;Lw+&#65533;&#65533;R+&#65533;+X5&#742;&#65533;&#65533;-+&#65533;z&#65533;&#65533;&#65533;&#65533;&#65533;&#65533;0&#65533;&#65533;|&#65533;&#13101;SM&#65533;&#65533;4&#65533;&#65533;&#65533;d5+&#65533;ke&#65533;&#65533;Zz&#65533;c.&#65533;&#65533;&#65533;p!&#65533;2~P&#65533;2&#65533;&#65533;&#65533;2Q9&#65533;i-&#65533;&#65533;LQHM&#65533;&#872;&#65533;&#65533;[&#1264;&#65533;&#65533;&#65533;[&#65533;t&#65533;p~&#65533;8&#65533;\dZ
&#1012;&#65533;&#65533;&#65533;&#65533;&#65533;?*&#65533;&#65533;,d8&#65533;&#65533;@y[&#65533;K&#65533;V&#65533;&#65533;q$V1X&#65533;:x&#65533;&#65533;&#65533;*$&#65533;&#1719;\&#65533;-&#65533;&#65533;&#65533;&4i&#65533;&#65533;.&#1506;&#65533;&#65533;&#65533;r&#65533;&#65533;l&#65533;&#65533;&#65533;&#65533;av]xt&#65533;.Wq&#1919;&#65533;&#65533;t&#65533;%,_&#65533; &#834;&#65533;/&#65533;&#65533;X\F&#65533;&#65533;aIct&#65533;Y&#65533;&#65533;,&#65533;&#65533;7!&#65533;0{T&#65533;t&#65533;&#65533;&#65533;&O&#65533;&#65533;&#65533;<#&#65533;&#65533;i0&#65533;B&#65533;&#65533;&#65533;2E]&#65533;&#65533;&#65533;_&#65533;j&#65533;m&#65533;#&#65533;&#65533;#&#734;&#65533;&#65533;&#65533;&#65533;~gi&#65533;&#65533;B&#65533;&#65533;l&#65533;U&#65533;&#1103;~&#65533;&#65533;)V&#946;&#837;*$&#65533;BpX&#65533;&#65533;Z&#65533;,(7&#65533;-&#65533;&#65533;&#65533;&#65533;bi,g)$% za&#65533;8&#65533;-&#65533;%N&#65533;)&#65533;&#65533;&#65533;U&#65533;&#65533;k*i&#65533;JO&#65533;&#65533;$&#65533;;3&#65533;&#65533;&#65533;;d3&#65533;q&#65533;W&#65533;s&#65533;nra&#65533;V&#65533;&#65533;/}&#65533;&#65533;&#65533;&#65533;	&#65533;&#65533;(OK_a&#65533;&#65533;&#65533;3- Fe4L&#65533;&#65533;&&#65533;09&#65533;&#65533;K}&#65533;F&#65533;9&#65533;e&#65533;tTeLF&#65533;&#65533;2&#65533;&#65533;AF&#65533;&#65533;&#65533;4G4&#65533;&#65533;&#65533;G1&#65533;ShAP&#65533;1&#65533;&#65533;<&#65533;Ne&#65533;7 i&#65533;zy&#65533;&#65533;Bo#!C&#9616;iYd&#65533;&#65533;&#65533; &#65533;P&#65533;&#65533;`:&#65533;&#65533;I&#65533;&#65533;&#65533;[ZoK&#65533;-c&#65533;&#65533;lD&#1986;&#65533;t|&#65533;&#65533;&#65533;P&#65533;&#65533;
&#65533;Xxb&#65533;&#65533;U&#65533;r&#65533;K&UTOJ&#134;7&#65533;&#65533;&#585;m&#65533;&#65533;e&#65533;BV %.&#65533;&#65533;pK&#65533;x&#65533;$'a&#65533;4E&#65533;&#65533;>&#65533;&#65533;Ez"6xgRSc=6&#65533;&#65533;&#65533;&#65533;&#65533;^&#65533;~t&#1648;&#65533;&#65533;N&#65533;{&#65533;e9&#65533;&#65533;%av&#65533;U&#802;&#65533;EUR&#65533;&#65533;&#65533;&#65533;&#65533;&#65533;&#65533;r&#65533;1&#65533;amQ&#65533;	&#65533;P)GFO&#65533;&#65533;7&#65533;&#65533;y&#65533;J&#65533;&#65533;&&#65533;@4Jlz&#65533;!*&#65533;X&#65533;&#1814;&#65533;J&#65533;3&#703;&#65533;&#65533;:m n&#65533;GRQ-&#65533;Quf0At)&#65533;&#65533;&#65533;&#698;&#65533;k&#65533;&#65533;&#65533;'ZqKW&#65533;Gy&#65533;Ao&#65533;f&#65533;&#65533;L&#65533;'0:&#65533;&#65533;&#65533;(&#65533;3a&#65533;9&#65533;XD&#65533;,&#65533;&#65533;w&#65533;&#1867;&#65533;&#65533;&&#65533;&#65533;I&#207;&#65533;g@s&#65533;&#1540;&#65533;&#65533;3s2(g&#65533;)&#65533;v&#65533;e&#65533;L&#65533;S3mm3&#65533;U`&#65533;6&#65533;&#65533;!&#65533;&#945;&#65533;d4S&#65533;P	&#65533;q&#65533;Y&#65533;&#65533;BR&#65533;&#65533;&#65533;&#65533;%&#65533;*&#65533;D&#65533;S&#65533;&#65533;&#65533;&#65533;&#65533;&#65533;Q\&#65533;&#65533;Jea0&#65533;#&#65533; &#65533;&#65533;&#65533;&#749;>UVH&#65533;CL&#65533;&#65533;&#65533;&#65533;Rj&#65533;0&#619;&#65533;&#65533;*&#65533;&#65533;&#65533;B&#65533;&#65533;&#65533;)&#65533;&#65533;&#65533;&#65533;E`&#65533;a^&#65533;&#65533;&#65533;&#65533;D3h&#65533;&#65533;0D;pB&#65533;D&#65533;&#65533;&#65533;&#65533;&#65533; &#65533;&#65533;Ip@^&#65533;d&#65533;=&#65533;'KZ&#65533;e&#65533;&#65533;0r&&#65533;&#65533;&#65533;K&#65533;&#1938;&#65533;&#480;&#1695;&#555;Sb&#65533;&#65533;F9&#65533;&#65533;3&#65533;\q&#65533;&#65533;&#65533;Y&#65533;F4`&#65533;GZ&#950;&#65533;$&#65533;1&#65533;f<c&#65533;&#65533;X&#65533;v(&#65533;=&#65533;&#65533;&#65533;I72Uo&#65533;&#65533;}#a&#65533;HE&#65533;<&#65533;&#65533;T9\Ae&#917;&#65533;&#65533;n&#65533;&#65533;&#65533;&#65533;Ea
%2&#65533;W&&#65533;B7v&#65533;T&#65533;k&#65533;PqV&#65533;&#65533;&#662;&#65533;v&#65533;n&#65533;Bny&#65533;/P4&#65533;&#65533;$&#65533;,&#65533;&#65533;&#65533;&#65533;(PAtv&#1540;&#65533;+n&#65533;4`&#65533;&#65533;&#65533;6W&#65533;&#65533;&#65533;&#65533;&#65533;&#65533;`q&#65533;&#65533;&#65533;&#65533;&#65533;&#65533;iw\&#65533;p&#65533;&#65533;&#625;*&#65533;	4&#65533;c8&#65533;4&#65533;d&#65533;&#65533;&#65533;&#65533;)&#65533;&#65533;x(+Z&#65533;T&#65533;>&#65533;E-&#1605;&#65533;&#65533;hC&#65533;e&#65533;+7o&#65533;tH&#65533;&#65533;4w&#65533;&#65533;&#65533;P_/_X[&#65533;\w&#65533;&#1822;PM&#65533;V&#65533;W&#65533;yUBm	&#65533;&#65533;&#658;&#65533;&#65533;'&#65533;'&#65533;&#65533;JD)]&#65533;&#65533;E&#65533;P&#65533;P6&#65533;&#65533;;&#65533;R*&#65533;&#65533;K&#65533;-<H/&#65533;l(&#65533;&#65533;&#65533;b\&#65533;&#525;&#65533; Eg&#65533;&#65533;`8&#65533;d&#65533;&#65533;&#65533;3.Xr&#1857;&#65533;&#65533;&#904;Z&#1009;&#65533;T,5s&#446;&#27038;l&#65533;B&#65533;&#65533;X&#65533;xb&#65533;?&#65533;WY&#65533;5x&#65533;&#65533;&#969;&#65533;\&#65533;&#65533;*&#65533;
=&#65533;.&#65533;&#65533;&#65533;&#65533;NVuZw&#65533;>&#65533;&#65533;2&#65533;}&#65533;2&#65533;HfP&#65533;&#1426;W:U&#65533;&#65533;&#1248;&#65533;`k&#65533;&#65533;D&#65533;&#65533;J&#65533;&#65533;&#65533;&#65533;BI&#65533;&#65533;&#65533;&#65533;YUP&#65533;z_&#65533;&#65533;&#65533;&#65533;&#65533;&#65533;&#1655;&#65533;&#65533;;:&#65533;hK&#65533;&#65533;`&#65533;&#65533;&#65533;:8&#65533;&#65533;
&#65533;0&#65533;I"&#65533;I=A3&#65533;&&#65533;&#65533;&#65533;&#65533;O&#65533;@&#65533;&#65533;0x
&#65533;&#65533;&#522;&#65533;3&#65533;&#65533;&#65533;/&#65533;9&#65533;&#65533;?&#65533;&#65533;'&#65533;&#65533;&#65533;&#65533;+&#65533;&#65533;&#65533;&#65533;&#65533;&#65533;'D&#65533;&#65533;&#65533;&#65533;=&#65533;&#65533;5&#866;0j&#65533;k<J&#65533;&#65533;&#65533;A&#1296;<&#65533;[&#65533;&#65533;1&#65533;&#1538;&#65533;K&#65533;:Z&#1274;:&#65533;&#65533;&#65533;i&#65533;;&#65533;&#65533;$&#65533;0"&#65533;&#65533;&#65533;&#65533;$&#65533;&#65533;&#65533;&#65533;(&#65533;K/t&#65533;&#65533;&#65533;&#65533;&#65533;&#65533;&#65533;&#65533;&#234;&#65533;	&#65533; W9&#65533;&#65533;&#65533;&#65533;B&#65533;?&#65533;:a&#65533;{/&#65533;3	&#65533;Q&#65533;D&#65533;,&#65533;
&#65533;
&#65533;c&#65533; 8'v&#65533;"&#65533;&#65533;&#65533;!&#65533;&#65533;z&#1604;&#65533;E&#65533;&#65533;&#65533;&#65533;&#65533;a&#65533;&#65533; &#65533;}:&#65533;&#65533;:&#65533;&#65533;&#65533;&#65533;&#65533;"&#65533;&#65533;4T&#65533;WC&#65533;&#65533;c5&#65533;&#65533;&#1642;&#65533;&#65533;&#65533;8&#65533;&#65533;+&#65533;&#65533;q&#65533;*&#65533;&#65533;&#38129;8&#65533;&#65533;A&#65533;&#65533;&#65533;1&#65533;()&#514;&#65533;s&#65533;&#65533;&#65533;7&#65533;&#65533;h)&#65533;&#65533;F&#65533;&#558522;H&#65533;(&#65533;&#65533;c&#65533;+&#65533;&#65533;Y&#65533;.&#65533;1&#65533;&#65533;72!~&#65533;&#65533;&#65533;&#65533;*&#41473;&#65533;&#65533;2&#65533;p&#65533;&#65533;I&#65533;Q&#65533;i,&#65533;b&#65533;&#65533;;&#65533;4&#65533;&#65533;&#65533;&#65533;&#65533;&#65533;&#65533;&#65533;&#65533;b8&#65533;&#65533;&#65533;3)&#65533;b&#65533;M+&#65533;9&#65533;&#65533;h&#65533;.x&#65533;9 &#65533;&#771;+T&#65533;o&#65533;&#65533;S&#65533;&#65533;~&#65533;&#65533;&#65533;#)"&#65533;&#65533;Q' &#829;.y5&#65533;0&#65533;&#65533;2# &#65533;~&#65533;&#65533;&#65533;&#65533;&#65533;&#65533;b&#128;&#65533;5&#65533;t&#65533;;&#65533;D5&#611;&#65533;&#65533;&#65533;&#65533;&#65533;&#1922;(m&#65533;(C&#65533;F-6M&#65533;&#1378;z&#205;;&#65533;:&#65533;&#65533;&#65533;^:&#65533;%+&#65533;z&#65533;&#65533;&#553;&#65533;&#65533;&#65533;r3oy&#65533;~&#65533;&#65533;vcD&#65533;K&#65533;)	[r&#65533;&#65533;&#65533;()G&#65533;B&#65533;D'&#65533;&#65533;X&#65533;=EDD&#65533;&#65533;e&#65533;&#65533;J<&#65533;
&#65533;d<=&#1244;&#65533;j &#65533;
&#65533;p=&#65533;&#128;P
k&#1668;&#65533;A&#65533;&#65533;&#65533;&&#65533;&#65533;&#65533;tE&#65533;&#65533;&#65533;&#65533;0&#65533;NS0&#65533;&#65533;#&#762;&#65533;&#65533;&#65533;0&#65533;&#65533;0x&#65533;&V&#65533;&#65533;&#620;6&#1181;&#65533;+1&#1408;&#65533;&#65533;&#65533;&#65533;&#65533;yQ&#65533;5&#44830;O&#65533;&#65533;4&#65533;-&#65533;&#65533;&#65533;&#579;(&#65533;&#65533;&#65533;1&#65533;&#65533;&#65533;(&#65533;$O5&#65533;&#65533;&#65533;0&#65533;&#65533;&#1059;1&#65533;1&#65533;&#65533;*&#65533;&#65533;6&#65533;{y7&#65533;&#65533;&#65533;&#65533;&#65533;|&#65533;&#65533;&#65533;&#65533;E&#65533;&#65533;<&#65533;&#65533;&#44552;&#48171;&#65533;Ym&#65533;OlH&#65533;&#65533;&#65533;7&#65533;&#65533;&#65533;5&#65533;A&#65533;&#65533;b&#65533;&#65533;&#65533;&#65533;H&#65533;H&#65533;X&#65533;	QX&#266;&#1235;v&#65533;&#26113;'&#65533;&#65533;&#65533;4EV`Nh4o&#65533;&#65533;&#65533;8'd&#65533;	&#65533;&#65533;&#65533;&#65533;[&#65533;&#65533;&#65533;&#65533;&#65533;&#65533;&#1127;5zJ	&#65533;&#65533;&#65533;&#65533;&#65533;&#65533;=e&#65533;JU&#65533;&#500;&#65533;;	&#65533;&#65533;(&#1811;\&#65533;&#65533;&#65533;&#65533;&#65533;&#65533;&#65533;&#1842; +x&#65533;&#65533;i&#65533;&#65533;
(O&#65533;\'&#65533;XO&#65533;&#65533;F&#65533;:L&#65533;&#65533;&#65533;&#65533;&#65533;
;X&#65533;&#65533; 7&#65533;&#1302;&#65533;&#65533;; &#65533;*&#708;&#65533;&#65533;&#65533;&#65533;p&#65533;&#65533;&#65533;&#65533;&#65533;p&#65533;&#65533;4G&#65533;&#65533;&#65533;&#65533;&#65533;B&#580;&#65533;Ea&#65533;&#36890;I&#65533;&#65533;H	l&#65533;$&#65533;&#65533;&#65533;&#65533;` &#65533;	1QVm&#65533;j[&#65533;&#65533;D&#65533;&#65533;Q;X&#65533;.h&#65533;b&#65533;&#65533;&#65533;&#65533;&#65533;4&#65533;&#65533;&#65533;&#65533;&#65533;<&#65533;&#65533;&#65533;M&uN&#65533;&#65533;"&#65533;$&#65533;&#136;,&#65533;Y1&#65533;&#65533;=&#65533;,&#65533;.&#65533;N;Z&#65533;H1&#65533;&#65533;&#65533;&#65533;J&#65533;xD&#65533;&#65533;&#65533;?	 O&#913;&#65533;&#65533;K&#65533;&#65533;&#65533;<&#1368;*&#65533;&#65533;&#1513;&#65533;T&#65533;d&#65533;;&#65533;&#65533;&#65533;'&#65533;&#65533;1&#65533;k&#65533;6&#65533;&#65533;&#65533;t&#65533;&#65533;cD&#65533;QD@&#65533;&#65533;&#65533;XT"&#65533;G]&#65533;&#65533;&#65533;^&#723;@q&#65533;&#1341;&#65533;&#65533;:&#65533;PDD/&#65533;9&#65533;&#65533;&#65533;+&#65533;q<&#65533;#&#65533;jYU @&&#65533;*m&#65533;n&#65533;B~&#65533;&#65533;'&#65533;&#65533;7&#65533;@Z&#65533;Q&#65533;Z(&#65533;I^$&#65533;&#65533;#9t
=I+&#65533;&#1116;&#65533;&#65533;&#65533;&#65533;&#65533;'M&#65533;T&#65533;,F&#65533;s%&#65533;&#65533;<&#65533;']1&#65533;Y&#65533;^R+&#65533;&#65533;&#65533;A/&#65533;&#65533;&#65533;&#65533;&#65533;&#65533;K&#65533;B1&#65533;t&#65533;B&#65533;B&#65533; 0&#65533;=&#65533;|#&#65533;Q&#65533;&#65533;0T-&#65533;&#65533; &#65533;q&#65533;&#65533;&#65533;%&#65533;	 &#65533;&#65533;L&#65533;&#65533;&#65533;&#65533;&#65533;KA&#997;&#65533;&#550;[HI&#65533;&#65533;"@&#65533;}&#65533;&#1044;&#65533;&#65533;&#65533;),&#65533;y&#65533;&#65533;&#65533;M&#65533;&#65533;Hq&#65533;h&#65533;&#65533;)0&#65533;&#65533;/=K"&#65533;A&#65533;&#65533;&#65533;/&#65533;H&#65533;&#65533;1&#1105;i&#65533;`&#65533;4&#65533;NPU&#65533;&#65533;M&#65533;&&#65533;&#65533;M&#65533;3&#65533;L&#65533;W<&#65533;&#65533;+&#65533;&#65533;#&#65533;	&#65533;&#65533;&#1724;&#65533;&#65533;&#65533;k&#782;&#65533;l=&#182;0&#65533;&#1626;&#65533;&#65533;N&#65533;&#189;<a'&#544;&#65533;<1[-&#65533;&#65533;|&#65533;&#65533;&#65533;&#65533;-&#65533;[&#1026;q&#65533;S&#516;t0&#65533; &#65533;B@&#65533;@`T&#65533;&#1498;&#65533;1&#65533;z&#65533;&#65533;A&#65533;&#65533;5&#65533;&#65533;&#65533;&&#65533;%0&#65533;\4&#65533;U&#65533;&#65533;!&#65533;B&#65533;	/&#65533;&#65533;M]&#65533;&#65533;1&#65533;&&#65533;O&#65533;&#65533;?&#65533;&#65533;<&#65533;0&#2043;5&#65533;&#65533;&#390;&#65533;T&#65533;&#65533;3&#65533;&#65533;1&#65533;&#65533;UeY&#65533;Q@ TE&#65533;&#65533;	V&#65533;,M&#65533;H&#65533;!&#65533;&#65533;9&#65533;Y&#65533;&#1860;F{&#65533;&#65533;X/&#1361;&#65533;$&#65533;&#65533;8&#65533;'&#65533;`&#65533;&#65533;j8=&#65533;X&#65533;&#65533;4J&#65533;"~&#65533;&#65533;a&#65533;0&#65533;&#65533;&#65533;Ze&#65533;,@&#249;&#65533;&#1333;&#65533;A&#65533;(d&#65533;&#65533;&#65533;&#902;)&#65533;&#65533;s&#65533;&#65533;,8&#65533;&#65533;&#65533;&#65533;}&#65533;&#65533;K&#65533;&#1785;&#65533;@&#65533;I&#65533;X&#65533;&#65533;&#65533;&#65533;Q)&#65533;&#65533;N6G&#65533;&#65533;&#65533;?&#65533;Y&#65533;&#65533;&#65533;O&#565;?&#65533;Le&#65533;&#65533;a&#65533;c:O{&#65533;&#65533;&#65533;Bx7X&#65533;&#65533;5V&#65533;&#65533;&#65533;4&#65533;&#65533;&#65533;p5fd&#65533;'1&#65533;&#1325;&#65533;jK&#65533;T&#6086;&#65533;	Q]&#65533;b&#65533;Mx@!&#65533;sa&#65533;&#65533;C&#65533;8 EZ=E3&#65533;"[V=&#65533;
W&#65533;9&#65533;&#65533;8=&#65533;&#65533;"u&#65533;g&#65533;$5&#65533;m&#65533;6&#65533;\&#65533;#&#1873;(k&#65533;&#65533;a&#65533;&#65533;<6_b&#65533;&#65533;&#65533;Fu&#919;	&#65533;&#65533;&#65533;&#172;&#1834;2&#65533;CNdF&#65533;,&#1541;s&#65533;&#65533;[H&#65533;E&#65533;&#65533;C`S&#65533;1&#65533;&#65533;K>&#456;&#65533;`Q&#65533;&#65533;&#65533;&#65533;&#65533;&#65533;&#65533;.{,&#65533;T!&Be&#65533;&#65533;\&#65533;&#65533;L3&#1378;CfK&#65533;@&#65533;A0&#65533;P&#65533;&#65533;a&#65533;&#65533;&#65533;a&#65533;&#65533;&#65533;&#65533;1&#65533;&#65533;&#65533;;&#65533;]&#65533;6&#17833;W&#65533;&#65533;&#65533;J&#65533;Qu&#65533;&#65533;&#65533;	&#65533;$&#65533;&#65533;D&#65533;&#65533;!&#65533;&#65533;&#65533;"&#65533;h:P&#65533;&#65533;z&#65533;&#65533;&#65533;r&#65533;bv&#65533;&#65533;&#65533;&#65533;&#65533;,&#1692;}&#65533;&#65533;&#65533;&#65533;R&#65533;M&#65533;Bt&#65533;#O*&#65533;&#65533;&#65533;&#65533;g&#65533;&#65533;&#65533;&#65533;I_&#65533;&#65533;gWS1&#65533;&#65533;&#65533;:%	C&#65533;&#65533;&#65533;&#65533;v&#65533;U],$&#65533;gc&#65533;&#65533;E&#65533;RPRX&#65533;m&#65533;&#65533;HD&#65533;q&#1027;p&#65533;K&#65533; :&#844;*&#65533;&#65533;&#65533;?!&#65533;&#65533;&#65533;3&#65533;&#65533;p&#65533;
&#65533;L:&#65533;C&#65533;&#65533;&#65533;WV&#65533;&#65533;9&#65533;E`&#65533;(0=I&#65533;&#65533;&#65533;&#65533;SN4&#65533;&#65533;P&#65533;:&#65533;&#65533;&#65533;4j&#65533;M&#65533;&#1294;A\&#65533;&#65533;bj&#65533;&#65533;5U&#633;&#65533;&#681;f&#65533;&#65533;&#65533;!&#65533;9&#926;S&#65533;&#65533;\I&#65533;[&#65533;&#65533;&#65533;&#1766;&#65533;&#65533;&#1441;&#65533;&#65533;&#65533;M&#65533;&#65533;&#65533;&#65533;v&#65533;O&#65533;&#65533;S9zR&#65533;&#65533;l&#65533;2Yl&#65533;&#65533;Z&#65533;&#19986;&#65533;=
o&#65533;<&#65533;&#65533;&#65533;>&#65533;&#65533;__&#1758;*&#65533;+&#65533;&#65533;s&#65533;,&#65533;*&#65533;&#65533;.&#65533;&#65533;V(&#65533;m&#65533;&#65533;>&#65533;&#65533;M&#65533;L&#65533;&#65533;&#65533;3&#65533;&#65533;&#65533;I[&#65533;&&#1861;&#808;%&#65533;|&#65533;&#65533;|&#65533;%n&#65533;&#698;&#65533;]D&#65533;&#65533;&#65533;&#65533;&#65533;&#65533;&#65533;i&#65533;.&#65533;&#65533;%&#65533;&#65533;&#65533;[L&#65533;&#65533;&#65533;W{&#65533;m&#65533;^.&#65533;<&#65533;f&#65533;&#65533;&#51137;5&#65533;`&#65533;g~<&#65533;&#65533;&#65533;r&#65533;/qr&#65533;&#65533;'&#65533;)&#65533;&#65533;&#65533;;	&#65533;&#65533;7&#65533;&#65533;R&#65533;J&#65533;-&#65533;&#65533;&#65533;2v^t&#65533;&#65533;`&#65533;^,AY&#65533;<95!fJu&#65533;t&#65533;J&#65533;h&#65533;k^&#65533;&#65533;+&#65533;P_F&#65533;H&#65533;;&#65533;:&#65533;,&#65533;&#65533;&#65533;&#65533;F&#65533;&#65533;4&#65533;J&#65533;&#65533;\&#65533;&#65533;&#65533;D&#1444;&#65533;&#65533;&#1811;lP 6&#65533;&#65533;tx&#65533;1&#65533;q0S0vI&#65533;&#65533;n&#65533;&#65533;&#65533;&#65533;&#65533;5&#65533;&#65533;V&#65533;&#65533;&#65533;1
&#65533;&#65533;&X&#65533;&#65533;&#65533;T&#65533;&#65533;UiO&#65533;&#65533;&#65533;b&#65533;&#65533;&#65533;&#65533;&#65533;&#65533;&#65533;N7M&#65533;U&#65533;&#65533;~&#65533;&#65533;J2	,e&#65533;&#65533;L&#65533;&#65533;&#65533;&#65533;&#65533;h&#65533;&#65533;F&#65533;&#65533;s&#65533;&#65533;&#65533;&#65533;>Y;&#65533;	&#65533;R&#65533;&#65533;:&#65533;U&#65533;5a&#65533;&#65533;&#65533;&#65533;.84E+EN&#65533;\&#65533;&#65533;&1&#65533;q	,&#65533;&#65533;IJ#2&#65533;&#65533;`&#65533;:&#65533;K'&#65533;&#65533;&#65533;&#65533;w9&#65533;'|J&#65533;N&#65533;[;&#65533;r&#65533;lv&#65533;lU'&#65533;!&#65533;F&#65533;&#65533;&#65533;&#65533;n&#65533;&#65533;0L@&#65533;&#65533;&#65533;0r&#65533;&#65533;/&#65533;[d7&#65533;C&#33210;K&#65533;m&#65533;&#65533;&#65533;|gD&#65533;@&#65533;i;
&#65533;&#1231;]KF,)p$@&#65533;&#65533;&#65533;&#65533;&#65533;c.&#65533;r&#65533;&#65533;&#65533;&#65533;C]&#65533;1:X&#1703;eyT&#65533;"z&#65533;&#65533;Z&#65533;`N&#65533;l&#65533;&#65533;&#65533;&#65533;&#65533;&#65533;g&#65533;	&#65533;&#65533;%&#65533;I&#65533;&#65533;&#65533;&#65533;Us&#65533;&#65533;&#65533;&#65533;&#65533;&#65533;&#685;&#65533;&#65533;/&#65533;Y&#65533;UD&#65533;3p&#65533;}&#65533;Y&#65533;3@&#65533;&#65533;R,&#1503;;&#65533;&#1840;&#65533;&#65533;&#65533;]<&#65533;#-&#914;1q;n&#65533;&#65533;&#65533;&#65533;O&#65533;5An&#65533;&#65533;rj&#208;&#65533;z&#65533;&#65533;/&#65533;&#65533;&#65533;&#65533;-0&#65533;&#65533;y H8oxzt01&#65533;&#65533;q&#65533;z&#65533;&#65533;&#65533;i&#65533;;H&#336;&#65533;1&#65533;AK61&#65533;&#65533;J&#65533;&#65533;7&#65533;&#65533;&#65533;&#65533;&#65533;z&#65533;&#65533;_]6k&#65533;&#65533;)sk&#65533;&#65533;&#65533;x&#65533;(&#65533;&#65533;&#65533;@0,0&#65533;A&#65533;&#65533;&#65533;&#65533;&#65533;&#65533;&#65533;-X&#65533;&#65533;&#65533;DC+4&#65533;&#65533;&#65533;4&#65533;&#65533;$&#65533;&#65533;,!s!M&#65533;-X &#65533;A&#65533;>}^&#65533;&#65533;&#65533;B&#65533;&#65533;FKX8yP&#65533;&#65533;t&#65533;.i&#65533;p&#65533;&#65533;j++Nq&#65533;T&#65533;a&#65533;D	&#65533;8&#65533;&#65533;&#65533;&#65533;&#1622;&#65533;&#65533;mH&#65533;&#65533;H&#65533;8J&#65533;&#65533;G&#65533;:o&#65533;&#256;&#65533;&#65533;&#895;&#65533;uZX&#65533;A&#65533;&#8269;~4H&#65533;cI&#65533;)j&#1337;q&#65533;&#1802;&#65533;3&#65533;t&#65533;!o&#1273;{M&#65533;&#65533;&#65533;&#65533;,&#65533;&#65533;x~&#65533;"&#65533;8Tb&#65533;mbE&#65533;MH=&#65533;RN]o&#65533;&#65533;&#65533;&#65533;&#65533;O&#65533;&#65533;&#65533;z&#65533;&#65533;!&#65533;c&#65533;&#65533;&#65533;E<&#65533;&#65533;i&#65533;+`&#65533;X1&#65533;&#65533;h&#930;&#65533;&#65533;>&#65533;&#65533;&{&#65533;&#65533;&#1903;&#65533;&#65533;&#65533;&#65533;wG&#65533;&#65533;u}&#65533;&#65533;Qr&#65533;f~&#65533;f&#65533;&#65533;&#65533;T&#65533;C= i&#65533;5d&#1024;=R%<&#1344;B,)&#65533;&#65533;J')&#65533;&#65533;L4&#65533; yA	&#65533;&#65533;-&#65533;&#65533;&#65533;0]P&#65533;&#65533;5z&#65533;MU&#65533;&#65533;x&#65533;&#65533;+&#65533;&#65533;&#65533;U]&#65533;&#65533;&#65533;L3&#65533;&#65533;[&#65533;&#65533;&#65533;Z	&#65533;5&#65533;@&#65533;&#65533;&#65533;^):&#65533;&#65533;B&#65533;-e!J&#65533;&#65533;tQ&#65533;|QY&#65533;M	&#65533;e&#65533;~lYfQE&#65533;u&#65533;^P5&#346;gQe &#65533;Ne&#65533;&#65533;kK&#65533;&#65533;`&#65533;&#65533;&#65533;,&#65533;&#65533;&#137;^&#65533;+hG)]@&#65533;D-&#65533;&#65533;,"F:&#65533;ls&#65533;9&#65533;&#529;	?&#65533;&#65533;&#65533;E| &#65533;l&#1553;&#65533;&#65533;
.&#65533;&#65533;&#65533;]&#65533;)&#65533;~&#65533;&#65533;&#65533;f&#65533;&#65533;k|;&#65533;P&#65533;6e&#65533;D&#65533;q&#65533;]|&#65533;&#65533;	!_!&#65533;&#65533;&#65533;^$&#65533;&#65533;&#65533;&#65533;%H&#65533;B&#65533;E&#65533;&#65533;r})XG&#65533;U&#65533;_i0- &#65533;@&#65533;&#65533;&#65533;&#65533;>(&#65533;
&#65533;&#65533;&#1751;&#65533;C&#65533;LE&#65533;&#65533;[5BDwz&KUpp&#65533;&#65533;,D&#65533;&#65533;?&#65533;.&#65533;S&#65533;EN<&#65533;E&#1027;F&#65533;}&#65533;&#1125; &#65533;qhn_ "&#65533;XaL&#65533;&#65533;e|&#65533;Igfb&#65533;&#65533;g{:&#65533;gF&#65533;&#65533;&#65533;&#65533;H&#65533;:&#65533;X&#65533;&#65533;'&#65533;&#65533;2+&#65533;&#65533;&#65533;&#1883;]C&#65533;&#65533;&#65533;&#65533;&#65533;&#65533;&#65533;%&#65533;,&#65533;4&#65533;&#65533;R&#65533;C&#65533;&#65533;C	"U&#65533;&#65533;&#65533;-&#65533;&#65533;&#65533;&#65533;	&#65533;Yi&#194;&#65533;&#65533;\&#65533;&#65533;(&#65533;&#65533; Viq&#65533;&#65533;&#65533;|&#65533;7&#65533;M4}&#65533;`&#65533;&#1700;%&#65533;	vD&#65533;&#65533;&#1099;&#65533;&#65533;&#65533;&#65533;YeGU&#65533;&#65533;4&#65533;,&#65533;@'&#65533;^&#65533;5&#65533;&#65533;&#65533;X"&#65533;o&#65533;/&#65533;&#1555;&#65533;6|^}&#65533;e&#65533;p_&#65533;&#65533;*C&#586;idA&#65533;Bp&#65533;en&#65533;	&#65533;&#65533;&#65533;&#65533;[&#65533;TS}&#65533;E&#65533;{&#65533;NN&#65533;&#65533;9&#65533;&#294;ak&#65533;&#65533;8&#65533;e&#65533;&#65533;F&#65533;x&#2013;ty&#65533;+f&#65533;MF&#65533;&#65533;O&#65533;F&#65533;"?&#65533;&#65533;;&#65533;
&#65533; ;p&#65533;H&#65533;&#65533;E&#65533;f@&#65533;Y9KV1&#65533;(@&#65533;&#65533;q&#65533;"&#65533;&#65533;$TK&#65533;#&#65533;&#65533;PP&#65533;&#65533;&#65533;+;&#65533;SW&#65533;v&#65533;&#65533;]&#65533;&#65533;g&#65533;&#590;&#65533;3&#65533;&#65533;&#1609;wk&#65533;7&#65533;&#65533;&#65533; ft'&#65533;&#65533;C&#65533;&#65533;i&#65533;\qa&#533;&#65533;&#65533;&#65533;n!&#1755;&#65533;&#65533;"&#65533;&#65533;&#65533;ZW$]C`r&#65533;&#65533;&#65533;`?c&#65533;<&#65533;1&#65533;d'EQ&#65533;&#65533;l$&#65533;&#65533;&#65533;&#65533;?&#65533;M&#65533;P&#65533;&#65533;&#65533;]&#65533;&#65533;&#65533;&#65533;C&#65533;x^&#65533;&#65533;IjT&#65533;&#65533;X&#65533;C&#609;nB &#65533;&#65533;&#65533;BP!&#65533;c\&&#65533;&#65533;1&#65533;&#65533;&#65533;&#65533;09&#65533;KB&#65533;2J\&#65533;&#65533;&#65533;&#65533;&#65533;n2&#65533;&#65533;[l&#65533;&#65533;&#65533;`0&#65533;	&#65533;%&#65533;&#65533;&#65533; ]&#65533;&#65533;&#65533;|&#65533;&#65533;I&#65533; <&#65533;&#65533;SV&#65533;&#65533;`&#65533;x&#65533;L&#65533;&#65533;E &#65533;&#65533;H9v &#65533;La&#65533;&#65533;&#1644;r&#65533;&#65533;&#65533;&#65533;g&#65533;&#65533;&#65533;*Y&#65533;,&#65533;&#65533;&#65533;&#65533;&#65533;B&#65533;628&#65533;tO>2&#65533;a&#65533;&#65533;&#65533;+Y&#65533;&#65533;:&#65533;&#65533;\4&#65533;D&#388;tL$"A&#65533;&#1585;&#65533;&#65533;&#65533;&#65533;ZJ&#65533;t&&#65533;DHFY&#65533;[75&#65533;&#65533;C&#65533;&#65533;h&#65533;Q&#65533;&#65533;&#46793;&#65533;&#65533;f&#65533;&#65533;&#65533;1yv0&#65533;3&#65533;@%&#65533;<I&#65533;N&#65533;&#65533;&#65533;&Q/&#65533;&#65533;]&#65533;&#65533;&#65533;&#65533;@mb&#830;&#294;1Q&#65533;e&#65533;Y&#65533;a,&#65533;&#65533;&#65533;&&#674;N&#65533;&#65533;&#65533;yoWC&#65533;%N&#65533;c	o&#65533;"&#65533;&#65533;&#65533;&#65533;b&#65533;P&#65533;A<&#65533;&#65533;&#65533;j&#65533;&#65533;6%&#65533;1&#65533;:z&#65533;&#65533;`&#65533; &#65533;&#65533;&#65533;&#65533;(&#65533;&#65533;wR3&#65533;a&o"&#65533;&#65533;&#65533;&#65533;7&#65533;&#65533;&#65533;o~&#1232;&#65533;&#65533;"&#65533;&#65533;&#1095;*"&#65533;&#65533;&#65533;&#65533;$RNB*&#65533;J&#65533;&#65533;]NC9&#65533;&#65533;&#65533;&#65533;&#65533;&#65533;&#65533;4 )b&#65533;"&#65533;mDn&#65533;c.&#65533;&#65533;&#65533;h4(,RcO&#65533;h#h&#65533;I&#65533;&#65533;&#65533;&#65533;/0&#65533;xB&#65533;&#65533;&#65533;"&#65533;@I&#65533;&#65533;f&#1710;&#65533;)&#65533;t&#65533;-V&#65533;&#65533;&#65533;&#65533;Q*&#65533;&#65533;^*&#65533;2&#65533;0&#65533;0&#65533;&#65533;&=&#65533;&#65533;&#260;&#65533;&#65533;H&#65533;H&#65533;D&#65533;~&#65533;&#65533;&#65533;&#1780; 	&#65533;&#65533;&#65533;&#65533;&#65533;&#65533;6L!K&#1298;	#&#65533;Z&#65533;&#65533;&#65533;F&#65533;^!3&#65533;
&#65533;&#65533;!lfD&#65533;&#65533;ab1&#65533;&#65533;&#65533;&#65533;&#65533;&#65533;&#65533;w&#65533;)3&#65533;&#65533;&#65533;&#65533;&#697;&#65533;&#65533;8&#482;&#65533;~&#1173;c&#65533;	&#65533;&M&#65533;>1&#65533;D&#65533;&#65533;#&#65533;m-&#65533;&#65533;D-&#1651;t8B&#65533;&#65533;&#65533;k&#65533;&#65533;&#65533;&#65533;&#65533;3B&#65533;&#65533;&#65533;&#65533;&#65533;&#65533;&#65533;4&#65533;&#65533;w&&#65533; &#65533;&#65533;&#65533;&#65533;&#65533;O&#65533;&#65533;&#403;],LhG&#65533;&#65533;*&#65533;!+&#65533;&#1162;'&#65533; &#65533;2d&#65533;Q&#65533;J&#65533;&#65533;&#65533;&#65533;&#65533;t#8=&#65533;t&#65533;9&#65533;TB&#65533;$&#65533;&#65533;&#65533;&#65533;i)&#65533;^*&#65533;&#65533;"&#65533;&#357;h\w&#65533;&#65533;eIm&#65533;&#65533;&#65533;;&yR,&#257;&#65533;&#65533;&#65533;".a&#65533;h&#65533;&#65533;&#65533;&#65533;&#65533;N&#65533;l&#65533;&#65533;&#65533;@&#65533;B&#65533;d&#65533;"&#65533;&#65533;8&#65533;&#65533;@&#65533;8&#65533;&#65533;F=.&#65533;&#65533;8C{&#65533;[&#65533;&#65533;&#65533;>&#65533;<6&#65533;0&#65533;&#65533;z+[&#65533;&#65533;f&#65533;@&#65533;l&#65533;&#65533;&#65533;u&#65533;&#65533;&#65533;mr&#65533;x&#65533;&#65533;&#65533;V&#65533;&#65533;)\&#65533;C[&#65533;5&#65533;rhD&#65533;&#65533;&#65533;2&#65533;PJ&#65533;ALy&#65533;e/&#65533;%&#65533;m4n&#65533;Lc&#65533;&#65533;&#65533;&#65533;2S&#65533;&#1168;g&#65533;&#65533;H[XB}&#65533;B&#65533;&#65533;F&#65533;FK&#65533;\&#65533;&#65533;&#65533;&#65533;f+&#65533;=&#228;'&#65533;&#65533;2&#1372;&#65533;.+&#65533;%u&#65533;IQ:fs&#65533;NNJ&#65533;&#65533;.A&0E&#65533;&#65533;.&#65533;&#65533;V&#65533;&#65533;-&#65533;&#65533;&#65533;p&#65533;Excv*&#65533;&#65533;Z&#65533;&#65533;&#65533;&#65533;$&#65533;0&#65533;I&#65533;&#65533;.&&#65533;&#65533;/|&#65533;o&#65533;&#65533;fG4&#65533;&#1933;}&#65533;&#65533;Q&#65533;&#65533;iF&#65533;&#65533;&#65533;&#65533;W6F&#65533;k&#65533;-&#65533;o&#65533;e&#65533;&#65533;&#65533;&#65533;&#65533;"&#65533;&#65533;&#65533;&#65533;g^&#65533;M&#65533;&#65533;4y&#65533;&#65533;&#65533;&#65533;&#65533;K+&#65533;&#65533;F&#65533;&#65533;&#65533;ig&#65533;.&#65533;D&#65533;[^&#65533;<&#65533;&#65533;&#65533;&#65533;Ec&#65533;5=&#65533;YT"&#65533;I&#65533;&#65533;&#65533;&#65533;<R&#65533;!t&#65533;s0^&#65533;h>R&#65533;&#65533;n&#65533;I&#65533;&#65533;&#65533;;&#65533;s&#65533;&#65533;Ru&#65533;&#1753;I&#65533;i1<&#65533;&#65533;,&#65533;>L&]&#65533;H&#65533;&#65533;&#65533;&#65533;&#65533;&#65533;&#65533;N&#65533;[&#65533;&#65533;F&#65533;t&#1576;f=[&#65533;&#65533;v&#1027;&#65533;XDM&#65533;&#65533;&#65533;&#65533;&#65533;&#65533;,&#65533;A&#65533;&#65533;`A&#65533;&#65533;&#65533;&#65533;&#65533;4&#1281;:&#65533;&#65533;8&#65533;CtC:&#65533;&#65533;&#65533;&#65533;9R&#1725;S&#401;&#2001;&#65533;[&#65533;%&#65533;$&#65533;&#65533;
C&#65533;	&#1073;&#65533;1YT&#65533;T(&#65533;W&#65533;&#290;&#65533;&#65533;&#65533;&#65533;&#65533;@&#65533;&#65533;!&#65533;&#65533;[&#65533;&#65533;^Gh&#65533;&#65533;&#65533;I&#65533;n&#65533;"Q&#65533;&#65533;&#65533;F&#65533;&#65533;O&#65533;&#65533;&#249;&#65533;&#65533;&#65533;&#65533;&#65533;&#65533;S&#65533;@H&#65533;&#976;L&#65533;|&#65533;8&#65533;&#65533;XY&#65533;&#65533;&#65533;h&#65533;&#65533; J&#65533;&#65533;HO&#65533;&#65533;URG&#65533;\&#65533;9&#65533;&#65533;&#65533;| &#65533;&#65533;	&#65533;|Z&#65533;8&#65533;&#65533;&#65533;H&#65533;@&#65533;BX&#65533;U&#65533;&#65533;	T&#65533;&#1287;&#65533;l&#65533;&#1517; &#65533;&#65533;'&#65533;&#65533;'&#65533;B(&#65533;&#65533;&#65533;&#65533;&#65533;&#65533;&#65533;AxG&#65533;&#65533;&#65533;<&#65533;&#65533;C(&#65533;F&#65533;qO&#65533;&#65533;&#65533;ciO&#65533;p&#65533;&#65533;S&#65533;&#65533;P&#65533;z<R99&#65533;&#65533;C(I&#65533;a&#65533;,&#65533;RP&#65533;`&#65533;&#65533;vq&#65533;y &#65533;=&#272;y&#65533;&#65533;&#65533;&#65533;Q&#65533;&#65533;&#908;&#65533;&#65533;^&#65533;NW&#65533;&#65533;&#65533;Y&#65533;&#65533;v&#65533;<&#65533;&#65533;&#65533;`&#65533;&#65533;Qu&#65533;&#65533;&#65533;&#65533;Nh&#65533;<&#65533;&#65533;B-&#65533;&#65533;|A&#65533;&#65533;
L&#65533;&#65533;-&#65533;&#65533;&#65533;&#65533;POC@&#65533;	p&#65533;y&#65533;&#65533;&#65533;W&#65533;&#1804;&#65533;Q&#65533;&#752;&#65533;|&#65533;&#65533;&#65533;&#1100;3B&#65533;R=&#65533;Ly&#65533;kP&#65533;&#65533;&#65533;a &#65533;&#65533;@!K.)&#65533;&#65533;)X&#65533;$&#1810;	&#65533;&#65533;H&#65533;&#65533;y&#65533;&#65533;@&#65533;&#65533;+&#65533;&#65533;y&#65533;/&#65533;A(lAB&#65533;&#65533;&#65533;A(x&#65533;&#65533;&#65533;C&#65533;&#65533;,&#65533;c&#65533;&#65533;(MZ=ydH&#65533;&#65533;&#65533;&#65533;G&#65533;&#1977;&#65533;&#65533;&#65533;&#65533;&#65533;>&#65533;&#65533;&#65533;q]<7&#65533;&#65533;&#65533;Y&#629;(Z&#65533;N\&#65533;&#65533;&#65533;8@&#65533;c^&#65533;&#65533;&#65533;&#65533;J!&#65533;iO&#65533;&#65533; &#65533;&#65533;I&#65533;8&#65533;&#65533;&#65533;=&#65533;H&#65533;u&#65533;&#65533;5Kh&#65533;pJ	&#65533;tqB&#65533;A8&#65533;3Z&#1613;pc2&#65533;!&#65533;&#825;&#65533;&#65533;&#65533;&#65533;\_&#65533;&#65533;&#65533;\%mR&#65533;&#1564;&#65533;&#65533;&#65533;&#65533;&#65533;WV&#65533;S&#65533;5&#65533;&#65533;&#65533;&#65533;&#65533;S4&#65533;@&#65533;"@&#65533;-&#65533;C&&#65533;d&#65533;&#65533;&#65533;&#65533;&#65533;nx&#65533;X&#65533;&#65533;x&#65533;&#65533;+',B-&#65533; &#65533;&#65533; r&#65533;`&#65533;&#65533;B/4&#65533;V&#65533;F&#65533;&#65533;&#65533;di&#1767;&#65533;W&#65533;d&#24144;a&#65533;&#65533;&#65533;E&#65533;E	&#65533;&#65533;&#65533;&#65533;&#65533;xZ3^Hl]YkaY`&#1312;&#65533;d&#65533;&#65533;i#&#65533;E&#65533;&#65533;&#65533; EJ&#65533;`KpT&#65533;&#65533;&#65533;<6&#65533;j &#65533;&#1351;G&#65533;H&#65533;&#65533;&#65533;e&#65533;&#65533;&#65533;&#65533;C&#65533;]&#65533;&#65533;&#65533;&#65533;&#65533;&#65533;I&#65533;g&#65533;&#65533;&#589;&#1800;&#65533;\&#65533;?]&#65533;A&#65533;D&#65533;&#65533;LF&#1077;&#65533;j&#65533;&#65533;]22i2&#65533;\&#65533;&#65533;T\Q&#65533;E&#65533;&#65533;CX$&#1792;
&#65533;&#65533;&#65533;&#65533;,&#65533;&#65533;A/0&#65533;%B&#65533;&#522;xh&#65533;ZesHB&#65533;&#65533;&#65533;P&#65533;&#65533;+p1p&#65533;&#65533;&#65533;]&#65533;J&#65533;&#65533;}tU&#65533;@=V_&#65533;&#65533;k&#65533;&#65533;Q&#65533;&#65533;X&#65533;n&#65533;&#65533;R&#65533;)&#65533;&#65533;&#65533;&#65533;&#65533;VK&#749;8&#65533;VNEH].&#65533;i=&#65533;N!&#65533;=&#65533;&#33282;`&#65533;Q1R&#65533;Zd&#65533;&#65533;&#65533;HPU&#65533;&#65533;&#65533;@L&#65533;d&#65533;EJ&#65533;#&#65533;Hp&#65533;&#65533;&#65533;&#65533;hz|&#65533;wT&#65533;Q&#65533;	K&#65533; @d&#65533;&#65533;&#65533;&#65533;]&#65533;&#65533;&#65533;&#65533;H&#65533;D&#65533;F&#65533;Pm&#65533;&#65533;bP&#65533;&#65533;%~&#22296;&#65533;&#65533;&#65533;&#65533;M&#65533;I&#65533;&#65533;&#65533;&#65533;6N&#65533;aDh&#65533;&#65533;k<&#65533;&#65533;&#65533;$0'
&#65533;&#65533;|A&#65533;B&#65533;B &#65533;!&#65533;n&#65533;X&#65533;&#65533;5&#65533;
`&#65533;T&#257;&#65533;&#65533;)&#181;&#65533;&#65533;$E&#65533;&#65533;&#65533;&#65533;k&#65533;&#65533;&#325;&#65533;&#65533;!r&#65533;&#65533;&#65533;V&#65533;:&#65533;&#65533;&#65533;&#65533;&#65533;D&#65533;)Z&#65533;&#65533;C&#65533;&#65533;&#65533;&#1825;@YHH&#65533;&#65533;&#65533;&#65533;&#65533;&#65533;&#65533;&#65533;&#65533;&#65533;1@Ix&#1946;Z&#65533;&#65533;&#65533;F%]T&#684;&#65533;@&#65533;j&#65533;&#65533;D&#65533;&#65533;K&#65533;&#65533;&#65533;P$&#65533;i)&#65533;&#65533;&#65533;{&#65533;2=&#65533;&#65533;&#65533;&#65533;t&#65533;BXW&#65533;&#65533;&#65533;Lp&#65533;&#65533;qkASp&#65533;&#65533;&#65533;&#65533;M|&#65533;&#65533;i&#65533;3&U&#65533;-&#65533;`&#65533;l&#65533;h&#65533;xg&#65533;E&#65533;&#65533;E&#65533;*D&#65533;&#65533;y@ &#65533;&#65533;.&#65533;&#65533;&#65533;L`&#65533;0&#65533;x(&#65533;&#65533;&#65533;&#65533;$)&#65533;&#65533;)&#65533;&#65533;Y&#65533;-5&#1517;&#65533;&#65533;&#65533;&#65533;&#65533;&#65533;&#65533;$&#65533;&#65533;q&#65533;6&#566;xS&#65533;&#22299;?&#65533;Q	&#65533;&#65533;&#65533;&#1765;&#65533;'&#65533;@&#65533;&#65533;u&#65533;y&#65533;&#65533;zL&#25194;&#65533;}&#65533;[G&#65533;&#65533;&#65533;&#65533;Z&#65533;&#65533;&#65533;&#65533;
&#65533;&#65533;X<#&#65533;$d&#65533;&#65533;@&#65533;&&#65533;=&#65533;L&#65533;N &#65533;&#65533;&#65533;hvD&#65533;R&#65533;&#65533;&#65533;&#65533;&#65533;&#65533;&#65533;&#65533;,D&#65533;A&#65533;h^l&#65533;&#65533;^&#65533;[&#65533;8g,jZ&#65533;<&#65533;&#65533;&#65533;Z&#65533;ha&#65533;&#65533;&#65533;&#65533;&#65533;&#65533;&#65533;&#65533;&#65533;Y\&#65533;O,G&#65533;&#65533;%0&#65533;mAx&#65533;&#65533;&#65533;@j&#65533;&#65533;&#65533;iN&#65533;&#65533;<$&#65533;9&#65533;$&#65533;d&&#65533;&#65533;&#65533;y&#65533;&#65533; &#65533;&#65533;&#65533;&#65533;&#65533;"tA&#65533;I5&#65533;^&#65533;&#65533;P&#65533;&#65533;&#65533;&#65533;E&#65533;{&#65533;&#65533;&#65533;pK&#65533;&ik&#65533;&#65533;P&#65533;&#65533;&#65533;&#65533;AP&#65533;3&#65533;&#65533;&#65533;1{c&#65533;&#65533;&#65533;J&#65533;&#65533;&#65533;&#65533;KPd!{$D&#65533;&#65533;&#65533;	&#65533;i}&#65533;i%&#1495;&#65533;&#65533;&#65533;*v&#65533;&#65533;H&#65533;&#65533;aO -&#65533;&#65533;&#65533;&#65533;&#65533;?&#65533;'&#65533;&#65533;&#65533;4&#65533;+&#65533;&#65533;&#65533;&#65533;&#65533;&#65533;&#65533;&#65533; y&#65533;]&#65533;&#65533;9&#65533;&#65533;&#65533;R&#65533;&#65533;!i&#65533;Sy	D$&#65533;:V&#65533;&#65533;&#65533;&#65533;&#65533;\,&#65533;&#65533;&#65533;&#65533;g&#65533;&#65533;W<&#65533;&#65533;&#65533;(&#65533;V&#65533;&#65533;E&#65533;q&#65533;
&#65533;&#65533;\&#65533;-xl&#65533;T&#65533; &#65533;&#65533;D&#65533;,&#65533;)&#65533;p&#65533;f&#65533;&#65533;k&#65533;&#65533;)&#65533;&#65533;c&#65533;T"&#65533;&#65533;&#65533;&#983;&#65533;W&#65533;9j&#1622;&#65533;&#65533;&#65533;a&#65533; g&#65533;PK&#65533;&#65533;=Y&#65533;&#65533;&#65533;&#65533;&#65533;_&#65533;&#65533;&#65533;&#65533;&#65533;B&#65533;&#65533;]&#65533;F&#65533;h&#65533;H0&#588;ohn&#65533;&#65533;&#65533;a=&#65533;<J\bL&#65533;&#65533;&#65533;?&#65533;-&#65533;&#65533;&#65533;&#65533;&#65533;&#573;r", &#65533;0&#770;,&#65533;&#65533;L&#793;&#65533;&#65533;>&#65533;L&#65533;&#65533;&#65533;KV&#65533;z&#65533;Z&#65533;&#65533;	&#65533;&&#65533;G&#65533;&#65533;&#65533;&#65533;^j&#65533;(&#65533;E&#65533;A&#65533;H&#65533;&#65533;
&#65533;@[&#65533;+4J(<&#65533;(WM}H&#65533;$&#1298;p&#65533;	&#65533;&#65533;0B/@&#65533;`O&#65533;&#65533;]&#65533;&#65533;&#65533;Q&#65533;-[&#65533;&#65533;k&#65533;&#65533;-&#65533;`0&#65533;&#65533;&#65533;x&#704;ILI&#65533;&#65533;&#65533;./&#65533;&#65533;zK.&#65533;&#1037;1b&#65533;&#65533;&#65533;&#65533;4c&#65533;&#65533;m&#65533;&#65533;&#65533;Hq &#65533;&#65533;n&#65533;&#65533;&#65533;@&#65533;TM&#65533;u &#65533;&#65533;N&#65533;vp&#65533;&#65533;.f&#65533;&#65533;s&#65533;;&#65533;&#65533;Y(&#65533;&#1764;&#483;RDI=&#65533;&#65533;&#65533;&#65533;,$&#65533;&#65533;A`&#65533;6?&#65533;Q&#65533;,C&#65533;&#65533;&#65533;g&#65533;&#65533;i&#65533;&#65533;9&#65533;1&#65533;&#65533;d&#787;h_&#65533;&#65533;&#65533;YY&#1996;&#65533;&#65533;ou&#65533;&#65533;&#65533;x&#65533;+pB/&#257;H|&#65533;N&#65533;"&#65533;"4b7&#65533;&#65533;tP&#65533;
l&#65533;
&#65533;&#65533;&#65533;Y@&#65533;&#65533;dSvR&#65533;.d&#65533;&#65533;&#65533;&#65533;Ow_^&#65533;<&#65533;&#65533;P&#65533;|&#65533;&#65533;1&#65533;:&#65533;C&#65533;&#65533;r&#65533;"&#65533;&#65533;&#65533;&#65533;N\$d4^&#912;iv&#65533;@&#65533;&#65533;P^N&#65533;8no&#1205;]&#65533;&#65533;&#65533; 0&#65533;&#65533;&#65533;sNl&#65533;<&#65533;&#65533;&#65533;&#65533;&#65533;H&#65533;`&#65533;8&#132;>#&#65533;&#65533;E&#65533;l&#65533;&#65533;&#65533;/&#770;/&#65533;B&#65533;&#65533; R&#65533;&#65533;&#65533;&#65533;&#65533;&#65533;i&#65533;u&#65533;&#65533;&#11232;%&#65533;&#65533;&#65533;r&#65533;&#65533;KlN&#65533;&#65533;wH&#65533;mF&#65533;&#65533;Hm&#65533;-~&#65533;	]X&#65533;&#65533;V&#65533; r&#65533;@Q&#65533;!&#65533;&#65533;$Hp&#65533;
p@	H&#65533;`&#1497;5sp&#65533;*4u#5.&#65533;B&#65533;&#65533;&#65533;&#65533;&#65533;-+&#65533;g&#65533;&#65533;&#65533;D&#65533;&#65533;&#65533;F&#65533;G&#65533;&#65533;Eh54&#65533;yT&#65533;	&#65533;&#65533;&#65533;&#65533;Tj&#65533;&#65533;&#65533;5&#65533;&#65533;|KY&#1271;A&#65533;D^&#65533;&#65533;&#65533;B&#65533;wZY&#65533;&#65533;&#65533;$&#65533;*w&#65533;&#65533;&#65533;"	y&#65533;&#65533;&#65533;&#65533;Npo9&#65533;cOXYb\&#65533;z&#65533;} &#65533; &#65533;&#65533;&#65533;B&#65533;&#706;A&#65533;&#65533;&#65533;
&#65533;%&#65533;0(&#65533; CO&#65533;&#65533;&#65533;&#65533;&#65533;&#65533;=&#65533;&#65533;2&#65533;$&#65533;&#65533;P&#601;&#65533;I&#65533;&#65533;&#65533;&#65533;>&#65533;DIcK&#65533;&#65533;R&#65533;UD|&#65533;x&#65533;&#65533;&#65533;F&#65533;N&#65533;.&#65533;&#65533;&#65533;5[M&#65533;&#65533;&#65533;)&#65533;AI&#65533;&#65533;v4A&#65533;&#65533;/&#65533;8R'u&#65533;d
R&#65533;m&#65533;w&#65533;&#65533;&#65533;&#65533;&#65533;&#65533;v&#65533;hn&#65533;h&#65533;&#65533;&#1946;&#65533;&#65533;&#65533;&#65533;PL&#65533;
D&#65533;!&#65533;&#65533;&#65533;[&#65533;C&#65533;D&#65533;&#65533;u&#1014;Kq!r-4!u(o&#65533; &#65533;&#65533;@&#65533;&#65533;&#65533;&#65533;&#65533;&#65533;$&#65533;&#65533;RhKlTP&#65533;c&#65533;&#65533;&#531;hN:&#65533;&#65533;x&#65533;FA&#584;&#65533;&#65533;0&#65533;&#65533;-C&#65533;&#65533;&#65533;v&#65533;&#65533;&#65533;&#65533;C&#65533;&#65533;e&#65533;&#65533;&#65533;i&#65533;&#65533;U&#65533;%i&#65533;Z^&#65533;"&#65533;uAk&#65533;&#65533;&#65533;p#&#65533;&#65533;m&#65533;&#1527;gE&#65533;&#65533;N~@&#65533;&#65533;EM&#65533;@XA&#65533;AlC&#65533;w&#65533;M&#65533;@t&#65533;,&#381;0&#65533;&#65533;&#65533;'Lv0@&#65533;&#65533;&#65533;&#65533;Qcw\1mT&#65533;mj9&#65533;&#65533;&#65533;&#932;&#65533;&#65533;x&#65533;&#323;&#65533;&#65533;1&#65533;O~g&#65533;&#65533;c&#65533;&#65533;&#65533;g&#65533;F&#65533;(&#65533;uu&#65533;2q]&#65533;^&#65533;&#65533;w=&#65533;!mcZ&#65533;XHOOJ:k&#319;@z&#65533;mF&#65533;&#65533;&#65533;H&#65533;C&#65533;&#65533;&#65533;&#65533;7n&#65533;&#65533;&#65533;&#65533;J&#65533;A&#65533;v&#65533;&#65533;&#65533;&#65533;08&#65533;/&#65533;),B&#65533;&#65533;&#65533;;&#65533;&#65533;&#65533;7&#65533;@O&#65533;A&#65533;RX&#65533;=&#65533;&#65533;]&#65533;	RQ&#65533;&#65533;5&#65533;&#65533;8&#591;&#65533;&#65533;~&#65533;&#65533;&#65533;&#65533; &#271;3!0x(h&#65533;&#65533;&#65533;<&#65533;&#65533;&#65533;C&#261;+&#65533;&#65533;`#&#65533;t&#65533;&#65533;g&#65533;0&#65533;&#65533;q&#65533;&#1197;&#65533;`a&#65533;!&#65533;[&#65533;h&#65533;&#65533;A^6&#65533;&#65533;,&#1584;`&#65533;t&#65533;&#65533;*&#65533;1!&#65533;`&#65533;`D&#65533;,D&#65533;&#65533;a&#65533;S&#65533;%&#65533;b&#65533;&#65533;&#65533;B&#65533;0\&#65533;@6"Wb&#462;U[0&#65533;V&#65533;i&#65533;L&#65533;&#65533;&#167;&#65533;Z&#65533;*&#65533;_&#65533;&#65533;&#65533;&#65533;n&#65533;]&#65533;\&#65533;FM<7&#65533;&#65533;&#65533;&#65533;Zmp&#65533;&#65533;&#65533;j.&#65533;&#65533;&#65533;&#65533;bX&#65533;1&#65533;&#65533;&#65533;&V&#65533;&#65533;&#65533;:Dk&#65533;&#582;}&#65533;&#65533;\&#65533;e&#65533;][A&#65533;q_&#416;&#65533;or&#65533;&#65533;n\&#65533;&#65533;&#65533;&#65533;&#65533;!B4I&#65533;&#1260;`&#65533;&#65533;&#65533;%+&#1303;*+L&#65533;&#65533;&#65533; rD&#65533;&#65533;Q&#65533;&#65533;k&#65533;6&#1647;B&#65533;&#65533;;b\&#65533;0&#65533;&#65533;&#65533;_8&#65533;&#65533; &#65533;&#65533;1&#65533;L&#65533;2&#65533; &#65533;&#65533;&#65533;&#65533;&#65533;&#65533;!&#65533;&#643;&#65533;&#65533;2!&#65533;&#65533;0&#65533;`&#65533;[&#65533;&#65533;$&#65533;<&#65533;)&#65533;/&#65533; &#65533;"

!&#65533;&#65533;0(&#65533;:i&#65533;

a&#65533;(z&#65533;E&#65533;&#65533;t&#65533;E&#65533;&#65533;\!&#65533;&#65533;+X&#65533;-@&#65533;P&#65533;&#800;&#65533;&#65533;z&#181;&#65533;:&#52466;&#65533;Z-&#65533;&#65533;&#65533;/I&#65533; &#65533;&#65533;&#65533;)&#65533;\&#65533;JA&#65533;&#65533;1&#356;Ll&#65533;&#65533;&#65533;+/I&#65533;&#65533;&#65533;&#65533;&#1930;&#65533;8&#65533;8N4J&#65533;&#65533;N&#65533;&#65533;)Z-&#65533;&#65533;DX-&#65533;&#65533;p+&#824;&#65533;&#65533;&#65533;&#65533;&#65533; &#65533;`8&#65533;0-+3&#65533;&#65533;R&#65533;0&#65533;
{&#65533;&#138;&#65533;K&#65533;&#65533;>&#65533;&#65533;	*6y&#65533;a&#65533;f]B&#65533;&#65533;"V&#65533;&#65533;O&#1451;s&#65533;&#65533;&#65533;*;&#65533;L&#65533;!&#65533;d&#65533; 8+&#65533;KY&#65533;&#65533;*MI&#65533;\&#65533;,&#65533; )&#65533;
&#65533;-&#65533; 2&#65533;r&#65533;Lr?X!&#65533;&#65533;&#65533;&#65533;Hj&#65533;e&#65533;2<&#65533;a&#65533;&#65533;&#65533;&#65533;*&#65533;&#65533;)3 &#65533;&#65533;&#65533;6&#65533;&#1077;&#65533;p&#65533;&#142;Wz&#65533;(&#65533;&#65533;l&#65533;
&#65533;&#65533;&#1396;PtL&#65533;&#65533;PU&#65533;&#65533;c&#1995;&#65533;.n&#65533;&#65533;&#65533;)&#65533;b*&#65533;d2&#65533;t&#65533;&#65533;E&#65533;&#65533;&#65533;&#65533;&#65533;&#65533;3&#65533;M&#65533;&#11026;9&#65533;Lxk&#65533;&#65533;&#65533;&#65533;&#65533;&#65533;&#65533;&#65533;&#65533;&#65533;6&#65533;2xH&#65533;&#65533;+&#65533;F&#65533;&#65533;&#65533;&#65533;[(&#65533;&#65533;E&#65533;&#65533;Q&#65533;5k 4&#65533;&#65533;"&#65533;0&#65533;	&#65533;&#65533;&#65533;R&#65533;&#65533;&#65533;&#65533;bx"&#65533;M`&#65533;Z&#65533;#&#65533;3&#65533;&#65533;&#65533;&#65533;Bs&#65533;_&#1268;v&#65533;;&#882;&#65533;	&#65533;`&#1879;&#65533;&#65533;L&#65533;%7&#65533;Y:&#65533;n&#65533;5&#65533;&#65533;A&#65533;u&#65533;H&#65533;&#65533;&#65533;&#65533;&#65533;&#65533;&#65533;&#65533;&#65533;8&#65533;&#65533;&#65533;&#65533;p&#334;/&#65533;&#65533;&#65533;6 +&#65533;&#65533;2n&#65533;E&o&#65533;!&#65533;&#65533;V&#65533;|&#65533;&#65533;GY~9
3&#65533;&#65533;&#65533;8%&#65533;&#1910;&#65533;&#65533;:&#65533;&#65533;@&#65533;&#65533;&#65533;&#65533;c&#65533;&#65533;D(&#65533;&#65533;TV:&#65533;&#65533;Bh&#65533;r&#65533;&#65533;6&#1919;Y-&#65533;|&#65533;&#65533;N&#65533;Z&#65533;&#65533;9&#65533;&#65533;&#65533;L3&#65533;&#65533;&#65533;O&#65533;&#65533;&#65533;&#65533;pS&#65533;&#65533;T&#65533;T[&#65533;o&#65533;v&#65533;<p4&#65533;&#65533;HnP+a30&#65533;2&#65533;)&#65533;&#65533;&#65533;3&#65533;_&#1638;F&#65533;&#65533;&#65533;
:&#65533;b&#65533;&#65533;B0&#65533;&`&#65533;&#65533;&#65533;,^&#65533;
;l&#65533;l&#65533;S&#65533;0&#65533;&#65533;	&#65533;0&#65533;&#65533;&#65533;%&#65533;fU&#65533;m\jJ&#65533;&#65533;&#65533;8&#133;&#777;&#65533;&#65533;&#65533;"&#65533;2&#65533;&#65533;j&#65533;&#65533;
k\&#65533;&#65533;&#65533;&#65533;&#65533;>!&#65533;%&#65533;&#65533;&#65533;&#65533;&#65533;`+&#65533;&#65533;~&#65533;W&#65533;&#65533;_`&#65533;^&#65533;23&#65533;av`&#65533; &#65533;&#872;?QA&#65533;&#65533;*&#65533;es3&#65533;QH&#65533;!| g&#65533;&#65533;&#65533;&#65533;B&#65533;&#65533;i&#65533;cnA&#725;&#65533;?&#65533;d_&#65533;&#65533;F&#65533;1&#65533;jzK&#65533;&#65533;&#65533;&#65533;&#65533;U&#65533;&#65533;&#65533;&#65533;_&#65533;n6&#301;/=&#65533;)nt(&#65533;&#65533;d&#65533;!x&#65533;&#65533;kc&#747;P_P&#65533;&#65533;&#65533;&#65533;&#65533;8!&#65533;f&#65533;&#1192;&#65533;pKU9&#1316;&#65533;&#65533;vax&#65533;
&#65533;&#65533;d&#65533;&#65533;6&#65533;&#65533;7YA&#65533;jP&#65533;p&#65533;=&#1907;&#65533;g8s&#65533;&#65533;,&#65533;9&#65533;&#65533;&#65533;U&#65533;&#65533;**&#65533;/N&#65533;&#65533;0`E5V/&#65533;&#65533;P	u5,&#65533;fxH&#638;Vx&#65533;&#65533;`&#65533;/&#65533;P&#65533;&#65533;&#65533;**&&#65533;&#65533;&#65533;P;&#65533;&#65533;&#65533;Pi&#65533;&#65533;@&#65533;U&#65533;
&#259;0&#65533;&#65533;&#65533;&#65533;&#65533;&#65533;&#65533; 4*&#65533;A10^I&#65533;Y&#65533;&#65533;&#189;&#65533;p&#65533;&#65533;&#65533;&#65533;U&#65533;&#65533;i&#65533;?=p&#65533;&#65533;&#65533;,e&#65533;L\{ &#65533;&#65533;.rl&#65533;AhBS&#65533;k&#65533;&#65533;/&#65533;&#65533;z&#65533;-&#65533;&#65533;E&#65533;Y&j&#65533;
{&#65533;/&#65533;!`&#65533;&#65533;j&#65533;&#65533;&#65533;ll"&#65533;M&#65533;&#65533;&#65533;&#65533;id"&#65533;JaL&#65533;&#65533;&#65533;	p&#65533;&#65533;&#1792;!&#65533;a&#65533;"<&#65533;&#65533;jP&#65533;-tA
M&#65533;m&#65533;)&#65533;&#65533;U&#65533;&#65533;ZH&#65533;M/v&#65533;4&#793;&#65533;?O&#65533;Q&#26614;]&#65533;]&#65533;h&#65533;|&#65533;Q&#65533;W82,&#65533;p&#65533;&#65533;v&#65533;Q_x&#65533;)&#1320;&#65533;r&#65533;!|!v&#65533;'&#65533;&#65533;&#65533;&#65533;![p&#29338;&#65533;&#65533;P&#65533;(C&#65533;&#65533;w&#65533;&#65533;3$U2&#65533;&#65533;&#65533;#&#65533;RT&#65533;-&#65533;1&#65533;ae&#65533;&#65533;u-&#65533;E&#65533;&#65533;&#65533;/&#65533;&#65533;P&#65533;RN&#65533;D&#65533;V&#65533;&#65533;&#65533;&#65533;3&#65533;Q-&#65533;&#65533;T&#65533;&#65533; +P&#65533;&#65533;G&#65533;&#65533;&#410;&#65533;&#65533;.m&#65533;&#65533;!t!q&#65533;&#65533;P&#65533;&#65533;5&#65533;&#65533;<&#65533;i &#65533;&#716;r(Ak&#1190;&#65533;&#65533;}tC&#65533;&#65533;<&#65533;&#65533;&#65533;&#65533;i &#534;b&#65533;&#65533;-|&#65533;eh)&#65533;&#65533;3&#65533;;-&#65533;X&#65533;0F&#65533;&#65533;&#65533;Ksy+Um&#65533;D&#65533;^nAW&#65533;N<&#65533;&#65533;C&#65533;^"&#65533;J&#65533;&#65533;&#65533;&#65533;&#65533;&#65533;	
&#65533;$_&#65533;b&#622;&#65533;&#65533;	f&#65533;&#65533;vO
&#65533;B&#65533;&#65533;g&#65533;!c&#65533;#V&#65533;b&#65533;&#65533;,&#65533;;6I&#65533;&#65533;&#65533;&#65533;lL&#65533;.`{&#65533;)&#65533;&#65533;~&#65533;	&#65533;)&#65533;[1&#65533;&#19900;N&#65533;RY\J&#65533;X&#65533;&#65533;&#65533;v&#65533;&#65533;2&#65533;&#65533;0&#65533;~&#65533;Me&#65533;&#65533;5&#65533;A&#65533;&#65533;(B&#65533;&#410;&#65533;k&#65533;&#65533;6"&#546;8iH&#65533;&#65533;p&#65533;&#65533;&#65533;&#65533;&#65533;&#65533;dB&#65533;&#65533;&#65533;m} &#65533;&EL&#65533;&#65533;&#65533;o&#65533;,^&#65533;4h6+0&#65533;&#65533;&#65533;`&#65533;@&#65533;&#65533;-&#65533;&#65533;d&#65533;|&#65533;&#65533;L&#65533;&#2042;&#65533;c&#65533;}?8O&#65533;&#65533;&#65533;&#65533;&#65533;~;)'&#65533;&#65533;`G0&#65533;&#65533;"&#65533;&#65533;&#65533;&#65533;Ya&#65533;B&#65533;&#65533;&#65533;66X&#65533;n
N&#65533;&#65533;&#65533;&#1348;X&#65533;V(l^p&#65533;@&#65533;$Y&#65533;&#65533;d&#65533;TV[3&#65533;QqJ&#65533;&#65533;K&#65533;,2&#65533;$&#65533;N6&#555;?i&#65533;&#65533;q&#65533;&#65533;J;a &#65533;&#65533;&#65533;&#65533;k&#65533;&#65533;&#65533;e&#65533;&#65533;&#12712;`&#1591;Qc(&#65533;&#65533;&#65533;&#65533;o&#65533;&#65533;qt2&#65533;db]&#65533;&#65533;b &#65533;&#65533;hJ&#65533;&#65533;&#65533;f&#65533;&#65533;]&#65533;p}&#810;&#65533;&#65533;%]&#65533;&#65533;&#65533;_&#65533;&#65533;&#65533; 5&#65533;&#65533;C&#65533;&#65533;w&#65533;&#768;o\G[&#65533;&#65533;&#65533;&#65533;&#65533;f&#65533;&#65533;ip~&#65533;&#65533;P=P&#65533;>I&#65533;&#65533;&#65533;T&#65533;4&#65533;&#65533;I*&#65533;,!&#65533;k+&#65533;&#65533;&#65533;&#65533;6>/&#65533;&#65533;A&#65533;&#65533;>iSny&#65533;X&#65533;Ur&#65533; P&#65533;&#65533;^&#65533;#KK&#65533;&#65533;t9&#65533;&#65533;jB&#65533;&#65533;{zNz&#65533;I&#65533;&#1408;d#&#65533;q]S&#65533;p&#65533;&#1353;&#65533;&#65533;&#65533;&#65533;&#65533;\;#8&#65533;>P&#1779;&#65533;&#65533;md&#65533;+&#65533;&#65533;&#65533;&#65533;&#65533;	b`&#984;&#65533;3&#65533;=F&#65533;&#65533;&#65533;O&#65533;&#65533; &#65533;6H&#65533;>
f &#65533;&#65533;o&#65533;bDn&#65533;MW&#65533;5&#65533;
,L&#65533;&#65533;&#778;3&#65533;&#65533;t&#65533;!X&#65533;iV@&#65533;F&#65533;&#548;&#65533;.&#65533;&#65533;%At&#65533;6&#65533;\ &#65533;Y&#65533;&#65533;.&#65533;&#65533;&#65533;&#65533;rR&#65533;?&#65533;&#432;$c&#65533;>j&#65533;&#65533;&#65533;&#35124;&#65533;!Wd	&#65533;0&#65533;&#65533;&#65533;&#65533;&#65533;&#65533;O&#65533;6&#65533;hf&d&#65533;dZ&#65533;k&#65533;&#1031;}*0&#65533;*f&#65533;&#65533;L&#65533;&#65533;&#65533;&#65533;&#65533;p.&#65533;&#65533;r0bk|L}&#65533;$&#65533;4C+&#65533;,c\c~`	f&#65533;.O&#65533;&#920;&#65533;3
&#65533;&#65533;B&#65533;8 &#65533;!B&#65533;^&#65533;&#65533;&#65533;&#65533;&#65533; 
&#65533;7rf&#65533;&#65533;&#65533;&#65533;c&#1634;&T&#65533;CX&#65533;:J&#65533;!&#65533;&#65533;E,&#65533;1X&#65533;&#65533; of&#65533;D&#65533;C~&#65533;&#65533;&#65533;T &#65533;"5&#65533;&#65533;NO&#65533;}`]d&#65533;&#65533;&#65533;&#65533;N&#65533;&#65533;&#65533;8&#65533;&#65533;&#65533;X&#65533;G&#65533;*&#65533;&#65533;%X&#65533;&#1316;H&#65533;&#65533;h&#1058;&#65533;kr&#65533;G&#65533;`&#1062;&#65533;BH&#65533; &#65533;	s&#65533;2GI&#65533;H&#65533;&#65533;&#65533;-&#65533;Pf&#65533;&#65533;&#65533;&#65533;rd&#65533;&#65533;~&#65533;e&#65533;&#65533;&#65533;&#65533;d&#65533;&#65533;c#t]@*&#65533;F&#65533;&#65533;-U&#65533;gD\#n&#65533;b&#65533;&#65533;&#65533;&#65533;!&#750;&#65533;&#65533;"&#65533;&#455;&#65533;&#65533;[V&#65533;U&#65533;)
&#65533;&#65533;)&#65533;7&#65533;&#65533;,&#65533;c&#65533;SFR&#65533;f3$&#65533;&#65533;&#65533;&#65533;f`T&#65533;h&#65533;&#65533;.&#564;&#65533;&#65533;6&#65533;h~1&#65533;j&&#65533;qM&#65533;DUH%*&#65533;&#65533; &#65533;&#65533;>N=>&#65533;,pQ&#65533;&#65533;&#167;$&#65533;&#65533;&#65533;f %&#65533;&#65533;&&#65533;jI$C&#65533;j&#65533;C&#65533;L&#65533;&#65533;&#65533;k&#65533; &#65533;
&#65533;&#65533;z&#65533;&#163;|.,&#65533;C&#65533;&#65533;,T)&#65533;&#65533;3
&#65533;K&#65533;%&#65533;&#65533;&#743;RP@&#65533;&#65533;&#65533;&#65533;&#65533;&#65533;&#65533;&#65533;&#65533;o-0&#65533;5&#65533;&#65533;s&#65533;&#65533;&#136;#?&#65533;&#65533;N>\&#65533;"j=&#65533;&#65533;&#65533;&+8d6&#65533;&#65533;3&#65533;&#65533;*&#65533;Zb&#65533;&#65533;!2 &&#65533;&#65533;|&#65533;&#65533;&#65533;&#65533;8&#65533;jd&#65533;&#1061;&#65533;l.=&#65533;k&#65533;&#65533;D&#65533;
&#65533;`&#783;^bQ`~&#1526;&#65533;XN&#65533;h&#65533;&&#65533;G&#65533;7F&#65533;T&#65533;b~&#65533;&#65533;&#704;&#65533;"PV&#65533;&#65533;8&#65533;"&#65533;r&#65533;o1&#65533;*7D1Pn,&#65533;`&#65533;-.&#65533;&#65533;w&#65533;hK&#65533;c-&#65533;&#65533;&#738;&#65533;O-12&#65533;}&#1574;W)&#65533;&#65533;H&#65533;&#65533;h&#65533;^&#65533;z 4c&#65533;&#65533;s&#65533;p&#65533;&   !&#65533;
 &#65533; ,    &#65533; &#65533; =`&#65533;`A &#65533;&#65533;Z8&#65533;`&#196;#~(&#65533;&#65533;&#65533;&#65533;Nl&#65533;&#65533;&#199;&#65533;'~1RD&#65533;0D&#65533;&#65533;1c&#400;!0b&#65533;A&#65533;&#65533;J&#65533;3m&#65533;a&#65533;'M&#65533;'O&#65533;&#65533;&#627;g&#1056;L
Zs&#65533;J&#65533;,ai&#65533;&#65533;%&#65533;&.&#65533;&#904;&#65533;&#65533;&#65533;W&#65533;\e&#65533;&#65533;&#1106;&#65533;K&#65533;b&#65533;&#65533;&#65533;C&#65533;&#1254;6&#65533;&#65533;-*&#65533;'&#610;8a&#65533;X&#65533;&#65533;%m&#65533;&#669;&#65533;3&#65533;&#65533;&#65533;1W&&#65533;*3m&#65533;&#335;&#65533;~]&#65533;8&#65533;&#65533;3b&#1816;&#1092;&#65533;*M&#65533;|m9$&#65533;+a&#452;&#65533;&#65533;&#720;&#65533;h-[&#65533;A&#65533;l&#65533;U&#65533;l&#65533;&#65533;&#65533;&#65533;&#65533;V&#65533;f&#65533;&#65533;9&#65533;&#1323;&#65533;-&#65533;&#65533;&#65533;&#65533;&#65533;'X&#65533;<iZ&#65533;&#65533;&#65533;\&#65533;H&#65533;&#65533;&#65533;#*&#65533;&#65533;&#65533;0&#65533;&#65533;&#65533;&#65533;&#65533;&#65533;X&#65533;&#65533;&#65533;aU<&#65533;!&#65533;&#65533;&#65533;&#65533;Z0&#65533;&#65533;&#65533;;&#65533;0&#65533;~&#207;&#65533;&#65533;&#65533;&#65533;&#65533;}"&#65533;'&#65533;GA&#65533; 	&#65533;&#65533;V&#65533;r$&#65533;DBJV&#65533;&#65533;bn&#65533;J(&#65533;&#65533;&#65533;
@&#65533;4RRu&#65533;T&#65533;Q&0&#65533;O&#65533;EldY5U&#65533;1'&#65533;Y&#65533;GVT?&#65533;6UL/&#65533;&#65533;&#65533;kq&#65533;&#1541;(&#65533;&#65533;&#65533;&#65533;!Pv&#65533;TN+&#65533;&#65533;U&#65533;`&#65533;&#65533;4E&#65533;VLaJ)&#65533;&#65533;&#65533;&#65533;R[]&#65533;&#65533;&#65533;&#65533;&#65533;fl"ddmf&#65533;&&#65533;&#65533;&#65533;'&#65533;&#65533;&#65533;f&#65533;&#65533;&#65533;2&#65533;&#65533;&#65533;S&#65533;hm&#65533;&#65533; LmjV&#65533;]P&#65533;&#65533;&#65533;Q5&#65533;fc&#65533;D&#65533;X8&#65533;Yl&#65533;&#1540;tC&#65533;V*&#65533;&#65533;Xm6&#65533;Xd'&#65533;4&#65533;1&#65533;CTA&#65533;k&#65533;&#65533;&#65533;&#65533;.1W{&#65533;&#65533;t{&#229;Zl9D&#65533;xP&#65533;f&#65533;mG&#65533;&#65533;&#65533;n&#65533;&#1144;&&#65533; e.aa|d&#1940;R&#65533;n&#65533;E&#185;VB&#65533;&#65533;&#65533;	G&#65533;H&#65533;R<&#65533;&#65533;&#65533;P)&#420;!&#65533;h&#65533;Zg&#65533;]&#65533;U&#65533;<&#65533; qd<&#65533;&#65533;d]&#65533;X&#65533;2&#65533;&#1046;S&#65533;&#65533;&#65533;&#65533;&#65533;%O&#65533;&#65533;t&#1283;a&#65533;&#65533;#&#65533;0A&#65533;+&#65533;l2a^&#65533;&#65533;_&#65533;]!&#65533;3&#65533;&#65533;I6&#65533;f&#65533;&#65533;e&#289;5&#65533;&#65533;z(2&#65533;&#65533;&#65533;R&#65533;&#65533;a&#65533;;&#65533;&#65533;&#65533;&#65533;0ox&#65533;h&#65533;&#65533;&#65533;6&#65533;WUljEk&#65533;U&#65533;&#65533;&#65533;&#65533;x&#65533;KM$&#860;xO\W+&#65533;y#gUk&#65533;Fs&#65533;)tx&#65533;.&#65533;M&#65533;&#65533;^m&#65533;&#65533;&#65533;&#65533;&#65533;-yK&#65533;&#65533;&#65533;B&#65533;V[&#1077;&#65533;h&#65533;F&#65533;&#65533;&#1088;&&#65533;&#65533;&#65533;&#65533;
&#65533;4&#65533;#&#65533;&#65533;&#65533;&#65533;&#65533;&#65533;&#65533;8T&#65533;*&#65533;&#1157;&#65533;&#65533;Sx&#65533;&#65533;o)&#65533;&#65533;&#65533;&#65533;eU&#65533;&#65533;&#65533;&#65533;&#65533;&#65533;.&#65533;=Dn&#853;dige&#65533;&#65533;Lb&#65533;&#65533;&#65533;&#65533;&#65533;&#65533;&#65533;&#447;h>&#65533;&#65533;&#65533;&#65533;%&#1160;&#65533;&#65533;&#65533;P&#65533;&#65533;&#65533;&#65533;2AY?&#65533;m+&#65533;&#65533;[UN&#65533;&#65533;&#65533;&#65533;lx$&#65533;q&#65533;X&#65533;2&#1713;w&#65533;&#65533;x&#65533;p&#65533;@x(&#65533;&#65533;0&#65533;2&#65533;&#65533;&#65533;gY/&#65533;B&#65533; &#65533;&#776;M&#65533;&#65533;&#65533;&#65533; &#65533;Z&#65533;m,&#65533;&#65533;p&#65533;&#65533;&#65533;JaP&#65533;&#65533;&#65533;&#65533;)&#65533;&#65533;n&#65533;&#65533;&#65533;&#65533;!&#65533;Q0"\&#65533;&#65533;&#65533;&#65533;&#65533;&#65533;gX>&#65533;&#65533;ztd4PI&#65533;hYyMp&#65533;X&#65533;!&#65533;&#65533; J2&#65533;=&#65533;t$I&#65533;B&#65533;&#65533;nupd&#65533;&#65533;%/&#65533;a&#65533;
&#65533;&#65533;&#65533;&#65533;l&#65533;!&#65533;x&#65533;v.JJ~&#65533;/&#65533;eE&#65533;TYSzF4&#23885;*&#65533;&#65533;
&#65533;8&#1180;&#65533;&#65533;&#65533;1&#65533;e&#65533;&#65533;NO1&#65533;&#65533;^&#65533;B2&#128;&#65533;fxX]F&#65533;d&#65533;}&#65533;&#65533;&#65533;<T;&#240;l~&#65533;&#1113;r.&#65533;$&#65533;&#65533;G&#65533;&#65533;%&#65533;&#65533;&#65533;&#65533;&#65533;bF#Kf&#65533;&#65533;)&#65533;&#65533;&#65533;&#65533;0&#65533;&#65533;&#65533;:&#65533;&#65533;&#65533;&#65533;t&#65533;u&#65533;4S&#65533;&#65533;&TANU&#65533;	&#65533;&#1262;&#65533;&#65533;&#65533;0
|&#65533;y&#65533;&#65533;&#65533;hH=&#65533;2r&#65533;&#65533;&#65533;/pJa&#65533;jh&#65533;&#65533;1&#65533;&#65533;0&#65533;&#65533;&#65533;&#65533;R91Y&#1441;&#65533;&#65533;bG&#65533;&#65533;&#65533;r9&#65533;&#65533;K0&#65533;E&#65533;\kZ&#65533;&#65533;_p` :py&#65533;#0E2Pd&#65533;?%UP4.:&#65533;N*&#65533;Y&#65533;&#65533;&#65533;}A&#65533;]?&#65533;&#65533;&#279;&#65533;&#65533;E)&#65533;TY&#65533;&#65533;&#65533;&#65533;O*&#65533;S&#65533;M$&#65533;&#15842;&#65533;&#65533;h="&#65533;&#65533;&#1305;&#65533;&#65533;&#65533;M&#65533;&#65533;&#65533;&#65533;X&#65533;&#65533;&#65533;_MA&#65533;H&#65533;"&#65533;&#65533;&#65533;&#65533;R`6&#65533;&#65533;&#65533;X&#65533;L&#65533;1X&#65533;&#65533;C`&#65533;%a&#65533;&#65533;&#65533;&#65533;4&#65533;!X&#65533;&#65533;&#65533;&#65533;d&#802;&#264;&#65533;1&#65533;@)R&#65533;&#65533;&#65533;HCZ&#65533;)&#65533;&#65533;zMx,&#65533;&#65533;e #5&#65533;&#65533;&#65533;&#65533;&#65533;F&#65533;&#65533;,&#65533;	^&#65533;&#65533;&#65533;t&#65533;&#65533;M +=&#65533;&#65533;jsZ&#65533;.x&#65533;S&#65533;a&#6818;&#65533;.|&#65533;m&#65533;B&#65533;&#65533;s&#65533;&&#65533;-&#65533;&#65533;&#65533;J&#65533;fX&#65533;&#65533;v%G&#65533;t&#65533;&#65533;x&#65533;&#65533;X`?b&#65533;&#65533;&#65533;&#65533;&#65533;`[G&#44256;&#65533;&#65533;1&#65533;&#65533;GJ7SUv&#65533;&#65533;X&#65533;&#65533;vy0&#65533;&#65533;&#65533;&#65533;&#65533;&#65533;&#65533;\&#65533;&#65533;&#65533;&#65533;TJ&#65533;&#65533;&#65533;b-&#65533;X&#877;J1&#338;L&#65533;E&#65533;n&#65533;&#65533;&#65533;z	%&#65533;&#65533;XX{zx&#65533;&#65533;A	&#65533;^l&#65533;%&#65533;5&#65533;zJ&#65533;&#65533;&#65533;1&#65533;&#65533;&#65533;1pBf&#65533;V_F%&#65533;&#65533;&#65533;&#65533;_&#65533;B&#65533;&#1126;FQ0O(.&#65533;&#65533;W&#65533;&#65533;&#65533; G;&#65533;&#65533;&#65533;&#65533;&#65533;&#65533;M&#65533;\&#65533;&#65533;X&#65533;&#65533;+SIC0&#65533;e&#65533;&#65533;&#65533;&#65533;U&#43289;!$&#65533;o&#65533;&#65533;B8&#65533;,0&#65533;>V&#65533;S&#65533;&#65533;}&#65533;&#858;&#65533;&#65533;n|&#65533;&#65533;B&#65533;m&#65533;/&#65533;Np&#65533;&#65533;&#65533;&#65533;XaU&#65533;&#65533;&#65533;7&#65533;&#65533;E&#65533;=&#65533;&#65533;&#65533;&#65533;&#65533;&#65533;&#65533;`YD&#65533;&#65533; &#65533;-4&#65533;&#65533;&#65533;;&#65533;T_8^I>Y&#65533;&#65533;i?&#65533;.& &#65533;&#65533;&#65533;g&#1437;&#65533;$&#65533;T&#65533;&#65533;V&#65533;&#65533;&#65533;&#65533;4<&#65533;mp&#65533;%II&#1512;&#65533;&#65533;&#65533;&#65533;K&#65533;&#65533;N&#65533;I90h)j&#65533;&#65533;XN<-L&#576;B&#65533;&#65533;[%&#65533;&#65533;D7&#65533; K&#65533;&#65533;o&R+Md$"&#65533;&#65533;&#65533;f/&#65533;&$(&#65533;a&#65533;&#65533;Hr&#65533;&#65533;`(P&#65533;&#65533;&#65533;Db&#65533;&#65533;x&#65533;&#65533;&#65533;K&#65533;&#65533;j&#65533;&#65533;4&#65533;s&#65533;P&#65533;;&#65533;`\P&#65533;E&#65533;<&#65533;&#65533;F&#1268;&#65533;&#65533;{H&#65533;eo&#65533;Rx	gz&#65533;&#65533;&#65533;P1O&#65533;\&#65533;&#65533;&#65533;9&#65533;Rq&#65533;&#65533;Th&#65533;&#65533;&#65533;)&#65533;i&#65533;&#65533;&#457;&#65533;k7I&#65533;&#65533;Rd&#65533;&#65533;9&#65533;&#65533;L#d X&#65533;ZW&#65533;&#65533;&#65533;2&#65533;I&#65533;S&#65533;Yd"z&#65533;LI&#65533; &#65533;}3&#65533;]&#65533;&#65533;v&#65533;o&#65533;&#65533;Hhdj-&#65533;k&#65533;&#65533;h)p&#65533;W&#518;S]&#65533;&#65533;&#65533;&#65533;e&#65533;V&#65533;&#65533;E&#65533;&#65533;&#65533;&#65533;L&#65533;J&#65533;&#65533;&#65533;K&#65533;&#65533;&#65533;8Dz5&#65533;kCh_f&#65533;Y&#65533;{&#65533;1y&#65533;&#65533;L&#65533;D7&#65533;&#65533;&#65533;|%&#65533;cc&#65533;I&#65533;&#65533;B3b&#65533;&#65533;&#65533;
d&#65533;)Z&#65533;*&#65533;k&#144;BK&#65533;&#65533;x`&#65533;
_&#65533;(&#65533;q5S&#65533;&#65533;X&#65533;i&#65533;&#65533;&#65533;&#65533;(H&#65533;3&#65533;@Fe&#65533;9&#65533;uss0&#65533;)R]aS]0&#65533;&#65533;&#65533;&#65533;y&#65533;*&#1233;(&#65533;&#65533;0&#65533;&#65533;f&#65533;OP&#65533;Mg,&#65533;P&#65533;&#65533;BO [&#65533;&#65533;=f&#65533;e&#65533;&#65533;EY&#65533;u&#1909;0<+`&#65533;&#65533;&#65533;&#65533;F)&#65533;&&#65533;&#65533; e&#65533; +G&#65533;&#65533;&#65533;*5&#65533;4&#65533;Uy&#65533;$&#65533;Cky%-&#65533;Tl.&#65533;bTR38&#65533;&#65533;gI&#65533;&#65533;&#65533;&\&#65533;&#65533;QX&#65533;1&#65533;&#65533;x&#65533;tqu3@&#65533;&#65533;KO`g&#65533;n5&#65533;&#65533;TH&#65533;!&#65533;&#65533;W&&#65533;z&#65533;&#65533;L&#65533;7[!%">cE&#65533;&#65533;<&#65533;&#65533;U&#564;!]&#65533;*]&#65533;rp&#65533; T`0@&#65533; &#65533;0&#65533;@&#65533;_#&#65533;&#65533;&#65533;`Ai&#65533;]&#65533;S&#65533;P ^&#65533;&#65533;P&#65533;@&#65533;&#65533;
&#65533;&#1092;C&#65533;&#65533;5&#65533;&#65533;
&#65533;&#65533;&#65533;&#65533;}&#65533;&#65533;#P&#65533;\?&#65533;[&#65533;$9&#65533;~&#65533;&#65533;ZG7&#65533;S+&#65533;&#65533;&#65533;Q\&#65533;B&#65533;O&#65533;!\&#65533;Q76gO&#65533;&#65533;h&#65533;Z&#65533;&#65533;l&#65533;&#65533;|%s&#65533;&#65533; &#1282;&#65533;q&#65533;&#65533;G&#65533;&#65533;F0%&#65533;vR&#65533;2:m'G&#65533;_/&#65533;%RqE&#65533;w*CC#&#65533;&#65533;m&#65533;a0&#65533;&&#65533; )B&#65533;SLQc&#65533; Dc&#65533;E&#65533;&#65533;.&#65533;&#65533;C&#805;x&#65533;&#65533;UVQ&#65533;a&#65533;&#65533;35RhU&#65533;&#65533;&#65533;a)xTO O`8&#65533;rQJz&#65533;&#65533;&#65533;L0K@Kw&#65533;{4&#65533;H&#65533;$&#65533;3mrO&#65533;&#65533;@&#65533;&#903;(&#65533;pqc&#65533;%T&#65533;&#65533;&#65533;MI0|&#65533;&#65533;p&#160;
T@&#65533;&#65533;&#65533;&#65533;	O&#65533;&#65533;&#65533;	O&#65533;e&#65533;q&#65533;I\&#65533;m&#65533;&#65533;X&#65533;&#65533;P&#65533;&#65533;@&#65533;&#65533;
O&#65533;&#65533;VhH&#65533;*&#65533;&#65533;+&#65533;&#65533;8&#65533;A8+&#65533;&#65533;+&#65533;Xh&#65533;&#65533;O_0&#65533;_ O,&#65533;D&#65533;a&#65533;&#65533;C&#65533;a*-&#65533;B&#65533;&#65533;h&#594;g&#65533;&#65533;)S7`&#65533;&#65533;]&#65533;u&#65533;i&#65533;^&#65533;&#65533;j.&#65533;:&#65533;bR&#65533;&#65533;JG&#1354;&#65533;&#65533;I&#65533;qE&#65533;Eb&#65533;&3&#65533;w:&#1221;&#65533;&#65533;/+&#65533;T//&#65533;&#65533;&#65533;&#65533;&#65533;]&#65533;l&#65533;]&#65533;\&#65533;089N&#65533;E&#65533;9uu&#65533;?d&#65533;&#65533;vQ6xD&#65533;&#65533;&#65533;&#65533;3qqb &#65533;3&#65533;%)(ikS&#65533;abu3&#65533;&&#65533;Q&#65533;`&#65533;TC&#65533;E&#65533;P|&#65533;&#65533;&#65533;&#65533;L&#65533; &#65533;&#65533;&#65533;`A&#65533;&#65533;K@&#65533;@o&#65533;#uP&#65533;&#65533;f}Y&#288;>`	&#65533;&#65533;	&#65533;&#65533;IU^&#65533;&#65533;&#65533;e&#65533; o&#1045;P&#65533;R|_V,&#65533;5_&#65533;i@BM&#65533;&#65533;&#65533;&#65533;8&#65533;&#65533;&#65533;'5R&#65533;yY+&#65533;Vhi&#65533;3&#65533;&#65533;N3&#65533;&#65533;B&#65533;a&#65533;&#65533;&#65533;=jO&#65533;&&#65533;!&#65533;tc&#65533;y&#65533;&#65533;&#65533;_tv&#65533;&#65533;B &#65533;&#65533; &#65533;F&#65533;v$&#65533;"r7&#65533;,&#65533;&#65533;&#65533;&#994;=&TuhB&#65533;o&#65533;&#65533;7aM&#65533;Vs&#65533;&#65533;6{&#65533;x&#65533;&#65533;&#65533;&#65533;&#65533;t&#65533;&#65533;&#65533;t2&#65533;&#65533;N&#65533;(&#65533;&#65533;&#65533;3&#65533;&#65533;OoNu&#65533;c*s&#65533;&#65533;&#65533;&#65533;%&#65533;3f(&#65533;`c&#65533;2fw2{&#65533;.*&#65533;L&#65533;&&#65533;#7&#65533;5&#65533;&#65533;	&#65533;&#65533;
&#65533;0&#65533;aSL&#65533;&#65533;&#65533;N &#65533;&#65533;&#65533;@V&#65533;&#65533;&#65533;e&#65533;gf&#288;fK@&#65533;&#65533;&#65533;&#65533;&#65533;a&#65533;&#65533;&#65533;&#65533;&#65533;&#65533;\&#65533;@&#65533;&#1057;&#386;i&#65533;	&#65533; &#65533;\&#1025;).G&#65533;D&#65533;E&#65533;AP&#65533;&#65533;&#65533;&#65533;T&#65533;&#65533;	O&#65533;s~Y&#65533;&#65533;a&#65533;&#65533;I&#65533;b&#65533;&#65533;*&#65533;&#65533;hs&#65533;&#65533;B&#65533;&#65533;)&#65533;&#65533;I&#65533;1&#65533;&#65533;&#164;]&#65533;9&#65533;R&#65533;&#65533;&#65533;&#65533;&#65533;&#65533;:&#65533;&#65533;v0B&#65533;&#65533;<4b$5&#65533;8&#65533;B&#65533;&#65533;Z&#65533;12&#65533;#&#65533;>h&#65533;&#65533;&#65533;;m&#65533;&#65533;&#65533;5&#65533;1E&#65533;&#65533;C(:&#65533;&#65533;&#65533;&#65533;Em&#65533;0HF&#65533;&#65533;&#65533;B&#65533;%Ab,P&#65533;&#65533;S&#65533;?&#65533;a&#65533;&#65533;&f;&#65533;?&#65533;h&#65533;&#65533; &#65533;!c`"V&#65533;c?&#65533;Vv&#65533;t&#65533;&#65533;@&#65533;]&#65533;&#65533;`Ao&#65533;3`M&#65533;&#65533;	&#65533;0&#65533;&#65533;M&#65533;,V&#65533;&#65533; &#65533;f&#65533;&#65533;P&#65533;&#65533;&#65533;g&#65533;h&#65533;r&#762;q&#65533;&#65533;f&#65533; &#65533;&#65533;&#65533;	&#65533;&#65533;]s&#65533;
&#65533;&#65533;&#65533;@&#65533;&#65533;gM&#65533;s}S&#65533;y&#65533;&#65533;r]&#65533;+&#65533;&#65533;g0
&#65533;&#65533;	s&#65533;&#65533;&#707;8	EH&#65533;E&#65533;H&#65533;W1]&#65533;!B&#65533;&#65533;&#65533;C 0j$&#65533;r&#65533;s:&#65533;&#65533;&#65533;&#65533;&#65533;&#65533;&#65533;&#65533;k'&#65533;GFb*&#65533;&#65533;b&#65533;[&#65533;:@&#65533;1&#65533;g;&#65533;R&#65533;&#65533;vB:&#65533;&#65533;n&#65533;&#65533;u&#65533;p&#65533;&#65533;&#65533;&#65533;"R&#65533;C&#65533;&#65533;l&#65533;&#65533;&#65533;&#65533;+y\&#65533;&#65533;&g2&#65533;5BR&#65533;8&#65533;&#65533;Q'&#65533;*s3&#65533;!&#1115;Y`J&#756;)&#65533;&&#65533;&#65533;&#65533;f@h&#65533;&#65533;=&#65533;*&#65533;&#1508;&#65533;Y&#65533;&#65533;&#65533;o &#65533;C&#65533;&#65533;5&#65533;8op&#65533;Z&#65533;&#65533;
&#65533;
o&#65533;7W`W`*&#65533;&#65533;g>&#65533;&#65533;&#65533;{&#65533;f&#65533;k&#65533;&#65533;&#65533;}&#65533;@M&#65533;'P&#65533;&#65533;&#592;(&#65533;&#65533;	&#65533;)\>&#65533;)&#65533;a&#65533;(;k#g]`&#65533;XP&#65533;&#65533;	&#65533;&#65533;	r,&#65533;)I&#302;A&#65533;&#65533;"&#65533;lP`&#65533;&#65533;3&#65533;*+&#65533;&#65533;*&#65533;8&#65533;&#65533;-&#65533;/)&#65533;W&#65533;]&#1698;&#65533;"_&#65533;&#65533; Yz%!G&#65533;cSA&#65533;&#65533;R&#65533;&#65533;&#65533;6&#65533;U&#65533;V&#65533;	,%3WFA&#210;&#65533;Gwu*&#65533;D,+&#65533;$A&#65533;$s&#65533;l&#65533;&#65533;Q&#65533;;|&#65533;;&#65533;&#65533;Be&#65533;0D0B&#1233;B&#36780;&#65533;4?&#65533;&#65533;S&#65533;&#1471;&#65533;:L&#65533;1CUyy&#65533;5&#65533;o&#65533;"&#65533;3@&#65533;&#65533;
pPtTQ&#65533;U}T&#65533;K
e&#65533;&#65533;&#65533;a&#65533;`f&#65533;&#65533;s@&#65533;FU&#65533;2[&#65533;&#65533;DF&#65533;&#65533;&#65533;0&#65533;*C&#65533;q9&#65533;(&#65533;&#65533;	&#65533;&#65533;}&#480;
I&#65533;&#65533;&#65533;?&#65533;&#65533;(j0&#65533;&#65533;C [s&&#65533;&#65533;99&#65533;B&#65533;7i&#65533;gp&#65533;0
r&#65533;DO K&#65533;h&#65533;&#65533;h&#65533;&#65533;D&#65533;b&#65533;&#65533;^&#65533;#&#65533;(EW&#65533;h;&#65533;)&#1313;/.&#65533;&#65533;R&#65533;&#65533;]&#1787;&#488;s&#65533;&#65533;&#65533;l&#65533;/(y 9&#65533;x1&#65533;#&#65533;&#65533;&#65533;&#65533;&#65533;&#65533;:S&.&#65533;:$&#65533;b8&#65533;&#65533;T&#65533;&#65533;T&#65533;&#65533;[;&#306;&#65533;&#65533;R&#65533;&#65533;,&#65533;&#65533;&#65533;&#65533;&#65533;h\E&#65533;d&#65533;b&#65533;&#65533;k&#65533;&#65533;Id]=&#65533;&#65533;&#537;&)T"0&#65533;&#65533;&#65533;&#65533;&#65533;&#65533;C3&#607;&#65533;3&#65533;&#65533;$&#65533;&#65533;&#65533;
&#65533;Qu&#65533;$&#65533;&#65533;&#65533;
&#65533;p&#65533;Dp&#65533;
s&#65533;&#65533;>$[7&#65533;&#65533;&#65533;O&#65533;&#65533;a&#65533;&#65533;C&#65533;&#65533;&#65533;&#65533;&#65533;&#65533;&#65533;Pf&#65533;&#65533;R&#65533;&#65533;P~&#65533; &#272;&#65533;&#370;&#65533;][&#65533;5&#65533;a&#65533;&#65533;&#65533;&#65533;&#65533;&#65533;&#65533;p"&#65533;?7&#65533;&#1105;7&#65533;&#45706;&#65533;Dl&#65533;&#65533;C&#65533;3`&#65533;&#65533;i&#65533;&#65533;&#65533;9\&#65533;Ov&#65533;&#65533;r:&#65533;&#65533;.&#15536;l&#65533;v7a7x&#65533;&#65533;&#196;&#65533;&#65533;&#65533;&#65533;C1&#65533;1#=k?m&#65533;&#65533;kW&#65533;&#65533;&#65533;Fm&#65533;&#65533;,&#65533;&#65533;C\&#65533;&#624;&#65533;&#65533;&#65533;&#65533;&#65533;&#65533;&&#65533;&#65533;;&#65533;1&#65533;S&#65533;%lB&#65533;&#65533;E&#3505;&#65533;&#65533;#&#65533;&#65533;tA&#65533;y0p&#65533;<&#65533;)Yo&#65533;"&#65533;r&#65533;&#65533;w&#65533;T5&#65533;&#65533;5&#1204;&#1561;&#65533;&#65533;e#i0&#65533;&#65533;&#65533;&#65533;&#65533;$+L&#65533;b8j&#65533;t&#65533;Jq&#65533;w&#65533;&#65533;&#65533;Le@
&#65533;Pf&#65533;&#65533;@
&#65533;\[&#65533;
&#400;&#65533;&#65533;	&#65533;@&#65533;&#65533;&#65533;>t&#65533;\hO T&#65533;,&#43956;B&#65533;Y&#65533;]P_0&#65533;&#65533;&#65533;D&#65533;*&#65533;&#65533;C&#65533;&#30508;&#65533;mO
&#65533;&#65533;87&#65533;&#65533;#Q&#65533;<&#65533;X&#65533;m&#65533;&#65533;&#65533;%&#65533;&#65533;&#65533;-,&#65533;&#65533;1]_wa;&#65533;&#65533;&#1116;&#65533;{;&#65533;[;Z9}&#65533;&#65533;&#65533;'&#1327;&#65533;&#65533;&#65533;3N1@+L&#65533;$kI&#65533;&#65533;(&#65533;&#65533;R&#65533;&#65533;HaP=E&#65533;&#65533;&#837;&#65533;l=&#65533;o&#65533;&#65533;&#65533;{Matb=5&#65533;D&#65533;@&#65533;&#65533;&#65533;&#65533;'O&#65533;&#65533;&#65533;:&#65533;&#65533;&#65533;	&#65533;E&#65533;&#65533;&#65533;
&#65533;&#65533;
&#810;	&#65533;&#65533;`i`&#1714;&#65533;&#65533;&#65533;&#65533;H&#853;8&#65533;&#65533; [&#65533;:T&#65533;0&#65533;)&#65533;a&#65533;e~&#276;&#65533;&#65533;#&#65533;"&#65533;Tn&#65533;&#65533;iNU&#65533;\&#65533;&#65533;`&#65533;o&#65533;&#65533;&#65533;	&#65533;&#65533;&#65533;k&#65533;&#65533;x&#65533;~&#65533;DP &#65533;(&#65533;*E&#65533;v~&#366;&#1402;&#5859;&#65533;&#1227;&#65533;,I
&#65533;i!&#65533;B8jQ&#65533;&#1576;&#65533;&#65533;Bv&#65533;&#65533;&R&#65533;[&#65533;*&#65533;w7&#65533;&#1284;I&#65533;&#65533;&#65533;&#65533;&#65533;1#PgB`5&#65533;%&#65533;w&8FyJ&#65533;A&#65533;[,&#65533;}&#1352;&#65533;&#65533;&#65533;`.&#65533;&#65533;^&#1768;&#65533;,&#65533;H&#65533;O&#65533;&#65533;ft&#65533;&#65533;U&#65533;&#65533;W&#65533;'&#65533;&#65533;Etc&#65533;&#398;&#65533;)i&#65533;3&#65533;
&#65533;&#65533;U&#65533;ogMxi&#65533;	u0&#65533;`A&#65533;&#65533;|=&#65533;Af&#65533;&#65533;&#65533;^&#65533;&#65533;&#65533;+&#65533;&#65533;B&#65533;&#65533;&#65533;&#65533;0&#65533;i&#65533;O &#65533;&#65533;t&#65533;CP&#65533;@
&#65533; &#65533;0V&#65533;&#65533;Wq)&#65533;&#65533;&#65533;&#65533;&#65533;@&#65533; &#65533;%g&#65533;V&#65533;s &#65533;p&#65533;&#65533;&#65533;
o0USa&#65533;&#65533;&#65533;&#65533;C&#65533;
&#65533;&#707;&#65533;&#65533;=\A$X&#65533;&#65533;&#65533;&#65533;M&#65533;&#65533;F&#65533;&#65533;&#65533;&#65533;
&#65533;&#65533;&#65533;&#65533;a&#65533;&#1613;&#65533;&#65533;-&#65533;.GpTo&#65533;&#1789;T&#65533;*&#65533;&#65533;6&#65533;&#65533;&#818;&#65533;K&#65533;&#65533;,&#65533;2"2%&#1446;"&#65533;k1&#65533;G%&#65533;M&#65533;I \* &#65533;EJ&#65533;O&#65533;Hi"&#65533;&#65533;X&#65533;&#65533;8&#65533;2&#467;&#65533;4M&#65533;&#65533;cH&#65533;!;b&#65533;&#65533;&#65533;	&#65533;P8&#65533;&#65533;1c&#397;02&#65533;\&#65533;q&#65533;&#65533;$b&#65533;&#65533;#&#65533;&#652;=I&#65533;&#65533;&#65533;K&#65533;+3&#65533;\2&#65533;z&#65533;-qTe-o]T&#65533;&#65533;&#65533;&#65533;%&#1437;!&#65533;&#65533;*Gg.x&#65533;&#65533;4&#65533;&#65533;&#65533;&#65533;MTB*&#65533;&#65533;&#65533;2w&#65533;XY&#65533;&#65533;&#65533;c&#65533;!&&#65533;4y2&#65533;I&#575;O&#65533;<&#65533;&#65533;;e&#65533;b&#65533;&#65533;E&#65533;&#575;&&#65533;&#65533;2&#65533;J&#65533;1_&#65533;&#65533;&#65533;&#65533;c^-md3F&#65533;&#65533;,MT&#65533;&#65533;&#65533;J_,vd%[&#65533;;72a&#65533;&#65533;&#65533;&#65533;i
I.\&#65533;&#65533;&#65533;&#10616;&#65533;&#65533;&#481;&#65533;&#65533;&#65533;E&#65533;t&#65533;$&#65533;vI&#1957;&#65533;I&#65533;&#65533;&#65533;X&#65533;&#65533;7/&#974;mer&#65533;&#65533;&#65533;&#65533;&#65533;1&#65533;&#65533;`&#65533;&#65533;&#65533;&#65533;c&#65533;&#65533;&#65533;&#65533;&#65533;&#65533;E&#65533;&#65533;/@ &#65533; &#65533;
I&#65533;C&#65533;2&#65533;<&#65533;&#65533;9&#65533;&#65533;RPA&#65533;l&#1673;&#65533;&#65533;Z&#65533;`&#65533;&#65533;CbXA&#65533;M&#65533;&#65533;C&#65533;n*&#65533;&#65533;H&#65533;&#65533;&#65533;&#65533;8&#65533;"&#65533;&#65533;>;H />{&#65533;a&#65533;!&#65533;!8b!FX&#65533;&#65533;h4&#65533;<&#65533;+&#65533;&#65533;b&#1774;&#65533;&#65533;x&#65533;j'&#65533;x&#65533;i&#65533;2Ti&#65533;&#65533;f&#65533;p&#347;H&#65533;&#65533;&#65533;%&#65533;@&#65533;z$1$&#65533;%&#65533;H)&#65533;C.&#65533;&#65533;&#65533;&#65533;&#65533;f&#65533;&#65533;&#65533;&#18573;n&#65533;9c&#65533;Z&#65533;!F*&#65533;I&#65533;C&#65533;a&#65533;6pYg_&#65533;&#65533;l2&C&#65533;0&#65533;&#65533;4l.&#65533; Ev&#65533;A&&#65533;4&#65533;&#65533;n&#65533;&#65533;&#65533;&#65533;b&#65533;(;Z&#65533;
8)&#65533;=&#65533;8&#65533;#YtaE&#65533;(&#65533;&#65533;b&#65533;&#65533;k"_&#65533;&#65533;w&#65533;m&#65533;7U&#65533;m$,&#65533;3I&#65533;&#65533;vl&#65533; (&#65533;k&#65533;&#65533;&#65533;,&#65533;N&#65533;.&#65533;H&#65533;&#1592;C&#65270;hd2O&#65533;&#65533;n#&#65533;&#65533;/&#65533;&#65533;&#65533;&#1263;>&#65533;&#65533;o&#65533; a@&#65533;&#65533;n&#65533;&#65533;	&#65533;D-&#65533;&#65533;&#65533;eu&#65533;&#65533;$&#65533;TJ)U"&#65533;%c&#65533;0&#65533;U&#65533;pK&#65533;&#65533;E&#65533;&#65533;&#65533;&#65533;w&#65533;&#65533;<&#65533;.3&#36355;&#65533;&#65533;
/<&#65533;&#65533;c&#65533;Q&#65533;c&#65533;&#65533;&#65533;yS&#65533;00+&#65533;&#65533;&#65533;&#65533;2j&#65533;!N^&#65533;&#65533;&#65533;\$!&#65533;&#65533;&#428;&#65533;%&#65533;xSk&#65533;&#65533;c5)AD&#65533;&#65533;^)&#65533;6&#65533;8&#65533;&#65533;&#65533;&#65533;&#65533;*&#65533;.&#65533;8D1&#424;"u&#1801;%vf&#65533;&#65533;&#65533;.o8&#65533;&#65533;7*mF&#65533;&#65533;n&#65533;L2&#65533;&#65533;!&#65533;X&#65533;c<&#65533;&#65533;IG:)r&#298;&#65533;&#65533;B[<&#65533;
,&#65533;&#65533;"/*&#65533;n&#65533;4pC&#65533;u&#65533;]&#65533;e&#65533;Q&#65533;7M2&#65533;&#65533;&#65533;&#65533;"&#65533;m&#65533;}&#65533;&#65533;&#1572;&#65533;&#65533;	-&#65533;&#65533;&#65533;&#65533;&#65533;&#65533;&#65533;9&#65533;&#65533;s<$&#65533;&#65533;k&#65533;&#65533;&#65533;&#65533;I.&#65533;`&#65533;&#65533;u&#65533;&#65533;|&#47311;&#65533;}&#65533;&#65533;7&#65533;&#65533;&#65533;&#65533;&#65533;p:&#65533;&#1420;0
&#65533;&#65533;'&#65533;&#65533;&#65533;2&#275;f&#65533;X&#65533;.*&#65533;&#65533;k&#65533;X&#65533;&#65533;8T2&#65533;C[&#65533;P&#11570;&#65533;&#65533;'J&#65533;&#65533;&#65533;&#65533;@&#65533;7P>:&#65533;0&#65533;Ba&#65533;f<&#65533;p&#65533;j1GS&#65533;&#65533;I&#65533;`&#65533;-4wjQbt5iH(.b&#65533;J&#65533;&#65533;&#65533;&#65533;&#65533;&#65533;&#65533;&#1062;&#65533;*&#65533;&#65533;&#65533;q&#65533;&#65533;&#65533;&#275;n&#65533;&#65533;Y&#65533;A&#65533;&#65533;&#65533;Z0F&#65533;Ha&#65533;&#65533;*D&#65533;/&#65533;kK[&#65533;&#65533;E&#65533;2&#65533;&#65533;&#65533;&#65533;&#65533;P&#65533;H&#610;"&#65533;&#65533;Nx(&#65533;F&#65533;8&#65533;IA&#65533;x&#65533;&#65533;&#65533;U&#65533;e#&#65533;IN&#65533;\a&#65533;&#65533;&#65533;&#65533;&#65533;Y&#65533;\&#65533;q&#65533;W@&#65533;;$&#65533;3&#65533;4x&#65533;&#65533;sr&#65533;?&#65533;k23&#65533;&#65533;&#65533;&#65533;'&#65533;%&#65533;&#65533;j&#65533;dRx&#65533;&#65533;&#65533;i&#65533;W&#65533;C/za@&#65533;&#65533;%{&#65533;&#65533;&#65533;&#65533;&#65533;&#65533;g@	 t&#65533;&#65533;}9&#65533;&#65533;Nb&#65533;&#65533;3&#65533;N:F&#65533;&#564;`&#65533;&#65533;Q&#65533;KQ4&#65533;&#1728;&#65533;&#65533;&#65533;&#65533;D(2o&#65533;&#65533;&#65533;Hp&#65533;K&#65533;&#65533;(&#65533;4&#65533;&#65533;5R&#65533;B6&#65533;&#65533;&#65533;	&#223;&#65533;&#65533;&#65533;jR&#65533;
O&#65533;&#65533;MH&#65533;D,&#65533;&#65533;&#65533;D
&#65533;&#65533;h0&#65533;&#65533;l-a=J&#65533;h&#65533;&#65533;rJe7&#65533;B&#65533;4s&#65533;I&#65533;&#12808;P"P&#65533;&#65533;&#65533;&#65533;u&#65533;&#65533;,&#65533;H&#65533;`&#65533;1t$tU&#65533;B+d&#1098;7&#65533;'&#65533;&#65533;&#65533;k&#1367;40D5&#65533;&#65533;`&#65533;G&#65533;&#65533;|&#65533;&#65533;&#65533;i&#65533;V&#65533;&#65533;I&#65533;F&#65533;&#65533;B` IG2{&#65533;*&#65533;l&#65533;*&#65533;&#65533;&#65533;&#65533;&#65533;0t&#65533;+c<Rw&#65533;&#65533;&#65533;&#65533;r&#65533;HA&#65533;&#65533;&#65533;?RN&#811;&#65533;&#65533;&#65533;&#1168;&#65533;(&#65533;IM&#65533;&#65533; &#65533;c&#65533;&#65533;&#65533;@a	Z&#65533;H&#65533;>&#65533;&#65533;(A&#65533;&#1827;&#65533;&#65533;&#65533;&#728;&#65533;	&#65533;9S0&#1174;~(&#1160;&#65533;&#65533;D&#888;Rg8&#65533;&#65533;&#65533;&#65533;&#65533;&#65533;$&#65533;K*&#65533;&#65533;&#65533;D&#914;uh&#65533;-W&#65533;I&#65533;[&#65533;&#65533;&#65533;9,\&#65533;c3*h&#65533;&#65533;&#65533;&#65533;c&#65533;	&#65533;&#65533;&#65533;&#65533;&#65533;D,^&#65533;!&#65533;&#65533;r&#65533;&#65533;s&#65533;;t&#65533;Y}U&#65533;#&#65533;A&#65533;B\"&#65533;K&#65533;b2i&#65533;&#65533;
&#65533;B&#65533;FQ
&#65533;fY0
&#65533;&#65533;&#65533;U&#65533;&#65533;nB&#65533;&#65533;&#65533;0#&#65533;&#65533;q&#65533;&#65533;B&#65533;fW&#65533;C0&#65533;&#65533;8@&#65533;&#65533;3$&#65533;&#65533;rT}$&#65533;&#65533;&#65533;&#65533;&#65533;&#65533;&#986;&#65533;q&fUm7&#504;&#65533;&#65533;x2&#65533;P&#65533;$9&#65533;&#65533;&#65533;&#65533;E$y&#65533;&#65533;ML:&#65533;&#65533;,&#65533;P+&#65533;&#65533;&#65533;&#65533;k&#65533;0&#65533;D&&#453;&#65533;;l&#65533;&#65533;&#65533;&#65533;&#65533;&#65533;J&#65533;k&#65533;&#65533;zY&#65533;03_&#65533;&#65533;&#65533;< 0&#65533;&#540;&#65533;&#65533;Oh&#65533;L&#1678;y3n&#65533;,&#65533;&#65533;&#65533;<&&#65533;39&#65533;&#65533;!kkau&#65533;E&#65533;n&#65533;&#65533;^0&&#65533;&#65533;&#65533;~&#65533;!8&#65533;&#65533;z~&#65533;x&#65533;&#65533;X&#65533;&#65533;\&#65533;c&#65533;&#65533;PCu&#65533;+`xb&#65533;&#65533;1<&#65533;&#65533;(&#65533;a"&#65533;h&#65533;+&#65533;;X&#65533;&#65533;&#65533;a&#65533;&#65533;P&#65533;s1&#65533;&#1053;-"n&#65533;&#65533;&#65533;*&#65533;&#65533;8ihBW&#65533;&#65533;$Z`&#65533;[E&#65533;&#65533;p##&#65533;&#65533;"&#65533;c&#290;F&#65533;#&#65533;^8&#65533;&#65533;&#65533; CI&#65533;If&#65533;U&#65533;&#65533;&#426;&#65533;Z&#65533;&#65533;&#1732;&#65533;zBp&#65533;&#65533;H&#65533;$&#65533;$&#65533;q[H``&#65533;:&#65533;&#65533;&#65533;X%-&#1605;:@&#65533;&#65533;&#65533;&#65533;-&#65533;&9e&#65533;p&#65533;&#65533;4&#65533;5&#65533;Y7&#65533;3-+3&#65533;8&#33448;&#65533;,&#65533;&#65533;&#65533;L&#65533;#&#65533;&#65533;@&#65533;&#65533;<>&#65533;&#65533;/&#65533;&#65533;\&h&#18518;&#65533;h~#&#65533;&#65533;"&#65533;Wa/&#65533;&#65533;qv&#65533;&#65533;Pa&#65533;i0C`/&#65533;)&#1201;&#65533;J?&#65533;&#65533;Zb&#65533;<&#65533;&&#65533;&#1053;&#65533;c&#65533;&#65533;&#65533;&#65533;5i&#65533;'&#65533;&#65533;M&#65533;s&#65533;&#65533;P1&#65533;&#65533;p~
#&#65533;@&#65533;1&#65533;&#65533;	&#65533;&#65533;P5&#65533;x&#65533;&#65533;kwX&#65533;&#65533;&#65533;Mr^&#65533;&#65533;`<&#65533;&#65533;&#65533;jk&#65533;4&#65533;+&#65533;&#65533;A&#424;,&#65533;&#65533;&#65533; |[&#65533;|&#65533;&#65533;0&#65533;&#65533;Hb&#65533;"&#65533;]F&#50594;&#65533;&#65533;&#65533;aa&#65533;&#65533;I&#65533;&#65533;#&#1425;e,#&#65533;&#65533;t&#65533;&#65533;w{&#65533;&#65533;#&#65533;nX&#65533; &#65533;&#65533;&#65533;jS&#65533;j&#65533;&#65533;&#65533;&#65533;&#65533;%&#65533;&#65533;&#65533;&#65533;&#65533; A&#65533;&#65533;/&#65533;&#65533;&#65533;BI&#65533;&#65533;A&#65533;&#65533;O&#16530;&#65533;i&#65533;&#65533;&#65533;&#65533;&#65533;W&#65533;&#65533;[&#65533;&#65533;&#65533;&#65533;R9&#65533;b&#65533;`T&#65533;T&#65533;u1&#65533;&#65533;&#65533;&#65533;	&#65533;*&#65533;&#65533;X&#65533;@&#65533;&#65533;#&#65533;&#65533;&#65533;&#65533;*&#65533;!&#65533;&#65533;3 &#65533;&#65533;i&#65533;&#65533;xz&#65533;(Hn&#142;|&#65533;8&#65533;&#65533;7`&#65533;&#65533;&#65533;&#65533;+&#621;&#65533;&#65533;:rb&#65533;&#65533;&#65533;@&#65533;&#65533;oJ&#65533;&#65533;1;/&#65533;X&#65533;X&#65533;8&#65533;.Op.c8&#65533;`@5w&#65533;&#65533;&#65533;]9&#65533;P&#65533;O!&#65533;&#65533;'OOk&#65533;Y`&#65533;&#65533;T&#65533;&#65533;&#1742;&#65533;S&#65533;&#65533;&#65533;-&#65533;&#65533;&#38884;&#65533;$#&#65533;0&#65533;&#65533;&#65533;&#65533;+0&#65533;L&#65533;/I&#65533;&#579;&#65533;&#65533;&#65533;&#65533;2&#65533; &#65533;%&#65533;&#65533;J&#65533;Y&#65533;`&#65533;&#65533;T&#65533;&#65533;r&#65533;=e&#65533;&#65533;)&#65533;&#65533;P&#1945;&#65533;"&#65533;&#15078;V0vha&#65533;b1&#65533;&#65533;&#65533;3&#65533;&#65533;S&#65533;%&#65533;&#65533;&#13353;&#65533;&#65533;1a8&#65533;&#65533;&#65533;6&#65533;D&#65533;&#65533;N&#65533;&#65533;[|r&#65533;(&#65533;@V&#65533;&#65533;&#207;&#65533;+&#65533;&#65533;&#638;&#65533;	&#65533;1&#1425;&#24616;&#65533;<b&#65533;'&#65533;&#65533;1&#65533;&#65533; 5&#65533;&#65533;&#65533;&#65533;j j&#65533;&#65533;@d&#65533;&#65533;Z&#65533;*z{:&#65533;&#65533;&#65533;&#11977;0&#65533;&#65533;K&#65533;&#1594;&#65533;&#65533;P&#65533;&#65533;&#65533;<&#65533;1I&#65533;&#65533;Z&#65533;&#65533;&#65533;&#65533;&#65533;&#65533;4&#65533;b&#65533;t&#65533;&#65533;M&#65533;;d &#65533;&#65533;x` &#65533;W`>b&#65533;;aH&#65533;&#65533;0&#65533;W(P(/*P&#65533;&#65533;M US*lb&#65533;&#65533;&#65533;{&#65533;&#65533;&#65533;&#65533;-&#65533;''&#65533;&#65533;&#65533;C&#65533;+p&#1696;&#65533;&#65533;&#65533;&#65533;&#891;/C&#65533;&#65533;y&#65533;h&#65533;&#65533;&#65533;b&#65533;9\&#65533;Pt&#65533;&#65533;9@,&#65533;&#65533;V&#65533;&#65533;oJ&#65533;&#65533;&#65533;&prS&#65533;dPjb&#65533;&#65533;&#65533;^`v &#65533;&#65533;&#65533;&#65533;&#65533;?>j&#65533;&#65533;&#26177;&#65533;y&#65533;&#65533;/&#65533;&#65533;&#65533;&#65533;Q&#65533;8&#65533;j&#65533;&&#65533;&#65533;&#65533; &#65533;&#65533;&#15876;@T&#65533;e&#65533;85&#65533;&#65533;&#65533;d&#65533;S`&#65533;R&#65533;&#65533;/&#65533;N (M&#65533;&#65533;&#65533;&#747;&#65533;{&#65533;&#65533;
C&#65533;&#65533;+&#65533;+&#65533;*&#65533;&#65533; &#65533;7tC&#65533;&#65533;&#65533;X&#65533;C&#1714;&#65533;&#65533;j&#65533; &#65533;y&#65533; &#65533;&#1175;X&#65533;:d&#65533;&#65533;&#65533;&#65533;&#65533;)&#65533;\&#65533;&#65533;&#1566;&#65533;&#65533;&#65533;|&#65533;ANA&#65533;`&#65533;&#65533;i&#65533;M&#65533; &#65533;&#65533;8&#65533;&#606;&#65533;&#65533;&#65533;&#65533;:F[&#65533;&#65533;S&#65533;&#65533;i7&#65533;&#65533;&#65533;&#65533;0&#65533;&#65533;
X&#65533;&#65533; &#65533;&#65533;&#65533;vXb&#1540;&#65533;z&#65533;.H&#65533;XH&#65533;&#65533;&#65533;&#65533;X&#65533;J]&#65533;&#65533;d P&#65533;*&#65533;(&#65533;&#65533;&#65533;&#65533;0&#65533;(&#65533;&#65533;&#65533;j&#65533;%&#65533;`&#65533;&#65533;a&#65533;&#65533;&#65533;&#65533;-hCq&#65533;&#65533;R&#65533;s&#65533;Pl&#65533;&#65533;&#65533;&#65533;: &#65533;^ &#65533;&#65533;0&#65533;8 &#65533;zB&#65533;&#65533;Jr`&#65533;u&#65533;&#65533;&#65533;p&#65533;-x&#65533;, &#65533;^&#65533;P&#65533;&#65533;O1&#65533;&#65533;HMN&#65533;&#65533;&#65533;&#65533;&#226;&#65533;.&#65533;&#65533;wXv&#65533;`&#65533;7&#65533;&#65533;*&#65533;p&#65533;&#329;&#65533;&#65533;&#65533;&#65533;&#65533;&#65533;&#65533;&#65533;-X&#65533;m&#65533;>J&#65533;L5&#65533; &#65533;1Up&#65533;1&#65533;0&#65533;Y&#65533;&#65533;&#65533;B6zG&#65533;p&#65533;&#65533;:&#65533;&#1666;6&#65533;8&#65533; J&#65533;8&#65533;&#65533;k&#65533;i&#65533;&#65533;&#65533;;&#65533;|&#65533;.&#65533;&#65533;A3|a&#65533;&#65533;c
&#65533;(&#65533;&#65533;&#52032;	&#65533;4&#65533; 1&#65533;&#65533;&#65533;&#65533;P&#65533;Mx&#65533;X XPN&#65533;&#65533;&#65533;<S&#65533;{&#65533;&#65533;4p&#65533;&#65533;&#65533;&#65533;&#65533;	&#272;&#65533;&#65533;&#65533;&#65533;&#65533;&#65533;&#65533;4( &#65533;.&#65533;<&#65533;YP&#65533;L&#65533;z&#65533;S_&#65533;&#65533;&#65533;Q8&#65533;/UR{&#65533;cMP&#65533;PP!&#65533;&#65533;i&#65533;&#65533;&#65533;&#65533;&#65533;I&#65533;&#65533;2&#65533;&#65533;&#65533;&#65533;&#562;K+&#65533;<q&#65533;&#65533;i&#65533;&#1045; ,&#65533;5&#65533;&#65533;&#65533;&#65533;&#65533;q&#65533;&#65533;4H&#65533;&&#65533;iR&#65533;&#12944;&#65533;k/&#65533;&#65533;&#65533;&#1339;&#65533;&#65533;&#65533;V&#65533;&#65533;'&#65533;&#65533;8&#65533;;&#65533;&#65533;&#65533;&#65533;DN,&#65533;&#65533;&#65533;&#65533;M&#1028;7h&#65533;&#65533;&#65533;&#65533;t&#65533;&#194;&#65533;;&#65533;r&#48542;&#65533;3zI&#65533;&#11772;".8&#65533;[8eO~z&#65533;&#65533;$&#65533;W&#65533;&#65533;&#65533;&#65533;.xV&#65533;&#525;#&#65533;&#65533;&#65533;&#65533;h&#65533;&#65533;	8-&#65533;+3&#65533;&#65533;P&#65533;M&#65533;$M&#590;&#65533;xe&#65533;&#65533;8&#65533;&#65533;&#65533;1&#65533;&&#65533;c&#65533;X&#65533;&#65533;&#35162;c&#65533;$F&#65533;3n4&#65533;I&#54287;9&#65533;t4&#65533;X&#65533;x&#65533;&#65533;&#65533;.RHX&#65533;T&#65533;&#65533;qH&#65533;&#65533;9<&#1032;&#65533;&#65533;&#65533;&#65533;&#65533;	&#65533;&#65533;N&#65533;!*&#65533;!8&#65533;H&#65533;"&#65533;=!X&#65533;&#65533;`0&#65533;a&#65533;&#65533;7P&#65533;&#65533;%_&#65533;i1&#65533;N #&#65533;&#65533;c&#65533;&#65533;&#65533;&#65533;1&#65533;!V&#65533;&#473;&#65533;`x&#65533;&#65533;A &#65533;&#65533;@o&#328;	&#65533;&#65533;&#65533;&#65533;y&#65533;h&#65533;&#65533;&#65533;&#65533;&#1910;&#65533;&#65533;:&#65533;!h&#65533;L0&#65533;:i&#65533;&#769;&#1144;&#65533;&#65533;r&#65533;Js&#14152;&#65533;&#65533;-&#65533;/&#65533;XP&#65533;&#65533;&#65533;S7:&#65533;A&#65533;&#37726;&#65533;&#65533;&#65533;&#65533;&#65533;&#65533;p&#65533;_0&#65533;&#65533;&#65533;M&#65533;&#65533;&#65533;$&#65533;&#65533;&#65533;&#65533;&#65533;&#65533;&#65533;&#65533;&#65533;K&#65533;>&#65533;&#65533;&#65533;d&#65533;&#65533;&#65533;be&#65533;eY&#65533;;BOP&#65533;ay&#65533;&#65533;h&#65533;&#65533;5&#65533;Z&#65533;S&#65533;`&#65533;*(&#65533;RUn:&#65533;j&#65533;&#10194;&#65533;o&#65533;&#65533;&#65533;&#65533;8&#65533;&#65533;&#65533;`Mz&#65533;&#65533;&#65533;&#65533;1&#65533;Hm&#65533;&#65533;[&#65533;T&#65533;&#65533;@1&#65533;&#65533;	(h&#132;&#65533;&#65533;`&#65533;O&#65533;&#65533;&#65533;OU |&#65533;&#65533;:W5&#65533;&#65533;&#842;&#65533;&#65533;&#65533;)1BI&#65533;&#65533;\h&#65533;'&#65533;;`&#65533;.]&#65533;&#65533;&#65533;z&#65533;9&#65533;b&#65533;0&#65533;*&#65533;3&#65533;&#65533;&#65533;^&#65533;e0M&#65533;j&#65533;&#65533;&#65533;B&#65533;&#65533;'&#65533;&#65533;&#258;&#65533;&#65533;5&#65533;)&#65533;&#65533;,0h ^&#65533;J&#65533;R	+&#65533;O&#65533;+&#65533;(&#65533;Cp"ti&#65533;&#65533;&#1800;`&#65533;^,&#65533;3&#65533;U&#65533;&#65533;M&#65533;:&#65533;_h&#65533;c&#1565;[&#65533;&#65533;(&#65533;P0&#65533;&#65533;&#65533;&#65533;&#65533;&#65533;/&#65533;&#65533;Y&#65533;0&#65533;&#65533;&#257;P&#65533;&#65533;&#65533;S&#65533;&#65533;Rv&#65533;-8&#65533;Z(e&#65533;&#65533;&#65533;x&#65533; Q&#65533;&#65533;&#65533;&#65533;r&#65533;S&#65533;&#65533;&#65533;W&#65533;&#65533;&#65533;&#65533;X&#65533;&#65533;a&#65533;?3&#65533;i&#65533;\&#65533;&#65533;N
,0X&#65533;&#65533;&#65533;&#65533;&#65533;&#150;&#65533;&#65533;&&#65533;Me&#65533;&#65533;,a&#65533;Fj&#65533;9&#65533;
&#65533;,&#65533;&#65533;&#65533;e[
l4&#65533;"&#65533;;|&#65533;h&#65533;"&#65533;&#65533;M&#65533;&#65533;aX&#65533;&#65533;d%&#65533;&#65533;&#65533;AV/.1&#65533;&#65533;4rL=&#65533;3&#65533;O	IU`O&#65533;O&#65533;_&#65533;NP&#65533;9&#65533;^&#65533;&#65533;&#65533;&#65533;N&#65533;&#65533;Kc&#65533;9&#65533;&#65533;W&#65533;=&F&#65533;&#65533;&#65533;tK&#65533;0&#65533;&#65533;&#65533;&#65533;(;A&#65533;&#65533;YB&#65533;,@h&#65533;&#65533;&#65533;=&#1974;&#65533;&#36140;&#65533;&#65533;6&#65533;3&#65533;8&#65533;V/&#65533;J&#65533;&#65533;&#65533;&#65533;&#65533;&#65533;p&#65533;Q&#65533;"&#65533;&#65533;&#65533;J&#65533;VX#T&#65533;T&#1066;&#65533;C&#65533;O&#65533;&#65533;"&#1904;c&#65533;{@N	)&#65533;&#65533;[R&#65533;&#65533;&#65533;z&#65533;&#65533;&#65533;&#65533;&#65533;&#65533;Sa.a&#65533;&#65533;&#65533;-&#65533;&#65533;^&#65533;_:n&#65533;d&#65533;&#65533;8h%&#65533;&#65533;Zfei&#65533;G&#65533;;I&#65533;6O&#65533;>&#65533;&#65533;3|&#65533;r)&#65533;4h&#65533;r&#65533;\&#65533;&#65533;b.&#65533;&#65533;&#65533;<&#65533;&#65533;&#65533;&#65533;&#65533;"&#65533;2&#65533;&#65533; P{)3&#65533;1&#65533;b&#65533;g&#65533;&#438;&#65533;&#65533;&#393;&#65533;&#65533;&#65533;+1&#65533;&#65533;&#65533;&#65533;mbr&#65533;&#1177;&#65533;&#65533;&#65533;ON&#65533;&#65533;i	&#65533;Az&#65533; 5&#65533;;&#65533;&#65533;r&#65533;&#65533;w&#65533;wK&#65533;&#65533;h&#65533;&#65533;&#65533;[`8#T5&#65533;&#65533;&#1045;&#65533;M&#65533;|&#65533;`&#65533;;8&#65533;@&#65533;&#65533;&#65533;PpV&#65533;&#65533;&#65533;&#65533;&#65533;&#65533;1]H&#65533;&#65533;&#65533;&#65533;&#693;&#65533;&#65533;2&#65533;@.E.&#65533;&#237;G&#65533;&#65533;&&#65533;&#65533;&#65533;&#65533;&#65533;&#65533;K&#65533;!&#65533;^&#1540;&#65533;&#65533;*&#65533;&#65533;4&#65533;+&#1538;&#65533;&&#65533;&#65533;&#65533;<O&#65533;&#65533;C&#65533;C&#65533;&#65533;&#65533;hNh\+&#65533;A"u&#65533;&#65533;&#65533;&#65533;&#65533;&#65533;&#65533;=T&#1602;[P&#65533;&#1891;&#65533;&#65533;&#65533;X&#65533;	-&#65533;&#65533;&#65533;;&#65533;M`X;&#65533;9&#65533;&#65533;k&#65533;&#65533;&#65533;&#65533;&#65533;&#65533;:&#65533;8&#65533;&#65533;Z c&#65533;&#65533;&#1053;&#65533;&#65533;.,&#65533;(&#65533;&#65533;A8 &#1093;_ &#65533;HrgQ&#65533;&#65533;&#65533;?&#65533;>r&#65533;00&#65533;>K&#65533;F`*&#65533;Z&#65533;,&#65533;&#65533;@&#65533;&#65533;&&#65533;#&#65533;&#65533;&#65533;x&#65533;/&#65533;&#65533;&#65533;&#65533;^&#65533;&#65533;Q&#65533;&#65533;&#65533;&#65533;D&#65533;&#65533;Iu&#65533;&#65533;Bh&#65533;&#65533;&<&#65533;(&#65533;T&!&#65533;&#65533;&#65533;&#65533;<O&#65533;b8OX&#65533;&#65533;S&#65533;/&#65533;&#65533;@&#65533;&#1730;	&#65533;)&#65533;&#65533;&#65533;
Z&#65533;*"&#65533;&#1442;&#65533;&#65533;&#65533;&#65533;&#65533;&#65533;#.&#65533;&#65533;&#65533;&#65533;&#65533;j_@&#65533;&#65533;&#65533;&#65533;&#65533;~9&#65533;&#65533;&#65533;&#65533;&#65533;&#65533;K&#65533;bm&#65533;u&#65533;&#65533;F8&#14349;uK&#872;a&#65533;3&#65533;L&#65533;r&#65533;&#65533;.&#65533;#&#65533;&#65533;j&#65533;&#65533;&#65533;fK&#65533;m&#65533;/&#65533;Y]&#65533;&#65533;9&#65533;&#65533;&#65533;9&#65533;ke&#65533;(X&#65533;&#65533;&#65533;&#1024;Yxv&#65533;&#65533;&#65533;b&#1634;6&#1542;uP&#65533;&#65533;E&#401;h&#65533;&#65533;l&#65533;&#1988;&#65533;P&#65533;q&#65533;C( &#65533;#M&#65533;`&#65533;y\v&#65533;&&#65533;8&#65533;&#65533;&#65533;8m&#65533;E &#65533;V`P&#65533;&#65533;&#65533;&#65533;&#65533;&#65533;R &#65533;R]&#65533;&#65533;\ I&#65533;&#65533;&#65533;|*&#65533;a&#65533;&#65533;v&3h&#65533;&#65533;tM&#65533;ly&#65533;	na&#65533;rj&#65533;T&#65533;&#65533;zAuH&#65533;X&#65533;&#65533;&#1111;D]&#65533;&#65533;Z&#65533;&#65533;&#65533;
&#65533;&#65533;&#65533;&#65533;&#65533;\&#65533;&#65533;hBO&#65533;.a&#65533;&#65533;&#65533;&#65533;bO&#65533;&#65533;$&#65533;a!a&#582;&#65533;&#785;(&#253;<&#65533;)Q=&#65533;&#65533;&#65533;&#65533;M ph~&#65533;HX`&#65533;&#65533;i&#65533;N&#65533;N&#65533;&#65533;bJ9&#65533;I&#65533;8&#65533;&#65533;}M{N&#65533;\ &#65533;Y9uF&#65533;&#65533;#r4&#65533;&#65533;q&#65533;&#65533;&#65533;s&#65533;&#65533;&#1072;&#65533;o&#65533;R(&#65533;$&#65533;+&#65533;q&#1542;6&#65533;&#65533;P8mG98Fy;&#65533;ARe&#65533;&#65533;#&#65533;m&#65533;1&#65533;y&#65533;kNP&#65533;&#65533;&#65533;&M&#65533;&#65533;&#65533;8&#65533;^&#65533;&#65533;&#65533;&#65533;&V$l2&#65533;"R&#65533;&#1453;K6&#787;&#65533;VD6&#65533;&#65533;&#65533;&#727;.*6I#g&#65533;*gb&#65533;%N*R&#65533;x&#65533;%$&#835;q\&#65533;&#65533;O1X&#65533;&#1188;&#65533;&#65533;X;w&#65533;b&#65533;&#65533;rL&#65533;(&#65533;|&#65533;&#65533;&#65533;5kV/&&#65533;H!+&#65533;,&#1074;&&#65533;p		&#659;&!ba9&#65533;$&#65533;`Xp&#65533;A&#65533;&#65533;&#65533;&#65533;&#65533;&#65533;&#65533;&#65533; &#65533;1$D&#65533;1F&#65533;&#65533;$"c&#65533;l&#65533;1&#65533;&#65533;Cb&#65533; A:&#396;&#65533;Cf&#65533;9&#65533;S,`&#132;&#65533;M,&#1580;Y&#65533;&#65533;3f&#65533;w&#65533;a&#194;&#65533;
&#65533;&#65533;K&#1778;P&#65533;J&#65533;&#65533;eK,&#65533;/&#65533;&#65533;>uu&#65533;&#1307;&#824;8pA&#65533;%&#65533;&#65533;y%&#65533;&#65533;c&#662;&#65533;[&#65533;1Oi\&#65533;&#65533;&#65533;&#65533;SL/i^&#1878;&#65533;~op&#65533;&#65533;0&#65533;&#65533;&#65533;&#65533;O>}&#65533;^<1&#65533;w&#65533;u&#65533;yGBCh8D]&#65533;Y&#65533;&#65533;7&#65533;6C&#1505;Cwi&#65533;"&#65533;&#1059;&#65533;4&#65533;|&#65533;D&#65533;u'&#65533;$&#65533;&#65533;&#65533;&#65533;&#65533;;F&#65533;&#65533;0p8(&#65533;tul&#65533;&#65533;'&#65533;@4tJ&#65533;MJ'&#65533;A&#65533;q&#65533;Do&#65533;E\,I&#65533;V^4&#65533;'&#65533;&#65533;4>4D&#65533;&#65533;dm&#65533;&#65533;Q2&#65533;&#65533;4D|v!EJ&#65533;&#65533;&#65533;&#65533;&#65533;&#65533;K'`&#65533;uf&#65533;!&#65533;<&#65533;)E&#65533;m!k&#65533;&#65533;#<&#65533;3&#65533;Rip&#65533;&#65533;:QM5&#65533;&#65533;Q&#65533;J&#65533;1&#65533;&#65533;Ya%&#65533;Xgd&#65533;r.7&#65533;X[
&#65533;EV&#65533;W&#65533;Ud&#65533;&#65533;&#65533;~-&#65533;a&#65533;&#1388;}-f&#65533;&#65533;Y&#65533;Y+&#65533;VYf(v;&#65533;g&#65533;&#65533;&#65533;Bj&#1938;&#65533;w*&#65533;&#65533;&#65533;&&#65533; &#65533;l&#65533;&#65533;v&#65533;,&#65533;&#65533;6o&#65533;&#65533;L0&#65533;&#65533;&#65533;&#65533;'9&#65533;_&#65533;&#65533;&#65533;~8&#65533;&#65533;&#65533;&#352;0kY$&#65533;&#65533;q^&#65533;&#65533;&&#65533;&#65533;K&#65533;&#440;&#222;&#65533;&#65533;&#65533;z&#65533;&#65533;&#65533;&#65533;&#65533;Tx&#65533;&#65533;mq&#65533;'&#65533;&#146;F&#65533;C&#65533;&#65533;T&#65533;&#65533;HN&#1732;aF&#289;Dr]&#65533;&#65533;&#65533;P@&#65533;bj"&#65533;x&#65533;&#65533;&#546;&#65533;0R2&#65533;&#65533;&#65533;p&#65533;WXq&#65533;&#65533;&#65533;&#65533;L;&#65533;,&#65533;
&#65533;6&#65533;GT2&#65533;|&#65533;&#65533;&#382;!Aq&#65533;&#65533;P&#65533;PP&#65533;&#65533;0&#65533;T5&#65533;t&#65533;8'&#288;'b&#65533;gEM<&#65533;E(&#300;s&#65533;*m&#65533;&#65533;Y&#65533;&#65533;W`&#65533;&#65533;.&#65533;(&#65533;^,&#65533;t&#65533;Am&#65533;&#65533;&4{&#65533;I&#65533;Vq&#65533;&#65533;&#65533;&#65533;i;&#304;&#65533;&#65533;&#65533;&#65533;R&#65533;;&#188;&#65533;s;u&#65533;&#65533;&#65533;X&#65533;&#65533;N&#65533;&#65533;Z&#65533;&#1411;j&#65533;&#65533;&#65533;&#65533;&#65533;&#65533;&#65533;=&#65533;Z&}&#65533;&#65533;&#65533;&#65533;&#65533;_&#65533;-`&#65533;&#65533;&#65533;f&#65533;U&#65533;Yd3&#65533;&#65533;&#65533;&#65533;&#65533;Q&B&#65533;&#65533;&#65533;Zu(*&#65533;&#65533;6&#65533;&#65533;w&#65533;7&#65533;z&#65533;+&#65533;&#367;~&#65533;B&#65533;&#65533;&#65533;+@A3V&#65533;&#65533;
&#65533;&#65533;&#65533;&#65533;&#65533;&#65533;&#65533;:&#65533;&#65533;v&#65533;7&#65533;&#65533;&#65533;&#65533;&#65533;&#65533;m<&#65533;`&#65533;gtI&#65533;Z&#65533;&#65533;&#65533;Y&#65533;&#65533;p&#65533;&#65533;&#65533;	&#65533;peU&#65533;&#65533;&#65533;&#65533;&#65533;&#1043;&#65533;D&#65533;`i&#65533;&#65533;r&#65533;&#65533;&#65533;&#65533;BA&#65533;&#65533;&#65533;&#65533;&#65533;&#65533;I&#65533;l&#65533;P&#65533;EIMCZh=&#65533;Q&#65533;&#65533;yhCICBQ&#65533;N&#65533;&#65533;hG,&#65533;&#65533;/&#65533;"&#65533;H&#65533;v&#65533;&#65533;.4&#65533;-
&#65533;D&#65533;&#65533;$&#1637;jT&#65533;&#65533;&#65533;<&#65533;&#65533;zi&#65533;;&#65533;qa&#65533;&#65533;!r)ZA&#65533;&#389;8&#65533;*=~{&#65533;vB&#65533;Er&#65533;&#65533;X;&#65533;&#65533;a&#65533;&#65533;p&#65533;&#65533;"v&#65533;O&#65533;&#65533;<&#65533;&#65533;&#65533;&#65533;&#65533;:&#65533;BFA&#703;&#65533;	W&#65533;&#65533;&#65533;X&#65533;'d&#65533;&#65533;&#65533;&#65533;&#65533;J&#65533;&#65533;@A&#65533;&#65533;&#65533;V&#65533;&#65533;y&#65533;2m&#65533;&#65533;tQ&#65533;3'&#65533;/&#65533;E/&#65533;&#65533;K`&#65533;&#65533;&#236;s1&#65533;	&#65533;f&#65533;&#65533;&#65533;&#476;&j(&#65533;L&#65533;&&#65533;&#65533;tPC&#65533;&#65533;Nk&#1168;1U&#65533;&#65533;](&#65533;&#65533;+4&#65533;&#65533;Y&#65533;B&#65533;+<X&#65533;B&#65533;<^&#1536;I&#65533;	*&#65533;&#65533;t>:&#65533;_1&#65533;N3&#65533;&#65533;0hcy&#65533;Bi&#65533;&#65533;0&#65533;&#65533;&#65533;&#65533;7&#1231;'&#65533;;X&#65533;p&#65533;E0XaA&#65533;&#65533;A&#65533;@&#65533;&#65533;J&#65533;bA.PA&L-&#65533;+&#65533;&#65533;)8&#65533;&#65533;&#65533;2&#65533;"FE&#65533;*&#65533;&#65533;&#65533;&#65533;&#1436;F&#65533;&#65533;h1E&#65533;&#65533;&#65533;&#65533;&#65533;Q&#65533;*&#65533;&#65533;`&#65533;e&#65533;(&#65533;'~&#65533;`&#65533;AX&#65533;9&7&#65533;&#65533;&#301;I3&#65533;B&#65533;qO&#65533;&#329;zH\&#65533;&#65533;)Dz&#65533;&#65533;&#65533;3@&#65533;&#65533;&#65533;!cq&#65533;&#65533;&#65533;&#65533;&#65533;&#65533;AvDi2&#65533;&#65533;&#65533;&#65533;&#65533;&#65533;!&#65533;&#65533;P&#65533;&#1777;c&#65533;]&#65533;*&#65533;&#225;&#65533;IK&#65533;&#65533;&#65533;&#65533;(&#65533;G&#65533;Xe,Tb&#65533;&#65533;Q&#65533;	R&#65533;T&#65533;&#65533;L&#65533;W&#65533;&#65533;&#65533;k&#65533;d&#65533;a&#585;~,&#36636;&#65533;&#65533;')&#65533;I&#65533;,&#65533;&#65533;&#65533;&#65533;C&#65533;&#65533;&#65533;a&#65533;&#65533;&#65533;&#825;&#65533;&#65533;`2&#65533;&#65533;9W&#65533;&#65533;&#65533;$hH
i`':`&#65533;FU!A!&#65533;Mpb!&#65533;K&#65533;&#65533;54Hn]&#65533;&#65533;GU&#65533;&#65533;K&#65533;&#65533;p&#65533;&#65533;&bq&#65533;d&#65533;r&#65533;&#65533;y;VPS?s`&#65533;+\&#65533;&#65533;(lb7.&#65533;&#65533;&#65533;&#65533;	&#65533;&#1300;&#65533;BS&#65533; &#65533;&#65533;6&#65533;&#65533;(&#65533;P&#65533;-AXp
&#65533;&#65533;$&#65533;&#65533;J]&#1913;&#65533;&#1454;&#65533;&#65533;&#65533;u5hm&#65533;=&#65533;1&#65533;3x&#65533;&#65533;	'&#65533;B&#65533;^&#65533;&#65533;&#65533;&#65533;0&#65533;&#65533;&#65533;.&#65533;&#65533;7&#65533;&#65533;&#65533;O&#65533;v&#65533;&#65533;&#65533;&#65533;&#65533;]&#65533;,&#65533;&#65533;Eb

Q`*&#65533;&#65533;&#65533;&#65533;\r`&#65533;:.2&#65533;q &#65533;@&#65533;
&#65533;&#65533;zA6d&#65533;v&#65533;;2&#65533;&#65533;T&#65533;6&#65533;&#1462;&#65533;MmU,e&#65533;KH&#65533;'l&#65533;&#65533;	VR&#65533;&#65533;&#65533;R&#65533;&#65533;&#65533;&#1614;&#65533;x&#65533;&q	&#65533;&#65533;`&#65533;&#65533;&#65533;4C	J&#65533;&#65533;'&#65533;&#65533;+&#65533;2W&#65533;&#65533;M&#65533;&#65533;&#65533;&#65533;&#65533;dN&#65533;)&#65533;u&#65533;7|&#1290;&#65533;b&#65533;&#65533;>&#65533;&#65533;D&#65533;c&#65533;d&#65533;&#65533;&#65533;f&#65533;2&#65533;}w:&#65533;&#65533;2&#65533;&#65533;&#65533;T&#65533;&#65533;L&#65533;*T*&#65533;D'&#65533;&#1033;&#65533;&#1291;.e&#65533;&#65533;&#65533;X&#65533;{&#65533;[=&#65533;&#65533;&#65533;M&#65533;&#65533;H6&#65533;&#65533;&#65533;
&#65533;&#65533;)1&#65533;&#65533;W&#257;&#65533;qx	L&&#65533;Cb&#65533;&#65533;&#65533;&#65533;[&#65533;&#65533;L\&#65533;A&#65533;a&#65533;r&#65533;&#65533;X&#65533;&#65533;&#65533;&#65533;Q&#65533;=*
+Co&#65533;&#65533;&#65533;&#65533;&#65533;F&#65533;!n&#65533;Q&#65533;4W&#65533;&#65533;&#65533;o&#65533;8&#65533;.&#65533;s0d2h&#65533;&#65533;	*&#65533;&#65533;&#65533;&#347; &#65533;w&#65533;&#65533;~Hxbq&#65533;&#65533;!M)&#65533;D&#65533;&#65533;&#65533;&#65533;&#65533;XFz^Ql&#65533;	~ &#65533;H&#65533;G&#65533;d&#65533;&#65533;X&#65533;&#65533;&#1976;7m&#65533;&#65533;`&#65533;;&#65533;Fjahb&'&#65533;.&#65533;&#65533;&#65533;&#65533;.&#65533;&#65533;&#65533;E/&#65533;&#65533;#&#271;&#65533;=&#65533;&#65533;r&#65533;&#65533;I&#65533;&#65533;Yi&#65533;w&#65533;&#65533;G&#65533;&#65533;&#65533;F&#65533;xSf&#732;&#65533;&#65533;&#65533;&#65533;,&#1439;&#65533;&#65533;&#65533;d&#65533;&#65533;`&#65533;&#1111;&#65533;&#65533;8&#387;&#65533;&#65533;&#65533;&#65533;v&#1232;&#65533;}&#65533;&#65533;&#65533;
&#65533;&#65533;&#65533;&#65533;&#65533;&#65533;&#65533;,^apF&#65533;&#65533;&#65533;&#65533;a{&#65533;b&#65533;&#65533;CN&#65533;J&#65533;&#65533;&#65533;&#65533;Bh&#65533;&#65533;&#65533;&#65533;8&#65533;&#412;&#65533;x@Hy0Xl&#65533;&#65533;C'&#65533;&#65533;y&#65533;&#65533;p&#65533;&#65533;L&#65533;&#65533;LN&#65533;&#65533;&#65533;P9\&#65533;&#65533;&#65533;.&#65533;&#65533;&#65533;&#65533;&#65533;&#65533;&#65533;&&#65533;Mo&#65533;'&#65533;#&#65533;&#65533;P&#65533;&#65533;&#65533;k&#325; m&#65533;(	FHL&#65533;\&#65533;&#65533;&#65533;&#65533;,A&#65533;U&#65533;=&#65533;&#65533;&#1521;&#65533;&#1622;&#65533;&#65533;&#65533;&#65533;Q&#65533;&<&#65533;&#65533;a&#514;1$,&#65533;aA&#65533;&#65533;@&#65533;&#65533;c&#65533;D]&#65533;&#65533;@&#257;/&#65533;1lB&#65533;-&#65533;Y)&#65533;&#65533;2&#65533;V&#65533;Dt&#65533;&#65533;&#517;St&#65533;}&#65533;&#287;&#65533;&#65533;&#65533;Y&#65533;&#65533;B9&#65533;;&#65533;a&#65533;&#65533;&#65533;\x&#65533;&#65533;k&#65533;&#65533;&#65533;&#65533;A&#65533;$&#65533;B`u&#65533;1&#65533;:&#65533;T&#65533;&#65533;&#65533;&#65533;V&#65533;@SVH&#876;
S&#65533;Y&#65533;D&#65533;&#65533;&#65533;U=&#65533;A&#65533;&#65533;&#65533;&#65533;H&#65533;O|&#65533;[&#65533;&#65533;Wb&#65533;&#65533;&#65533;|q&#65533;&#65533;&#65533;&#768;ia&#509;u&#65533;c&#65533;&#65533;
&#65533;&#1734;TQ&#65533;(&#65533;&#65533;0&#1599;,&#65533;&#65533;&#65533;&#65533;&#65533;9&Pn&#65533;&#65533;,&#65533;&#65533;&d&#65533;P&#65533;%&#65533;&#65533;(&#65533;xG,j&#65533;L 0h&#65533;0&#65533;P,&#65533;&#65533;&#65533;\&#65533;&#65533;&#65533;1E&#65533;&#65533;&#682;&#65533;&#65533;/&#65533;N&#65533;`&#65533;&#65533;mlSl&#65533;&#65533;&#65533;&&#65533;/PXo&#65533;,&#65533;&#65533;D&#65533;@&#65533;&&#65533;&#65533;&#1921;X&#65533;&#65533;xH&#65533;&#65533;&#1071;&#65533;&#65533;X&#65533;1!"X&#65533;v&#65533;!&#65533;a&#65533;D&#65533;D&#65533;,&#65533;C;&#65533;&#65533;&#65533;1&#65533;
Nx&#65533;&#65533;&#65533;1&#65533;Y&#65533;AxA/&#65533;!1&#65533;]0bcI&#65533;$&#65533;a&#37714;e&#65533;R2&#65533;,&#65533;=K&#65533;]\|)&#65533;&#65533;+&#65533;&#65533;Y&#65533;?&#65533;&#65533;&#65533;]&#65533;)"&#65533;&#65533;&#772;&#65533;&#65533;U&#65533;&#65533;th&#65533;aR&#65533;&#65533;&#65533;UrD*C/&#65533;&#65533;/&#770;*&#65533;&#65533;&#65533;VT&#65533;-&#65533;&#65533;4&#65533;&#65533;x)&#65533;&#65533;&#65533;3YP&#65533;&#65533;3mE[&#65533;&#65533;DID[4&#65533; &#65533;&#65533;&#65533;&#65533;X &#65533;&#65533;W&#65533;fn&#65533;&#65533;&#65533;&#65533;&#65533;&#65533;u&#65533;&#65533;&#65533;@&#65533;&#65533;F&#65533;&#65533;&#65533;E &#65533;[E&#65533;B&#65533;&#65533;$&#65533; \D&#65533;&#65533;&#65533;&#65533;&#65533;&#65533;\&#65533;&#65533;Fn&#65533;.&#65533;B,&#65533;,x &#65533;&#65533;\&#65533; &#65533;&#65533;>6&#1442;&#65533;A,&#65533;u&#65533;2HEm&#65533;w&#65533;,l&#65533;&#65533;#&#65533;p'l&#65533; &#65533;@&#65533;9&#65533;B&#65533;E&#65533;E&#65533;B( &#65533;&#65533;&#65533;0&#1553;&#560;&#65533;+&#65533;&#65533;/&#1808;T&#65533;&#65533;2&#65533;j&#65533;V&#65533;ED&#65533;&#65533;&#65533;&#65533;&#65533;8&#65533;7z&#65533;tT&#65533;&#65533;$&#65533;$&#65533;&#65533;&#65533;&#65533;&&#65533;&#65533;&#65533;&#65533;&#65533;&#65533;/&#65533;&#65533;;&#65533;&#65533;&#65533;&#65533;&#65533;@&#65533;&xL&#65533; &#65533;IL&#65533;w&#65533;E&#65533;&#65533;%&#65533;%Z&#339;dH\|$&#65533;&#65533;_*&#65533;Z,&#65533;1$R&#65533;&#65533;E`&#65533;&#65533;&#65533;&#836;GY^xtH&#1500;&#65533;)&#65533;&#65533;&#65533;^^X&#65533;\&#65533;&#65533;&#65533;&#65533;b`P8J+&#514;&#65533;&#65533;'&#65533;B+&#65533;&#65533;'&#65533;r&#65533;&#65533;V&#65533;&#65533;A&#65533;&#65533;`&#65533;J&#65533;r &#365;&#65533;OX&#65533;6mW&#65533;&#65533;D&#65533;Nza&#65533;&#65533;&#65533;4 |&#65533;b|@&#65533;&#65533;@7&#65533;&&#65533;&#65533;U&#65533;&#65533;o&#65533;f&#65533;&#65533;&#65533;id&#65533;}u&#65533;&#65533;&#65533;X&#65533;0	&#65533;&#65533; &#65533;cx&#65533;'&#65533;&#65533;t&#65533;_Ba'n&#65533;&#65533;,(P&#65533;+&#65533;&#31100;&#65533;&#65533;VV&#65533;&#65533;&#65533;&#65533;&#65533;`&#65533;g&#65533; &#65533;&#65533;&#65533;&#65533;&#65533;&#65533;&#65533;,p&#65533;y&#65533;&#65533;x&#65533;'&#65533;B&#65533;h&#65533;*&#65533;B+&#65533;"C&#65533;G+m&#65533;X&#65533;&#65533;"&#65533;&#65533;|&#65533;&#65533;A(&#65533;BL&#65533;&#65533;q&#65533;&#65533;/&#65533;&#65533;&#65533;(&#65533;&#65533;&#65533;D`DE&#65533;>R&#65533;h\&#1862;x&#65533;&#65533;&#65533;&#65533;5x&#65533;p&#65533;&S/&#65533;&#65533;&#65533;&#65533;&#65533;1&#65533;,[|A&#65533;l1&#65533;&#65533;1%IY&#802; &#65533;&#935;2&#65533;^I&#65533;K>&#65533;&#65533;&#65533;Q&#65533;&#65533;&#65533;[X&#65533;P&#65533;&#65533;&#1455;&#65533;Bl-&#65533;&#65533;&#65533;e&#65533;&#65533;&#65533;G&#65533;5V&#65533;rZ&#65533;t&#65533;@&#65533;&#65533;&#65533;P &#1635;&#65533;&#65533;V &#65533;-&#65533;
&#65533;&#773;|&#65533;&#65533;@&#65533;&#65533;&#65533;#&#513;&#65533;&#65533;&#65533;D&#956;&#65533;`0&#65533;TAz&#65533;&#65533;ff&#65533; EK5&#65533;&#65533;6&#65533;&&#1202;&#65533;I&#65533;I1&#65533;&#65533;&#65533;&#65533;&#65533;&#65533;Y&#65533;_&#65533;a|&#65533;	&#65533;&#65533;0&#65533;w&#65533;&#65533;M&#65533;
\!&#272;Ui&#65533;&#65533;f&#65533;Of&#65533;&#65533;&#1812;&#65533;k&#65533;&#65533;FB%&#65533;B%T'&#65533;_&#65533;&#65533;F0&#65533;&#65533;+&#65533;&#65533;,&#65533;K2&#65533;&#65533;;&#65533;&#65533;5ix&#65533;I&#65533;&#65533;&#65533;&#65533;
P&#1364;&#65533;+&#65533;Tm&#65533;&#65533;&#65533;T&#65533; &#65533;n&#65533;&#65533;++&#65533;p&#65533;+(&#769;B &#65533;+&#1537;@&#65533;K&#65533;&#65533;,&#65533;&#65533;I&#65533;&#65533;&#65533;&#65533;&#65533;i&#65533;)Y&#65533;q&#65533;\o&#65533;AU&#65533;D&#65533;,&#65533;&#65533;5&#65533;&#65533;l&#65533;IM&#65533;&#65533;&#65533;>!6L&#65533;!&#65533;&#65533;0&#65533;&#65533;,V9&#65533;&#65533;-$&#65533;&#65533;st&#65533;s&#65533;@&#65533;1&#65533;;&#65533;&#65533;,s`DD&#65533;2&#65533;&#1768;&#65533;(]	&#65533;&#65533;&#65533;/L&#65533;2,&#65533;$&#65533; "#&#65533;&#65533;&#65533;P"ZVSX&#65533;ADW&#1281;,&#532;0&#65533;]^&#65533;"&#65533;&#65533;f&#65533;+C*&#65533;&#65533;P&#65533;`ER!&#65533;OlA[&#65533;&#65533;P\&#498;&#65533;'&#65533;-x&#65533;&#65533;&#65533;r&#65533;&#65533;$%&#902;*&#65533;g&#65533;&#65533;&#65533;&#65533;&#65533;D5e*7nlM&#65533;	oW&#640;&#65533;E`&#19570; &#65533;	&#65533;@&#65533;&#65533;TA&#65533;|&#65533;iR\&#65533;AX&#65533;i&#65533;&#65533;&#65533;j&#65533;x&#65533;&#65533;y&#65533;&#65533;&#65533;&#65533;A&#65533;.A-;&#898;,&#65533;B'&#65533;e)G&#65533;pN&#65533;0&#65533;&#65533;HHz&#65533;Vt&#65533;&#65533;&#65533;&#65533;&#65533;IL&#65533;p&#65533;.R&#65533; n&#65533;&#65533;DJ&#65533;&#65533;&#65533;&#65533; &#65533;&&#1040;&#65533;.&#65533;p1|,I&#65533;&#65533;x&#65533;&#65533;+$C&#65533;J&#1774;X&#65533;S$&#65533;&#65533;t&#65533;&#65533;j&#65533;tZL&#65533;&#65533;&#836;?&#65533;&#65533;HIL&#65533;0&#65533;TT&#65533;{&#65533;-&#65533;&#65533;&#65533;&#65533;&#65533;s&#65533;&#278;@&#65533;&#65533;&#1072;1&#65533;&#65533;.&#65533;Ah&#65533;&#65533;X8D-&#65533;&#65533;&#65533;M&#65533;&#65533;&#65533;p*!&#65533;'&#65533;&#65533;XVt&#65533;&#65533;&#65533;&#1118;$&#65533;&#65533;&#65533;E&#65533;X+&#65533;&#65533;TT&#65533;_&#65533;[&#65533;Ap#&#65533;;t3&#334;&#65533;N&#65533;E&#65533; &#65533;&#678;-
&#65533;&#65533;&#65533;U &#65533;'&#65533;&#65533;-F(&#65533;&#65533;.&#65533;;&#65533;&#491;MRr`OL&#65533;&#65533;699D&#65533;DD&#65533;PS&#65533;&#65533;&#65533;&#65533;&#65533;&#65533;^P&#65533;a&#65533;&#65533;&#65533;pH|&#65533;P:q&#65533; &#65533;&#65533; &#65533;&#65533;&#65533;S&#65533;&#65533;r&#65533;&#65533;&#65533;hy&#65533;k&#65533;&#65533;l8&#65533;&#65533;"&#65533;&#65533;v&#65533;&&#65533;&#65533;&#65533;%&#65533;&#65533;&#65533;&#65533;o&#65533;&#65533; &#991;l&#65533;&#65533;-&#65533;]q&#65533;"Y&#65533;&#65533;&#65533;6&#65533;&#65533;	&#65533;&#65533;/&#65533;1&#514;&#65533;&#65533;BP&#65533;D&#1537;y&#65533;&#65533;&#65533;&#65533;A&#65533;&#65533;&#354;&#65533;&#834;*&#65533;`&#65533;&#65533;&#65533;Y &#65533;Br&#65533;CL&#65533;&#65533;&#65533;?1&#65533;&#65533;%&#65533;E&#65533;&#65533;R&#65533;@&#65533;&#65533;>0"04<,&#65533;tJT&#65533;#&#65533; -&#65533;:&#65533;&#65533;&#65533;E1&#65533;&#65533;$&#65533;C&#65533;	/&#65533;&#65533;0liR&#1703;&#65533;E@Z*&#386;&#65533;&#65533;[&#65533;&#65533;:&#65533;&#65533;mI&#65533;	&#65533;&#65533;&#65533;,&#65533;&#65533;&#65533;&#65533;&#65533;"&#65533;M&#65533;&#65533;&#65533;&#65533;&#65533;&#65533;&#65533;&#65533;'n&#65533; HOxq&#65533;&#65533;&#65533;&#65533;pq4&#65533;W<&#65533;X&#65533;+&#65533;<&#65533;|~&#65533;&#65533;b&#65533;$&#65533;&#65533;&#65533;GH,&#65533;&#65533;A&R&#65533;X$&#65533;&#65533;&#65533;&#65533;B&#65533;nV7@Vk&#65533;&#65533;TnP]\A&#65533;j&#65533;b&#65533;&#65533;&#65533;&#65533;&#65533;~H&#65533;&#65533;&#65533;&#65533;&#65533;&#33903;&#65533;&#65533;&#65533;&#65533;\&#65533;&#65533;&#65533;&Ty&#65533;/&#65533;&#65533;&#65533;&#65533;+&#65533;F1 &#65533;/&#65533;(P0&#65533;&#65533;h&#65533;b&#65533;&#65533;&#65533;
h5Y&#65533;&#65533;&#65533;&#65533;&#65533;&#65533;&#65533;&#65533;&#65533;I&#65533;/&#65533;g&#65533;2l&#65533;&#65533;&#65533;&#65533;&#65533;1&#65533;&#65533;&#65533;1E&#65533;&#65533;&#733;m	&#65533;&#65533;&#780;GIpE&#65533;&#65533;R&#65533;&#65533;ksIP&#65533;"&#141;4&#65533;&#65533;(`q&#65533;tTAP&#65533;&#65533;!&#65533;&#65533;/9&#65533;&#65533;&#65533;C&#65533;&#65533;+^&#65533;&#65533;&#1188;&#65533;)&#65533;&#65533;/ h&#65533;&#65533;&#65533;AD&#65533;&#65533;Q&#65533;&#65533;&#65533;{&#65533;`&#65533;&#65533;&#65533;k'&#65533;!&#65533;|&#65533;&#65533;BG&#65533;&#65533;&#65533;,&#65533;&#65533;sL&#65533;d%&#65533;P/&#65533;0$&#65533;cm;+&#65533;&#65533;&#65533;dpQ,C%&#65533;&#65533;4&#65533;45&#65533;&#65533;3M&#65533;&#65533;&#65533; &#65533;I&#65533;t&#65533;&#65533;
&#1898;&#65533;&#65533;!&#1656;s&#65533;&#65533;1I&#65533;&#65533;&#65533;&#65533;&#65533;m&#1258;lSZ &#65533;&#65533;&#385;&#65533;10<h2&#65533;Eh&#65533;V?&#65533;&#65533;$&#65533;tcw`&#65533;&#65533;Yw8S&#65533;&#65533;&#65533;&#65533;Kw&#65533;&#65533;[7&#65533;&#65533;H&#65533;H&#65533;G&#65533;m&#65533;lXr&#65533;AX'&#65533;&#65533;K&#65533;&#65533;&#65533;
E&#65533;&#65533;pp&#65533;.&#65533;;&#65533;&#65533;&#65533;&#65533;&&#65533;&#65533;&#65533;
Y&#65533;&#65533;&#65533;P&#65533;CJ	&#1607;&#65533;R
&#65533;&#65533;&#65533;x&#65533;K&#65533;&#65533;f{I4&#65533;&#65533;<j&#65533;&#65533;:&#65533;O&#65533;&#65533;Cf&#65533;7&#65533;&#65533;3y&#65533;&#65533;&#65533;&#65533;&#65533;&#65533;&#65533;%&#65533;D&#65533;&#65533;&#837;&#65533;&#1161;&#65533;&#65533;H&#65533;)&#65533;P6<a6 &#65533;C0&#769;&#65533;&#65533;$&#65533;s&#65533;&#65533;&#65533;JpA0B&#65533;{&#65533;&#1311;&#65533;U&#65533;u&#65533;*&#65533;&#65533;F&#65533;&#65533;I&#65533;'&#65533;&#65533;&#65533;&#65533;M8B<&#65533;;47&#65533;&#65533;PL\a&#1158;&#65533;&#65533;c;H&#65533;) &#1165;&#65533;9Dz&#65533;,gQ&#65533;]&#65533;&#65533;K&#65533;v&#65533;bQ&#65533;D&#65533;Z&#65533;&#65533;&#65533;4&#65533;\&#65533;&#65533;"$&#65533;&#65533;&#65533;&#65533;)&#65533;&#65533;&#65533;&#65533;!&#65533;S&#1087;oCr1&#65533;&#65533;}&#65533;&#65533;+&#1077;z&#65533;&#65533;&#65533;&#65533;^`&#65533;&#65533;&#65533;b&#65533;@d&#65533;&#65533; &#1345;&#463;&#961;&#132;8D&#65533;9i42Y&#65533;=@&#65533;&#65533;&#65533;&#65533;.o:&#65533;
&,X&#65533;Y&#65533;^&#65533;&#65533;&#65533;'&#65533;&#65533;:m&#65533;#&#65533;&#65533;&#65533;&#65533;M1j&#65533;+&#65533;b&&#65533;&#65533;&#65533;J&#65533;&#65533;4^\&#65533;&#65533;&#65533;&#65533;,P&#65533;tyB&#65533;K)5&#65533;&#65533;&#65533;&#65533;)]h&#65533;&#65533;&#133;&#65533;&#65533;&#65533;T{&#65533;&#65533;*s6&#65533;&#65533;&#65533;&#65533;&#870;W&#200;&#626;&&#65533;N&#65533;d&#65533;"&#65533;&&#65533;M&#65533;&#65533;&#65533;&#65533;&#65533;&#65533;e[9&#65533;&#65533;&#65533;&#65533;2P&#659;._fB&#65533;DL&#65533;&#65533;c&#65533;|&#65533;y2&#65533;&A-8&#65533;&#1812;&#65533;&#65533;
N&#65533;Mb&#65533;&#65533;yH&#65533;!&#65533;?&#65533;&#65533;y%l&#65533;&#65533;e&#65533;&#65533;&#65533;<e&#65533;&#65533;D&#65533;&#65533;&#65533;&#65533;:e&#65533;
&#65533;
,&#65533;m/&#65533;a&#65533;&#477804;&#65533;8q&#65533;H&#65533;&#65533;Ef*&#65533;&#65533;%K&#65533;&#65533;&#24662;AS&#65533;N2d&#65533;&#65533;<&#65533;&#65533;&#65533;if)u\&#65533;{&#462;]2XT &#39068;&#65533;r(`&#65533;&#65533;s&#65533;&#65533;&#65533;&#65533;4&#65533;-&#65533;l'&#65533;~&#65533;"W&#65533;Ygw&#65533;&#65533;&#65533;&#65533;&#65533; &#65533;&#65533;7^*j()\bK6&#65533;&#65533;j&#65533;x&#65533;*&#65533;J&#65533;5&#65533;&#65533;&#65533;A&#65533;&#65533;&#65533;,&#65533;cl&#65533;w&#65533;A&#65533;X<!&#1099;(&#65533;&#65533;&#65533;&#65533;4&#65533;H&#65533;-*&#65533; &#65533;&#65533;&#65533;&#65533;&#10649;&#65533;`/&#148;Y&#65533;`.&#65533; &#65533;&#65533;&#65533;&#65533;&#65533;&#65533;&#65533;DX&#65533;5g &#65533;&#65533;&#65533;,$?&#65533;l&#65533;&#65533;&#65533;H&#65533;&#65533;&#65533;@&#65533;l&#65533;&#65533;rz&#65533;U&#65533;&&#65533;Dg&#65533;&#65533;F#&#65533;(&#65533;M:&#65533;&#65533;ND&#65533;e&#65533;RJI&#65533;W&#65533;&#65533;&#65533;
3&#65533;4&#65533;&#65533;&#65533;&#65533;&#65533;(&#65533;&#65533;dU9&#65533;&#65533;
&#65533;H&#65533;&#65533;&#65533;4^&#65533;&#343;&#65533;0&#65533;&#211;&#65533;&#65533;$1O&#65533;!&#65533;W&#65533;&#65533;h&#65533;&#65533;&#65533;&#204;&#65533;&#65533;`&#65533;&#65533;d&#18571;-9aE&#65533;&#65533;D&#65533;&#65533; &#65533;p&#65533;&#1804;	&#65533;&#65533;!p&#65533;&#65533;''&#65533;&#65533;b&#65533;vw3&#65533;<&#65533;&#65533;;&#65533;&#65533;&#65533;/LC&#65533;&#65533;ZSF&#65533;&#65533;f[&#65533;6&#1812;)&#65533;.&#65533;&#65533;&#65533;p&#65533;&#65533;i&#65533;y&#65533;/&#65533;h&#65533;%&#65533;&#65533;&#65533;&#65533;&#1790;{#&#65533;&#812;hB&#65533;'Zag&#65533;&#148;&#65533;&#65533;&#65533;&#65533;$&#1407;&#43557;&#65533;u&#65533;&#65533;&#1407;f&#65533;&#65533;&#65533;&&#65533;&#65533;&#65533;{&#65533;&#65533;&#1837;&#65533;U&#65533;L%&#65533;&#1734;^&#65533;&#65533;&#65533;&#65533;&#65533;T&#65533;&#65533;D&#65533;&#1584;&#211;Yb&#65533;&#65533;&#65533;b&#65533;&#65533;	&#65533;x#&#65533;V&#65533;y&#65533;w&#65533;!f&#65533;VZq&#65533;q&#65533;Y&#65533;0aT&#65533;&#65533;&#65533;#k"w[nI&#65533;&#65533;J#&#65533;P|&#65533;n&#65533;&#65533;&#2038; K&#65533;&#65533;&#65533;&#65533;&#65533;&#65533;s2&#65533;&#65533;&#65533;L&#65533;&#65533;&#65533;&#65533;D&#65533;&#65533;T&#65533;&#65533;&#65533;&#65533;&#65533;&#65533;&#65533;O=&#65533;S&#65533;&#65533;&#65533;&#65533;&#65533;Cf``Qe&#65533;F'&#65533;&#65533;&#65533;6&#65533;&#65533;&#65533;N&#65533;&#65533;h&#65533;MQ&#65533;Q&#65533;9&#65533;&#65533;&#65533;H&#65533;&#65533;*&#1445;	"&#65533;(&#65533;f+6&#65533;&#65533;"&#65533;`v&#65533;&#65533;9ze&#65533;&#65533;xEc|ae&#65533;7&#65533;&#65533;&#65533;&#65533;/&#1418;&#65533;&#65533;Y&#65533;Qf]&#65533; &#65533;$&#65533;A&#65533;&#65533;O&#65533;@"&#65533;x&#65533;&#65533;&#65533;E/Z&#65533;&#65533;t&#65533;dVp&#65533;e|"&#65533;&#65533;d3~a&#65533;g
&#65533;;y&#65533;	&#65533;!&#65533;&#65533;&#65533;&#1320;&#65533;&#65533;pM&#65533;&#65533;&#65533;&#65533;&#1640;&#65533;`&#65533;o&#65533;D&#65533;/0%
i&#1029;&#65533;&#65533;&#65533;3&#65533;&#65533;&#65533;q&#65533;	&#65533;Z&#65533;2&#65533;&#65533;{l#&#65533;5w&#65533;H	&#65533;J`|"&#65533;&#65533;&#65533;a&#65533;&#65533;&#65533;d&#65533;&#65533;(V4&#65533;+&#65533;&#65533;ax&#65533;<A&#65533;&#65533;Q`"*1&#65533;&#65533;P&#65533;2&#65533;xO$&&#65533;&#65533;CS&#65533;&#65533;&#65533;&#65533;E&#65533;`[2&#65533;!X@&#65533;)&#65533;cC&#65533;&#65533; 8:&#65533;&#65533;0Jd&#65533;&#65533;&#65533;F&#65533;&#65533;&#65533;7&#657;0^A8&#65533;&#65533;&#65533;D%
&#65533;&#65533; &#65533;&#65533;:&#65533;B&#65533;&#65533;&#65533;<&#65533;9`@L&#65533;@-&#65533;&#1317;&#845;&#65533;Lf&#65533;&#65533;&#65533;&#65533;M&#65533;"&#65533;VO&#65533;&#65533;&#65533;&#65533;@&#65533;&#65533;N&#65533;&#65533;&#65533;&#65533;&#65533;&#65533;&#65533;&#65533;&#65533;+R&#65533;&#3906;Q^&#65533;&#65533;&#65533;Y,3R&#65533;`&#65533;	&#65533;&#65533;aD_&#65533;;&#65533;"Y&#65533;&#65533;)0[U &#65533;&#65533;&#1648;&#65533;v&#65533;&#65533;C&#65533;X&#65533;&#65533;A!
&#65533;&#65533;^;&#65533;&#65533;}&#65533;P&#65533;&#65533;&#65533;%&#65533;&#65533;`X&#65533;/&#65533;c&#65533;&#65533;&#65533;W&#65533;''&#65533;&#65533;@.t&#65533;&#65533;s&#65533;&#65533;|&#65533;&#65533;)\ &#531;F&#65533;&#65533;&&#65533;PV&#65533;&#65533;@F3;tj&#65533;&#65533;H&#65533;
&#65533;&#65533;W&#65533;G&#65533;1&#65533;1#W&#65533;#i&#65533;OP&#65533;&#65533;0&#65533;&#65533;F?&#65533;xEPZ&#65533;:&#65533;!6i(&#65533;;&#65533;&#65533;&#65533;d&#65533;C&#65533;I&#65533;N&#65533;&#65533;k=z&#65533;&#65533;&#65533;&#65533;8&#65533;	&#65533;&#65533;&#1572;&#65533;9&#65533;/v&#65533;&#2002;S&#65533;T&#401;<H&#65533;&#65533; Q&#65533;&#39784;'&#65533;&#65533;&#65533;(&#65533;k&#65533;j`.&#306;&#65533;FVTi&#65533;&#65533;Td P&#65533;L?R{E'&#65533;B":&#65533;&#65533;fD&#65533;&#65533;E&#65533;&#65533;&#65533;S&#65533;2&#1096;&#1458;&#65533;^&#65533;m?&#65533;&#65533;&#65533;&#65533;\3&#65533;&#65533;&#65533;`&#65533;&#65533;&#65533;n	&2a@&#65533;"`LY&#65533;&#65533;(&#65533;&#65533;&#65533;N9mB&#65533;&#65533;y]&#65533;K3]&#65533;&#65533;&#65533;&#1640;&#65533;%&#65533;"&#65533;H7A&#65533;X&#316;&#65533;&#65533;T1fD&#65533;a&#65533;S&#65533;G2Lh&#65533;)D!(&#1859;	}&#65533;"&#65533;Mh&#65533;#&#65533;h&#65533;&#65533;&#65533;&#65533;&#65533;&#65533;&#65533;&#65533;&#65533;&#65533;&#65533;&#65533;4&#65533;A&#65533;0&#65533;,&#65533;	Z&#65533;x&#65533;&#65533;SB&#65533;6x&#65533;&#65533;hA&#65533;P&#1952;)Y&#65533;Aii&#65533;VX&#65533;&#65533;.(Ip&#65533;&#65533;0&#65533;'&#65533;$&#65533;&#65533;q&#65533;&#65533;&#65533;]&#65533;&#1321;3%&#65533;&#65533;1&#65533;&&#65533;vXw&#65533;a&#65533;c&#65533;&#65533;,&#65533;&#1102;a&#65533;&#65533;i&#1538;K&#65533;x&#65533;&#65533;3&#65533;^&#65533;`&#65533;&#65533;p=&#65533;&#65533;y&#65533;&#65533;&#65533;k&#1866;x&#65533;&#65533;72#&#65533;
,&#65533;&#65533;&#65533;&#65533;v&#65533;I&#65533;&#1794;w&#65533;&#65533;&#1457;&#65533;Q&#65533;&#65533;&#65533;I&#65533;&#65533;6&#65533;&#65533;iYn&#1603;&#65533;&#65533;&#65533;TkQ)n&#65533;2d&#65533;/1U
H!&#65533;&#65533;&#65533;bf&#65533;*&#65533;[6&#65533;&#65533;&#65533;jTlGD&#65533;&#65533;&#65533;,M1e[&#65533;&#65533;5q&#65533;mz3LJ&#65533;&#65533;&#65533;s&#65533;&#65533;&#65533;&#65533;&#65533;&#65533;^&#65533;n&#65533;zSt&#65533;&#65533;&#65533;Y&#65533;&#65533;&#65533;9&#65533;u]'&#65533;!&#1556;&#65533;&#65533;&#65533;*&#65533;KU`&#65533;&#65533;d/7&#65533;&#65533;&#65533;&#1961;&#65533;t&#65533;#&#65533;/&#65533;A&#65533;N&#65533;&#1313;&#65533;a"+&#65533;rV&#65533;e&#65533;H&#65533;&#65533;4&#65533;.&#65533;H&#65533;&#1264;&#65533;=2gY&#65533;&#65533;&#65533;&#65533;&#65533;b&#65533;A&#65533;,&#65533;&#65533;&#65533;&#65533;h=&#65533;p&#65533;&#65533;&#65533;8&#65533;",o8Xa&#65533;d#&#65533;O&#65533; &#65533;&#65533;4CQ HP&3&#65533;&#65533;&#65533;&#65533;C&#65533;W&#578;|&#65533;3\B&#65533;@}&#65533;\&#65533;7&#65533;&#65533;r&#65533;&#65533;&&#65533;e&#65533;&#65533;&#65533;3B0&#65533;&#609;&#65533;7&#65533;\&#65533;q`&#65533;&#65533;V&#65533;&#65533;=&#65533;&#65533;&#65533;&#65533;,&#65533;S'&#65533;&#65533;-&#65533;L&#65533;<&#65533;&#1239;J&#65533;0&#65533;h&#599;&#65533;&#65533;&#65533;&#65533;5&#65533;fI(&#65533;/&#65533;&#65533;&#65533;&#65533;&#65533;&#65533;&#65533;&#65533;&#65533;&#604;}&#65533;*S&#1424;6&#65533; &#65533;,b&#65533;h]Yd &#65533;&#65533;K)&#65533;#&#65533;56&#65533;B=&#65533;5&#65533;&#65533;&#261;Y&#65533;7&#65533;&#65533;&#65533;V|&#65533;&#65533;&#65533;%&#65533;&#65533;e&#65533;&#65533;&#65533;&#65533;_d&#65533;A&#65533;91&#65533;1]&#65533;&#65533;!`&#65533;&#65533;>G&#65533;\&#65533;&#65533;&#65533;&#65533;&#65533;T&#65533;4xE&#65533;&#65533;p&#65533;'&#65533;&#65533;-&#65533;P&#65533;&#65533;&#65533;&#65533;&#65533;&#65533;&#65533;i&#65533;[w&#65533;&#65533;&#65533;&4&#65533;&#65533;&#65533;x&#65533;&#65533;&#65533;C&#65533;6&#65533;&#65533;GC&#65533;b&#65533;&#65533;&#65533;AX&#65533;\&#65533;)&#65533;&#286;d&#65533;9pD4A&#654;&#65533;&#65533;&#65533;X&#58102; &#65533;&#65533;\&#65533;&#65533;8&#65533;&#65533;&#65533;&#65533;&#65533;~2&#65533;@&#65533;.&#65533;&#65533;&#65533;&#65533;X&#65533;&#65533;6&#65533;0&#65533;{&#65533;&#65533;#dA1rb'&#65533;&#65533;X&#65533;0&#65533;&#65533;&#65533;|b(&#65533;&#65533;&#65533;E&#65533;vj&#65533;&#65533;p&#65533;v&#65533;7&#65533;&#65533;a&#65533;T&#65533; Zi&#1537;Z&#65533;76&#65533;&#588;&#65533;&#65533;,&#65533;&#169;v&#65533;Z&#65533;,&#65533;&#65533;&#65533;&#65533;&#65533;&#65533;&#65533;&#65533;E&#65533;c&#65533; 
tbU&#65533;&#65533;]&#65533;&#65533;+`&#65533;&#65533;6h&#65533;&#65533;&#65533;'&#65533; &#65533;&#65533;H&#65533;`(&#65533;&#65533;&#65533;z
&#65533;	&#65533;aG4k^&#65533;&#65533;&#65533;&#65533;&#65533;&#65533;/&#65533;&#65533;&#65533;bN&#65533;&#784;&#65533; 9E&#65533;&#65533;&#65533;hOo&#65533;&#65533;&#65533;#&#65533;&#65533;D&#65533;&#65533;i&#65533;&#65533;m^/&#65533;&#65533; &&#1568;&#65533;&#65533;&#65533;&#65533;&#65533;&#65533;&#65533;B&#65533;&#65533;.&#65533;"&#65533;&#65533;T*&#65533;m&#65533;&o&#65533;G0&#65533;&#65533;&#65533;/&#65533;,&#65533;&#65533;&#65533;*g&#65533;&#65533;&#65533;&#65533;&#65533;]x&#65533;O&#65533;a&#65533;<&#65533;&#65533;&#65533;&#65533;
>&#65533;]f`36&#65533;	&#65533; y^&#65533;! &#65533;t0E&#65533;/y&#65533;O&#65533;|g""&#65533;&#65533;&#65533;&#65533;Q&#65533;&#65533;"f,&#65533;O\z6/&#65533;p&#65533;lK&E&#65533;&#65533;0&#65533;!TA$&#553;&#65533;&#65533; &#65533;<! -&#65533;&#65533;&#65533;`M+&#65533;d&#65533;&#65533;&#65533;&#65533;@&#65533;&#65533;`&#65533;&#65533;:&#65533;0Ju&#65533; o&#65533;&8a&#65533;&#65533;Ba)2&#65533;t&#65533;&#65533;!"&#65533;A&#65533;&#65533;K
-&#65533;&#65533;(2&#65533;L&#65533;3p&#65533;M&#65533;&#65533;&#162;&#65533;&#65533;&#65533;&#65533;&#65533;&#65533;T&#65533;|&#65533;&#65533; B&#65533;&#65533;+&#65533;`&#65533;,&#65533;&#65533;%4&#65533;
|!f&#65533;Vd,(&#65533;&#65533;&#65533;aZ&#65533;&#65533;a&#65533;&xb&#65533;r&#65533;&#65533;<f&#65533;'&#65533;IV&#65533;K
&#65533; &#65533;&#65533;c&#65533;`I&#65533;9&#65533;&#65533;[@&#65533;&#65533;&#65533;A&#65533;O&#65533;&#65533;&#65533;(&#65533;&r9&#65533;&#65533;&#65533;E}b&#65533;&#48006;Vx&#65533;&#65533;&#65533;&#65533;caM&#65533;6&#65533;H&#65533;&#65533;[&#65533;&#65533;&#65533;&#65533;X&#65533;+do&#65533;F&#65533; p&#65533;&#65533;Dm8&#65533;C&#65533;&#65533;D&#65533;`&#1546;M&#65533;Lu&#65533;@&#65533;&#65533;&#65533;&#65533;&#65533;&#65533;&#65533;&#65533;&#65533;<`&#65533;&#65533;OD&#65533;(&#65533;&#65533;&#6705;A.$&#65533;&t
3&#65533; ]&#65533;&#65533;&#65533; "u*&#65533;R&#65533;1#&#65533;&#65533;P~&#65533;Q&#907;&#65533;&#65533;~&#65533;!t&#65533;&#65533;\a!hDMj+Di)+ e&#65533;:&#65533;GR&#65533;&#65533;&#65533;&#65533;&#65533;&#65533;&#65533;@&#65533;&#65533;&#65533;&#65533;&#65533;+&#65533;f&#65533;B<&#65533;$&#65533;B&#65533;\AS&#65533;&#65533;2&#65533;D&#65533;@&#65533;&#65533;Z&#65533;6g&#65533;*r&#310;&#65533;&#65533;dDN	3&#65533;`lT&#65533;A`&#65533;<&#65533;&#65533;94&#65533;&#65533;&#65533;>H&#65533;2&#65533;&#65533; &#65533;&#65533;!&#65533;&#65533;&#65533;&#65533;&#65533;
&#65533;&#65533;I&#65533;&#65533;7(&#65533;A?&#65533;&#65533;&#20868;&#65533;&#65533;@&#65533;&#65533; da&#776;a|&#65533;g,&#65533;N&#65533;&#65533;C&#65533;&#65533;&#65533;02,C
ZAA&#65533;a &#65533;&#65533;&#65533; bNe&#65533;&#65533;h&#65533;&&#65533;J&R&#65533;&&#65533;&#65533;o&#65533;&#65533;(`e&#65533;&#65533;&#65533;(&#65533;&#65533;&#65533;&#65533;;c4c#&#65533;&#65533;59/_&#65533;4Dj&#65533;&#65533;`+&#65533;#&#65533;0&#65533;?&#65533;\m62&#65533;4&#917;&#65533;C&#65533;G?&#65533;H&#65533;&#1394;&#65533;S&#65533;Ob&#65533;FZ&#65533;o&#65533;~&#65533;S&#65533;&#65533;L&#65533;&#65533;&#1616;&#65533;?&#65533;&#65533;&#65533;m&#65533;b&#65533;2&#65533;"&#65533;&#65533; &#65533;2&#65533;&#65533; &#65533;&#65533; #&#65533;|&#65533;&#65533;&#65533;~e8>&#65533;"6ax8&#65533;~&#65533;"&#65533;&#65533;&#65533;&#65533;5"&#65533;&#65533;S\&#65533;&#65533;'&#65533;&#65533;&#65533;i%&&#65533;&#233;&#65533;`&#65533;L&#65533;K&#1706;&#425;&#65533;&#65533;$4&#65533;[&#4289;H&#65533;&#65533;OKB CzAd&#65533;t!&#65533;#&#65533;&#1952;&#65533;T0&#65533;\&#65533;&#65533;#g&#65533;&#65533;&&#65533;`&#65533;&#65533;=h>&#65533;&#65533;Ao&#65533;a&#65533;&#65533;A7&#65533;F
&#65533;&#65533;}I}&#65533;~f^&#65533;&#65533;2&#65533;&#65533;&#65533;`&#65533;&#65533;&#65533;&#65533;&#65533;V&#65533;&#65533;&#65533;"13n
&#65533;l?&#1938; 0&#65533;&#65533;rQ&#1539;&#65533;&#65533;/|&#65533;8&#65533;&#65533;&#65533;  &#65533;Za&#65533;(&#65533;&#65533;&#65533;@h&#65533;Pee&#442;`zA&#25761;b&#65533;&#65533;m&#65533;&#65533;lK&#65533;&#65533;&#65533;(&#65533;&#65533;U &#65533; &#65533;&#65533;&#65533;&#65533;f&#65533;H&#65533;"8&#65533;&#65533;du&#1226;d&#65533;&#65533;&#65533;A&#65533;AT&#65533;&#26632;~&#65533;<Q&#65533;&#65533;;)wJb\Z&#65533;"&#65533;`Bj&#65533;&#65533;P&#65533;8&#65533; +&#674;V&#65533;(@AD&#65533;b&#65533;&#65533;X&#65533;q&#65533;&#65533;&#65533;d&#65533;&#65533;&#65533;/V`&#65533;e&#65533;Y&#65533;&#65533;&#65533;&#65533;]
"&#65533;0&#65533;&#65533;&#32898;&#405;[&#65533;&#65533;[&#65533;O&#65533;&#65533;&#65533;"E"&#65533;i"d&#65533;&#65533;&#65533;R&#65533;&#65533;S&#65533;x&#65533;&#65533;&#65533;&#65533;&#65533;e^&#65533;H6a&#65533;&#65533;]&#65533;&#65533;&#65533;&#65533;7&#65533;&#65533;`XP+&#65533;&#65533;&#65533;dnB&#65533;-&#65533;&#140;&#65533;\&#65533;~!&#65533;&#65533;&#65533;D&#65533;B&#65533;@b&#65533;&#65533;&#65533;H&#65533;bb&#65533;I&#65533;&#65533;&#65533;d0
h09v&#65533;	&#65533;&#65533;&#65533;&#65533;=`&#65533;tnA&#65533;r&#65533;
K&#65533;>&#65533;`
d&#65533;&#65533;&#65533;&#65533;a&#65533;&#65533;&#65533;fl&#65533;^*&#65533;&#65533;-&#65533;bD&#65533;&#65533;Q&#65533;j&#65533;&#65533;EE&#65533;%&#65533;&#65533;) #&#65533;&#65533; &#878;&#65533;{&#65533;&#65533;	&#65533;&#65533;l&#65533;0b!&#65533;&#65533;D)&#65533;&#65533;8wn&#65533;&#65533;&#65533;&#1705;- C
&#65533;&#65533;&#65533;E&#65533;!&#65533;&#65533;|&&#65533;&#65533;"&#65533;N&#65533;\G&#65533;h`&#65533;E&#65533;&#65533;$&#65533;(k&#65533;&#65533;&#65533;&#65533;c1]&#65533;HP&#65533;CH&#65533;&#65533;&#65533;&#65533;at&#65533;
&#65533;ldoT&#65533;z&#65533;&#65533;&#65533;&#65533;*&#65533;7&#65533; Y&#65533;0@	6&#65533;b &#65533;sw&#65533;&#65533;w&#65533;&#65533;X&#65533;OMj&#65533;&#65533;&#65533;x&#65533;#c(	&#322;f
&#65533;&#65533;`'&#65533;&#65533;&#65533;&#65533;&#65533;w&#65533;&#65533;"&#65533;qx&#65533;&#65533;,B"%"dA&#65533;sx&#65533;	x&#65533;&#65533;&#65533;&#462;af!&#65533;&#65533;&#65533;Id&#65533;&#65533;D6!&#1772;)*&#65533;`&#65533;I&#65533;@&#65533;fBt.&#65533;B&#65533;/&#65533;]p/&#65533;&#65533;&#65533;&#65533;,&#65533;}&#551;&#65533;H&#65533;,&#65533;t&#65533;~&#65533;&#65533;P&#65533;&#65533;&#65533;&#65533;n&#65533;H&#654;&#65533;&-&#65533;<!&#1958;0&#1825;ooK&o^\b&#65533;w&#65533;&#65533;&#65533;n&#65533;h&#65533;d#D&#147;&#65533;&#65533;&#65533;&#65533;&#65533;&#65533;&#65533;I0&#65533;jF0Afa&#65533;Fdp2&#65533;&#65533;"<&#65533;&#65533;&#65533;&#65533;&#65533;k(&#65533;&#65533;&#65533;R&#65533;&#65533;G&#65533;V &#65533;&#65533;&#65533;&&#65533;&#65533;&#65533;&#65533;@Zj)vH&#65533;
r.&#65533;&#65533;>&#65533;&#65533;^&&#65533;&#65533;&#545;s6&#65533;j&#65533;&#65533;E&#65533; &#65533;&#65533;D&#65533; XUo*&#65533;R&#65533;#J&#65533;&#65533;&#65533;&#65533;&#65533;fe
cA|/s&#65533;Bm&#65533;Gq&#1350;.&#65533;D&#65533; >&#65533;F-:!X&#65533;`Mp7XyWL&#65533;&#65533;&#65533;\&#65533;&#65533;&#65533;&#65533;&#65533;8&#65533;x&#65533;&#65533;&#65533;&#65533;&#65533;{y^&#397;y&#65533;&#65533;&#65533;&#65533;eV&#65533;t&#65533;&#65533;#&#65533;&#65533;@B#6&#65533;\&#1773;&#65533;"&#65533;t&#65533;&#65533;}'&#65533;&B&#2000;&#65533;b&#65533;.&#65533;7CN7_&#65533;5Q&#65533;&#65533;Gw&#65533;&#65533;N54&#65533;(j:,&#65533;&#65533;&#65533;&#65533;&#65533;8H&#65533;0+&#65533;]&#65533;&#65533;&#1504;&#65533;8&#1747;&#65533;&#65533;8&#65533;b&#65533;&#65533;~&#65533;&#65533;hQ&#65533;&&#65533;%&#65533; &#65533; &#65533;&#65533;e&#65533;!~.&#65533;&#65533;&#65533;&#65533;F&#65533;aX&#65533;7&#65533;&#65533;&#65533; &#65533;&#65533;`&#65533;&#65533;'&#65533;&#65533;&#65533;K&#65533;v&#65533;&#65533;&#65533;&#65533;&#65533;b&#65533;~7&#65533;#]&#65533;&#65533;&#65533;|&#65533;&#65533;^&#65533;,}dKM&#65533;7&#65533;"&#327;"&#65533;&#65533;&#65533;0&#65533;(&#65533;&#65533;ifn2s&#65533;PZ&#65533;`&#65533;|&#65533;&#65533;M&#65533;&#65533;&#65533;#&#65533;r(&#1632;\&#65533;&#65533;5&#65533;~|&#65533;&#65533;:j&#65533;S}&#65533;&#65533;jDFT&#65533;&#65533;&#65533;3&#65533;&#65533;]&#65533;S5&#65533;~V7mJ&#65533;@&#65533;&#65533;&#65533; &#65533;w&#65533;J&#65533;&#65533;+&#65533;#&#65533;&#65533;<&#65533;&#65533;{&#65533;1&#65533;+\Av&#65533;#FF&#65533;Wcm,X&#65533;+&#65533;3&#65533;&#65533;&#65533;&#65533;&#65533;oO
&#65533;+&#65533;6e&#65533;&#65533;b&#65533;=C'&#65533;e9&#65533;&#65533;&#65533;&#65533;&#65533;I8P&#65533;zg"&#65533;&#65533;@&#65533;&#65533;=#&#65533;&#65533;k&#65533;%`'B|&#65533;$&#65533;&#65533;q&#65533;! 1&#1065;I&#65533;8s7&#65533;&#65533;&#65533;&#65533;@gA&#65533;&#65533;&#65533;&#65533;&#65533;&#65533;&#65533;a &#65533;B&#65533;&#65533;bR&#65533;X&#65533;b@&#65533;6&#65533;&#65533;a&#65533;&#1550;&#65533;+|&#65533;@&#65533;B|&#65533;d&#65533;&#65533;&#65533;F&#65533;&#65533;&#65533;Z&#65533; U|&#65533;aJ&#65533;&#65533;&#65533; &#65533;&#65533;&#65533;&#65533;b&#65533;@&#65533;&#65533;&#6446;&#65533;&'f&#65533;Y&#65533;,&#65533;&#65533;`&&#65533;&#65533;&#65533;
&#65533;wV&#65533; &#65533;LT&#65533;&#65533;&#65533;X&#65533;&#65533;O&#65533;|!X&#65533;&#65533;/&#65533;&#65533;*&#65533;&#65533;V&#65533;&#65533;xm&#65533;&#65533;2t&#65533;z&#65533;&#65533;B&#65533;8&#65533;	C&#65533;&#65533;B&#65533;V&#65533;
TkE0fR*&#65533;&#65533;5@&#65533;j&#65533;&m&#65533; P&#65533;s1&#65533;&#65533; &#65533;&#65533;F&#65533;HsET&#65533;&#759;&#65533;Bp~&#65533;t&#65533;,&#65533;0
&#65533;iou&#65533;&#65533;&#65533;&#65533;gn&#65533;{&#65533;+T&#65533;&#65533;&#65533;B&#65533;0&#65533;o&#65533;&#65533;L9`&#65533;&#65533;&#932;&#65533;&#65533;1&#65533;:&#65533;LD&#65533;&#65533;&#65533;&#65533;2l=&#65533;&#65533;&#65533;&#65533;&#65533;e&#65533;&#21356;&#65533;1dj&#65533;&#65533;)l&#1297;G&#65533;3[Ng&#65533;&#65533;1[&#65533;GH&#65533;&#65533;F&#65533;$&#65533;kZ"y>&#65533;&#65533;&#65533;@&#65533;&#65533;D J&#65533;U&#65533;SB&#65533;&#65533;&#65533;&#65533;NY.v&#65533;&#65533;&#65533;&#65533;&#65533;b&#65533;&#65533;!~&#65533;&#65533;&#65533;(AL.&#65533;&#65533;`&#65533;&#65533;dCA&#65533;n,vb&#1665;~!&#65533;?&#65533;&#65533;&#65533;&#65533;&#65533;:&#65533;`E&#65533;&#65533;-9&#65533;^6&#65533;&#65533;&#65533;.&#65533;@&#65533;'&#65533;&#65533;/&#65533;&#65533;'J;&#65533;&#65533;(#&#65533;&#65533;&#1217;`$&#65533;"2
|&#65533;&#1797;a2&#65533;&#65533;&#65533;`dAE&#65533;&#65533;&&#65533;&#1136;zv&#65533;&#65533;M0^&#65533;H&#65533;&#65533;&#65533;(^&#65533;xyH/]&#65533;|I&#65533;&#65533;&#65533;8Ba&#65533;&#65533;&#65533;&#65533;^&#65533;x&#65533;&#134;&#65533;+X&#65533;&#65533;@Y(%&#65533;&#65533;.1~y&#65533;%&#65533;+c&#65533;{&#65533;&#420;&#65533;4q&#65533;&#65533;y3#&#65533;&#65533;&&#65533;&#65533;q&#65533;&#65533;;w&#65533;~&#65533;Q&#65533;F&#65533;&#65533;8r&#65533;"|&#65533;&&#65533;X&#65533;v8&#65533;&#65533;&#65533;+&#65533;,X&#65533;8&#585;C&#21341;&#65533;s&#1960;&#65533;&#65533;&#65533;&#65533;a&#65533;&#65533;{&#65533;j&#65533;&#1136;&#65533;t&#65533;2&#65533;,&#65533;be&#526;	X0&#65533;W&#65533;&#65533;&#65533;&#65533;&#65533;&#65533;<,&#65533; &#65533;&#65533;&#65533;?&#65533;&#65533;	F8&#65533;^&#65533;&#65533;,0&#65533;u&#65533;l&#65533;&#65533;&#65533;,[&#65533;pi"&#65533;	,/&#65533;&#65533;&#65533;+&#65533;&#65533;Y&#65533;`&#65533;z&#1385;&#65533;&#65533;MG&#65533;p
&#65533;I&#65533;&#65533;&#65533;&#1782;~&#65533;&#595;&#65533;a&#65533;&#65533;&#65533;
F&#65533;1b>}&#65533;%&#65533;hF&#65533;^3jj&#65533;1&#65533;2&#65533;&#65533;'&&#65533;11&#65533;&#65533;JBs&#65533;&#65533;&#65533;,rx&#65533;&#65533;&#65533;"+&#65533;&#65533;R&#65533;&#65533;&#65533;&#65533;&#65533;K&#65533;&#65533;!&#65533;:&#65533;&#65533;
#&#65533;&#65533;&#65533;&#65533;&#65533;&#65533;:&#65533;&#65533;&#65533;Fu&#65533;&#65533;:&#65533;&#65533;ELO@Q&#65533;&#65533;&#65533;&#65533;pMt&#65533;&&#632;#&#65533;QP&#65533;&#65533;1&#65533;&#65533;!&#65533;L&#1860;&#65533;v&#65533;2GPD&#65533;M&#65533;q?&#65533;&#65533;9f:rP1&#65533;C&#65533;&#65533;P&#65533;&#65533;&#65533;/T7%&#65533;&#65533;,&#65533;&#65533;R&#65533;:&#65533;&#65533;&#65533;M&#65533;TT&#616;BMxQ&#65533;&#65533;2.&#1381;r&#1045;fIj>d'R&#65533;&#65533;0&#65533;&#65533;1&#65533;Kudgrl"&#65533;1&#65533; &#65533;&T|$&#65533;C4qQ&#65533;Dh&#65533;&#65533;
,&#65533;&#65533;!ED&#65533;&#65533;R%&#65533;&#65533;&#65533;RK&#65533;&#65533;/&#65533;LOU&#65533;\5&#65533;Vl&#65533;BD&#65533;h&#65533;5G&#65533;&#65533;&#65533;1su&#65533;&#65533;t&#65533;b&#65533;<X]j&#65533;b&#65533;1&#65533;&#65533;&#65533;&#65533;&#65533;&#65533;&#65533;
"&#65533;&#65533;Bi&#65533;&#65533;&#65533;F&#65533;&#65533;&#65533;i&#65533;5qk&#65533;d&#65533;0&#188;J_l&#65533;EX4&#65533;&#65533;KO)$&#65533;!&#65533;\0&#65533;&#65533;&#65533;x&#65533;u"pl
+&#65533;&#65533;&#65533;Zs&#65533;m&#65533;&#65533;v&#65533;&#65533;g^0&#228;&#478;&#65533;&#65533;&#65533;&#65533;&#65533;\u&#65533;&#65533;T\mR&#65533;^~IL&#65533;&#605;&#65533;&#65533;\&#65533;&#65533;&#65533;&#65533;.v&#65533;4&#65533;+&#65533;\k&#65533;&#65533;+&#65533;&#65533;B&#65533;&#65533;&#65533;&#1227;`&#65533;-+&#65533;Ju(Gss 'I&#65533;&#65533;&#65533;&#65533;JA3D$B&#65533;v&#65533;&#65533;B&#65533;&#65533;$K&#65533;&#1186;&#65533;&#65533;8&#65533;E&#65533;&#65533;&#65533;L&#65533;&#65533;z&#65533;E)&#65533;&#591;&#65533;&#65533;&#65533;&#65533;&#65533;R_$u+Q&#65533;F$&#65533;&#65533;Ef		)u&#65533;J&#65533;K&#65533;&#65533;H&#65533;&#65533;q\&#39446;&#65533;&#65533;&#65533;&#65533;*TDqRHiZQ+=	&#65533;&#65533;D/&#65533;.&#65533;j&#65533;&#65533;&#65533;&#65533;2&#65533;&#65533;I0&#65533;&#65533;&#65533;v~&#65533;&+kR=FQ)m,Fl&#65533;&#65533;L;&#65533;HU&#65533;W&#65533;/_&#65533;&#65533;F&#65533; .&#65533;`d&#65533;Zy&#65533;@5@&#65533;&#65533;1&#65533;&#65533;&#65533;"	&#65533;1S&#65533;&#65533;2#&#65533;&#65533;&#65533;,&#65533;&#65533;&#65533;z&#65533;v&#65533;+1&#65533;&#65533;&#65533;&#65533;&#65533;&#960;&#65533;4&#65533;&#65533;	Dp&#65533;!'o@&#65533;'4&#65533;2&#1596;&#65533;q&#65533;&#65533;&#65533;9,&#65533;$d[b&#65533;+&#65533;&#65533;&#65533;&#65533;&#65533;&#1113;&#65533;&&#65533;0Nxbf4&#65533;&#65533;t&#65533;&#65533;
&#65533;&#65533;&#65533;9&#65533;&#65533;&#65533;&#65533;&#65533;3>&#65533;&#65533;&#65533;t&#65533;`I&#65533;OHL&#65533;&#65533;L&#65533;&#65533;7&#65533;&#65533;9-&#65533;&#65533;:5&#65533;&#65533;&#65533;&#65533;+&#65533;&#65533;+-&#652;h&#65533;&#65533;'&#65533;&#1122;^0Bu`&#65533;&#65533;+f&#65533;&#65533;&#65533;&#65533;.o&#65533;.&#65533;f-&#65533;&#769;E&#65533;&#65533;Mb&#65533;).D&#65533;KM&#65533;&#65533;&#65533;!$&#65533; F&#65533;&#65533;D&#65533;t&#65533;&#65533;0F;&#65533;R&#65533;&#52050;&#1136;&#65533;=&#65533;Q&#65533;~&#65533;&#65533;&#65533;H&#65533;&#65533;=&#65533;t&#65533;&#65533;h&#65533;,&#65533; &#65533;(&#1289;_&#65533;C+~&#65533;*9xhIIT2&#65533;&#65533;&#65533;&#65533;&#65533;&#65533;&#65533;&#65533;xd7R&#65533;"K&#65533;`&#65533;&#65533;&#65533;&#65533;&#1828;#&#65533;:H&#65533;&#65533;!&#65533;&#65533;dl&&#65533;&#65533;&#65533;Pv$f&#65533;S&#65533;1T&#65533;&#65533;t$Q&#65533;|
1&#65533;&#65533;X&#65533;d &#65533;_&#65533;Pj&#65533;&#65533;&#65533;U&#65533;c&#65533;`&#65533;&#65533;&#65533;&#65533;V&#65533;b	&#65533;	&#756;&#65533;%#Px&#65533;&#65533;&#65533;T&#311;.`<&#65533;}&#65533;0&#65533;z&#65533;!&#65533;&#296;p1&#65533;1&#65533;&#65533;@&#65533;H&#65533;&#65533;&#65533; iJ&#65533;&#65533;Fd&#65533;&#65533;&#65533;^&#65533;3_&#65533;&#65533;D&#65533;&#65533;&#410;&#65533;&#65533;&#65533;&#65533;$q&#65533;`bQ&#65533;&#52486;&#65533;U&#65533;&#65533;&#65533;&#65533;U-nq&#65533;4&#65533;EY&#1116;&#65533;]&#65533;<>CLb&#65533;&#65533;&#65533;\\	Q`:&#65533;>fb&#65533;&#65533;E&#65533;X&#65533;Pm&#65533;H&#65533;$&#65533;&#65533;&#65533;&#65533;-s&#65533;&#65533;+\&#65533;&#65533;:dp&#65533;j&#65533;3#&#65533;E-,&#65533;&#65533;&#65533;X&#65533;&#65533;&#65533;xa&#65533;X&#65533;,&#65533;@&#1039;1&#65533;&#65533;&#65533;E&#65533;&#65533;b&#65533;&#65533;&#65533;&#65533;1&#1665;&#65533;&#65533;&#65533;!&#65533;&#65533;'&#65533;&#65533;;*&#65533;&#65533;&#65533;&#65533;1&#65533;&#65533;&#65533;ut&#65533;.T)"u&#65533;x(&#65533;U&#65533;&#65533;E&#65533;&#65533;F&#65533;N&#65533;p&#65533;&#65533;&#65533;5&#65533;&#65533;&#65533;G2Z&#65533;R&#65533;&#65533;'j&#65533;;&#65533;&#65533;|&#65533;/&#65533;2i&#65533;&#65533;9N&#65533;&#65533;%&#65533;&#65533;.&#65533;&#1107;d0&#65533;&#65533;&#65533;h&#65533;&#729;_0&#65533;&#65533;
]&#65533;1b&#65533;&#65533;7\&#65533;$b1&#65533;H	&#65533;&#65533;P&#65533;BD>&#65533;&#65533;2*&#65533;m&#65533;&#65533;(&#65533;&#693;t<&#65533;&#65533;&#65533;
&#65533;[&#65533;L&#65533;&#65533;=e&#65533;&#65533;&#65533;J&#65533;&#65533;;&#65533;X&#65533;&#813;&#65533;&#65533;Q&#65533;&#65533;e4&#65533;46&#65533;&#65533;.`&#65533;&#65533;`&#65533;	&#65533;&#65533;D0&#65533;'&#65533;&#65533;:&#65533;&#65533;kk$&#65533;&#65533;YL'&#65533;2&#65533;&#65533;!9$#Nt&#65533;_&#65533;Mze&#65533;&#65533;`6&#65533;hFU&#65533;a&#65533;&#65533;.&#65533;&#65533;&#65533;0&#65533;9&#65533;:&#65533;0&#65533;L&#65533;m}%.j&#65533;&#65533;'&#1751;`&#65533;"K&#65533;&#109105;&#1653;`$6y&#65533;'|&#65533;&#65533;;&#65533;&#65533;E&#65533;&#65533; &#65533;&#65533;&#65533;Z[q6N@&#65533;&#65533;QE&#65533;&#65533;&#65533;&#65533;&#65533;&#65533;a&#65533; +|>I&#65533;&#65533;m9%^&#65533;,&#65533;:&#65533;&#65533;&#65533;s&#65533;&#65533;w$F&#65533;nE9&#65533;Q} S&#65533;&#65533;x&#65533;'&5&#65533;xw&#65533;M&#65533;X&#65533;&&#65533;&#65533;&#65533;5&#65533;!o&#65533;&#65533;&#65533;&#65533;&#65533;A;&#65533;Z&#65533;7&#65533;`~&#65533;&#65533;&#65533;csXJ&#65533; &#65533;&#65533;&#1442;&#65533;&#65533;&#65533;[)&#65533;4&#65533;c&#65533;XO&#65533;f&#163;&#65533;$&#65533;&#65533;&#65533;&#1490;&#65533;b@&#65533;#v&#65533;IA&#65533;&#65533;&#65533;'<1&#65533;&#65533;&#65533;&#65533;&#65533;AP&#65533;D&#65533;&#1609;2zO&#65533;`/(&#65533;&#736;&#65533;&#65533;&#65533;&#65533;d&#65533;( &#65533;)SL&#65533;&#65533;&#65533;&#321;26&#65533;TTx&#65533;&#65533;&#65533;&#65533;&#65533;O&#65533;F&#65533;&#65533;&#65533;&#65533;b=(_&#65533;zB&#65533;v| 4j&#883066;d@46&#65533;&#65533;D&#65533;&#65533;8$&#65533;]u&#65533;`&#65533;6X&#65533;&#65533;T&#65533;M&#65533;g&#65533;&#65533;&#65533;&#65533;&#65533;&#65533;y&#65533;*&#65533;&#65533;&#65533;&#65533;&#65533;&#65533;}&#65533;&#65533;V&#65533;&#65533;W&#65533;&#65533;&#65533;< &#65533;&#65533;s&#65533;&#38757;+&#65533;g	&#65533; &#1228; &#65533;&#1231;Y&#65533;&#65533;&#65533;&#1161;&#65533;&#65533;&#65533;$&#65533;&#65533;T&#65533;GbR+&#65533;ea&#65533;yt&#65533;
&#65533;&#65533;&#65533;&#65533;&#65533;(&#65533;V&#65533;&#65533;&#1027;7&#65533;d&#65533;Cgz Wl+;&#260;8]&#65533;X'y"&#65533;:l&#65533;&#65533;&#65533;&#65533;&#65533;r}&#65533;_hE&#65533;&#65533;
H&#65533;T&#65533;:&#65533;1&#65533;&#65533;&#65533;&#65533;p&#65533;VQ&#65533;0v
&#65533;&#65533;&#65533;&#65533;	&#65533;&#65533;(v 	
&#65533;&#65533;&#65533;&#65533;~&#65533;b4%AV&#65533;p`pBYR@i&#65533;Im&#65533;0&#65533; @&#65533;&#65533;+&#65533;&#65533;+&#65533;(u&#65533;	&#65533;&#65533;(&#65533;C&#65533;&#65533;&#65533; 	&#65533;82`^P$&#65533;&#65533;4Ff*&#65533;@&#65533;O!"A&#65533;d-	!Ava@&#65533;&#65533;2&#65533;+`&#65533;l0)&#65533;@&#65533;@&#65533;$&#65533;K&#65533;&#65533;?&#65533;&#65533;&#65533;&#65533;e&#65533;Qh&#65533;&#65533;
cG/U&#65533;&#65533;vh&#65533;PU&#65533;0&#65533;v&#65533;&#65533;&#65533;qw3&#65533;#q&#65533;U~{x&#65533;VV&#65533;A/&#65533;%L#eT&#65533;&#65533;0T&#65533;G1xh&#65533;&#65533;h&#65533;QF&#65533;&#65533;y&#65533;!E&#65533;Q &#65533;&#65533;&#65533;X&#65533;v{&#65533;GG&#65533;vHoZb% C&#65533;
&#65533;&#65533;7&#65533;&#65533;0. &#65533;H&#65533; |&#65533;&#65533;&#663;r&#65533;&#65533;:i&#65533;5&#65533;&#65533;	!a&#65533;&#65533;'H&#65533;Z&#65533; &#65533;B$Q&#65533;)&#65533;WJ&#65533;C]@&#65533;@&#65533;&#65533;&#65533;&#65533;d\^&#65533;
&#65533;&#65533;&#65533;i0M&#1412;&#65533;@	&#65533;@&#65533;t&#65533;&#65533;&#65533;&#65533;L&#65533;3;&#65533;&#65533;&#65533;,abq&2cR&#65533;&#65533;&#65533;&#65533;Q&#65533;1&#65533;"T1T&#65533;OP'&#65533;&#65533;Zp	7&#65533;&#65533;l&#65533;EV&#65533;r&#65533;c2((&#65533;z9&#65533; &#65533;&#65533;i&#65533;!&#65533;&#65533;Q&#322;F&#65533;s&#65533;CSQ&#65533;@b&#65533;$>!tJ&#65533;&#65533;c.&#65533;bF7SR%qA\
%&#65533;dQ&#288;d&#65533;&#65533;Sk&#65533;P&#65533;	&#65533;&#65533;&#65533;&#65533;&#65533;&#65533;qwM&#65533;vT%0Re0&#65533;AUW&#65533;v&#65533;1v&#65533;4v&#65533;2&#65533;5g$ucV%%K&#65533;DB&#65533;W&#65533;13/w&#65533;hw&#65533;H&#65533;&#65533;&#65533;1E&#11352;&#65533;&#65533;&#65533;&#65533;&#65533;W&#65533;&#65533;Y&#65533;&#65533;7&#65533;H,!&#65533;81&#65533;&#65533;n&#65533;i W&#65533;@q&#65533;j&#65533;W?&#65533;&#65533;3&#65533;
y&#65533;&#65533;&#65533;P $&#155;q&#65533;|&#65533;P8&#65533;#&#65533;I&#65533;&#65533;r&#65533;!&#65533; l&#65533;P&#65533;)$&#65533;q +&#65533;xv&#65533;
&#65533;&R&#65533;DB&#65533;&#65533;5ipN&#65533;&#65533;&#65533;&#65533;]&#65533;&#65533;&#65533;&#65533;&#65533;&#65533;&#65533;&#65533;&#65533;&#65533;&#1011;J&#1043;&#65533;&#65533;HsP&#65533;PYb,F&#65533;&#65533;&#65533;&#65533;0Z$Qpa&#65533;&#65533;&#65533;_Q`g&#65533;&#65533;M#&#65533;Vp&#65533;p"9?+3&#65533;r&#65533;&#65533;(&#65533;r)&#65533;&#65533;|L&#65533;C&#178;&#65533;3&#65533;$;&#65533;4t&#65533; N&#65533;z&#65533;&#65533;&#65533;@A&#65533;dOi&#65533;.-&#65533;&T&#65533;aqQ&#65533;wu!Xbv&#65533;&0&#65533;sD&#65533;S&#65533;&#65533;b&#65533;{&#65533;SA&#65533;&#65533;	eut&#65533;A&#65533;po0n&#65533;e&#65533;&#65533; &#65533;0SC&#65533;&#65533;0hC&#65533;^z&#65533;E43GG&#65533;Xr&#65533;MK&#65533;&#65533; p5u&#65533;&#5193;jpW&#65533;qWu&#65533;&#65533;&#65533;&#1305;&#65533;+'&#65533;	&#65533;x,&#65533;DZ?XM&#1364;&#65533;7&#65533;b&#65533;p&#65533;V&#65533;u&#65533;5&#65533;$&#65533;!2&#65533;Id&#65533;&#65533;j&#65533;&#65533;q&#65533;	]&#65533;&#65533;&#65533;&#65533;^&#65533;)&#65533;&#65533;@E&#65533;55i&#65533;%//``d&#65533;xJ&#65533;!s&#65533;
u&#65533;)*Q&#65533;TP*2h&#65533;&#65533;XM&#65533; &#65533;&#65533; &#65533;&#65533;-&#65533;`&#65533;&#65533;&#65533;&#65533;)&#65533;&#65533;&#65533;^`&#65533;&#65533;h&#65533;
&#65533; &#65533;5D6sG&#65533;Zb)J&#65533;
&#65533;,&#65533;&#65533;&#65533;&#65533;&#65533;2[p&#65533;&#65533;0j&#65533;D&#65533;+Q&#65533;	^&#65533;&#65533;`&#65533;*&#65533;&#65533;&#65533;)&#65533;B &#65533;3?1!&#65533;!;&#65533;Ti &#65533;&#65533;&#65533;<	#&#65533;w&#65533;0f&#65533;3&#65533;?&#65533;&#65533;A&#65533;&#65533;&#65533;&#65533;&#65533;2&#65533;A&#65533;PhG
&#65533;u&#65533;&#65533;2K&#65533;b&#65533;&#65533;&#65533;B $J&#65533;`&#65533;"&#65533;JT&#65533;b\&#65533;A&#560;.&#65533;
&#65533;Ck&#65533;/&#65533;&#65533;e&#65533;Cviw&#65533;&#65533;[b&#65533;s&#65533;]IG&#65533;XQiVH&#65533;JLSjpj&#65533;&#65533;T&#65533;@6&#65533;h&#65533;Vh6{I&#65533; j&#1633;?&#65533;&#65533;&#65533;!>c2&#65533;&#65533;5&#65533;0A/#&#65533;&#65533; &#65533;&#65533;
&#65533;&#183;&#65533; C!lA@&#65533;D&#65533;r4&#65533;&#65533;&#65533;&#65533;X&#65533;&#65533;csnQ&#65533;|&#65533;|&#65533;&#65533;	&#65533;&#65533;&#65533;&#65533;&#65533;&#65533;6&#65533;&#65533;1J&#65533;`&#65533;&#65533;&#65533;L&#65533;&#65533;M&#65533;"&#65533;&#65533;	&#65533;!gT&#65533;B;{&#65533;p&#65533;&#65533;)&#65533;&#65533;&#65533;&#500;&#65533;&#65533;&#65533;u 
&#65533;&#65533;t &#65533; '&#65533;;&#65533;[&#65533;&q&#65533;o@+=&#65533;&#65533;	&#65533;&#65533;&#65533;&#65533;&#65533;-&#65533;&#65533;&#65533;0hR?Gw51P&#65533;d&#65533;%&#65533;&#65533;$&#65533;3&#65533;&&#65533;O&#65533;`#&#65533;g=heA6Ea@&#65533;i&#65533;,b&#65533;S&#65533;&#994;O$&#65533;EpT&#65533;
&#1057;yQ&#65533;&#65533;&#65533;&#65533;QQ&#65533;@&#65533;&#65533;&#65533;d&#65533;qG&#65533;Ac&#65533;[&#65533;`IcGsd&#65533;r`&#65533;&#65533;Ti&#65533;o7fk
&#65533;p&#65533;Yt&#65533;|a &#65533;&#65533; p&#65533;d_1&#65533;*&#65533;&#571;&#65533;&#65533; 
<l&#65533;&#65533;Fh]&#20867;&#65533;&#65533;s&#65533;&#65533;e&#65533;5r&#65533;&#65533;&#65533;&#65533;Pir&#65533;&#65533;%&#1272;&#65533; B&#65533;
.&#65533;&#65533;G9&#65533;r&#1449;&#65533;s&#65533;&#65533;{&#65533; S&#65533;&#65533;g&#65533;&#1291;&#65533;&#41320;&#65533;G	A&#65533;5&#65533;%&#65533;%R 52&#65533;&#65533;/q&#65533;&#65533;J&#65533;&#652;NB&#65533;&#65533;	&#65533;&#65533;d&#65533;&#65533;&#65533;&#65533;e&#1084;&#65533;&#65533;n&#65533;;&#65533;@&#65533;&#65533;h&#65533;`B&#65533;&#65533;
&#65533;L&#65533;s:&#65533;"R&#65533;M&#65533;&&#65533;&#65533;&#65533;&#65533;?&#65533;=&#65533;;+&#65533;&#65533;&#65533;&#65533;&#65533;r&#65533;!&#65533;_T &#65533;&#65533;u&#65533;~&#65533;&#65533;&#65533;&#65533;s&#65533;Z4&#65533;p	,u&#65533;&l&#65533;&#65533;&#65533;(&#65533;k&#65533;Fc&#65533;Rh&#65533;D&#65533;?	V&#65533;&#65533;lZ&#65533;b&#65533;&#65533;&#65533;&#65533;c&#65533;&#65533;	t&#65533;-v&#65533;l0&#65533;&#65533;&#65533;&U&#65533; &#65533;&#65533;DC[&#65533;&#65533;&&#65533;&#65533; &#65533;@&#65533;&#65533;&#65533;`&#65533;yY&#65533;V&#65533;&#65533;/=C3dw&#65533;A&#65533;&#65533;gP&#65533;&#65533;&#65533;5T&#65533;&#65533;&#65533;&&#65533;*&#65533;&#65533;&#65533;&#1433;&#65533;&#65533;nXW&#65533;!2&#65533;Wv&#65533;AE&#65533;hL&#65533;&#65533;&#65533;&#65533;R&#65533;&#65533;@&#65533;z&#65533;
u&#65533;S*1&#65533;&#65533;
u&#65533;&#65533;(&#65533;s&#65533;&#65533;GD&#65533;.s?v1&#65533;&#65533;&#65533;&#65533;P&#65533;&#65533;&#65533;
&#65533;&#65533;n&#65533;&#65533;&#65533;w&#65533;&#65533;&#65533;&#65533;jz&#65533;Z&#65533; l8q&#65533;&#65533;&#65533;&#65533;&#65533; &#65533;&#65533;}&#65533;V&#65533;*&#65533;&#65533;&#65533;&#65533;a&#65533;_&#65533;#L&#65533;&#65533;&#65533;&#65533;-&#65533; &#65533;&#65533;&#65533;&#1067;&#65533;&#386;&#65533;&#65533;
&#65533;&#65533;&#65533;&#65533;&#65533;Dq&#65533;	,&#65533;`q&#65533;&#65533;P&#65533;@x&#65533;D;&#65533;
b&#65533;_&#65533;D&#65533;&#65533;&#65533;D(&#65533;<I&#65533;b&#3887;i&#65533;&#65533;&#834;&#656;Oz&#65533;jRPl&#65533;&#65533;&#646;&X&#65533;:&#65533;&#65533;&#65533; &#65533;	W&#65533;&#65533;&#65533;Q&#261;&#65533;DS&#65533;2v&#65533;&#65533;*&#65533;&#65533;@&#65533;cv&#65533;&#65533;&#65533;&#65533;&#65533;
,&#65533;t@}&#65533;D$Qh&#65533;&#65533;^yu	&#65533;&#65533;TqcR&#65533;AC&#65533;&#65533;&#65533;A6&#65533;m!&#65533;i&#65533;8T&#65533;jfrC2&#1909;0&#65533;f'&#65533;G&#65533;&#65533;UnlF&#65533;HVm&#65533;UKV<&#65533;h&#65533;
h\h&#65533;(3&#65533;P&#65533;&#65533;	i&#65533;GZF}UY&#65533;1>aG]&#65533;r&#65533;0Z&#65533;6&#65533;&#65533;/Ywi&#65533;&#65533;5r&#65533;&#170;/(O&#65533;s@AA&#65533;&#65533;l&#65533;&#65533;
&#65533;&#65533;&#65533;4r&#65533;n&#65533;!&#65533;&#65533;j&#65533;fWQ&#65533;K&#65533;	|c&#65533;u&#65533;&#65533;&#65533;&#65533;H=jf%&#65533;&#65533;&#65533;s&#65533;@S&#65533;&#65533;&#65533;&#65533;`&#65533;08'T&#65533;r&#65533;&#65533;&#65533;]&#65533;&#65533;&#65533;&#65533;&#65533;&#65533;0&#65533;5!r&#65533;,&#65533;&#65533;K&#65533; Hs&#65533;r&#65533;&#65533;?&#65533;&#65533;j&#65533;<&#65533;Q&#65533;&#65533;&#65533;.&#65533;&#65533;&#65533;#&#65533;&#65533;T`&#65533;&#65533;&#65533;Q&#65533;v&#65533;&#65533;&#65533;&#65533;A&#65533;&#65533;=&#65533;&#65533;1&#65533;;&#65533;		&#65533;P:&#65533;&#65533;&#65533;&#65533;&#65533;r&#65533;Pr?&#65533;X&#322;&#65533;!l@2Epo@`&#65533;&#65533;?&#65533;@q0-`!t &#1123;p
&#65533;&#65533;&#65533;Z&#65533;&#65533;&#65533;
N&#1188;&#65533;<9`&#1547;&#65533;L&#65533;&#65533;&#65533;K4&#65533;&#65533;&#65533;&#65533;&#65533;&#65533;k	&#65533;&#65533;@1`&#65533;1Cav&#65533;%&#65533;ei&#693;x&#65533;&#65533;G&#65533;Y&#65533;}L&#65533;1F~&#65533;&#65533;&#65533;&#65533;&#65533;&#65533;1F&#65533;:&#65533;&#65533;&#65533;&#65533;q&#65533;&#65533;!33S&#65533;m&#65533;D&#65533;&#65533;#?&#65533;,Z_&#888;&#1021;&#65533;q&#65533;&#65533;E&#65533;&#65533;~&#65533;3Z-&#65533;&#65533;y&#65533;&#65533;!./#&#65533;&#65533;&#65533;H&#65533;&#65533;&#65533;&#1035;T&#65533;3ZS&#65533;th&#65533;@&#65533; X	"&#65533;&#65533;-/&#65533;&#65533;;R&#65533;-&#65533;&#65533;&#65533;&#65533;&#65533;&#65533;` &#65533;&&#65533;&#65533;,&#65533;Q&#65533;&#65533;+9&#65533;&#65533;&#65533;"&#65533;C&#65533;&#65533;
&#65533;pL&#65533;.&#65533;.r`p&#65533;&#65533;&#65533;T&#65533;M&#65533;&#65533;b*U&#65533;
hb&#65533;&#65533;&#65533;&#65533;	q&#65533;&#65533;81]<&#65533;L'q&#65533;&#65533;&#65533;P&#65533;I` &#65533;r&#65533;R\&#65533;V&#65533;&#65533;&#65533;&#65533;&#65533;>t&#65533;&#65533;&#65533;&#65533;S
&#17460;&#65533;&#65533;?f&#65533;IyG&#65533;At&#759;)&=&#65533;@w&#65533;&#65533;&#65533;"&#65533;&#65533;\&#65533;]&#65533;!&#65533;ub&#65533;&#65533;&#65533;x}<q&#65533;&#65533;&#65533;&#65533;Q&#65533;xEeXc&#65533;&#65533;&#65533;&#65533;<&#65533;bGa$&#65533;c&#65533;&#65533;y(Ua&#65533;vYf4&#65533;\q&#65533;Y&#65533;&#65533;&#65533;W&#65533;Q&#65533;3&#65533;x&#65533;&#65533;G&#65533;&U$!&#65533;&#1280;&#65533;	&#65533; &#65533;&#65533;xz&#65533;&#65533;M&#65533;T&#65533;b&#65533;&#65533;&#65533;Y&#65533;zF&#65533;0a&#276;&#65533;SF&#65533;&#65533;&U&#65533;&#65533;;&#65533;&#65533;c&#65533;W&#65533;&#65533;6&#65533;&#65533;O&#65533;|
&#65533;&#65533;M&#65533;&#65533;S5'M&#65533;9	_y&#65533;&#65533;&#65533;&#65533;X&#65533;~&#65533;&#65533;&#65533;&#65533;
&#65533;4&#65533;`&#65533;&#65533;e&#65533;&#65533;7i&#65533;$&#65533;&#65533;&#65533;&#65533;&#65533;4or&#65533;e&#459;/P&#65533;&#65533;J&#65533;&#65533;U&#65533;.^&#65533;@&#65533;&#65533;&#65533;&#65533;u&#65533;&#65533;&#65533;6&#65533;B7&#65533;&b&#65533;y&#65533;9&#733;;e&#65533;&#65533;&#65533;O/Q&#65533;&#65533;&#1125;&#65533;,&#65533;6&#65533;Pa&#65533;&#65533;O&#65533;|&#65533;&#65533;&#65533;&#65533;&#65533;%&#65533;&#65533;7rT&#65533;2&#65533;&#65533;&#65533;:VPM_M&#65533;&#65533;&#65533;M&#65533;~z&#65533;c6&#65533;&#65533;&#1170;w&#65533;&#65533;&#65533;&#65533;q&#65533;^&#65533;&#65533;!&#65533;.&#65533;2d&#65533;&#65533;\&#65533;&#65533;%&#858;8&#65533;&#65533;&#65533;[&#65533;l&#65533;1Ui&#65533;HiB&#65533;&#65533;lp&#65533;[f&#65533;M_&#1102;G&#65533;&#65533;/&#65533;~&#65533;c&#65533;Y&#65533;M&#65533;&#65533;&#65533;&#65533;8&#65533;P#&#65533;`#&#65533;M`&#65533;%&#65533;Y0R&#65533;LK&#65533;&#65533;&#65533;X0&#65533;Tcc&#65533;7&#65533;ec&#65533;a&#65533;#d&#65533;9&#65533;8~r&#65533;&#65533;\&#65533;)&#65533;0w&#65533;&&#65533;&#65533;f!&#65533;&#65533;F&#65533;_&#65533;&#65533;&#65533;G&#65533;.&#65533;&#65533;D&#65533;&#65533;IB&#65533;&#65533;&#65533;<&#65533;&#65533;J,&#65533;&#65533;&#1154;*?&#65533;&#65533;&#65533; &#65533;(N<&#65533;&#65533;&#65533;<!"&#65533;f	&#65533;%8&#65533;4&#65533;b&#65533;$B&#65533;<&#1124;>&#65533;T&#65533;!&#65533;DQ&#65533;V&#65533;&#65533;&#65533;P;&#65533;&#2336;&#65533;US>_&#65533;h&#65533;&#65533;"&#65533;&#65533;&#65533;&#212;IfU&#65533;&#65533;&#65533;&#65533;E&#65533;W&#65533;&#65533;9&#65533;&#65533;$&#65533;;C&#1098;Q&#65533;&#65533;9J&#65533;&#65533;&#65533;&#65533;&#1304;&#65533;Xd	&#65533;&#540;&#65533;&#65533;*;&#65533;;&#65533;Yd&#65533;&#65533;>*&#65533;&#65533;d&#65533;&#65533;&#65533;&#65533;&#65533;7^&#65533;&#65533;&#65533;&#65533;&#65533;&#65533;&#65533;4X&#65533;&#65533;&#65533;&#65533;&#65533;&#65533;&#65533;/*T1f_&#65533;x#&#65533;LMb&#65533;&#65533;Y~&#65533;"&#65533;N&#65533;Yg&#65533;M&#65533;0&#65533;&#65533;&#65533;:&#65533;u&#65533;&#65533;+&#65533;/&#65533;H&#65533;&#65533;Z&#65533;q&#65533;9&#65533;@F&#65533;
&#65533;P&#65533;9Z&#65533;&#65533;Y:&#65533;&#65533;&#65533;&#65533;&#65533;&#65533;z&#65533;.&#65533;hB&#65533;&#65533;&#65533;@&#65533;&#65533;4&#65533;&#314;i&#65533;&#65533;&#65533;rr&#65533;/&#65533;&#65533;&#65533;&#65533;&#65533;&#65533;&#65533;&#65533;uLZ&#65533;&#486;&#65533;&#1012;i&#65533;&#65533;N?&#65533;&#65533;CF&#65533;N&#65533;&#65533;&#65533;&#65533;P#:&#65533;<Q&#65533;:*&#65533;&#65533;0&#65533;&#1248;X&#65533;&#65533;&#65533;&#65533;Z&#65533;y&#65533;1&#272;&#65533;&#65533;&#351;&#65533;&#65533;*+&#65533; &#341;^zn&#65533;&#65533;v&#65533;&#65533;9&#65533;&#65533;&#65533;P\&#65533;&#65533;_~&#65533;&#65533;X`p&#65533;q&#65533;&#65533;&#65533;,&#65533;2&#65533;*=&#65533; '&#65533;&#65533;B&#65533;&#65533;&#820;c&#65533;NYA&#65533;&#65533;&#65533;|Q&#65533;%b&#65533;L&#65533;&#65533;&#65533;u&#65533;&#65533;N4&#65533;]&#65533;Mj&#65533;&#65533;&#65533;
U&#65533;&#65533;y&#65533;dx;&#26115;&#65533;_Q&#65533;&#65533;&#65533;k&#65533;$&#65533;``Q&#65533;&#65533;J
&#65533;#Qf&#65533;cB&#65533;T&#65533;^IuU&#65533;\&#650;&#65533;&#65533;;_Q&#65533;'&#65533;&#65533;&#65533;&#163;2&#65533;&#65533;&#65533;&#65533;hW&#65533;JO|!&#65533;W&#65533;D&#65533;&#65533;+&#65533;r&#65533;&#65533;&#65533;R&#65533;&#65533;B&#65533;&#65533;&#65533;Q&#65533;Y&#65533;r &#65533;UM&#65533;&#408;&#65533;0p&#65533;w&#65533;1&#65533;x&#65533;U&#65533;uCke8&#65533;%8&#65533;z&#65533;c&#65533;(aX`&#65533;P&#65533;BT&#65533;&#65533;4q&#65533;&#65533;&#65533;&#65533;B?QLfA&#65533;&#1252;&#65533;;<&#65533;&#616; &#65533;NyA\}&#65533;_@f2/ &
&#65533;r&#65533;&#65533;t!X&#65533;X&#65533;:&#65533;!M&#65533;&#65533;&#65533;&#65533;T&#65533;&#65533;&#65533;b&#65533;:?C&#65533;*&#65533;v&#65533;&#65533;&#65533;&#65533;(G;&#65533;&#65533;Xx&#65533;&#65533;A&#65533;
&#65533; &#65533;&#65533;@B&#65533;&#974;
&#65533;&#65533;6rhJ&#65533;R3&#65533;&#1350;h#&#65533;&#65533;&#65533;&#65533;&#65533;&#65533;a&#65533;&#65533;&#65533;`&#65533;&#65533;&#65533;&#65533;&#65533;&#65533;&#1922;D&#65533;p&#65533;#&#65533;@#@&#65533;
"&#65533;&#65533;&#65533;	&#65533;D&#65533;H&#65533;JX&#65533;&#65533;*&#1509;/&#65533; M&#65533;
&#137;&#65533;-&#65533;&#65533;`&#65533;+XAM&#65533; C$&#65533;&#65533;&#65533;&#65533;&#65533;<&#65533;&#65533;v&#65533;&#65533;CP&#65533;&#487;&#65533;&#65533;&#65533;P&#65533;3^;C&#65533;<V/&#65533;&#65533;&#65533;f0xR&#65533;&#65533;&#65533;]-&#65533;&#65533;&#65533;,&#65533;&#65533;b&#65533;
&#65533;&#65533;&#65533;&#65533;&#65533;2_&#65533;&#65533;,0&#65533;J&#65533;8&#65533;&#65533;"&#65533;&#65533;&#65533;4&#65533;E&#65533;&#65533;xEt&#65533;,bT&#65533;``&#65533;&#65533;&#65533;|!&#65533;&#1244;'&#65533;&#65533;1&#65533;&#65533;&#65533;&#65533;&#65533;&#65533;4&#65533;'v&#65533;&#65533;&#65533;J&#65533;&#65533;&#65533;E&#65533;&#65533;&#65533;!&#65533;&#65533;z&#65533;.&#933;9D&#65533;&#65533;&#65533;&#65533;&#65533;b&#65533;&#65533;{m"&#65533;T`&#65533;+&#65533;
&#65533;&#65533;N`&#65533;(&#65533;&#65533;&&#65533;&#65533;4x"&#65533;&#65533;D&#65533;x&#65533;&#65533;@&#65533;QF(&#65533;&#65533;&#65533;&#65533;&#1125;&#65533;_&#65533;&#65533;.&#65533;a"bH&#65533;h&#65533;&#65533;OW&#65533;&#65533;&#65533;&#65533;bB&#65533;!&#950;r&#65533;;U&#65533;&#65533;&#65533;2&#65533;&#65533;&#65533;&#65533;&#29606;aC+&#65533;&#65533;G&#65533;rj&#65533;C&#65533;&#65533;P *l#9Zlb&#65533;3&6&#65533;!US&#65533;I&#65533;&#65533;&#65533;&#65533;70"&#65533;P&#65533;&#65533;2&#65533;&#65533;N=&#65533;)0&#65533;X&#65533;>; R&#65533;HA"n&#65533;x"6l&#65533;nF&#65533;i1&#65533;%(E&#65533;J&#65533;[ &#65533;&#65533;T&#65533;av&#65533;s"&#65533;&#65533;&#65533;&#65533;4&#65533;&#65533;&#65533;&#65533;&#65533;8&#65533;V&#65533;&#65533;P&#65533;
&#411;&#65533;&#65533;&#65533;&#65533;$"C&#65533;&&#65533;&#65533;m&#65533;P&#65533;5&#65533;I&#65533;&#65533;X~j*&#65533;&#65533;&#65533;&#65533;&&#65533;&#65533;S&#65533;A&#797;&#65533;&#65533;=PuDzn&#65533;&#65533;&#65533;'&#17414;&#65533;W|]k&#65533;*	&#65533;W&#65533;&#65533;.&#65533;p&#65533;&#1643;P&#65533;-F+&#65533;&#65533;&#65533;&#65533;#^&#65533;&#65533;'&#65533;&#304;&#65533;M&#65533;R&#65533;K&#65533;&#65533;&#65533;&#65533;xa&#65533;&#65533;&#65533;Ub&#65533;&#65533;&#65533;&#65533;&&#1557;#w<&#65533;h&#65533;,J&#65533;I&#65533;&#65533;&#65533;B&#65533;#&#65533;lP&#65533;mvq&#65533;0^&#65533;5.|&#65533;`&#621;&#65533;'&#65533;&#65533;&#65533;c&#65533;&#65533;uX&#23540;&#65533;Y&#65533;c1&#65533;&#65533;&#65533;&#65533;-R&#65533;&#65533;c2#&#65533;&#65533;PA&#65533;r&#65533;d&#65533;<&#65533;&#65533;&#65533;&#1757;&#65533;&#65533;oZ&#65533;&#65533;&#65533;&#65533;&#65533;`YY&&#65533; &#65533;&#65533;8&#65533;&#65533;Mm&#65533;&#65533;&#65533;&#65533;&#1667;&#428;`&#65533;Y&#1730;:DIF&#65533;&#65533;&#65533;h&#65533;'UHM&#65533;!A&#65533;&#65533;&#65533;&#65533;~5&#65533;&#65533;a&#65533;&#65533;)&#65533;&#65533;vD&#65533;&#65533;4"&#65533;:&#65533;!B&#65533;#!XA&#65533;&#65533;)9&#65533;a&#65533;&#65533;&#65533;&#65533;2&#65533;9&#65533;&#65533;`#/y|&#65533;k&#65533;NR6M&#65533;=&#65533;P&#65533;v&#65533;5*u&#65533;_>9;&#65533;&#65533;&#65533;&#65533;&#65533;q:&#65533;t&#65533;&#65533;&#65533;LEqU&#65533;$&#65533;&#65533;&#65533;HL"&#65533;J!&#65533;&#65533;~&#65533;6;*&#65533;C&#65533;
/&#65533;&#65533;W gD&#65533;&#65533;&#65533;&#65533;0daS&#65533;t&#65533;&#65533;&#65533;`&#65533;&#65533;&#65533;
]&#65533;Am&#65533;k,&#65533;-&#65533;&#65533;&#65533;/&#65533;1&#65533;+&#65533;&#65533;9&#65533;&#65533;Gf&#65533;b&#65533;[&#65533;B&#65533;&#65533;&#65533;/&#534;d&#65533;&#65533;B&#1949;&#65533;&#65533;&#65533;2&#65533;F5&#65533;E&#65533;:&#65533;x&#65533;&#400;&#65533;WN&#65533;&#65533;f&#65533;L&#65533;[.&#65533;"&#65533;!&#65533;Z&#65533;&#65533;x&#65533;&#65533;&#65533;(&#65533;g[\&#65533;	k&#65533;&#1506;&#65533;5&#65533;n&#65533;&#65533;T&#65533;&#65533;&#422;&#65533;&#65533;;&#65533;$&#65533;&#65533;E&#65533;&#65533;_&#65533;3&#65533;5&#1053;&#65533;&#65533;&#65533;	&#65533;&#65533;&#65533; "5&#65533;&#65533;&#65533;9&#65533;&#65533;T&#65533;M&#65533;&#65533;c*"*'&#65533;!6&#1837;&#65533;l&#65533;6I&#65533;l&#65533;&#65533;&#1029;.`&#65533;
h&#65533;fF&#65533;&#65533;:&#65533;.28b(&#65533;&#65533;&#65533;&#65533;0&#65533;&#65533;I&#65533;&#65533;&#65533;J&#1253;&#65533;	&#1293;&#65533;&#65533;a&#65533;&#65533;\&#65533;&#65533;&#65533;H&#65533;&#65533;&#65533;w&#65533;&#65533;y~&#65533;Y&#65533;&#65533;&#871;&#65533;zE&#65533;d&#65533;$"&#65533;&#65533;&#65533;
&#65533;&#1668;&#65533;9t&rr&#65533;&#65533;&#65533;5&#65533;+&#65533;&#65533;&#65533;&#65533;&#65533;8b&#65533;&#65533;1&#65533;{&#65533;1&#65533;&#65533;U&#65533;V&#65533;5V (&#65533;h
*&#65533;&#65533;a&#65533;W&#65533;*&#1604;&#65533;;)&#65533;I|&#65533;>&#41996;&#65533;\)&#65533;&#65533;&#65533;P&#65533;&#65533;"&#65533;&#65533;`&#65533;&#65533;p0H&#65533;&#219;&#65533;_ &#65533;&#65533;&#65533;&#65533;&#65533;&#65533;uH&#65533;u0&#65533;&#65533;&#65533;&#65533;&#65533;&#65533;!&&#65533;&#65533;&#65533; &#1114;((&#65533;Ih*&#65533;&#65533;}(3&#144;P&#65533;&#65533;)&#65533;_&#65533;;&#65533;X&#65533;9&#65533;4&#65533;2]&#65533;&#65533;&#65533;y&#65533;&#65533;&#65533;$8&#65533;	* &#65533;d0M&#65533;&#65533;&#65533;&#65533;")@<&#65533;&#65533;_0&#65533;&#65533;&#65533;&#65533;0&#65533;&#65533;&#579;&#65533;-R`x0&#65533;&#65533;5&#65533;&#65533;0&#65533;&#65533;V&#65533;|&#65533;&#65533;<Il&#65533;&#65533;&#65533;G4a&#65533;&#65533;&#65533;=&#698476;&#65533;=&#1707;&#65533;c&#65533;&#65533;&#65533;&#1098;)&#65533;|&#65533;=&#65533;/]P&#65533;&#65533;&#65533;X&#65533;&#65533;;X&#65533;',&#65533;&#65533;&#65533;K&#65533;&#65533;"`p&#65533;&#65533;&#65533;&#65533;&#65533;3&#65533;&#65533;&#65533;=d(&#65533;aR7&#65533;&#65533;&#65533;&#65533;&#65533;&#65533;.&#604;&#841;&#65533;/&#65533;.&#65533;
8x&#65533;&#65533;&#65533;&#65533;&#65533;R&#65533;E&#65533;&#65533;&#1254;;&#65533;Y(&#65533;&#65533;8&#65533;&#65533;3&#65533;&#65533;("&#65533;&&#65533;&#65533;K2&#65533;k&#65533;&#65533;&#65533;&#65533;jT/
&#1328;d+&#65533;&#65533;H&#65533;yX&#65533;&#1307;&#65533;&#65533;&#65533;&#65533;x\&#65533;X)(&#65533;C
&#65533;&#65533;>&#65533;
)&#65533;&#65533;{&#65533;&#65533;&#65533;7H&#65533;&#35945;&#65533;&#65533;2@&#65533;J&#65533;P`:B&#65533;&#65533;a&#65533;&#65533;(&#65533;&#65533;y&#65533;Y(#v8&#65533;8&#65533; ?&#186;os&#65533;$9&#65533;&#736;&#65533;(H&#65533;33~XCC&#65533;&#65533;;&#65533;&#253;)38&#65533;&#65533;`&#65533;V0:<&#65533;z>&#65533;4K9&#65533;2$&#65533;*&#65533;&#65533;1k&#65533; &#65533;@<&#65533;&#65533;!u&#65533;#&#65533;L&#65533;&#65533;I&#65533;&#65533;3&#65533;8&#65533;K;A&#1648;0&#65533;,&#65533;&#667;&#65533;@b&#65533;<&#65533;X&#65533;B&#65533;TR&#65533;&#1817;&#65533;J&#65533;&#65533;lk6&#65533;d>&#65533;{&#65533;%&#65533;&#65533;Xx	SB3\&#65533;%MiER9&#65533;|&#65533;&#65533;I&#65533;&#65533;&#65533;c&#65533;&#65533;:&#65533;&#65533;w@&#65533;c&#65533;&#65533;c&#65533;&#65533;&#65533;&#745;&#65533;q+7&#65533;&#65533;'&#65533;&#65533;&#65533;&#65533;&#65533;/&#65533;&#65533;&#65533;&#65533;&#65533;&#65533;&#65533;r&#65533;&#65533;&#65533;?W&#65533;&#65533;&#65533;&#65533;8&#65533;&#65533;=y8&#65533;4s*&#65533;_3&#65533;&#65533;&#65533;$2Q&#65533;&#65533;)9Q&#65533;&#65533;&#65533;		;&#65533; &#65533;&#65533;c&#65533;]&#65533;&#65533;Uy&#65533;&#65533;&#65533;y&#65533;&#65533;Y&#65533;#&#691224;&#65533;Yh{&#271760;%&#23061;&#65533;&#65533;N&#65533;a&#65533;(|&#65533;&#65533;&#65533;&#65533;M &#65533;&#65533;LN&#255626;&#65533;'&#65533;&#65533;&#65533;*&#65533;&#65533;&#65533;jJ&#65533;;T1c&#65533;&#65533;O&#1691;vx&#65533;&#65533;z&#65533;&#65533;&#65533;,;&#65533;&#1799;v&#65533;+&#65533;!0&#65533;!&#65533;k&#65533;b(!&#1412;&#65533;V&#65533;M:4&#65533;H&#65533;&#65533;&#65533;4[&#65533;&#65533;&#65533;&#65533;&#65533;C+F&#65533;&#65533;&#65533;S&#65533;. F&#65533;`0&#65533;40!&#65533;Sq&#65533;&#65533; &#65533;S&#65533;&#65533;&#65533;&#65533;&#65533;Y&#65533;&#65533;/&#65533;&#65533;8&#65533;YQ&#65533; &#65533;&#65533;&#65533;&#65533;	&#65533;&#65533;&#65533;&#65533;&#65533;&#65533;&#65533;&#65533;&#65533;&#65533;&#65533;3&#65533;&#65533;E&#65533;&#636;4`&#65533;&#65533;-&#65533;&#65533;Mu9F&#65533;>&#65533;&#65533;\&#65533;:p&#65533;X&#65533;&#65533;&#65533;?&#65533;&#65533;o$&#65533;q&#65533;&#65533;&#256;&#65533;?&#65533;&#65533;&#65533;&#65533;&#65533;&#65533;,V&#65533;&#65533;&#327;&#65533;2&#65533;P&#65533;H&#65533;
]p&#65533;1&#65533;&#65533;&#65533;

@&#65533;&#65533;&#65533;&#65533;a8LR&#65533;&#65533;y6E!&#65533;&#65533;A7&#65533;&#65533;2A&#65533;#"&#59987;&#65533;H&#65533; &#65533;9&#65533;9r&#65533;S%5&#65533;&#65533;Ri&#65533;(&#65533;` &#65533;&#65533;&#65533;9&#65533;
Ik&#65533;~&#65533;(&#65533;P&#65533;&#65533;J&#65533;&#65533;&#65533;E&#65533;h&#65533;`&#65533;&#65533;&#1318;&#65533;)5"&#65533;&#65533;&#65533;x&#65533;&#65533;8</P&#65533;W0&#65533;&#65533;&#65533;&#65533;y	&#65533;;&#65533;6&#65533;hc&#65533;!&#65533;`&#65533;o&#65533;&#65533;&#65533;p&#65533;43&#65533; 0&#65533;;9&#65533;Cxp&#65533;&#65533;&#65533;&#65533;&#65533;&#65533;&#65533;$v&#65533;&#65533;&#65533;:8&#65533;&#65533;&#65533;&#65533;V&#65533;&#65533;&#65533;&#65533;&#65533;m)&#65533;&#65533;46&#65533;&#65533;&#65533;H&#65533;&#65533;&#65533;&#65533;&#65533;&#65533;&#65533;e&#65533;D*`&#65533;&#65533;"&#65533;&#65533;W5&#65533;&#65533;&#1695;R&#65533;&#799;=M/98,&#65533;7&#65533;&#65533;&#65533;&#65533;d 7dh&#65533;&#65533;&#65533;
&#1104;&#65533;&#65533;&#65533;:&#370;e&#65533;M&#65533;&#65533;Z*&#65533;N&#65533;&#65533;3&#65533;&#65533;t&#65533;k&#65533;9&#65533;i&#65533;V&#65533;&#65533; "&#65533;&#65533;&#65533;e$&#65533;&#65533;U&#65533;&#65533;:e&#65533;*&#65533;&#65533;w&#192;b&#1170;&#65533;b&#65533;!h&#65533;!&#65533;&#65533;&#65533;1&#65533; &#65533;Gg&#65533;&#358;z2&#65533;`&#65533;GI&#65533;	&#65533;&#65533;&#589;&#65533;Q&#65533;U&#65533;&#65533;#L
&#65533;&#65533;FA&#65533;&#65533;&#65533;/&#65533;_&#65533;&#65533;y&#65533;a&#65533;&#65533;;&#65533;&#65533; &#65533;Q&#65533;&#65533;&#65533;	&#65533; &#152;#&#65533;A&#65533;&#65533;i&#65533;&#65533;P&#595;&#65533;&#65533;11Xc&#65533;&#65533;&#65533;0&#65533;&#65533;C5B&#65533;Y8&#65533;d&#65533;\&#65533;
&#65533;&#65533;B|&#65533;A
6#2&#65533;&#65533;&#65533;ki&#65533;4(&#65533;&#65533;&#65533;&#65533;;&#65533;&#65533;&#65533;&#65533;&#65533;X&#65533;%[&#65533;&#65533;&#65533;&#65533;`&#65533;&#65533;|!~&#65533;t &#65533;v@&#65533;&#65533;69S&#65533;&#65533;{YM&#65533;&#661;:] &#65533;&#65533;z&#65533;&#65533;IN&#65533;&#65533;8D&#65533; &#65533;&#65533;&#65533;&#65533;&#65533;&#65533;P&#65533;!&#65533;&#1688;&#65533;F&#65533;LT&#65533;y=&#65533;&#1587;&#65533;y55&#1101;&#65533;!&#65533;
&#65533;8 Fk`&#65533;&#65533;&#181;&#65533;C!/&#65533;(&#65533;;&#65533;&#65533;&#65533;&#65533;a\&#65533;	W&#65533;o&#65533;O&#65533;&#65533;P*&#65533;&#65533;7&#65533;ck&#65533;%YM`&#65533;Q&#65533;&#1649;0&#65533;8&#65533;&#65533; -y&#65533;c(k&#65533;&#65533;{7pV&#65533;&#65533;&#65533;&#65533;&#65533; &#1869;Q6&#65533;&#65533;&#65533;&#65533;&#65533; &#65533;C&#65533;&#65533;
&#65533;&#65533;
k&#65533;^RA&#65533;>&#65533;&#65533;&#65533;QRa&#65533;6~&#65533;&#65533;L&#65533;EA&#65533;&#65533;<I&#65533;&#65533;y&#65533;&#65533;&#65533;	_M	&#377;&#65533;&#65533;&#65533;&#65533;&#65533;&#65533;=&#1318;Y&#65533;&#65533;&#65533;&#65533;k&#65533;^&#65533;[0/&#65533;9&#65533;d&#65533;9&#65533;;4&#65533;&#65533;&#65533;&#1712;b`&#65533;&#65533;&#65533;b&#1568;&#65533;&#65533;&#65533;&#65533;&#65533;&#65533;9&#65533;&#65533;&#65533;&#65533;9kN&#65533;'&#65533;&#65533;&#65533;&#65533;A#	`&#65533;&#65533;&#65533;&#65533;%eHa&#65533;x*c&#65533;&#906;R&#65533;&#65533;~h&#65533;z&#65533;&#65533;`(&#65533;&#65533;&#65533;;&#65533;OB&#65533;&#65533;\8!&#65533;&#65533;9N&#65533;&#65533;&#65533;Y&#65533;LM&#65533;&#65533;&#65533;&#65533;Vp&#65533;y&#65533;&#65533;<&#65533;mY&#65533;*TXH"&#1132;&#65533;=&#65533;:`]&#65533;&#65533;&#65533;X&#65533;&#65533;&#1433;&#579;&#65533;&#65533;&#65533;P&#65533;&#65533;H&#65533;7<&#65533;&#65533;&#65533;n?[Ca&#65533;&#65533;?&#65533;D&#65533;R&#65533;m&#65533;7&#65533;&#65533;+FG&#65533;a&#65533;=&#65533;&#65533;&#65533;&#65533;&#65533;VD&#65533;K&#65533;&#65533;_:&#65533;&#65533;
&#65533;z&#65533;PX$&#65533;&#65533;&#65533;&#65533;c#&#1884;&#65533;q&#65533;)9?&#65533;]&#65533;&#65533;w\#&#65533;&#65533;&#65533; &#65533;vB&#65533;k"^W&#65533;&#65533;&#65533;&#65533;&#1565;N&#65533;&#65533;&#65533;e9&#65533;li&#1199;&#65533;&#65533;VDB&#65533;!I&#65533;3dnfR&#65533;>&#65533;&#65533;&#65533;&#65533;&#65533;&#65533;K&#65533;8&#65533;&#65533;^&#65533;&#65533;k&#65533;&#65533;&#65533;&#65533;``&#65533;8&#65533;5xJy=&#65533;	g]&#65533;&#835;zA&#5044;&#65533;&#65533;&#65533;P&#65533;&#65533;&#65533;&#65533;&#65533;@`@M&#65533;1W&#65533;&#65533;$&#65533;&#65533;&#65533;&#65533;
V&#65533;b /@<&#65533;&#65533;&#65533;,&#65533;&#65533;&#65533;+\]&#65533;
&#65533;I&#65533;&#377;&#65533;/T&#65533;{&#65533;&#65533;{&#65533;&#65533;&#65533;&#65533;&#65533;4&#65533;(&#65533;#&#65533;&#65533;&#65533;&#65533;\&#65533;s&#65533;&#65533;&#65533;&#65533;1&#65533;&#65533;5&#65533;0&#65533;IO&#65533;&#65533;D&#1814;&#65533;&#65533;&#65533; y3&#65533;&#65533;p&#65533;&#65533;*vU&#65533;/ &#65533;&#65533;&#65533;&#65533;&#65533;&#65533;&#65533;q&#65533;4&#65533;&#65533;&#65533;&#65533;&#65533;<*&#65533;\8&#65533;&#61476;T"&#65533;W&#756;4@&#65533;&#65533;#&#65533;&#1307;P&#65533;&#65533;b&#65533;~&#65533;&#65533;?&#65533;&#65533;&#65533;&#65533;&#65533;&#65533;Z&#65533;6&#65533;&#65533;&#65533;1&#65533;&#65533;&#65533;@j&#65533;Zp&#65533;W&#65533;\&#65533;@&#65533;9p&#65533;n&#65533;Y&#65533;&#1097;J^s&h?0&#65533;&#65533;V+e, &#65533;6F&#65533;&#65533;2&#65533;M&#65533;&#65533;1W&#65533;fY8^&#65533;{&#65533;P&#65533;4A:&#65533; &#65533;&#65533;T_&#65533;&#65533;"/j&#65533;f&#65533;&#65533;&#65533;x&#65533;&#65533;
I&#65533;@8&#65533;&#65533;&#65533;(&#65533;&#65533;4PM9&#65533;y&#65533;&#65533;&#65533;`&#65533;7&#65533;&#65533;-\
n&#65533;&#65533;&#65533;&#65533;&#65533;&#65533;b&#1922;A&#65533;&#65533;b&#65533;u&#65533;I&#65533;z)&#65533;(&#65533;t&#65533;d&#65533;2&#65533;
U&#65533;&#65533;&#65533;&#65533;q&#65533;N&#65533;&#65533;&#65533;&#65533;&#65533;&#65533;&#65533;&#65533;&#65533;c&#65533;&#65533;h&#65533;+&#65533;Xx
	Z2&#65533;8&#65533;-&#65533;&#65533;&#65533;&#65533;o}&#65533;&#65533;p&#65533;&#65533;)&#65533;&#65533;&#65533;E&#65533;&#65533;&#65533;J&#65533;&#65533;*&#65533;iF&#65533;3TJ&#65533;U&#65533;!&#65533;&#202;&#65533;&#65533;&#65533;bS&#65533;&#65533;&#65533;&#65533;&#65533;&#65533;( &#65533;&#65533;&#65533;&#65533;D&#65533;&#65533;9&#65533;&#65533;&#65533;&#65533;(;^&#65533;,;&#65533;&#65533;&#65533;Y,&#65533;&#65533;&#65533;&#65533;&#65533;I&#1248;&#65533;&#65533;&#65533;	&#65533;&#65533;&#65533;&#65533;	5&#65533;*u&#65533;j W&#65533;&#65533;c&#65533;&#65533;q&#65533;\PP&#65533;&#65533;?&#65533;&#65533;&#65533;|Rh%&#65533;&#65533;&#65533;&#65533;&#65533;&#65533;&#65533;&#65533;&#65533;&#65533;W`&#65533;N&#65533;&#1104;9&#65533;&#65533;u&#65533;&#65533;&#65533;:X&#65533;&#65533;&#65533;&#65533;.7)&#65533; &#65533;&#65533;&#65533;&#65533;&#65533;.&#65533;[esMRa&#65533;&#65533;iht&#65533;&#65533;#&#65533;&#65533;&#65533;&#65533;&#653;d&#65533;/?&#65533;&#65533;&#65533;&#65533;^>&#65533;&#2009;?&#65533;%
&#65533;&#65533;&#65533;&#65533;]!H&#65533;&#65533;W&#65533;t:&#65533;&#65533;&#65533;&#65533;c?&#65533;&#65533;&#65533;&#65533;&#65533;&#65533;{4A&#65533;]O&#65533;*U&#65533;&#65533;X&#65533;&#65533;#&#65533;[?&#65533;&#65533;&#65533;n	&#65533;L1&#65533;&#65533;&#65533;&#65533;&#65533;j)&#65533;cG>-nf&#65533;&#65533;&#65533;&#65533;&#65533; &#65533;NJ&#65533;hJ&#65533;&#65533;&#65533;"&#65533;C&#65533;&#65533;&#65533;W&#65533;&#65533;&#65533;RT&#65533;&#65533;p@&#65533;&#65533;;&#1165;&#65533;6I&#65533;&#65533;&#65533;&#65533;N %&#65533;9o&#65533;&#1540;'&#279;&#65533;&#65533;/&#65533;
&#65533;*6xx&#65533;26&#65533;&#65533;&#65533;&#65533;e &#65533;&#65533;9L&#65533; E&#65533;&#65533;n;&#65533;,&#65533;&#65533;rh&#65533;[&#65533;&#65533;&#65533;n&#65533;N&#65533;E&#65533; Un&#65533;2w&#65533;^&#65533;I&#65533;&#65533;&#65533;P&#65533;4&#857;&#65533;F&#65533;&#65533;V&#65533;&#1333;s&#65533;l&#65533;&#65533;&#65533;&#65533;&#2337;&&#65533;&#65533;8k&#65533;&#273;&#65533;&#65533;N&#65533;_&#65533;s/&#65533;Fw&#65533;&#65533;&#65533;&#65533;&#65533;&#65533;0&#65533;&#65533;r&#65533;8&#65533;&#65533;J&#65533;+]&#65533;^v<v&#65533;X&#65533;Y&#65533;<i&#65533;#&#65533;M6T&#65533;&#65533;"&#65533;&#925;2a85&#65533;d&#65533;&#65533;X;x!>&#65533;X&#65533;&#65533;&#65533;&#65533;&#65533;b&#65533;k!n&#65533;M&#65533;&#65533;&#65533;W/&#65533;W~a&#65533;&#65533;_V&#65533;8&#65533;&#65533;cgN&#65533;W&#65533;&#65533;A&#65533;5&#65533;&#65533;9&#65533;&#65533;rb&#65533;f&#65533;&M&#65533;p&#65533;&#65533;i&#65533;&N&#65533;8mZH&#65533;4&#65533;M&#65533;[{z&#65533;i&#65533;&#65533;&#1578;XU&#65533;&#65533;&#65533;&U&#148;&3&#65533;od&#65533;)&#65533;w&#1456;a&#65533;X&#849;&#65533;&#625;dVk&#65533;PI&#65533;&#1683;&#65533;8&#65533;&#65533;j.&#65533;S&#65533;&#65533;&#65533;`&#65533;&#41815;-^&#65533;xl&#459;/&#65533;&#65533;xj&#65533;*&#65533;&#65533;&#65533;&#65533;&#65533;%#&#65533;&#65533;&#65533;&#65533;+&#65533;&#65533;
]4itB;&#65533;p"&#65533;&#65533;P<&#65533;&#65533;<&#65533; &#65533;1&#65533;&#65533;#&#65533;d&#428;T&#65533;&#65533;(T&#65533;&#65533;1&#65533;&#65533;"&#65533;=&#65533;&#65533;s6&#65533;&#65533;B1&#65533;P&#65533;F(&#65533;&#65533;(&#46373;&#65533;NR&#65533;E^&#65533;&#65533;;&#65533;$&#65533;SJU9G+&#65533;&#65533;&#65533;<&#65533;&#65533;&#65533;]&#65533;&#65533;&#65533;&#65533;!Q&#65533;&#65533;1 &#65533;B&#65533;&#65533;W_}]&#65533;g'M&#65533;)&#65533;}$&#65533;
9&#179;2&#65533;x&#65533;{"&#65533;&#65533;&#65533;H
&#65533;&#65533;&#65533;:&#65533;t&#65533;Cv\&#65533;&#65533;/&#65533;&#65533;&#65533;&#65533;t&#65533;&#65533;&#65533;:-TToIIQE&#1382;&#65533;&#65533;B&#65533;4&#65533;&#65533;&#65533;1&#188;&#65533;IH
&#65533;&#65533;r8uR..)&#65533;R&#65533;*&#65533;$&#65533;&#65533;V&#65533;&#65533;&#65533;+Z&#65533;&#65533;T&#65533;&#65533;U&#65533;j&#65533;&#65533;V+&#65533;&#65533;sy &#65533;n1@&#65533;Ek&#65533;&#65533;&#65533;+&#65533;&#65533;/&#65533;&#65533;&#65533;J(&#65533;E4&#65533;i&#65533;&#65533;,&#65533;&#65533;&#65533;'v&#65533;!]g`&#65533;&#65533;&#65533;h&#65533;q
j&#65533;&#65533;&#65533;t&#37014;&#65533;y&#65533;roD&#65533;&#65533;	yC&#65533;1T2U\A&#756;&#65533;,&#65533;&#65533;&#65533;&#65533;s*&#865;&#65533;d&#65533;&#65533;G!&#65533;&#1088;&#65533;&#65533;&#65533;0&#65533;&#65533;A&#65533;y&#65533;&#1502;BphB&#65533;d&#65533;&#65533;t&#65533;&#65533;&#65533;}Tl&#65533;Kp&#65533;&#65533;l&#65533;&#65533;$&#65533;Ot&#65533;&#65533;&#65533;C&#65533;&#65533;bE'&#65533;$&#65533;&#65533;0Q&#65533;&#65533;&#775;&#65533;&#65533;b&#65533;2&#65533;h&#65533;'&#65533;y&#65533;bY&#65533;&#65533;V&#65533;9b3I'&#65533;&#65533;&#1230;.r&#65533;Q&#65533;"pR
&#65533;&#65533;C*j&#65533;&#65533;sp	&#65533;+ &#65533;&#65533;&#65533;:E1&#479;^&#65533;&#65533;&P@&#1093;&#65533;&#65533;&#65533;&#65533;&#65533;J1&#252;&#65533;^RP&#65533;}&#65533;&#65533;g9&#65533;Q&#65533;&#65533;&#65533;^(&#65533;Fl&#65533;&#165;&#65533;&#65533;&#65533;Tb=SeUHq&#65533;
&#65533;]&#65533;&#65533;&#65533;&#65533;Hs&#65533;:&#65533;&#1856;&#65533;&#65533;&#65533;&#65533;&#65533;r&#65533;&#1058;i&#65533;T&#65533;&#65533;&#65533;&#65533;&#65533;K1&#65533;&#65533;M&#65533; &#65533;;Or&#65533;zl&#65533;&#65533;",p1S`I&#65533;&#65533;giEX&#136;&#65533;l<1b$##&#65533;R&#65533;ZT&#65533;&#65533;x .&#2034;&#65533;b0&#65533;&#65533;&#65533;)]}a&#65533;&#65533;fA&#65533;&#65533;,Fu&#65533;&#65533;&#65533;&#65533;&#65533;&#65533;&#65533;`&#65533;&#65533;'&#65533;"&#65533;^y&#65533;`&#65533;&#65533;&#65533;hXC9&#65533;&#65533;&#65533;a"&#65533;&#65533;&#65533;&#65533;&#65533;yE,&#219;X&#65533;&X&#65533;&#65533;o>F&#65533;c$#&#65533;)&#65533;&#65533;d&#65533;2&#65533;&#65533;&#770;ik ^"&#65533;/&#65533;!g&#65533;!I&#65533;r6O&#65533;&#65533;&#65533;B^8A&#65533;&#65533;'
&#65533;&#65533;&#65533;&#65533;,G&#65533;Y Hl&#65533;&#65533;61c&#65533;&#65533;b&#65533;=&#65533;&#65533;^&#65533;&#65533;\Rh&#65533;0t&#65533;&#65533;W&#65533;H&#192;&#65533;:&#65533;W#o&#65533;&#65533;U0&#65533;s&#65533;&#1876;&#65533;F8&#65533;&#65533;$&#65533;&#65533;.ar@^xS&#65533;&#65533;bpn$pJ&#65533;&#65533;1&#65533;dx"$I{&#65533;&#65533;&#65533;
_v&#65533;
W&#65533;}F&#65533;9@P&#65533;&#65533;C&#65533;&#65533;&#65533;&#65533;&#65533;?&#65533;&#65533;5M%<&#961;&#65533;;&#65533;qI&#65533;"1&#65533;&#65533;&#1792;&#65533; ]&#65533;"&#65533;&#65533;UGT&#65533;&#65533;M`&#65533;#X&#65533;b&#65533;yj&#65533;zp`&#1152;F&#65533;Md},yM6&#65533;BI&#65533;$A&#65533;&#65533;&#65533;"&#65533;N&#65533;&#65533;&#65533;&#65533;(&#65533;&#65533;&#65533;Y*:&#65533;R&#65533;&#1196;V&#65533;%X&#65533;&#65533;p&#65533;)]-&#65533;&#65533;+&#65533;&#65533;
Bpn&#65533;&#65533;&#65533;&#65533;&#65533;03&#65533;&#65533;&#65533;&#65533;#&#65533;,&#65533;&#65533;1&#65533;!AQ$&#445;tb&#65533;&#65533;H&#65533;&#65533;&#65533;&#65533;&#65533;&#65533;`>&#65533;&#65533;&#65533;h&#65533;	&#65533;&#65533;&#65533;4*&#65533;MV)&#65533;W(q:&#65533;&#65533;/&#65533;h&#65533;,zL)&#65533;G&#65533;&#65533;&#65533;&#65533;b&#65533;&#65533;l&#65533;h&#65533;&#65533;x&#65533;&#65533;&#65533;lY0|&#65533;&#65533;&#65533;$/~&#65533;C&#65533;&#65533;,&#65533;[&#65533;,&#65533;&#65533;&#65533;&#65533;&#65533;&#65533;&#65533;&#65533;&#65533;&#65533;&#65533;"R&#65533;i&#65533;&#65533;&#547;&#65533;bvdj$Y&#65533;&#65533;&&#65533;&#65533;"X~&#65533;&#65533;&#65533;f11a.&#65533;&#65533;&#65533;&#65533;&Ry#~&#65533;B2&#65533;&#65533;&#65533;&#34787;&#65533;&#65533;qZvX)&#65533;c&#65533;&#869;&#65533;}*&#65533;V&#65533;&#65533;&#65533;L&#65533;&#65533;&#65533;&#65533;8&#65533;&#65533;&#65533;`;BL&#65533;&#65533;&#65533;&#65533;Zv&#65533;0&#65533;[]s$&#65533;[C&#65533;&#65533;&#65533;'&#65533;,#&#65533;*&#65533;&#65533;C&#65533;R)$"&#65533;O&#65533;!&#65533;E&#65533;&#65533;&#65533;&#65533;z&#65533;N&#65533;(#&#65533;&#65533;&#65533;<K0o&#65533;&M&#65533;&#65533;&#65533;&#65533;&#65533;	&#65533;V&#65533;i&#65533;BZ1=a&#65533;&#65533;W&#65533;&#65533;&#65533;F&#65533;!&#974;~&#65533;V&#65533;PI&#65533;z0V&#65533;Bn*&#1905;&#65533;&#65533;-
&#65533;&#65533;&#65533;p&#65533;)NC &#65533;	C&#65533;BI&#65533;.Yd&#1479;&#65533;Rjib&#65533;&cd&#65533;&#65533;&#65533;&#65533;t&#65533;2U>&#65533;J&#65533;@&#65533;&#65533;&#65533;&#65533;&#65533;C_&#65533;&#65533;&#65533;&#65533;&#65533;&#65533;&#65533;/b'U &#65533; T&#65533;RB&#65533;&#65533;&#65533;veHg&#65533;sF&#65533;&#65533;&#65533;<q&#65533;&#65533;*`&#65533;&#65533;m&#65533;&#65533;h&#65533;&#65533;&#65533;&#65533;&#65533;&#65533;&#65533;&#65533;>\&#65533;fx&#65533;#L&#765;A&#65533;&#392;]i&#65533;&#65533;~&#65533;t]H&#65533;&#65533;a&#65533;&#65533;>T&#65533;12&#65533;&#65533;!&#65533;&#65533;s&#65533;F&#65533;9P&#65533;&#65533;,&#65533;&#65533;&#65533;&#1097;RdC&#65533; &#65533;5A&#65533;W&#65533;&#65533;&#192;Cv&#65533;&#65533;_&#65533;(&#65533;vI;&#65533;Jc&#65533;&#65533;&#12295;&#65533;M&#65533;&#65533;&#65533;`&#65533;&#65533;`*0&#65533;&#65533;&#65533;&#65533;w&#65533; <&#65533;&#65533;&#65533;Io&#65533;+&#65533;&#65533;4&#65533;Q&#65533;&#65533;&#65533;X&#483;&#65533;&#65533;&#65533;&#65533;&#65533;&#65533;WD&#65533;&#1034;5[#&#65533;8&#65533;&&#65533;@&#65533;G&#65533;S&#65533;&#65533;"?&#65533;&#65533;$Q&#65533;"&#65533;&#65533;&#65533;1'&#65533;&#65533;
0&#65533;%&#65533;R&#65533;&#65533;&#65533;T&#65533;&#65533;&#65533;O_sT&#65533;R&#65533;E'&#65533;&#65533;&#65533;&#65533;&#65533;&#65533;&#65533;I&#65533;&#65533;&#65533;3e&#65533;
hPS&#65533;&#65533;~+&#65533;D&#65533;K&#65533;B &#65533;&#65533; &#65533;_&#65533;C&#65533;BC&#65533;&5"]_&#65533;	s25&#65533;P'r&#65533;W&#65533;7&#1043;&#65533;&#65533;&#65533;&#1193;&#65533;D&#65533;5&#65533;&#65533;&#65533;5&#65533;&#65533;&#65533;7Z&#65533; &#65533;W&#65533;)&#65533;&#65533;!&#65533;>&#65533;&#65533;/NOs&#65533;&#65533;
&#65533;Ldc&#65533;&#65533;&#65533;$&#244;&#65533;&#65533;5!&#65533;#&#65533;^&#1275;&#65533;&#65533;&#65533;&#65533;]&#65533;&#65533;&#65533;&#65533;&#65533;&#65533;qh&#65533;&#65533;_A&#65533;b&#65533;&#65533;&#65533;j O&#65533;RC&#1700;&#65533;&#65533;&#65533;TP&#65533;&I&#65533;&#65533;&#1270;&#65533;F&#65533;:&#65533;J&#65533;c&#65533;tt&#65533;&#65533;
&#65533;IO [&#65533;&#65533;&#65533;&#65533;5M&#65533;)&#65533;&#65533;&#65533;&#65533;&#65533;&#65533;&#65533; i!;!#S&#65533;&#65533;9r&#65533;&#65533;&#65533;x&#65533;&&#65533;&#65533;&#65533;s&#65533;;&#65533;&#65533;V&#65533;&#65533;YS&#65533;&#65533;
&#65533;&#65533;X&#65533;1OX&#65533; &#65533;&#65533;&#65533;&#65533;&#514;1&#65533;C&#65533;&#65533;(&#65533;CL&#1344;&#65533;&#65533;x&#65533;F CHU0)&#65533;B&#65533;|UK&#65533;&#65533;L&#516;&#65533;&#258;D &#65533;{&#65533;&#65533;DXF'&#65533;B4&#65533;O&#65533;&#65533;J&#65533;&#65533;T&#65533;&#65533;&#65533;&#65533;B/&#65533;R&#65533;&#65533;&#65533;&#38686;&#65533;K%&#65533;&#65533;&#1598;&#65533;&#65533;<&#65533;KYH&#65533;&#65533;&#65533; &#65533;TM&#65533;&#65533;&#65533;&#65533;&#65533;&#65533;Ey&#65533;p|&#65533;&#65533;&#65533;&#65533;K&#65533;&#65533;&#65533;D&#65533;#D&#65533;R&#65533;&#65533;&#65533;&#65533;_&#65533;K&#65533;&#1669;YN
n' ]D&#65533;&#65533;v&#65533;&#65533;`x&#65533;&#65533;Q&#65533;&#65533;T&#65533;d&#65533;f&#258;&#448;&#65533;G-&#65533;P<&#65533;\&#65533;&#688;&#65533;&#65533;mx&#65533;@&#850;&#65533;&#65533;]&#1601;T[&#65533;&#65533;Qv&#65533;&#65533;m4M&#65533;&#65533;,&#65533;&#65533;&#65533;&#39177;&#65533;(H&#65533;&#65533;&#65533;&#65533;&#65533;&#65533;/&#1057;	&#65533; C"&#65533;I4&#65533;+&#65533;&#65533;\&#539;@&#65533;<&#65533;&#65533;2&#65533;+&#65533;&#65533;\&#65533;K\&#1197;&#65533;&#65533;/&#65533;9&#65533;&#65533;K&#65533;Z&#65533;&#65533;&#65533;&#65533;&#65533;S&#65533;&#65533;&#65533;&#65533;&#65533;&#65533;:t	&#65533;&#65533;gQ&#65533;&#65533;4IH,&#65533;&#65533;&#65533;9&#65533;&#475;&#65533;&#65533;K&#65533;0$&#65533;Wza&#65533;}a&#65533;&#1804;&#65533;<&#65533;}&#65533;A&#65533;&#65533;D=Y&#65533;&#1033;&#65533;q&#1872;&#49522;&#65533;&#65533;-&#65533;&#65533;-&#65533;&#65533;H &#65533;	&#65533;(Ld&#65533;)&#65533;&#65533;&&#65533;&#65533;&#65533;&#65533;Lh&#65533;&D&#65533;8I\SJ&#65533;&#65533;,&#65533;T&#65533;&#65533;
&#65533;&#65533;A&#288;Q&#65533;&#65533;Qd&#65533;&#1800;&#65533;J!&#65533;&#65533;&#65533;e&#65533;K&#65533;m&#768;&#65533;&#65533;&#65533;,&#65533;S]&#65533;@&#65533;&#65533;^!x Na&#65533;&#65533;&#65533;E&#65533;&#65533;&#65533;&#65533;`&#65533;}&#65533;&#65533;&#65533;&#65533;&#65533;&#65533;&#65533;&#65533;&#65533;U&#65533;&#65533;^&#65533;&#65533;&#65533;&#65533;&#65533;$&#65533;=&#65533;F&#65533;IC,DWE&#65533;&#65533;&#65533;&#65533;l+&#65533;&#65533;9&#65533;p&#65533;B&#65533;&#65533;}Ly&#65533;R0P&#65533;8"`&#65533;!&#65533;E&#65533;&#65533;",&#65533;&2|X&#65533;\&#65533;y4+&#65533;Ac&#65533;G&#65533;&#577;}pApA&#65533;&#65533;&#171;Q&#65533;\/n&#65533;&#65533;&#1011;&#65533;&#925;&#65533;&&#65533;&#65533;&#65533;&#65533;0&#65533;&#65533;&#65533;&#65533;q&#65533;o&#65533;C')&#311;6&#65533;S/&#65533;&#65533;&#65533;&#65533;&#65533;%[5ZCr\`&#65533;.&#65533;/&#65533;[&#65533;&#65533;&#65533;1 &#65533;.&#65533;/&#65533;&#65533;/%&#65533;,&#65533;&#595;&#65533;I&#65533;WzB&#65533;&#65533;&#65533;&#65533;&#65533;&#65533;/C,P&#65533;eyA{Y&#65533;8N&#65533;&#1052;*$&#65533;l&#65533;A%J(0&#65533;&#65533;&#65533;A&#65533;&#65533;B&#65533;&#65533;b&#65533;&#65533;74&#65533;~NdY$)h&#65533;&#65533;&#1601;&#65533;L`&#65533;&#65533;&#65533;O6)&#65533;&#65533;&#65533;&#65533;&#65533;&#65533;&#65533;&#65533;`&#65533;&#65533;W)&#65533;&#65533;$K&#65533;0&#65533;Q N&#65533;LA$]&#65533;	&#65533;0&#65533;X,
X$&#65533;fl(&#65533;&#65533;+&#65533;!T&#65533;&#65533;Y&#65533;&#65533;&#65533;&#65533;&#65533;&#65533;&#65533;Na ^&#65533;&#65533;&#65533;&#65533;y&#65533;^&#65533;`-&#65533;&#65533;G&#257;&#65533;&#65533;&#65533;&#65533;A(&#65533;&#65533;+(_&#65533;BT&#65533;ETUF&#65533;FW&#65533;&#65533;J&#65533;$DB&#65533;&#65533;Bl&#65533;&#433;B^&#65533;&#65533;kT&#65533;cEj&#65533;&#65533;IG10&#65533;&#65533;FAF&#65533;xB&#65533;G&#65533;0M&#65533;/&#65533;&#65533;,&#65533;&#65533;&#65533;y&#65533;&#65533;&#65533;&#65533;&#65533;s&#65533;&#65533;.&#65533;&#65533;i&#65533;+&#65533;&#65533;}H&#65533;Q&#65533;Bj6&#65533;&0&#65533;&#65533;,IH&#65533;&#65533;&#65533;6&#65533;&#65533;&#65533;q&#65533;&#65533;&#360;&#65533;N&#65533;qHFH&#65533;J&#65533;*&#65533;&#65533;&#65533;&#65533;&#65533;&#65533;&#65533;B&#65533;&#1025;&#65533;&#65533;.&#65533;&#65533;&#65533;&#65533;&#65533;4&#65533;+&#65533;,&#65533;&#65533;B&#65533;&#65533;&#32958;&#65533;CYh'&#65533;&#65533;&#65533;?&#65533;&#65533; &#65533;&#65533;&#65533;&#65533;%z'&#65533;&#65533;~:H|&#65533;#'&#65533;G&#65533;&#929;&#65533;&#65533;&#65533;]&#65533;,&#539;C&#65533;'&#65533;&#65533;&#65533;W&#65533;h&#65533;.&#65533;&#45121;&#65533;B\&#65533;%&#65533;&#65533;< &#65533;&#65533;
0&#65533;J&#65533;A&#65533;&#65533;)&#65533;&#65533;u&#65533;&#65533;&#65533;JW&#65533;TA&#65533;&#65533;Hl]K&#65533;&#65533;2&#65533;(M&#783;H&#65533;&#1382;hB&#65533;&#65533;S^&#32939;&#65533;&#65533;lr,G%&#65533;<&#65533;2&#65533;Y&#65533;xOv&#65533;&#65533;&#601;&#65533;
aR^&#65533;&#65533;&#65533;d&#65533;S&#65533;&#65533;&#65533;E\d&#65533;&#65533;|@&#65533;f&#65533;&#65533;&#65533;W)&#65533;wQ&#65533;&#65533;&#65533;
5&#792;E&#65533;T&#65533;&#65533;Tp&#65533;&#65533;&#65533;EGv&#65533;&#65533;&#65533;&#65533;h&#65533;&#65533;&#65533;&#65533;+H&#65533;^t&#65533;&#172;B\&#65533;<&#65533;_&#65533;j&#65533;Ge&#65533;Wl&#65533;s&#65533;^^X*d&#65533;&#65533;&#65533;&#65533;&#65533;Vf&#65533;&#65533;L&#65533;d&#65533;&#65533;B+&#65533;e9{&#65533;&#490;A&#65533;%Rm&#65533;0&#65533;&#65533;&#65533;MN&#65533;&#65533;"&#65533;G&#65533;&#65533;/&#65533;&#65533;&#1683;|=&#65533;(&#65533;o&#65533;&#65533;,&#65533;&#65533;&#65533;&#65533;I(;&#65533;&#65533;.&#65533;&#65533;&#65533;=g'&#65533;&#65533;,&#1802;&#65533;&#65533;'&#248;<&#65533;B&#65533;V&#65533;&#65533;&#65533;&#65533;&#65533;&#65533;+ n;f&#65533;&#65533;yU&#65533;h*&#65533;&#65533;&#65533;+&#65533;.&#65533;&#1833;&#65533;&#65533;&#65533;NH0&#2004;&#65533;&#65533;&&#65533;&#65533;&#65533;WsEI&#65533;&#65533;&#65533;B&#65533;&#65533;R&#65533;"&#65533;&#65533;<&#65533;/&#65533;&#65533;\n
#&#65533;&#65533;&#65533;&#65533;&#65533;&#65533;VP&#65533;&#65533;Y&#65533;&#65533;u(&#65533;&#65533;x&#65533;&#65533;dK2&#65533;n&#65533;`'8&#65533;.C&#65533;&#1025;&#65533;(&#65533; 	&#65533;&#65533;&#65533;&#1832;lzD&#65533;p&#65533;&#1796;TB&#65533;A&#65533;&#65533;&#65533;6&#65533;E&#65533;>]&#65533;J!N5&#65533;\0)&#65533;&#65533;&#65533;[&#65533;@4&#65533;&#65533;&#65533;:&#1445;k&#65533;&#65533;&#65533;$UZ&#65533;Q&#65533;&#65533;v&#65533;Q&#65533;u&#65533;&#65533;(
W&#65533;F&#65533;&#65533;&#65533;&#65533;~'&#65533;&#65533;*&#65533;&#65533;=&#65533;&#65533;&#65533;ld&#65533;)
jQuT&#65533;&#65533;&#1806;j&#65533;yB&#65533;&#65533;'&#65533;&#65533;&#65533;1&#65533;&#65533;b&#65533;&#65533;&#65533;&#168;*&#65533;b&#65533;&#65533;&#65533;&#65533;^`&#65533;j&#1532;jD&#65533;L&#65533;&#65533;&#65533;)V&#65533;N&#65533;&#65533;/&#65533;7&#65533;R&#65533;&#65533;G)%.&#65533;'&#65533;B&#65533;&#65533;BgH&#65533;&#65533;=&#65533;&#65533;0&#65533;&#961;(&#65533;:&#65533;&#65533;s2&#65533;&#65533;&#522;&#65533;&#65533;<I&#65533;B1D&#65533;/&#65533;q%&#65533;&#65533;&#65533;/x,`&#65533;&#65533;b&#65533;&#1143;&#65533;&#65533;,P}`&#65533;5&#65533;&#65533;y&#65533;r&#65533;P&#65533;&#65533;&#65533; ~&#65533;|to&#65533;&#65533; K&#65533;"&#65533;&#65533;0&#65533;&#65533;-&#65533;&#65533;<&#65533;&#65533;> l2&#65533;&#65533;
}N&#65533;&#65533;&#65533;i&#65533;C&#65533;&#65533;&#65533;_v&#65533;&#65533;&#65533;V\h:kH	F&#65533;&#65533;&#65533;&#65533;z1&#65533;T|D&#65533;0|(&#65533;&#65533;j&#65533;&#65533;&#65533;F&#65533;J&#65533;&#386;&#65533;&#65533;B&#65533;&#65533;&#65533;&#65533;	k!&#65533;B%TV&#65533;&#65533;&#65533;&#65533;8HA:+AO&#65533;q&#65533;&#65533;&#65533;N&#65533;&#65533;E(P'&#65533;iB&#65533;&#65533;h &#65533;6&#1868;&#65533;&#65533;Kh&#65533;&#65533;&#65533;&#65533;@&#65533;U&#65533;&#65533;&#65533;&#65533;W&#65533;&#65533;@F&#65533; &#65533;&#65533;&#65533;F&#65533;&#65533;8U9&#65533;&#65533;&#42688;G&#65533;&#65533;-p&#65533;+&#65533;B(t*&#65533;&#896;&#65533;&#65533;X&#65533;&#65533;&#65533;|&#65533;&#65533;".&#65533;&#65533;|8&#65533;~&#65533;BhB0&#65533;&#27031;&#65533;~1&#65533;&#65533;")&#65533;AT&#621;o&#65533;6&#65533;&#65533;0IP4&#65533;k%&#65533;&#65533;&#65533;Px(u&#65533;&#65533;|Z&#65533;'&#65533;&#157;&#65533;&#65533;&#65533;$'&#65533;&#65533;&#65533;5&#65533;+&#65533;&#65533;&#65533;&#65533;&#65533;&#65533;&#65533;#O&#65533;&#65533;&#65533;&#65533;v&#65533;}&#65533;&#65533;&#65533; 9(&#65533;F &#65533;t&#65533;&#65533;Qy(+HH&#65533;l&#65533;&#65533;g&#65533;#&#1282;7&#65533;/;LF*&#65533;&#65533;m &#65533;A&#46764;s&#65533;p&#65533;&#65533;>2$&#65533;B9x&#65533;G27&#65533;&#685;#2&#65533;<]Q&#65533;&#65533;&#65533;&#199;W&#65533;&#65533;&#65533;&#65533;&#65533;Zp&#65533;<ET&#65533;&#65533;&#65533;,Jp&#65533;	DtMaP&#65533;&#65533;E	h&#65533;&#65533;&#229175;S&#65533;&#65533;
4&#65533;83&#65533;^&#65533;&#65533;&#65533;'4&#65533;tA&#65533;lB&#65533;&#65533;ed&#65533;&#65533;&#65533;,z&#65533;9vU S&#65533;F&#65533;&#18263;&#65533;J&#728;&#65533;^&#65533;e&#1566;&#65533;&#65533;&#65533;&#65533;dCp&#65533;&#65533;&#65533;&#65533;&#65533;&#65533;>&#65533;&#65533;.&#65533;j&#65533;&#65533;Z&#65533;f&#65533;\&#65533;US&#65533;&#65533;&#65533;j&#65533;&#65533;&#65533;&#65533;}T&#65533;&#65533;P&#65533;6&#65533;A&#65533;&#65533;,&#65533;&#65533;&#65533;&#65533;Y&#65533;&#65533;,.%s&#65533;t&#65533;&#65533;N(m&#65533;&#1589;&#65533;&#65533;&#65533;v&#65533;;&#65533;J:&#771;_[&#65533;(<&#65533;&#65533;[&#65533;&#1105;&#65533;&#65533;;&#65533;&#65533;.5&#45126;j&#65533;kinTgL<&#65533;&#65533;&#65533;	I&#65533;(&#65533;&#65533;&#65533;&#65533;&#65533;A&#65533;k&#65533;&#641;&#65533;J0&#65533;&#65533;iEy&#65533;
q&#65533;&#1492;&#65533;A\)@B-&#65533;&#65533;/&#65533;&#468;1&#65533;6&#65533;)&#65533;&#65533;&#1897;&#65533;&#65533;k&#65533;F&#65533;+&#65533;&#65533;&#65533;o&#65533;G&#65533;(&#65533;&#65533;&#65533;&#65533;&#65533;&#65533;O&#65533;f&#65533;c&#65533;&#65533;F&#65533;&#65533;J&#65533;&#65533;&#65533;&#65533;&#65533;H&#65533;ws&#65533;&#65533;7&#65533;^&#65533;&#65533;N &#65533;mZXZ4&#65533;&#65533;Na&#65533;&#439;&#65533;&#65533;[| @AP&#1474;X&#65533;R&#65533;Z&#65533;D&#65533;4&#65533;{0a&#65533;&#65533;^}&#65533;^H&#65533;vh&#65533;(&#65533;@A&#65533;7&#65533;a&#65533;&#65533;7+&#65533;&#65533;&#65533;&#65533;D&#65533;;U,@&#446;C&#65533;s&#65533;&#65533;&#65533;&#65533;&#65533;D^&#65533;&#65533;&#65533;<*&#65533;&#65533;&#65533;+&#514;&#65533;&#65533;I&#65533;&#65533;Bk&#65533;&#65533;&#65533;&#65533;B&#65533;?tM&#65533;s&#65533;x&#1169;/&#65533;/&#65533;&&#65533;&#65533;W&#65533;&#65533;l&#65533;0&#65533;&#65533;=A&#65533;&#589;qp&&#65533;&#14468;&#65533;&#971;&#65533; &#65533;y&#65533;&#65533;&#65533;&#65533;&#65533;&#65533;<(&#65533;&#65533;&#65533;c&#65533;&#65533;;=1I&#65533;k&#65533;&#65533;r&#65533;T&#65533;&#65533;&#65533;H&#65533;&#65533;z&#65533;	-&#65533;'~&#65533;&#65533;\%O&#65533;&#65533;&#65533;H&#65533;B&#65533;&#65533;I&#65533;A&#65533;&#65533;I&#65533;8&#65533;&#65533;&#65533;&#65533;BP&#65533;&#65533;.&#65533;&#65533;b (&#65533;&#65533;:&#65533;&#65533;]z&#65533;&#687;<&#65533;&#65533;FPa(#\&#65533;(&#65533;&#65533;&#65533; &#65533;+&#1066;&#65533;d&#65533;&#65533;F&#65533;JM&#65533;$&#65533;I&#65533;&#65533;hL&#65533; "&#65533;&#65533;O&#65533;&#65533;A[P&#65533;AC&#65533;9&#65533;-@&#65533;6&#65533;&#65533;&#65533;@le3}lA(U&#65533;&#65533;%&#65533;&#65533;%S&#65533;&#65533;&#65533;&#65533;T&#65533;*9&#65533;DA&#65533;&#65533;K&#65533;>&#65533;g&#65533;m'&#65533;NDO&#65533;4&#65533;M&#65533;`D&#65533;+&#65533;&#65533;&#65533;aDEY:ZD&#65533;tQ!D&#65533;&#1350;&#65533;&#65533;1x&#65533;&#65533;+&#65533;A&#65533;&#65533;I&#65533;&#65533;u,&#1437;d&#65533;&#65533;P&#65533;3`&#65533;&#65533;&#65533;'&#65533;&#65533;j&#65533;&#65533;pAl&#65533;Q &#65533;/;T&#65533;&#65533;&#1454;&#65533;1d&#65533;&#65533;&#65533;D&#331;&#65533;7k&#1920;"G&#65533;&#65533;8k&#65533;&#65533;I&#65533;&#65533;K6&#65533;&#65533;&#65533;3&#65533;.&#65533;{&#65533;&#65533;&#1651;&#65533;!Bw&#65533;>&#65533;I1&#65533;&W&#65533;\&#577;&#65533;&#65533;'P/sXyJ1
&#911;`&#65533;&#65533;&#65533;&#65533;N&#65533;2OR&#65533;r&#65533;b&#65533;U*&#65533;&#65533;%S&#65533;.&#65533;'&#65533;^&#65533;&#65533;|&#65533;F;v&#65533;i&#65533;&#65533;&#65533;#&#65533;/T&#65533;|i&#65533;&#65533;2e&#516;y&#65533;&#65533;iG;v:&#689;J&#65533;+N&#65533;;&#65533;&#65533;S&#65533;(P&#65533;Z&#65533;
&#65533;I&#65533;&F&#65533;&#65533;&#65533;=&#65533;&#1243;4q&#1968;!&#872;.\&#65533;&#1589;&#65533;&#65533;&#65533;2&#65533;Q&#65533;;&#65533;&#65533;&#65533;2&#65533;&#65533;h'3&#1433;&#65533;&#65533;&#65533;&#65533;b&#65533;t&#65533;[/mw&#65533;t&#65533;fH&#65533;&#65533;1a&#65533;T&#65533;&#65533;&#65533;x&#65533;&#65533;
+&#65533;&#65533;0&#65533;&#65533;x&#65533;&#65533;c&#65533;&#65533;&#65533;y&#65533;=&#65533;&#65533; b(X&#65533;|&#65533;&#1189;&#65533;0&#65533;=q&#65533;&#17611;&&#65533;x&#65533;0&#65533;z&#65533;P6&#65533;&#211;U&#65533;&#65533;M8&#39187;M&#65533;&#527;&#65533;&#65533;&#1168;c&#65533;9&#65533;(p&#65533;M4&#65533;.N<)&#679;MT&#65533;&#65533;V&#65533;xc&#65533;W&#65533;&&#65533;&#65533;	fX&#65533;)9|&#65533;C&#65533;7&#65533;&#1060;&#65533;M&#65533;HC4*&#65533;&#65533;&#65533;YX&#65533;&#65533;B&#65533;49&#65533;5&#65533;&#65533;b&#65533;Y|&#65533;&#65533;&#65533;&#65533;|ebd&#65533;C
&#65533;&#65533;&#65533;C&#65533;W&#65533;*&#65533;Md&#65533;&#65533;&#65533;&#65533;p&#65533;"O|&#65533;&#65533;&#65533;&#65533;&#344;uz&#65533;,.&#65533;xB&#65533;a&#65533;!&&#65533;+&#65533; &#65533;efdt&#65533;W&#65533;&#65533;19(&#65533;&#65533;&#65533;&#65533;l&#65533;"58&#65533;&#65533;b&#65533;Qg&#65533;&#65533;&#65533;Z&#65533;&#65533;ud&#65533;&#44715;&#65533;BR&#65533;7&#65533;`&#65533;7&#65533;I]&#1417;&#65533;&#65533;"&#65533;K&#65533;dYG&#65533;&#65533;&#65533;&#65533;&#776;n&#65533;&#65533;&#65533;&#65533;&#65533;K&#65533;&#65533;p&#65533;h&#65533;^&#65533;R&#65533;M&#65533;&#65533;#&#65533;&#65533;H&#65533;[0\&#65533;&#65533;&#65533;e&#65533;&#65533;VE:Z&#65533;&#65533;9d!&#65533;_X&#65533;)n&#46092;&#65533;Z&#65533;&#65533;&#65533;V~I&&#65533;&#65533;T&#65533;&#65533; =&#65533;&#213;_&#65533;&#65533;&#65533;9&#65533;;.8&#65533;&#65533;9&#65533;7al&#65533;&#4567;3&#65533;8&#65533;&#65533;!db&#65533;&#65533;&#65533;&#65533;&#65533;(&#1931;/`Tq&#65533;#5D
&#65533;&#65533;&#65533;&#65533;+&#65533;0&#65533;&#65533;&#65533;&#65533;&#1241;&#65533;&#65533;&#65533;&#65533;T&#65533;&#65533;&&#65533;&#65533;
)&#65533;&#65533;N&#65533;&#65533;&#65533;&#65533;A&#65533;$%&#65533;D&#65533;9<QEO LCB7&#65533;	&#611;"&#65533;&#65533;&#65533;78&#65533;9&#65533;(&#65533;D&#65533;O&#1310;c&#65533;WX&#65533;C&#65533;Wb&#65533;1&#65533;s&#65533;.&#1192;`&#65533;&#65533;949K&#54228;&#65533;:A&#65533;&#65533;&#65533;&#65533;IXBaC&#65533;M`&#65533;&#65533;;8UR&#65533;0&#65533;DIO&#65533;F;&#65533;&#911;&#65533;;_Q&#65533;J3KT")&#65533;&#65533;&#65533;P&#65533;&#65533;&#65533;.&#65533;&#65533;&#215;u&#65533;I4&#65533;9%&#403;)&#65533;a&#65533;&#65533;&#65533;&#564;4&#65533;&#65533;&#65533;b.0&#65533;B&#65533;GO:C&#65533;T&#65533;\&#65533;&#65533;&#1674;&#65533;&#65533;&#65533;&#65533;U9&#65533;N&#65533;JN:&#65533;',5&#65533;&#65533;I&#65533;z&#65533;&#65533;}O~*&#65533;&&#65533;&#65533;&#65533;%6s&#65533;&#65533;B&#1162;HH&#1202;&#65533;c&#65533;OYi&#65533;&#65533;L&#65533;V&#65533;&#65533;&#65533;@&#1530;C&#65533;&#65533;&#65533;&#65533;6&#65533;0&#65533;G;&#65533;!_Y&#65533;.&#65533;&#65533;&#65533;c&#65533;&#65533;&#65533;&#65533;a&#65533;v
r&#65533;&#65533;5&#65533;y&#65533;v&#65533;&#65533;&#65533;&#65533;b&#664;&#65533;':&#65533;6&#65533;a&#65533;	&#65533;	&#65533;&#65533;&#65533;I&#65533;&#65533;k&#65533;&#65533;dH&#65533;8&#65533;u&#65533;@&#65533;V&#524;;&#65533;&#65533;&#65533;z,&#65533;&#65533;&#65533;&#65533;&#65533;&#65533;&#65533;&#65533;&#65533;`jO&#1200;&#65533;&#65533;&#65533;8$O&#65533;Z&#65533;"84&#65533;*B&#65533;&#65533;&#65533;M&#65533;&#65533;.pd&#65533;&#65533;&#65533;&#65533;q&#65533;#02&#65533;O&#65533;&#65533;&#65533;Dr,*J'T1&#65533;Y\r&#65533;[&#65533;&#65533;&#65533;6&#65533;ef&#65533;&#65533;_&#65533;&#65533;&#1333;&#65533;@&#65533;h&#65533;&#65533;,B&#1653;kk&#65533;&#65533;&#65533;G&#65533;&#65533;a&#65533;&#65533;JR8&#65533;'<g&#65533;&#65533;.&#65533;HD&#660;!N%	Y&#65533;[&#65533;.vt&#65533;/&#65533;g&#65533;"'&#65533;&#65533;&#65533;&#65533;&#65533;&#65533;L&#65533;X&#65533;C&#65533;&#1041;o&#65533;
i\&#65533;Y&#65533;&#65533;9t&#65533;&#65533;p&#65533;<T&#65533;=k &#65533;&#65533;&#65533;rT\&#65533;Pe&#65533;&#65533;&#65533;&#65533;&#65533;,b(#6&#65533;&#65533;DR&#65533;&#65533;(&#65533;!&#65533;Q&#65533;&#65533;d&#65533;&#65533;I&#65533;x&#65533;IF8&#65533;.0"&#65533;&#648;E&#65533;&#65533;&#65533;&#65533;[&#65533; {&#65533;&#65533;u&#65533;&#65533;#&#65533; &#65533;:M&#65533;&#65533;&#65533;4&#65533;&#65533;U9&#65533;	Y&#65533;&#65533;7&#65533;P&#65533;cJC&#65533;&#65533;&#65533;&#65533;x&#65533;&#65533;f&#65533;&#1496;pd_&#65533;_t&#65533;&#65533;&#65533;0#&#652;.~/&#65533; &#65533;&#65533;&#65533;0n&#65533;&#39426;Bx&#65533;D(\&#65533;&#65533;&#65533;M&#65533;O&#65533;
&#65533;&#65533;I&#65533;0&#65533;X\A
L&#65533;&#65533;&#65533;&#65533;<&#65533;&#65533;b&#1523;3~`Ch&#65533;T4,4Ai&#65533;(&#65533; X&#65533;v&#65533;mJ
&#65533;'&#65533;4D&#65533;]&#65533;&#65533;DD&#65533;&#65533;#&#1129;C&#65533;&#65533;&#65533;&#65533;&#65533;!uB&#65533;nOX&#65533;$&#65533;&#65533;7`&#65533;&#65533;&#65533; &#65533;0&#65533;&#65533;&#65533;p&#65533;&#65533;2&#65533;8Q&#65533;&#65533;p&#65533;:Z&#65533;&#1681;&#65533;&#65533;M&#65533;"&#65533;&#65533;&#65533;&#65533;&#65533;P&#65533;g&#679;&#65533; B'M&#65533;&#65533;&#65533;(&#65533;&#65533;&#65533;)&#65533;&#65533;LT&#65533;&#468;&#65533;%3&#65533;0&#65533;vE3Aqa&#65533;&#65533;+&#65533;$<li&#65533;P&#65533;1&#212;&#65533;H&#65533;*[&#65533;&#65533;&#65533;&#65533;
v&#65533;&#65533;&#65533;&#65533;&#65533;&#65533;aCl&#65533;Q&#65533;6&#65533;&#65533;&#65533;M&#65533;&#65533;x&#65533;&#775;&#65533;&#65533;F&#65533;&#65533;&#65533;G&#65533;U&#865;&#65533;&#65533;s &#65533;U~&#65533;&#65533;t&#65533;A&#1460;&#65533;&#325;8&#65533;0*U&#65533;&#65533;&#65533;I&#65533;&#65533;j&#65533;L
C&#65533;D&#65533;(&#65533;(Gl&#65533;&#65533;&#65533;i*@&#65533;(Nq&#65533;P<b}yS&#65533;&#65533;&#65533;&#65533;u&#65533;&#65533;6&#65533;n>&#65533;`&#65533;&#65533;8&#65533;@&#65533;&#65533;&#65533;\&#65533;7&#522;&#65533;&#65533;&#65533;.&#65533;T[V &#65533;`Q&#65533;&#65533;&#65533;6q5;&#65533;pz&#341;&#65533;&#65533;&#65533;&#65533;&#65533;(z!&#1530;n1&#65533;&#65533;y&#65533;&#65533;&#65533;&#65533;d g;&#65533;&#65533;
&#65533;&#65533;:&#65533;`&#65533;&#65533;&#65533;&#65533;R&#65533;?&#65533;&#65533;	f9$H9&#65533;&#65533;c{BSB$&#65533;&#65533;&#65533;#&#65533;P&#65533;"&#65533;4&#65533;+~b&#246;f&#65533;RIY&#65533;&#65533;&#65533;}FH&#65533;L&#65533;&#65533;6X\&#65533;&#65533;A)+&#65533;:Lo&#65533;&#65533;5&#65533; &#65533;]#Q&#65533;&#65533;&#65533;+LNPAPk+;&#65533;l&#65533;N1&#65533;U&#65533;v&#65533;T&#65533;B&#65533;{&#65533;NPA&#65533;u&#65533;&#65533;%&#65533;b&#65533; N
tA?&#65533;&#65533;c&#65533;&#65533;&#65533;8"&#1184;	F)cu&#65533;C&#65533;&#65533;s5&#65533;v&#65533;CH&#65533;&#65533;&#65533;&#65533;x &#65533;~&#65533;D6&#1113;&#65533;C&#65533;&#65533;N&#65533;M_l&#65533;~,&#65533;SD&#293;&#65533;&#65533;B&#65533;&#65533;i@&#65533;.l&#65533;!&#65533;<&#65533;@%&#65533;fj6R&#65533;$9&#65533;&#65533;&#669;h&#65533;&#65533;&#65533;&#65533;*&#65533;M9&#65533;/&#65533;l&#65533;&#65533;`&#65533;&#65533;&#65533;&#65533;.&#65533;1&#65533;&#65533;b&#65533;t&#505;&#1706;&#65533;qh&#65533;&#65533;&#65533;&#1504;&#65533;&#65533;G&#65533;&#65533;&#1350;&#65533;&#65533;&#65533;^^U&#65533;&\690&#133;Z4&#65533;
j&#65533;&#65533;0&#65533;=&#65533;kt&#65533;&#65533;&#65533;&#65533;1<,&#65533;&#65533;;4&#65533;&#65533;	3p,+&#65533;&#65533;&#65533;&#65533;l&#65533;&#65533;+&#65533;&#65533;'&#65533;&#65533;&#974;&#65533;B&#65533;&kE&#65533;&#65533;&#65533;&#65533;`"&#65533;q&#65533;&#65533;H&#65533;&#65533;&#65533;&#65533;&#65533;&#65533; &#65533;&#65533;/z&#65533;&#65533;lN&#65533;&#65533;MQ&#65533;&#65533;tA&#65533;7&#65533;&#1272;&#65533;HP&#65533;&#65533;<&#65533;.$&#65533;F.,&#65533;&#65533;&#65533;&#65533;h"&#65533;v&#65533;&#65533;w&#65533; &#65533;-&#65533;&#65533;U&#65533;&#65533;|&#5552;&#65533;B&#65533;-&#65533;@&#65533;&#65533; 
p`!&#65533;!&#65533; 
X&#65533;Xb&#65533;&#65533;&#65533;I<&#65533;[&#65533;"YnOP&#65533;@w&#65533; )&#65533;&#488;&#65533;AJE&#65533;&#65533;&#65533;Sf!t!H&#65533;E&#65533; &#65533;&#65533;!R&#65533;&#65533;&#65533;&#65533;&#65533;F&#1154;!&#130;
&#65533;&#65533;'&#65533;&#65533;&#65533;,TY<0&#65533;NHz&#65533;&#65533; &#65533;&#65533;p&#65533;
B!&#65533;!,nB
&#642;&#65533;(&#65533;&#65533;&#65533;ADH&#65533;4(0&#65533;&#65533;&#65533;&#65533;NG&#65533;&#65533;1&#65533;&#65533;n(&#65533;&#65533;@L&#65533;&#65533;I&#65533;&#65533;(&#65533;hp&#65533;+`&#65533;C/$hD&#65533;"6#*&#65533;"LNB&#65533;P(&#65533;&#1928;p|&#65533;&#65533;J&#65533;C<d&#65533;d%H:&#65533;m&#65533;&#65533;@&#65533;&#65533;Jt!&#65533;&#65533;A&#65533;S&#65533;e&#65533;j&#65533;:Oh&#65533;j&#65533;t&#65533;<&#65533; =&#65533;&#65533;&#547;2&#65533;, <B &#1032;&#65533;&#65533;&#65533;6-j &#65533;f&#65533;&#65533;&#65533;&#65533;&#65533;`lO@
iJ&#65533;H&#65533;&#65533;&#65533;:&#65533;-&#65533;&#65533;@&#65533;&#65533;&#65533;`&#65533;D&#65533;`&#65533;? &#65533;N&#65533;.G.gF4Hk&#65533;D1<(&#65533;&#65533;&#65533;&#65533;&#65533;?&#65533;&#28436;$F&#65533;&#65533;&#65533;`&#65533;&#65533;F&#65533;^&#65533;m%x`aK&#65533;)&#65533;&#65533;&#1952;L &#65533;&#65533;FG &#65533;u&#65533;+.&#65533;&#65533; L&#65533;a&#65533; B!&#65533;~C&#65533;&#65533;9&#65533;D&#65533;!*&#65533;G
&#65533;&#65533;&#65533;)&#65533;&#65533;&#65533;&#65533;&#65533;/@&#65533;M&#65533;P
d&#65533;+&#65533;&#65533;\&#65533;~R&#65533;&#65533;&#65533;&#65533;&&#65533;(&#65533;g&#65533;fP>&#65533;&#65533;&#65533;g&#65533;&#65533;aB&#65533;&#65533;&#65533;&#65533;!&#65533;!&#65533;&#65533;KO&#65533;@&#65533;a&#65533;&#65533; "&#65533;&#65533;&#65533;&#65533;%&#65533;&#65533;&#65533;*&#65533;RN&#65533;$&#65533;G[h,$&#65533;&#65533;zA&#65533;g&#65533;eR|&#65533;1&#65533;&#65533;&#65533;\`aLc&#65533;0&#65533;&#65533;&#65533;!&#65533;&#65533;b%I&#65533;%&#65533;:Q&#65533;&#65533;*&#65533;&#65533;#&#65533;&#65533;&#65533;)8hC&#65533;^*&#65533;%&#65533;W6&#65533;&#65533;-|$&#65533;&#65533;&#65533;&#65533;B&#65533;&#65533;v&#65533;&#65533;>f:&#1826;4	&#65533;&#65533;A<&#65533;#Mg&#65533;&#65533;&#65533;b&#65533;f&#65533;&#65533;phjF&#65533;&#65533;&#65533;c@hb`z&#65533;&#65533;kb&#65533;&#1274;&#65533;4A&#65533;&#65533;&&#1320;]&#65533;p&#65533; &#65533;O&#65533;>&#65533;&#65533;H&#65533;kk&#65533;&#65533;&#65533;O"&#65533;$G&#65533;I&#65533;&#65533;&#65533;x&#65533;?&#65533;$O&#65533;IL&#65533;
&#65533;l&#65533;&#65533;&#65533;.^\&#65533;&#65533;&#65533;bA&#65533;I>&#65533;&#65533;|!?&#65533;&#65533;&#65533;&#65533;&"&#65533;	&#65533;&#1175;&#65533;
&#65533;`k&#65533;&#65533;$&#65533;&#65533;aX&#65533;(&#65533;M&#65533;&#65533;K#	&#65533;}$&#65533;e&#65533;V&#65533;	*8&#65533;"&#1830;,&#65533;Fi&#65533;&#65533;c&#65533;ytgP6&#65533;+\#&#65533;&#65533;&#65533;&#65533;&#65533; &#65533;"tV r&#65533;*&#65533;~&#65533;&#65533;&#65533;&#65533;u&#65533;&#65533;z&#65533;"%b.&#65533;&#65533;$1&#65533;cf&#65533;'&#65533;g
&#65533;&#65533;"&#65533;&#65533;&#65533;8&#65533;d&#65533;+&#65533;B&#65533;$8("c&#65533;*Q&#65533;&#65533;&#65533;&#65533;&#65533;au&#1840;J&#65533;F&#65533;&#65533;&#65533;&#65533;tHn*V&#65533;&#65533;d&#65533;&#65533;T&#360;&#65533;&#65533;:D&#65533;p&#65533;&#65533;]&#65533;&#65533;6&#1450;x&#65533;)4s&#65533;4&#65533;&#65533;D&#65533;R&#678;4&#65533;"Fip,&#65533;JdD&#65533;&#65533;&#898;.&#65533;"&#65533;&#65533;S&#1091;&#65533; 6)&#65533;<&#65533;&#65533;g> &#65533;38{QD&#65533;Ua&#65533;7&#65533;&#65533;d&#65533;&#1290;F&#65533;
&H&#65533;"&#65533;<&#65533;W&#65533;&#65533; &#65533;	&#65533;&#65533;&#65533;4T&#65533;^Mk((&#65533;xO&#65533;<&#65533;V&#65533;&#65533;&#65533;&#65533;&#65533;`&#65533;&#65533;dn&#65533;BQ^&#65533;&#65533;}T$|&#65533;&#65533;`?-'&#65533;4'$&#65533; &#65533;v&#65533;L&#65533;IF&#65533;t&#65533;&#891;:	&#65533;&#65533;&#65533;&#65533;&#65533;&#65533;&#65533;&#65533;*&#65533;+
6&#65533;7d&#65533;&#65533;`s`$&#65533;)R&#65533;dI&#65533;,$?eP>,wt&#65533;	&#65533;&#65533;&#65533;n&#65533;&e&#65533;&#65533;&#65533;&#1958;&#65533;&#65533;n)&#65533;&#65533;&#65533;&#65533;al&#65533;&#65533;6a?&#65533;&#65533;V&#65533;&#65533;&#65533;&#65533;P&#65533;&#65533;F&#65533;0&#65533;6&#65533;KZi,q&#1184;&#65533;&#65533;&#65533;&#65533;`&#65533;&#65533;XtH&#65533;&#65533;(&#65533;"j&#65533;&#65533;&#65533;N&#65533;A&#65533;&#65533;&#65533;:&#65533;&#65533;  &#65533;8&#65533;2/&#65533;&#65533;&&#65533;&#65533;&#65533;&#65533;&#65533;&#65533;&#65533;DC@!a"&#65533;vN&#65533;&#65533;1&#65533;&#65533;&#65533;J&#65533;!&#65533;m&#65533;N&#65533;&#65533;ESy
0&#308;&#65533;&#65533;&#65533;v&#65533;%CD&#65533;&#65533;*TH&#65533;::&#65533;&#65533;~&#65533;&#65533;0`.&#65533;&#65533;&#65533;c<@&#65533;`q6Cu<n1&#65533;&#65533;&#65533;fRUI \&#65533;saV&#65533;i5>&#10448;&#65533;W(P&#65533;&#65533;&#1235;&#65533;&#65533;4&#65533;)&#65533;& &#65533;j&#65533;X&#65533;&Y&#65533;&#65533;&#65533;&#52603;&#65533;&#65533;p&#65533;K&#65533;+&#65533;&&#65533;&#65533;P&#65533;t&#65533;$&&#65533;m&#65533;&#65533;&#65533;&#65533;$s&#65533; ?&#65533; &#65533;&#65533; u&#65533;&#65533;t&#65533;w^EY&#65533;Ta&#65533;.&#65533;&#65533;&#65533;GW&#65533;&#65533;B&#65533;&&#65533;&#65533;@:0&#65533;&#65533;&#65533;&#65533;&#65533;FB&#65533;&#65533;	&#65533; @&#65533;&#65533;!PP&#65533;C&#65533;n
&#65533;&#65533;&#65533;a&#65533;&#65533;T26:AT&#65533;&#65533;E&#65533;	y&#65533;&#65533;CF&#65533;&#65533;&#65533;K&#65533;&#65533;e}&#7982;&#65533;L&#1959;&#65533;&#65533;66r&#65533;f,"&#65533;7&#65533; &#65533;&#65533;K&#65533;&#65533;G'jl@"$&#65533;&#65533;L!~&#65533;H>X-&#65533;&#20500;Dq65jC&#65533;*&#65533;6&#65533;&#65533;L&#65533;G&#65533;&#65533;z&#65533;N&#65533;&#65533;j&#65533;&#65533;,&#65533;l&#65533;&#65533;&#65533;&#65533;&#65533;&#65533;Vh%&#65533;&#65533;G&#65533;&#65533;sA|&#65533;&#65533;&#65533;K&#1356;&#65533;&#65533;&#65533;&#65533;4$C&#65533;&#65533;&#65533;8Hny/&#65533;&#65533;&#65533;T&#65533;#&#65533;AUr&#65533;c&#65533;&#65533;K&#65533;p<t&#65533;6VW&#65533;s]5H@VI&#65533;&#65533;q&#65533;t'J&#65533;F&#65533;F&#65533;&#65533;&#65533;q&#65533;lB&#65533;L&#65533;&#65533;m:&#65533;!&#65533;R&#65533;(&#65533;&#65533;`kAD&#65533;&#65533;&#65533;++&#65533;)
&#65533;B?6&#65533;&#65533;&#1568;&#65533;@&#1602;&#65533;>&#65533;K&#65533;H'&#65533;&#65533;&#65533;b&#65533;Ef(&#65533;&#65533;&#65533;M&#65533;@{&#452;&#65533;&#65533;*&#65533;&#30069;R
&#65533;[q&#65533;&#65533;u&#65533;|&#65533;&#65533; w&#1184;2r&#65533;&#65533;%Rr&#65533;'&#65533;&#65533;&#65533;M&#65533;&#65533;r&#65533;hd&#65533;&#65533;Rb%f&#65533;&#65533;&#65533;&#263;&#65533;a&#65533;&#65533;dekXFc)a&#65533;&#65533;AR&#65533;")&#65533;d&#65533;&#65533;&#65533;.l&#65533;(&#65533;"(&#65533;&#65533;2q)d0&#65533;/FvD&#65533;Sq&#65533;&#65533;,&#65533;&#65533;zaF&#65533;&#65533;&#65533;6v
0&#1664;p&#65533;&#65533;&#65533;[&#65533;-&#65533;&#65533;P&#65533;0/&#65533;v-&#65533;v&#65533;&#65533;&#65533;.EC@&#65533;3&#65533;!\h]&#65533;&#65533;=&#65533;m&#65533;&#65533;&#65533;&#65533;&#65533;B((&#65533;&#65533;.a&#65533;(~"&#65533;&#65533;&#65533;&#65533;&#65533;>Fi&#65533;x&#65533;&#65533;&#1536;0&#65533;6&#65533;&#65533; WjS&#65533;J5<&#65533;&#65533;&#65533;a&#65533;s;&#65533;Y``&#65533;h&#65533;k&#65533;8&#65533;&#65533;&#398;v&#65533;k&#65533;&#65533;&#65533; &#65533;hi&#65533;&#65533;@V&#1932;&#65533;&#65533;L&#65533;&#65533;eG^aG&#65533;@&#65533;&#65533;y(z&#65533;@g&#65533;m&#65533;[&#65533;OB&#65533; j&#65533;l&#65533;&#65533;&#65533;D'&#65533;&#65533;W&#65533;@|&#65533;&#65533;w&#65533;:gN&#65533;&#65533;&#65533;Y"&#65533;&#65533;eG2&#65533;j[mn&#65533;&#65533;&#65533;&#65533;JGm&#65533;f\&#65533;b:&#65533;TfA&#65533;&#65533;n$&#65533;&#14203;&#65533;h&#65533;&#65533;&#65533;bk@F&#65533;UNa&#65533;G,cA&#65533;&#65533;e&#65533;D:7dp:&#65533;J&#65533;&#65533;&l&#65533;p&#65533;"&#65533;@a&#65533;&#65533;Rh&#65533;"$&#65533;&#65533;$/&#65533;&#65533;&#65533;G&#65533;&#65533;&#65533;&#65533;&#65533;&#65533;A&#65533;&#65533;3h#L&#65533;&#65533;,a&#65533;A5&#65533;b&#65533;*&#65533;p&#65533;&#65533;#&#65533;P&#65533;&#65533;A&#814;&#65533;k&#65533;#B&#65533; &#65533;&#65533;gh&#65533;&#65533;&#65533;$&#65533;=&#65533;&#65533;6&#65533;&(z&#65533;&#65533;&#65533;&#65533;,&#65533;I.S&#65533;oA&#65533;&#65533;&#65533;c&#65533;&#65533;c&#65533;&#65533;&#65533;&#65533;T&#65533;&#65533;&#65533;&#65533;X&#65533;&#65533;`<`Q&#65533;-`q&#65533;&#65533;M5<&#65533;:8&#65533;Z&#65533;V`&#65533;E &#65533;Y&#65533;8_&#65533;8&#65533;&#65533;
&#65533;h&#65533;b&#65533;`A"I f&#65533;&#65533;&#65533;<Db&#65533;&#65533;&#65533;G&#65533;&#65533;N&#65533;&#65533;F(;&#65533;`&#65533; X&#65533;&#65533;`&#65533;Y&#65533;l&#65533;b&#65533;t&#65533;r&#65533; &#65533;&#65533;L$&#65533;&#1933;&#65533;B&#65533;&#286;.&#65533;t&#65533;!&#65533;&#65533;&#65533;KB}&#65533;_&#65533;&#65533;&#65533;D&#65533;&#65533;&#65533;Y&#1320;&#65533;&#65533; #S&#65533;&#65533;f&#65533;&#65533;#&#65533;
T&#65533;f&#65533;&#9048;,&#65533;h&#65533;CbQ&#65533;br&#65533;&#65533;&#65533;&#65533;	&#257;&#65533;&#65533;&#65533;V&#65533;N8&#65533;u&#65533;k\&#65533;`An&#65533;&#65533;x&#65533;&#65533;.&#65533;o+&#65533;&#65533;@&#65533;+6jK&#65533;&#65533;,&#65533;$&#65533;&#65533;"&#454;u&#65533;&#65533;&#1616;&#65533;&#65533;"&#65533;J&#1104;&#65533;"#f&#65533;z.a&#65533;&#65533;&#65533;&#65533;5&#65533;k{e&#65533;:b&#65533;6&#65533;&#65533;aF|&#65533;&#65533;"H\&B&#65533;K~6&#65533;&#65533;&#65533;&#1312;9h&#423;&#65533;&#65533;b&#65533;'&#65533;&#65533;gm5&#65533;Q&#65533;&#65533;e&#65533;&#65533;&#427;&#65533;&#65533;!T~&#65533;X&#65533;
]d&#65533;<Uq_s&#65533;%&#65533;<&#65533;1&#65533;?&#972;&#65533;C&#65533;D &#65533;&#65533;&#65533;&#65533;W &#65533;qj&#65533;Q&#65533;&#65533;\@&#65533;@&#65533;vG&#65533;Tao.&#65533;&#65533;;%&#65533;&#65533;&#65533;@&#65533;LP&#65533;&#270;<IB&#65533;&#65533;C<ao &#65533;&#65533;E&#65533;&#65533;&#65533;&#65533;R&#65533;&#65533;m)&#65533;e!&#65533;&#65533;B&#65533;&#65533; &#65533;E9&#65533;&#65533; {&#65533;t4&#65533;W4!&#65533;~&#65533;&#65533; &#65533;&#65533;&#65533;?9Ab&#65533;N&#65533;&#65533;&#65533;*&#65533;mH&#65533;&#1804;fwzGRw&#65533;xe&#65533;a2p8jZ&#65533;&#65533;oo$&#65533;{&#65533;ej&#65533;&>,{P&#65533;`&#65533;&#65533;%&#65533;a&#65533; &#65533;A&&#65533;u&#65533;'T&#65533;&#65533;&#65533;&#65533;&#65533;F^^&#65533;b&#65533;}:&#65533;&#65533;&#65533;&#65533;tE&#65533;&#65533;	&#65533;0"&#65533;e-&#65533;0.&#65533;B&#65533;&#65533;2&#65533;&#65533;c&#65533;*&#65533;z&#65533;^B!&#65533;&#65533;&#65533;&#65533;&#65533;&#65533;9e6&#65533;f&#65533;&#65533;A&#65533;&#65533;+,&#65533;b&#65533;&#65533;&#65533;&#65533;&#65533;&#3368;(&#27140;&#65533;&#65533;&#65533;&#65533;x&#65533;&#65533;e&#65533;&#65533;u&#65533;" &#65533;&#65533;HP&#65533;&#65533;7j&#65533;&#65533;a&#65533;J*^&#65533;D&#65533;&#65533;P&#65533;S&#65533;t&#65533;&#65533;eL&#65533;&#65533;c&#65533;f&#65533;&#1172;&#65533;MR&#65533;L&#65533;&#65533;&#65533;,(h&#65533;&#1154;&#65533;&#65533;Jd(&#65533;&#65533;C&#65533;@U &#65533;`b&#65533;&#65533;"b&#65533;&#65533;dH&#65533;3&#65533;FeJ&#65533;I&#65533;9&#65533;<&#842;,,Op&#1152;I&#65533;&#65533;&#723;'W&#65533;&#777;&#65533;&#65533;	9j&#65533;x&#65533;&#65533;&#65533;&#65533;+V&#65533;<&#65533;&#65533;&#65533;&#65533;U&#65533;'M&#65533;&#65533;&#65533;&#65533;&#65533;-\&#65533;@&#65533;&#65533;&#65533;&#65533;&#65533;q&#65533;z&#65533;&#65533;&#65533;&#65533;K&#65533;7rz&#65533;"&#65533;&#65533;M&#65533;&#65533;&#65533;&#65533;J&#65533;&#65533;tq&#65533;&#65533;P+&#65533;a&#65533;&#65533;<&#65533;&#65533;.XrC&#65533;&#65533;j&#65533;/P^&#65533;H&#65533;&#65533;
Mp&#65533;&#65533;&#65533;&#65533;7&#65533;&#65533;&#65533;&#65533;&#216;6&#65533;&#65533;&#65533;36&#65533;1X'K&#65533;&#65533;K`,P&#65533;7&#65533;,LK&#65533;&#901;&#65533;#p&#65533;&#65533;&#65533;&#65533;6&#65533;&#65533;&#65533;v&#65533;&#65533;N,&#65533;EF&#65533;&#65533;&#65533;&#65533;&#65533;&#65533;$&#65533;&#65533;SYip&#65533;<&#65533;xB&#65533;dT(&#65533;&#65533;/&#65533;|DR&#65533;Mf&#65533;u&#65533;&#65533;&#65533;<&#65533;&#65533;DN&#65533;I0&#65533;&#65533;&#1414;&#65533;}1&#65533;&#65533;a&#65533;	'v&#65533;&#65533;i&#65533;uP&#65533;&#65533;&#65533;&#65533;G&#65533;C&#65533;C&#65533;q&#65533;&#65533;B&#65533;1&#65533;&#65533;&#65533;&#65533;0^y&#65533;&#65533;C&#65533;1r&#65533;1*&#65533;&#65533;;&#65533;,&#65533;&#65533;L;&#65533;&#65533;&#65533;&#65533;0&#65533;4&#65533;&#65533;XT&#65533;F&#65533;X&#65533;&#65533;&#65533;&#65533;Q6dq&#65533;a&#65533;=&#65533;&#65533;E&#65533;E!&#65533;&#65533;&#65533;1%CL0&#65533;&#65533;&#1353;&&#65533;&#65533;d&#65533;&#564;&#65533;.&#65533;dAK&#65533;&#275;O&#65533;&#65533;C&#65533;&#65533;B&#65533;&#65533;
+PU&#65533;K&#65533;
&#65533;Q5&#65533;z&#65533;20_q&#65533;&#285;&#65533;&#65533;q&#65533;&#65533;Wm&#65533;&#65533;D&#65533;&#65533;&#65533;]&#65533;&#65533;&#65533;&#65533;&#65533;&#65533;&#65533;&#65533;F`&#65533;f&#65533;&#65533;-&#65533;&#65533;i&#65533;1&#65533;8Y&#65533;&#65533;&#65533;&#65533;n&#65533;*&#65533;P&#65533;&#65533;YTx&#65533;o&#65533;&#65533;&#65533;/&#65533;&#65533;pB&#65533;pI&#65533;E&#65533;A&#1755;/&#65533;'&#65533;up&#65533;&#65533;R&#65533;`&#65533;"]&#65533;A1&#65533;&#65533;&#65533;&#65533;&#65533;1Xn&#65533;!&#65533;&#65533;f&#65533;&#65533;&#65533;&#65533;^]4&#65533;&#65533;EiC&#65533;L&#65533;[&#65533;&#65533;E&#65533;&#65533;_6&#1308;r&#65533;&#65533;&#65533;D&#65533;Bd&#65533;: 
&#65533;&#65533;&#1286;&#65533;&#689;E&#65533;u;&#65533;&#65533;&#65533;&#326;v&#65533;&#65533;&#65533;0&#65533;R1&#65533;d_w&#65533;:&#49464;&#65533;0&#65533;&#65533;G&#65533;&#65533;&#65533;0&#65533;R&#65533;&#65533;&#65533;q&#65533;K,&#65533;&#1585;VD&#65533;Vo&#65533;a&#65533;/&#1833;&#65533;&#65533;Dc	&#65533;&#65533;&#65533;&#65533;&#65533;&#65533;&#65533;h&#65533;&#65533;&v DG+&#65533;&#65533;&#65533;&#58670;&#65533;04*&#65533;&#65533;2&#65533;&#290;&#65533;&#65533;{&#65533;&#65533;Y&#65533;"&#65533;&#65533;&#65533;q8&#65533;@&#65533;9&#65533; &#65533;&#65533;"&#65533;N^#&#65533;D&#65533;&#65533;:&#65533;C&#65533;,&#65533;h&#65533;O,&#596;&#65533;/&#65533;&#65533;1&#65533;&#65533;SN&#65533;&#65533;&#65533;&#65533;@&#65533; 	K&#65533;&#65533;&#65533;S&#65533;&#65533; &#65533;T&#1253;&#65533;V&#65533;x&#65533;F&#65533;&#65533;Y&#65533;&#65533;~&#65533;&#65533;&#65533;&#65533;&#65533;&#65533;&@&#65533;&#65533;&#65533;&#65533;"[&#65533;&#65533;K&#65533;d3&#65533; Ff]&#65533;&#65533;&#65533;&#65533;&#65533;&#65533;Hw&#65533;&#65533;+&#65533;&#65533;	X&#770;u&#65533;Z<&#1984;&#65533;&#65533;{+&#65533;1X&#257;&#65533;q&#65533;&#65533;0&#65533;&#65533;`&#65533;T&#65533;ah&#65533;9&#65533;&#65533;8!&#65533;W&#65533;&#65533;=R &#65533;C&#65533; &#65533;a&#65533;i&#65533;&#1587;&#65533;3&#65533;`0&#65533;&#65533;p&#65533;&#65533;+7&#65533;&#65533;&#65533;&#65533;DX&#65533;C&#65533;.&#65533;aa&#65533;)&#65533;&#65533;&#65533;&#65533;N&#65533;&#65533;;&#65533;`&#65533;`&#65533;&#65533;]&#65533;&#65533;&#65533;;&#65533;&#65533;
&#65533;=&#65533;s(&#1746;Q&#520;8&#65533;D"{&#65533;/&#65533;&#1142;e&#65533;P&#65533;&#65533;I&#65533;&#65533;	s&#65533;
&#65533;
Eq!&#65533;@&#65533;B8&#65533;a&#65533;&#65533;&#65533;&#65533;;&#65533;&#65533;i&#65533;&#65533;&#65533;)&#65533; eC&#513;&#224;&#65533;&#65533;
&#65533;&#65533;NA&#65533;F,:&#1097;b&#65533;&#65533;t&#65533;P&#65533;&#65533;U&#65533;&#65533;&#65533;X&#65533;|&#65533;6&#65533;&#65533;aP	QC&#65533;&#65533;@&#65533;v&#65533;Q!`&#65533;&#65533;$E2&#65533;&#65533;&#65533;&#65533;k&#65533;&#65533;&#65533;oS3&#65533;	&#65533;`r&#65533;&#65533;&#65533;&#65533;&<&#65533;&#65533;J|&#170;&#65533;&#65533;o(+&#65533;@j&#65533;&#65533;E&#65533;}&#65533;{JS&#65533;&#65533;	U&#65533;&#65533;G&#65533;&#65533;`&#65533;&#383;&#65533;&#65533;oY&#1110;*&#65533;&#65533;E/4&#65533;&#65533;&#65533;`3&#65533;&#65533;&#65533;,&#65533;{&#65533;*&#65533;&#65533;&#65533;D&#65533;8&#65533;1&#65533;
`&#65533;&#65533;&#65533;E&#65533;&#65533;U&#65533;Pv&#65533;"^&#65533;%(J&#65533;&#65533;&#65533;&#65533;&#65533;&#65533;&#65533;x&#137;&#65533;f"c&#65533;=_&#65533;)hyS&#293;&#65533;1z&#65533; &#65533;&#65533;&#65533;&#29370;y&#65533;&#65533;&#65533;J&#65533;&#65533;,&#65533;k\`$&#65533;14&#65533;G&#65533;&#65533;	&#65533;&#65533;&#65533;	x%&#65533;Cp&#65533;'&#65533;e&#65533;_&#65533;^&#65533;1X&#65533;8&#65533;)8Q&#65533;;&#65533;&#65533;&#65533;el<&#65533;'&#65533;&#65533;&#65533;d&#65533;#&#65533;|&#65533;u&#65533;&#65533;&#630;&#65533;&#65533;0&#65533;&#65533;f&#65533;
&#65533;)&#65533;&#65533;C&#145;S&#65533;t&#65533;&#65533;&#65533;VN&#65533;&#17804;&#65533;&#65533;:Hw:Od&#65533;Pq`D&#65533;&#65533;Q&x&#65533;	&#65533;&#65533;&#65533;&#65533;&#65533;&#65533;
c&#65533;&#65533;&#65533;S&#65533;h&#65533;'&#65533;QA&#65533;_sO&#65533;&#65533;&#65533;7(D&#65533;b&#65533;&#65533;I&#65533;7&#65533;!&#65533;&#65533;&#65533;P&#65533;&#65533;%&#65533;&#65533;YIJ&#65533;&#65533;&#65533;&#65533;&#65533;l&#65533;&#65533;pT&#65533;$&#65533;&#65533;N&#65533;&#65533;VU&#65533;HQ&#65533;RH&#65533;+&#65533;4W1&#65533;&#65533;&#65533;&#1029;9hb/_&#65533;&#65533;&#65533;&#65533;&#65533;&#65533;&#65533;(`EZr&#65533;B&#65533;`&#65533;`&#65533;&#65533;y&#65533;J&#65533;n&#65533;&#65533;&#65533;&#65533;&#65533;4&#65533;B&#65533;`&#1688;"&#65533;&#65533;\@,&#65533;&&#65533;qeHJ&#65533;&#65533;/~&#65533;
0&#65533;&#65533;4&#65533;&#65533;&#65533;,&#65533; &#65533;&#1900;0&#65533;&#65533;&#65533;&#65533;&#65533;-H&#65533;	g&#65533;,&#65533;&#65533;	&#65533;@!
&#65533;&#65533;E2&#1681;&#65533;w&#837;HCu&#65533;&dTl*&#65533;&#65533;&#65533;!&#65533;p&#27290;&#65533;9#&#65533;y&#65533;&#65533;&#65533;&4&#65533;4&#65533;&#65533;&#65533;&#65533;&#65533;l &#65533;&#65533;&#65533;=&#65533;(C&#65533;ffi&#65533;UG-V&#65533;_&#65533;Cu&#65533;(&#1700;&#649;&#894;&#1456;&#65533;eL&#65533;&#65533;&#65533;x&#65533;C&#65533;&#65533;&#65533;dJ&#65533;&#65533;c&#1850;O&#65533;E&#65533;\H&#1105;v#&#65533;C &#65533;gC1&#65533;&#65533;&#65533;&#65533;'&#65533;Ij&#65533;&#65533;&#65533;&#65533; &#65533;2&#65533;&#65533;&#65533;&#65533;&#65533;$]&#65533;&#65533;M&#65533;&#65533;Fu,&#65533;"&#65533;nC&#65533;vD&#65533;&&#65533;&#65533;K&#65533;v)2o&#65533;&#65533;&#65533;&#65533;&#65533;&#65533;&#878;&#65533;&#65533;npO&#65533;Gu&#65533;#&#65533;@&#65533;1&#65533;&#65533;&#65533;&#65533;{&#65533;:&#65533;K.&#65533;&#65533;&#65533;&#65533;&#640;&#65533;VE&#65533;%)"&#65533;&#65533;n&#65533;>&#65533;O&#65533;La&#65533;^&#65533;&#65533;W&#65533;&#65533;&#65533;&#65533;&#719;&#65533;&#65533;W&#65533;&#323;&#65533;&#65533;q&#65533;&#65533;&#1429;&#65533;)&#65533;&#65533;&#65533;&#65533;&#65533;l&#65533;@l&#981;=&#65533;&#65533;d&#65533;&#65533;`&#65533;&#65533;`&#65533;&#1360;&#65533;&#65533;"&#65533;&#65533;&#65533;&#65533;M&#65533;|&#65533;&#610;i&#65533;&#65533;&#136;l&#65533;&#65533;0X&#65533;TH&#65533;&#65533;i3&#65533;&#65533;EY&#65533;&#65533;M&#65533;&#65533;m&#65533;H&#65533;Y&#65533;B&#65533;&#65533;H&#65533;f&#65533;&#65533;&#65533;&#65533;&#65533;&#65533;X&#65533;&#65533;6&#65533;&#65533;D&#65533;X&#446;&#65533;&#65533;hQ1&#65533;&#65533;!w&#65533;&#65533;;&#65533;()@&#65533;&#65533;&#65533;p&#65533;&#3980;#&#65533;&#65533;C&#65533;^&#65533;&#65533;&#65533;(&#65533;&#65533;&U&#444;+&#65533;&#65533;P&#65533;&#65533;(&#65533;&#65533;&#65533;&#65533;+ZF,&#65533;&#65533;&#65533;`&#726;u3&#65533;1T!>&#65533;k &#65533;|&#65533;O}&#65533;<%&#65533;&#65533;V&#65533;u&#65533;&#65533;&#65533;3&#65533;j`&#65533;&#65533;&#65533;&#1318;6&#65533;u&#65533;*&#65533;_&#65533;4"e&#65533;&#65533;&#65533;I&#65533;D&#65533;&#65533;ls"&#405;|&#65533;k&#65533;&#65533;R&#65533;p&#65533;:&#65533;&#31286;h&#65533;
w&#65533;)&#65533;S=/*3&#65533; 2&#65533;)`!`Ba&#65533;&#65533;)&#65533;*EQC&#65533;>!+&#65533;&#65533;>KqR&#65533;+&#65533;"b&#65533;3<Rc&#65533;&#65533;s&#65533;Cu&#65533; m&#65533;0K4u-&#65533;&#65533;&#65533;&#65533;&#65533;i&#65533;R?&#65533;sMPW6&#65533;7i&#65533;&#65533;&#65533;f&#65533;&#65533;!ho&#65533;
4&#65533;&#65533;&#65533;&#65533;)&#65533;Q&#65533;Y&#65533;&#65533;
r&#65533;E&#65533;1a&#65533;E&#65533;&#65533;u&#65533;&#65533;
u&#65533;@X&#65533;#&#65533; PT.P0&#65533;C&#65533;2&#65533;@&#688;&#65533;p1&#65533;0NGB5&#65533;.g&#65533;w4&#65533;R&#241;0nd&#65533;.wU@&#65533;x|H&#65533;Gv&#1123;	&#65533;y&#65533;pkh&#65533;.&#65533;,&#65533;g&#65533;&#65533;@&#65533;4O&#65533;6&#65533;a&#65533;"2&#1377;daqSQ0;&#65533;
K&#65533;&x&#65533;`To&#65533;&#65533;`m&#65533;&&#65533;&#65533;?&#65533;7&#65533;&#65533;&#65533;&#65533;&#65533;$/&#65533;(t&#65533;l&#65533;}nM&#65533;F&#65533;F]&#1365;L&#65533;&#65533;&#65533;&#65533;&#65533;&#65533;GR&#65533;&#65533;"x&l&#65533;&#65533;1&#65533;&#65533;M&#65533;Bl0j&#65533;xR^`P|&#65533;&#65533; l&#65533;&#65533;p
&#65533;@&#65533;*&#65533;&	&#65533;p&#65533;&#65533;R&#65533;1&#65533;=&#65533;*&#65533;*&#65533;&#65533;H&#65533;S&#65533;'&#65533;&#65533;*&#65533;&#65533;&$X93&#65533;P!b3 $I!&#65533;4&#65533;%-X)5y&#65533;s&#65533;d&#65533;&#65533;_&#65533;&#65533;&#65533;&#65533;a.&#65533;A&#65533;P&#65533;Y&#65533;2&#65533;&#65533;q ,&#65533;&#65533;&#65533;&#65533;##&#65533;	l C&#65533;&#65533;
&#65533;uY4!&#65533;&#65533;/@
\`&#65533;&#65533;& C.M&#65533;F%&#65533;&#65533;yH&#65533;&#65533;&#65533;(&#65533;m&#65533;
w&#65533;&#65533;&#65533;&#467;&#65533;AO&#65533;&#65533;&#65533;&#65533;&#1107;&#65533;A&#65533;&#65533;qh|E&#65533;&#65533;Wl&#65533;	&#65533;&#65533;&#65533; &#65533;&#65533;&#65533;&&#65533;pz&#65533;CI&#65533;&#65533;&#65533;&#65533;&#65533;&#65533; &#65533;`:&#65533;&#65533;!&#65533;&#65533;&#1665;&#65533;X&#65533;&#65533;v&#65533;&#65533;
&#65533;&#65533;t>$G&#65533;g&#48139;&#65533;&#65533;Q&#65533;R@iz&#65533;&#65533;&#65533;&#65533; Ls`|A&#65533;&#65533;&#65533;&#65533;cn&#65533;E&#65533;U&#65533;&#65533;&#65533;&#65533;$a&#65533;P&#1654; '&#65533;&#65533;u:&#65533;&#65533;K&#65533;&#65533;$&#65533;$u 8q\l@8`&#65533;&#65533;U&#65533;1&#65533;'`@<A&#65533;Nx&#65533;&#65533;X&#65533;qaup&#65533;p&#65533;P&#65533;p&#65533;&#65533; &#1571;`7aq&#65533;&#65533;0q/&#65533;a!&#65533;&#65533;B&#65533;(P&#65533;&#65533;Y&#65533;&#65533;T&#65533;+N&#65533;a$&#65533;"i&#65533;K&#65533;&#65533;D,&#65533;%&#65533;%rp/&#65533;\1&#65533;UG"&#65533;C>&#65533;s&#65533;F&#65533;&#65533;&#65533;U&#65533;h&#64599;&#65533;_&#65533;&#65533;&#65533;
&#65533;0&#65533; -&#65533;\&#65533;f\&#65533;x&#65533;uy	&#65533;&#65533;&t3X	g&#65533;`&#65533; &#65533;QQ ,*&#65533;w&#65533;2&#65533;&#65533;B&#65533;0&#65533;&#65533;o[&#65533;r3;3&#65533;3AV3&#65533;3&#65533;&#65533;&#65533;h{&#65533;Wii-v&#65533;&#65533;&#65533;v&&#65533;$n&#65533;J}"9&#65533;`P N&#65533;2Ru&#65533;Kr&#65533;1&#65533;&#65533;,&#65533;&#65533;6&#65533;&#65533;&#65533;4&#65533;5d&#65533;&#65533;
&#65533;&#65533;&&#65533;&#65533;~&#65533;5&#65533;C
&#65533;:&#65533;&#65533;CdqK&#65533;&#65533;l&#65533;&#65533;&#65533;&#65533;p&#65533;&#65533;~&#65533;&#65533;&#65533;G]&#65533;&#65533;&#65533;@,&#65533;&#65533;	&#65533;B!&#65533;P&#1192; &#65533;&#65533;&#65533;v!g&#65533;&#65533;Maa8G&#65533;&#65533;'%&#65533;9e&#65533;Z&#65533;&Sc&#65533;&#65533;&#65533;N&#65533;D&#65533;(t&#65533;GrKt&#65533;&#65533;&#65533;&#1968;&#65533;2(&#65533;
&#65533;)&#65533;t=4&#65533;&#65533;&#65533;&#65533;&#65533;&#65533;&#65533;Ca)>&#65533;Ra&#65533;&#65533;&#65533;RaEA+&#65533;&#65533;&#65533; &bK&#65533;9\&#65533;	E&#65533;\B&#65533;&#65533;R&#65533; &#65533;k&#65533;cT&#65533;uU3)n&#65533;\07&#65533;y	t&#65533;&#65533;&#65533;<&#65533;LD){&#65533;&#65533;M&#65533;B&#65533;9TSZ.&#65533;&3&#65533;&#65533;&#65533;&#65533;e\fW&#65533;p&#65533;%liW&#65533;aT&#65533;	b&#65533;z&#65533;&#65533;&#65533;`,&#65533;f&#65533;&#65533;oO C;H2&#65533;Z&#65533;2&#65533;&#65533;/&#65533;&#65533;&#65533;&#65533;h0&#65533;I`6&#1239;i&#65533;b&#65533;&#65533;&#65533;&#65533;&#65533;S:&#65533;&#65533;&#65533;z^&#65533;&#65533;&#65533;&#65533;Y&#65533;&#65533;&#65533;&#65533;&#65533;-r,-&#65533;S[K&#65533;&#65533;bI&#65533;&#65533;i&#65533;&#65533;&#65533;&#65533;0&#65533;g&#65533;&#65533;
&#65533;&&#65533;#&#65533;ENi&#65533;&#65533;&#65533;&#65533;&#65533;&#65533;\&#65533;&#65533;\&#65533;5&#65533;ym&#548;&#65533;^2tpi&#65533;&#65533;&#65533;&#65533;)&#65533;&#65533;E2&#65533;&#65533;&#65533;&#65533;)#!&#65533;2&#65533;+&#65533;&#65533;;&#65533;8&#65533;&#65533;&#65533;&#65533;&#65533;y"%j!8&#65533;dt@&#65533;&#65533;P&#65533;P&#65533;p&#65533;A&#65533;&#65533;@&#65533;&#65533;O&#65533;&#65533;&#65533;p&#65533;&#65533;)&#65533;E&#6185;&#65533;O7&#65533;&#65533;&#65533;&#65533;&#65533;&#65533;$&#65533;I&#65533;r&#65533;>0&#65533;H:&#65533;BJ&#65533;d&#65533;	&#65533;P&#65533;&#65533;h@T&#65533;	_&#65533;R&#65533;&#65533;D&#65533;&#65533;&#65533;&#65533;,C &#65533;Xd&#65533;&#65533;&#65533;&#65533;%<O&#65533;&#65533;&#65533;DM
7sha'R&#65533;&#65533;Q&#65533;F&#65533;85&#65533;ER0&#65533;
nHH<&#65533;]&#65533;&#65533;&#65533;&#65533;BU_&#65533;&#65533;M&#65533;h&#65533;&#65533;&#65533;&#65533;=&#65533;O&#65533;h&#65533;a<&#65533;>\`t&#65533;WjK&#65533;&#65533;&&#65533;&#65533;&#65533;&#65533;&#65533;&#65533;pk&#65533;!2S$&#65533; `q#&#65533;&#394;p&#1030;&#65533;&#65533;%&#65533;RS&#65533;&#65533;@&#65533;&#65533;d&#65533;5-Vo&#65533;&#65533;
&#65533;&#65533;&#65533;zH&#65533;&#65533;_&#65533;n&#65533;&#65533;&#65533;gc&#333;&#65533;@&#809;&&#480;&#65533;&#65533;&#65533;,dA%&#65533;@]&#65533;&#65533;$&#65533;r$oP&#65533;&#65533;&#65533;)&#65533;0V&#65533; &#65533;&#65533;p&#65533;&#65533;
&#65533;t(&#65533;&7Cv&#65533;&#65533;J&#65533;&#65533;?&#65533;%&#65533;;&#965;&#65533;&#65533;6V&#65533;&#65533;;}&#65533;8
&#65533;
&#65533;&#65533;&#65533;&#65533;&#65533;2&#65533;&#65533;&#65533;&#65533;&#65533;&#65533;O&#65533;&`&#65533;&#65533;&#65533;<Aq8P&a%paEa>&#65533;&#65533;1&#65533;1&#65533;&#65533;&#65533;&#1809;&#65533;&#65533;,
&#1666;<Z)&#65533;`&#65533;#&#65533;r&#65533;&#65533;%^&#65533;&#65533;&#65533;1	&#65533;&#65533;b&#65533;CP&#65533;!&#65533;,&#65533;C&#771;[&#65533;&#65533;\&#65533;v&#65533; "&#416;&#65533;D&#250;&#65533;&#65533;&#65533;&#65533;&#849;'&#65533;&#65533;&#166;&#65533;
&#1874;&#65533;Uc&#65533;&#65533;&#65533;A&#65533;0&#65533;}A&#65533;&#65533;&#65533;	&#65533;&#65533;
&#65533;B&#65533;&#65533;&#65533;&#65533;cx(3&#65533;gW261&#65533;y&#65533;&#65533;WD&#65533;5YT&#65533;&#65533;&#65533;&#65533;&#65533;&#65533;o&&#65533;&#65533;&#323;`s&#65533;&#65533;@,&#65533;0&#65533;y&#65533;c&#65533;Q&#65533;
&#65533;&#65533;&#65533;0&#65533;&#65533;&#65533;&#65533;$&#65533;&#1284;&#65533;&#65533;iv&#65533;&#65533;Y[m&#11831;![&#65533;f&#65533;&#65533;&#65533;\&#65533;&#65533;@\o&#65533;.&#65533;&#65533;6n&#65533;}&#65533;&#65533;;"&#65533;&#65533; &#65533;&#65533;v&#65533;&#65533;$&#343;&#65533;&#65533; -G&#65533;d5&#65533;&#65533;%_1K&#65533;7&#65533;Dr;&#65533;2{&#65533;I&#65533;&#65533;&#65533;M&#65533;&#65533;o&#65533;Dj@&#65533;|4&#65533;&#65533;;&#65533;}&#65533;7;&#65533;&#65533;(&#65533;`q&#65533;{`&#65533;O&#1779;&#65533;% &#65533;&#65533;&#65533;q*a&#65533;=&#65533;&#65533;K&#65533;&#65533;j>J&#65533;IA&#65533; &#65533;a!&#65533;>&#65533;&#65533;2&#65533;&#65533;B&#65533;,&#65533;&#65533;e0&#65533;b&#65533;2&#65533;&#65533;&#65533;S&#65533;?&#65533;+&#65533;&#65533;&#65533;@&#65533;s9q&#65533;	L&#65533;pA#&#288;&#65533;&#65533;iWaQ&#65533;`&#65533;M`geq&#65533;g&#65533;&#65533;C&#65533;h&#65533;&#65533;}g&#65533;o&#65533;&#1185;O&#65533;&#65533;P&#65533;&#65533;&#65533;&#65533;&#65533;&#65533;d&#65533;xn%E*&#65533;f&#65533;1&#65533;X&#65533;39}W&#65533;&#65533;&#65533;&#65533;&#65533;&#65533;vP@&#65533;&#65533;&#65533;}	&#65533;1m&#65533;!qVaE&#65533;]&#65533;$U&#65533;&#65533;&#2003;dZ&#704;&#1164;C_#&#65533;&#65533;&#65533;	&#65533;&#65533;&#65533;%A&#65533;[&#65533;&#65533;&#65533;,&#65533;
i@F&#65533;&#65533;[ 	&#65533;II&#65533; &#65533;a&#65533;x6&#65533;&#65533;I&#65533;]_q&#65533;b&#65533;&#1845;\&#65533;&#65533;}&#65533;&#65533;&#65533;g&#1909;&#65533;&#1381;&#65533;K&#65533;&#747;K$&#65533;9!dx&#10098;s&#65533;E'UQ8{&#65533;&#65533;zs&#65533;N&#65533;&#65533;k &#65533;|&#65533;&#65533;&#65533;#&#65533;Y<_pShs&#65533;E	&q,*&#2027;&#65533;&#65533;2P8&#65533;&#65533;&#65533;&#848;&#65533;&#65533;
&#65533;&#65533;&#65533;&#65533;&#65533;L++&#65533;$ ^0&#65533;-&#65533;&#65533;&#65533;AR&#65533;&#65533;-&#65533;&#65533;&#65533;&#1276;"&#65533;$&#65533;&#65533;
&#65533;>&#65533;&#65533;&#65533;<&#65533;cx&#65533;Tq &#65533;<&#65533; &#65533;!&#65533;&#65533;U&#65533;xC&#65533;
ig&#65533;&#65533;\TUSj&#65533;P&#65533;&#400;&#65533;&#65533;)]usp&#65533;~7&#65533;_&#65533;&#65533;%[xM&#65533;&#65533;&#65533;&#65533;&#12163;]&#65533;E&#65533;&#65533;]&#65533;&#65533;&#65533;&#65533;&#65533;&#65533;@	e&#65533;&#65533;Y}z&#65533;%1&#65533;`&&#65533; QP3&#65533;W&#65533;@]d%Z&#375;O`z&#65533;
&#65533;yf&#65533;&#65533;l&#65533;&#65533;&#65533;11&#65533;&#65533;4&#1285;jq&#65533;y&#65533;&#65533;:&#65533;&#65533;&#65533;M'y"cez*&#65533;LO&#65533;&#65533;&#65533;;&#65533;T&#635;MQ|&#65533;0&#65533;n&#1206;[&#65533;&#65533;&#65533;E!&#65533;&#65533;s&#65533;i(4G&#65533;&#65533;&#65533;d}V&#65533;+&#65533;&#65533;5S&#65533;z&#65533;.u&#65533;&#65533;&#65533;&#65533;&#1644;&#65533;&#285;&#65533;l"&#65533;&#65533;~&#292;&#1859;`&#924;=&#65533;Lq>&#65533;p&#65533;&#65533;&#65533;&#65533;&#65533;J&#65533;&#65533;&#1857;&#65533;I&#65533;&#65533;&#65533;uy&#65533;&#65533;&#65533;%a&#65533;&#65533;&#65533;YC&#1073;Er&#65533;&#65533;&#65533;$w&#65533;&#65533;@&#65533;&#65533;&#65533;C,2&#65533;i&#65533;&#65533;&#65533;S&#1858;&#65533;Z&#65533;&#65533;`,4&#65533; &#65533;#-&#65533;W&#65533;&#65533;ER L&#65533;&#65533;@&#65533;&#65533;_&#65533;A&#65533;&#65533;&#16518;xv&#65533;E&#65533;K&#65533;&#65533;&#65533;E9&#65533;rL&#65533;U`&#65533;&#65533;1&#65533;&#65533;&#65533;&#65533;&#65533;@	&#65533;&#65533;57Y&#65533;D&#65533;5&#65533;&#65533;&#65533;&#65533;f&#65533;o&#65533;&#65533;p&#1290;&#65533;&#65533;M&#65533;&#65533;&#65533;&#65533;jHf&#65533;&#65533;(&#65533;&#65533;i&#65533;&#65533;4LC&#65533;h&#65533;u &#65533;m&#65533;$&#18940;&#65533;	&#65533;&#65533;\&#65533; !L*Q&#65533;@&#65533;RgNF&#65533;&#65533;&#65533;s&#65533;n&#1649;Xs&#65533;&#817;&#65533;<x&#654;&#65533;&#65533;&#65533;1e%&#65533;iJ&#65533;/M&#65533;p&#65533;&#65533;&#65533;&#65533;.]&#65533;P&#65533;bS&#65533;&#65533;4=&#1276;IC&#65533;KO&#65533;8Y&#65533;|&#626;&#65533;&#65533;6&#65533; &#65533;
&#65533;I&#65533;&#65533;Ms&#65533;&#65533;a&#65533;S&#65533;J&#65533;1&#65533;Ha&#65533;
O6&#65533;\a@&#65533;&#65533;&#65533;,4xkA&#65533;&#65533;
&#1338;]{&#65533;Z&#65533;%&#65533;&#65533;m&#65533;&#65533;C&#65533;>`0qxp&#65533;L&#65533;H&#65533;"D&#65533;+D\&#65533;#Ff&#65533;a&#65533;&#65533;&#65533;O8&#65533;L&#65533;IsJ&#65533;&CB&#65533;n2&#65533;&#65533;&#65533;&#65533;XZ&#65533;&#65533;1Cw&#65533;&#65533;1j&#65533;&#65533;#&#65533;&#65533;&#65533;u96q&#65533;C&#65533;p&#65533;&#65533;&#65533;&#266;&#65533;b&#65533;&#65533;5&#65533;&#65533;&#65533;&#65533;&#65533;b&#65533;&#65533;&#65533;&#1116;B&#65533;y2&#65533;I.q8y&#65533;s&#65533;&#65533;a%&#65533;yz&#65533;	V&#65533;a&#65533;&#65533;v&#65533;5,&#65533;&#65533;&#65533;3&#65533;&#65533;a&#65533; &#65533;&#65533;&#65533;.&#65533; &#65533;, \&#65533;	,&#65533;&#65533;a&#1998;b5(l{&#65533;h&#65533;&#65533;&#65533;k&#65533;)&#65533;A&#65533;|&#65533;(&#65533;`&#65533;&#65533;&#65533;&#65533;&#65533;W&#1665;&#65533;v6&#65533;&#65533;%&#65533;&#65533;&#65533;B&#65533;v&#65533;!F&#65533;&#65533;
k%/X!&#65533;Orr&#65533;	&#65533;X&#65533;"N6y'(e&#65533;&#65533;(*ZY&#65533;a<&#65533;r&#65533;&#1336;&#65533;&#65533;
;df_^&#65533;&#65533;&#1312;"&#65533;8&#65533;&#65533;BW&#65533;\fb&#65533;K&#53956;&#65533;`h#&#65533; B&N&#16899;\&#1921;&#65533;/5a&#65533;]&#65533;)&#65533;K&#65533;&#65533;&#65533;&#65533;&#605;&#65533;&#65533;&#65533;+&#65533;&#65533;(0&#65533; #&#65533;2y&#65533;	&#65533;&#65533;8=*6&#65533;xRj&#65533;E&#65533;W:&#65533;&#65533;7&#65533;@&#65533;&&#65533;X:h%N&#65533;&#65533;R&#65533;V&#65533;&#65533; &#65533;d-&#65533;&#65533;.&#65533;+Yg&#65533;&#65533;+&#65533;&#65533;&#65533;&#65533;`&#65533;&#65533;&#65533;:-&#65533;< &#65533;&#65533;Vhl2&#65533;D&#65533;L&#65533;bXW&#65533;&#65533;t&#65533;!4SO&#65533;&#65533;t&#65533;!&#65533;&#65533;&#65533;\&#65533;"4&#65533;Z&#65533;&#65533;2&#65533;&#65533;8&#65533;bP&#951;&#65533;\&#65533;&#65533;&#65533;&#65533;4&#65533;"N^ae8<	&#65533;c&#65533;&#65533;&#65533;&#65533;&#65533;&#65533;`&#65533;k	@*6&#65533;E;&#65533;x#&#65533;P&#65533;&#65533;&#65533;/&#65533;&#65533;U&#65533;qGcdA&#65533;*&#65533;2&#65533;&#65533;	-,&#65533;PH&#65533;&#65533;_&#65533;&#65533;&#65533;&#65533;.`s&#1488;#&#65533;&#65533;wA&#65533;b&#65533;*&#65533;q&#65533;O&#65533;&#8771;&#65533;`qP`&#65533;&#65533;b&#65533;&#65533; fPx6q&#65533;ba&#65533;&#65533;c^&#65533;&#65533;T&#65533;&#65533;"&; &#65533;"&#495;&#65533;&#65533;&#65533;.&#65533;I&#65533;4&#65533;&#65533;&#65533;&#539;&#65533;x&#65533;X&#65533;&#65533;j'&#65533;&#65533;&#65533;&#65533;'^&#65533;#(Q&#65533;H&#65533;&#65533;PB&#65533;&#65533;&#65533;&#65533;&#65533;&#65533;/&#65533;&#65533;PD6B&#65533;(&#65533;&#65533;&#693;Fza&#1309;cTAI;Z&#65533;E&#65533;UI)&#65533;
WM&#65533;&#65533;&#65533;V&#1257;&#65533;&#65533;x&#169;&#803;&#65533;&#65533;&#65533;zR&#65533;: &#65533;&#276;]&#65533;&#65533;&#65533;Nxe&#65533;ezo&#65533;I<&#65533;&#65533;#V&#65533;&#65533;&#65533;&#65533;&#65533;&#65533;b+/&#65533;&#65533;&#65533;kY&#65533;&#65533;&#65533;[&#65533;&#470;&#65533;&#65533;&#65533;&#65533;&#65533;X+-&#65533;i&#65533;
&#1240;&#65533;P&#65533;2&#65533;&#1164;f:&#1241;&#65533;hfkk&#65533;&#65533;/&#65533;&#65533;9&#65533;&#65533;&#1306;&#65533;/e&#65533;3&#65533;&#65533;?X&#65533;&#784;9&#65533;&#589;fb0&#65533;I&#65533;&#65533;&#65533;&#65533;0&#65533;&#65533;&#65533;P&#65533;'&#65533;&#65533;&#65533;.X&#65533; &#65533;A&#65533;&#65533;*&#65533;&#1254;W&#65533;&#65533;&#65533;`q&#65533;ch&#65533;&#65533;&#65533;B&#65533;&#65533;&#65533;&#65533;tH4X&#65533;)dF&#65533;&#65533;x&#65533;%L&#65533; r&#65533;&#65533;&#65533;&#65533;dh&#65533;&#65533;kB&#65533;&#65533;&#65533;D&#65533;w&#65533;&#65533;Yp"&#65533;X&#65533;&#65533;#&#65533;&#65533;v&#65533;&#65533;&#65533;Y&#338;&#65533;&#65533;!
T(U&#65533;&#65533;&#65533;&#65533;&#65533;U&#65533;A/Kz&#65533; &#65533;&#65533;J&#65533;K_B&#65533;&#65533;&#65533;&#65533;%&#65533;&#65533;&#65533;L&#65533;B&#65533;&#65533;&#65533;*yC&#65533;ZQJ=$g&#65533;&#65533;[V&#1200;&#65533;8&#65533;&#65533;v&#65533;&#65533;&#65533;DbQ9&#65533;&#65533;&#1629;&&#65533;p&#65533;P&#65533;&#65533;&#65533;&#65533;ePbr)\Im&#65533;k&#65533;2&#65533;8,&#65533;$dRIP(&#65533;r&#65533;&#65533;lx&#300;&#65533;&#65533;&#65533;&#65533;&#65533;&#65533;>&#65533;&#65533;&#24498;&#65533;&#65533;p
&#65533;&#65533;&#65533;&#65533;	&#65533;&#470;H0s&#65533;&#65533;&#65533;l&#65533;&#65533;&#65533;A3@P&#65533;dk0&#65533;&#65533;&s&#784;&#65533;]Xo4&#1244;L`&#65533;&#65533;W&#65533;A&#65533;&#65533;&#65533;30&#65533;`&#65533;&#65533;(0&#1080;&#65533;d&#65533;n&#65533;#S&#65533;&#65533;@&#65533;&#65533;t2F&#65533;&#65533;5EG&#65533;&#65533;&#65533;,|&#65533;
0l&#65533;	p&#65533;&#65533;&#65533;fA&#65533;&#65533;;&#65533;&#65533;j&#1328;T`&#65533;B&#65533;`EX&#65533; &#65533;&#65533;	E&#65533;B&#65533;6Y&#65533;&#65533;&#65533;&#65533;&#65533;f&#65533;'&#65533;&#65533;	d
&#65533;&#65533;&#65533;k&#65533;&#65533;B&#65533;&J?&#65533;d&#1184;
e&#65533;Hz=^W&#65533;X&#65533;&#65533;&#65533;&#404;O&#65533;B,&#65533;P&#65533;&#65533;&#65533;&#65533;IG&#65533;&#65533;:&#65533;&#65533;b&#65533;aS&#65533;&#65533;&#65533;&#65533;%O&#65533;2}&#65533;&#65533;&#65533;z&#65533;M6Lw&#65533;&#65533;D&#65533;!M&#65533;	k+C&#65533;&#65533;"aj"&#65533;l&#65533;&#1384;X(sh9&#65533;1&#65533;-&#65533;[&#65533;&#65533;K&#65533;&#65533;1&#65533;Q&#65533;J\SQ&#65533;&#65533;R&#65533;&#65533;q0C&#65533;&#65533;&#65533;5&#65533;&#65533;&#65533;&#65533;U+p&#65533;9xjU&#65533;&#65533;b&#65533;&#65533;)*&#65533;&#65533;a-&#65533;@?&#65533;	&#65533;&#65533;&#65533;&#65533;&#65533;K &#65533;&#65533;&#1028;Zk/&#65533;&#65533;&#65533;&#26093;&#264;&#65533;&#65533;
E&#65533;u&#65533;4C&#65533;A&#65533;?&#65533;&#65533;&#65533;&C&#65533;&#65533;&#65533;o&#65533;&#65533;+h`&#65533;i&#65533;	5&#65533;/j8&#65533;rN&#65533;&#65533;j&#65533;qx0t8&#65533;&I&#65533;P,&#65533;&#65533;/B&#65533;;;$F2ny&#65533;a&#65533;&#65533;9MRg&#65533;	`&#65533;&#65533;&#65533;*l4&#65533;|5~R&#65533;&#65533;&#1030;-L&#65533;	V&#65533;rp&#65533;&#65533;&#65533;&#65533;&#65533;&#65533;`]&#65533;vG-h&#65533;r`G&#65533;&#65533;&#65533;(&#65533;	T&#65533;1j&#65533;	&#65533;%&#65533;&<9n&#65533;&#65533;&#65533;'&#65533;&#65533;&#65533;&#65533;&#65533;x&#65533;I&#65533;&#65533;E&#65533;K&#65533;&#65533;&#65533;>&#1349;(&#65533;&&#65533;x&#65533;GTq&#65533;&#65533;&#65533;!&#65533;&#65533;&#346;&#65533;&#65533;~&#65533;&#65533;R&#65533;&#65533;&#535;
&#65533;8@tt&#1572;l&#65533;&#65533;&#65533;&#65533;&#65533;w
&#65533;2&#65533;	Mt&#65533;N&#65533;&#65533;,&#65533;&#65533;&#65533;H&#65533;&#65533;&#258;6O	&#669;&#65533;&&#65533;lx&#65533;`&#65533;&#417;)&#65533;&#65533;)\&#1098;Pp&#65533;M&#65533;TCO
g&#65533;0&#65533;&#65533;Nbw&#65533;"&#65533;`&#65533;&#65533;R@&#65533;&#65533;&#876;&#65533;&#65533;&#65533;&#65533;&#65533;&#65533;U&#65533;&#65533;s&#65533;&#65533;)&#65533;&#65533;#&#1688;O&#65533;1vWo&&#65533;&#65533;&#65533;&#65533;C&#65533;q&#65533;&#65533;&6&#65533; &#65533;	&#65533;&#65533;t&#65533;8&#65533;&#65533;xg&#65533;`&#65533;&#65533;&#1293;3p&#65533;&#65533;&#65533;&#65533;&&#65533;<~&#65533;+dEyQ&#65533;&#65533;0&#65533;16&#65533;c &#65533;&#65533;&#65533;E&#65533;&#65533;/`,:&#65533;KF.[0&#65533;&#65533;&#65533;&#65533;/0&#65533;&#65533;&#65533;B&#65533;0&#65533;u&#65533;&#65533;3.&#65533;&#65533;f&#1157;&#65533;&#65533;&#1008;&#65533;5(1&#65533;&#65533;&#65533;
&#65533;&#65533;&#65533;;&#1590;E&#65533;&#65533;&#65533;	L>M&#65533;`&#65533;a,-C&#1313;g8dq5&#65533;$LZ&#65533;d&#65533;&#65533;H_&#65533;N&#65533;&#65533;cD&#65533;
&#65533;K&#65533;
c&#65533;cwgdu&#584;&#65533;&#65533;i&#65533;&#65533;&#65533; 
;&#65533;&#65533;,&#65533;(&#65533;l&#65533;X2&#1241;&#65533;h&#65533;lg1&#65533;&#65533;)&#65533;&#65533;&#65533;DR&#65533;&#65533;&#65533;g<&#65533;d&#65533;i}2&#65533;&#65533;&#65533;&#65533;f(J&#65533;&#65533;&#65533;&#65533;&#65533;x&#65533;B&#1796;.&#65533;9N&#65533;7&#65533;]&#65533;&#65533;&#65533;~&#65533;h&#65533;+(&#65533;\ &#65533;&#65533;&#65533;t	L?&#65533;&#65533;&#65533;m&#65533;3-/0n&#65533; &#65533;`P&#65533;&#65533;0&#65533;&#65533;&#65533;3!&#65533;&#65533;&#65533;6:&#65533;&#65533;&#65533; &#1768;&#4621;&#65533;9&#65533;B)&#65533;&#65533;&#65533;&#65533;q+v&#65533;&#65533;wy&#65533;&#65533;S&#65533;7z&#65533;&#65533;&#65533;&#65533;&#65533;&#1769;&#65533;`&#65533;&#65533;&#65533;&#65533;&#65533;cH&#65533;$&#65533;`&#65533;&#65533;Jbx8h&#65533;&#65533;&#65533;&#65533;&#65533;1;&#65533;?+&#65533;.";'y&#65533;-&#65533;&#65533;P&#65533;R&#1538;~&#65533;"&#65533;&#65533;&#65533;&#65533;&#65533;
&#65533;&#65533;&#65533;&#65533;&#1648;&#65533;&#65533;&#65533;;J&#514;9&#65533;	A&#65533;&#65533;&#1666;Mx&#65533;d&#65533;eh&#65533;&#65533;&#65533;*/&#65533;&#65533;&#65533;K&#65533;N&#65533;&#65533;&#65533;&#65533;%Qz&#65533;Y&#65533;!&#65533;&#65533;&#65533;^`&#65533;&#65533;S&#65533;8&#65533;N&#65533;_H&#65533;z%E&#1737;&#65533;&#65533;&#65533;Q`X,I&#65533;&#65533;1&#65533;A|=@&#65533;&#65533;&#65533;&#65533;s&#65533;&#65533;Z0C&#65533;e&#65533;9&#65533;
&#65533; &#65533;BZ&#65533;&#65533;)	&#65533;6UX&#65533;&#65533;z&#65533;Y&#65533;m&#65533;&#65533;9&#350;&#539;&#65533;&#65533;&#65533;&#65533; ?&#65533;&#65533;3h&#65533;K&#65533;&#65533;n(&#65533;&#65533;0`&#65533;o&#65533;&#65533;	&#65533;&#1280;&#65533;L&#65533;6i&#1128;&#65533;2 &#65533;0i(&#65533;&#65533;&#65533;&#65533;&#65533;@&#65533;8&#65533;&#65533;e 0&#65533;&#65533; &#65533;&#65533; &#65533;&#65533;&#65533;&#65533;1&#768;&#65533;T&#65533;7k&#65533;t&#65533;{7:&#65533;,&#65533;&#65533;{&#65533;C&#65533;	&#65533;&#65533;&#65533;&#65533;5&#65533;&#777;&#65533;9&#65533;)&#65533;&#65533;&#65533;W(&#65533;&#65533;&#65533;+N&#65533;dx&#65533;&#65533;X&#65533;,c&#65533;N8&#65533;&#65533;&&#65533;&#65533;H
[&#65533;&#65533;&#65533;2-&#65533;&#65533;E&#65533;2rb&#65533;8&#1074;&#65533;&#65533; x&#65533;&#65533;&#65533;&#65533;&#65533;&#65533;&#65533;&#65533;8:z&#65533;l&#65533;1t&#65533;y&#65533;&#65533;iw&#65533;N&#65533;&#65533;&#65533;&#65533;&#289;&#65533;|&#65533;'H&#65533;a&#65533;&#65533;d&#65533;&#65533;j&#65533;&#65533;&#65533;/Px5d{&#65533;&#65533;&#65533;&#65533;#WPv&#65533;&#65533;0&#65533;&#65533;&#65533;a&#65533;*&#591;7&#65533;&#65533;&#65533;<&#65533;&#65533;K{&#65533;Mt&#65533;Nd&#65533;Sd&#65533;IQ&#65533;&#65533;&#65533;9&#65533;&#65533;5&#65533;	P&#65533;V&#65533;-O&#65533;-5&#65533;9`Px&#65533;&#65533;&#65533;&#65533;&#1117;&#65533;&#650;&#65533;&#65533;*&#65533;&#65533;jr&#65533;IC&#65533;+&#65533;>s

&#65533;J)&#65533;h&#65533;K&#65533;o !&#65533;8D&#65533;&#65533;8
&#65533;&#65533;	&#65533;&#65533;&#65533;M&#65533;&#65533;A)(-&#65533;&#65533;g&#65533;&#65533;&#65533;&#65533;&#65533;?&#65533;8&#65533;&#65533;&#65533;&#65533;&#65533;&#65533;&#65533;ki&#65533;8(m&#65533; D &#65533;&#65533;&#65533;&#65533;&#65533;&#65533;
&#65533;&#65533;uI&#65533;&#65533;D39.4&#65533;&#65533;&#65533;&#65533;u&#65533;H&#65533; &#65533;3&#65533;&#65533;&#65533;L&#65533;&#65533;)X &#65533;Y&#65533;5&#65533;&#65533;y%Y`*&#65533;j*OP&#65533;WH&#65533;&#792;&#65533;&#65533;"*&#65533;P&#65533;&#65533;"L&#65533;&#65533;&#65533;&#65533;&#65533;-&#1538;/P&#65533;/00&#65533;&#65533;,&#65533;I	;&#65533;j)}&#65533;&#65533;s~y;&#65533;4J&#65533;&#65533;P&#65533;&#65533;*&#65533;&#729;$&#65533;66&#65533; &#65533;&#65533;&&#65533;]($b&#65533;yc&#65533;&#65533;AtK&#65533;y&#65533;&#65533;Q$.`&#65533;PS&#65533;a&#65533;-Pb&#65533;(&#65533;_ ]&#65533;i&#65533;&#65533;05.ad&#65533;&#65533;&#65533;&#65533;&#65533;H*:p&#65533;V6&#65533;&#65533;	H&#1544;V&#65533;G&#65533;X&#65533;&#65533;9&#65533;&#65533;&#65533;d]0&#65533;&#65533;D&#271;o&#65533;2&#65533;&#65533;(&#65533;&m&#65533;>S&#8030;x&#65533;&#65533;[&#65533;2	/F0F\7&#65533;&#65533;&#65533;I&#65533;&#1274;&#65533;'&#65533;&)&#65533;{&#65533;$)&#65533;"X&#65533;X&#65533;&#65533;H&#65533;&#65533;&#65533;7U&#65533;'&#65533;(8~&#65533;&#65533;&#65533;&#65533;&#65533;D&#65533;&#65533;&#65533;&#65533;m) p&#65533;&#65533;G&#65533;9|&#65533;&#65533;&#65533;{&#65533;(&#65533;&#65533;&#65533;|O&#65533;&#65533;&#65533;8&#65533;&#65533;}&#65533;&#65533;L&#65533;&#65533;4&#554;a&#65533;&#65533;&#65533;(&#65533;&#65533;S&#65533;7P&#65533;XpA&#532;&#65533;W&#65533;N&#65533;&#65533;&#65533;C&#65533;&#65533;R&#65533;a&#65533;cH&#65533;d&#65533;E_&#65533;3&#65533;&#65533;%&#65533;&#65533;#&#65533;&#65533;+30&#65533;&#65533;Y&#65533;~&#1131;/x&#65533;xQ)	&#65533;&#65533;&#65533;&#65533;&#65533;&hQ}&#65533;&#65533;&#65533;2&#65533;&#65533;F+&#65533;V&#65533;&#65533;V4&#65533;&#65533;&#65533;&#65533;s"}P&#65533;&#65533;K&#65533;KNWaLv&#65533;&#65533;d&#65533;&#65533;A,/p&#65533;&#65533;L&#65533;i&#65533;	Pcv&#65533;&#65533;1&#65533;&H&#65533;%&#65533;&#65533;&#65533;'h&#65533;=$&#65533;&#65533;Z&#65533;&#65533;&#65533;&#65533;&#65533;&#65533;&#65533;u0$&#65533;&#65533;<&#65533;&#65533;?&#65533;&#1255;4&#65533;&#65533;&#357;&#65533;&#65533;:&#65533;O&#1029;$&#65533;&#65533;&#1092;Y&#65533;*&#65533;&#65533;B&#65533;&#65533;&#65533;&#65533;Y&#65533;&#65533;	&#65533;&#801;&#65533;&#65533;&#65533;*2&#65533;3`&#65533;&#65533;e^qT#e	Om&#65533;&#65533;f&#65533;&#65533;&#65533;,&#65533;&#65533;&#65533;nDp&#65533;&#65533;&#65533;&#65533;Z&#65533;&#65533;&#65533;&#65533;0&#65533;b&#65533;&#65533;&#65533;e]&#65533;&#65533;l&#65533;&#65533;&#65533;&#65533;&#65533;9&#1016;G$V&#65533;&#1868;&#65533;&#65533;&#65533;{#&#65533;rcE)&#1205;&#65533;6{#&#65533;z&#65533;&#65533;h9|l3&#65533;&#65533;&#65533;&#65533;&#65533;&#65533;8P&#65533;)&#65533;Ma P`&#65533;&#65533;&#65533;&#65533;W&#65533;&#65533;&#65533;U&#65533;}&#349;IM&#65533;&#65533;C&#65533;Bb&#65533;&#65533;&#65533;&#65533;&#1538;&#65533; "Q&#65533;!&#65533;&#65533;&#65533;&#65533;Ve3&#65533;&#65533;&#65533;&#65533;&#65533;XJX&#65533;&#65533; I&#65533;&#65533;&#65533;&#65533;eSd&#65533;`&#65533;Wp&#65533;>r&#65533;X&#65533;&#65533;&#65533;8&#65533;M&#65533;: &#65533;&#65533;9&#65533;&#65533;?L&#65533;&#65533;*	c&#65533;&#65533;&#65533;&#65533;&#65533;&#65533;&#65533;P&#65533;&#1523;&#65533;&#65533;&#65533;o&#65533;H&#65533;&#65533;&#65533;I&#1162;&#65533;&#65533;&#65533;	6&#65533;E`d&#65533;m &#65533;&#65533;p&#65533;Rd&#65533;&#65533;&#65533;&#65533;N&#65533;
&#65533;&#65533;&#65533;&#65533;&#65533;C&#65533;&&#1338;W2&#65533;&#65533;I&#65533;8a-c+&#65533;+&#65533;&#65533;&#65533;b&#65533;`&#65533;&#65533;&#65533;zz&#65533;&#1204;,&#65533;2R)`&#65533;l&#65533;&#65533;VU&#65533;&#543;&#65533;G(&#65533;&#65533;bN&#65533;&#65533;&#65533;X]&#451;&#65533;+"&#65533;&#65533;xc&#65533;2&#65533;X&#65533;&#65533;b&#332;<&&#65533;&#65533;l&#65533;&#65533;&#65533;&#65533;Bt&#65533;&#65533;4&#65533;l&#1868;h&#65533;&#65533;&#65533;&#65533;A&#65533;&#65533;L&#65533;&#65533;&#65533;",&#65533;&#65533;9&#65533;&#65533;&#65533;&#65533;&#65533;,&#65533;&#65533;XPa&#65533;AO&#65533;2M&#65533;*&#65533;)_&#65533;&#65533;8&#65533;5&#65533;	(&#65533;&#65533;.&#756313;&#65533;$`&#65533;/&#65533;&#65533;Xn+&#65533;5Q&#65533;&#51200;&#65533;&#65533;!p&#65533;j&#65533;&#65533;%`+&#65533;&#65533;(&#65533;&#65533;UF&#1052;y8Qx&#65533;3&#65533;c&#65533;&#65533;7&#65533;T&#65533;&#65533;0@&#1499;[&#65533;&#65533;D&#65533;VY%&#65533;	&#65533;F&#65533;a&#65533;uH&#65533;VQ&#65533;`&#65533;	0x4a&#65533;&#65533;y&#65533;Y&#65533;&#65533;&#65533;=dSd8&#65533;&#65533;&#65533;`&#65533;&#65533;&#1570;&#65533;&#65533;=]%H&#65533;&#65533;&#65533;&#65533;P&#65533;&#65533;&#65533;}&#65533;&#65533;&#65533;&#65533;+&#65533;&#65533;>Y&#65533;N&#65533;M&#65533;a+?/^&#667;&#65533;&#65533;F&#65533;P?&#65533;s9&#65533;&#1108;&#65533;&#65533;A&#65533;d&#65533;&#65533;&#65533;?&#65533;&#65533;Fq&#1823;WU0u&#65533;&#65533;d&#65533;&#65533;&#65533;$cT&#65533;&#65533;&#65533;0G&#65533;&#65533;mQ&#65533;&#65533;5&#65533;&#65533;c&#65533;&#65533;c&#65533;2VD&#65533;E)9*&#65533;B&#65533;%;&#65533;&#65533;&#65533;&#65533;&#65533;6&#65533;&#65533;&#65533;3&#1864;&#65533;0&#65533;&#65533;&#65533;&#65533;$&#65533;&#65533;(&#65533;&#65533;&#1571;4&#65533;ddsP&#65533;&#65533;&#65533;&#65533;%P&#65533;&#65533;N`Pb&#65533;"Z&#65533;&#65533;8&#65533;&#178;KB5"&#65533;&#65533;&#65533;0&#65533;&#65533;&#1394;&#65533; &#65533;:S&#65533;&#65533;&#65533;&#65533;&#65533;&#65533;&#65533;&#65533;&#65533;*0&#65533;f z0&#65533;% M.&#65533;+&#65533;B&#1493;}&w&#65533;&#1500;&#1092;M&#65533;&#65533;&#65533;O`&#1678;&#65533;* N&#65533;N&#65533;IY&#65533;a&#65533;&#65533;&#65533;&#65533;'&#65533;Y&#65533;=&#65533;a&#65533;,&#65533;Y&#65533;&#65533;M&#65533;&#65533;&#65533;&#65533;&#65533;h7Wy&#65533;&#65533;&#65533;&#65533;&#65533;7&#65533;g&#65533;&#65533;-Y{&#65533;0a	5&#65533;-d@&#65533;<&#65533;&#65533;&#65533;%&#65533;&#65533;&#65533;hS&#65533;&#65533;&#65533;*&#1104;&#65533;N!N&#65533;&#65533;N&#65533;i&#65533;&#65533;.n3&#65533;&#65533;Z1T&#65533;&#65533;jJ&#65533;&#65533;mB&#65533;)&#65533;^@~;(&#65533;Z&#65533;HU&#65533;&#65533;&#65533;&#65533;e&#65533;^&#65533;&#65533;&#65533;i&#65533;&#65533;x&#726;7&#65533;|cx&#65533;\&#65533;&#65533;8&#65533;c	+V&#65533;&#65533;B9&#65533;Gg&#65533;&#65533;&#1157;jg&#65533;1&#65533;*&#65533;C&#65533;j;k&#65533;&#65533; &#65533;315&#65533;a&#65533;,T&#65533;&#65533;&#65533;c&#65533;bc*&#65533;&#1061;&#65533;&#65533;4&#65533;$&#65533;GjB-31&#65533;))&#65533;5&#65533;S0&#65533;&#65533;m&#65533;cV&#65533;&#65533;&&#65533;X/&#65533;&&#65533;&#65533;&#65533;&#65533;c&#65533;&#65533;&#65533;)&#65533;a	&#65533;V&#65533;Sc&#65533;f&#65533;&#65533;f&#65533;&#65533;&#65533;D=y&#65533;&#65533;&#65533;=&#65533;&#65533;I
&#65533;K6&#65533;&#65533;0R&#65533;3&#65533;&#65533;
^&#65533;&#65533; &#65533;9&#65533;Y&#65533;9&#65533;	P JI&#65533;&#1460;&#65533;\&#65533;2 &#65533;s&#65533;a&#65533;&#65533;&#65533;g&#65533;&#65533;w&#65533;&#65533;N&#65533;&#65533;&#65533;&#65533;&#65533;&#65533;m&#65533;&#65533;>#Q&#65533;boL)a&#65533;&#65533;&#65533;&#65533;.&#65533;&#65533;&#65533;P9/&#65533;d&#65533;&#65533;&#65533;h<(&#65533;E3&#1202;&#65533;e&#65533;Qe&#65533;&#65533;-&#65533;&#65533;&#65533;&#65533;0&#65533;&#65533;f&#65533;&#65533;&#65533;h&#65533;&#65533;
&#65533;&#65533;&#65533;C&#65533;&#65533;&#65533;&#65533;o&#65533;\&#65533;&#65533;
{ &#728;&#65533;&#65533;*&#65533;c372&#65533;
&#65533; t&#65533;{O&#65533;&#65533;&#1296;&#65533;V&#65533;&#65533;V&#1853;&#65533;/s~&#65533;!&#65533;&#65533;H&#65533;&#65533;&#65533;&#65533;,&#65533;&#65533;bMP&#65533;$a&#65533;/P&#65533;,&#65533;eJ&#65533;3&#65533;3&#65533;P&#65533;I&#65533;.j;;"&#65533;&#65533;Y&#65533;&#65533;G&#65533;7&#65533;q&#1031;9&#65533;&#65533;K&#65533;&#65533;&#65533;3Y*&#65533;$@SY&#65533;wKe`&#65533;kf&#1088;&#65533;8&#65533;d(zPe:1K
8&#65533;"y;&#65533;&#65533;&#65533;C#'&#65533;
I&#65533;&#65533;&#65533;&#65533;H<&#65533;JP&#65533;J&#65533;&#65533;=&#65533;j#&#65533;&#65533;s&#65533;&#65533;&#1156;&#65533;a&#65533;S&#65533;&#65533;q&#65533;&#65533;&#65533;69&#65533;&#65533;V&#65533;&#65533;d&#65533;a&#65533;?&#65533;*&#65533;&#65533;&#65533;`&#65533;&#65533;e&#65533;&#65533;&#65533; /&#65533;&#65533;K,&#65533;v&#1776;&#65533;&#65533;V$&#65533;Evc&#65533;-&#65533;v&#65533;\l&#65533;&#65533;VM&#1795;&#65533;&#65533;&#65533;&#65533;&#65533; j&#65533;(r&#65533;&#65533;&#65533;,c&#65533;T&#65533;&#65533;@&#65533;pi;&#65533;c&#65533; V&#65533;&#65533;&#65533;z&#65533;`u&#65533;;A&#65533;&#65533;'&#65533;&#65533;j&#65533;x&#65533;&#65533; &#65533;s!&#65533;d&#65533;O&#1869;H&#65533;&#65533;e(`&#65533;&#65533;HO&#65533;!LO(|&#65533;&#65533;&#65533;$y&#65533;`&#65533;&#65533;&#65533;	&#65533;&#65533;&#65533;&#65533;I~&#65533;:1K&#65533;&#65533;&#65533;e&#65533;r&#65533;&#858;*&#538;&#65533;&#65533;&#1600;s&#65533;&#65533;&#65533;g IO&#65533;pi2c&#400;.f&#65533;&#1188;a&#65533;(X&#65533;&#65533;R&#65533;&#925;2a&#65533;&#65533;&#65533;&#65533;E&#65533;&#65533;d&#588;&#65533;&#65533;&#22804;.R&#65533;&#65533;&#65533;&#65533;&#65533;&#65533;,8^&#65533;<&#65533;&#65533;&#65533;&#65533;&#65533;.&#65533;~&#65533;&#65533;d&#65533;$P&#65533;^&#65533;D&#65533;R&#65533;F&#65533;|i&#65533;&#65533;&#65533;&#65533;4T&#65533;P&#65533;&#65533;0D&#65533;&#65533;&#65533;&#65533;&#65533;9S&#65533;r&#65533;Z6&#65533;:x&#58301;&#65533;&#65533;&#65533;&#65533;G&#65533;&#65533;C&#65533;j&#924;:P&#65533;Y##No&#65533;&#65533;&#65533;&#65533;	&#65533;PhF&#65533;&#65533;$"d,&#65533;l&#65533;
d&#65533;`&#65533;&#65533;Yc&&#65533;f&#65533;&#65533;`>iE&#65533;&#65533;.MPgn"&#65533;5l&#65533;+&#65533;&#65533;<sf&#65533;!1L&#65533;&#65533;`&#65533;&#65533;&#65533;
.&#1952;&#65533;&#65533;&#65533;%&#65533;ch&#65533;&#65533;&#65533;&#65533;&#65533;&#65533;Hn&#65533;9s&#65533;/xh&#65533;&#65533;C&#65533;%>&#65533;&#65533;&#65533;&#7945;!D&#65533;&#65533; #D&#65533;"&#65533;P&#65533;>&#65533;&#65533;0`&#65533;&#65533;&#65533;&#65533;&#65533;~"&#65533;0&#65533;
8&#1984;&#65533;&#65533;7&#65533;|8&#65533;&#65533;&#65533;B"&#65533;W&#65533;A5&#65533;&#65533;Y&#65533;D&#65533;&#65533;2L0w&#65533;&#1097;.&#65533;3&#65533;^&#65533;a&#65533;cm21&#65533;C&#65533;,qH&#65533;&#65533;[`&#65533;&#65533;c&#65533;D[&#65533;&#65533;&#65533;Fn&#65533;c[`&#65533;PO`Q&#65533;=&#65533;&#65533;A4C&#65533;&#65533;LP"&#65533;>&#65533;<&#65533;&#65533;a&#65533;&#65533;&#65533;u`&#65533;P&#65533;&#65533;&#65533;;&#59909;<&#65533;x&#65533;&#65533;p&#65533;	?eE(&#65533;$3&#65533;'iH&#65533;Mq&#65533;,&#65533;3KQ&#65533;&#65533;R&#65533;&#65533;&#65533;PlqTRQ&#65533;d&#65533;&#65533;&#65533;2,2&#65533;&#65533;G&#20834;rpb\&#65533;&#65533;jY<&#65533;&#65533;&#65533;2&#488;&#65533;&#65533;&#65533;&#65533;qyC2&#65533;&#65533;&#65533;l`&#65533;FUM&#65533;aGi,b&#65533;a&#65533;f&#65533;EF&#65533;@OH&#65533;&#65533;<&#65533;6&#65533;V&#65533;&#65533;&&#65533;D&#65533;5&#65533;&#65533;e&#1494;&#65533;&#65533;Vdv&#65533;Q+&#65533;&#65533;&#65533;"m&#65533;&#65533;&#65533;n+&#65533;&#1472;+&#65533; q&#65533;)&#65533;&#65533;t&#65533;9w&#65533;q&#65533;aw&#65533;
{']w&#65533;&#65533;VBx&#65533;g&#65533;y&#65533;&#65533;&#65533;"&#65533;'&#65533;|&#65533;&#65533;wr&#65533;+&#65533;G&#130;&#65533;&#65533;@&#65533;
0?h }*&#65533;e&#65533;'&#65533;&#65533;&#65533;	&#65533;&#65533;
&#65533;q	gE7&#65533;&#65533;C]&#65533;&#65533;,&#65533;&#1553;FTp&#65533;+&#65533;&#65533;/h^4&#65533;F'&#65533;&#65533;'mq&#65533;QHz&#65533;>&#65533;&#65533;&#65533;&#65533;@cS_&#65533;G&#65533;&#65533;&#65533;&#65533;CDb&#65533;&#65533;X&#65533;&#65533;&#65533;CpxC0&#65533; &#65533;0&#65533;T!&#408;&#65533;&#65533;&#65533;@&#65533;5&#65533;&#1077;qj&#65533;:&#65533;X&#65533;&#65533;2Q&#65533;f&#65533;~&#65533;&#65533;&#1702;&#65533;&#65533;(&#1684;j]&#65533;D+&#65533;&#65533;C&#65533;'TT&#65533;&#65533;&cv.&#65533;&#65533;<&#65533;$&#65533;
&#65533;&#65533;N&#65533;e&#65533;&#1713;&#65533;&o&#65533;J&#65533;&#65533;&#65533;p&#65533;I&#65533;&#65533;&#65533;V&#65533;p`&#65533;&#65533;)&#65533;&#65533;&#65533;R,r&#1297;lq&#404;&#65533;&#65533;~&#65533;&#65533;cZK&#65533;.lO&#65533;&#65533;d&#1350;{&#65533;&#65533;Y&#65533;Bm&#65533;K]&#65533;BWk&#65533;&#65533;&#65533;XaH&#65533;&#65533;&#65533;e&#65533;B
R@b&#65533;BN&#65533;&#65533; &#65533;`r&1&#65533;$&#65533;a#d&#65533;F&#65533;H&#65533;7&#65533;y:v&#65533;&#65533;&#65533;=&#65533;&#65533;&#960;&#65533;3&#211;&#65533;@>&#65533;q|x &#65533;&#65533;=6&#1743;&#65533;D &#65533; &#65533;&#65533;A*&#46021;~&#65533;!q&#65533; V&#65533;&#65533;&#1920;&#65533;7d&#65533;
&#490;C&#1614;&#65533;&#65533;Qa&#65533;`&#65533;&&#65533;&#65533;&#65533;&#65533;&#65533;(&#65533;z&#65533;&#65533;&#65533;&#65533;:L&#65533;&Xh&#651;&#65533;@&#65533;Z,&#65533;JCj&#527;A&#65533;/nT&#65533;B&#65533;&#65533;&#65533;/!nV&#65533;'&#65533;1B	J&#65533;&#65533;&#1178;&#65533;&#65533;r&#65533;&#65533;&#65533;&#65533;+`&#65533;(&#65533;&#65533;1F&#65533;&#65533;F&#1240;8Cs&#464;	&#65533;&#52754;(&#65533;a&#65533;`G26&#65533;G&#65533;(M8&#65533;r<F&#65533;bsv&#65533;b&#65533;&#65533;&#65533;&#65533;4&#65533;&#65533;&#65533;@&#65533;&#65533;P+.&#65533;A&#65533;H&#65533;2&#65533;V&#65533;&#65533;"&#65533;`&#65533;'X&#65533;r&#515;X&#65533;PCF1
&#65533;&#65533;&#65533;T&#65533;&#65533;&#65533;&#65533;&#65533;.\&#704;M&#65533;W&#65533;&#65533;I&#65533;(&#65533;[&#65533;I&#65533;&#65533;u+&#65533;&#990;&#65533;&#65533;*&#65533;&#65533;&#65533;~&#65533;B-\A&#65533;:&#65533;H7&#65533;&#65533;&#65533;F&#65533;&#65533;&#65533;8{&#65533;&#65533;&#1093;&#65533;&#65533;	S&#65533;&#65533;^&#65533;&#65533;0=5\&#65533;xf&#65533;&#65533;&#65533;&#65533;>#&#65533;&#65533;&#65533;%&#65533;U&#65533;&#65533;&#65533;&#65533;&#65533;'BC&#65533;R&#1603;&#213;&#65533;g9&#1360;"8,(&#65533;&#65533;[&&#65533;&#65533;&#65533;&#65533;&#65533;-4xQ&#551;k&#65533;d&#65533;;Z&#65533;4&#65533;&#65533;&#65533;b%&#65533;4&#65533;&#65533;&#65533;&#580;&#65533;m&#65533;Dn&#65533;&#65533;p	C&#65533;&#65533;&#65533;&#65533;qIv&#65533;p&#656;A&#65533;4&#65533;8$&#65533; &#65533;&#65533;
&#65533;&#65533;tk]&#65533;y&#65533;/ly&#65533;9&#1828;)&#65533;&#65533;J9&#1585;ex&#65533;SMx&#65533;c&#65533;w&#65533;GY&#65533;&+&#65533;	&#65533;@Le&#65533;&#65533;.&#65533;H&#65533;&#65533;&#65533;0&#65533;|&#65533;&#65533;&#776;&&#65533;BH&#65533;Bv&#65533;&#65533;&#54098;&#65533;9&#65533;&#65533;d&#65533;(&#65533;;&#65533;&#65533;&#65533;E&#65533;&#65533;&#65533;&#65533;J&#65533;z&#65533;F&#65533;SoB&#65533;&#65533;i&#65533;&#1120;6)&#65533;&#65533;&#65533;P6&#65533;&#65533;&#65533;]V&#65533;A&#65533;&#65533;L&#65533;&#65533;M&#65533;&#65533;&#65533;H&#1098;	2&#65533;[&#65533;B>&#65533;&#65533;&#65533; &#1832;&#65533;$&&#65533;&#65533;"&#65533;a&#65533;
&#65533;&#65533;&#65533;&#65533;&#65533;&#65533;Y)y&#65533;S&#65533;&#65533;@&#65533;>&#65533;&#65533;@M&#65533;&#1279;&#65533;&#1321;F-&#65533;~
&#65533; &#65533;>&#65533;&#65533;}~&#65533;&#65533;F&#65533;e58Bb &#65533;y&#65533;HJ&#65533;A[&#65533;&#65533;&#65533;&#65533;VIH&#65533;dM$&#65533;P"A&#65533;53`&#1606;<&#65533;&#65533;!&#65533;&#65533;&#65533;&#65533;mzW&#65533; &#65533; &#65533;[&#65533;&#65533;`p(0&#65533;&#65533;&#65533;&#65533;&#65533;(&#65533;&#65533;q&#65533;k&#65533;C2&#65533;+&#65533;
&#65533;&#65533;&#65533;&#65533;+&#65533;0&#65533;&#65533;&
&#65533;@]&#65533;&#1059;&#298;u ;&#65533;&#65533;O&#65533;&#65533;0&#65533;&#65533;%=&#65533;%&#65533;&#65533;&#65533;2&#65533;!Ndj6&#65533;t/$&#65533;M&#65533;&#881;&#65533;=n&#65533;&#1697;d&#1078;x&#65533;hG&#65533;'M&#65533;&#65533;(&#65533;.&#65533;k&#65533;&#65533;2Qj&#65533;w&#65533;&#65533;&#65533; &)&#65533;&#65533;Pj&#65533;&#65533;F&#65533;&#65533;{&#65533;d&#65533;Kd&#65533;&#65533;7&#65533;&#65533; +X&#65533;/`!&#65533;Xp&#65533;m&#65533;&#65533;&#65533;&#65533;C&#65533;M&#65533;&#65533;r{G&#65533;*&#65533;&#65533;&#65533;&#65533;&#65533;1&#65533;&#65533;>3&#65533;&#65533;o&#65533;&#1495;u&#65533;&#65533;4c&#65533;W&#65533;&#65533;&#65533;&#65533;&#65533;E&#65533;&#65533;&#65533;,$4/_&#65533;!F&#65533;&#65533;Y&#65533;&#65533;QrrB&#65533;xbj4&#65533;&#65533;&#65533;D&#65533;&#65533;A~L&#65533;F&#65533;&#65533;G{n ^;&#65533;p&#65533;{&#65533;&#65533;&#65533;&#710; fX&#65533;&#65533;&#65533;.r&#65533;yY&#65533;\&#65533;&#65533;C8d@W&#65533;i&#65533;&#65533;]{/CZE&#65533;0&#65533;&#65533;MP&#65533;
c&#65533;#&#65533;H/&#65533;&#65533;&#65533;&#65533;D%d#gL&#65533;&#65533;L&#65533;BZB9Wo&#2017;&#65533;Q&#65533;&#65533;(&#65533;hY}&#1850;&#65533;&#65533;&#65533;&#65533;XF&#65533;4!&#65533;Z&#65533;&#65533;&#65533;&#65533;
m&#65533;&#694540;&#65533;1&#65533;*d&#65533;C'%o)&#65533;}1B&#65533;U&#65533;&#65533;&#65533;&h!&#65533;u&#65533;&#65533;&{&#65533;_&#65533;&#65533;q&#65533;&#65533;&#65533;&#65533;m"&#65533;7&#65533;6&#65533;&#65533;&#65533;30&#65533;~4&#65533;&t0&#65533;T&#65533;n&#1559;&#65533;;&#65533;&#65533; &#65533;-&#65533;&#65533;&#65533;&#65533;&#65533;&#65533;a&#65533;%&#65533;&#65533;&#65533;&#65533;&#65533;&#65533;&#1020;4!&#65533;lf0&#65533;&#65533;z&#65533;&#65533;&#195;#<B&#65533;&#65533;&#65533;A&#65533;&#65533;!&#65533;&#65533;&#65533;&#65533;R&#65533;&#65533;&#65533;&#609;&#65533;&#65533;hkB&#1690;&#65533;&#65533;TE&#65533;&#65533;&#65533;:Rj&#65533;&#65533;%&#65533;WI&#65533;7&#65533;&#761;&#65533;sE~&#65533;e*s&#65533;&#65533;&#65533;$,D`&#65533;&#65533;`H&#65533;U&#589;)TUAD&#65533;&#65533;,C;&#65533;@Fk&#65533;&#65533;k &#65533;&#65533;&#65533;&#65533;&#65533;1&#65533;2hB|&#65533; =X&#65533;&#65533;&#65533;&#65533;&#65533;R&#65533;&#375;&#65533;&#65533;&#1709;&#65533;&#65533;L`F&#513;3&#65533;&#65533;xA&#65533;&#65533;&#65533;e&#65533;F&#65533;s&#65533;&#65533;0&#65533;E&#65533;ZF&#65533;EV&#65533;0&#65533;$&#65533;N8&#65533;e&#65533;&#65533;&#65533;O&#65533;E&#65533;U!&#65533;&#65533;`&#65533;0&#65533;&#65533;k&#65533;F&#65533;$&#65533;&#65533;O&#65533;&#65533;&#65533;O&#65533;A&#65533;&#65533;t&#65533;n5A&#65533;&#65533;&#65533;[F&#65533;&#65533;GMs&#65533;&#65533;,&#65533;u&#65533;v&#65533;&#65533;w&#65533;x@yd&#65533;x&#65533;z&#65533;}&#65533;&#65533;&#65533;&#852;}$|&#65533;&#65533;&#65533;&#65533;,&#65533;&#65533; Q&#65533;&#65533;P&#65533;H&#65533;E&#65533;&#65533;d"&#65533;T&#65533;&#65533;&#65533;&#65533;n&#65533;I&#65533;l&#65533;<&#65533;bNt	&#65533;&#65533;@&#65533;&#65533;a&#65533;!bmHY&#65533;dHI%q&#65533;&#685;\&#65533;&#65533;&#65533;+&#65533;c&#65533;&#65533;&#65533;&#65533; &#65533;&#65533;3&#65533;&#65533;&#65533;&#65533;	tY&#65533;&#65533;=F+@&#65533;&#65533;)C'M&#65533;&#65533;&#65533;M&#65533;@&#65533;&#65533;L&#65533;&#65533;i&#65533;@ &#65533;i=A&#65533;&#65533;&&#65533;&#65533;/Ci%Y &#65533;c&#65533;&#65533;hA&#1796;DD&#65533;&#769;&x&#1005;&#65533;&#65533;9&#65533;EF&#65533;&#65533;&0&#65533;(&#65533;&#65533;E,&#65533;+&#65533;&#138;x&#65533;&HO &#65533;A&#65533;A0B|A&#65533;&#65533;&#65533;&#65533;$F&#65533;&#65533;a&#65533;8^&#65533;y%g&#65533;&#65533;;z&#1491;T&#65533;Ch&#65533;ct&#1979;&#65533;K&#65533;1&#65533;9&#65533;D&#65533;&#65533;$&#65533;&#65533;&#65533;a{h&#65533;&#65533;)&#65533;h&#65533;&#65533;&#65533;Ii&#65533;t,&#1540;Ar,X&#65533;9Gw&#65533;&#65533; &#65533;&#65533;i"&#65533;&#1030;&#65533;&#65533;&#65533;x&#65533;&#900; &#65533;!&#65533;5H&#65533;&#65533;L&#65533;G&#65533;H#&#65533;&#65533;y&#1088;&#65533;&#1797;h&#65533;&#65533;&#1359;I&#65533;&#65533;&#65533;&#65533;-O15&#65533;X&#65533;&#65533;>&#65533;Q&#65533;&#65533;&#65533;&#65533;C &#65533;0&#65533;&#65533;&#65533;&#65533;&#65533;&#65533;&#65533;&#65533;.c&#65533;&#1823;H&#65533;4&#65533;\5H&#65533;$V5&#65533;&#65533;e&#65533;Ap2&#65533;l&#65533;&#65533;	&#65533;0L &#431;&#65533;b&#65533;B&#65533;x&#65533;&#65533;&#65533;&#65533;&#65533;B&#65533;&#65533;Zx&#65533;U&#65533;V?5A&#65533;1&#65533;C;,1&#65533;&#65533;i&#65533;
N4&#65533;&#514;f&#65533;B&#65533;&#65533;=&#65533;I(&#65533;b@BB&#65533;C&#1957;&#65533;g<&#65533;EC'P&#65533;&#65533;&#65533;&#65533;gU&#65533;EA&#65533;&#65533;Ea&#65533;&#65533;&#65533;V&#65533;J.^&#65533;XAl&#65533;&#65533;;&#65533;Vi&#65533;&#391; &#1973;`&#65533;CY`&#65533;!^%iH&#65533;&#65533;L&#65533;&#65533;|&#65533;X &#65533;&#65533;d&#65533;QJeMG
ES2L*&#826;IK	&#65533;&#65533;"jL&#65533;#&#65533;&#65533;W25&#65533;~&#65533;&#65533;&#65533;&#65533;&#65533;&#65533;&#65533;&#65533;,&#65533;&#65533;&#65533;&#65533;&#65533;&#65533;2&#65533;U&#65533;&#65533;"&#65533;&#65533;f&#65533;&#65533;&#65533;"&#65533;&#65533;ZE.&#65533;.&#65533;`]&#65533;&#65533; &#65533;9D&#357;I&#65533;A&#65533;&#65533;CP	cUA h&#65533;3&#65533;c*5^&#65533;*&#65533;\e&#65533;+&#65533;&#364;&#65533;B;C&#65533;&#1527;&#65533;+ &#65533;2&#65533;d|&#65533;&#65533;D2&#258;2
/9FC&#65533;]2p&#65533;$&#65533;;&#1153;&#65533;&#65533;$&#65533;&#65533;&#65533;&#65533;&#65533;?&#65533;
b@BZpg&#65533;&#1354;&#1025;&#65533;&#65533;&#65533;PX&#65533;&#65533;p&#65533;&#1281;&#65533;&#65533;nA&#65533;&#65533;&#65533;e&#65533;M&#1422;&#65533;Lj&#65533;a&#65533;&#65533;w&#1039; &#65533;d1DIU>&#329;>Y&#65533; nL&#65533;&#65533;F&#65533;Q&#65533;qp&#65533;&#65533;%EL&#65533;Fks, &#65533;$&#65533;R&#65533;&#65533;y$&#65533;	$&#65533;&#65533;Gz&#65533;hW&#65533;&#65533;&#65533;&#65533;&#65533;&#65533;&#65533;&#940;&#65533;&#65533;&#65533;&#65533;Q&#65533;k&#65533;&#65533;&#65533;&#65533;H{&#784;	@&#65533;&#65533;&#65533;&#65533;&#65533;i&#65533;&#65533;&#1124;&#65533;Vbiiii5+b1&#65533;\5&#65533;A&#65533;\&#65533;]&#65533; &#65533;A2^c&#65533;h$&#65533;(,&#65533;,&#65533; &#65533;%l&#65533;84&#65533; L)&#65533;%&#65533;&#65533;&#65533;i&#65533;^+&#65533;&#65533;+L&#65533;]&#65533;$Ai&#65533;&#65533;&#65533;-&#65533;&#65533;1&#65533;i&#65533;uJ&#65533;&#65533;5&#65533;&&#65533;&#65533;&#65533;J&#65533;&#65533;&#65533;&#65533;&@)&#65533;&#65533;&#65533;A9(*&#606573;&#65533;>&#65533;&#65533;l#&#65533;E]&#65533;S&#65533;=\&#65533;&#65533;&#1678;jQ&#65533;g&#65533;&#65533;F&#65533;&#65533;_&#1802;R&#65533;Di|H&#65533;X Xq&#65533;&#65533;y
S&#65533;A&#65533;x&#7313;O&#65533;&#65533;&#65533;K&#65533;Faa&#65533;k&#65533;&#789;&#65533;),&#65533;T>&#500;j	&#65533;G&#65533;&#1924;&#65533;^&#65533; GZ@t`&#65533;&#65533;M&#65533;&#65533;L&#65533;w&#65533;&#65533;a&#65533;&#440;&#65533;}&#65533;&#556;+&#65533;&#1940;N-Q&#65533;&#65533;&#65533;R&#65533;&#65533;&#65533;"je&#65533;&#65533;&#65533;4)^&#65533;&#65533;dI&#65533;Xc&#65533;&#65533;1VlY*HZJF&#65533;&#65533;&#65533;&#65533;ISX&#65533;(H&#65533;xY&#65533;&#268;&#65533;&#65533;&#65533;&#65533;-&#65533;!!RX&#65533;!P6&#65533;&#65533;&#65533;<4&#65533;F&#65533;&#65533;L&#65533;Ve&#65533;f&#65533;]&#65533;&#65533;&#65533;;&#65533;*&#65533;k&#65533;&#65533;rA(&#65533;&#65533;&#65533;&#65533;&#65533;&#65533;&#65533;eH(&#65533;&#65533;&#65533;&#65533;
APS&#1042;-&#65533;Z&#65533;aQR&#65533;&#65533;;C&#65533;&#65533;&#65533;F^&#65533;&#65533;SR&#65533;&#65533;&#65533;WA&#65533;V&#65533;&#65533;}&#65533;Q,J&#65533;&#65533;&#65533;GjR &#65533;*e^&#65533;e$&#65533;&#65533;JS(
&#65533;&#65533;&#65533;cP&#65533;O&#65533;f n!5P&#65533;&#65533;&#65533;	j&#65533;B+&#65533;Xqx&#65533;j&#65533;j(Ik&#65533;F&#65533;&#65533;&#65533;&#65533;&#65533;s&#65533;&#65533; &#65533;&#65533;&#65533;+&#65533;t"X&#65533;h&#65533;&#65533;&#65533;&#65533;R_&#65533;&#65533;&#65533;&#65533;&#65533;&#65533;6&#65533;
&#65533;&#65533;&#65533;&#65533;&#65533;&#65533;&#65533;&#65533;_d&#65533;C0&#65533;&#65533;&#65533;&"&#65533;&#65533;&#65533;>&#65533;&#341;\&#65533;&#65533;&#65533;6&#65533;tA&#65533;&#65533;l-&#65533;&#65533;&#65533;&#65533;Ar&#65533;&#65533;&#65533;&#65533;&#65533;bA&#65533;F&#65533;3&#65533;&#65533;&#65533;&#65533;&#65533;&#65533;&#65533;C&#65533;/ k&#65533;B&#65533;,-&#65533;&#65533;x&#65533;&#65533;:&#65533;VO&#65533;F&#65533;&#65533;&#65533;&#65533;a&#65533;a&#65533;&#65533;;&#65533;&#65533;~U&#65533;$&#65533;4*&#65533;)&#65533;0&#65533;&#65533;&#65533;&#65533;[&#65533;&#65533;qN&#65533;&#65533;g(&#65533;Dt&#65533;e@&#65533;b &#65533;c&#531;&#65533; &#65533;Q&#65533;-d&#65533;B&#65533;&#65533;&#65533;&#65533;&#65533;]&#65533;S=&#65533;O6&#65533;dE	&#65533;8&#65533;A&#65533;1&#65533;<&#65533;&#65533;u&#65533;&#65533;&#65533;J&#65533;Q&#65533;&#65533;&#65533;jksD&#65533;&#65533;T&#65533;E&#65533;&#65533;>XT2e@q&#65533;rL&#65533;&#65533;P&#65533;e'&#65533;&#65533;W>&#65533;&#65533;&#65533;e&#65533;&#65533;M_&#65533;B&#65533;|&#65533;&#65533;z|&#65533;
&#65533;&#65533;)&#65533;P&#65533;dx&#65533;]&#65533;&#65533;.N]&#65533;b&#65533;&&#65533;&#65533;&#65533;&#65533;&#65533;T& &#65533;\&#65533;&#65533;&#65533;4&#65533;&#65533;]&#65533;~&#65533;h&#65533;&#65533;G&#604;&#65533;d&#65533;/8&#65533;&#65533;&#65533;&#65533;\&#65533;h&#65533;&#65533;&#65533;%&#65533;t&#65533;&#65533;&#65533;&#65533;&#65533;1C0P3d&#65533;&#65533;&#65533;Z&#65533;$&#65533;&#1199;&#65533;&#65533;&#65533;!JF&#65533;Oe&#65533;S8, ]&#65533;<&#65533;&#2012;#&#65533;VF&#65533;&#65533;P8&#65533;@&#65533;S&#65533;J&#65533;&#65533;&#65533;/&#65533;&#65533;2&#65533;,PF&#65533;&#65533;&#65533;2Al&#65533;~&#65533;&#65533;&#65533;&#1301;Nkni&#65533;&#65533;Mdk&#65533;OW&#65533;&#65533;&#65533;0&#65533;f	&#65533;&#65533;3x&#1205;&#65533;kT&#65533;&#65533;&#65533;p &#65533;=+&#65533;&#65533;&#65533;u&#65533;P	=&#65533;Yk	A&#65533;&#65533;R%&#65533;6t&#65533;f &#65533;&#65533;&#65533;Vz&#65533;&#65533;@|&#65533;^&#65533;L&#65533;&#65533;Z&#65533;1$&#65533;h$&#65533;^&#65533;&#65533;M&#65533;%&#65533;&#65533;&#65533;&#65533;n&#65533;$R&#65533;&#65533;&#65533;&#65533;1\&#65533;&#65533;SA&#65533;&#65533;.B&#65533;&#65533;@D,Pb&#65533;#&#65533;`&#65533;&#65533;&#65533;&#65533;"&#65533;&#509;6h&#65533;v	3&#65533;S&#65533;c&#65533;&#65533;&#65533;I&#65533;(&#65533;F&#65533;&#65533;&#65533;/I&#65533;&#65533;=IY&#65533;&#1333;&#65533;/&#65533;&#65533;RNf&#65533;&#65533;&#65533;&#65533;&#65533;_&#65533;&#65533;^&#65533;&#1249;&#195;&#65533;&#65533;&#65533;X&#1104;&#65533;: &#65533;1HW&#65533;4&#65533;&#65533;A(y&#65533;H&#65533;I)&#65533;&#221; &#65533;ELs&#1249;&#65533;i]sy&#65533;&#65533;&#65533;&#65533;m|W&#65533;!U&#65533;&#65533;&#65533;&#65533;S&#65533;5 &#65533;&#65533;c8Wx1&#65533;&#65533;&#65533;&#65533;(,&#65533;&#65533;bT&#65533;v&#65533;&#65533;&#65533;. s\&#65533;!mGH}[&#65533;G&#65533;Rz1C[ K&#65533;9Ke@y7u&#65533;1&#65533;-H2&#65533; _&#65533;1&#65533;~&#65533;K&#65533;C&#65533;u&#65533;&#65533;c&#65533;M&#65533;a&#65533;&#65533;&#65533;bN&#65533;t(&#65533;GY&#65533;-&#65533;&#65533;&#65533;&#65533;tz7"&#65533;&#65533;&#65533;&#65533;<U&#65533;&#65533;X&#65533;&#65533;&#65533;}&#65533;k}&#65533;k&#65533;&#65533;w 6&#65533;!&#65533;i&#65533;&#65533;iKG&#65533;&#65533;&#65533;k&#65533;&#65533;p&#65533;&#65533;&#65533;tD&#65533;&#65533;.&#65533;&#65533;&#65533;Z*&#65533;&#65533;X&#65533;&#65533;1&#65533;&d&#65533;.&#65533;R&#65533;&#65533;Sd&#65533;&#65533;&#65533;&D&#65533;@&#65533;&#65533;&#65533;i&#65533;&#65533;&#65533;&#1882;A-&#65533;om'&#65533;H&#1500;&#65533;&#65533;&#65533; ki&#65533;&#65533;&#65533;TT&#65533;}&#1709;&#65533;&#65533;W&#65533;&#65533;&#65533;&#65533;&#65533;&#65533;M&#65533;&#65533;vU&#65533;&#65533;&#65533;M[PbRC`&#65533;=9P>&#65533;&#65533;&#65533;%Lw&#65533;~&#65533;&#65533;hhV&#65533;L&#65533;&#65533;&#65533;kKn&#65533;!&#65533;&#65533;EU&#65533;wX&#65533;&#65533;Ah	&#65533;9&#65533;5&#65533;&#65533;cC|&#65533;&#65533;&#48949;1}&#1259;Z&#65533;&#65533;p&#65533;&#65533;q&#65533;XY&#65533;O&#65533;"UH5&#65533;(&#65533;&#65533;d&#65533;&#65533;&#65533;&#65533;&#65533;.&#65533;&#65533;1&#65533;,&#65533;&#65533;A :&#65533;&#65533;6&#65533;	4h&#65533;_1&#65533;$X>&#65533;%&#65533;&#65533;O&#960;&#65533;&#65533;&#65533;i&#65533;_&#65533;&#65533;o	&#65533;&#65533;B2&#65533;&#65533;/&#65533;&#65533;WM&#65533;e&#65533;$ y&#65533;&#65533;&#65533;,Y`	i&#65533;R&#65533;nB&#65533;m&#65533;&#783;)&#65533;&#65533;&#65533;&#65533;&#65533;B9\&#65533;*.AA&#65533;&#65533;+&#770;+&#65533;&#65533;1&#65533;B[&#65533;y3b&#65533;FD&#65533;&#65533;S&#65533;A&#65533;&#65533;KI&#65533;\&#65533;)AA&#65533;&#65533;&#65533;&#2003;&#65533;X&#65533;&#65533;l&#65533;n&#637;&#65533;"gC&#65533;&#65533;"&#65533;&#65533;&#65533; &#1561;&#65533;&#65533;&#65533;&#457;&#65533;&#65533;&#65533;&#65533;&#65533;sl&#65533;&#65533;&#65533;&#65533;J+&#65533;&#65533;&#65533;~C&#65533;X&#65533;&#65533;uL&#65533;&#65533;qu&#65533;+#&#65533;&#65533;&#65533;&#65533;&#65533;w&#65533;&#65533;&#65533;&#65533;&#65533;?'&#65533;I&#65533;_1V^y&#65533;l&#65533;I:U&#65533;&#65533;w&#65533;&#65533;$`!&#65533;	@&#65533;2&#65533;&#65533;@3j&#65533;8&#65533;p&#396;*[&#65533;&#65533;&#65533;HBD&#65533;+Dd&#65533;&#65533;cWt&#65533;1&#65533;&#65533;&#65533;A&#65533;&#41571;dhH&#65533;1H&#65533;9&#65533;&#65533;&#326;&#65533;Ap &#65533;&Mf4&#65533;&#65533;&#925;&#65533;v&#65533;&#65533;&#65533;	e&#531;&#65533;M&#65533;<&#65533;&#65533;&#65533;/b&#65533;&#65533;D&#65533;&#133;&#65533;,M&#65533;8&#65533;&#65533;j&#65533;&*O&#134;K&#65533;&#65533;)v&#712;q&#65533;&#65533;&#65533;K&#65533;.&#65533;&#1973;;&#65533;&#65533;QM?&#65533;XyXgN9&#65533;<u&#65533;&#65533;&&#65533;&#1247;C&#65533;:&#65533;"&#65533;&#65533;h&#65533;>&#65533;&#65533;&#65533;L&#65533;.a!&#65533;m&#65533;&#65533;&#65533;.&#65533;&#65533;|&#65533;&#65533;0A&#65533;O&#65533;&#65533;:;&#33985;&#65533;{&#65533;J06&#65533;&#65533;e&#65533;&#65533;&#65533;&#65533;C&#65533;&&#65533;{(&#65533;&#65533;&#65533;.(&#65533;]&#65533;&#65533;L&#65533;Xc&#65533;&#65533;%&#65533;_x&#65533;&#65533;B&#65533;&#65533;
0T&#65533;&#65533;&#65533;:&#65533;&#65533;1&#65533;&#65533;&#65533;a>}&#65533;&#65533;c&#65533;&#65533;&#65533;C&#65533;&#65533;=&#65533;&#1023;&#65533;#P"&#65533;f2&#65533;&#65533;&#65533;&#65533;In&#65533;#&#65533;&&#65533;&#65533;#=&#65533;&#65533;#2&#65533;&#65533;&#65533;n &#65533;f&#65533;&#65533;@&#65533;&#65533;&#65533; &#65533;&#65533;)&#65533;&#65533;fBPV&#65533;	&#65533;&#65533;x&#689;&#65533;c&#65533;aI&#65533;!&#65533;!&#65533;&#65533;&#65533;&#65533;&#65533;h&#65533;0&#205;.&#65533;H&#65533;8Za&#65533;&#65533;&#65533;b&#65533;g&#65533;g&#65533;&#65533;f&#65533;&#65533;GO|&#1126;&#65533;x&#65533;)&#1618;&#65533;x&#65533;&#65533;/Op
&#65533;&#65533;&#65533;&#65533;&#65533;&#65533;	6~&#65533;G&#65533;df&#1604;&#65533;/&#65533;&#65533;&#65533;&#65533;&&#1034;&#65533;(n&#65533;&#65533;&#935;&#65533;&#65533;&#1245;v&#65533;&#65533;*&#65533;&#65533;&#65533;&#65533;w&#65533;&:&#649;&#65533;&#65533;&#1114;&#65533;+&#65533;4
&#65533;&#65533;&#65533;&#65533;&#1466;1&#65533;D&#65533;z&#65533;-n$&#65533;-&#65533; &#65533;&#65533;t,*&#65533;J?&#65533;&#681;&#65533;&#65533;z&#65533;7(&#65533;1&#65533;$n&#65533;	&#65533;.&#65533;&#65533;!&#65533;z&#65533;&#65533;&#65533;&&#65533;&#65533;&#65533;&#65533;&#65533;>XA&#65533;&#65533;&#65533;&#65533;<&#65533;(&#65533;&#65533;&#65533;&#65533;v'&#65533;V0a>&#65533;]t&#65533;&#65533;&#65533;&#65533;X&#65533;\h.&#65533;&#65533;s&#65533;>&#65533; @ &#65533;<aa&#65533;[Ab]&#65533;&#65533;#&#65533;,0J&#65533;&#65533;a&#65533;&#65533;#3&#65533;&#65533;&#65533;]&#65533;&#257;f&#65533;&#65533;&#65533;&#65533;&#65533;&#65533;c&&#65533;&#346;X&#65533;Ng&#65533;a&#65533;v7,&#65533;(3&#65533;&#65533;&#65533;&#65533;&#65533;&#65533;&#65533;&#65533;x&#65533;"1&#65533;&#65533;&#65533;&#65533;9b&#65533;&#65533;(?x&#65533;f&#65533;&#65533;&#65533;2KI&#65533;&#65533;&#65533;&#65533;&#65533;&#65533;z&#65533;rZ&#65533;|&#65533;&#65533;&#65533;&#65533;&#65533;p&#65533;U&#65533;&#65533;W&#65533;)&#1128;Fl&#65533;Y&#1537;&#65533;=&#65533;9&#403;&#1284;E&#1321;&#740;t&#65533;'&#65533;&#65533;&#65533;&#65533;&#1865;\&#65533;&#65533;XD&#65533;e4&#65533;4R*r&#65533;&#65533;5&#65533; &#65533;[&#65533;`&#65533;1&#65533;-&#65533;1a&#65533;&#65533;W*&#65533;TQ&#1840;&#65533;&#65533;&#65533;&#65533;&#65533;	)&#65533;&#65533;&#65533;&#2024;&#65533;)8.&#65533;&#35227;&#65533;&#65533; &#65533;&#65533;&#65533;&#65533;&#65533;&#65533;S&#957;|&#467;=&#65533;&#1427;&#65533;J&#65533;j&#65533;&#1410;&#65533;&#65533;s&#65533;^&#65533;.X&#65533;&#65533;x1&#65533;&#65533;_&#65533;&#65533;/&#65533;&#65533;&#65533;kNa&#65533;&#65533;&#65533;~&#65533;&&#65533;&#65533;&#65533;H&#65533;&#65533;4&#160;e&#65533;lC &#65533;&#65533;F&#65533;=($9Z\@&#57384;
U&#65533;&#65533;&#65533;&#65533;&#65533;&#65533;uHJ,@CB&#65533;&#65533;D&#65533;&#1173;&#65533;b%1pf/"&#65533;h&#65533;%MJ&#65533;R$&#65533;,a&#1064;&#65533;4$1&#65533;\&#65533;&#65533;&#&#588;l&#65533;&#65533;&#65533;&#65533;F8&#1490;M(&#65533;*&#65533;bnqX2&#65533;&#65533;&#65533;&#65533;&#65533;o~&#65533;\&#17569;
&#65533;&#65533;.ThL&#65533;&#65533; +|EL&#65533;&#154;&#65533;&#65533;&#65533;&#65533;&#65533;&#65533;/fx&#65533;1f&#65533;&#65533;uC&#65533;&#65533;&#65533;&#65533;&#65533;&#65533;J4&#65533;&#65533;f\E(&#65533;p2&#65533;&#65533;&#813;\I&#65533;`&#65533;&#65533;&#65533;&#65533;E&#65533;|&#65533;X&#65533;&#65533;&#65533;&#65533;x&#65533;&#65533;8&#65533;Y&#65533;{&#1466;&#65533;7&#65533;&#65533;

&#65533;z&#1171;&#65533;x&#65533;+:&#65533;&#65533;v&#65533;D&#65533;&#65533;+&#65533;!&#65533;,&#65533;Ua&#65533;+_p&#65533;&#65533;.&#65533;&#65533;&#65533;?&#65533;	&#65533;~&#65533;&#65533;7&#65533;&#65533;&#65533;&#65533;&#65533;&#65533;&#65533;W&#65533;&#65533;R@&#65533;&#65533;Nx&#65533;D&#65533;&#65533;&#65533;j2&#65533;&#65533;8(%pR&#65533;+D&#65533;X&#65533;&#65533;&#65533;#&#65533;%6&#65533;&#65533;dB&#65533;de[&#65533;H&#65533;b&#65533;&#65533;&#65533;f&#65533;&#65533;B|t&#65533;&#65533;5I@&#65533;&#65533;&#65533;H&#65533;Ad&#8643;&#65533;&#65533;&#65533;+t&#65533;Kj&#65533;<9&#65533;&#65533;&#65533;&#65533;`1&#1441;M(,&#65533;J'6&#1093;&#65533;a&#65533;&#65533;&#65533;2&#65533;&#1102;e(C&#65533;	&#65533;/~
D.uV&#65533;&#65533;:&#65533;&#65533;a,U&#65533;&#65533;&#65533;Y@&#65533;H)#Ro8&#1900;&#65533;@'Y&#65533;&#65533;FUx&#883;b&#65533;&#1464;&#65533;&#65533;>&#65533;g&#65533;&#65533;&#65533;l&#402;]&#65533;J&#65533;&#65533;&#65533;&#65533;h&#65533;6<9&#65533;@&#1413;&#65533;T"&#65533;&&#65533;&#1801;Ex&#65533;W&#65533;8&#65533;'&#65533;&#65533;%r&#65533;&#65533;&#65533;/&#65533;g=&#35482;:c&#65533;&#65533;&#65533;&#65533;&#65533;Z&#65533;&#65533;&#65533;W&#65533;ao&#65533;|&#65533;9&#65533;&#65533;'&#65533;&#65533;aX5&#65533;&#65533;&#65533;V&#65533;&#65533;&#65533;&#65533;&#65533;&#65533;&#65533;I&#65533;&#65533;f ""&#65533; J<&#65533;&#65533;&#65533;&#65533;&#65533;&#65533;&#65533;C&#65533;Z&#65533;&#65533;&#65533;!&#65533;&#65533;&#520;3&#65533;&#65533;&#65533;&#65533;\&#65533;&#65533;	Z8]&#65533;&#65533;&#65533;&#65533;e&#65533;&#65533;&#65533;D&#65533;4[&#65533;4c3&#65533;|&#65533;#""&#65533;&#65533; &#65533; &#65533;&#65533;&#65533;
7&#65533;sG&#65533;&#65533;&#65533;NZ&#65533;j&#65533;&#65533;&#65533;&#65533;u&#65533;&#65533;
`!X\&#65533;c&#65533;&#65533;pt&#65533;&#65533;q&#65533;c%p~z&#65533;;N:C&#65533;&#65533;Nv&#65533;&#65533;-&#65533;&#65533;at&#65533;&#65533;ES&#65533;&#65533;/&#65533;&#65533;&#65533;8F,:&#65533;)&#65533;&#65533;rN&#65533;S&#65533;v6&#65533;&#65533;*&#65533;&#65533;&#65533;&#65533;~&#65533;&#65533;E&#65533;&#65533;]&#65533;uK#W3&#65533;&#65533;&#65533;ZN&#65533;&#1348;&#65533;&#65533;&#1172;&#1218;&#65533;&#65533;&#65533;&#65533;&#4101;[&#65533;O&#65533;&#65533;&#65533; &#65533;K<&#65533;H&#65533;d/&#786;g&#65533;&#65533;&#65533;W&#65533;&#1175;/&#65533;&#65533;=&#65533;&#863;iF0&#65533;&#65533;``&#65533;&#65533;@5&#65533;&#65533;&#65533;&#65533;6cUA\ Q&#65533;&#65533;&#65533;&#65533;5&#65533;&#65533;>&#65533;&#65533;h&#65533;i#Lj&#65533;r&#908;&#65533;&#65533;&#65533;&#65533;LH &#65533;&#65533;@&#65533;1&#65533;QU&#65533;(&#65533;&#65533;Ym$&#65533;&#65533;&#65533;&#65533;'2&#65533;&#1505;8d`&#65533;&#65533;&#65533;&#65533;ff4&#65533;B&#65533;eD&#65533;&#65533;fV&#65533;M&#65533;F&#65533;7&#65533;&#65533;rx&#65533;&#65533;@&#65533;dc&#65533;&#65533;&#65533;M&#65533;{b&#696;&#65533;,&#65533; `ecs	&#65533;[&#65533;&#65533;&#65533;/&#65533;BO&#65533;P&#65533;&#65533; &#65533;_&#65533;&#65533;p&#65533;&#65533;p&#65533;M&#65533;&#65533;1&#65533;&#65533;A0&#65533;&#65533;&#65533;L&#65533;Ly5&#65533;&#65533;&#65533;&#65533;i(&#65533;S&#1688;&#65533;/,J&#65533;&#65533;&#65533;
&#148;&#1556;*YT&#65533;&#65533;l&#65533;O&#65533;P&#65533;i&#65533;&#65533;&#65533;?l&#65533;&#65533;&#65533;t&#65533;c&#65533;(Lz&#64620;-&#65533;S&#727;&#65533;&#65533;9&#65533;S_&#65533;&#65533;&#65533;&#65533;f&#65533;&#65533;&#65533;&#65533;&#65533;&#65533;h?L&#1039;&#65533;&#65533;&#65533;&#65533;DO&#65533;&#65533;&#65533;&#65533;8%"&#65533;&#65533;.&#65533;&#65533;"&#65533;X&#65533;&#65533;y2&#1128;"-&#65533;&#65533;&#65533;&#65533;&#65533;&#65533;^&#65533;&#65533;N0&#65533;&#65533;T&#65533;&#65533;A&#65533;
&#65533;&#65533;&#65533;&#65533;fM&#65533; 	&#65533;H>&#65533;&#65533;&#65533;@&#65533;&#65533;.&#65533;K&&#1678;&#65533;&#65533;P-&#65533;:E&#65533;&#65533;&#65533;Bzcu{!&#65533; P&#65533;_#&#65533;`EM&#65533;&#65533;ya&#65533;&#65533;&#65533;1&#65533;&#65533;Y#&#65533; &#65533;&#65533;&#65533;8&#65533;&#65533;j&#65533;&#65533;&#65533;&#65533;&#65533;&#65533;7R&#65533;&#65533;j&#65533;&#65533;&#65533;V&#363;%&#65533;&#65533;&#65533;(&#65533;&#65533;>&#65533;_&#65533;x&#65533;&#556;)&#1224;x&#65533;&#65533;-&#65533;&#65533;&#65533;T&#65533;&#65533;&#65533;X5e4B&#909;?IY&#65533;ua&#65533;783&#65533;~&#65533;&#65533;&#65533;&#65533;6&#65533;n&#65533;5AF>`&#65533;&#1159;&#65533;&#65533;3u&#65533;&#65533;i&#65533;&#65533;&#65533;&#65533;f&#65533;y=&#65533;&#65533;:x&#65533;=&#65533;I&#65533;&#65533;&#65533;>&#65533;&#65533;&#65533;&#65533;&#65533;c&#65533;&#65533;G&#65533;&#65533;&#65533;&#1422;CC$F&#65533;&#65533;&&#65533;&#65533;)e &#65533;*&#65533;&#65533;&#65533;&#65533;&#65533;D&#65533;&#65533;&#65533;d<&&#65533;&#65533;dh&#65533;L&#65533;&#65533;&#65533;.(8&#65533;Pp$&#65533;b(&#65533;&#65533;+j&#65533;&#65533;%v&#24270;&#65533;b&#65533;ca&#65533;&#65533;j&#65533;Bd&#65533;&#256;&#65533;!&#65533;`	&#65533;c(d$Z&"NP&#65533;F&#65533;L&#65533;&#65533;&#65533;N&#65533;@a&#65533;vc&#65533;&#65533;d&#65533;&#65533;@&#65533;&#65533;>%	&#65533;&#65533;&#65533;&#65533;&#65533;&#1796;L&#65533;!&#65533;&#65533;`&#65533;^!&#65533;n&#65533;&#1882;`	&#65533;&#65533;&#65533;J&#65533;*VZ&#65533;;&#65533;	&#65533;&#65533;j&#65533;&#26670;"#7	,&#65533; *N&#65533;)&#65533;bm&#65533;&#1184;&#65533;&#65533;&#65533;(&#65533; &#65533;Ng74&#65533;w0J&#65533;F&#65533;xVd&#65533;t&#65533;%&#65533;g&#65533;v&#65533;&#65533; C&#65533;Ff&#65533;&#65533;#`&#65533;C&#65533;&#65533;||&#65533;&#65533;]&#65533;i&#65533;&#65533;&#65533;:n&#65533;&#65533;&#65533; &#65533;&#65533;&#65533;,&#1044;&#65533;&#65533;&#65533;!&#65533;1&#65533;d&#65533;&#19450;G&`&#65533;K@&#65533;C2-&#65533;&#65533;nI&#65533;&#65533;&#65533;L&#412;d&IJF&#65533;!&#65533;`&#65533;&#65533;kHmV&#65533;&#65533;F0&#65533;&#65533;&#65533;f&#65533;f&#65533;Kiv&#65533;WB&#65533; &#65533;&#65533;&pC &#65533;.&#65533;&#65533;&#65533;&#65533;!&#65533;&#65533;&#65533;"&(&#65533; A&#65533;&#65533;&#65533;&#65533;B&#65533;&#65533;px&#65533;&#65533;&#65533;(&#65533;)&#65533;&#65533;&#65533;&#65533;Lr&#65533;	XA&#65533;&#65533;@OpD&#65533;	&#65533;@&#65533;&#65533;&#65533;&#65533;&#65533;&#65533;AO&#65533;&#65533;J&#65533;%&#65533;a
L&#65533;M&#65533;&#65533;&#65533;%]R&#65533;&#65533;2&#65533;&#65533;&#65533;&#228;&#65533;26%&#65533;&#65533;&#65533;&#65533;&#65533;gf&#65533;	&#65533;&#65533;tvC6&#65533;&#480;&#1568;V#&#65533;&#65533;&#65533;p&#65533;&#65533;&#676;&#65533;n&#65533;&#65533;&#65533;w&#806;&#65533;@&#65533;&#65533;m&#1062;&#65533;&#65533;&#65533;	&#65533;&#65533;a&#65533;&<&#65533;&#599;,&#727;ln^&#65533;	} =&#65533;%=<&#65533;9&#65533;_&#65533;qs&#65533;l@H&#65533;&#65533;,	&#65533;%OJ&#65533;#&#65533;&#65533;N&#65533;&#65533;&#65533;pPE#:&#65533;ixI&#65533;&#65533;&&#65533;&#65533;W&#65533;1D&#65533;F&#65533;&#65533;&#65533;&#65533;&#65533;b&#65533;f&#65533;&#65533;C&&#65533;&#65533;4F&#65533;&#65533;J&#65533;&#65533;&#65533;(#&#65533;&#65533;`&#65533;&#283;&#65533;C;&#65533;&#65533;A	}`!&#65533;&#65533;&#65533;&#65533;
&#65533;&#65533;`e&#65533;y
7&#65533;&#65533;&#65533;	&#65533;	*&#65533;j&#702;&#65533;n*&#65533;&#65533;	&#65533;&#65533;&#65533;&#1742;&#65533;&&#65533;Ap&#65533;A&#65533;&&#65533;&#65533;&#65533;`n*RRO&#65533;Rz
-lD&#65533;%5&#65533;&#65533;&#65533;LU&#65533;M&#65533;&#65533;&#65533;&#65533;F&#65533;7	&#65533;v&#65533;&#65533;&#65533;&#65533;C&#65533;&#65533;&#65533;&#65533;g&#65533;D-U&#65533;ljSa&#65533;!VD;&#65533;74&#65533;nn&#65533;&#65533;R&#65533;&y&#65533;\&#1303;. /&#65533;&#242;&#65533;&#65533;&#22947;&#65533;&#65533;=&#65533;&#65533;F&#65533;&#65533;&#65533;l&#65533;"P~t D;b&#65533;<&#65533;C~&#65533;&#65533;&#65533;B#(&#65533;npC&#177;I4&#65533;4&#65533;&#65533;c4B&&#65533;&#65533;+&#65533;<&#312;jg#D&#65533;&#529;:&#65533;&#65533;j&#65533;&#65533;&#65533;#J"W&#65533;2&#65533;&#65533;l&m8&#65533;a&#65533;&#65533;bB&#65533;aV&#65533;&#65533;&#65533;9)&#65533;!e&#65533;P&#65533;M&#65533;&#65533;&#65533;!@&#65533;7"Q&#65533;&#65533;&#65533;M!*i&#65533;3&#65533;@&#65533;q&#65533;&#65533;&#1924;&#65533;'&#65533;&#65533;m&#65533;J&#65533;pAOx&#65533;&#65533;H:!'&#65533; 
&#65533;&#65533;&#65533;&#65533;P&#65533;<5a+&#65533;&#65533;	FU&#65533;&#65533;VG&#65533;)(&#65533;&#65533;d0-C&#65533;*&#65533;&#65533;&#65533;:&#65533;&#65533;&#65533;&#65533;-&#65533;&#51615;&#65533;&#65533;	d&#65533; &#65533;C&#65533;&#65533;p&#65533;KdC&#1103;KP&#65533;Z&#65533;K[&#65533;Fbb	&#65533;&#65533;`T<&#65533;&#65533;&#65533;l=ln\v1:Z40u&#65533;0y&#65533;&#912;&#65533;1&#65533;&#65533;` mV+&#65533;&#65533;&#65533;&#65533;"&#65533;&#65533;&#65533;&#65533;$&#65533;@&#65533;h&#65533;&#65533;&#65533;*JC&#65533;cF&#65533;G&#65533;&#577;T&#65533;j&#65533;&#65533;l*&#65533;7+&#528;rk &#65533;&#65533;&#65533;|&#65533;&#65533;/D@&#65533;&#65533;&#65533;&#65533;&&#65533;&#65533;_&#65533;&#65533;]t&#65533;#bJ&#65533;4$!(A| N&#65533;&#65533;Bm&0&#65533; &#65533;&#65533;q&#65533;^1&#65533;L	&#65533;J&#65533;x&#65533;-g`M"GS&#65533;&#65533;PZr&w&#65533;/&#65533;`&#65533;A&#65533;&#65533;P&#65533;"q&#65533; &#65533;&#65533;o&#65533;'c!*&#65533;&#65533;&#65533;W&#65533;&#65533;+B&#65533;'&#65533;&#65533; &#65533;&#65533;@&#65533;&-&#65533;
&#65533;`3&#65533;`&#65533;2r'@u&#65533;&#65533;x&#65533;rx>-ZY&#65533;-&#65533;&#65533;&#65533;p&#65533;&#65533;&#65533;rd&#65533;~&#65533;&#65533;&#65533;O&#65533;&#803;&#65533;&#65533;]&#65533;g P&#65533;P&#65533;&#65533;0&#65533;e}&#1543;&#65533;&#65533;U&#65533;4&#65533;&#65533;&#65533;UEJ&#65533;Q&&#65533;&#65533;&#65533;a&#65533;&#65533;&#65533;v@&#65533;J&#65533;&#65533;F4G&#65533;&#65533;'Fd&#65533;KR&!R&#65533;5t'T&#65533;7&#65533;&#65533;E*"&#65533;hh&#65533;&#65533;%&#65533;&#65533;C&#65533;&#65533;bP&#65533;yb&#65533;&#65533;Ocvf}&#65533;wC&#65533;C&#65533;
&#65533;S&#65533;B&#65533;L1
l $"&#65533;Wh&#65533;&#65533;&#688;&#65533;x&#65533;&#65533;&#65533;&p&#65533;-
&#65533; &#1328;p&#65533;&#65533; &#65533;VT&#65533;&#65533;&#65533;'&#65533;&#65533;
6&#65533;&#65533;"r&#65533;rR&#65533;N&IXv'&#65533;r&#65533;&#1560;&#65533;W*&#65533;&#65533;&#65533;*G&#65533;	.&#65533;&#65533; B&#65533;4&#65533;2&#65533;&#65533;HZ&#65533;&Z0&#65533;&#65533;&#65533;/&#65533;|&#65533;&#65533;&#65533;l&#65533;D&#65533;|&#65533;D&#65533;S&#65533;&#65533;/&#65533;]l&#65533;E&#65533;s&#65533;&#65533;z&#65533;:&#65533;\&#65533;#_&#65533;&#65533;_&#65533;&#947;&#65533;)&#65533;&#65533;?biHM7&#65533;L&#65533;&#65533;&#929;&#65533;&#65533;&#65533;&#65533;E&#65533;&#65533;&#65533;&#65533;&#752;&#65533;a&#65533;&#65533;w&#65533;#&#65533;C&#65533;&#65533;t&#47710;"&#65533;gW&#65533;l&#65533;&#65533;Td&#65533;&#65533;w&#65533;4&#65533;H&#65533;&#65533;&#65533;d
e&#65533;9&#65533;&#65533;`Vf&#65533;P&#65533;4&#65533;&#65533;r&#65533;|&#992;dI&#65533;"&#65533;D&#65533;	B,&#65533;L&#65533;w&#65533;&#65533;W&#65533;&#65533;&#65533;&#65533;:&#65533;^&#65533;&#65533;J&#65533;&#65533;&#65533;a&#65533;&#65533;-&#65533;&#65533;d&#65533;&#65533;&#1003;&#65533; ^A&#65533;<&#65533;&#2018;PJcv&&#65533;V)&#65533; W&#65533;&#65533;&#65533;G&#65533;n)NF&#65533;xgV&#65533; &#65533;H&#65533;&#65533;&#1446;!&#65533;Yk$&#65533;&#65533;i&#65533;&#65533;&#65533;7N&#65533;(&#65533;&#65533;KH);&#65533;&#65533;Z&#65533; &#65533;&#65533;&#65533;\&#195;|&#1191;&#65533;G&#65533;"WG&#65533;&#65533;^&#65533;&#200;&#65533;&#65533;&#65533;&#65533;&#65533;<&#65533;iG&#65533;&#65533;_&#65533;2&#65533;_&#65533;&#65533;&#65533;Y&#65533;&#65533;&#65533;&#65533;XBb&#65533;.&#65533;&#65533;jaNWda&#65533;/I8DfZh&#65533;&#65533;d:&#65533;&#65533;U'&#65533;$ZVx`CVcL&#65533;[&#65533;B"&#65533;&#44328;J`&#65533;&#65533;'!&#65533;&#65533;&#65533;b&#65533;&#65533;v&#65533;F&#65533;
&#65533; &#65533;bb%"&#65533;!&#65533;V;e&#65533;Cd&#65533;&#65533;PT&#65533;a>&#65533;&#65533;&?o/&#65533;&#65533;^&#65533;P*&#65533;m&#65533;b&#65533;&#65533;SJCq&#65533;&#65533;4&#65533; &#65533;&#65533;`-&#65533;&#65533;NZ&#65533;&#65533;fPB&#65533;
&#65533;J6m&#65533;)N&#65533;m&#65533;&#65533;&#65533;LaZ!U&#65533;&#65533;(&#65533;&#65533;&#65533;t&#65533;&#65533;A&#65533;z&#65533;&#65533;Wxh&#65533;&#65533;&#65533;&#65533;-&#65533;&#65533;
-&#65533;Y&#156;&#65533;gt&#469;&#65533;&#65533;L&#65533;&#65533;=&#65533;x&#65533;`&#1238;&#65533;&#65533;&#65533;D7&#926;&#65533;&#65533;&#65533;&#65533; &#65533;^&#65533;&#65533;&#65533;&#65533;&#65533;?&#65533;9&#65533;&#65533;&#65533;8&#65533;&#65533;Q&#65533;&#65533;&#65533;3=b&#65533;&#65533;G&#65533;y&#65533;;&#65533;1bg&&#65533;&#65533;D&#65533;!&#65533;&#65533;H""o&#65533;I&#285;.&#65533;&#65533;&#65533;&#65533;&#65533;&#65533;`|p
Y&#65533;&#65533;	4&#65533;L&#65533;
FH&#65533;H&#65533;f#<&#65533;@PPg&#65533;&#65533;
B4<&#65533;*g&#65533;U#'&#65533;&#65533;&#65533;&#65533; &#65533;&#65533;<6a&#65533;&#65533;V{&#65533;
v&#65533;&#65533;&#65533;M&#65533;&#65533;
&#65533;&#65533;
$&#65533;ta&#65533;98&#65533;&#65533;&#51629;&#65533;&#65533;&#65533; &#65533;z3:&#65533;&#65533;`&#65533;&#65533;B&#65533;&#65533;d&#65533;Z<&#65533;&#65533;xR&#65533;&#65533;"/&#65533;88&#65533;&#65533;&#65533;&#65533;2&#65533;&#65533;&#65533;&#65533;&#65533;&#65533;o&#65533;&#65533;x:&#65533;&#65533;E&#65533;&#65533;&#65533;&#65533;]&#871;&#65533;&#65533;&#583;&#65533; &#65533;Y&#65533;G&#65533;M&#65533;&#65533;_&#65533;Q_&#65533;W&&#65533;%b&#65533;\&#65533;bD&#65533;&#65533;o[&#65533;&#65533;&#65533;[&#65533;&#65533;j&#65533;f,&#65533;&#826;4d&#65533;4f&#65533;[J&#65533;d&#65533;&#65533;&#65533;F
!&#888;&#65533;&#65533;&#65533;&#65533;&#65533;&#65533;&#65533;#&#65533;]0:im&#65533;&#65533;&#65533;;b&#65533;| f%&#65533;	&#65533;&#312;vk&#65533;&#65533;#If`&#65533;f&#65533;:3&#65533;*&#1721;&#65533;&#1096;&#65533;'}&#65533;D&#65533;&#65533;&#65533;&#65533;&#65533;&#65533;&#65533;&#65533;P(&#65533;)J&#65533;6&#65533;&#65533;)0&#65533;&#65533;&#65533;h&#65533;B&#65533;&#65533;~&#181;hNDD&#1365;&#65533;)F&#65533;V&#65533;B5&#65533;&#65533;5w&#65533;&#65533;&#65533;&#65533;v&#65533;&#65533;Qy&#65533;Z[M&#448;v&#65533;AZ&#65533;&#674;&#65533;H&#65533;Pi&#65533;pw&#65533;&#65533;&#65533;_&&#65533;&#65533;@&#65533;&#65533;G&#65533;#7&#585;&#65533;F&#1657;y]&#65533;'&#539;&#65533;&#65533;&#65533;&#65533;&#65533;&#65533;lu&#65533;}H'I-&#65533;O&#19961;i&#65533;&#65533;&#65533;&#750;I?z(-#\P&#65533;&#65533;4&#65533;&#65533;&#65533;&#65533;(N&#65533;Q|&#65533;;&#65533;8m&#65533;&#65533;&#65533;&#65533;~&#65533;J;A~&#65533;&#65533;	&#65533;]&#65533;&#65533;&#65533;&#65533;%&#65533;[&#65533;*V
A&#57636;j &#65533;fd&#65533;&#558;y7(&#65533;Z"
oJf&#65533;h>&#65533;	&#65533; &#65533;&#65533;&#65533;A&#65533;&#65533;&#65533;&#65533;4
&#65533;(&#65533;%h*\&#65533;d|&#65533;&#65533;&#65533;&#2853;e&#65533;&#65533;6&#65533;V&#65533;&#65533; &#65533;j5.&#65533;4&#65533;)&#65533;&#65533;&#65533;&#65533;
&#65533;`&#65533;&#65533;&#65533;V&#65533;&#65533;&#65533;N&#65533;
-&#65533;ZZ}&#65533;>&#65533;&#65533;&#65533;K&#65533;&#65533;&&#65533;&#65533;&#65533;e &#65533;\&#65533;#/&#323;&#65533;&#65533;:&#135;=||&#65533;&#65533;,&#65533;vn|&#65533;&#65533;y&#65533;&#601;&#65533;&#687;&#65533;&#675;&#65533;t&#65533;9c"6&#65533;)M&#65533;&#65533;l&#65533;&#65533;&#65533;vsc&#65533;&#65533;'M&#65533;&#65533;.D&#65533;&#65533;hz&#65533;&#65533;&#65533;&#65533;Lw&#65533;&#65533;&#65533;Hlw&#15462;&#65533;}&#65533;v&#65533;&#65533;`l;@&#65533;	&#17347;&#65533;cv]J&#65533;&#65533;FB4{;OC\&#65533;&#65533;&#65533;&#65533;&#65533;&#65533;
8&#65533;b&#65533;L&#65533;E\hUJlR
lY&#65533;E &#65533;&#65533;&#65533;&#65533;O
Z8&#65533;qDW}&#65533;&#65533;&#65533;PN&#65533;=&#65533;&#65533; &#65533;t	&#65533;@&#65533;+&#65533;N&#65533;&#65533;V&#65533;I&#65533;!X&#65533;t)#&#65533;&#65533;Vo&#65533;&#65533;B&#65533;&#65533;&#65533;3b&#65533;|&#65533;2&#65533;
+[ 8cH&#65533;3j&#65533;&#65533;&#65533;&#65533;$b&#65533;&#65533;&#65533;&#65533;K&#65533;2O&#65533;"&#65533;&#588;&z~&#65533;&#65533;&#65533;D5&#65533;a&#65533;&#65533;L-4h:C&#65533;&#65533;uzkS&#65533;F/U&#65533;&#65533;&#65533;`&#65533;&#65533; &#65533;!h&#1696;@-&#65533;xX&#65533;&#65533;&#1849;s{z&#65533;&#65533;&#202;"V&#65533;&#65533;&#65533;&#65533;&#65533;>&#65533;&#65533;&#65533;-&#65533;&#65533;t&#65533;Z&#65533;	&#65533;&#266;5D&#65533;&#65533;!"&#65533;
&#65533;&#65533;9&#65533;&#65533;r&#336;*U\~&!Bfh&#65533;0Z&#65533;H	&#65533;u&#65533;&#65533;"T&#65533;&#65533;&#65533;9&#65533;&#65533;&#65533;C^&#65533; &#65533;O&#65533;3/|7x5&#65533;L
7i&#786;&#65533;7n&#65533;&#1596;&#65533;s&#65533;&#65533;1&#65533;&#65533;0&#65533;/&#65533;&#65533;}Q&#65533;v&#65533;&#65533;z&#65533;+]&#65533;@9#F&#65533;&#65533;#q6&#65533;&#65533;&#65533;&#65533;&#65533;8&#65533;o&#65533;&#65533;MtE&#65533;&#65533;$&#65533;~&#65533;G&#65533;u&#65533;F&#65533;&#65533;D&#1153;&#65533;)&#65533;Xp&#65533;DA\lA$&#65533;&#529;&#65533;&#65533;5&#65533;i&#65533;`&#65533;)~&#65533;&#65533;Z&#65533;+&#65533;&#65533;&#1093;&#65533;T&#65533;!&#65533;&#65533;2Jg|a&#65533;&#65533;&#65533;&#65533;K&#65533;&#65533;&#65533;{&#65533;&#65533;&#65533;R{&#65533;t&#65533;3&#65533;&#65533;&#65533;&#65533;&#65533;`v&#65533;&#65533;&#65533;Ya&#65533;&#65533;XJ1&#65533;TY&#65533;&#65533;&#65533;
&#65533;)&#1371;M&#585;&#65533;&#65533;F&#65533;&#65533;&#65533;yF&#65533;VZ~5Pp&#65533;&#65533;&#65533;brY^+&#65533;&#65533;&#65533;
?&#65533;&#65533;&#1571;&#65533;v]@1v&#65533;@&#65533;&#65533;]+|&#65533;LZ&#432;&#1831;y&#65533;`&#65533;g&#65533;qI&#65533;l&#65533;&#65533;&#65533;y4&#65533;&#65533;j&#14662;]n}q&#65533;Ei/}&#65533;p=}&#65533;On&#65533;&#1506;&#65533;A'&#65533;x.)&#65533;v&#65533;U&#65533;&#65533;I&#65533;*7XQkm3&#65533;[M+&#65533;w&#65533;&#65533;&#65533;&#65533;&#1284;&#65533;M&#65533;I&#65533;A&#65533;&#65533;&#65533;&#65533;P`&#65533;@(
&#65533;&#65533;	&#65533;[!&#65533;*H&#65533;&#65533;:&#65533;w&#65533;$&#65533;&#65533;&#65533;	r&#65533;&#65533;&#65533;X &#65533;&#65533;&#65533;vl&#65533;&#65533;}UDDP&#65533;dr&#65533;+&#65533;&#65533;A&#65533;&#65533;X|&#800;|6&#65533;e&#65533;(&#65533;&#65533;k3&#65533;&#65533;I&#65533;&#65533;T&#65533;&#65533;&#65533;&#65533;\&#65533;&#65533;I&#65533;T
&#65533;&#65533;Tc&#65533;i4&#65533;Si&#65533;t&#65533;D&#65533;u&#65533;&#65533;Y-@&#65533;BM-&#65533;ZS&#65533;e&#65533;bD&#65533;&#65533;&#65533;&#65533; C2&#65533;`&#65533;Z@ePB&#65533;&#65533;.f)&#65533;&#65533;&#65533;M&#1573;&#65533;&#65533;tC&#65533;6vgk&#65533;&#65533;&#65533;&#65533;[l3E&#65533;i&#65533;i&#65533;&#1517;&#65533;rf&#65533;J&#65533;Q&#65533;$f&#65533;&#65533;<&#65533;_v&#65533;&#65533;+4&#65533;&#65533;7&#65533;d&#65533;v+h>,&#65533;&#65533;},x&#65533;&#65533;fg&#65533;&#65533;&#65533;&#65533;&#65533;u&#65533;M&#65533;M&#65533;&#1916;&#65533;I[8&#65533;x&#65533;&#65533;}}&#7043;%X&#65533;@&#65533;&#65533;"&#65533;&#65533;&#65533;&#65533;&#2045;&#799;&#65533;&#65533;8-a&#65533;.&#65533;p&#65533;&#65533;_&#65533;&#65533;&#65533;&#65533;Y)&#65533;H&#65533;&#65533;$&#65533;&#65533;U&#65533;&#65533;!&#65533;h"na&#65533;&#65533;}&#65533;1&#65533;XIK6yI&#65533;&#65533;&#65533;&#65533;&#65533;Dg'&#65533;&#65533;|&#65533;e&#65533;&#65533;&#65533;mm&#65533;
&#1428;r&#65533;&#65533;&#65533;
&#65533;
&#65533;,&#65533;A(&#65533;M$t&#65533;R&#65533;6&#65533;i)k
&#1362;2&#65533;FE&#65533;2&#65533; &#65533;
&#65533;B&#65533;D7&#65533;&#65533;[(E7&#65533; Ss&#65533;&#65533;&#65533;\	k&#65533;&#65533;qA&#65533;&#65533;&#65533;&#65533;&#65533;4&#65533;&#65533;&#65533;Hs+&#65533;ykv&#65533;B&#65533;hV&#65533;%&#65533;I	0&#65533;!>&#65533;*&#65533;&#65533;R&#65533;&#65533;K]Dt>&#65533;&#65533;>&#65533;&#65533;&#65533;%&#65533;V&#65533;&#65533;&#65533;&#65533;&#65533;5U&#65533;&#65533;xl&#346;&#65533;&#65533;4T
&#65533;&#65533;*&#65533;&#65533;&#65533;\&#65533;B38C-&#35858;&#65533;&#65533;K?&#65533;&#65533;&#65533;!&#65533;&#65533;\&#1571;HLy!&#65533;&#65533;O~8i&#65533;&#65533;`9&#65533;']&#65533;Y&#65533;&#65533;&#65533;&#65533;0iV3!&#65533;&#65533;&#65533;&#65533;&#65533;'pr}&#65533;&#65533;	 &#65533;'&#65533;&#65533;5&#65533;b&#65533;$`&#65533;pi%&#65533;&#65533;<&#65533;Y	&#65533;&#65533;Cl&#65533;iE&#65533;&#65533;&#65533;t'&#65533;DE&#65533;&#65533;&#65533;Gh&#65533;&#65533;I&#65533;}JJ&#1352;&#65533;&#65533;2&#65533;+`&#65533;&#65533;&#65533;&#65533;$&#65533;&#65533;&#65533;&#65533;l&#65533;&#65533;>&#65533;&#65533;&#65533;&#65533;%&#65533;s#a&#65533;&#65533;%zI0&#65533;&#65533;I&#65533;&#65533;)&#65533;&#65533;=&#65533;&#65533;&#65533;`)%&#65533;Y&#65533;&#65533;]J&#65533;&#65533;&#65533;&#65533;&#65533;hT4V&#65533;p&#65533;p&#65533;'&#65533;&#65533;
 &#34046;&#65533;&#65533;r<&#65533;` &#65533;<z*Z&#65533;&#65533;&#65533;&#65533;&#65533;b&#65533;j4&#65533;i&#65533;x&#65533;&#1690;&#65533;0ru.&#65533;&#65533;E&#65533;b&#65533;&#65533;RAZ2R&#65533;&#65533;&#65533;&#65533;&#65533;	&#65533;]&#65533;&#65533;$&#65533;cJ&#65533;'U"&#65533;&#65533;&#1955; &#65533;&#1586;A&#65533;&#595;r&#65533;&#65533;x&#65533;&#65533;&#1621;fE&#65533;&#65533;u~&#65533;_/&#65533;&#65533;&#65533;&#1452;&#65533;4IS&#65533;&#65533;|)&#65533;&#65533;&#65533;W&#65533;&#65533;&#65533;&#65533;O]&#65533;&#65533;&#65533;&#1429;&#65533;&#65533;&#65533;{"&#65533;&#65533;Z&#65533;&#65533;&#65533;&#65533;`&#65533;&#65533;&#65533;&#65533;&#65533;&#65533;&#65533;R&#65533;a-K&#65533;&#65533;&#65533;&#19272;&#65533;2Lm&#65533;C&#65533;*&#65533;e&#65533;8u&#65533;&#65533;&#65533;&#65533;<]&#65533;n&#65533;&#65533;&#65533;e&#65533;&#65533;A&#65533;i&#65533;&#65533;*XK&#65533;r]&#65533;&#65533;S)tp;\T&#65533;C&#65533; v}&#65533;&#65533;v&#65533;#&#65533;&&#65533;7&#65533;&#65533;&#65533;&#65533;F&#65533;\Y]'&#65533;&#65533;&#65533;&#65533;|&#65533;&#65533;&#65533;$Q-&#65533;T&#65533;&#65533;*&#65533;k4&#65533;&#65533;WW&#1341;&#65533;K&#65533;K[&#65533;$g&#65533;&#65533;&#65533;&#489;&#65533;=&#65533;&#65533;`6g5&#65533;&#65533;&#65533;&#65533;&#65533;+&#65533;&#65533;
&#65533;d&#65533;@L&#65533;&#44303;&#65533;&#65533;=	&#65533;&#1761;5'4&#65533;&#65533;&#65533;5e)&#65533;t&#65533;SJ&#65533;&#65533;&#65533;t&#65533;L-lgT&#65533;&Z<&#65533;&#65533;jU&#65533;'&#65533;&#65533;&#65533;?!'&#65533;/&#65533;KlY&#65533;&#65533;&#65533;&#65533;&#1414;DT&#65533;]&#65533;&#65533;&#65533;&XB&#65533;&#65533;&#65533;&#65533;&#2852;&#65533;A[&#65533;&#65533;&#550;5&#65533;,&#65533;&#65533;&#65533;&#65533;&#65533;&#65533;S&#65533;&#65533;&#65533;p&#65533;%&#65533;&#65533;&#65533;?&#65533;&#65533;d| ^C&#65533;&#65533;&#65533;&#65533;KGA3&#65533;ef&#65533;A&#65533;\u`&#65533;&#65533;&#1988;4&#65533;0I&#65533;@L&#65533;&#65533;+$6c1&#65533;8<&#65533;.&#65533;&#65533;:V&#65533;&#65533;&#65533;&#1210;U&#65533;&#65533;&#65533;d&#65533;&#65533;&#65533;&
&#65533;q&#885;=2&#65533;&#65533;4a&#65533;&#65533;&#65533;d&#65533;&#65533;&#65533;n&#65533;LZb%(&#65533;&#65533;q&#65533;v&#65533;&#65533;&#65533;&#65533;B&#65533;4&#65533;&#65533;&#65533;<&#65533;&#65533;$&#65533;&#65533;&#65533;&#65533;&#57958;&#65533;=&#65533;+&#65533;E&#65533;WBxNq&#65533;s))&#65533;&#65533;&#65533;&#65533;&#278;&#65533;&#880;j&#65533;U&#65533;&#65533;&#65533;&#65533;&#65533;&#351;&#65533;&#65533;r&#65533;b&#65533;'&#65533;"&#65533;m&#65533;/u&#65533;&#292;&#65533;&#711;
xb&#65533;&#65533;&#65533;)7&#65533;9C &#65533;63&#65533;6&#65533;w&#65533;&#65533;&#65533;&#65533;&#65533;E&#65533;&#65533;jB&#65533;4c&#65533;`&#65533;x&#802;qC&#65533;M&#65533;2&#65533;&#65533;&#65533;&#65533;&#65533;&#65533;&#65533;&#65533;&#65533;Hg&#65533;
3&#65533;&#65533;&#65533;&#65533;&#357;&#65533;&#65533;R$&#65533;z&#65533;o&#65533;&#65533;,&#65533;@ &#65533;&#65533;&#65533;&#65533;&#65533;Y&#65533;rBnU&#65533;MZR&#65533;\&#65533;=Vq&#65533;&#65533;D&#65533;#&#65533;&#65533;h&#65533;h&#65533;(hD&#65533;;&#65533; &#65533;[&#65533;;&#65533;&#65533;U3@&#65533;&#65533;&#65533;}&#65533;&#65533;&#65533;IL&#65533;&#65533;&#65533;dl`&#65533;&#65533;&#65533;ms&#65533;&#459;o'G&#65533;c&#65533;&#65533;&#65533;hUa'&#65533;&#65533;&#65533;&#65533;&#65533;&#65533;0&#65533;'t&#65533;&#65533;&#65533;&#65533;&#65533;5	&#65533;-Y1T&#65533;@&#1511;&#65533;]Y&#65533;&#65533;9x&#65533;&#65533;x&#65533;&#65533;fR&#65533;Y~e&#65533;j99&#65533;&#65533;&#65533;&#65533;u&#65533;&#65533;X&#65533;&#65533;1*HC&#65533;+&#65533;&#65533;&#65533;\&#65533;&#65533;fV&#65533;&#65533;@o&#65533;l&#65533;&#65533;&#65533;xWn&#65533;E&#65533;V&#65533;+&#65533;_P&#65533;&#65533;6&#253;x&#65533;&#65533;x|!&#65533;i&#65533;&#65533;&#65533;&#1113;Ss&#65533;3&#65533;&#65533;L&#65533;&#65533;4/AH&#65533;&#65533;&#65533;&#1647;!&#65533;~&#65533;&#65533;8&#65533;E&#65533;aF&#65533;B&#65533;&#65533;\&#65533;voW&#65533;&#65533;_5&#65533;Q&#65533;t&#65533;bE&#65533;-&#65533;aX&#1943;3I&#65533;3&#65533;%M!&#65533;'&#65533;&#65533;c&#65533;xH&#65533;&#65533;&&#65533;fY&#65533;4'&#65533;$B'&#65533;vC&#65533;&#65533;X&#65533;UoWz&#65533;dB&#65533;Z&#65533;o8&#65533;p 'ff)&#65533;&#65533;or&#65533;{M&#65533;Zr&#65533;xSkT&#65533;&#65533;&#65533;7P[0&#65533;UE{&#65533;*&#65533;&#65533;&#65533;&#65533;k&#65533;Q|&#65533;QVRtD&#65533;&#65533;&#65533;:L&#65533;&#65533;9&#65533;&#65533;&#65533;&#65533;P&#65533;%[&#65533;&#65533;\&#65533;&#65533;f&#65533;&#65533;&#65533;&#65533;q&#65533;&#65533;9&#65533;'a&#65533;&#65533;k&#65533;&#449;bp	&#65533;p>&#1235;# &#65533; &#65533;&#65533;~&#65533;2cw~&#65533;x+&#65533;B\&#65533;&#65533;q&#65533;"-&#65533;2Mp7Q&#65533;UT&#65533;9&#65533;:}aT&#65533;&#65533;;&#65533;@Ib%&#65533;2&#65533;&#65533;B-&#65533;'h&#65533;yS&#65533;n&#65533;f4V&#65533;B&#65533;V&#65533;n7x&#65533;&#65533;&#65533;5.Dd&#65533;&#65533;Vc5&#65533;&#65533;dA7&#65533;&#65533;&#65533;[&#65533;&#65533;Oy&#65533;em1&#65533;g)&#65533;E{&#65533;Pw&#65533;&#65533;&#65533;&#65533;}&#65533;&#65533;:&#65533;&#65533;&#65533;W*5'|&#65533;&#65533;%e&#65533;g0&#65533;&#12410;&#65533;&#65533;&#65533;Z&#65533;\&#65533;&#65533;05P&#610;&#65533;15Q&#65533;&#65533;C<&#65533;}&#65533;Vg&#65533;&#65533;\WwfT&#65533;&#65533;;&#65533;&#65533;l6s_&#65533;&#65533;&#65533;&#65533;@sP!&#65533;$J&#1169;&#65533;tX&#65533;3XaI&#65533;\&#65533;&#65533;v&#65533;Q&#65533;I&#65533;S&#65533;k&#65533;&#65533;$&#65533;&#521;UR&#65533;&#65533;&#65533;&#65533;G&#65533;;&#65533;"_&#65533;$4.6c&#65533;&#65533;B}&#1154;+&#65533;A&#65533;5dq&#65533;,&#65533;&$$&#65533;OQ>&#65533;&#65533;F&#65533;'&#65533;Cf&#1155;&#65533;CA&#65533;B&#65533;&#65533;Z~&#1164;c&#1229;c&#65533;Z_&#65533;r&#65533;W7eC&#65533;&#65533;P&#65533;&#65533;&#65533;&#65533;&#65533;.&#65533;&#65533;&#65533;g?&#65533;~&#65533;sw&#65533;^&#65533;&#65533;6&#65533;G
&#65533;&#65533;Y@\&#65533;&#65533;%[&#65533;&#65533;Rtx6)&#65533;&#65533;&#65533;%&#65533;&#65533;&#65533;&#65533;(&#65533;h&#65533;H&#65533;|&#65533;#&#65533;&#65533;&#532;&#65533;(\a&#65533;8&#65533;&#65533;v&#65533;&#65533;T&#65533;l&#65533;
^&#65533;:&#65533;a7#aStavHuHOt&#65533;&#65533;&#65533;I&#65533;;&#65533;&#65533;h{M&#65533;S&#65533;&#65533; 7;&#65533;&#65533;S&#65533;\GyLe&#65533;pU&#65533;&#65533;'%px,&#65533;<f&#65533;&#65533;B$B)Tc3&#65533;4j2cg&#65533;y&#65533;&#65533;&#65533;&#65533;%&#65533;&#65533;&#65533;y&#65533;&#65533;5p&#65533;&#65533;&#65533;&#65533;&#65533;&#65533;p&#21336;H&#65533;XD@TDWH&#65533;uA&#65533;&#65533;%y&#65533;*&&#65533;)&#338;&#65533;+'&#65533;&#65533;&#65533;&#65533;&#65533;P&#65533;0.&#65533;&#65533;5gN&#65533;D{&#65533;r&#65533;&#65533;P&#65533;d&#65533;+&#65533;Owt&#65533;&#65533;:&#65533;=)-&#65533;&#65533;8&#65533;&#65533;&#65533;!&#337;#&#5849;&#65533;p&#1353;&#65533;a&#65533;a&#65533;&#65533;&#65533;&#65533;bXrl&#65533;q@O&#65533;&#65533;&#65533;!&#65533;v&#65533;&#65533;8R9&#65533;&#65533;&#65533;9L&#65533;&#65533;(9&#65533;b*&#1649;&#65533;H&#65533;&#163;Ig&#65533;9`&#65533;&#65533;T&#65533;Xg!&&#65533;&#65533;4\&#65533;x&#65533;&#65533;Aiy&#65533;h&#65533;G&#65533;&#65533;&#65533;V&#59789;g&#65533;K&#65533;5\3Z&#65533;%O&#65533;dC&#65533;&#65533;u&#65533;5G&#65533;m0&#65533;&#65533;PH*&#65533;&#65533;&#65533;X&#65533;!{w&#65533;%p&#65533;&#65533;Gg&#65533;G&#65533;&#65533;D&#65533;e6+&#65533;X&#65533;g&#65533;2&#65533;7h&#65533;s&#65533;&#65533;)&#65533;**P&#65533;&#65533; 8&#65533;A&#65533;&#65533;S_>&#65533;&#65533;&#65533;&#65533;}0&#65533;&#65533;,&#65533;&#65533;-D&#65533;&#65533;&#65533;&#65533;&#65533;K&#1691;C&#65533;&#65533;&#65533;&#65533;&#65533;N&#42865;&#65533;;&#65533;&#65533;TIr3&#65533;s&#65533;CZ_p&#65533;&#65533;EUT&#65533;B&#65533;8QTv&#65533;&#65533;&#65533;&#65533;!&#65533;;&#65533;&#65533;&#65533;&#65533;&#65533;&#65533;&#65533;&#65533;:3Q&#65533;&#65533;7&#65533;&#65533;&#65533;zNn&#65533;AFc&#65533;4&hy&#65533;yjReyy&#65533;E&#65533;Z&#65533;&#65533;%O&#65533;Ed&#65533;eCD&#65533;&#65533;p&#65533;y&#672;_&#65533;&#65533;&#1497;&#65533;b&#65533;&#65533;&#65533;b&#65533;{|&#65533;OdvP&#65533;&#65533;(&#65533;jh&#65533;&#65533;R6WT3&#65533;&&#65533;.0F#*9h&#65533;e&#65533;*@&#65533;&#65533;g&#65533;&#65533;&#65533;,t&#65533;9&#65533;&#65533;g&#65533;&#65533;&#65533;!r&#65533;&#65533;&#65533;&#65533;~N
&#65533;&#65533;X!1&#372;f&#65533;&#65533;&#65533;t&#65533;&#65533;ql!&#65533;;O&#65533;&#65533;ug&#65533;&#65533;&#65533;&#65533;p&#65533;&#65533;qT9:>@@&#65533;c]&#65533;-HF&#65533;&#65533;9&#65533;qG7&#65533;&#65533;&#438;&#65533;S&#65533;B&#65533;&#65533;46&#65533;&#65533;&#65533;&#65533;&#65533;6B&#65533;&#65533;X&#65533;n&#65533;&#65533;&&#65533;K&#65533;&#65533;&#65533;Xs{y_&#65533;N$&#65533;5e&#65533;Aa&#65533;&#65533;&#65533;_s&#65533;&#65533;&#65533;&h(&#65533;&#65533;9K&#65533;&#65533;&#65533;ZY6[vc&#65533;4KT&#65533;P@&#65533;&#65533;&#65533;[
eE&#65533;?&#65533;Y i&#65533;&#65533;&#65533;(d[,&#65533;&#65533;2&#65533;b@h&#65533;&#65533;F?&#65533;Pd&#65533;&#65533;IF6&#65533;dt&#65533;E&#44541;&#1233;&#65533;&#65533;&#65533;&#65533;YM3&#65533;&#23224;&#65533;{l&#65533;rt1&#65533;8!&#65533;&#65533;&#65533;&#65533;;r.&#65533;&#65533;Q&#65533;&#65533;*&#65533;&#65533;\&#65533;&#65533;E&#65533;&#65533;>&#65533;bp&#65533;&#65533;7&#65533;&#65533;q'&#65533;L&#65533;&#65533;&#65533;Ri&#65533;&#1594;G&#65533;A&#65533;&#65533;&#65533;&#65533;MC&#65533;&#65533;`&#65533;&#65533;&#65533;&#65533;iN2&#65533;&U&#65533; &#65533;4&#65533;t&#65533;&#65533;Jy[1&#65533;&#65533;x7xO9&#65533;*&#65533;+&#65533;&#65533;&#65533;&#65533;c\oZ&#65533;c&#65533;*qC)&#65533;W(&#65533;&#65533;B&#65533;&#65533;&#65533;CQ|)@+&#65533;s&#65533;&#65533;f&#65533;&#1666;&#65533;&#65533;&#65533;&#65533;&#65533;R&#65533;G&#65533;)o&#65533;X&#65533;V&#65533;&#65533; Y&#65533;e>&#65533;;E$&#65533;&#65533;&#65533;&#65533;C&#65533;e&#65533;%l&#65533;rW&#65533;b&#65533;8&#65533;&#65533;2U&#65533;&#65533;&#65533;3&#65533;&#65533;8&#65533;tt0&#65533;ElTJ&#65533;[&#65533;qZT&#65533;&#65533;&#65533;j&#65533;&#65533;&#65533;k&#65533;&#65533;"&#65533;0
&#65533;#W]&#65533;*,&#65533;,&#65533;-&#65533;+4&#65533;&#65533;&#65533;yc&#65533;&#65533;!&#65533;4XNd&#65533;J&#65533;,&#65533;n&#65533;*&#65533;&#65533;&#65533;Abbni24cbdSa&#286;o&#65533;&#65533;5Gv&#65533;0k&#65533;&#65533;&#65533;C&#65533;&#397;qSf&#65533;&#1111;J6Y&#65533;Zdc[&#450;(&#65533;Zp&#65533;&#65533;z!&#65533;*o(\DpgPd+}&#65533;&#65533;&#65533;+&#65533;`
&#65533;;f&#65533;&#65533;&#65533;&#65533;
R&#65533;&#65533;&#65533;wTR<|&#65533;I&#65533;&#65533;&3&#65533;&#65533;a&#65533;&#65533;VQ205&#65533;l3&#1261;{a&#65533; &&#65533;Dj|&#438;&#65533;&#65533;6&#65533;&#65533;v^&#2039;*|H&#65533;-&#65533;&#65533; 	l&#65533;31i&#65533;H&#65533;T;HiD&#65533;&#65533;c&#65533;M&#65533;3n&#65533;&#65533;m&#65533;|B'y#t&#193;r&#65533;4&#65533;i&#65533;M&#65533;n)B^&#65533;vY&#65533;&#65533;|&#65533;H&#65533;&#65533;e26&#65533;Ez1&#65533;6j&#65533;&#256;&#65533;&#65533;&#65533;&#65533;T&#65533;&#65533;~9&#65533;&#65533;<&#1447;:P&#65533;&#65533;pk&#65533;&#333;&#65533;7&#65533;&#65533;[&#65533;r&#65533;&#65533;+F&#65533;&#65533;s?@*&#65533;R&#65533;&#65533;&#65533;&#65533;b`
Z&#2123;&#65533;&#65533;C&#65533;I&#65533;d&#65533;C&#1853;=&#65533;&#65533;&#65533;F&#65533;4&#65533;&#65533;&#65533;&#65533;ca&#65533;&#65533;&#65533;&#65533;43&#65533;&#65533;&#65533;\&#65533;l&#65533;&#65533;SE&#65533;&#1825;9d&#65533;Q&#65533;&#65533;r&#65533;3:&#65533;&#65533;Q&#65533;&#65533;&#1498;?&#65533;&#65533;5&#65533;m&#65533;(<&#349;0&#65533;&&#65533;:&#65533;MS&#65533;&#65533;KBP&#65533;&#65533;&#65533;&#65533;&#140;N&#65533;$&#65533;&#65533;&#65533;&#65533;&#65533;myh!&g1&#65533;m&#65533;&#65533;+&#65533;&#65533;&#65533;&#65533;Bq	&#65533;&#65533;&#608;sIP&#65533;BPmQ&#65533;Q(6E&#65533;&#65533;&#65533;q&#65533;nc&#65533;&#65533;p&#65533;(eFp&#65533;,&#65533;&#65533;I*(&#65533;&#65533;jFg&#65533;&#65533;	&#65533;&#65533;Y`
[ P&#65533;&#65533;&#65533;8&#65533;KD&#65533;&#65533;i&#65533;cH&#1258;2\$&#65533;&#65533;[&#65533;&#65533;V<3&#65533;&#65533;~&#65533;o&#477;&#65533;&#65533;&#65533;&#65533;&#65533;#&#65533;t&#65533;&#65533;&#65533;c4H&#65533;-8x&#1326;3&#65533;&#65533;&#65533;&#65533;9&#65533;&#65533;&#167;"&#65533;=i+OA'5V&#65533;6f&#65533;&#1133;>&#65533;}4&#65533;l&#65533;79\&#65533;G&#65533;&#65533;g&#65533;0&#65533;bBtW&#65533;&E&#65533;5p2&#65533;5jQx&#65533;o&#65533;&#1330;&#65533;&#65533;O<z&#65533;\&#323;&#65533;&#1458;&#65533;zk=4&#65533;&#65533;&#65533;&#65533;l&#65533;^&#65533;R&#65533;&,&#994;&#65533;&#65533;&#65533;gRT,&#65533;P&#65533;&#65533;Zp&#65533;&#65533;4&#65533;&#65533;&#65533;5P&#954;&#65533;&&#65533;&#129;&#65533;#<&#65533;&#65533;H&#1303;&#65533;x&#65533;T&#65533;jf+h&#65533;L&#65533;da&#65533;&#65533;*7&#65533;&#65533;'&#65533;&#1664;&#65533;q&#65533;X&#142;k7:&#65533;&#65533;Q&#1649;&#65533;0&#65533;&#65533;J&#65533;&#65533;&#65533;,&#65533;&#65533;&#65533;?~|{1&#65533;L]&#65533;&#65533;A&#65533;F&#65533;&#65533;&#65533;&#65533;&#473;&#65533;7/e&x&#65533;M&#65533;N&#65533;Y&#65533;&#65533;4i&#65533;&#65533;&#65533;n&#65533;f&#1370;&#65533;&#1347;a&#65533;cA&#65533;cFh&#65533;&#65533;<z&#65533;{&#65533;&#65533;&#65533;0&#65533;oh~&#65533;&#65533;F&#65533;&#65533;&#65533;p&#65533;D&#65533;&#65533;U&#65533;5+&#65533;!P&#65533;Q&#65533;&#65533;8y&#65533;&#1505;&#65533;pM&#65533;Umc&#65533;
&#65533;&#65533;2Sp&#1531;&#65533;P&#65533;&#65533;;7&#65533;&#65533;&#65533;&#65533;<&#65533;D&#65533;&#65533;9)|&#65533;*8A. &#65533;*Q&#65533;q:9&#65533;&#65533;E&#65533;&#65533;&#65533;B&#65533;dhT>&#65533;&#65533;)&#65533;&#65533;&#65533;8/&#65533;&#65533;^&#65533;&#65533;&#65533;&#65533;&#65533;&#65533;>&#65533;AF!'&#65533;Hn5l47L&#65533;>&#65533;w8&#65533;k&#65533;&#65533;Bc+&#65533;&#65533;4S~&#1895;&3f&#65533;&#65533;&&#65533;&#65533;&#256;&#65533;d&#65533;&#65533;&#65533;&#65533;&#65533;b}&#65533;X|_&#65533;&#1369;GP&#65533;&#65533;&#65533;l&#65533;&#65533;D&#65533;&#65533;ga[y&#65533;O&#65533;&#1824;z&#65533;&#65533;n&#65533;&#65533;&#65533;&#65533;D#&#65533;&#65533;&#65533;&#65533;U&#65533;&#65533;&#65533;&#65533;p?&#65533;&#65533;&#65533;&#65533;	&#65533;&#65533;&#65533;=&#65533;&#65533;&#65533;&#65533;&#65533;7+\&#65533;&#65533;{&#65533;f&#65533;S@aa&#65533;{&#65533;"&#1912;1O&#65533;&#65533;&#65533;&#1041;&#65533;&#65533;&#65533;&#65533;&#65533;&#65533;&#65533;;&#65533;&#65533;T&#65533;&#65533;&#65533;*&#65533;&#65533;&#65533;&#65533;&#65533;&#65533;&#65533;)&#65533;+p&#65533;&#65533;&#65533;&#65533;Anr&#65533;$&#65533;F&#65533;&#65533;&#65533;&#65533;^&#65533;M&#65533;&#65533;cd&#65533;'N&#65533;&#65533;&#65533;&#65533;&#65533;R]&#65533;SC&#65533;&#65533;B&#65533;&#65533;&#65533;NiN&#65533;U&#65533;&#65533;y&#1604;;&#65533;&#65533;n&#65533;&#65533;&#65533;h&#65533;&#65533;[ff`v,&#65533;&#65533;e&#65533;&#65533; %2`&#65533;@0&#65533;&#65533;&#65533;X!B&#65533;
"Ub&#256;C&#65533;&#65533;=|X"&#65533;
E&#65533;&#65533;&#65533;A&#65533;I'&#65533;&#65533;&#65533;&#1202;&#65533;dH&#65533;>b&#65533;M&#65533;a~&#65533;&#65533;&&#923;&#65533;z&#65533;P(&#65533;&#65533;-&#896;&#65533;&#65533;
0R&#65533;8&#65533;jS$("&#65533;&#65533;S&#65533;T&#65533;"H&#65533;&#65533;&#65533;&#65533;&#65533;P&#65533;&#402;E&#1782;+&#1119;!*Ne&#65533;&#65533;&#65533;O&#65533;H&#65533;N&#65533;!&#65533;kWh5&#659;g&#65533;&#65533;is&#857;8n&#65533;\&#65533;&#65533;&#65533;&#65533;X&#65533;y&#65533;&#65533;6&#1524;&#65533;&#65533;([&#65533;&#265;&#65533;&#65533;&#65533;,\&#65533;L&#65533;dm&#860;K&#65533;&#65533;}C	&#65533;&#65533;&#65533;&#65533; &#65533;`&#65533;&#65533;&#65533;&#65533;/Hp&#65533;&#65533;&#579;3&#65533;^r6&#65533;&#65533;&#871;{&#65533;&#65533;<&#65533;w&#65533;G&#65533;]&#65533;&#65533;&#65533;%42'&#65533;{A&#65533;&#65533;&#65533;[&#65533;&#65533;&#65533;w&#65533;&#65533;?&#65533;(&#65533;`&#412;V&#65533;A&#65533;3&#65533;@*&#65533;&#65533;v*&#65533;&#65533;&#65533;&#65533;6R(&#65533;&#65533;V&#65533;&#165;&#65533;&#65533;(&#65533;&#65533;&#1225;&#65533;&#65533;lJ&#65533; &#65533;0\&#65533;1&#65533;R&#65533;&#65533;&#65533;{&#65533;&#65533;&#65533;&#65533;&#65533;&#65533;&#65533;&#65533;&#65533;&#65533;&#65533;&#65533;b&#65533;&#65533;&#65533;&#65533;&#65533;&#1169;,&#65533;&#65533;
l&#65533;&#65533;&#65533;bk,&#65533;&#65533;2&#65533;'&#65533;Z4-&#65533;&#65533;&#65533;&#65533;J&#65533;&#65533;:KG&#65533;&#65533;&#65533;1#K&#65533;&#65533;&#458;&#65533;@&#65533;&#65533;&#65533;&#65533;&#65533;&#572;&#65533;$&#65533; s2R&#65533;.fh&#65533;&#65533;7&#65533;&#206;8&#65533;&#65533;b&#65533;&#65533;&#192;7&#65533;&#65533;N&#65533;&#65533;4&#65533;&#65533;2&#65533;+&#65533;8&#1984;[N&#65533;&#65533;&#65533;&#65533;9(&#65533;&#65533;R&#65533;&#65533;3D&#65533;&#65533;#&#65533;&#65533;&#65533;5$&#65533;8]/?R&#65533;C&#65533;&#65533;T&#847;&#65533;&#65533;n?&#65533;D:&#65533;&#65533;&#65533;Xd&#65533;&#65533;&#65533;&#65533;&#65533;L&#65533;&#65533;.&#65533;&#65533;&#65533;&#65533;D&#65533;V"B&#65533;&#65533;B2&#65533;#&#65533;&#65533;&#65533;&#65533;&#65533;&#65533;&#65533;&#65533;4S&#65533;(&#65533;&#65533;:,&#65533;&#65533;&#65533;*&#65533;&#65533;&#65533;&#65533;F&#65533;h&#65533;
&#65533;&#65533;Z&#65533;,!|+&#65533;&#65533;&#65533;*&#65533;,&#65533;uH@&#65533;&#65533;I,(&#65533;%&#65533;&#65533;&#65533;d&#65533;0,&#65533;R&#65533;J.&#65533;&#65533;V&#65533;@-P&#65533;&#65533;0&#65533;&#65533;&#65533;&#65533;P&#65533;&#65533;0b&#65533;.&#1176;&#65533;;H&#65533;&#65533;&#65533;-&#65533;&#65533;!&#65533;&#65533;P&#65533;b~y&#65533;&#854;S.3GCH&#65533;R/}/&#65533;A#M&#65533;:&#65533;&#65533;&#65533;&#65533;&#65533;&#819;&#65533;<&#65533;&#65533;{&#65533;L&#65533;c&#65533;=&#65533;5&#65533;&#65533;TZQ&#864;M&#65533;k&#65533;^:H&#65533;&#65533;&#65533;&#65533;%&#680;&#65533;&#65533;&#65533;hDE&#65533;&#65533;doY&#65533;&#65533;&#65533;z&#1220;&#65533;8&#65533;&#65533;0&#65533;&#65533;&#65533;&#65533;&#937;oi&#65533;R/&#65533;&#65533;&#65533;&#65533;H`*&#65533;&#65533;&#65533;&#65533;&#65533;!&#65533;&#65533;/j&#65533;&#670;&#65533;m&#65533;+H&#65533;&#65533;&#65533;(&#65533;i&#65533;&#65533;&#65533;&#65533;&#65533;"&#65533;0&#65533;&#65533;&#65533;V&#708;&#1882;}vn&#65533;&#65533;&#65533;b&#65533;@&#65533;l&#65533;&#65533;(&#65533;8c&#65533;SH&#65533;&#65533;&#65533;&#65533;&#65533;MH&#435;&#65533;=k&#65533;O4&#65533;&#65533;&#65533;&#65533;&#65533;}&#65533;NP&#65533;&#65533;&#65533;&#65533;&#65533;&#65533;&#65533;,&#65533;n&#65533;&#65533;&#65533;&#724;R&#65533;0&#65533;&#65533;J&#65533;&#65533;&#65533;&#65533;&#65533;vuUU&#65533;&#65533;&#65533;U&#65533;&#65533;&#65533;-&#65533;&#65533;D>;&#1224;]`&#65533;-,'&#6235;&#65533;&#65533;&#65533;&#65533;&#65533;&#65533;&#65533;&#65533;T`e	kgl&#65533;	&#65533;&#1154;9#&#65533;&#65533;&#520;FD&#65533;&#65533;&#334;'#&#65533;\^ '&#65533;&#65533;&#65533;F&#65533;J&#65533;&#65533;R&#65533;&#65533;&#65533;d-&#65533;&#65533;&#65533;|h:&#65533;eE&#65533;&#65533;&#65533;&#65533;&#65533;"&#65533;&#1092;D#a&#65533;&#65533;&#65533;B.=&#65533;#&#65533;&#65533;&#64280;1&#1092;F2k&#65533;&#65533;&#65533;&#401;(&#65533;y&#65533;&#65533;&#65533;C&#65533;&#65533;&#65533;-&#65533;&#65533;
N&#65533;jS&#65533;H&#65533;L@&#65533;qJ&#65533;&#65533;&#65533;&#65533;,R&#65533;&#65533;y&#65533;&#65533;&#65533;'$~T&#65533; &#65533;&#65533;Lm&#65533;T&#65533;&#65533;&#65533;&#65533;7@&#65533;&#65533;&#65533;&#65533;&#65533;Z&#65533;6BL&#65533;V&#65533;&#1690;LB`&#65533;&#65533;&#65533;&#65533;:I&#65533;f&#65533;?!&#65533;&e0&#65533;&#65533;6&#65533;&#65533;&#65533;X"l&#65533;I>&#65533;&#65533;&#65533;9&#65533;&#65533;%&#65533;&#65533;&#65533;&#65533;-&#65533;&#65533;.rV&#65533;J&#65533;j&#65533;&#1121;&#65533;#&#65533;P&#65533;&#65533;C&#65533;&#65533;tpYL&#65533;n&#65533;a&#65533;,&#65533;#&#65533;&#65533;$ &#65533;&#65533;Ra&#65533;4&#65533;&#65533;&#293;&#65533; 'L_&#65533;b&#65533;|&#65533;&#65533;0&#65533;&#65533;P&#65533;F&#65533;&#65533;4&#65533;ad&#65533;pk&#65533;P&#65533;&#65533;`9bR&#65533;n&#25153;6M&#65533;&#65533;&#1915;w&#65533;FIMg6&#65533;&#65533;&#65533;&#65533;"&#65533;&#65533;pT&#1537;&#65533;|&#65533;Q&#65533;T&#65533;&#65533;&#65533;O&#65533;&#65533;&#65533;&#65533;0i$%I*T&#65533;&#65533;&#65533;JAi&#65533;O&#65533;+&#65533;&#65533;&#65533;k&#65533;4E&#65533;T&#65533;&#65533;&#65533;&#65533;M!&#65533;	
7b&#65533;&#65533;&#65533;P&#65533;&#65533;3&#65533;&#65533;&#65533;9&#65533;&#65533;H&#65533;k1VpDC&#65533;uvy&#1745;x(M&#65533;U&#65533;"p&#65533;i(B&#65533;T&#65533;&#65533;{RIK&#65533;&#65533;aB\P&#65533;&#65533;&#65533;x^&#1098;&#65533;&#65533;g%Q&#65533;lD.&#65533;&#65533;&#65533;>&#65533;H&#65533;9&#65533;&#65533;XBJ<&#65533;F&#65533;&#65533;&#65533;m&#65533;&#65533;&#65533;P&#65533;D 9k&#65533;&#65533;&J&#65533;C&#65533;:&#65533;Y&#65533;&#65533;&#65533;*O&#65533;S&#65533;C&#65533;&#1250;&#65533;*&#65533;82&#65533;&#65533;&#65533;h~&#65533;&#65533;&#65533;&#741;&#65533;&#21787;,p&#65533;&&#65533;&#65533; &#65533;D&#65533;V&#65533;&#65533;I&#65533;&#65533;P&#65533;2&#1244;&#65533;&#65533;K&#65533;&#65533;&#65533;&#65533;B&#65533;l,&#761;&#65533;&#65533;,q&#65533;&#65533;&#65533;r&#65533;&#65533;&#65533;&#1479;&#65533;1g&#65533;j&#65533;&#65533;&#65533;h&#65533;/&#65533;R&#65533;\T	&#65533;&&#65533;CL&#65533;&#65533;&#65533;&#65533;8k&#65533;h"&#65533;+
&#65533;&#65533;_&#65533;&#65533;&#65533;&#65533;&#65533;5&#65533;&#65533;`RHCFvX&#65533;&#65533;aCX&#65533;	&#65533;&#65533;&#65533;&#65533;&#65533;-f;&#65533;&#65533;E-8A&#65533;&#65533;&#1436;&#65533;&#65533;O:&#65533;&#1768;&#65533;&#65533;&#65533;=&#65533;iT&#65533;&#65533;#v&#65533;7&#65533;G&#391;}&#65533;Ii&#65533;dz&#65533;&#65533;&#65533;&#694;&#65533;&#65533;&#65533;&#65533;t[B&#1858;3>&#65533;Y&#65533;7c&#65533;\&r
X&#65533;z&#65533;&#65533;K&#65533;&#65533;&#65533;&#28957;Y&#65533;&#1905;<.)IqQXF&#65533;&#65533;{&#65533;&#65533;1&#65533;[X&#1114;&#65533;l(&#65533;&#65533;6s&#65533;&&#65533;&#65533;'k&#65533;&#65533;r&#65533;&#65533;+;!O&#65533;"&#65533;Op&#65533;&#65533;&#65533;1&#65533;uM&#65533;&#65533;'i&#65533;&#733;&#65533;&#65533;&#65533;&#65533;%&#65533;&#65533; &#65533;!&#65533;&#65533;O&#652;&#65533;(&#65533;Q&#65533;Eg3&#65533;n&#65533;&#65533;&#65533;&#65533;&#65533;&#65533;:Dm&#65533;&#65533;&#28566;&#327;|-&#65533;&#65533;&#65533;D*S&#1506;&#65533;&#65533;&#65533;&#65533;d&#65533;&#65533;}df]r&#65533;N&#65533;&#65533;&#294;&#65533;l&#65533;&#725;&#65533;&#65533;&#65533;$&#65533;&#687;&#65533;X&#65533;.&#65533;WX	&#7527;MJ &#65533;I`i!Y&#65533;2&#65533;0e4l&#527;&#65533;T&#65533;&#65533;&#65533;K(A&#65533;s&#65533;ph&#65533;&#65533;&#65533;&#556;&#65533;eR&#65533;&#28819;	:&#65533;&#65533;&#65533;	N}4)&#65533;U5F&#65533;RT&#797;&#65533;$$X&#65533;&#65533;jR&#65533;^%&#65533;&#65533;&#65533;&#1075;P&#65533;&#65533;F&#65533;GX&#65533;S&#65533;vpcC8&#65533;&#65533;a&#65533;&#65533;&#65533;&#65533;A96;Dl2&#65533;ir&#65533;&#65533;&#65533;&#65533;Y&#65533;&#65533;E&#65533;w&#65533;&#65533;Ft=zGS&#65533;&#65533;&#65533;i&#65533;~b[&#65533;&#65533;&#65533;ku+N2g &#402;&#65533;PY&#65533;&#65533;&#65533;&#65533;&#65533;&#65533;&#65533;6&#65533;4&#65533;o&#65533;R&#65533;V&#65533;&#65533;&#65533;E]&#65533;&#65533;U@Cp7&#65533;&#1164;.&#681;k,&#65533;&#65533;o&#65533;&#65533;&#65533;&#65533;&#65533;&#65533;y&#65533;&#65533;&#65533;&#65533;&#65533;&#65533;&#65533;&#65533;P&#65533;`Z. &#65533;&#65533;&#65533;&#65533;&#65533;S&#65533;RD&#65533;h&#65533;&#65533;5B&#65533;}&#65533;y&#446;&#65533;&#65533;&#65533;	&#65533;7&#65533;&#65533;&#65533;`&#65533;/&#65533;&#65533;&#65533;':&#65533;-@&#65533;W&#65533;&#37664;&#65533;j4y&#65533;}pd&#15095;&#65533;5&#65533;&#65533;&#65533;:>&#65533;zpmc\&#65533;&#65533;&#65533;&#65533;6"S&#65533;&#65533; &#65533;O#B&#65533;>J_&#65533;U^&#65533;?O&#65533;&#1785;N&#65533;T&#65533;;&#1773;t;&#65533;&#65533;&#65533;&#65533;(K&#65533;&#65533;$&#65533;\&#65533;3&#65533;&#65533;#i&#65533;&#65533;^f &#1980;&#997;!&#65533;&#65533;&#65533;]&#65533;}&#65533;$&#65533;&#65533;&#65533;~3&#65533;&#65533;&#65533;&#65533;&#65533;&#65533;A/&#65533;%&#65533;&#65533;&#65533;&#1770;&#65533;&#65533;Y&#65533;&#65533;&#65533;&#65533;&#65533;8t{&#65533;B4g&#65533;&#65533;&#65533;&#65533;4+&#65533;&#65533;&#65533;0&#65533;=&#1170;&#65533;<:h/&#65533;Nh=&#65533;#&#65533;5x&#65533;&#65533;&#65533; &#65533;&#65533;(&#65533;&#65533;&#65533;&#65533;&#65533;&#65533;B&#65533;&#65533;&#65533;&#65533;s&#65533;&#65533;&#65533;&#65533;&#65533;a&#65533;&#65533;&#65533;&#65533;&#689;L&#65533;&#65533;S&#65533;-&#65533;"&#65533;&#555;&#65533;&#730;&#65533;&#65533;:&#65533;k&#65533;A&#65533;13;
&#65533;2&#65533;j%o&#65533;&#65533;h&#65533;r&#65533;&#65533;\&#65533;Y"3&#65533;&#65533;&#65533;&#65533;0&#65533; &#65533;`
&#65533;&#65533;&#65533;&#2688;&#65533;&#65533;&#65533;*<&#65533;2&#65533;&#65533;8&#65533;&#65533;&#65533;T&#65533;&#65533;&#65533;&#65533;!&#65533;&#65533;&#65533;&#65533;&#65533;<&#65533;&#65533;H)&#65533;&#65533;&#311;&#221;&#65533;&#65533;&#65533;&#65533;&#65533;`)&#65533;&#65533;&#65533;&#65533;&#65533;H&#728;&#65533;&#65533;D&#65533;:&#65533;&#65533;|b&#65533;&#65533;{A&#65533;q>&#65533;&#65533;,+0&#65533;"L&#65533;&#65533;&#65533;&#65533;&#65533;&#65533;1&#65533;&#65533;5&#65533;h&#65533;&#65533;@>&#65533;q&#65533;&#65533;2&#65533;&#65533;&#65533;&#65533;&#65533;&#65533;")&#65533;!2Z&#65533;&#65533;&#65533;&#65533;;&#1179;&#65533;IC&#65533;&#65533;/k&#764;mc&#65533;h&#65533;&#65533;Q&#65533;&#65533;	 ai.&#65533;&#65533;.&#65533; &#65533;&#65533;&#65533;(2"&#65533;y&#65533;&#65533;&#65533;&#65533;I&#65533;&#65533;(&#65533;J&#65533;&#65533;iA!@&#65533;%c&#65533;	&j<p&#65533;&#65533;&#65533;&#65533;&#65533;&#65533;&#65533;&#65533;&#65533;5&#1709;&#1342;&#65533;&#65533;&#65533;&#223;@LCqZ&#65533;&#65533;&#65533;&#65533;<&#65533;K0&#65533;@ &#65533;D &#65533;&#65533;&#65533;h&#65533;&#65533;`&#65533;&&#65533;0X&#65533;l&#65533;&#1483;&#65533;]&#65533;'&#65533;Q5&#65533;0&#65533;6&#65533;&#65533;&#65533;&#65533;	
G&#65533;&#65533;&#65533;(&#65533;1&#65533;&#616;MYT3&#65533;M1&#65533;&#143;&#65533;&#65533;-&#65533;&#65533;#
&#65533;&#65533;&#65533;R&#65533;Z&#65533;L&#65533;l&#65533;&#65533;&#65533;&#65533;&#65533;S&#65533;&#65533;R&#65533;&#1065;&#65533;&#65533;)&#65533;&#65533;&#65533; gq &#65533;%&#65533;&#65533;&#65533;&#681;&#385;&&#139;&#65533;r&#65533;&#65533;"~D7&&#65533;D&#65533;&#65533;&#65533;&#65533;&#65533;!(HQR;f&#65533;&#65533;&#739;&#65533;i&#65533;&#65533;&#65533;5&#65533;'lT4lC/!i8&#65533;&#65533;8&#65533;9&#65533;&#65533;l&#65533;I3&#65533;&#1937;&#65533;&#65533;Fa&#65533;&#65533;&#65533;$rk
cId&#65533;U&#65533;&H?A&#65533;k&#65533;J&#65533;&#65533;&#65533;&#65533;&#65533;B&#65533;*&#65533;&#65533;&#65533;5&#65533;&#65533;-B$&#65533;X&#65533;*J C&#65533;&#65533;&#65533;&#543;&#65533;>G
4&#65533;d&#65533;L6&#858;FX&#65533;-Q&#65533;&#65533;k.&#65533;&#65533;6-&#65533;&#65533;)&#65533;&#65533;&#65533;El)&#65533;L&#65533;0&#65533;&#65533;h&#65533;&#65533;&#65533;y&#65533;q&#65533;&#601;*y&#65533;&#65533;&&#65533;&#65533;<>TC&#65533;&#65533;K&#65533;&#65533;@c4p&#65533;&#65533;&#65533;&#65533;&#65533;06&#65533;&#65533;&#65533;&#65533;&#65533;&#65533;H0&#65533;&#65533;fcO5&#892;+&#65533;&#65533;&#65533;&#65533;&#65533;&#65533;&#65533;4(#&#65533;&#65533;)5I&#65533; D&#65533;
kVxV&#65533;M&#65533;&#194;&#65533;	/&#65533;&#65533;&#65533;&#1840;&#65533;&#65533;&#65533;?&#65533;9&#65533;Q%&#65533;b&#65533;$T&#65533;M&#65533;&#65533;&#65533;B:R&#65533;&#65533;&#65533;*&#65533;W&#65533;&#65533;y&#936;&#65533;&#65533;/b&#65533;&#65533; G&#65533;e&#65533;&#65533;&#65533;&#65533;&#65533;&#65533;&#65533;&#65533;3&#466;&#65533;&#65533;&#65533;&#65533;D18O&#65533;&#65533;)ls*&#65533;H&#65533;Q&#65533;&#65533;t&#65533;Il&#65533;&#65533;a	o&#65533;&#65533;?&#65533;a?SC2&#65533;&#65533;&#65533;&#65533;&#65533;&#65533;L&#65533;&#65533;&#65533;4&#65533;&#65533;,X&#65533;&#65533;&#65533;8f-&#65533;&#986;)U&#65533;&#65533;b&#65533;B&#65533;Lk&#65533;F&#65533;&#65533;&#1292;x&#65533;9&#65533;T&#65533;&#65533;`&#65533;&#65533;&#1058;&#65533;&#65533;&#65533;H&#65533;&#65533;p&#1074;&#65533; 	&#45205;l=Ux]EP&#65533;&#65533;&#65533;&#1869;6b&#65533;&#65533;A&#65533;&#65533;`(Q4&#65533;&#2020;-&#65533;&#65533;&#65533;"R&#65533;&#65533;&#65533;&#65533;:&#65533;QB&dF&#65533;{&#65533;&#65533;&#65533;&#65533;*K,eD&#65533;&#65533;J&#65533;&#65533;&#1125;&#65533;J&#65533;&#65533;&#65533;&#65533;2&#65533;) &#65533;n&#65533;&#65533; &#1537; @&#65533;&#65533;lS&#65533;W&#498;T&#65533;y	&#65533;@&#65533;&#65533;&#65533;&#65533;<&#65533;P&#65533;&#65533;d"<A]&#65533;T&#65533;&#65533;j&#65533;X&#65533;[&#448;l:&#65533;c&#65533;C&#65533;&#65533;&#65533;&#65533;(&#65533;&#65533;&#65533;LR&#65533;&#65533;&#65533;%k&#65533;"Pv\&#65533;&#65533;&#65533;&#65533;&#65533;&#65533;Cy&#65533;&#65533;,&#65533;/&#65533;Um&#65533;v&#65533;&#65533;&#65533;,&#65533; &#65533;)&#65533;[}8&#65533;UPO&#65533;QN&#65533;&#65533;4&#65533;&#1038;&#65533;&#65533;&#65533;=&#65533;&#65533;&#65533;&#65533;A&#65533;&#65533;e&#65533;&#65533;&#65533;(=J2k&#1419;
&#675;[)k]&#65533;&#65533;&#65533;&#65533;&#65533;)-P&#65533;h&#65533;&#65533;NU&#65533;&#65533;&#65533;0W%&#65533;h9&#65533;-K&#65533;&#65533;1H&#65533;}&#65533;K&#65533;K@&#65533;&#1522;&#65533;&#1532;).y	&#65533;m&#764;&"&#65533;&#65533;j&#65533;w&#65533;C&#65533;B&#65533;&#65533;+'`&#65533;X}LYO&#65533;	&#65533;q&#65533;&#65533;&#65533;&#1706;h&#65533;&#65533;L*X8&#65533;&#65533;:&#65533;-&#65533;BQ}&#65533;&#65533;&#65533;&#65533;&#65533;Ow&#65533;Ub&#65533; &#1625;	=&#65533;%(&#65533;&#65533;&#65533;&#65533;Qw&#65533;&#65533;&#968;U&#65533;&#65533;R&#65533;@&#65533;&#65533;&#65533;|&#65533;Mh&#65533;&#65533;MNx,&#65533;&#65533;h&#65533;X=&#65533;&#1980;&#65533;`&#65533;&#1990;&#65533;
r6=$&#65533;y&#65533;YC&#65533;&#65533;&#1717;]&#65533;&#65533;&#65533;&#65533;b&#65533;&#65533;'&#65533;&#65533;&#65533;&#65533;&#65533;&#65533;[i8ds&#65533;&#65533;S&#65533;&#65533;&#65533;KhWE-t&#65533;S0&#65533;}&#65533;&#65533; &#65533;&#65533;zE}]&#65533;&#65533;,?&#1864;&#65533;&#65533;	&#65533;&#65533;J&#65533;2&#65533;#&#1710;o&#1638;$&#65533;&#65533;N&#65533;/&#65533;C&#65533;,S&#65533;d&#65533;N&#65533;V&#65533;&#65533;&#65533;S&#65533; &#1027;K86&#65533;&#65533;&#65533;&#65533;h&#65533;9L&#65533;&#65533;@&#65533;HXj O&#65533;]&#65533;&#65533;&#65533;&#65533;0&#65533;&#65533;&#65533;&#65533;&#65533;"&#65533;<&#65533;&#65533;&#65533;AV&#65533;XU&#65533;&#65533;_&#65533;&#65533;
,&#65533;&#65533;&#65533;;ZVp&#65533;:x&#65533;&#65533;&#65533;R&#65533;#&#65533;&#65533;&#65533;&#864;&#65533;9&#65533;R&#65533;&#65533;&#65533; &#65533;&#65533;E&#65533;&#1658;&#65533;&#65533;5;R&#65533;&#65533;a<&#65533;bsB&#65533;]J&&#65533;	&#65533;&#65533;&#65533;&*&#65533;&#65533;&#65533;L&#65533;&#65533;U&#65533;
&#65533;&#65533;ob&#65533;v&#65533;&#65533;&#65533;t&#65533;SH&#65533;EJ&#65533;B&#65533;B\&#65533;N&#65533;&#65533;s&#65533;&#65533;=d&#65533;&#65533;&#65533;&#65533; n&#65533;&#65533;&#65533;*&#65533;&#1866;&#65533;U&#65533;&#65533;R&#65533;&#1309;&#65533;&#65533;R&#65533;@t4&#65533;&#65533;&#65533; &#65533;d&#65533;]GA&#65533;1`&#65533;4&#65533;A^&#65533;&#65533;	&#65533;*4&#65533;H&#65533;5&#65533;m&#554;+PA&#65533;&#65533;4L%$&#65533;(&#65533;&#65533;&#65533;&#65533;&#65533;,QV&#65533;&#1229;DQG&#65533;&#65533;&#65533;&#65533;&#65533;&#65533;&#65533;b&#1628;&#65533;4&#65533;&#65533;!&#65533;&#65533;r#&#65533;EM&#1827;&#65533;&#65533;`&#65533;b&#65533;#8.F&#65533;-=&#65533;&#65533;e&#1730;&#65533;(&#65533;d.ku&#65533;_&#65533;5c&#65533;&#65533;H|&#65533;L&#65533;#&#65533;&#65533; &#65533;&#65533;K&#65533;&#65533;&#65533;`&#65533;&#1933;d&#65533;!R(H&#65533;L^&#65533;m&#65533;C&#65533;&#65533;t&#65533;&#65533;  I&#65533;6M&#65533;&#65533;=&#65533;:d&#65533;&#65533;&#65533;&#65533;&#65533;&#65533;&#65533;&#65533;&#65533;&#65533;&#65533;&#65533;&#65533;Rg&#65533;$&#4717;e&#65533;&#65533;P&#65533;&#65533;#e&#65533;MN&#65533;&#65533;&#65533;&#65533;&#65533;N&#65533;cR&#65533;J&#65533;,&#65533;&#65533;&#65533;#&#65533;$&#65533;	&#65533;^]#CZ&#65533;&	&#65533;&#65533;LS&#65533;&#65533;A-&#65533;0&#65533;&#65533;&#65533;&#65533;&#65533;c+:&#65533; &#65533;,&#65533;&#65533;9HEN&#65533;g0&#65533;&#65533;&#65533;BO&#65533;&#1357;&#65533;gHI&#65533;c(&#65533;eK&#65533;&#65533;&#65533;&#65533;&#65533;j_C&#662;)&#65533;`2]&#65533;_DN&#65533;5&#65533;-&#65533;D1&#65533;&#65533;&#1335;&#65533;&#1899;L&#65533;&#65533;b,&#65533;>4u8&#65533;&#65533;&#65533;N&#65533;KX&#65533;q&#65533;K1&#65533;&#65533;|%&#65533;&#1278;g&#65533;i2&#65533;&#65533;&#65533;D&#65533;&#65533;1]&#65533;LY&#65533;:)k&#65533;`&#65533;Xfa:[&#65533;(=&#65533;&#65533;\&#65533;&#65533;&#65533;&#65533;+N&#65533;&#65533;)N&#65533;<&#65533;b&#176;&#65533;&#65533;&#65533;udVwZb&#65533;&#65533;&#65533;&#65533;&#65533;A&#1000;I&#1993;o&#65533;&#65533;g&#65533;9&#65533;D&#65533;h&#65533;'H9lN&#1540;&#27203;3&#1154;P2&#65533;UR&#65533;&#65533;&#65533;&#65533;&#65533;&#36889;&#65533;&#65533;Tf&#65533;D&#65533;&#65533;&#65533;H&#65533;&#65533;P&#65533;h&#65533;&#65533;&#65533;&#65533;(&#65533;&#65533;N&#65533;&#65533;&#65533;P&#65533;&#65533;S&#65533;&#65533;&#65533;&#65533;&#65533;$T&#65533;&#65533;&#65533; &#65533;$-&#65533;&#65533;P/&#65533;y &#65533;KH&#65533;C&#65533;qi&#65533;&#65533;n&#516;@&#65533;>&#65533;&#65533;|e2&#65533;{)&#65533;&#65533;h&#65533;&#1335;&#6830;[Y>&#65533;JL?&#65533;&#65533;1&#65533;]^&#65533;#&#65533;L$LA&#65533;p&#65533;i&#65533;l^^_&#65533;&#65533;g"&#65533;&#65533;&#65533;&#65533;K&#47364;X#&#65533;&#65533;8&#65533;A&#65533;>g$&#65533;&#65533;&#46914;&#65533;&#65533;,&#65533;7&#12141;&#65533; &#65533;&#65533;4 pw=O&#65533;&#65533;5P&#65533;&#65533;^5&#65533;&#65533;&#65533;&#65533;m&#65533;&#65533;7.&#1614;r&#65533;&#65533;&#65533;&#65533;&#65533;&#65533;&#65533;\&#65533;&#65533;&#65533;&#65533;~&#65533;#&#65533;&#65533;A&#65533;l&#65533;&#65533;e&#65533;E&#65533;&#1417;L&#65533;&#65533;&#65533;&#65533;|&#65533;&#65533;pj(&#1219;t&#65533;&#65533;S\&#65533;&#65533;W&#65533;&#1726;&#65533;,&#65533;q&#65533;K8rS&#65533;&#65533;q0&#65533;&#65533;&#65533;h*|@*&#65533;&!&#65533;&#65533;"&#65533;&#65533;Re&#65533;v;&#833;&#65533;&#65533;1)_n?f{&#65533;j&#65533;6&#65533;&#65533;&#65533;&#65533;&#65533;[&#65533;&#65533;&#65533;&#5417;&#65533;&#6913;&#65533;#K&#65533;&#65533;.&#65533;&#65533;]:&#65533;J^g &#65533;R&#65533;q'%&#65533;&#65533;&#65533;&#65533;&#65533;|&#65533;&#65533;60&#65533;.&#65533;a&#65533;i&#65533; &#65533;&#65533;&#65533; &#65533;^&#65533;&#65533;+&#65533;#^&#65533; &#65533;Z&#65533;9T&#65533;Mc&#65533;1D%&#65533;&#65533;&#65533;I&#2015;1&#65533;&#65533;&#65533;&#65533;b:/:?&#65533;@&#65533;p&#65533;&#65533;R&#65533;&#65533;a$r&#65533;k&#65533;&#65533;&#65533;X&#65533;g&#65533;	7&#65533;&#65533;&#65533;&#65533;&#65533;&#65533;&#65533;f&#65533;&#65533;&#65533;V&#65533;'&#1542;}&#65533;&#65533;E&#65533;&#65533;k&#65533;&#65533;L&#65533;1&#65533;a6mS&#65533;2&#65533;&#65533;A&#65533;&#65533;/&#65533;&#65533;([a&#65533;&#65533;h&&#65533;&#65533;&#65533;"bO&#65533;5&#65533;Y&#65533;&#65533;&#65533;j&#65533;&#65533;R&#65533;h^&#65533;n&#65533;&#65533;9&#65533;&#65533; b1WazE&#65533;&#65533;tU&#65533;&#65533;&#65533;&#65533;v4&#65533;&#65533;&#65533;&#65533;)&#65533;&#65533;&#65533;(&&#65533;&#65533;V&#65533;E
bjR&#65533;&#1216;&#65533;7(/&#65533;&#65533;:&#65533;t"&#65533;&#65533;&#65533;&#65533;&#65533;&#65533;&#65533;&#65533;&#65533;&#65533;&#65533;&#65533;a&#65533;W&#65533;)m&#65533;&#65533;&#65533;&#1393;&#65533;&#65533;D:&#65533;&#65533;y&#65533;&#65533;&#65533;&#65533;_&#65533;Au&#65533;&#65533;%EM&#65533;&#65533;! Q&#65533;&#65533;&#65533;-&#65533;3%X&#65533;&#65533;P&#65533;&#65533;&#65533;uw&#65533;?F&#65533;&#65533;Z`&#65533;s8S&#65533;&#65533;}x&#65533;&#65533;&#65533;&#65533;t&#1542; &#65533;i&#65533;&#65533;&#65533;i&#65533;&#65533;? &#65533;&#65533;&#65533;&#65533;&#65533;p"&#263;&#65533;< L&#65533;`&#131;-x&#65533;&#65533;p&#65533;D&#65533;'N\&#65533;&#65533;&0\&#65533;P&#65533;&#514;1"&#51762;&#65533;	1&#65533;&#65533;I&#65533;%L&#65533;*A&#65533;&#65533;9&#65533;`Lfz&#65533;I&#65533;'&#1096;3PL&#65533;BO&#65533;-&&#65533;&#1536;)&#65533;T&#65533;^p&#65533;&#65533;1Y&#65533;&#65533;9&#65533;"LfXhpv&#65533;&#65533;L&#65533; &#65533;%&#1155;&&#65533;TF/q6&#65533;b&#65533;&#65533;U`;u&#65533;ay&#65533;D&#65533;1&#65533;:&#65533;&#65533;&#65533;&#65533;&#65533;VGT&#65533;&#65533;&#263;H&#65533;&#65533;x8&#65533;S&#65533;&#65533;e&#65533;&#65533;&#65533;3&U&#65533;$&#65533;&#65533;&#65533;&#65533;jJ&#65533;'&#65533;&#65533;&#65533;h&#65533;uK&#65533;2&#65533;0CG&#65533;&#65533;&#65533;&#65533;&#65533;&#65533;BZ.&#65533; 	R&#330;8&#65533;X&#65533;&#65533;&#65533;&#65533;&#720;b	#M&#65533;&#65533;&#65533;12&#65533;o
|&#65533;&#65533;'&#65533;&#65533;L&#65533;84'&#65533;a&#65533;&#65533;!D&#65533;5&#65533;&#65533;r]&#65533;PsE&#65533; &#65533;&#65533;DRg&#65533;pR]!&#65533;!s&#65533;&#65533;&#65533;M.&#65533;&#65533;S&#65533;,&#1396;Zg"&#65533;&#65533;&#65533;P
u&#65533;c_&#65533;&#65533;&#65533;&#65533;&#65533;h!H<&#65533;AX&#65533;U	,QFd[&#65533;E&#65533;}&#65533;&#65533;&#65533;m&#65533;&#65533;&#65533;o&#65533;&#356;[;&#65533;&#65533;\&#65533;&#65533;&#65533;$n$&#65533;il&#65533;	+&#65533;&#65533;B&+v&#65533;&#65533;E?V&#1619;&#65533;YYEZZANU&#13025;&#65533;&#65533;g&#65533;&#65533;ZJ75&#65533;&#65533;jU&#65533;&#65533;&#65533;P&#65533;%&#65533;B&#65533;t[&#65533;&#65533;N&#289;X<&#65533;u&#65533;q&#65533;&#65533;&#65533;&#65533;!D&#65533;	&#65533;&#1605;&#65533;&#65533;I&#65533;g^p&#65533;&#65533;,&#65533;&#65533;"Xip1&#65533; g0T&#65533;&#65533;u&#65533;&#65533;&#65533;&#65533;&#65533;s&#65533;!&#65533;x&#65533;&#65533;&#65533;&#1222;&#65533;0&#65533;&#65533;&#65533;&#65533;	 rv&#65533;X9&#65533;`s
U&#65533;d&#65533;P&#65533;&#65533;ADl&#65533;p&#65533;\^/&#65533;FRX&#65533;e&#65533;6uD&#65533;v&#65533;8&#65533;$&#65533;&#65533;&#65533;R!&#65533;x&#65533;&#65533;&#65533;&#65533;/z&#65533;.Q!hT&#65533;5@&#65533;b[m]&#65533;&#65533;&#65533;&#65533;[rq&#65533;o]&#1682;&#65533;&#65533;^&#65533;&#65533;&#65533;+&#65533;&#65533;+u&#65533;QE&&#65533;Y&#65533;&#65533;e<&#65533;&#65533;&#65533;&#1845;&#65533;J&#65533;i[TM"a&#65533;&#65533;c&#65533;o&#65533;&#65533;&#854;o&#65533;&#65533;&#65533;O(}&#65533;&#1785;&#65533;1&#65533;!T&#65533;"g&#65533;Cl&#65533;9&#65533;B&#65533;M&#65533;&#65533;	&#65533;&#65533;&#65533;&#65533;&#65533;^&#65533;W&#65533;
&#65533;u'O&#65533;RN9m&#65533;&#65533;&#65533;&#65533;&#65533;|&#65533;&#65533;A&#65533;&#65533;&#65533;&#65533;&#1026;A&#65533; &#65533;&#65533;&#65533;&#65533;m&#65533;P)&#65533;&#65533;
&#65533;l&#65533;&#65533;W[JH&#65533;F&#1247;_&#65533;0o&#65533;&#65533;t&#65533;3&#65533;c&#65533;w&#65533;&#65533;&#65533;U&#65533;V&#183;"d$S&#65533;&#65533;&#65533;&#65533;&#65533;&#65533;&#65533;?&#65533;&#65533;0&&#65533;&#65533;&#65533;p&#65533;&#1486;&#65533;hd&#65533;%5&#65533;&#65533;1&#65533;&#65533;&#746;&#65533;pRG.&#236;LU&#649;A&#65533;6;3k%Zm&#65533;]H&#65533;&#65533;&#65533; m&#65533;l&#65533;.z&#65533;&#65533;&#65533;E&#65533;#Q&#65533;&#802;"&#1300;&#65533;TjFO)&#65533;C*&#65533;&#65533;-&#65533;c[&#65533;&#65533;&&#65533;`$&#65533;B<&#65533;6X &#65533;C&#65533;&#65533;&#65533;&#65533;$&#65533;vx&#65533;6&#65533;&#65533;&#65533;B&#65533;cC&#65533;T&#65533;i&#65533;&#65533;z&#1537;]&#65533;&#65533;$$%%&#65533;&#65533;&#65533;&#65533;h&#65533;>&#65533;3&#65533;K&#65533;&#65533;&#65533;(&#65533;,u&#65533;&#65533;&#65533;&#65533;?&#1376;&#65533;NkIl&#65533;9@&#65533;FR&#65533;	&#65533;&#65533;R'&#65533;|&#65533;}&#65533;aV&#65533;R&#65533;&#441;&#65533;r&#65533;4&#145;99	J
&#65533;&#65533;Y0V1&#65533;&&&#65533;s&#65533;B8&#65533;,do&&#65533;&#65533;^&#65533;:|&#65533;s&#65533;Q&#344;b&#65533;&#65533;i&#65533;*\	&#65533;epF&#65533; e~Y&#65533;Xpl&#65533; &#65533;&#65533;#&#65533;&#65533;MU&#65533;%&#65533;L&#65533;Q&#65533;&#65533;f~&#65533;&#65533;&#65533;f~EYJB&#169;,&#65533;&#65533;k&#65533;&#65533;&#65533;p&#17474;"&#65533;&#65533;&#65533;M0&#65533;'&#65533;aL&#65533;&#65533;A\&#65533;;rf#"&#65533;@&#65533;O&#65533;!&#65533;&#65533;PA&#65533;&#65533;	u&#65533;&#65533;| &#65533;$J&#65533;&#65533;@#a&#65533;&#65533;&#65533;r&#65533;{6&#65533;&#65533;&#65533;LK<s#&#65533;&#65533;E&#65533;bZk&#65533;w&#65533;&#65533;79&#1113;&#65533;&#65533;"&#65533;&#65533;/&#65533;&#65533;&#65533;\&#65533;@tq&#65533;i&#65533;&#1275;&#65533;&#1152;&#65533;(&#65533;#&#65533;4&#65533;n &#65533;&#65533;&#65533;|m&#65533;&#65533;&#65533;&#65533;<&#65533;U&#65533;1&#65533;&#65533;(&#65533;&#1553;.A!&#65533;R&#65533;fq&#65533;&#65533;m&#65533;
s&#65533;&#65533;&#65533;&#65533;&#65533;>&#65533;i&#65533;M&#65533;
N&#142;&#65533;5j(Yrj`B&#65533;X&#65533;&#65533;i&#65533;&#1834;-S2&#65533;&#1785;ks&#65533;N&#65533;
&#65533;&#65533;MQdF&#65533;&#65533;f
2A8&#65533;&#65533;&#65533;)&#65533;a	K"(X&#65533;&#65533;&#65533;k&#65533;`n&#65533;&#65533;&#65533;&#65533;&#65533;&#65533;&#65533; &#65533;(GRt&#65533;hl&#65533;
&#65533;&#65533;&#65533;>&#65533;&#65533;ADC&#65533;&#65533; <2&#65533;&#65533;13&#65533;-BH&#65533;&#679; &#65533;cy%M~&#65533;&#65533;@Q1&#65533;&#65533;&#65533;._&#65533;&#65533;&#65533;9&#65533;_&#65533;&#65533;&#65533;GB4Y&#65533;&#65533;&#65533;#&#65533;&#65533;JD"7^&#65533;&#65533;2&#65533;h&#65533;&#65533;&#65533;&#65533;;&#65533;J&#65533;&#17805;&#613;S&#65533;&#65533;v&#65533;&#147;&#65533;rw&#65533;r&#65533;SF&#65533;)|e&#65533;&#65533;
&#65533;rL&#65533;&#65533;D&#65533;&u&#65533;&#65533;&#65533;]&#65533;C&#65533;&#65533;&#65533;ZMm2Z&#65533;&#65533;@cI&#65533;aP&#65533;&#65533;&#65533; &#65533;fL&#65533;&#65533;\^b.1&#65533;Bn&#65533;&#65533;&#1542;)&#65533;qWIIr&#65533;s&#65533;&#65533;&#65533;O} 8@&#65533;&#65533;&#65533; &#65533;&#65533;&#65533;bb&#65533;&#65533;4&#65533;1RX&#65533;2&#65533;@&#65533;P&#65533;&#65533;g&#65533;&#65533;&#65533;@|Oe&#65533;&#65533;&#65533;'&#65533;&#65533;d&#65533;&#65533;&#65533;a1Z&#65533;&#65533;&#65533;&#65533;&#65533;&#65533;&#587;t&#65533;+h&#65533;&#65533;&#65533;E5&#65533;}&#1677;&#65533;c&#65533;&#65533;&#65533;&#65533;}&#65533;S[&#65533;&#1596;_&#65533;a&#1338;&#65533;{R&#65533;&#65533;&#725;?&#65533;&#65533;'&#65533;&#1622;*&#65533;x&#65533;sX$z&#65533;&#65533;&#65533;`v&#1757;Q/&#65533;&#65533;&#65533;&#65533;&#65533;N&#65533;&#1366;m&#65533;&#65533;&#65533;&#1087;&#65533;A&#65533;+q&#65533;D&#65533;Y&#65533;O)&#65533;S&#1354;&#65533;R&#65533;&7@t&#65533;]*<6&#65533;&#65533;[`(z&#65533;H\B&#65533;&#65533;&#65533;B\&#65533;k
X&#65533;C&#65533;&#65533;"&#65533;&#65533;JhC:&#65533;qitC8&#65533;8&#65533;P&#65533;m&#65533;9&#65533;&#65533;&#65533;&#65533;&#65533;&#65533;&#65533;{:&#65533;!&#65533;&#65533;So+&#65533;!&#65533;A9&#65533;[&#65533;V&#65533;$)+&#65533;&#65533;&#65533;&#389;2ni&#65533;&#65533;&#65533;^T&#65533;L&#65533;0f]*&#65533;&#65533;/9&#65533;&#65533;^z1&#65533;f&#65533;pa&#65533;T\&#1308;&#65533;&#65533;G'A$&#1952;&#65533;E&#65533;&#167;&#65533;@&#65533;^&#65533;Z&#65533;&#65533;&#65533;G&#65533;&#65533;&#1277;1&#65533;ogiF&#65533;-m&#65533;&#65533;Y&#65533;&#65533;iQ{&#65533;&#65533;Y&#65533;.s?&#65533;S&#65533;|&#65533;h8&#65533;&#65533;&#65533;.&#557;b&#65533;~ &#65533;&#65533;`	i&#65533;&#65533;&#1712;H&#65533;$ &#65533;&#65533;\.0&#65533;b&#65533;&#65533;&#65533;b&#65533;&#65533;&#345;-&#65533;&#65533;$&#65533;Q&#65533;Vdb&#65533;&#65533;&#369;&#65533;A
&#65533;&#65533;.7&#65533;H&#65533;(Z&#65533;5#&#65533;&#65533;&#65533;&#65533;'&#65533;&#65533;$&#65533;E&#65533;&#65533;&#65533;&#1517;(2&#65533;D%&#65533;|9&#65533;&#65533;~&#65533;&#1790;31A}'B&#1802;&#65533;dG&#65533;y1&#65533;&#65533;~&#65533;"&#65533;&#65533;&#65533;&#65533;3&#65533;&#65533;zt&#65533;'u&#65533;'&#65533;&#65533;&IM&#65533;&#65533;Ny:_&#65533;&#65533;g&#65533;BT&#65533;&#65533;&#65533;n&#65533;&#65533;$&#833;g&#65533;&#65533;x&#65533;8&#65533;~b'&#65533;V@&#1422;QU&#65533;Wi&#65533;&#65533;&#65533;$&#65533;&#65533;Jk&#65533;&#65533;&#65533;&#65533;&#65533;&#65533;ZB&#65533;LA&#65533;&#65533;&#57358;C E&#65533;k6+i&#694;&#65533;f&#65533;&#65533;V&#65533;&#65533;&#65533;:N&#65533;&#65533;Y&#65533;&#65533;B:xC/&#65533;>&#65533;B&#65533;&#65533;&#65533;&#65533;N&#65533;8&#65533;&#65533;&#65533;V&#65533;&#37882;&#65533;&#65533;&#65533;|&#65533;=^&#65533;U&#1657;&#65533;M&#65533;&#65533;&#65533;&#65533;Ce&#65533;&#65533;<&#1978;&#65533;&#65533;E&#65533;&#65533;OOT&#65533;&#181;&#65533;C&#65533;&#65533;&#65533;d&#65533;-m&#65533;H&#65533;&#65533;!&#65533;M&#65533;Y&#65533;-&#65533;k&#278;&#65533;&#65533;E&#65533;&#65533;&#65533; &#65533;&#810;|(&#65533;&#65533;Z&#65533;&#65533;&#348;H&#65533;&#144;&#65533;&#65533;&#65533;&#65533;@&#65533;&#65533;&#65533;&#65533;&#65533;&#65533;V &#65533;D&#65533;&#65533;&#65533;m<&#817;&#1189;uk%&#505;&#65533;&#65533;n&#65533;]EH!&#65533;&#65533;@&#65533;&#65533;&#65533;d&#65533;%&#65533;!H&#65533;&#1109;@sDI&#65533;&#65533;5Y&#65533; &#65533;&#65533;,&#65533;&#65533;/&#65533;&#65533;/&#65533;$<&#65533;
&#65533;@&#65533;&#65533;A |A9&#65533;&#65533;*&#65533;&#65533;>&#65533;&#65533;9&#65533;g&#65533;KC,&#65533;g&#65533;&#65533;&#65533;&#65533;&#65533;&#65533;&#447;&#65533;&#1272;Kl&#65533;Q&#65533;8&#647;l`Q&#65533;T&#1148;&#982;&#65533;&#65533;&#65533;&#65533;	&#907;cP&#65533;&#65533;&#580;v!&#65533;m&#65533;T}]UVh&#65533;u&#857;U&#65533;&#275;&#65533;X&#65533;&#65533;$&#65533;\&#65533;&#65533;=W&#65533;&#65533;M&#65533;,~ <DS&#65533;&#65533;I&#65533;&#65533;AlA(&#65533;%v &#65533;&#65533;&#65533;}q&#542;1q&#65533;&#65533;@&#65533;&#65533;-		&#65533;D&#65533;RX&#65533;&#65533;&#65533;V8&#65533;f&#65533;"0&#65533;&#65533;YE&#575;@&#65533;&#65533;4&#65533;T&#65533;&#65533;@&#65533;&#65533;]&#65533;%d&#65533;&#65533; &#65533;Pg}@<K&#65533;&#65533;&#65533;
|Jh`&#65533;&#65533;&#65533;x1xB+&#65533;BJ-&#65533;
&#65533;&#65533;&#65533;<&#65533;&#65533;&#65533;&#65533;&#65533;8x&#65533;vD&#65533;/&#65533;&#65533;u_&#65533;&#65533;.&#1162;Q&#65533;&#65533;&#65533;bN&#65533;RE&#65533;B&#65533;0F&#65533;L&#65533;&#65533;&#65533;&#65533;>b&#65533;Qcx&#65533;{M&#65533;%&#65533;&#65533;&#65533;&#65533;Y&#65533;8&#133;E&#65533;&#65533;&#65533;&#65533;x&#65533;&#535;Z&#65533;E]VW%&#65533;Kd&#65533;g&#65533;&#1203;&#65533;@&#65533;&#65533;&#65533;,&#65533;.&#65533;B+&#65533;&#65533;&#65533;&#739;u &#65533;&#65533;&#1212;&#65533;&#900;&#65533;`afa1P&#65533;%QUD&#65533;cmAJl4&#65533;&#65533;&#65533;&#634;(&#65533;&#65533;&#65533;&#65533;&#65533;&#65533;^&#65533;&#65533;&#65533;%b$&#65533;&#65533;"\]I3&#65533;$&#65533; G\&#65533;@	&#65533;%&#65533;&#65533;;&#65533;p&#65533;&&#65533;+&#65533;&#65533;/&#65533; &#65533;pF&#65533;&#65533;w L&#65533;B+DX]&#65533;&#65533;)&#65533;&#65533;&#65533;&#65533;&#65533;$&#65533;&#65533;Y&#65533;p&#65533;&#65533;X&#65533;&#65533;OB&#139;}&m&#65533;&#65533;&#65533;\&#65533;LE&#65533;&#65533;&#65533;	&#65533;'&#65533;&#65533;&#1634;9&#65533;x&#65533;&#65533;lRA&#65533;7&#65533;QcD&#65533;|yD\&#65533;&#65533;&#449;9&#65533;&#65533;&#65533;&#65533;&#65533; &#65533;&#65533;&#65533;@N&#65533;x&#65533;^<A&#65533;&#65533;&#65533;&#65533;&#65533;/&#65533;+&#65533;Bt&#65533;p&#65533;&#65533;Rma&#65533;&#65533;A4K&#65533;Q u&#65533;0&#65533;Q0&#65533;&#65533;p&#65533;&#65533;t&#65533;&#65533;!&#65533;&#65533;&#65533;&#65533;&#65533;&#65533;&#1463;&#65533;&#65533;&#65533;&#65533;1&#65533;R&#65533;U&#65533;&#65533;|&#65533;+&#65533;&#65533;YB&#65533;[eK<a&#65533;%&#65533;C&H&#65533;&#65533;&#65533; 8B&#65533;(&#65533;&#65533;&#65533;&#65533;&#65533;&#65533;D
&#65533;@/&#65533;&#65533;/a&#909;R&#65533;&#65533;&#65533;&#65533;Y&#65533;5&#65533;&#65533;&#49429;d&#65533;&#65533;&#65533;&#524;$U&#65533;d&#65533;&#65533;%	_k9&#65533;&#65533;I&#65533;&#65533;&#65533;0*&#65533;VU&#65533;&#65533;&#1942; QT&#65533;H&#65533;x#&#65533;%&#208;@h*&#65533;&#65533;&#65533;&#65533;0&#1831;&#65533;g&#65533;v&#65533;]&#65533;?V&#65533;&#65533;&#65533;P&#65533;&#65533;&#65533;,&#65533;,&#65533;&#65533;&#65533;}&#65533;&#65533;P&#65533;&#65533;&#65533;UIj&#65533;d&#65533;@&#65533;&#65533;"Cv&#65533;&#65533;&#65533;+&#65533;&#65533;,!&#65533;Y%l&#65533;&#65533;\&#65533;J&#65533;&#65533;&#65533;"T&#65533;&#65533; D &#65533;&#65533;&#65533;&#65533;&#65533;x)0)&#65533;&#1553;0&#65533;%&#65533;C&#65533;eB4X&#65533;&#792;&#65533;xA&#65533; &#65533;(&#65533;&#65533;&#65533;]X&#65533;&#65533;l&#65533;&#65533;L,F&#65533;J&#65533;&#65533;&#65533;#g&#65533;&#65533;J&#65533;&#1759;&#65533;F &#65533;z&#65533;&#65533;-&#65533;&&#65533;&#65533;&#65533;N&#65533;&#65533;&#65533;{&#65533;&#65533;A&#65533;&#65533;&#65533;&#65533;Yo&#65533;&#65533;&#65533;&#65533;&#527;&#65533;&#65533;v&#65533;&#65533;>&#65533;&#65533; b!VJU&#65533;&#65533;%&#65533;qv#&#65533;Y&#65533;&#65533;<KT\&#65533;&#65533;&#65533;&#65533;&#65533;&#65533;&#65533;N&#65533;Z&#65533;&#737;fKA0&#65533;	&#65533;&V&#65533;&#65533;C&#65533;+C&#65533;F&#65533;&#65533;P&#65533;&#65533;&#65533;R&#65533;&#65533;f|&#65533;,Z&#65533;,&#144;&#65533;&#65533;&#65533;&#65533;)&#1301;`&#65533;^&#65533;E_yJ&&#65533;z &#65533;B&#65533;&#65533;)x&#65533;6$&#65533;&#65533;&#65533;@E&#65533;&#65533;lD&#65533;&#65533;&#65533;@&#65533;&#65533;&#65533;V&#1638;!&#65533;&#326;&#65533;yV*&#1553;&#65533;&#916;Ml&#65533;&#65533;%T&#65533;&#65533;l!B&#65533;F&&#65533;&#65533;&#370;K[&#65533;&#65533;&#65533;Al&#65533;Y&#65533;|&#65533;L&#65533;Y&#253;&#65533;B&#65533;&#65533;h*	H&#65533;&#65533;&#65533;`[&#65533;j%&#65533;&#65533;&#65533;)&#862;&#65533;C&#65533;U&#65533;&#65533;;&#65533;&#65533;*&#65533;&#65533;'&#65533;&#65533;,&#65533;,&#65533;&#65533;U&#65533;&#65533;c&#65533;c&#65533;If<&#65533;&#65533;8&#65533;&#65533;2&#65533;"&#65533;&&#65533;&#65533;0&#65533;&#65533;com&#65533;&#65533;i&#65533;j2kD`&#65533;&#65533;GT$l&#65533;&#65533;mtA&#65533;*&#65533;Hm&#65533;&#65533;&#65533;`&#65533;&#65533;@&#65533;&#65533;.&#65533;&#65533;)X)!&#65533;F&#65533;&#65533;&#65533;5)&#65533;&#65533;B+&#65533;&#65533;&#65533;&#833;H&#65533;&#65533;WV&#265;~f&#65533;&#65533;\!=&#65533;&#65533;&&#65533;&#65533;X%&#65533;*,A&#65533;^%&#65533;&#65533;M&#65533;&#65533;&#65533;OTf&#65533;&#65533;&#65533;&#65533;&#65533;&#65533;Qj|&#65533;&#65533;&#65533;0&#65533;.&#65533;Q&#28771;D4y!&#65533;&#65533;&#65533;2^&#65533;7&#65533;E&#65533;VI4&#65533;&#65533;6&#65533;&#65533;&#65533;"&#65533;&#65533;,&#65533;&#65533;&#65533;0&#65533;L(&#65533;&#65533;&#65533;&#65533;c8\&#65533;&#65533;&#65533;&#65533;`&#65533;YJHO&#65533;&#65533;F&#65533;x&#65533;&#65533;$&#65533;	&#65533;&#65533;P&#65533;H&#65533;&#65533;&#65533;C&#65533;F&#65533;&#65533;-&#65533;&#65533;&#1281;|&#65533;&#65533;&#65533;P&#65533;&#65533;0&#65533;	&#65533;&#65533;P!P ~,&#65533;E&#65533;-&#65533;&#65533;2&#65533; &#65533;&#65533;&#65533;+&#65533;&#65533;z&#65533;&#65533;`&#65533;&#65533;Z
&#65533;n\&#65533;&#65533;&#545;&#65533;d&#65533;&#65533;g&#65533;&#65533;&#65533;&#65533;9}&#65533;&#65533;&#65533;%&#65533;-LS&#65533;'&#65533;&#1777;&#65533;H&#65533;,^ &#65533;&#65533;&#1234;&#65533;L$q&#65533;q&#65533;&#65533;&#65533;&#65533;h&#65533;5&#65533;&#65533;&#65533;LI}&#65533;d&#65533;&#1070;&#65533;p&#65533;X&#65533;G&#65533;&#65533;&#65533;&#65533;x&#65533;^&#65533;&#65533;p&#65533;&#65533;&#65533;&#65533;&#65533;pO&#65533;q&#65533;+p&#65533;t&#65533;&#65533;&#65533;&#65533;&#65533;&#65533;>&#65533;&#65533;&#65533;&#65533;&#65533;&#65533;J8&#65533;&#65533;&#65533;h=[&#65533;&#65533;&#65533;&#65533;{2&#65533;B+lt&#65533;RT&#65533;"&#65533;WC&#65533;&#65533;&#65533;}&#65533;u\G+|A&#65533;D&#65533;
&#65533;X	BnJ&#65533; &#65533;/&#65533;&#65533;&#65533;&#65533;&#65533;&#1041;w &#65533;&#65533;&#65533;/ fb&#65533;)&#65533;&#65533;H&#65533;&#65533;&#65533;N&#65533;&#65533;&#65533;Y&#65533;&#65533;&#65533;&#65533;h&#65533;}&#588;&#65533;&#65533;[&#65533;&#1564;R&#65533;&#65533;&#65533;&#65533;i@j&#65533;&#65533;&#65533;v&#65533;b&#65533;&#65533;&#65533;&#65533;&#65533;&#65533;R5&#65533;N&#65533;&#65533;%&#65533;FoK&#65533;&#65533;&#65533;R5P&#65533;&#65533;l&#65533;!&#65533;,&#65533;&#65533;&#65533;[&#65533;&#65533;&#65533;&#65533;4O&#65533;&#65533;&#65533;&#1665;&#65533;f:&#65533;&#65533;&#65533;I0&#65533;B&#445;#&#65533;Ab&#1292;&#65533;&#65533;/&#65533;&#65533;\&#65533;i&#65533;&#65533;qTs&#65533;&#65533;&#65533;&#65533;&#65533;Y&#65533;&#65533;M&#65533;&#65533;&#65533;&#65533;Lt&#65533;cSEE,B&#65533;&#65533;&#65533;&#65533;UPA&#65533;&#65533;#&#1665;IF&#65533;r&#65533;$|&#65533;8,&#65533;&#65533;&#65533;&#1297;&#65533;&#65533;j&#65533;P&#65533;&#65533;&#65533;8&#65533;Bb&#65533;&#65533;&#65533;>&#65533;&#65533;&#65533;o&#354;h|Zy~%&#65533;.+V&#65533;&#65533;\&#65533;&#1123;&#65533;&#65533;&#65533;0&#65533;&#65533;&#65533;?G&#65533;&#12672;&#65533;&#782;&#65533;h&#65533;A&#65533;&#65533;r&#65533;&&#65533;&#65533;&#65533;&#65533;<3	7&#65533;&#65533;0&#65533;%&#65533;TA&#1497;$LpHQ&#65533;&#65533;O&#65533;wqE&#65533;&#65533;&#65533;&#65533;D#&#65533;e&#65533;xU&#65533;&#65533;&#65533;&#65533;&#65533;3&#65533;+&#65533;u0a&#65533;&#752;&#65533;T&#65533;&#65533;&#65533;8mM&#65533;^&#65533;&#65533;	ZQ&#65533;&#65533;&#65533;&#65533;Z^il/S;x^&#2026;1f&#65533;e&#65533;Q&#65533;le&#65533;&#1529;1Q&#65533;a "&#65533;d&#65533;<u&#65533;	D&#65533;A&#65533;&#65533;#&#65533;d&0&#65533;&#65533; &#65533;
D&#65533;&#65533;&#65533;x&#65533;&#65533;&#65533;q(m&#65533;,xkT&#65533;]
E&#65533;}/,&#65533;1&#65533;b&#773;&#65533;l&#65533;&#65533;L&#65533;C&#65533;i&#65533;&#65533;&#65533;U&#65533;@T&#65533;&#65533;I&#65533;vs`.n&#21196;&#65533;wc&#65533;&#65533;&#65533;g&#65533;sF&#65533;R&#65533;&#65533;
&#65533;wy&#750;M&#65533;U&#65533;&#418;&#65533;&#65533;&#65533;tq%1^
&#65533;Y&#65533;H&#65533;\6&#1561;&#65533;&#65533;&#65533;Y&#65533;&#42552;&#65533;\3B&#65533;&#65533;&#65533;Fn&#65533;&#65533;&#350;&#65533;&#65533;&#569;Y&#65533;&#65533;&#65533;1&#65533;&#65533;x&#65533;&#65533;q&#275;K&#65533;&#65533;)&#65533;&#29618;&#65533; &#65533;&#65533;&#65533;*&#65533;&#65533;&#65533;&#65533;O-&#65533;&#65533;Mzs&#65533;&#65533;&#65533;&#65533;8"&#65533;,&#65533;#x&#65533;8DC7B @&#65533;)&#65533;&#65533;&#65533;&#65533;p&#65533;&#65533;&#65533;&#65533;&#65533;&#65533;&#65533;Bb&#65533;)&#65533;&#65533;i?&#65533;a0&#65533;&#560;:;&#65533;TZ&#65533;@&#65533;&#65533;}&#65533;&#65533;&#65533;&#65533;i&#65533;Q,&#65533;&#26495;&#65533;&#65533;~L2so&#65533;&#65533;dW&#65533;&#30523;./&#65533;&#65533;q&#65533;&#65533;F&#65533;&#65533;&#65533;&#65533;
&#65533;&#65533;.&#65533;&#65533;&#65533;	&#65533;&#65533;&#65533;R&#65533;'&#65533;r5&#65533;&#65533;TReR&#65533;`f&#65533;|&#65533;N&#65533;&#65533;&#65533;&#65533;&#65533;,&#65533;&#65533;&#65533;.&#65533;U'_&#65533;e&#65533;n&#65533;T&#759;pO&#65533;Pv&#65533;&#65533;g&#65533;?&#655;f>&#65533;&#65533;&#65533;=&#65533;&#65533;	&#65533;Wu&#65533;&#65533;&#65533;=&#65533;6&#65533;@4&#65533;g&#65533;&#65533;.-&#65533;)&#65533;&#65533; &#65533;0]+&#65533;&#65533;.&#65533;&#65533;%&#65533;$&#65533;&#65533;&#65533;&#65533;+&#65533; &#65533;A&#65533;m&#65533;*&#65533;j0C&#65533;&#65533;&#181;wh(&#65533;'&#65533;&#1319;&#65533;9>g&#65533;,&#65533;gm}&#1821;&#65533;@&#65533;&#65533;&#65533;\L&#65533;V&#65533;R^;&#65533;K0&#65533;&#65533;L&#65533;Y&#65533;
&#65533;V1N&#65533;u&#65533;2&#65533;&#65533;W&#65533;&#65533;T9#&#65533;R<A&#1393;&#65533;&#65533;&#65533;&#65533;EVKw&#65533;d&#65533;h|jK5&#65533;`|d&#65533;Wd4HA84&#65533;&#65533;
&#65533;&#65533;/&#65533;B+&#65533;&#65533;&#65533;|&#65533;&#65533;Hz&#65533;&#65533;&#65533;o&#65533;&#65533;5&#65533;&#65533;Y-W^Gl&#65533;0Y&#65533;Tm&#65533;&#65533;&#65533;Q[&&#65533;&#65533;&#65533;t&#1641;&#65533;^%&#1159;@W&#65533;&#65533;&#65533;&#65533;D&#65533;&#65533;`D/9&#65533;,AXB4&#65533;&#65533;4Kt&#65533;&#65533;9&#65533;A-t&#65533;&#65533;&#65533;d&#65533;@&#65533;&#65533;w D&#65533;Q6&#65533;&#65533;5+XB]&#65533;d-tE&#65533;&#853;,,&#65533;&#65533;&#65533;&#65533;E/8&#1544;A&#65533;&#395;0P\p&#65533;&#65533;&#65533;J&#65533;&#65533;p&#65533;&#261;/U&#65533;l&#65533;r&#65533;&#794;*-&#65533;L&#65533;&#65533;&#65533;&#914;{&#65533;&#65533;I&#65533;&#65533;N%&#65533;.X&#65533;rf&#725;7UR&#65533;*k&#1452;R14Pp&#65533; /&#65533;m&#65533;&#65533;S&#65533;.,&#65533;b&#330;L|!"n&#65533;&#65533;/,m&#65533;&#65533;/[&#65533;&&#65533;z&#65533;K&#65533;&#65533;&#65533;&#330;&#65533;v-&#65533;`&#65533;I}OZX&#65533;&#65533;&#65533;s?:&#65533;0&#65533;']&#65533;xRl&#65533;/_&#65533;B12Cd&#65533;V&#65533;Oq&#65533;Z&#65533;r&#1370;}y&#65533;,Q"&#65533;&#65533;&#65533;:&#65533;s&#65533;[&#65533;&#65533;K:&#1354;1&#65533;&#65533;j7R&#65533;&#65533;&#65533;"gBu[&#65533;&#65533;t&#65533;&#65533;&#65533;&#65533;\7%&#4811;&#65533;e&#65533;&&#65533;&#65533;&#65533;&&#65533;&#1168;&#65533;&#65533;(S&#65533;U AZ&#65533;&#65533;&#65533;JX@ /&#65533;x&#65533;`&#65533;e!&#65533;j&#65533;0Bi9&#748;&#47974;&#65533;z&#65533;.&#65533;&#65533;b&#65533;I'&#65533;&#65533;b)*&#65533;&#65533;&#65533;P&#65533;&#65533;\Z&#65533;'&#65533;&#65533;&#65533;N?&#65533;d&#65533;0)&#65533;l&#65533;Q&#65533;&#65533;r,&#65533;&#65533;&#65533;NZ&#817;s&#52020;&#65533;&#726858;N3Dx&#65533;&#65533;&#65533;@&#65533;&#65533;l&#65533;&#872;Jx&#65533;6&#65533;L&#65533;&#65533;&#65533;Zl&&#65533;q&&#65533;$&#65533;MG&#65533;B&#65533;LC%&#65533;!8<&#65533;%&#65533;a&#65533;i&#65533;&#65533;:&#65533;'&#65533;&#65533;ZJ*&#65533;lS*G&#65533;&#65533;&#65533;0&#65533;&#65533;&#65533;3&#288;&#65533;o&#65533;&#65533;6L&#65533;&#65533;.&#65533;&#65533;&#65533;&#65533;n&#720;&#65533;&#65533;8s&#65533;&#65533;$,J&#936;&#65533;&#65533;s&#65533; &#65533;.&#65533;&#65533;&#65533;2n&#65533;&#610;K&#9169;&#65533;&#65533;[$&#65533;R&#65533; &#65533;!&#65533;&#65533;&#65533;X&#65533;e!X`&#65533;EW@1c	L&#65533;&&#65533;&#65533;&#65533;6E&#65533;&#65533;&#65533;	&#279;`&#65533;&#65533;P&#65533;&#65533;&#65533;&#65533;&#65533;&#65533;
&#65533;&#65533;@Z&#65533;&#65533;&#741;&#65533;p&#65533;*&#65533;&#65533;25A&#65533;&#65533;&#65533;G&#65533;&#65533;H&#65533;3+&#65533;&#65533;4&#65533;&#65533;&#893;&#65533;&#65533;&#65533;&#65533;&#65533;n&#65533;&#65533;!f&#65533;I+&#65533;&#65533;&#782;Nb&#65533;#&#1948;S&#65533;&#65533;&#65533;S!%&#936;&#65533;4";<Q&#65533;b|y%&#65533;:&#65533;pA&#65533;&#65533;&#65533;&#708;|5Q&#65533;&#65533;PL&#65533;%&#65533;sJ\&#65533;.j&#941;=&#65533;&#65533;:&#65533;rSK&#65533;&#65533;&#65533;;#&#65533;&#65533;Z4a&#65533;:&#352;&#65533;7&#65533;&#65533;&#65533;jX&#65533;&#65533;G&#65533;&#65533;&#65533;&#65533;Z&#816; Wd&#65533;&#65533;&#65533;8&#65533;&#65533;&#65533;&#65533;
1&#65533;;&#65533;`&#65533;P&#65533;m&#65533;&#65533;V&#65533;&#65533;	*6A!X^&#65533;&#65533;&#65533;&#65533;"&#65533;62OOQl&#65533;n*&#65533;6&#65533;&#65533;&#65533;W(&#65533;&#65533;&#65533;&#65533;RoYJ&#65533;&#65533;QC&#65533;9&#65533;S&#65533;0i&#65533;|W&#65533;&#65533;&#65533;R!&#65533;&#247;J&#65533;x&#65533;&#65533;H&#65533;&#65533;&#65533;&#65533;3!&#65533;|&#65533;&#686; &#65533;&#65533;&#65533;&#65533;&#65533;b&#65533;.&#65533;&#65533;b&#65533;8L&#65533;&#724;l&#65533;&#65533;L&#65533;&#65533;"&#65533;Z&#65533;&#47650;&#65533;&#65533;fO`&#65533;f&#65533;}&#65533;&#334;3b&#65533;&#65533;"q&#65533;&#65533;&#65533;z4(&#65533;p$iBq
&#65533;&#338;&#65533;yFu&#65533;&#41989;&#65533;&#65533;&#65533;\&#65533;_Y&#65533;&#65533;Q@5/&#65533;&#65533;&#65533;&#65533;&#65533;&#65533;	Z =&#65533;|&#65533;YP&#65533;
&#65533;g&#65533;&#65533;&#65533;;"&#65533;&#65533;&#65533;d&#65533;	N&#65533;`j#IJ&#65533;&#65533;&#65533;:&#65533;&#65533;&#65533; &#1094;-!K	A&#65533;09C&#65533;[.&#65533;&#65533;d%&#65533;IkQF&#65533;&#65533;!s&#65533;t&#65533;K&#65533;F&#65533;&#65533;&#65533;&#65533;&#65533;&#65533;;&#65533;&#65533;&#8542;&#65533;y&#65533;.f^&#65533;[&#65533;#&#65533;x&#65533;#D&#65533;`&#65533;'&#65533;P&#65533;+`&#65533;I_&#65533;F&#65533;&#65533;b`&#65533;&#65533;XL&#65533;&#65533;!p&#65533;&#65533;`Hn&#65533;<&#65533;d&#65533;[&#65533;&#65533;<&#65533;&#65533;8%&#65533;&#65533;N&#65533;J} ^&#65533;&#221;&#65533;&#65533;&#65533;a&#65533;"&#65533;]&#65533;&#65533;I<P&#65533;*lAD&#65533;A&#65533;&#65533;&#65533;&#65533;&#65533;&#65533;9X2]&#65533;\&#65533;&#65533;&#65533;s&#65533;&#65533;&#65533;&#65533;&#65533;&#65533;<&#65533;&#65533;&#65533;U&#65533;8&#65533;&#65533;p&#65533;&#65533;pSS,A/`&#654;l(U&#65533;&#65533;&#65533;"Q&#65533;2&#65533;/&#65533;&#65533;6&#65533;D&#65533;&#65533;S&#65533;5t&#65533;E{K&#65533;&#65533;&#65533;(&#65533;A&#65533;E&#65533;6&#65533;8rE&#65533;&#65533;$&#65533;&#65533;&#65533;(&#65533;&#65533;e(&#65533;&#65533;3
&#65533;&#65533;&#65533;&#65533;&#65533;&#65533;&#65533;Q&#65533;&#65533;ej&#65533;&#65533;u&#65533;W&#65533;&#65533;&#65533;PV&#65533;&#65533;&#65533;dd&#65533;<&#65533;&#65533;G&#65533;&#1412;0*8A&#1098;&#65533;r&#65533;&#65533;C&#227;c&#65533;g&#65533;&#65533; 
^HC&#65533;&#65533;,Ta*&#65533;'&#65533;Ih&#65533;#&#65533;I$T&#65533;&#65533;&#65533;A&#65533;0&#65533;"79U&#65533;&#65533; &#65533;e&#65533;Xa&#65533;_(&#65533;&#65533;P&#65533;&#65533;Tg&#65533;&#65533;&#65533;&#602;.&#65533;>&#1984;&#65533;eN[I&#65533;&#65533;:G&#65533;-&#65533;#&#1465;&#65533;&#65533;o!&#474;Q&#65533;&#65533;|&#65533;Sd&#65533;3w5
^&#65533;0&#65533;9&#65533;&#65533;&#65533;&#65533;&#65533;&#65533;&#65533;&#65533;q&#65533;&#65533;&#65533;HZP&#65533;&#65533;c&#65533;&#65533;&#65533;(V8+&#65533;X&#65533;,&#65533;@#&#65533;Hv#&#65533;J&#65533;p&#65533;reDV&#65533;&#65533;O&#65533;&#65533;&#65533;w&#65533;f&#65533;M&#65533;a&#65533;&#1504;|nE-&#673;&#65533;&#296;&#65533;&#65533;,6%)U&#65533;&#65533;&#1367;&#65533; &#65533;p&#65533;\j&#65533;&#65533;&#65533;&#65533;&#65533;^I&#65533;.&#65533;<&#65533;CM&#65533;&#65533;0&#65533;&#65533;&#65533;&#65533;%&#65533;d&#65533;&#65533;&#65533;&#65533;&#65533;`QU&#65533;wR&#65533;&#65533;&#65533;o&#65533;&#65533;jB&#65533;&#65533;&#65533;
NP&#65533;;;&#65533;&#65533;-&#65533;`&#65533;3&#65533;A?8O*C(&#65533;&#65533;7e&#65533;&#65533;&#65533;&#1866;&#65533;&#65533;&#65533;&#65533;&#65533;Q&#65533;Mn&#65533;0v&#65533;&#65533;]&#65533;a1&#65533;&#65533;&#65533;&#65533;&#12836;(&#65533;r2&#65533;&#65533;JD&#65533;[&#65533;`&#65533;/xgB&#65533;&#65533;&#65533;`9&#65533;!&#65533;&#65533;&#65533;&#65533;&#65533;|Z&#65533;$h&#65533;XA&#65533;&#65533;&#769;&#65533;w&#65533;&#65533;G\&#65533;&#1201;&#65533;&#65533;a&#65533;&#65533;&#1332;&#65533;&#65533;&#65533;pc!u&#65533;&&#65533;U3e&#552;d&#65533;,\&#65533; U&#65533;&#65533;&#65533;&#65533;(&#65533;&#65533;\P&#65533;&#65533;&#65533;'Y&#65533;&#65533;&#65533;&#65533;&#65533;&#65533;0&#65533;i&#65533;&#65533;&#65533;&#65533;IR&#65533;{&#65533;&#65533;&#65533;&#65533;2)&#65533;&#344;eb&#65533;L&#65533;&#65533;l&#1235;&#65533;&#65533;e3o&#65533;&#65533;&#65533;</u&#65533;f&#65533;&#65533;&#1477;/&#65533;@e&#65533;&#65533;>&#65533;h'XN
X`b&#65533;&#65533; R.+&#65533;D&#65533;h]K&#65533;&#65533;&#65533;5&#65533;&#65533;A&#65533;o&#65533;&#65533;&#65533;Tf&#65533;\&#65533;&#65533;;&#65533;&#65533;J&#65533;&#65533;&#829;$&#65533;9&#65533;a&#65533;&#65533;&#65533;&#65533;iI&#65533;a&#454;$!&#65533;&#178;&#65533;%:&#65533;jT&#65533;&#65533;ls&#65533;-&#65533;&#65533;&#65533;#&#65533;z
&#65533;&#65533;f\&#65533;&#65533;SK&A&#65533;&#65533;l/&#65533;&#65533;*&#65533;1V&#136;&#65533;&#65533;&#65533;T&#1085;qJ&#65533;fr<*&#65533;t(&#65533;#&#65533;~&#65533;&#65533;@w(&#65533;&#65533;Fd&#65533;;&#65533;&#65533;b`3xBZ&#65533;K&#65533;'&#65533; &#65533;&#65533;d&#65533;&#65533;&#65533;&#65533;&#65533;s&#65533;&#65533;&#65533;&#65533;&#65533;&#65533;Qr&#65533;)C	A&#65533;0&#65533;&&#65533;&#65533;l&#65533;&#65533;,&#65533;?&#326;l5&#65533;&#65533;&#65533;}[4=&#65533;K7JLS&#65533;&#33093;p&#65533;&#65533;t:&#1169;&#65533;%]&#65533;&#1654;&#65533;N&#65533;g\&#65533;v&#65533;J&#65533;3&#65533;&5&#65533;\y&#65533;&#65533;&#65533;#&#65533;&#65533; &#667;&#65533;&#65533;)&#65533;&#65533;	P&#65533;p&#65533;Xxn3[4&#65533;&#65533;&#65533;&#65533;L&#65533;&#65533;&#65533;&#65533;&#65533;qm(P&#65533;&#65533;Jj&#65533;1&#65533;&#65533;&#65533;&#65533;
&#65533;&#65533;(&#65533;gL&#65533;&&#65533;|&#65533;&#65533;p&#65533;>&&#65533;&#65533;*
y`0&#65533;&#1824;0&#65533;&#65533;J&#65533;G&#65533;|8,tW&#65533;L&#65533;&#65533;?&#65533;_&#65533;B~.!!&#65533;#f&#65533;X"&#65533;=&#65533;l&#65533;&#65533;0py&#65533;&#65533;&#65533;U&#65533;7Y@|&#65533;&#65533;&#65533;&#65533;j&#65533;W&#65533;&#65533;? &#65533;&#65533;&#65533;nm6&#527;-Z&#65533;&#65533;Jb8&#65533;#&#65533;&#65533;q&#65533;(<S &#65533;&#1710;&#65533;yj&#65533;&#65533; &#65533;|&#65533;[B&#65533;fu&#65533;&#65533;&#65533;&#65533;&#65533;&#65533;,&#65533;'&#65533;I &#65533;&#65533;&#65533;J&#65533;&#65533;B&#65533;q&#65533;&#65533;&#65533;&#65533;&#65533;4n&#65533;&#65533;&#65533;W&#65533;&#65533;&^&#65533;0&#65533;$&#65533;&#65533;v&#65533;F*&#65533;&&#65533;^&#65533;&#65533;&#65533;&#65533;&#546;&#65533;%tp*<&#65533;&#65533;&#65533;&#65533;v&#65533;&#65533; &#65533;&#65533;6&#65533;&#65533;&&#65533;&#65533;&#65533;b n)&#65533;&#65533;&#65533;&#65533;,&#65533;&#65533;J&#65533;(e&#65533;&#65533;Qz-&#65533;&#65533;&#65533;V&#65533;"8&#65533;&#65533;^Oy
&#65533;d&#65533;&#65533;`0&#65533;.t&#65533;M"&#65533;'&#65533;;&#65533;&#65533;&#65533;&#65533;&#1440;&#65533;&#65533;&#65533;j@,&#65533;&#65533;@&#65533;@&#65533;&#65533;nK&#65533;0&#65533;&#1698;&#65533;&#1154;&#65533;&&#65533;NP&#65533;8&#65533;P&#65533;&#65533;&#65533;[&#65533;+&#65533;L(*0%L7||&#65533;Fv$ytd&#65533;@IE&#379;&#65533;-&#65533;&#65533;&#65533;@&#65533;&#65533;i&#65533;&#65533;?&#65533;mKPqB&#65533;"&#65533;t(&#65533;j#&#65533;&#65533;&#65533;&#65533;&#65533;*cRZ&#779;0&#65533;&#65533;&#65533;b&#65533;FO&#65533;&#65533;C:&#65533;P00z&#65533;b.&#1067;&#65533;&#65533;&#65533;2&#65533;%_.b j`&#65533;w&#65533; &#65533;f&#65533;x-.&#65533;&#65533;Fk'H&#65533;c&#65533; &#65533; &#65533;x&#65533;&#65533;dx&#65533;&#65533;&#65533;&#65533;&#65533;z&#65533;0u&#65533;$zN&#65533;g&#65533;&#65533;&#65533;&#65533;`&#65533;E&#65533;`3X@&#65533;gZ&#65533;&#65533;4&#65533;#:ix&#65533;S<O^&#65533;&#65533;-&#65533;p&#65533;&#65533;+,&#65533;<&#65533;tP&#65533;\v&#65533; &#65533;B&#65533;&#65533;_&#65533;&#65533;&#65533;hV&#65533;NO&#65533;Z&#65533;#&#65533;(#j&#65533;&#65533;&#65533;	&#65533;&#65533;`q&#65533;&#65533;N&#65533;G&#65533;v&#65533;\&#65533;&#65533;ttC0ZjLi&#65533;\&#65533;&#65533;L&#65533;&#65533;&#65533;H&#65533;&#845;&#65533;#&#65533;Qldl&#65533;.h' ;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AB6BED-D2F6-4B9C-BDDC-615980C9D2DD}"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CB9BA-F852-40FC-BEFC-3263C76E6DF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2006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41AB6BED-D2F6-4B9C-BDDC-615980C9D2DD}" type="datetimeFigureOut">
              <a:rPr lang="en-US" smtClean="0"/>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2CB9BA-F852-40FC-BEFC-3263C76E6DF2}" type="slidenum">
              <a:rPr lang="en-US" smtClean="0"/>
              <a:t>‹#›</a:t>
            </a:fld>
            <a:endParaRPr lang="en-US"/>
          </a:p>
        </p:txBody>
      </p:sp>
    </p:spTree>
    <p:extLst>
      <p:ext uri="{BB962C8B-B14F-4D97-AF65-F5344CB8AC3E}">
        <p14:creationId xmlns:p14="http://schemas.microsoft.com/office/powerpoint/2010/main" val="3457647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AB6BED-D2F6-4B9C-BDDC-615980C9D2DD}"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CB9BA-F852-40FC-BEFC-3263C76E6DF2}" type="slidenum">
              <a:rPr lang="en-US" smtClean="0"/>
              <a:t>‹#›</a:t>
            </a:fld>
            <a:endParaRPr lang="en-US"/>
          </a:p>
        </p:txBody>
      </p:sp>
    </p:spTree>
    <p:extLst>
      <p:ext uri="{BB962C8B-B14F-4D97-AF65-F5344CB8AC3E}">
        <p14:creationId xmlns:p14="http://schemas.microsoft.com/office/powerpoint/2010/main" val="403394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AB6BED-D2F6-4B9C-BDDC-615980C9D2DD}"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CB9BA-F852-40FC-BEFC-3263C76E6DF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56884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AB6BED-D2F6-4B9C-BDDC-615980C9D2DD}"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CB9BA-F852-40FC-BEFC-3263C76E6DF2}" type="slidenum">
              <a:rPr lang="en-US" smtClean="0"/>
              <a:t>‹#›</a:t>
            </a:fld>
            <a:endParaRPr lang="en-US"/>
          </a:p>
        </p:txBody>
      </p:sp>
    </p:spTree>
    <p:extLst>
      <p:ext uri="{BB962C8B-B14F-4D97-AF65-F5344CB8AC3E}">
        <p14:creationId xmlns:p14="http://schemas.microsoft.com/office/powerpoint/2010/main" val="96720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AB6BED-D2F6-4B9C-BDDC-615980C9D2DD}"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CB9BA-F852-40FC-BEFC-3263C76E6DF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46388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AB6BED-D2F6-4B9C-BDDC-615980C9D2DD}"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CB9BA-F852-40FC-BEFC-3263C76E6DF2}" type="slidenum">
              <a:rPr lang="en-US" smtClean="0"/>
              <a:t>‹#›</a:t>
            </a:fld>
            <a:endParaRPr lang="en-US"/>
          </a:p>
        </p:txBody>
      </p:sp>
    </p:spTree>
    <p:extLst>
      <p:ext uri="{BB962C8B-B14F-4D97-AF65-F5344CB8AC3E}">
        <p14:creationId xmlns:p14="http://schemas.microsoft.com/office/powerpoint/2010/main" val="4067825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AB6BED-D2F6-4B9C-BDDC-615980C9D2DD}"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CB9BA-F852-40FC-BEFC-3263C76E6DF2}" type="slidenum">
              <a:rPr lang="en-US" smtClean="0"/>
              <a:t>‹#›</a:t>
            </a:fld>
            <a:endParaRPr lang="en-US"/>
          </a:p>
        </p:txBody>
      </p:sp>
    </p:spTree>
    <p:extLst>
      <p:ext uri="{BB962C8B-B14F-4D97-AF65-F5344CB8AC3E}">
        <p14:creationId xmlns:p14="http://schemas.microsoft.com/office/powerpoint/2010/main" val="505240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AB6BED-D2F6-4B9C-BDDC-615980C9D2DD}"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CB9BA-F852-40FC-BEFC-3263C76E6DF2}" type="slidenum">
              <a:rPr lang="en-US" smtClean="0"/>
              <a:t>‹#›</a:t>
            </a:fld>
            <a:endParaRPr lang="en-US"/>
          </a:p>
        </p:txBody>
      </p:sp>
    </p:spTree>
    <p:extLst>
      <p:ext uri="{BB962C8B-B14F-4D97-AF65-F5344CB8AC3E}">
        <p14:creationId xmlns:p14="http://schemas.microsoft.com/office/powerpoint/2010/main" val="107329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AB6BED-D2F6-4B9C-BDDC-615980C9D2DD}"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CB9BA-F852-40FC-BEFC-3263C76E6DF2}" type="slidenum">
              <a:rPr lang="en-US" smtClean="0"/>
              <a:t>‹#›</a:t>
            </a:fld>
            <a:endParaRPr lang="en-US"/>
          </a:p>
        </p:txBody>
      </p:sp>
    </p:spTree>
    <p:extLst>
      <p:ext uri="{BB962C8B-B14F-4D97-AF65-F5344CB8AC3E}">
        <p14:creationId xmlns:p14="http://schemas.microsoft.com/office/powerpoint/2010/main" val="254742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AB6BED-D2F6-4B9C-BDDC-615980C9D2DD}"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CB9BA-F852-40FC-BEFC-3263C76E6DF2}" type="slidenum">
              <a:rPr lang="en-US" smtClean="0"/>
              <a:t>‹#›</a:t>
            </a:fld>
            <a:endParaRPr lang="en-US"/>
          </a:p>
        </p:txBody>
      </p:sp>
    </p:spTree>
    <p:extLst>
      <p:ext uri="{BB962C8B-B14F-4D97-AF65-F5344CB8AC3E}">
        <p14:creationId xmlns:p14="http://schemas.microsoft.com/office/powerpoint/2010/main" val="389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AB6BED-D2F6-4B9C-BDDC-615980C9D2DD}"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CB9BA-F852-40FC-BEFC-3263C76E6DF2}" type="slidenum">
              <a:rPr lang="en-US" smtClean="0"/>
              <a:t>‹#›</a:t>
            </a:fld>
            <a:endParaRPr lang="en-US"/>
          </a:p>
        </p:txBody>
      </p:sp>
    </p:spTree>
    <p:extLst>
      <p:ext uri="{BB962C8B-B14F-4D97-AF65-F5344CB8AC3E}">
        <p14:creationId xmlns:p14="http://schemas.microsoft.com/office/powerpoint/2010/main" val="1650635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AB6BED-D2F6-4B9C-BDDC-615980C9D2DD}" type="datetimeFigureOut">
              <a:rPr lang="en-US" smtClean="0"/>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2CB9BA-F852-40FC-BEFC-3263C76E6DF2}" type="slidenum">
              <a:rPr lang="en-US" smtClean="0"/>
              <a:t>‹#›</a:t>
            </a:fld>
            <a:endParaRPr lang="en-US"/>
          </a:p>
        </p:txBody>
      </p:sp>
    </p:spTree>
    <p:extLst>
      <p:ext uri="{BB962C8B-B14F-4D97-AF65-F5344CB8AC3E}">
        <p14:creationId xmlns:p14="http://schemas.microsoft.com/office/powerpoint/2010/main" val="369849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AB6BED-D2F6-4B9C-BDDC-615980C9D2DD}" type="datetimeFigureOut">
              <a:rPr lang="en-US" smtClean="0"/>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2CB9BA-F852-40FC-BEFC-3263C76E6DF2}" type="slidenum">
              <a:rPr lang="en-US" smtClean="0"/>
              <a:t>‹#›</a:t>
            </a:fld>
            <a:endParaRPr lang="en-US"/>
          </a:p>
        </p:txBody>
      </p:sp>
    </p:spTree>
    <p:extLst>
      <p:ext uri="{BB962C8B-B14F-4D97-AF65-F5344CB8AC3E}">
        <p14:creationId xmlns:p14="http://schemas.microsoft.com/office/powerpoint/2010/main" val="3119743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708" y="160638"/>
            <a:ext cx="11801579" cy="6518490"/>
          </a:xfrm>
          <a:prstGeom prst="rect">
            <a:avLst/>
          </a:prstGeom>
        </p:spPr>
      </p:pic>
    </p:spTree>
    <p:extLst>
      <p:ext uri="{BB962C8B-B14F-4D97-AF65-F5344CB8AC3E}">
        <p14:creationId xmlns:p14="http://schemas.microsoft.com/office/powerpoint/2010/main" val="42089750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AB6BED-D2F6-4B9C-BDDC-615980C9D2DD}"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CB9BA-F852-40FC-BEFC-3263C76E6DF2}" type="slidenum">
              <a:rPr lang="en-US" smtClean="0"/>
              <a:t>‹#›</a:t>
            </a:fld>
            <a:endParaRPr lang="en-US"/>
          </a:p>
        </p:txBody>
      </p:sp>
    </p:spTree>
    <p:extLst>
      <p:ext uri="{BB962C8B-B14F-4D97-AF65-F5344CB8AC3E}">
        <p14:creationId xmlns:p14="http://schemas.microsoft.com/office/powerpoint/2010/main" val="789021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AB6BED-D2F6-4B9C-BDDC-615980C9D2DD}"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CB9BA-F852-40FC-BEFC-3263C76E6DF2}" type="slidenum">
              <a:rPr lang="en-US" smtClean="0"/>
              <a:t>‹#›</a:t>
            </a:fld>
            <a:endParaRPr lang="en-US"/>
          </a:p>
        </p:txBody>
      </p:sp>
    </p:spTree>
    <p:extLst>
      <p:ext uri="{BB962C8B-B14F-4D97-AF65-F5344CB8AC3E}">
        <p14:creationId xmlns:p14="http://schemas.microsoft.com/office/powerpoint/2010/main" val="3096124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1AB6BED-D2F6-4B9C-BDDC-615980C9D2DD}" type="datetimeFigureOut">
              <a:rPr lang="en-US" smtClean="0"/>
              <a:t>1/19/2020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D2CB9BA-F852-40FC-BEFC-3263C76E6DF2}" type="slidenum">
              <a:rPr lang="en-US" smtClean="0"/>
              <a:t>‹#›</a:t>
            </a:fld>
            <a:endParaRPr lang="en-US"/>
          </a:p>
        </p:txBody>
      </p:sp>
    </p:spTree>
    <p:extLst>
      <p:ext uri="{BB962C8B-B14F-4D97-AF65-F5344CB8AC3E}">
        <p14:creationId xmlns:p14="http://schemas.microsoft.com/office/powerpoint/2010/main" val="30594922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7.xml"/><Relationship Id="rId4" Type="http://schemas.openxmlformats.org/officeDocument/2006/relationships/image" Target="../media/image15.tmp"/></Relationships>
</file>

<file path=ppt/slides/_rels/slide12.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Benign_tumor" TargetMode="External"/><Relationship Id="rId13" Type="http://schemas.openxmlformats.org/officeDocument/2006/relationships/image" Target="../media/image20.tmp"/><Relationship Id="rId3" Type="http://schemas.openxmlformats.org/officeDocument/2006/relationships/image" Target="../media/image18.tmp"/><Relationship Id="rId7" Type="http://schemas.openxmlformats.org/officeDocument/2006/relationships/hyperlink" Target="https://en.wikipedia.org/wiki/Cancer#cite_note-NCI2014-8" TargetMode="External"/><Relationship Id="rId12" Type="http://schemas.openxmlformats.org/officeDocument/2006/relationships/hyperlink" Target="https://en.wikipedia.org/wiki/Cancer#cite_note-NHS2012-1" TargetMode="External"/><Relationship Id="rId2" Type="http://schemas.openxmlformats.org/officeDocument/2006/relationships/image" Target="../media/image17.tmp"/><Relationship Id="rId1" Type="http://schemas.openxmlformats.org/officeDocument/2006/relationships/slideLayout" Target="../slideLayouts/slideLayout7.xml"/><Relationship Id="rId6" Type="http://schemas.openxmlformats.org/officeDocument/2006/relationships/hyperlink" Target="https://en.wikipedia.org/wiki/Cancer#cite_note-WHO2018-2" TargetMode="External"/><Relationship Id="rId11" Type="http://schemas.openxmlformats.org/officeDocument/2006/relationships/hyperlink" Target="https://en.wikipedia.org/wiki/Defecation" TargetMode="External"/><Relationship Id="rId5" Type="http://schemas.openxmlformats.org/officeDocument/2006/relationships/hyperlink" Target="https://en.wikipedia.org/wiki/Cell_growth" TargetMode="External"/><Relationship Id="rId10" Type="http://schemas.openxmlformats.org/officeDocument/2006/relationships/hyperlink" Target="https://en.wikipedia.org/wiki/Weight_loss" TargetMode="External"/><Relationship Id="rId4" Type="http://schemas.openxmlformats.org/officeDocument/2006/relationships/image" Target="../media/image19.tmp"/><Relationship Id="rId9" Type="http://schemas.openxmlformats.org/officeDocument/2006/relationships/hyperlink" Target="https://en.wikipedia.org/wiki/Cancer_signs_and_symptoms"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Cancer#cite_note-NCIdefinition-25" TargetMode="External"/><Relationship Id="rId13" Type="http://schemas.openxmlformats.org/officeDocument/2006/relationships/hyperlink" Target="https://en.wikipedia.org/wiki/Angiogenesis" TargetMode="External"/><Relationship Id="rId3" Type="http://schemas.openxmlformats.org/officeDocument/2006/relationships/hyperlink" Target="https://en.wikipedia.org/wiki/Cell_growth" TargetMode="External"/><Relationship Id="rId7" Type="http://schemas.openxmlformats.org/officeDocument/2006/relationships/hyperlink" Target="https://en.wikipedia.org/wiki/Cancer#cite_note-ACSglossary-24" TargetMode="External"/><Relationship Id="rId12" Type="http://schemas.openxmlformats.org/officeDocument/2006/relationships/hyperlink" Target="https://en.wikipedia.org/wiki/Biological_immortality" TargetMode="External"/><Relationship Id="rId2" Type="http://schemas.openxmlformats.org/officeDocument/2006/relationships/image" Target="../media/image21.tmp"/><Relationship Id="rId1" Type="http://schemas.openxmlformats.org/officeDocument/2006/relationships/slideLayout" Target="../slideLayouts/slideLayout7.xml"/><Relationship Id="rId6" Type="http://schemas.openxmlformats.org/officeDocument/2006/relationships/hyperlink" Target="https://en.wikipedia.org/wiki/Neoplasm" TargetMode="External"/><Relationship Id="rId11" Type="http://schemas.openxmlformats.org/officeDocument/2006/relationships/hyperlink" Target="https://en.wikipedia.org/wiki/Apoptosis" TargetMode="External"/><Relationship Id="rId5" Type="http://schemas.openxmlformats.org/officeDocument/2006/relationships/hyperlink" Target="https://en.wikipedia.org/wiki/Cancer#cite_note-NCI2014-8" TargetMode="External"/><Relationship Id="rId15" Type="http://schemas.openxmlformats.org/officeDocument/2006/relationships/hyperlink" Target="https://en.wikipedia.org/wiki/Metastasis" TargetMode="External"/><Relationship Id="rId10" Type="http://schemas.openxmlformats.org/officeDocument/2006/relationships/hyperlink" Target="https://en.wikipedia.org/wiki/Cancer#cite_note-Han2000-26" TargetMode="External"/><Relationship Id="rId4" Type="http://schemas.openxmlformats.org/officeDocument/2006/relationships/hyperlink" Target="https://en.wikipedia.org/wiki/Cancer#cite_note-WHO2018-2" TargetMode="External"/><Relationship Id="rId9" Type="http://schemas.openxmlformats.org/officeDocument/2006/relationships/hyperlink" Target="https://en.wikipedia.org/wiki/The_Hallmarks_of_Cancer" TargetMode="External"/><Relationship Id="rId14" Type="http://schemas.openxmlformats.org/officeDocument/2006/relationships/hyperlink" Target="https://en.wikipedia.org/wiki/Invasion_(canc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hyperlink" Target="English%20For%20Today1440416354.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xt"/><Relationship Id="rId1" Type="http://schemas.openxmlformats.org/officeDocument/2006/relationships/slideLayout" Target="../slideLayouts/slideLayout7.xml"/><Relationship Id="rId5" Type="http://schemas.openxmlformats.org/officeDocument/2006/relationships/image" Target="../media/image8.tmp"/><Relationship Id="rId4" Type="http://schemas.openxmlformats.org/officeDocument/2006/relationships/image" Target="../media/image7.tm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DNA_computing" TargetMode="External"/><Relationship Id="rId3" Type="http://schemas.openxmlformats.org/officeDocument/2006/relationships/hyperlink" Target="https://en.wikipedia.org/wiki/RSA_(cryptosystem)" TargetMode="External"/><Relationship Id="rId7" Type="http://schemas.openxmlformats.org/officeDocument/2006/relationships/hyperlink" Target="https://en.wikipedia.org/wiki/Leonard_Adleman#cite_note-:0-1" TargetMode="External"/><Relationship Id="rId2" Type="http://schemas.openxmlformats.org/officeDocument/2006/relationships/image" Target="../media/image10.tmp"/><Relationship Id="rId1" Type="http://schemas.openxmlformats.org/officeDocument/2006/relationships/slideLayout" Target="../slideLayouts/slideLayout7.xml"/><Relationship Id="rId6" Type="http://schemas.openxmlformats.org/officeDocument/2006/relationships/hyperlink" Target="https://en.wikipedia.org/wiki/Computer_science" TargetMode="External"/><Relationship Id="rId5" Type="http://schemas.openxmlformats.org/officeDocument/2006/relationships/hyperlink" Target="https://en.wikipedia.org/wiki/Nobel_prize" TargetMode="External"/><Relationship Id="rId4" Type="http://schemas.openxmlformats.org/officeDocument/2006/relationships/hyperlink" Target="https://en.wikipedia.org/wiki/Turing_Award"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DNA_computer" TargetMode="External"/><Relationship Id="rId13" Type="http://schemas.openxmlformats.org/officeDocument/2006/relationships/image" Target="../media/image12.tmp"/><Relationship Id="rId3" Type="http://schemas.openxmlformats.org/officeDocument/2006/relationships/hyperlink" Target="https://en.wikipedia.org/w/index.php?title=Molecular_array&amp;action=edit&amp;redlink=1" TargetMode="External"/><Relationship Id="rId7" Type="http://schemas.openxmlformats.org/officeDocument/2006/relationships/hyperlink" Target="https://en.wikipedia.org/wiki/MAYA-II#cite_note-1" TargetMode="External"/><Relationship Id="rId12" Type="http://schemas.openxmlformats.org/officeDocument/2006/relationships/image" Target="../media/image11.tmp"/><Relationship Id="rId2" Type="http://schemas.openxmlformats.org/officeDocument/2006/relationships/hyperlink" Target="https://www.youtube.com/watch?v=x5UeEivtWEw" TargetMode="External"/><Relationship Id="rId1" Type="http://schemas.openxmlformats.org/officeDocument/2006/relationships/slideLayout" Target="../slideLayouts/slideLayout7.xml"/><Relationship Id="rId6" Type="http://schemas.openxmlformats.org/officeDocument/2006/relationships/hyperlink" Target="https://en.wikipedia.org/wiki/Logic_gate" TargetMode="External"/><Relationship Id="rId11" Type="http://schemas.openxmlformats.org/officeDocument/2006/relationships/hyperlink" Target="https://en.wikipedia.org/wiki/University_of_New_Mexico" TargetMode="External"/><Relationship Id="rId5" Type="http://schemas.openxmlformats.org/officeDocument/2006/relationships/hyperlink" Target="https://en.wikipedia.org/wiki/NAND_gate" TargetMode="External"/><Relationship Id="rId10" Type="http://schemas.openxmlformats.org/officeDocument/2006/relationships/hyperlink" Target="https://en.wikipedia.org/wiki/Columbia_University" TargetMode="External"/><Relationship Id="rId4" Type="http://schemas.openxmlformats.org/officeDocument/2006/relationships/hyperlink" Target="https://en.wikipedia.org/w/index.php?title=YES_(logic_gate)&amp;action=edit&amp;redlink=1" TargetMode="External"/><Relationship Id="rId9" Type="http://schemas.openxmlformats.org/officeDocument/2006/relationships/hyperlink" Target="https://en.wikipedia.org/wiki/DNA_nanotechnology#Stem_Loop_Controllers" TargetMode="External"/><Relationship Id="rId14" Type="http://schemas.openxmlformats.org/officeDocument/2006/relationships/hyperlink" Target="file:///C:\Users\us\Downloads\vHelix%20for%20Maya%20-%20free-from%20DNA%20structure%20design%20in%203D,%20Episode%202-%20Sequence%20and%20Rendering.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60174" y="861391"/>
            <a:ext cx="10310191" cy="5457518"/>
            <a:chOff x="2623931" y="1455363"/>
            <a:chExt cx="7447722" cy="4863546"/>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931" y="1455363"/>
              <a:ext cx="7447722" cy="4863546"/>
            </a:xfrm>
            <a:prstGeom prst="rect">
              <a:avLst/>
            </a:prstGeom>
          </p:spPr>
        </p:pic>
        <p:sp>
          <p:nvSpPr>
            <p:cNvPr id="8" name="TextBox 7"/>
            <p:cNvSpPr txBox="1"/>
            <p:nvPr/>
          </p:nvSpPr>
          <p:spPr>
            <a:xfrm>
              <a:off x="3485323" y="3193775"/>
              <a:ext cx="5724938" cy="1015663"/>
            </a:xfrm>
            <a:prstGeom prst="rect">
              <a:avLst/>
            </a:prstGeom>
            <a:solidFill>
              <a:srgbClr val="00B0F0"/>
            </a:solidFill>
          </p:spPr>
          <p:txBody>
            <a:bodyPr wrap="square" rtlCol="0">
              <a:spAutoFit/>
            </a:bodyPr>
            <a:lstStyle/>
            <a:p>
              <a:r>
                <a:rPr lang="en-US" sz="6000" dirty="0" err="1" smtClean="0"/>
                <a:t>GoodMorning</a:t>
              </a:r>
              <a:endParaRPr lang="en-US" sz="6000" dirty="0"/>
            </a:p>
          </p:txBody>
        </p:sp>
      </p:grpSp>
    </p:spTree>
    <p:extLst>
      <p:ext uri="{BB962C8B-B14F-4D97-AF65-F5344CB8AC3E}">
        <p14:creationId xmlns:p14="http://schemas.microsoft.com/office/powerpoint/2010/main" val="168673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8818" y="185530"/>
            <a:ext cx="5234608" cy="923330"/>
          </a:xfrm>
          <a:prstGeom prst="rect">
            <a:avLst/>
          </a:prstGeom>
          <a:solidFill>
            <a:schemeClr val="accent1">
              <a:lumMod val="60000"/>
              <a:lumOff val="40000"/>
            </a:schemeClr>
          </a:solidFill>
        </p:spPr>
        <p:txBody>
          <a:bodyPr wrap="square" rtlCol="0">
            <a:spAutoFit/>
          </a:bodyPr>
          <a:lstStyle/>
          <a:p>
            <a:pPr algn="ctr"/>
            <a:r>
              <a:rPr lang="en-US" sz="5400" dirty="0" smtClean="0"/>
              <a:t>Single Work</a:t>
            </a:r>
            <a:endParaRPr lang="en-US" sz="5400" dirty="0"/>
          </a:p>
        </p:txBody>
      </p:sp>
      <p:sp>
        <p:nvSpPr>
          <p:cNvPr id="3" name="TextBox 2"/>
          <p:cNvSpPr txBox="1"/>
          <p:nvPr/>
        </p:nvSpPr>
        <p:spPr>
          <a:xfrm>
            <a:off x="556591" y="2491409"/>
            <a:ext cx="11039061" cy="1200329"/>
          </a:xfrm>
          <a:prstGeom prst="rect">
            <a:avLst/>
          </a:prstGeom>
          <a:solidFill>
            <a:srgbClr val="0070C0"/>
          </a:solidFill>
        </p:spPr>
        <p:txBody>
          <a:bodyPr wrap="square" rtlCol="0">
            <a:spAutoFit/>
          </a:bodyPr>
          <a:lstStyle/>
          <a:p>
            <a:pPr marL="571500" indent="-571500">
              <a:buFont typeface="Wingdings" panose="05000000000000000000" pitchFamily="2" charset="2"/>
              <a:buChar char="q"/>
            </a:pPr>
            <a:r>
              <a:rPr lang="en-US" sz="3600" dirty="0" smtClean="0"/>
              <a:t>Why are DNA Computers much more powerful than today’s standard computers?</a:t>
            </a:r>
            <a:endParaRPr lang="en-US" sz="3600" dirty="0"/>
          </a:p>
        </p:txBody>
      </p:sp>
    </p:spTree>
    <p:extLst>
      <p:ext uri="{BB962C8B-B14F-4D97-AF65-F5344CB8AC3E}">
        <p14:creationId xmlns:p14="http://schemas.microsoft.com/office/powerpoint/2010/main" val="3880470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321" y="954155"/>
            <a:ext cx="4147932" cy="5262979"/>
          </a:xfrm>
          <a:prstGeom prst="rect">
            <a:avLst/>
          </a:prstGeom>
          <a:solidFill>
            <a:srgbClr val="00B0F0"/>
          </a:solidFill>
        </p:spPr>
        <p:txBody>
          <a:bodyPr wrap="square">
            <a:spAutoFit/>
          </a:bodyPr>
          <a:lstStyle/>
          <a:p>
            <a:r>
              <a:rPr lang="en-US" sz="2400" b="1" dirty="0">
                <a:solidFill>
                  <a:srgbClr val="222222"/>
                </a:solidFill>
                <a:latin typeface="arial" panose="020B0604020202020204" pitchFamily="34" charset="0"/>
              </a:rPr>
              <a:t>Renewable Energy</a:t>
            </a:r>
            <a:endParaRPr lang="en-US" sz="2400" dirty="0">
              <a:solidFill>
                <a:srgbClr val="222222"/>
              </a:solidFill>
              <a:latin typeface="arial" panose="020B0604020202020204" pitchFamily="34" charset="0"/>
            </a:endParaRPr>
          </a:p>
          <a:p>
            <a:pPr>
              <a:buFont typeface="Arial" panose="020B0604020202020204" pitchFamily="34" charset="0"/>
              <a:buChar char="•"/>
            </a:pPr>
            <a:r>
              <a:rPr lang="en-US" sz="2400" dirty="0">
                <a:solidFill>
                  <a:srgbClr val="222222"/>
                </a:solidFill>
                <a:latin typeface="arial" panose="020B0604020202020204" pitchFamily="34" charset="0"/>
              </a:rPr>
              <a:t>There are many forms of </a:t>
            </a:r>
            <a:r>
              <a:rPr lang="en-US" sz="2400" b="1" dirty="0">
                <a:solidFill>
                  <a:srgbClr val="222222"/>
                </a:solidFill>
                <a:latin typeface="arial" panose="020B0604020202020204" pitchFamily="34" charset="0"/>
              </a:rPr>
              <a:t>renewable energy</a:t>
            </a:r>
            <a:r>
              <a:rPr lang="en-US" sz="2400" dirty="0">
                <a:solidFill>
                  <a:srgbClr val="222222"/>
                </a:solidFill>
                <a:latin typeface="arial" panose="020B0604020202020204" pitchFamily="34" charset="0"/>
              </a:rPr>
              <a:t> . Most of these </a:t>
            </a:r>
            <a:r>
              <a:rPr lang="en-US" sz="2400" b="1" dirty="0">
                <a:solidFill>
                  <a:srgbClr val="222222"/>
                </a:solidFill>
                <a:latin typeface="arial" panose="020B0604020202020204" pitchFamily="34" charset="0"/>
              </a:rPr>
              <a:t>renewable</a:t>
            </a:r>
            <a:r>
              <a:rPr lang="en-US" sz="2400" dirty="0">
                <a:solidFill>
                  <a:srgbClr val="222222"/>
                </a:solidFill>
                <a:latin typeface="arial" panose="020B0604020202020204" pitchFamily="34" charset="0"/>
              </a:rPr>
              <a:t> energies depend in one way or another on sunlight. ...</a:t>
            </a:r>
          </a:p>
          <a:p>
            <a:pPr>
              <a:buFont typeface="Arial" panose="020B0604020202020204" pitchFamily="34" charset="0"/>
              <a:buChar char="•"/>
            </a:pPr>
            <a:r>
              <a:rPr lang="en-US" sz="2400" dirty="0">
                <a:solidFill>
                  <a:srgbClr val="222222"/>
                </a:solidFill>
                <a:latin typeface="arial" panose="020B0604020202020204" pitchFamily="34" charset="0"/>
              </a:rPr>
              <a:t>Solar. ...</a:t>
            </a:r>
          </a:p>
          <a:p>
            <a:pPr>
              <a:buFont typeface="Arial" panose="020B0604020202020204" pitchFamily="34" charset="0"/>
              <a:buChar char="•"/>
            </a:pPr>
            <a:r>
              <a:rPr lang="en-US" sz="2400" dirty="0">
                <a:solidFill>
                  <a:srgbClr val="222222"/>
                </a:solidFill>
                <a:latin typeface="arial" panose="020B0604020202020204" pitchFamily="34" charset="0"/>
              </a:rPr>
              <a:t>Wind </a:t>
            </a:r>
            <a:r>
              <a:rPr lang="en-US" sz="2400" b="1" dirty="0">
                <a:solidFill>
                  <a:srgbClr val="222222"/>
                </a:solidFill>
                <a:latin typeface="arial" panose="020B0604020202020204" pitchFamily="34" charset="0"/>
              </a:rPr>
              <a:t>Power</a:t>
            </a:r>
            <a:r>
              <a:rPr lang="en-US" sz="2400" dirty="0">
                <a:solidFill>
                  <a:srgbClr val="222222"/>
                </a:solidFill>
                <a:latin typeface="arial" panose="020B0604020202020204" pitchFamily="34" charset="0"/>
              </a:rPr>
              <a:t>. ...</a:t>
            </a:r>
          </a:p>
          <a:p>
            <a:pPr>
              <a:buFont typeface="Arial" panose="020B0604020202020204" pitchFamily="34" charset="0"/>
              <a:buChar char="•"/>
            </a:pPr>
            <a:r>
              <a:rPr lang="en-US" sz="2400" dirty="0">
                <a:solidFill>
                  <a:srgbClr val="222222"/>
                </a:solidFill>
                <a:latin typeface="arial" panose="020B0604020202020204" pitchFamily="34" charset="0"/>
              </a:rPr>
              <a:t>Hydroelectric </a:t>
            </a:r>
            <a:r>
              <a:rPr lang="en-US" sz="2400" b="1" dirty="0">
                <a:solidFill>
                  <a:srgbClr val="222222"/>
                </a:solidFill>
                <a:latin typeface="arial" panose="020B0604020202020204" pitchFamily="34" charset="0"/>
              </a:rPr>
              <a:t>energy</a:t>
            </a:r>
            <a:r>
              <a:rPr lang="en-US" sz="2400" dirty="0">
                <a:solidFill>
                  <a:srgbClr val="222222"/>
                </a:solidFill>
                <a:latin typeface="arial" panose="020B0604020202020204" pitchFamily="34" charset="0"/>
              </a:rPr>
              <a:t>. ...</a:t>
            </a:r>
          </a:p>
          <a:p>
            <a:pPr>
              <a:buFont typeface="Arial" panose="020B0604020202020204" pitchFamily="34" charset="0"/>
              <a:buChar char="•"/>
            </a:pPr>
            <a:r>
              <a:rPr lang="en-US" sz="2400" dirty="0">
                <a:solidFill>
                  <a:srgbClr val="222222"/>
                </a:solidFill>
                <a:latin typeface="arial" panose="020B0604020202020204" pitchFamily="34" charset="0"/>
              </a:rPr>
              <a:t>Biomass is the term for </a:t>
            </a:r>
            <a:r>
              <a:rPr lang="en-US" sz="2400" b="1" dirty="0">
                <a:solidFill>
                  <a:srgbClr val="222222"/>
                </a:solidFill>
                <a:latin typeface="arial" panose="020B0604020202020204" pitchFamily="34" charset="0"/>
              </a:rPr>
              <a:t>energy</a:t>
            </a:r>
            <a:r>
              <a:rPr lang="en-US" sz="2400" dirty="0">
                <a:solidFill>
                  <a:srgbClr val="222222"/>
                </a:solidFill>
                <a:latin typeface="arial" panose="020B0604020202020204" pitchFamily="34" charset="0"/>
              </a:rPr>
              <a:t> from plants. ...</a:t>
            </a:r>
          </a:p>
          <a:p>
            <a:pPr>
              <a:buFont typeface="Arial" panose="020B0604020202020204" pitchFamily="34" charset="0"/>
              <a:buChar char="•"/>
            </a:pPr>
            <a:r>
              <a:rPr lang="en-US" sz="2400" dirty="0">
                <a:solidFill>
                  <a:srgbClr val="222222"/>
                </a:solidFill>
                <a:latin typeface="arial" panose="020B0604020202020204" pitchFamily="34" charset="0"/>
              </a:rPr>
              <a:t>Hydrogen and fuel cells. ...</a:t>
            </a:r>
          </a:p>
          <a:p>
            <a:pPr>
              <a:buFont typeface="Arial" panose="020B0604020202020204" pitchFamily="34" charset="0"/>
              <a:buChar char="•"/>
            </a:pPr>
            <a:r>
              <a:rPr lang="en-US" sz="2400" dirty="0">
                <a:solidFill>
                  <a:srgbClr val="222222"/>
                </a:solidFill>
                <a:latin typeface="arial" panose="020B0604020202020204" pitchFamily="34" charset="0"/>
              </a:rPr>
              <a:t>Geothermal </a:t>
            </a:r>
            <a:r>
              <a:rPr lang="en-US" sz="2400" b="1" dirty="0">
                <a:solidFill>
                  <a:srgbClr val="222222"/>
                </a:solidFill>
                <a:latin typeface="arial" panose="020B0604020202020204" pitchFamily="34" charset="0"/>
              </a:rPr>
              <a:t>power</a:t>
            </a:r>
            <a:r>
              <a:rPr lang="en-US" sz="2400" dirty="0">
                <a:solidFill>
                  <a:srgbClr val="222222"/>
                </a:solidFill>
                <a:latin typeface="arial" panose="020B0604020202020204" pitchFamily="34" charset="0"/>
              </a:rPr>
              <a:t>. ...</a:t>
            </a:r>
          </a:p>
          <a:p>
            <a:pPr>
              <a:buFont typeface="Arial" panose="020B0604020202020204" pitchFamily="34" charset="0"/>
              <a:buChar char="•"/>
            </a:pPr>
            <a:r>
              <a:rPr lang="en-US" sz="2400" b="1" dirty="0">
                <a:solidFill>
                  <a:srgbClr val="222222"/>
                </a:solidFill>
                <a:latin typeface="arial" panose="020B0604020202020204" pitchFamily="34" charset="0"/>
              </a:rPr>
              <a:t>Other</a:t>
            </a:r>
            <a:r>
              <a:rPr lang="en-US" sz="2400" dirty="0">
                <a:solidFill>
                  <a:srgbClr val="222222"/>
                </a:solidFill>
                <a:latin typeface="arial" panose="020B0604020202020204" pitchFamily="34" charset="0"/>
              </a:rPr>
              <a:t> forms of </a:t>
            </a:r>
            <a:r>
              <a:rPr lang="en-US" sz="2400" b="1" dirty="0">
                <a:solidFill>
                  <a:srgbClr val="222222"/>
                </a:solidFill>
                <a:latin typeface="arial" panose="020B0604020202020204" pitchFamily="34" charset="0"/>
              </a:rPr>
              <a:t>energy</a:t>
            </a:r>
            <a:endParaRPr lang="en-US" sz="2400" b="0" i="0" dirty="0">
              <a:solidFill>
                <a:srgbClr val="222222"/>
              </a:solidFill>
              <a:effectLst/>
              <a:latin typeface="arial" panose="020B0604020202020204" pitchFamily="34"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2173" y="238539"/>
            <a:ext cx="5446643" cy="33471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0415" y="3573305"/>
            <a:ext cx="3273287" cy="26438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7654" y="3573305"/>
            <a:ext cx="3690729" cy="26438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2393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91132" cy="2677656"/>
          </a:xfrm>
          <a:prstGeom prst="rect">
            <a:avLst/>
          </a:prstGeom>
          <a:solidFill>
            <a:srgbClr val="00B0F0"/>
          </a:solidFill>
        </p:spPr>
        <p:txBody>
          <a:bodyPr wrap="square">
            <a:spAutoFit/>
          </a:bodyPr>
          <a:lstStyle/>
          <a:p>
            <a:r>
              <a:rPr lang="en-US" sz="2400" dirty="0">
                <a:solidFill>
                  <a:schemeClr val="bg2">
                    <a:lumMod val="50000"/>
                  </a:schemeClr>
                </a:solidFill>
                <a:latin typeface="Roboto"/>
              </a:rPr>
              <a:t>Energy is central to nearly every major challenge and opportunity the world faces today. Be it for jobs, security, climate change, food production or increasing incomes, access to energy for all is essential. Working towards this goal is especially important as it interlinks with other Sustainable Development Goals. </a:t>
            </a:r>
            <a:endParaRPr lang="en-US" sz="2400" dirty="0">
              <a:solidFill>
                <a:schemeClr val="bg2">
                  <a:lumMod val="50000"/>
                </a:schemeClr>
              </a:solidFill>
            </a:endParaRPr>
          </a:p>
        </p:txBody>
      </p:sp>
      <p:sp>
        <p:nvSpPr>
          <p:cNvPr id="3" name="Rectangle 2"/>
          <p:cNvSpPr/>
          <p:nvPr/>
        </p:nvSpPr>
        <p:spPr>
          <a:xfrm>
            <a:off x="0" y="2677656"/>
            <a:ext cx="6891132" cy="4154984"/>
          </a:xfrm>
          <a:prstGeom prst="rect">
            <a:avLst/>
          </a:prstGeom>
          <a:solidFill>
            <a:srgbClr val="00B0F0"/>
          </a:solidFill>
        </p:spPr>
        <p:txBody>
          <a:bodyPr wrap="square">
            <a:spAutoFit/>
          </a:bodyPr>
          <a:lstStyle/>
          <a:p>
            <a:r>
              <a:rPr lang="en-US" sz="2400" dirty="0">
                <a:solidFill>
                  <a:schemeClr val="accent4">
                    <a:lumMod val="50000"/>
                  </a:schemeClr>
                </a:solidFill>
                <a:latin typeface="Roboto"/>
              </a:rPr>
              <a:t>At the current time, there are approximately 3 billion people who lack access to clean-cooking solutions and are exposed to dangerous levels of air pollution. Additionally, slightly less than 1 billion people are functioning without electricity and 50% of them are found in Sub-Saharan Africa alone. Fortunately, progress has been made in the past decade regarding the use of renewable electricity from water, solar and wind power and the ratio of energy used per unit of GDP is also declining.</a:t>
            </a:r>
            <a:endParaRPr lang="en-US" sz="2400" dirty="0">
              <a:solidFill>
                <a:schemeClr val="accent4">
                  <a:lumMod val="50000"/>
                </a:schemeClr>
              </a:solidFill>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1132" y="0"/>
            <a:ext cx="5300868" cy="6832640"/>
          </a:xfrm>
          <a:prstGeom prst="rect">
            <a:avLst/>
          </a:prstGeom>
        </p:spPr>
      </p:pic>
    </p:spTree>
    <p:extLst>
      <p:ext uri="{BB962C8B-B14F-4D97-AF65-F5344CB8AC3E}">
        <p14:creationId xmlns:p14="http://schemas.microsoft.com/office/powerpoint/2010/main" val="92492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270" y="0"/>
            <a:ext cx="5976729" cy="6858000"/>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5269" y="0"/>
            <a:ext cx="5976731" cy="6857999"/>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5269" y="-1"/>
            <a:ext cx="5898658" cy="6858000"/>
          </a:xfrm>
          <a:prstGeom prst="rect">
            <a:avLst/>
          </a:prstGeom>
        </p:spPr>
      </p:pic>
      <p:sp>
        <p:nvSpPr>
          <p:cNvPr id="5" name="Rectangle 4"/>
          <p:cNvSpPr/>
          <p:nvPr/>
        </p:nvSpPr>
        <p:spPr>
          <a:xfrm>
            <a:off x="0" y="181955"/>
            <a:ext cx="6215266" cy="6494085"/>
          </a:xfrm>
          <a:prstGeom prst="rect">
            <a:avLst/>
          </a:prstGeom>
          <a:solidFill>
            <a:schemeClr val="accent3">
              <a:lumMod val="60000"/>
              <a:lumOff val="40000"/>
            </a:schemeClr>
          </a:solidFill>
        </p:spPr>
        <p:txBody>
          <a:bodyPr wrap="square">
            <a:spAutoFit/>
          </a:bodyPr>
          <a:lstStyle/>
          <a:p>
            <a:r>
              <a:rPr lang="en-US" sz="3200" b="1" dirty="0">
                <a:solidFill>
                  <a:srgbClr val="222222"/>
                </a:solidFill>
                <a:latin typeface="Arial" panose="020B0604020202020204" pitchFamily="34" charset="0"/>
              </a:rPr>
              <a:t>Cancer</a:t>
            </a:r>
            <a:r>
              <a:rPr lang="en-US" sz="3200" dirty="0">
                <a:solidFill>
                  <a:srgbClr val="222222"/>
                </a:solidFill>
                <a:latin typeface="Arial" panose="020B0604020202020204" pitchFamily="34" charset="0"/>
              </a:rPr>
              <a:t> is a group of diseases involving abnormal </a:t>
            </a:r>
            <a:r>
              <a:rPr lang="en-US" sz="3200" dirty="0">
                <a:solidFill>
                  <a:srgbClr val="0B0080"/>
                </a:solidFill>
                <a:latin typeface="Arial" panose="020B0604020202020204" pitchFamily="34" charset="0"/>
                <a:hlinkClick r:id="rId5" tooltip="Cell growth"/>
              </a:rPr>
              <a:t>cell growth</a:t>
            </a:r>
            <a:r>
              <a:rPr lang="en-US" sz="3200" dirty="0">
                <a:solidFill>
                  <a:srgbClr val="222222"/>
                </a:solidFill>
                <a:latin typeface="Arial" panose="020B0604020202020204" pitchFamily="34" charset="0"/>
              </a:rPr>
              <a:t> with the potential to invade or spread to other parts of the body.</a:t>
            </a:r>
            <a:r>
              <a:rPr lang="en-US" sz="3200" baseline="30000" dirty="0">
                <a:solidFill>
                  <a:srgbClr val="0B0080"/>
                </a:solidFill>
                <a:latin typeface="Arial" panose="020B0604020202020204" pitchFamily="34" charset="0"/>
                <a:hlinkClick r:id="rId6"/>
              </a:rPr>
              <a:t>[2]</a:t>
            </a:r>
            <a:r>
              <a:rPr lang="en-US" sz="3200" baseline="30000" dirty="0">
                <a:solidFill>
                  <a:srgbClr val="0B0080"/>
                </a:solidFill>
                <a:latin typeface="Arial" panose="020B0604020202020204" pitchFamily="34" charset="0"/>
                <a:hlinkClick r:id="rId7"/>
              </a:rPr>
              <a:t>[8]</a:t>
            </a:r>
            <a:r>
              <a:rPr lang="en-US" sz="3200" dirty="0">
                <a:solidFill>
                  <a:srgbClr val="222222"/>
                </a:solidFill>
                <a:latin typeface="Arial" panose="020B0604020202020204" pitchFamily="34" charset="0"/>
              </a:rPr>
              <a:t> These contrast with </a:t>
            </a:r>
            <a:r>
              <a:rPr lang="en-US" sz="3200" dirty="0">
                <a:solidFill>
                  <a:srgbClr val="0B0080"/>
                </a:solidFill>
                <a:latin typeface="Arial" panose="020B0604020202020204" pitchFamily="34" charset="0"/>
                <a:hlinkClick r:id="rId8" tooltip="Benign tumor"/>
              </a:rPr>
              <a:t>benign tumors</a:t>
            </a:r>
            <a:r>
              <a:rPr lang="en-US" sz="3200" dirty="0">
                <a:solidFill>
                  <a:srgbClr val="222222"/>
                </a:solidFill>
                <a:latin typeface="Arial" panose="020B0604020202020204" pitchFamily="34" charset="0"/>
              </a:rPr>
              <a:t>, which do not spread.</a:t>
            </a:r>
            <a:r>
              <a:rPr lang="en-US" sz="3200" baseline="30000" dirty="0">
                <a:solidFill>
                  <a:srgbClr val="0B0080"/>
                </a:solidFill>
                <a:latin typeface="Arial" panose="020B0604020202020204" pitchFamily="34" charset="0"/>
                <a:hlinkClick r:id="rId7"/>
              </a:rPr>
              <a:t>[8]</a:t>
            </a:r>
            <a:r>
              <a:rPr lang="en-US" sz="3200" dirty="0">
                <a:solidFill>
                  <a:srgbClr val="222222"/>
                </a:solidFill>
                <a:latin typeface="Arial" panose="020B0604020202020204" pitchFamily="34" charset="0"/>
              </a:rPr>
              <a:t> Possible </a:t>
            </a:r>
            <a:r>
              <a:rPr lang="en-US" sz="3200" dirty="0">
                <a:solidFill>
                  <a:srgbClr val="0B0080"/>
                </a:solidFill>
                <a:latin typeface="Arial" panose="020B0604020202020204" pitchFamily="34" charset="0"/>
                <a:hlinkClick r:id="rId9" tooltip="Cancer signs and symptoms"/>
              </a:rPr>
              <a:t>signs and symptoms</a:t>
            </a:r>
            <a:r>
              <a:rPr lang="en-US" sz="3200" dirty="0">
                <a:solidFill>
                  <a:srgbClr val="222222"/>
                </a:solidFill>
                <a:latin typeface="Arial" panose="020B0604020202020204" pitchFamily="34" charset="0"/>
              </a:rPr>
              <a:t> include a lump, abnormal bleeding, prolonged cough, unexplained </a:t>
            </a:r>
            <a:r>
              <a:rPr lang="en-US" sz="3200" dirty="0">
                <a:solidFill>
                  <a:srgbClr val="0B0080"/>
                </a:solidFill>
                <a:latin typeface="Arial" panose="020B0604020202020204" pitchFamily="34" charset="0"/>
                <a:hlinkClick r:id="rId10" tooltip="Weight loss"/>
              </a:rPr>
              <a:t>weight loss</a:t>
            </a:r>
            <a:r>
              <a:rPr lang="en-US" sz="3200" dirty="0">
                <a:solidFill>
                  <a:srgbClr val="222222"/>
                </a:solidFill>
                <a:latin typeface="Arial" panose="020B0604020202020204" pitchFamily="34" charset="0"/>
              </a:rPr>
              <a:t>, and a change in </a:t>
            </a:r>
            <a:r>
              <a:rPr lang="en-US" sz="3200" dirty="0">
                <a:solidFill>
                  <a:srgbClr val="0B0080"/>
                </a:solidFill>
                <a:latin typeface="Arial" panose="020B0604020202020204" pitchFamily="34" charset="0"/>
                <a:hlinkClick r:id="rId11" tooltip="Defecation"/>
              </a:rPr>
              <a:t>bowel movements</a:t>
            </a:r>
            <a:r>
              <a:rPr lang="en-US" sz="3200" dirty="0">
                <a:solidFill>
                  <a:srgbClr val="222222"/>
                </a:solidFill>
                <a:latin typeface="Arial" panose="020B0604020202020204" pitchFamily="34" charset="0"/>
              </a:rPr>
              <a:t>.</a:t>
            </a:r>
            <a:r>
              <a:rPr lang="en-US" sz="3200" baseline="30000" dirty="0">
                <a:solidFill>
                  <a:srgbClr val="0B0080"/>
                </a:solidFill>
                <a:latin typeface="Arial" panose="020B0604020202020204" pitchFamily="34" charset="0"/>
                <a:hlinkClick r:id="rId12"/>
              </a:rPr>
              <a:t>[1]</a:t>
            </a:r>
            <a:r>
              <a:rPr lang="en-US" sz="3200" dirty="0">
                <a:solidFill>
                  <a:srgbClr val="222222"/>
                </a:solidFill>
                <a:latin typeface="Arial" panose="020B0604020202020204" pitchFamily="34" charset="0"/>
              </a:rPr>
              <a:t> While these symptoms may indicate cancer, </a:t>
            </a:r>
            <a:endParaRPr lang="en-US" sz="3200" dirty="0"/>
          </a:p>
        </p:txBody>
      </p:sp>
      <p:pic>
        <p:nvPicPr>
          <p:cNvPr id="6" name="Picture 5" descr="Screen Clippi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15267" y="-1"/>
            <a:ext cx="5898659" cy="6857999"/>
          </a:xfrm>
          <a:prstGeom prst="rect">
            <a:avLst/>
          </a:prstGeom>
        </p:spPr>
      </p:pic>
      <p:sp>
        <p:nvSpPr>
          <p:cNvPr id="7" name="TextBox 6"/>
          <p:cNvSpPr txBox="1"/>
          <p:nvPr/>
        </p:nvSpPr>
        <p:spPr>
          <a:xfrm>
            <a:off x="7964557" y="5539409"/>
            <a:ext cx="2252869" cy="834887"/>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7246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0470" y="0"/>
            <a:ext cx="6281530" cy="6858000"/>
          </a:xfrm>
          <a:prstGeom prst="rect">
            <a:avLst/>
          </a:prstGeom>
        </p:spPr>
      </p:pic>
      <p:sp>
        <p:nvSpPr>
          <p:cNvPr id="3" name="Rectangle 2"/>
          <p:cNvSpPr/>
          <p:nvPr/>
        </p:nvSpPr>
        <p:spPr>
          <a:xfrm>
            <a:off x="0" y="0"/>
            <a:ext cx="5910470" cy="6247864"/>
          </a:xfrm>
          <a:prstGeom prst="rect">
            <a:avLst/>
          </a:prstGeom>
          <a:solidFill>
            <a:srgbClr val="00B050"/>
          </a:solidFill>
        </p:spPr>
        <p:txBody>
          <a:bodyPr wrap="square">
            <a:spAutoFit/>
          </a:bodyPr>
          <a:lstStyle/>
          <a:p>
            <a:r>
              <a:rPr lang="en-US" sz="2000" dirty="0">
                <a:solidFill>
                  <a:srgbClr val="222222"/>
                </a:solidFill>
                <a:latin typeface="Arial" panose="020B0604020202020204" pitchFamily="34" charset="0"/>
              </a:rPr>
              <a:t>Cancers are a large family of diseases that involve abnormal </a:t>
            </a:r>
            <a:r>
              <a:rPr lang="en-US" sz="2000" dirty="0">
                <a:solidFill>
                  <a:srgbClr val="0B0080"/>
                </a:solidFill>
                <a:latin typeface="Arial" panose="020B0604020202020204" pitchFamily="34" charset="0"/>
                <a:hlinkClick r:id="rId3" tooltip="Cell growth"/>
              </a:rPr>
              <a:t>cell growth</a:t>
            </a:r>
            <a:r>
              <a:rPr lang="en-US" sz="2000" dirty="0">
                <a:solidFill>
                  <a:srgbClr val="222222"/>
                </a:solidFill>
                <a:latin typeface="Arial" panose="020B0604020202020204" pitchFamily="34" charset="0"/>
              </a:rPr>
              <a:t> with the potential to invade or spread to other parts of the body.</a:t>
            </a:r>
            <a:r>
              <a:rPr lang="en-US" sz="2000" baseline="30000" dirty="0">
                <a:solidFill>
                  <a:srgbClr val="0B0080"/>
                </a:solidFill>
                <a:latin typeface="Arial" panose="020B0604020202020204" pitchFamily="34" charset="0"/>
                <a:hlinkClick r:id="rId4"/>
              </a:rPr>
              <a:t>[2]</a:t>
            </a:r>
            <a:r>
              <a:rPr lang="en-US" sz="2000" baseline="30000" dirty="0">
                <a:solidFill>
                  <a:srgbClr val="0B0080"/>
                </a:solidFill>
                <a:latin typeface="Arial" panose="020B0604020202020204" pitchFamily="34" charset="0"/>
                <a:hlinkClick r:id="rId5"/>
              </a:rPr>
              <a:t>[8]</a:t>
            </a:r>
            <a:r>
              <a:rPr lang="en-US" sz="2000" dirty="0">
                <a:solidFill>
                  <a:srgbClr val="222222"/>
                </a:solidFill>
                <a:latin typeface="Arial" panose="020B0604020202020204" pitchFamily="34" charset="0"/>
              </a:rPr>
              <a:t> They form a subset of </a:t>
            </a:r>
            <a:r>
              <a:rPr lang="en-US" sz="2000" dirty="0">
                <a:solidFill>
                  <a:srgbClr val="0B0080"/>
                </a:solidFill>
                <a:latin typeface="Arial" panose="020B0604020202020204" pitchFamily="34" charset="0"/>
                <a:hlinkClick r:id="rId6" tooltip="Neoplasm"/>
              </a:rPr>
              <a:t>neoplasms</a:t>
            </a:r>
            <a:r>
              <a:rPr lang="en-US" sz="2000" dirty="0">
                <a:solidFill>
                  <a:srgbClr val="222222"/>
                </a:solidFill>
                <a:latin typeface="Arial" panose="020B0604020202020204" pitchFamily="34" charset="0"/>
              </a:rPr>
              <a:t>. A neoplasm or tumor is a group of cells that have undergone unregulated growth and will often form a mass or lump, but may be distributed diffusely.</a:t>
            </a:r>
            <a:r>
              <a:rPr lang="en-US" sz="2000" baseline="30000" dirty="0">
                <a:solidFill>
                  <a:srgbClr val="0B0080"/>
                </a:solidFill>
                <a:latin typeface="Arial" panose="020B0604020202020204" pitchFamily="34" charset="0"/>
                <a:hlinkClick r:id="rId7"/>
              </a:rPr>
              <a:t>[24]</a:t>
            </a:r>
            <a:r>
              <a:rPr lang="en-US" sz="2000" baseline="30000" dirty="0">
                <a:solidFill>
                  <a:srgbClr val="0B0080"/>
                </a:solidFill>
                <a:latin typeface="Arial" panose="020B0604020202020204" pitchFamily="34" charset="0"/>
                <a:hlinkClick r:id="rId8"/>
              </a:rPr>
              <a:t>[25]</a:t>
            </a:r>
            <a:endParaRPr lang="en-US" sz="2000" dirty="0">
              <a:solidFill>
                <a:srgbClr val="222222"/>
              </a:solidFill>
              <a:latin typeface="Arial" panose="020B0604020202020204" pitchFamily="34" charset="0"/>
            </a:endParaRPr>
          </a:p>
          <a:p>
            <a:r>
              <a:rPr lang="en-US" sz="2000" dirty="0">
                <a:solidFill>
                  <a:srgbClr val="222222"/>
                </a:solidFill>
                <a:latin typeface="Arial" panose="020B0604020202020204" pitchFamily="34" charset="0"/>
              </a:rPr>
              <a:t>All tumor cells show the </a:t>
            </a:r>
            <a:r>
              <a:rPr lang="en-US" sz="2000" dirty="0">
                <a:solidFill>
                  <a:srgbClr val="0B0080"/>
                </a:solidFill>
                <a:latin typeface="Arial" panose="020B0604020202020204" pitchFamily="34" charset="0"/>
                <a:hlinkClick r:id="rId9" tooltip="The Hallmarks of Cancer"/>
              </a:rPr>
              <a:t>six hallmarks of cancer</a:t>
            </a:r>
            <a:r>
              <a:rPr lang="en-US" sz="2000" dirty="0">
                <a:solidFill>
                  <a:srgbClr val="222222"/>
                </a:solidFill>
                <a:latin typeface="Arial" panose="020B0604020202020204" pitchFamily="34" charset="0"/>
              </a:rPr>
              <a:t>. These characteristics are required to produce a malignant tumor. They include:</a:t>
            </a:r>
            <a:r>
              <a:rPr lang="en-US" sz="2000" baseline="30000" dirty="0">
                <a:solidFill>
                  <a:srgbClr val="0B0080"/>
                </a:solidFill>
                <a:latin typeface="Arial" panose="020B0604020202020204" pitchFamily="34" charset="0"/>
                <a:hlinkClick r:id="rId10"/>
              </a:rPr>
              <a:t>[26]</a:t>
            </a:r>
            <a:endParaRPr lang="en-US" sz="2000" dirty="0">
              <a:solidFill>
                <a:srgbClr val="222222"/>
              </a:solidFill>
              <a:latin typeface="Arial" panose="020B0604020202020204" pitchFamily="34" charset="0"/>
            </a:endParaRPr>
          </a:p>
          <a:p>
            <a:pPr>
              <a:buFont typeface="Arial" panose="020B0604020202020204" pitchFamily="34" charset="0"/>
              <a:buChar char="•"/>
            </a:pPr>
            <a:r>
              <a:rPr lang="en-US" sz="2000" dirty="0">
                <a:solidFill>
                  <a:srgbClr val="0B0080"/>
                </a:solidFill>
                <a:latin typeface="Arial" panose="020B0604020202020204" pitchFamily="34" charset="0"/>
                <a:hlinkClick r:id="rId3" tooltip="Cell growth"/>
              </a:rPr>
              <a:t>Cell growth and division</a:t>
            </a:r>
            <a:r>
              <a:rPr lang="en-US" sz="2000" dirty="0">
                <a:solidFill>
                  <a:srgbClr val="222222"/>
                </a:solidFill>
                <a:latin typeface="Arial" panose="020B0604020202020204" pitchFamily="34" charset="0"/>
              </a:rPr>
              <a:t> absent the proper signals</a:t>
            </a:r>
          </a:p>
          <a:p>
            <a:pPr>
              <a:buFont typeface="Arial" panose="020B0604020202020204" pitchFamily="34" charset="0"/>
              <a:buChar char="•"/>
            </a:pPr>
            <a:r>
              <a:rPr lang="en-US" sz="2000" dirty="0">
                <a:solidFill>
                  <a:srgbClr val="222222"/>
                </a:solidFill>
                <a:latin typeface="Arial" panose="020B0604020202020204" pitchFamily="34" charset="0"/>
              </a:rPr>
              <a:t>Continuous growth and division even given contrary signals</a:t>
            </a:r>
          </a:p>
          <a:p>
            <a:pPr>
              <a:buFont typeface="Arial" panose="020B0604020202020204" pitchFamily="34" charset="0"/>
              <a:buChar char="•"/>
            </a:pPr>
            <a:r>
              <a:rPr lang="en-US" sz="2000" dirty="0">
                <a:solidFill>
                  <a:srgbClr val="222222"/>
                </a:solidFill>
                <a:latin typeface="Arial" panose="020B0604020202020204" pitchFamily="34" charset="0"/>
              </a:rPr>
              <a:t>Avoidance of </a:t>
            </a:r>
            <a:r>
              <a:rPr lang="en-US" sz="2000" dirty="0">
                <a:solidFill>
                  <a:srgbClr val="0B0080"/>
                </a:solidFill>
                <a:latin typeface="Arial" panose="020B0604020202020204" pitchFamily="34" charset="0"/>
                <a:hlinkClick r:id="rId11" tooltip="Apoptosis"/>
              </a:rPr>
              <a:t>programmed cell death</a:t>
            </a:r>
            <a:endParaRPr lang="en-US" sz="2000" dirty="0">
              <a:solidFill>
                <a:srgbClr val="222222"/>
              </a:solidFill>
              <a:latin typeface="Arial" panose="020B0604020202020204" pitchFamily="34" charset="0"/>
            </a:endParaRPr>
          </a:p>
          <a:p>
            <a:pPr>
              <a:buFont typeface="Arial" panose="020B0604020202020204" pitchFamily="34" charset="0"/>
              <a:buChar char="•"/>
            </a:pPr>
            <a:r>
              <a:rPr lang="en-US" sz="2000" dirty="0">
                <a:solidFill>
                  <a:srgbClr val="0B0080"/>
                </a:solidFill>
                <a:latin typeface="Arial" panose="020B0604020202020204" pitchFamily="34" charset="0"/>
                <a:hlinkClick r:id="rId12" tooltip="Biological immortality"/>
              </a:rPr>
              <a:t>Limitless number of cell divisions</a:t>
            </a:r>
            <a:endParaRPr lang="en-US" sz="2000" dirty="0">
              <a:solidFill>
                <a:srgbClr val="222222"/>
              </a:solidFill>
              <a:latin typeface="Arial" panose="020B0604020202020204" pitchFamily="34" charset="0"/>
            </a:endParaRPr>
          </a:p>
          <a:p>
            <a:pPr>
              <a:buFont typeface="Arial" panose="020B0604020202020204" pitchFamily="34" charset="0"/>
              <a:buChar char="•"/>
            </a:pPr>
            <a:r>
              <a:rPr lang="en-US" sz="2000" dirty="0">
                <a:solidFill>
                  <a:srgbClr val="222222"/>
                </a:solidFill>
                <a:latin typeface="Arial" panose="020B0604020202020204" pitchFamily="34" charset="0"/>
              </a:rPr>
              <a:t>Promoting </a:t>
            </a:r>
            <a:r>
              <a:rPr lang="en-US" sz="2000" dirty="0">
                <a:solidFill>
                  <a:srgbClr val="0B0080"/>
                </a:solidFill>
                <a:latin typeface="Arial" panose="020B0604020202020204" pitchFamily="34" charset="0"/>
                <a:hlinkClick r:id="rId13" tooltip="Angiogenesis"/>
              </a:rPr>
              <a:t>blood vessel construction</a:t>
            </a:r>
            <a:endParaRPr lang="en-US" sz="2000" dirty="0">
              <a:solidFill>
                <a:srgbClr val="222222"/>
              </a:solidFill>
              <a:latin typeface="Arial" panose="020B0604020202020204" pitchFamily="34" charset="0"/>
            </a:endParaRPr>
          </a:p>
          <a:p>
            <a:pPr>
              <a:buFont typeface="Arial" panose="020B0604020202020204" pitchFamily="34" charset="0"/>
              <a:buChar char="•"/>
            </a:pPr>
            <a:r>
              <a:rPr lang="en-US" sz="2000" dirty="0">
                <a:solidFill>
                  <a:srgbClr val="0B0080"/>
                </a:solidFill>
                <a:latin typeface="Arial" panose="020B0604020202020204" pitchFamily="34" charset="0"/>
                <a:hlinkClick r:id="rId14" tooltip="Invasion (cancer)"/>
              </a:rPr>
              <a:t>Invasion</a:t>
            </a:r>
            <a:r>
              <a:rPr lang="en-US" sz="2000" dirty="0">
                <a:solidFill>
                  <a:srgbClr val="222222"/>
                </a:solidFill>
                <a:latin typeface="Arial" panose="020B0604020202020204" pitchFamily="34" charset="0"/>
              </a:rPr>
              <a:t> of tissue and formation of </a:t>
            </a:r>
            <a:r>
              <a:rPr lang="en-US" sz="2000" dirty="0">
                <a:solidFill>
                  <a:srgbClr val="0B0080"/>
                </a:solidFill>
                <a:latin typeface="Arial" panose="020B0604020202020204" pitchFamily="34" charset="0"/>
                <a:hlinkClick r:id="rId15" tooltip="Metastasis"/>
              </a:rPr>
              <a:t>metastases</a:t>
            </a:r>
            <a:r>
              <a:rPr lang="en-US" sz="2000" baseline="30000" dirty="0">
                <a:solidFill>
                  <a:srgbClr val="0B0080"/>
                </a:solidFill>
                <a:latin typeface="Arial" panose="020B0604020202020204" pitchFamily="34" charset="0"/>
                <a:hlinkClick r:id="rId10"/>
              </a:rPr>
              <a:t>[26]</a:t>
            </a:r>
            <a:endParaRPr lang="en-US" sz="2000" dirty="0">
              <a:solidFill>
                <a:srgbClr val="222222"/>
              </a:solidFill>
              <a:latin typeface="Arial" panose="020B0604020202020204" pitchFamily="34" charset="0"/>
            </a:endParaRPr>
          </a:p>
          <a:p>
            <a:r>
              <a:rPr lang="en-US" sz="2000" dirty="0">
                <a:solidFill>
                  <a:srgbClr val="222222"/>
                </a:solidFill>
                <a:latin typeface="Arial" panose="020B0604020202020204" pitchFamily="34" charset="0"/>
              </a:rPr>
              <a:t>The progression from normal cells to cells that can form a detectable mass to outright cancer involves multiple steps known as malignant progression</a:t>
            </a:r>
            <a:endParaRPr lang="en-US" sz="20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2543873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0695" y="304801"/>
            <a:ext cx="5486400" cy="646331"/>
          </a:xfrm>
          <a:prstGeom prst="rect">
            <a:avLst/>
          </a:prstGeom>
          <a:solidFill>
            <a:schemeClr val="accent1">
              <a:lumMod val="60000"/>
              <a:lumOff val="40000"/>
            </a:schemeClr>
          </a:solidFill>
        </p:spPr>
        <p:txBody>
          <a:bodyPr wrap="square" rtlCol="0">
            <a:spAutoFit/>
          </a:bodyPr>
          <a:lstStyle/>
          <a:p>
            <a:r>
              <a:rPr lang="en-US" sz="3600" dirty="0" smtClean="0">
                <a:hlinkClick r:id="rId2" action="ppaction://hlinkfile"/>
              </a:rPr>
              <a:t>Now Read</a:t>
            </a:r>
            <a:r>
              <a:rPr lang="en-US" sz="3600" dirty="0" smtClean="0"/>
              <a:t> Text Book</a:t>
            </a:r>
            <a:endParaRPr lang="en-US" sz="3600" dirty="0"/>
          </a:p>
        </p:txBody>
      </p:sp>
      <p:pic>
        <p:nvPicPr>
          <p:cNvPr id="3" name="Picture 2" descr="Screen Clipping"/>
          <p:cNvPicPr>
            <a:picLocks noChangeAspect="1"/>
          </p:cNvPicPr>
          <p:nvPr/>
        </p:nvPicPr>
        <p:blipFill rotWithShape="1">
          <a:blip r:embed="rId3">
            <a:extLst>
              <a:ext uri="{28A0092B-C50C-407E-A947-70E740481C1C}">
                <a14:useLocalDpi xmlns:a14="http://schemas.microsoft.com/office/drawing/2010/main" val="0"/>
              </a:ext>
            </a:extLst>
          </a:blip>
          <a:srcRect l="1085" t="7332" r="3137"/>
          <a:stretch/>
        </p:blipFill>
        <p:spPr>
          <a:xfrm>
            <a:off x="728870" y="1083653"/>
            <a:ext cx="10522226" cy="5462920"/>
          </a:xfrm>
          <a:prstGeom prst="rect">
            <a:avLst/>
          </a:prstGeom>
        </p:spPr>
      </p:pic>
    </p:spTree>
    <p:extLst>
      <p:ext uri="{BB962C8B-B14F-4D97-AF65-F5344CB8AC3E}">
        <p14:creationId xmlns:p14="http://schemas.microsoft.com/office/powerpoint/2010/main" val="869482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4104" y="212035"/>
            <a:ext cx="4002157" cy="830997"/>
          </a:xfrm>
          <a:prstGeom prst="rect">
            <a:avLst/>
          </a:prstGeom>
          <a:solidFill>
            <a:srgbClr val="00B0F0"/>
          </a:solidFill>
        </p:spPr>
        <p:txBody>
          <a:bodyPr wrap="square" rtlCol="0">
            <a:spAutoFit/>
          </a:bodyPr>
          <a:lstStyle/>
          <a:p>
            <a:r>
              <a:rPr lang="en-US" sz="4800" dirty="0" smtClean="0">
                <a:latin typeface="Algerian" panose="04020705040A02060702" pitchFamily="82" charset="0"/>
              </a:rPr>
              <a:t>Group Work</a:t>
            </a:r>
            <a:endParaRPr lang="en-US" sz="4800" dirty="0">
              <a:latin typeface="Algerian" panose="04020705040A02060702" pitchFamily="82" charset="0"/>
            </a:endParaRPr>
          </a:p>
        </p:txBody>
      </p:sp>
      <p:sp>
        <p:nvSpPr>
          <p:cNvPr id="5" name="Rectangle 4"/>
          <p:cNvSpPr/>
          <p:nvPr/>
        </p:nvSpPr>
        <p:spPr>
          <a:xfrm>
            <a:off x="331304" y="1266520"/>
            <a:ext cx="11171583" cy="1754326"/>
          </a:xfrm>
          <a:prstGeom prst="rect">
            <a:avLst/>
          </a:prstGeom>
          <a:solidFill>
            <a:schemeClr val="accent1">
              <a:lumMod val="60000"/>
              <a:lumOff val="40000"/>
            </a:schemeClr>
          </a:solidFill>
        </p:spPr>
        <p:txBody>
          <a:bodyPr wrap="square">
            <a:spAutoFit/>
          </a:bodyPr>
          <a:lstStyle/>
          <a:p>
            <a:pPr marL="571500" indent="-571500">
              <a:buFont typeface="Wingdings" panose="05000000000000000000" pitchFamily="2" charset="2"/>
              <a:buChar char="v"/>
            </a:pPr>
            <a:r>
              <a:rPr lang="en-US" sz="3600" dirty="0"/>
              <a:t> Share the following introduction with your friend and give your own views on the opinions expressed in the passage.</a:t>
            </a:r>
          </a:p>
        </p:txBody>
      </p:sp>
      <p:sp>
        <p:nvSpPr>
          <p:cNvPr id="6" name="Rectangle 5"/>
          <p:cNvSpPr/>
          <p:nvPr/>
        </p:nvSpPr>
        <p:spPr>
          <a:xfrm>
            <a:off x="331304" y="3031650"/>
            <a:ext cx="11171583" cy="1323439"/>
          </a:xfrm>
          <a:prstGeom prst="rect">
            <a:avLst/>
          </a:prstGeom>
          <a:solidFill>
            <a:schemeClr val="accent1">
              <a:lumMod val="60000"/>
              <a:lumOff val="40000"/>
            </a:schemeClr>
          </a:solidFill>
        </p:spPr>
        <p:txBody>
          <a:bodyPr wrap="square">
            <a:spAutoFit/>
          </a:bodyPr>
          <a:lstStyle/>
          <a:p>
            <a:pPr marL="285750" indent="-285750">
              <a:buFont typeface="Wingdings" panose="05000000000000000000" pitchFamily="2" charset="2"/>
              <a:buChar char="v"/>
            </a:pPr>
            <a:r>
              <a:rPr lang="en-US" dirty="0"/>
              <a:t> </a:t>
            </a:r>
            <a:r>
              <a:rPr lang="en-US" sz="4000" dirty="0"/>
              <a:t>Why do you think there is no last word with science?</a:t>
            </a:r>
          </a:p>
        </p:txBody>
      </p:sp>
    </p:spTree>
    <p:extLst>
      <p:ext uri="{BB962C8B-B14F-4D97-AF65-F5344CB8AC3E}">
        <p14:creationId xmlns:p14="http://schemas.microsoft.com/office/powerpoint/2010/main" val="4194514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0921" y="145774"/>
            <a:ext cx="6520070" cy="1107996"/>
          </a:xfrm>
          <a:prstGeom prst="rect">
            <a:avLst/>
          </a:prstGeom>
          <a:solidFill>
            <a:srgbClr val="00B0F0"/>
          </a:solidFill>
        </p:spPr>
        <p:txBody>
          <a:bodyPr wrap="square" rtlCol="0">
            <a:spAutoFit/>
          </a:bodyPr>
          <a:lstStyle/>
          <a:p>
            <a:pPr algn="ctr"/>
            <a:r>
              <a:rPr lang="en-US" sz="6600" dirty="0" smtClean="0"/>
              <a:t>Home Work</a:t>
            </a:r>
            <a:endParaRPr lang="en-US" sz="6600"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1878" y="1423114"/>
            <a:ext cx="3339548" cy="23999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a:xfrm>
            <a:off x="278296" y="2146851"/>
            <a:ext cx="7845286" cy="3477875"/>
          </a:xfrm>
          <a:prstGeom prst="rect">
            <a:avLst/>
          </a:prstGeom>
          <a:solidFill>
            <a:srgbClr val="0070C0"/>
          </a:solidFill>
        </p:spPr>
        <p:txBody>
          <a:bodyPr wrap="square" rtlCol="0">
            <a:spAutoFit/>
          </a:bodyPr>
          <a:lstStyle/>
          <a:p>
            <a:r>
              <a:rPr lang="en-US" sz="4400" dirty="0" smtClean="0"/>
              <a:t>What  medical or clinical breakthrough do you think will help the people of our country most.(write Around 300 words)</a:t>
            </a:r>
            <a:endParaRPr lang="en-US" sz="4400" dirty="0"/>
          </a:p>
        </p:txBody>
      </p:sp>
    </p:spTree>
    <p:extLst>
      <p:ext uri="{BB962C8B-B14F-4D97-AF65-F5344CB8AC3E}">
        <p14:creationId xmlns:p14="http://schemas.microsoft.com/office/powerpoint/2010/main" val="1486611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35" y="530087"/>
            <a:ext cx="10628243" cy="5698436"/>
          </a:xfrm>
          <a:prstGeom prst="rect">
            <a:avLst/>
          </a:prstGeom>
        </p:spPr>
      </p:pic>
    </p:spTree>
    <p:extLst>
      <p:ext uri="{BB962C8B-B14F-4D97-AF65-F5344CB8AC3E}">
        <p14:creationId xmlns:p14="http://schemas.microsoft.com/office/powerpoint/2010/main" val="2318435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62" y="1298714"/>
            <a:ext cx="2822712" cy="3949147"/>
          </a:xfrm>
          <a:prstGeom prst="rect">
            <a:avLst/>
          </a:prstGeom>
          <a:ln w="228600" cap="sq" cmpd="thickThin">
            <a:solidFill>
              <a:srgbClr val="000000"/>
            </a:solidFill>
            <a:prstDash val="solid"/>
            <a:miter lim="800000"/>
          </a:ln>
          <a:effectLst>
            <a:innerShdw blurRad="76200">
              <a:srgbClr val="000000"/>
            </a:innerShdw>
          </a:effectLst>
        </p:spPr>
      </p:pic>
      <p:grpSp>
        <p:nvGrpSpPr>
          <p:cNvPr id="6" name="Group 5"/>
          <p:cNvGrpSpPr/>
          <p:nvPr/>
        </p:nvGrpSpPr>
        <p:grpSpPr>
          <a:xfrm>
            <a:off x="4625008" y="1118704"/>
            <a:ext cx="5486400" cy="3334027"/>
            <a:chOff x="5671930" y="919921"/>
            <a:chExt cx="5486400" cy="3334027"/>
          </a:xfrm>
        </p:grpSpPr>
        <p:sp>
          <p:nvSpPr>
            <p:cNvPr id="5" name="Rectangle 4"/>
            <p:cNvSpPr/>
            <p:nvPr/>
          </p:nvSpPr>
          <p:spPr>
            <a:xfrm>
              <a:off x="5671930" y="919921"/>
              <a:ext cx="5486400" cy="333402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relaxedInset"/>
              </a:sp3d>
            </a:bodyPr>
            <a:lstStyle/>
            <a:p>
              <a:pPr algn="ctr"/>
              <a:endParaRPr lang="en-US"/>
            </a:p>
          </p:txBody>
        </p:sp>
        <p:sp>
          <p:nvSpPr>
            <p:cNvPr id="3" name="TextBox 2"/>
            <p:cNvSpPr txBox="1"/>
            <p:nvPr/>
          </p:nvSpPr>
          <p:spPr>
            <a:xfrm>
              <a:off x="5976729" y="1298714"/>
              <a:ext cx="4876802" cy="2554545"/>
            </a:xfrm>
            <a:prstGeom prst="rect">
              <a:avLst/>
            </a:prstGeom>
            <a:solidFill>
              <a:schemeClr val="accent4">
                <a:lumMod val="75000"/>
              </a:schemeClr>
            </a:solidFill>
            <a:effectLst>
              <a:innerShdw blurRad="63500" dist="50800" dir="16200000">
                <a:prstClr val="black">
                  <a:alpha val="50000"/>
                </a:prstClr>
              </a:innerShdw>
            </a:effectLst>
          </p:spPr>
          <p:txBody>
            <a:bodyPr wrap="square" rtlCol="0">
              <a:spAutoFit/>
              <a:scene3d>
                <a:camera prst="orthographicFront"/>
                <a:lightRig rig="threePt" dir="t"/>
              </a:scene3d>
              <a:sp3d extrusionH="57150">
                <a:bevelT w="38100" h="38100" prst="angle"/>
              </a:sp3d>
            </a:bodyPr>
            <a:lstStyle/>
            <a:p>
              <a:r>
                <a:rPr lang="en-US" sz="4000" dirty="0" err="1" smtClean="0">
                  <a:solidFill>
                    <a:schemeClr val="bg1"/>
                  </a:solidFill>
                  <a:cs typeface="Aharoni" pitchFamily="2" charset="-79"/>
                </a:rPr>
                <a:t>Mafuza</a:t>
              </a:r>
              <a:r>
                <a:rPr lang="en-US" sz="4000" dirty="0" smtClean="0">
                  <a:solidFill>
                    <a:schemeClr val="bg1"/>
                  </a:solidFill>
                  <a:cs typeface="Aharoni" pitchFamily="2" charset="-79"/>
                </a:rPr>
                <a:t> </a:t>
              </a:r>
              <a:r>
                <a:rPr lang="en-US" sz="4000" dirty="0" err="1" smtClean="0">
                  <a:solidFill>
                    <a:schemeClr val="bg1"/>
                  </a:solidFill>
                  <a:cs typeface="Aharoni" pitchFamily="2" charset="-79"/>
                </a:rPr>
                <a:t>Akter</a:t>
              </a:r>
              <a:endParaRPr lang="en-US" sz="4000" dirty="0" smtClean="0">
                <a:solidFill>
                  <a:schemeClr val="bg1"/>
                </a:solidFill>
                <a:cs typeface="Aharoni" pitchFamily="2" charset="-79"/>
              </a:endParaRPr>
            </a:p>
            <a:p>
              <a:r>
                <a:rPr lang="en-US" sz="4000" dirty="0" smtClean="0">
                  <a:solidFill>
                    <a:schemeClr val="bg1"/>
                  </a:solidFill>
                  <a:cs typeface="Aharoni" pitchFamily="2" charset="-79"/>
                </a:rPr>
                <a:t>Lecturer of English</a:t>
              </a:r>
            </a:p>
            <a:p>
              <a:r>
                <a:rPr lang="en-US" sz="4000" dirty="0" err="1" smtClean="0">
                  <a:solidFill>
                    <a:schemeClr val="bg1"/>
                  </a:solidFill>
                  <a:cs typeface="Aharoni" pitchFamily="2" charset="-79"/>
                </a:rPr>
                <a:t>Kushtia</a:t>
              </a:r>
              <a:r>
                <a:rPr lang="en-US" sz="4000" dirty="0" smtClean="0">
                  <a:solidFill>
                    <a:schemeClr val="bg1"/>
                  </a:solidFill>
                  <a:cs typeface="Aharoni" pitchFamily="2" charset="-79"/>
                </a:rPr>
                <a:t> City </a:t>
              </a:r>
              <a:r>
                <a:rPr lang="en-US" sz="4000" dirty="0" err="1" smtClean="0">
                  <a:solidFill>
                    <a:schemeClr val="bg1"/>
                  </a:solidFill>
                  <a:cs typeface="Aharoni" pitchFamily="2" charset="-79"/>
                </a:rPr>
                <a:t>College,Kushtia</a:t>
              </a:r>
              <a:endParaRPr lang="en-US" sz="4000" dirty="0">
                <a:solidFill>
                  <a:schemeClr val="bg1"/>
                </a:solidFill>
                <a:cs typeface="Aharoni" pitchFamily="2" charset="-79"/>
              </a:endParaRPr>
            </a:p>
          </p:txBody>
        </p:sp>
      </p:grpSp>
      <p:sp>
        <p:nvSpPr>
          <p:cNvPr id="4" name="TextBox 3"/>
          <p:cNvSpPr txBox="1"/>
          <p:nvPr/>
        </p:nvSpPr>
        <p:spPr>
          <a:xfrm>
            <a:off x="914400" y="212035"/>
            <a:ext cx="9939131" cy="707886"/>
          </a:xfrm>
          <a:prstGeom prst="rect">
            <a:avLst/>
          </a:prstGeom>
          <a:solidFill>
            <a:schemeClr val="accent1">
              <a:lumMod val="75000"/>
            </a:schemeClr>
          </a:solidFill>
        </p:spPr>
        <p:txBody>
          <a:bodyPr wrap="square" rtlCol="0">
            <a:spAutoFit/>
          </a:bodyPr>
          <a:lstStyle/>
          <a:p>
            <a:r>
              <a:rPr lang="en-US" sz="4000" dirty="0" smtClean="0"/>
              <a:t>Introduction of the Teacher and Class</a:t>
            </a:r>
            <a:endParaRPr lang="en-US" sz="4000" dirty="0"/>
          </a:p>
        </p:txBody>
      </p:sp>
      <p:sp>
        <p:nvSpPr>
          <p:cNvPr id="7" name="TextBox 6"/>
          <p:cNvSpPr txBox="1"/>
          <p:nvPr/>
        </p:nvSpPr>
        <p:spPr>
          <a:xfrm>
            <a:off x="4625007" y="4452731"/>
            <a:ext cx="5499653" cy="1077218"/>
          </a:xfrm>
          <a:prstGeom prst="rect">
            <a:avLst/>
          </a:prstGeom>
          <a:solidFill>
            <a:schemeClr val="accent2">
              <a:lumMod val="50000"/>
            </a:schemeClr>
          </a:solidFill>
        </p:spPr>
        <p:txBody>
          <a:bodyPr wrap="square" rtlCol="0">
            <a:spAutoFit/>
          </a:bodyPr>
          <a:lstStyle/>
          <a:p>
            <a:r>
              <a:rPr lang="en-US" sz="3200" dirty="0" smtClean="0">
                <a:cs typeface="Aharoni" pitchFamily="2" charset="-79"/>
              </a:rPr>
              <a:t>English For Today </a:t>
            </a:r>
          </a:p>
          <a:p>
            <a:r>
              <a:rPr lang="en-US" sz="3200" dirty="0" smtClean="0">
                <a:cs typeface="Aharoni" pitchFamily="2" charset="-79"/>
              </a:rPr>
              <a:t>Class XI-XII</a:t>
            </a:r>
            <a:endParaRPr lang="en-US" sz="3200" dirty="0">
              <a:cs typeface="Aharoni" pitchFamily="2" charset="-79"/>
            </a:endParaRPr>
          </a:p>
        </p:txBody>
      </p:sp>
    </p:spTree>
    <p:extLst>
      <p:ext uri="{BB962C8B-B14F-4D97-AF65-F5344CB8AC3E}">
        <p14:creationId xmlns:p14="http://schemas.microsoft.com/office/powerpoint/2010/main" val="414721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66" y="318052"/>
            <a:ext cx="11410122" cy="6188765"/>
          </a:xfrm>
          <a:prstGeom prst="rect">
            <a:avLst/>
          </a:prstGeom>
        </p:spPr>
      </p:pic>
      <p:sp>
        <p:nvSpPr>
          <p:cNvPr id="4" name="TextBox 3"/>
          <p:cNvSpPr txBox="1"/>
          <p:nvPr/>
        </p:nvSpPr>
        <p:spPr>
          <a:xfrm>
            <a:off x="1643270" y="5486399"/>
            <a:ext cx="8984973" cy="646331"/>
          </a:xfrm>
          <a:prstGeom prst="rect">
            <a:avLst/>
          </a:prstGeom>
          <a:noFill/>
        </p:spPr>
        <p:txBody>
          <a:bodyPr wrap="square" rtlCol="0">
            <a:spAutoFit/>
          </a:bodyPr>
          <a:lstStyle/>
          <a:p>
            <a:r>
              <a:rPr lang="en-US" sz="3600" dirty="0" smtClean="0">
                <a:solidFill>
                  <a:schemeClr val="tx2">
                    <a:lumMod val="40000"/>
                    <a:lumOff val="60000"/>
                  </a:schemeClr>
                </a:solidFill>
              </a:rPr>
              <a:t>What do you know about the picture? </a:t>
            </a:r>
            <a:endParaRPr lang="en-US" sz="3600" dirty="0">
              <a:solidFill>
                <a:schemeClr val="tx2">
                  <a:lumMod val="40000"/>
                  <a:lumOff val="60000"/>
                </a:schemeClr>
              </a:solidFill>
            </a:endParaRPr>
          </a:p>
        </p:txBody>
      </p:sp>
    </p:spTree>
    <p:extLst>
      <p:ext uri="{BB962C8B-B14F-4D97-AF65-F5344CB8AC3E}">
        <p14:creationId xmlns:p14="http://schemas.microsoft.com/office/powerpoint/2010/main" val="298733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91548" y="265043"/>
            <a:ext cx="11555894" cy="6334539"/>
            <a:chOff x="291548" y="265043"/>
            <a:chExt cx="11555894" cy="6334539"/>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48" y="265043"/>
              <a:ext cx="11555894" cy="6334539"/>
            </a:xfrm>
            <a:prstGeom prst="rect">
              <a:avLst/>
            </a:prstGeom>
          </p:spPr>
        </p:pic>
        <p:sp>
          <p:nvSpPr>
            <p:cNvPr id="4" name="TextBox 3"/>
            <p:cNvSpPr txBox="1"/>
            <p:nvPr/>
          </p:nvSpPr>
          <p:spPr>
            <a:xfrm>
              <a:off x="3776869" y="5539408"/>
              <a:ext cx="3763618" cy="584775"/>
            </a:xfrm>
            <a:prstGeom prst="rect">
              <a:avLst/>
            </a:prstGeom>
            <a:noFill/>
          </p:spPr>
          <p:txBody>
            <a:bodyPr wrap="square" rtlCol="0">
              <a:spAutoFit/>
            </a:bodyPr>
            <a:lstStyle/>
            <a:p>
              <a:r>
                <a:rPr lang="en-US" sz="3200" dirty="0" smtClean="0">
                  <a:solidFill>
                    <a:schemeClr val="bg2">
                      <a:lumMod val="40000"/>
                      <a:lumOff val="60000"/>
                    </a:schemeClr>
                  </a:solidFill>
                </a:rPr>
                <a:t>DNA Computer</a:t>
              </a:r>
              <a:endParaRPr lang="en-US" sz="3200" dirty="0">
                <a:solidFill>
                  <a:schemeClr val="bg2">
                    <a:lumMod val="40000"/>
                    <a:lumOff val="60000"/>
                  </a:schemeClr>
                </a:solidFill>
              </a:endParaRPr>
            </a:p>
          </p:txBody>
        </p:sp>
      </p:grpSp>
      <p:pic>
        <p:nvPicPr>
          <p:cNvPr id="7" name="Picture 6" descr="Screen Clipping"/>
          <p:cNvPicPr>
            <a:picLocks noChangeAspect="1"/>
          </p:cNvPicPr>
          <p:nvPr/>
        </p:nvPicPr>
        <p:blipFill rotWithShape="1">
          <a:blip r:embed="rId3">
            <a:extLst>
              <a:ext uri="{28A0092B-C50C-407E-A947-70E740481C1C}">
                <a14:useLocalDpi xmlns:a14="http://schemas.microsoft.com/office/drawing/2010/main" val="0"/>
              </a:ext>
            </a:extLst>
          </a:blip>
          <a:srcRect r="6542" b="34999"/>
          <a:stretch/>
        </p:blipFill>
        <p:spPr>
          <a:xfrm>
            <a:off x="291548" y="265043"/>
            <a:ext cx="11555894" cy="633453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a:xfrm>
            <a:off x="4691269" y="5141843"/>
            <a:ext cx="5565913" cy="646331"/>
          </a:xfrm>
          <a:prstGeom prst="rect">
            <a:avLst/>
          </a:prstGeom>
          <a:solidFill>
            <a:srgbClr val="0070C0"/>
          </a:solidFill>
        </p:spPr>
        <p:txBody>
          <a:bodyPr wrap="square" rtlCol="0">
            <a:spAutoFit/>
          </a:bodyPr>
          <a:lstStyle/>
          <a:p>
            <a:r>
              <a:rPr lang="en-US" sz="3600" dirty="0" smtClean="0"/>
              <a:t>Permanent moon base</a:t>
            </a:r>
            <a:endParaRPr lang="en-US" sz="3600" dirty="0"/>
          </a:p>
        </p:txBody>
      </p:sp>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48" y="371061"/>
            <a:ext cx="11436624" cy="6228521"/>
          </a:xfrm>
          <a:prstGeom prst="rect">
            <a:avLst/>
          </a:prstGeom>
        </p:spPr>
      </p:pic>
      <p:sp>
        <p:nvSpPr>
          <p:cNvPr id="10" name="TextBox 9"/>
          <p:cNvSpPr txBox="1"/>
          <p:nvPr/>
        </p:nvSpPr>
        <p:spPr>
          <a:xfrm>
            <a:off x="6705599" y="5276143"/>
            <a:ext cx="5022573" cy="1323439"/>
          </a:xfrm>
          <a:prstGeom prst="rect">
            <a:avLst/>
          </a:prstGeom>
          <a:solidFill>
            <a:schemeClr val="accent1">
              <a:lumMod val="40000"/>
              <a:lumOff val="60000"/>
            </a:schemeClr>
          </a:solidFill>
        </p:spPr>
        <p:txBody>
          <a:bodyPr wrap="square" rtlCol="0">
            <a:spAutoFit/>
          </a:bodyPr>
          <a:lstStyle/>
          <a:p>
            <a:r>
              <a:rPr lang="en-US" sz="4000" dirty="0" smtClean="0"/>
              <a:t>Demand for clean energy</a:t>
            </a:r>
            <a:endParaRPr lang="en-US" sz="4000" dirty="0"/>
          </a:p>
        </p:txBody>
      </p:sp>
      <p:pic>
        <p:nvPicPr>
          <p:cNvPr id="11" name="Picture 10"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278" y="477079"/>
            <a:ext cx="11555894" cy="6228521"/>
          </a:xfrm>
          <a:prstGeom prst="rect">
            <a:avLst/>
          </a:prstGeom>
          <a:ln>
            <a:noFill/>
          </a:ln>
          <a:effectLst>
            <a:softEdge rad="112500"/>
          </a:effectLst>
        </p:spPr>
      </p:pic>
      <p:sp>
        <p:nvSpPr>
          <p:cNvPr id="13" name="TextBox 12"/>
          <p:cNvSpPr txBox="1"/>
          <p:nvPr/>
        </p:nvSpPr>
        <p:spPr>
          <a:xfrm>
            <a:off x="2809459" y="3466165"/>
            <a:ext cx="3896139" cy="1569660"/>
          </a:xfrm>
          <a:prstGeom prst="rect">
            <a:avLst/>
          </a:prstGeom>
          <a:solidFill>
            <a:schemeClr val="accent1">
              <a:lumMod val="75000"/>
            </a:schemeClr>
          </a:solidFill>
        </p:spPr>
        <p:txBody>
          <a:bodyPr wrap="square" rtlCol="0">
            <a:spAutoFit/>
          </a:bodyPr>
          <a:lstStyle/>
          <a:p>
            <a:r>
              <a:rPr lang="en-US" sz="4800" dirty="0" smtClean="0"/>
              <a:t>Cure for Cancer</a:t>
            </a:r>
            <a:endParaRPr lang="en-US" sz="4800" dirty="0"/>
          </a:p>
        </p:txBody>
      </p:sp>
    </p:spTree>
    <p:extLst>
      <p:ext uri="{BB962C8B-B14F-4D97-AF65-F5344CB8AC3E}">
        <p14:creationId xmlns:p14="http://schemas.microsoft.com/office/powerpoint/2010/main" val="65793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286" y="2332383"/>
            <a:ext cx="11728174" cy="1938992"/>
          </a:xfrm>
          <a:prstGeom prst="rect">
            <a:avLst/>
          </a:prstGeom>
          <a:solidFill>
            <a:srgbClr val="0070C0"/>
          </a:solidFill>
        </p:spPr>
        <p:txBody>
          <a:bodyPr wrap="square" rtlCol="0">
            <a:spAutoFit/>
          </a:bodyPr>
          <a:lstStyle/>
          <a:p>
            <a:r>
              <a:rPr lang="en-US" sz="4000" dirty="0" smtClean="0">
                <a:cs typeface="Aharoni" pitchFamily="2" charset="-79"/>
              </a:rPr>
              <a:t>                      Our Todays lesson </a:t>
            </a:r>
            <a:endParaRPr lang="en-US" sz="4000" dirty="0">
              <a:cs typeface="Aharoni" pitchFamily="2" charset="-79"/>
            </a:endParaRPr>
          </a:p>
          <a:p>
            <a:r>
              <a:rPr lang="en-US" sz="4000" dirty="0" smtClean="0">
                <a:cs typeface="Aharoni" pitchFamily="2" charset="-79"/>
              </a:rPr>
              <a:t>   Scientific </a:t>
            </a:r>
            <a:r>
              <a:rPr lang="en-US" sz="4000" dirty="0" err="1" smtClean="0">
                <a:cs typeface="Aharoni" pitchFamily="2" charset="-79"/>
              </a:rPr>
              <a:t>Beakthroegh</a:t>
            </a:r>
            <a:r>
              <a:rPr lang="en-US" sz="4000" dirty="0" smtClean="0">
                <a:cs typeface="Aharoni" pitchFamily="2" charset="-79"/>
              </a:rPr>
              <a:t> we </a:t>
            </a:r>
            <a:r>
              <a:rPr lang="en-US" sz="4000" dirty="0" err="1" smtClean="0">
                <a:cs typeface="Aharoni" pitchFamily="2" charset="-79"/>
              </a:rPr>
              <a:t>wre</a:t>
            </a:r>
            <a:r>
              <a:rPr lang="en-US" sz="4000" dirty="0" smtClean="0">
                <a:cs typeface="Aharoni" pitchFamily="2" charset="-79"/>
              </a:rPr>
              <a:t> waiting for 1</a:t>
            </a:r>
          </a:p>
          <a:p>
            <a:r>
              <a:rPr lang="en-US" sz="4000" dirty="0">
                <a:cs typeface="Aharoni" pitchFamily="2" charset="-79"/>
              </a:rPr>
              <a:t> </a:t>
            </a:r>
            <a:r>
              <a:rPr lang="en-US" sz="4000" dirty="0" smtClean="0">
                <a:cs typeface="Aharoni" pitchFamily="2" charset="-79"/>
              </a:rPr>
              <a:t>                     Unit -2,Lesson -3 </a:t>
            </a:r>
            <a:endParaRPr lang="en-US" sz="4000" dirty="0">
              <a:cs typeface="Aharoni" pitchFamily="2" charset="-79"/>
            </a:endParaRPr>
          </a:p>
        </p:txBody>
      </p:sp>
    </p:spTree>
    <p:extLst>
      <p:ext uri="{BB962C8B-B14F-4D97-AF65-F5344CB8AC3E}">
        <p14:creationId xmlns:p14="http://schemas.microsoft.com/office/powerpoint/2010/main" val="3608781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7529" y="923330"/>
            <a:ext cx="10760765" cy="5632311"/>
          </a:xfrm>
          <a:prstGeom prst="rect">
            <a:avLst/>
          </a:prstGeom>
          <a:solidFill>
            <a:schemeClr val="accent6">
              <a:lumMod val="75000"/>
            </a:schemeClr>
          </a:solidFill>
        </p:spPr>
        <p:txBody>
          <a:bodyPr wrap="square" rtlCol="0">
            <a:spAutoFit/>
          </a:bodyPr>
          <a:lstStyle/>
          <a:p>
            <a:r>
              <a:rPr lang="en-US" sz="3600" dirty="0" smtClean="0"/>
              <a:t>At the end of the lesson ,</a:t>
            </a:r>
            <a:r>
              <a:rPr lang="en-US" sz="3600" dirty="0" err="1" smtClean="0"/>
              <a:t>Ss</a:t>
            </a:r>
            <a:r>
              <a:rPr lang="en-US" sz="3600" dirty="0" smtClean="0"/>
              <a:t> will be able to-</a:t>
            </a:r>
          </a:p>
          <a:p>
            <a:endParaRPr lang="en-US" sz="3600" dirty="0"/>
          </a:p>
          <a:p>
            <a:pPr marL="571500" indent="-571500">
              <a:buFont typeface="Wingdings" panose="05000000000000000000" pitchFamily="2" charset="2"/>
              <a:buChar char="q"/>
            </a:pPr>
            <a:r>
              <a:rPr lang="en-US" sz="3600" dirty="0" smtClean="0">
                <a:solidFill>
                  <a:schemeClr val="accent4">
                    <a:lumMod val="60000"/>
                    <a:lumOff val="40000"/>
                  </a:schemeClr>
                </a:solidFill>
              </a:rPr>
              <a:t>Know about DNA Computers activities  in modern era.</a:t>
            </a:r>
          </a:p>
          <a:p>
            <a:pPr marL="571500" indent="-571500">
              <a:buFont typeface="Wingdings" panose="05000000000000000000" pitchFamily="2" charset="2"/>
              <a:buChar char="q"/>
            </a:pPr>
            <a:r>
              <a:rPr lang="en-US" sz="3600" dirty="0" smtClean="0">
                <a:solidFill>
                  <a:schemeClr val="accent4">
                    <a:lumMod val="60000"/>
                    <a:lumOff val="40000"/>
                  </a:schemeClr>
                </a:solidFill>
              </a:rPr>
              <a:t>Can mention the different methods of producing clean energy used at present.</a:t>
            </a:r>
          </a:p>
          <a:p>
            <a:pPr marL="571500" indent="-571500">
              <a:buFont typeface="Wingdings" panose="05000000000000000000" pitchFamily="2" charset="2"/>
              <a:buChar char="q"/>
            </a:pPr>
            <a:r>
              <a:rPr lang="en-US" sz="3600" dirty="0" smtClean="0">
                <a:solidFill>
                  <a:schemeClr val="accent4">
                    <a:lumMod val="60000"/>
                    <a:lumOff val="40000"/>
                  </a:schemeClr>
                </a:solidFill>
              </a:rPr>
              <a:t>Can explain prevention of Cancer ,the deadliest diseases of modern era.</a:t>
            </a:r>
          </a:p>
          <a:p>
            <a:pPr marL="571500" indent="-571500">
              <a:buFont typeface="Wingdings" panose="05000000000000000000" pitchFamily="2" charset="2"/>
              <a:buChar char="q"/>
            </a:pPr>
            <a:r>
              <a:rPr lang="en-US" sz="3600" dirty="0" err="1" smtClean="0">
                <a:solidFill>
                  <a:schemeClr val="accent4">
                    <a:lumMod val="60000"/>
                    <a:lumOff val="40000"/>
                  </a:schemeClr>
                </a:solidFill>
              </a:rPr>
              <a:t>Practise</a:t>
            </a:r>
            <a:r>
              <a:rPr lang="en-US" sz="3600" dirty="0" smtClean="0">
                <a:solidFill>
                  <a:schemeClr val="accent4">
                    <a:lumMod val="60000"/>
                    <a:lumOff val="40000"/>
                  </a:schemeClr>
                </a:solidFill>
              </a:rPr>
              <a:t> vocabulary</a:t>
            </a:r>
          </a:p>
          <a:p>
            <a:endParaRPr lang="en-US" sz="3600" dirty="0"/>
          </a:p>
        </p:txBody>
      </p:sp>
      <p:sp>
        <p:nvSpPr>
          <p:cNvPr id="3" name="TextBox 2"/>
          <p:cNvSpPr txBox="1"/>
          <p:nvPr/>
        </p:nvSpPr>
        <p:spPr>
          <a:xfrm>
            <a:off x="2716695" y="0"/>
            <a:ext cx="7222434" cy="923330"/>
          </a:xfrm>
          <a:prstGeom prst="rect">
            <a:avLst/>
          </a:prstGeom>
          <a:solidFill>
            <a:srgbClr val="0070C0"/>
          </a:solidFill>
        </p:spPr>
        <p:txBody>
          <a:bodyPr wrap="square" rtlCol="0">
            <a:spAutoFit/>
          </a:bodyPr>
          <a:lstStyle/>
          <a:p>
            <a:r>
              <a:rPr lang="en-US" sz="5400" dirty="0" smtClean="0"/>
              <a:t>Learning Outcomes</a:t>
            </a:r>
            <a:endParaRPr lang="en-US" sz="5400" dirty="0"/>
          </a:p>
        </p:txBody>
      </p:sp>
    </p:spTree>
    <p:extLst>
      <p:ext uri="{BB962C8B-B14F-4D97-AF65-F5344CB8AC3E}">
        <p14:creationId xmlns:p14="http://schemas.microsoft.com/office/powerpoint/2010/main" val="43657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5148" y="304800"/>
            <a:ext cx="6838122" cy="923330"/>
          </a:xfrm>
          <a:prstGeom prst="rect">
            <a:avLst/>
          </a:prstGeom>
          <a:solidFill>
            <a:schemeClr val="accent1">
              <a:lumMod val="60000"/>
              <a:lumOff val="40000"/>
            </a:schemeClr>
          </a:solidFill>
        </p:spPr>
        <p:txBody>
          <a:bodyPr wrap="square" rtlCol="0">
            <a:spAutoFit/>
          </a:bodyPr>
          <a:lstStyle/>
          <a:p>
            <a:r>
              <a:rPr lang="en-US" sz="5400" dirty="0" smtClean="0">
                <a:cs typeface="Aharoni" pitchFamily="2" charset="-79"/>
              </a:rPr>
              <a:t>      DNA </a:t>
            </a:r>
            <a:r>
              <a:rPr lang="en-US" sz="4400" dirty="0" smtClean="0">
                <a:cs typeface="Aharoni" pitchFamily="2" charset="-79"/>
              </a:rPr>
              <a:t>Computer</a:t>
            </a:r>
            <a:endParaRPr lang="en-US" sz="4400" dirty="0">
              <a:cs typeface="Aharoni" pitchFamily="2" charset="-79"/>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499" y="1571829"/>
            <a:ext cx="7190937" cy="4881979"/>
          </a:xfrm>
          <a:prstGeom prst="rect">
            <a:avLst/>
          </a:prstGeom>
        </p:spPr>
      </p:pic>
      <p:sp>
        <p:nvSpPr>
          <p:cNvPr id="4" name="Rectangle 3"/>
          <p:cNvSpPr/>
          <p:nvPr/>
        </p:nvSpPr>
        <p:spPr>
          <a:xfrm>
            <a:off x="331304" y="1381328"/>
            <a:ext cx="3975653" cy="4524315"/>
          </a:xfrm>
          <a:prstGeom prst="rect">
            <a:avLst/>
          </a:prstGeom>
          <a:solidFill>
            <a:srgbClr val="0070C0"/>
          </a:solidFill>
        </p:spPr>
        <p:txBody>
          <a:bodyPr wrap="square">
            <a:spAutoFit/>
          </a:bodyPr>
          <a:lstStyle/>
          <a:p>
            <a:r>
              <a:rPr lang="en-US" sz="2400" dirty="0">
                <a:solidFill>
                  <a:srgbClr val="222222"/>
                </a:solidFill>
                <a:latin typeface="arial" panose="020B0604020202020204" pitchFamily="34" charset="0"/>
              </a:rPr>
              <a:t>DNA computing is a branch of computing which uses DNA, biochemistry, and molecular biology hardware, instead of the traditional silicon-based computer technologies. Research and development in this area concerns theory, experiments, and applications of DNA computing</a:t>
            </a:r>
            <a:endParaRPr lang="en-US" sz="2400" dirty="0"/>
          </a:p>
        </p:txBody>
      </p:sp>
    </p:spTree>
    <p:extLst>
      <p:ext uri="{BB962C8B-B14F-4D97-AF65-F5344CB8AC3E}">
        <p14:creationId xmlns:p14="http://schemas.microsoft.com/office/powerpoint/2010/main" val="250762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10309" r="9072"/>
          <a:stretch/>
        </p:blipFill>
        <p:spPr>
          <a:xfrm>
            <a:off x="6518318" y="768627"/>
            <a:ext cx="5143595" cy="4545496"/>
          </a:xfrm>
          <a:prstGeom prst="rect">
            <a:avLst/>
          </a:prstGeom>
          <a:ln w="228600" cap="sq" cmpd="thickThin">
            <a:solidFill>
              <a:srgbClr val="000000"/>
            </a:solidFill>
            <a:prstDash val="solid"/>
            <a:miter lim="800000"/>
          </a:ln>
          <a:effectLst>
            <a:innerShdw blurRad="76200">
              <a:srgbClr val="000000"/>
            </a:innerShdw>
          </a:effectLst>
        </p:spPr>
      </p:pic>
      <p:sp>
        <p:nvSpPr>
          <p:cNvPr id="4" name="Rectangle 3"/>
          <p:cNvSpPr/>
          <p:nvPr/>
        </p:nvSpPr>
        <p:spPr>
          <a:xfrm>
            <a:off x="6279778" y="5459096"/>
            <a:ext cx="5607422" cy="707886"/>
          </a:xfrm>
          <a:prstGeom prst="rect">
            <a:avLst/>
          </a:prstGeom>
          <a:solidFill>
            <a:schemeClr val="accent3">
              <a:lumMod val="20000"/>
              <a:lumOff val="80000"/>
            </a:schemeClr>
          </a:solidFill>
        </p:spPr>
        <p:txBody>
          <a:bodyPr wrap="square">
            <a:spAutoFit/>
          </a:bodyPr>
          <a:lstStyle/>
          <a:p>
            <a:r>
              <a:rPr lang="en-US" sz="4000" dirty="0" smtClean="0">
                <a:solidFill>
                  <a:srgbClr val="000000"/>
                </a:solidFill>
                <a:latin typeface="Linux Libertine"/>
              </a:rPr>
              <a:t>    Leonard </a:t>
            </a:r>
            <a:r>
              <a:rPr lang="en-US" sz="4000" dirty="0" err="1">
                <a:solidFill>
                  <a:srgbClr val="000000"/>
                </a:solidFill>
                <a:latin typeface="Linux Libertine"/>
              </a:rPr>
              <a:t>Adleman</a:t>
            </a:r>
            <a:endParaRPr lang="en-US" sz="4000" b="0" i="0" dirty="0">
              <a:solidFill>
                <a:srgbClr val="000000"/>
              </a:solidFill>
              <a:effectLst/>
              <a:latin typeface="Linux Libertine"/>
            </a:endParaRPr>
          </a:p>
        </p:txBody>
      </p:sp>
      <p:sp>
        <p:nvSpPr>
          <p:cNvPr id="5" name="Rectangle 4"/>
          <p:cNvSpPr/>
          <p:nvPr/>
        </p:nvSpPr>
        <p:spPr>
          <a:xfrm>
            <a:off x="278295" y="657782"/>
            <a:ext cx="6001483" cy="5509200"/>
          </a:xfrm>
          <a:prstGeom prst="rect">
            <a:avLst/>
          </a:prstGeom>
          <a:solidFill>
            <a:srgbClr val="00B0F0"/>
          </a:solidFill>
        </p:spPr>
        <p:txBody>
          <a:bodyPr wrap="square">
            <a:spAutoFit/>
          </a:bodyPr>
          <a:lstStyle/>
          <a:p>
            <a:r>
              <a:rPr lang="en-US" sz="3200" b="1" dirty="0">
                <a:solidFill>
                  <a:srgbClr val="222222"/>
                </a:solidFill>
                <a:latin typeface="Arial" panose="020B0604020202020204" pitchFamily="34" charset="0"/>
              </a:rPr>
              <a:t>Leonard </a:t>
            </a:r>
            <a:r>
              <a:rPr lang="en-US" sz="3200" b="1" dirty="0" err="1">
                <a:solidFill>
                  <a:srgbClr val="222222"/>
                </a:solidFill>
                <a:latin typeface="Arial" panose="020B0604020202020204" pitchFamily="34" charset="0"/>
              </a:rPr>
              <a:t>Adleman</a:t>
            </a:r>
            <a:r>
              <a:rPr lang="en-US" sz="3200" dirty="0">
                <a:solidFill>
                  <a:srgbClr val="222222"/>
                </a:solidFill>
                <a:latin typeface="Arial" panose="020B0604020202020204" pitchFamily="34" charset="0"/>
              </a:rPr>
              <a:t> (born December 31, 1945) is an American computer scientist. He is one of the creators of the </a:t>
            </a:r>
            <a:r>
              <a:rPr lang="en-US" sz="3200" dirty="0">
                <a:solidFill>
                  <a:srgbClr val="0B0080"/>
                </a:solidFill>
                <a:latin typeface="Arial" panose="020B0604020202020204" pitchFamily="34" charset="0"/>
                <a:hlinkClick r:id="rId3" tooltip="RSA (cryptosystem)"/>
              </a:rPr>
              <a:t>RSA</a:t>
            </a:r>
            <a:r>
              <a:rPr lang="en-US" sz="3200" dirty="0">
                <a:solidFill>
                  <a:srgbClr val="222222"/>
                </a:solidFill>
                <a:latin typeface="Arial" panose="020B0604020202020204" pitchFamily="34" charset="0"/>
              </a:rPr>
              <a:t> encryption algorithm, for which he received the 2002 </a:t>
            </a:r>
            <a:r>
              <a:rPr lang="en-US" sz="3200" dirty="0">
                <a:solidFill>
                  <a:srgbClr val="0B0080"/>
                </a:solidFill>
                <a:latin typeface="Arial" panose="020B0604020202020204" pitchFamily="34" charset="0"/>
                <a:hlinkClick r:id="rId4" tooltip="Turing Award"/>
              </a:rPr>
              <a:t>Turing Award</a:t>
            </a:r>
            <a:r>
              <a:rPr lang="en-US" sz="3200" dirty="0">
                <a:solidFill>
                  <a:srgbClr val="222222"/>
                </a:solidFill>
                <a:latin typeface="Arial" panose="020B0604020202020204" pitchFamily="34" charset="0"/>
              </a:rPr>
              <a:t>, often called the </a:t>
            </a:r>
            <a:r>
              <a:rPr lang="en-US" sz="3200" dirty="0">
                <a:solidFill>
                  <a:srgbClr val="0B0080"/>
                </a:solidFill>
                <a:latin typeface="Arial" panose="020B0604020202020204" pitchFamily="34" charset="0"/>
                <a:hlinkClick r:id="rId5" tooltip="Nobel prize"/>
              </a:rPr>
              <a:t>Nobel prize</a:t>
            </a:r>
            <a:r>
              <a:rPr lang="en-US" sz="3200" dirty="0">
                <a:solidFill>
                  <a:srgbClr val="222222"/>
                </a:solidFill>
                <a:latin typeface="Arial" panose="020B0604020202020204" pitchFamily="34" charset="0"/>
              </a:rPr>
              <a:t> of </a:t>
            </a:r>
            <a:r>
              <a:rPr lang="en-US" sz="3200" dirty="0">
                <a:solidFill>
                  <a:srgbClr val="0B0080"/>
                </a:solidFill>
                <a:latin typeface="Arial" panose="020B0604020202020204" pitchFamily="34" charset="0"/>
                <a:hlinkClick r:id="rId6" tooltip="Computer science"/>
              </a:rPr>
              <a:t>Computer science</a:t>
            </a:r>
            <a:r>
              <a:rPr lang="en-US" sz="3200" dirty="0">
                <a:solidFill>
                  <a:srgbClr val="222222"/>
                </a:solidFill>
                <a:latin typeface="Arial" panose="020B0604020202020204" pitchFamily="34" charset="0"/>
              </a:rPr>
              <a:t>.</a:t>
            </a:r>
            <a:r>
              <a:rPr lang="en-US" sz="3200" baseline="30000" dirty="0">
                <a:solidFill>
                  <a:srgbClr val="0B0080"/>
                </a:solidFill>
                <a:latin typeface="Arial" panose="020B0604020202020204" pitchFamily="34" charset="0"/>
                <a:hlinkClick r:id="rId7"/>
              </a:rPr>
              <a:t>[1]</a:t>
            </a:r>
            <a:r>
              <a:rPr lang="en-US" sz="3200" dirty="0">
                <a:solidFill>
                  <a:srgbClr val="222222"/>
                </a:solidFill>
                <a:latin typeface="Arial" panose="020B0604020202020204" pitchFamily="34" charset="0"/>
              </a:rPr>
              <a:t> He is also known for the creation of the field of </a:t>
            </a:r>
            <a:r>
              <a:rPr lang="en-US" sz="3200" dirty="0">
                <a:solidFill>
                  <a:srgbClr val="0B0080"/>
                </a:solidFill>
                <a:latin typeface="Arial" panose="020B0604020202020204" pitchFamily="34" charset="0"/>
                <a:hlinkClick r:id="rId8" tooltip="DNA computing"/>
              </a:rPr>
              <a:t>DNA computing</a:t>
            </a:r>
            <a:r>
              <a:rPr lang="en-US" sz="3200" dirty="0">
                <a:solidFill>
                  <a:srgbClr val="222222"/>
                </a:solidFill>
                <a:latin typeface="Arial" panose="020B0604020202020204" pitchFamily="34" charset="0"/>
              </a:rPr>
              <a:t>.</a:t>
            </a:r>
            <a:endParaRPr lang="en-US" sz="3200" dirty="0"/>
          </a:p>
        </p:txBody>
      </p:sp>
    </p:spTree>
    <p:extLst>
      <p:ext uri="{BB962C8B-B14F-4D97-AF65-F5344CB8AC3E}">
        <p14:creationId xmlns:p14="http://schemas.microsoft.com/office/powerpoint/2010/main" val="410624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783" y="702509"/>
            <a:ext cx="6096000" cy="5078313"/>
          </a:xfrm>
          <a:prstGeom prst="rect">
            <a:avLst/>
          </a:prstGeom>
          <a:solidFill>
            <a:srgbClr val="00B0F0"/>
          </a:solidFill>
        </p:spPr>
        <p:txBody>
          <a:bodyPr>
            <a:spAutoFit/>
          </a:bodyPr>
          <a:lstStyle/>
          <a:p>
            <a:r>
              <a:rPr lang="en-US" sz="3600" b="1" dirty="0">
                <a:solidFill>
                  <a:srgbClr val="222222"/>
                </a:solidFill>
                <a:latin typeface="Arial" panose="020B0604020202020204" pitchFamily="34" charset="0"/>
                <a:hlinkClick r:id="rId2"/>
              </a:rPr>
              <a:t>MAYA-II</a:t>
            </a:r>
            <a:r>
              <a:rPr lang="en-US" sz="3600" dirty="0">
                <a:solidFill>
                  <a:srgbClr val="222222"/>
                </a:solidFill>
                <a:latin typeface="Arial" panose="020B0604020202020204" pitchFamily="34" charset="0"/>
              </a:rPr>
              <a:t> (</a:t>
            </a:r>
            <a:r>
              <a:rPr lang="en-US" sz="3600" dirty="0">
                <a:solidFill>
                  <a:srgbClr val="A55858"/>
                </a:solidFill>
                <a:latin typeface="Arial" panose="020B0604020202020204" pitchFamily="34" charset="0"/>
                <a:hlinkClick r:id="rId3" tooltip="Molecular array (page does not exist)"/>
              </a:rPr>
              <a:t>Molecular Array</a:t>
            </a:r>
            <a:r>
              <a:rPr lang="en-US" sz="3600" dirty="0">
                <a:solidFill>
                  <a:srgbClr val="222222"/>
                </a:solidFill>
                <a:latin typeface="Arial" panose="020B0604020202020204" pitchFamily="34" charset="0"/>
              </a:rPr>
              <a:t> of </a:t>
            </a:r>
            <a:r>
              <a:rPr lang="en-US" sz="3600" dirty="0">
                <a:solidFill>
                  <a:srgbClr val="A55858"/>
                </a:solidFill>
                <a:latin typeface="Arial" panose="020B0604020202020204" pitchFamily="34" charset="0"/>
                <a:hlinkClick r:id="rId4" tooltip="YES (logic gate) (page does not exist)"/>
              </a:rPr>
              <a:t>YES</a:t>
            </a:r>
            <a:r>
              <a:rPr lang="en-US" sz="3600" dirty="0">
                <a:solidFill>
                  <a:srgbClr val="222222"/>
                </a:solidFill>
                <a:latin typeface="Arial" panose="020B0604020202020204" pitchFamily="34" charset="0"/>
              </a:rPr>
              <a:t> and </a:t>
            </a:r>
            <a:r>
              <a:rPr lang="en-US" sz="3600" dirty="0">
                <a:solidFill>
                  <a:srgbClr val="0B0080"/>
                </a:solidFill>
                <a:latin typeface="Arial" panose="020B0604020202020204" pitchFamily="34" charset="0"/>
                <a:hlinkClick r:id="rId5" tooltip="NAND gate"/>
              </a:rPr>
              <a:t>ANDNOT</a:t>
            </a:r>
            <a:r>
              <a:rPr lang="en-US" sz="3600" dirty="0">
                <a:solidFill>
                  <a:srgbClr val="222222"/>
                </a:solidFill>
                <a:latin typeface="Arial" panose="020B0604020202020204" pitchFamily="34" charset="0"/>
              </a:rPr>
              <a:t> </a:t>
            </a:r>
            <a:r>
              <a:rPr lang="en-US" sz="3600" dirty="0">
                <a:solidFill>
                  <a:srgbClr val="0B0080"/>
                </a:solidFill>
                <a:latin typeface="Arial" panose="020B0604020202020204" pitchFamily="34" charset="0"/>
                <a:hlinkClick r:id="rId6" tooltip="Logic gate"/>
              </a:rPr>
              <a:t>logic gates</a:t>
            </a:r>
            <a:r>
              <a:rPr lang="en-US" sz="3600" baseline="30000" dirty="0">
                <a:solidFill>
                  <a:srgbClr val="0B0080"/>
                </a:solidFill>
                <a:latin typeface="Arial" panose="020B0604020202020204" pitchFamily="34" charset="0"/>
                <a:hlinkClick r:id="rId7"/>
              </a:rPr>
              <a:t>[1]</a:t>
            </a:r>
            <a:r>
              <a:rPr lang="en-US" sz="3600" dirty="0">
                <a:solidFill>
                  <a:srgbClr val="222222"/>
                </a:solidFill>
                <a:latin typeface="Arial" panose="020B0604020202020204" pitchFamily="34" charset="0"/>
              </a:rPr>
              <a:t>) is a </a:t>
            </a:r>
            <a:r>
              <a:rPr lang="en-US" sz="3600" dirty="0">
                <a:solidFill>
                  <a:srgbClr val="0B0080"/>
                </a:solidFill>
                <a:latin typeface="Arial" panose="020B0604020202020204" pitchFamily="34" charset="0"/>
                <a:hlinkClick r:id="rId8" tooltip="DNA computer"/>
              </a:rPr>
              <a:t>DNA computer</a:t>
            </a:r>
            <a:r>
              <a:rPr lang="en-US" sz="3600" dirty="0">
                <a:solidFill>
                  <a:srgbClr val="222222"/>
                </a:solidFill>
                <a:latin typeface="Arial" panose="020B0604020202020204" pitchFamily="34" charset="0"/>
              </a:rPr>
              <a:t>, based on </a:t>
            </a:r>
            <a:r>
              <a:rPr lang="en-US" sz="3600" dirty="0">
                <a:solidFill>
                  <a:srgbClr val="0B0080"/>
                </a:solidFill>
                <a:latin typeface="Arial" panose="020B0604020202020204" pitchFamily="34" charset="0"/>
                <a:hlinkClick r:id="rId9" tooltip="DNA nanotechnology"/>
              </a:rPr>
              <a:t>DNA Stem Loop Controllers</a:t>
            </a:r>
            <a:r>
              <a:rPr lang="en-US" sz="3600" dirty="0">
                <a:solidFill>
                  <a:srgbClr val="222222"/>
                </a:solidFill>
                <a:latin typeface="Arial" panose="020B0604020202020204" pitchFamily="34" charset="0"/>
              </a:rPr>
              <a:t>, developed by scientists at </a:t>
            </a:r>
            <a:r>
              <a:rPr lang="en-US" sz="3600" dirty="0">
                <a:solidFill>
                  <a:srgbClr val="0B0080"/>
                </a:solidFill>
                <a:latin typeface="Arial" panose="020B0604020202020204" pitchFamily="34" charset="0"/>
                <a:hlinkClick r:id="rId10" tooltip="Columbia University"/>
              </a:rPr>
              <a:t>Columbia University</a:t>
            </a:r>
            <a:r>
              <a:rPr lang="en-US" sz="3600" dirty="0">
                <a:solidFill>
                  <a:srgbClr val="222222"/>
                </a:solidFill>
                <a:latin typeface="Arial" panose="020B0604020202020204" pitchFamily="34" charset="0"/>
              </a:rPr>
              <a:t> and the </a:t>
            </a:r>
            <a:r>
              <a:rPr lang="en-US" sz="3600" u="sng" dirty="0">
                <a:solidFill>
                  <a:srgbClr val="0B0080"/>
                </a:solidFill>
                <a:latin typeface="Arial" panose="020B0604020202020204" pitchFamily="34" charset="0"/>
                <a:hlinkClick r:id="rId11"/>
              </a:rPr>
              <a:t>University of New Mexico</a:t>
            </a:r>
            <a:r>
              <a:rPr lang="en-US" sz="3600" dirty="0">
                <a:solidFill>
                  <a:srgbClr val="222222"/>
                </a:solidFill>
                <a:latin typeface="Arial" panose="020B0604020202020204" pitchFamily="34" charset="0"/>
              </a:rPr>
              <a:t> and created in 2006.</a:t>
            </a:r>
            <a:endParaRPr lang="en-US" sz="3600" dirty="0"/>
          </a:p>
        </p:txBody>
      </p:sp>
      <p:pic>
        <p:nvPicPr>
          <p:cNvPr id="4" name="Picture 3"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94783" y="702509"/>
            <a:ext cx="5655949" cy="5078313"/>
          </a:xfrm>
          <a:prstGeom prst="rect">
            <a:avLst/>
          </a:prstGeom>
        </p:spPr>
      </p:pic>
      <p:pic>
        <p:nvPicPr>
          <p:cNvPr id="6" name="Picture 5" descr="Screen Clippi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63513" y="702509"/>
            <a:ext cx="5687219" cy="5078312"/>
          </a:xfrm>
          <a:prstGeom prst="rect">
            <a:avLst/>
          </a:prstGeom>
        </p:spPr>
      </p:pic>
      <p:sp>
        <p:nvSpPr>
          <p:cNvPr id="8" name="TextBox 7"/>
          <p:cNvSpPr txBox="1"/>
          <p:nvPr/>
        </p:nvSpPr>
        <p:spPr>
          <a:xfrm>
            <a:off x="5128589" y="5923722"/>
            <a:ext cx="4121427" cy="584775"/>
          </a:xfrm>
          <a:prstGeom prst="rect">
            <a:avLst/>
          </a:prstGeom>
          <a:solidFill>
            <a:schemeClr val="accent3">
              <a:lumMod val="60000"/>
              <a:lumOff val="40000"/>
            </a:schemeClr>
          </a:solidFill>
        </p:spPr>
        <p:txBody>
          <a:bodyPr wrap="square" rtlCol="0">
            <a:spAutoFit/>
          </a:bodyPr>
          <a:lstStyle/>
          <a:p>
            <a:r>
              <a:rPr lang="en-US" sz="3200" dirty="0" smtClean="0"/>
              <a:t>Watch Video </a:t>
            </a:r>
            <a:r>
              <a:rPr lang="en-US" sz="3200" dirty="0" smtClean="0">
                <a:hlinkClick r:id="rId14" action="ppaction://hlinkfile"/>
              </a:rPr>
              <a:t>now</a:t>
            </a:r>
            <a:endParaRPr lang="en-US" sz="3200" dirty="0"/>
          </a:p>
        </p:txBody>
      </p:sp>
    </p:spTree>
    <p:extLst>
      <p:ext uri="{BB962C8B-B14F-4D97-AF65-F5344CB8AC3E}">
        <p14:creationId xmlns:p14="http://schemas.microsoft.com/office/powerpoint/2010/main" val="27748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449</TotalTime>
  <Words>402</Words>
  <Application>Microsoft Office PowerPoint</Application>
  <PresentationFormat>Widescreen</PresentationFormat>
  <Paragraphs>57</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Aharoni</vt:lpstr>
      <vt:lpstr>Algerian</vt:lpstr>
      <vt:lpstr>arial</vt:lpstr>
      <vt:lpstr>arial</vt:lpstr>
      <vt:lpstr>Century Gothic</vt:lpstr>
      <vt:lpstr>Linux Libertine</vt:lpstr>
      <vt:lpstr>Roboto</vt:lpstr>
      <vt:lpstr>Wingdings</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c:creator>
  <cp:lastModifiedBy>us</cp:lastModifiedBy>
  <cp:revision>46</cp:revision>
  <dcterms:created xsi:type="dcterms:W3CDTF">2020-01-04T15:50:05Z</dcterms:created>
  <dcterms:modified xsi:type="dcterms:W3CDTF">2020-01-19T06:19:55Z</dcterms:modified>
</cp:coreProperties>
</file>