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7"/>
  </p:notesMasterIdLst>
  <p:sldIdLst>
    <p:sldId id="292" r:id="rId2"/>
    <p:sldId id="293" r:id="rId3"/>
    <p:sldId id="298" r:id="rId4"/>
    <p:sldId id="299" r:id="rId5"/>
    <p:sldId id="315" r:id="rId6"/>
    <p:sldId id="294" r:id="rId7"/>
    <p:sldId id="300" r:id="rId8"/>
    <p:sldId id="301" r:id="rId9"/>
    <p:sldId id="302" r:id="rId10"/>
    <p:sldId id="313" r:id="rId11"/>
    <p:sldId id="305" r:id="rId12"/>
    <p:sldId id="319" r:id="rId13"/>
    <p:sldId id="320" r:id="rId14"/>
    <p:sldId id="310" r:id="rId15"/>
    <p:sldId id="31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746" autoAdjust="0"/>
  </p:normalViewPr>
  <p:slideViewPr>
    <p:cSldViewPr snapToGrid="0">
      <p:cViewPr varScale="1">
        <p:scale>
          <a:sx n="63" d="100"/>
          <a:sy n="63" d="100"/>
        </p:scale>
        <p:origin x="-126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E60A2-77BA-4ABC-A9C3-C033B686E967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951DA-8A83-4E4D-9B74-1C83B8876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574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198AC-EC40-488A-AC17-F5338D95469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BEFA4D8-3891-4205-AA58-C1CC727D9857}" type="slidenum">
              <a:rPr lang="en-GB" smtClean="0"/>
              <a:pPr eaLnBrk="1" hangingPunct="1"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D463766D-64CF-4A2B-B5B9-2A5A1EB7374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D463766D-64CF-4A2B-B5B9-2A5A1EB7374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463766D-64CF-4A2B-B5B9-2A5A1EB7374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1203_1132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1021080"/>
            <a:ext cx="5547360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76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493" y="410018"/>
            <a:ext cx="305404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ইন্ডেক্সিং এর উদাহরন  </a:t>
            </a:r>
          </a:p>
        </p:txBody>
      </p:sp>
      <p:pic>
        <p:nvPicPr>
          <p:cNvPr id="5" name="Picture 4" descr="Screenshot_20200118-121517.png"/>
          <p:cNvPicPr/>
          <p:nvPr/>
        </p:nvPicPr>
        <p:blipFill>
          <a:blip r:embed="rId2"/>
          <a:srcRect t="20833" r="-1728" b="26806"/>
          <a:stretch>
            <a:fillRect/>
          </a:stretch>
        </p:blipFill>
        <p:spPr>
          <a:xfrm>
            <a:off x="274320" y="1386841"/>
            <a:ext cx="5040630" cy="4968240"/>
          </a:xfrm>
          <a:prstGeom prst="rect">
            <a:avLst/>
          </a:prstGeom>
        </p:spPr>
      </p:pic>
      <p:pic>
        <p:nvPicPr>
          <p:cNvPr id="6" name="Picture 5" descr="Screenshot_20200118-122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192794"/>
            <a:ext cx="5074739" cy="5070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8239" y="272534"/>
            <a:ext cx="191110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a typeface="Calibri"/>
                <a:cs typeface="NikoshBAN"/>
              </a:rPr>
              <a:t>জোড়ায় কাজ </a:t>
            </a:r>
            <a:endParaRPr lang="en-US" sz="3200" dirty="0">
              <a:solidFill>
                <a:schemeClr val="tx1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79459" y="1689854"/>
            <a:ext cx="16578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সময়-৫মিনিট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3165" y="934994"/>
            <a:ext cx="835356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ইন্ডেক্সিং করার বিবেচ্য বিষয় বা শর্ত সমুহ ব্যাখ্যা কর।</a:t>
            </a:r>
          </a:p>
        </p:txBody>
      </p:sp>
      <p:pic>
        <p:nvPicPr>
          <p:cNvPr id="5" name="Picture 4" descr="banglabesh student work together kartun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7324" y="2287393"/>
            <a:ext cx="5716555" cy="4281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8681" y="211574"/>
            <a:ext cx="5681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ইন্ডেক্সিং করার বিবেচ্য বিষয় বা শর্ত সমুহ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760" y="2118360"/>
            <a:ext cx="107137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ফিল্ডের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ইনডেক্স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ফিল্ডের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ইনডেক্স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অনুরূপ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ইনডেক্সসমূহ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ইনডেক্স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ভ্যালুকে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ইনডেক্স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এক্সপ্রেশন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টেবিলে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একাধিক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ইনডেক্স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ইনডেক্স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8078" y="379214"/>
            <a:ext cx="4092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ইন্ডেক্সিং-এর সুবিধা ও অসুবিধা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" y="1524000"/>
            <a:ext cx="434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ইনডেক্স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ফাইলের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ইনডেক্সিং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ফাইলে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রেক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র্ড এন্ট্রি করা হলে স্বয়ংক্রিয়ভাবে আপডেট হয়।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ডেটা টেবিলে রেকর্ড সমূহে সার্চিং, সর্টিং,রিপোর্টিং, কুয়েরি দ্রুত করা যায়।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মুল ফাইল অপরিবর্তিত থাকে।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6080" y="1752600"/>
            <a:ext cx="4587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একাধিক ফিল্ডের উপর ইনডেক্স হলে বেশী মেমরী লাগে।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ডেটা টেবিলে একাধিক ফিল্ডের উপর ইনডেক্স হলে আপডেট, ডিলেট করতে বেশী সময় লাগে।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ডেটা এন্ট্রি করতে বেশী সময় লাগে।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3352" y="958334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65263" y="1080254"/>
            <a:ext cx="1055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Diagonal Stripe 9"/>
          <p:cNvSpPr/>
          <p:nvPr/>
        </p:nvSpPr>
        <p:spPr>
          <a:xfrm>
            <a:off x="5242560" y="1935480"/>
            <a:ext cx="624840" cy="292608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0319" y="320040"/>
            <a:ext cx="183896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4" descr="image home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3022" y="661481"/>
            <a:ext cx="3893911" cy="4124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03364" y="5261202"/>
            <a:ext cx="6760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ইন্ডেক্সিং-এর সুবিধা ও অসুবিধা  বর্ননা কর।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3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55" y="544749"/>
            <a:ext cx="4068189" cy="4649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usmita\Desktop\susmita\New folder\5c443374f106c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335280"/>
            <a:ext cx="10408920" cy="6126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53463" y="2228648"/>
            <a:ext cx="3853120" cy="3915966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bn-BD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সুস্‌মিতা</a:t>
            </a:r>
            <a:r>
              <a:rPr lang="en-US" sz="36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3600" b="1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2800" b="1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ওযোগাযোগ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</a:t>
            </a:r>
            <a:r>
              <a:rPr lang="bn-IN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বন্দর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b="1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চিরিরবন্দর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susmita_cdc@yahoo.com</a:t>
            </a:r>
            <a:endParaRPr lang="bn-BD" sz="2000" b="1" dirty="0" smtClean="0">
              <a:solidFill>
                <a:schemeClr val="bg2"/>
              </a:solidFill>
              <a:latin typeface="Times New Roman" pitchFamily="18" charset="0"/>
              <a:cs typeface="NikoshBAN" pitchFamily="2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bg2"/>
              </a:solidFill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6" name="Picture 5" descr="Susmita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892" y="2441904"/>
            <a:ext cx="3350160" cy="376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66553" y="1011676"/>
            <a:ext cx="243191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5480" y="1158240"/>
            <a:ext cx="861060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একাদশ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9040" y="394454"/>
            <a:ext cx="33223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ছবিগুলি লক্ষ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করি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70" name="AutoShape 10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AutoShape 14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composite-unique-inde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557" y="1185862"/>
            <a:ext cx="6673175" cy="5214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9040" y="394454"/>
            <a:ext cx="33223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ছবিগুলি লক্ষ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করি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70" name="AutoShape 10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AutoShape 14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16fig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583" y="1991129"/>
            <a:ext cx="8542101" cy="3748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6012" y="2072475"/>
            <a:ext cx="428995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পাঠের আলোচ্য বিষয়-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9082" y="4238825"/>
            <a:ext cx="123303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ইন্ডেক্সিং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338" name="AutoShape 2" descr="সম্পর্কিত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video conferencing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video conferencing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main-qimg-710ff6ec43e8c2fd8737fb04d941f9f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255" y="1517515"/>
            <a:ext cx="5771745" cy="447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07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5914" y="1921502"/>
            <a:ext cx="363272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3200" dirty="0" smtClean="0">
                <a:solidFill>
                  <a:schemeClr val="tx1"/>
                </a:solidFill>
                <a:ea typeface="Calibri"/>
                <a:cs typeface="NikoshBAN"/>
              </a:rPr>
              <a:t>শিখনফল</a:t>
            </a:r>
            <a:r>
              <a:rPr lang="bn-IN" sz="3200" dirty="0" smtClean="0">
                <a:solidFill>
                  <a:schemeClr val="tx1"/>
                </a:solidFill>
                <a:ea typeface="Calibri"/>
                <a:cs typeface="NikoshBAN"/>
              </a:rPr>
              <a:t> </a:t>
            </a: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3642361"/>
            <a:ext cx="803148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ইন্ডেক্সিং কি তা বলতে পারবে;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ইন্ডেক্সিং করার বিবেচ্য বিষয় বা শর্ত সমুহ ব্যাখ্যা করতে পারবে;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ইন্ডেক্সিং-এর সুবিধা ও অসুবিধা  বর্ননা করতে পারবে। 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3017" y="287774"/>
            <a:ext cx="15760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49841" y="2807561"/>
            <a:ext cx="164981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সময়-২মিনিট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21426" y="1678022"/>
            <a:ext cx="43586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ইন্ডেক্সিং কি?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G_20191203_113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047" y="1031132"/>
            <a:ext cx="6491591" cy="5136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57800" y="257294"/>
            <a:ext cx="16764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ইন্ডেক্সিং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6782" y="2555455"/>
            <a:ext cx="603504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টেবিলের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রেকর্ডসমূহের অ্যাড্রেসকে কোন লজিক্যাল অর্ডারে সাজিয়ে রাখাকেই ইনডেক্সিং বলা হয়।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1124</TotalTime>
  <Words>281</Words>
  <Application>Microsoft Office PowerPoint</Application>
  <PresentationFormat>Custom</PresentationFormat>
  <Paragraphs>52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ইন-হাউজ ট্রেনিং কর্মপরিকল্পনা</dc:title>
  <dc:creator>RAHIMA</dc:creator>
  <cp:lastModifiedBy>Susmita</cp:lastModifiedBy>
  <cp:revision>300</cp:revision>
  <dcterms:created xsi:type="dcterms:W3CDTF">2019-04-02T03:29:26Z</dcterms:created>
  <dcterms:modified xsi:type="dcterms:W3CDTF">2020-01-18T17:45:35Z</dcterms:modified>
</cp:coreProperties>
</file>