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9" r:id="rId10"/>
    <p:sldId id="261" r:id="rId11"/>
    <p:sldId id="262" r:id="rId12"/>
    <p:sldId id="263" r:id="rId13"/>
    <p:sldId id="275" r:id="rId14"/>
    <p:sldId id="265" r:id="rId15"/>
    <p:sldId id="264" r:id="rId16"/>
    <p:sldId id="267" r:id="rId17"/>
    <p:sldId id="266" r:id="rId18"/>
    <p:sldId id="268" r:id="rId19"/>
    <p:sldId id="270" r:id="rId20"/>
    <p:sldId id="272" r:id="rId21"/>
    <p:sldId id="273" r:id="rId22"/>
    <p:sldId id="274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2D0FE-EE60-449B-BB03-38E5DD1DBD56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10AAC-04DB-41A2-B450-AC605706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7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10AAC-04DB-41A2-B450-AC60570629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0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2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88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45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16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24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57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34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67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92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6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3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58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9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4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882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62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128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476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38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994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363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675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58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7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002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781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666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618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497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4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97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119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8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386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88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73230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58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66346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105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995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4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8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1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1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4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27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E4D6-53C6-4CB3-8B77-5B9F879DC942}" type="datetimeFigureOut">
              <a:rPr lang="en-US" smtClean="0"/>
              <a:t>18-Jan-20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1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40114" y="290286"/>
            <a:ext cx="7402286" cy="209005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5"/>
          <p:cNvSpPr txBox="1">
            <a:spLocks noGrp="1"/>
          </p:cNvSpPr>
          <p:nvPr>
            <p:ph type="ctrTitle"/>
          </p:nvPr>
        </p:nvSpPr>
        <p:spPr>
          <a:xfrm>
            <a:off x="2844800" y="469220"/>
            <a:ext cx="5341256" cy="175146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সুভ</a:t>
            </a:r>
            <a:r>
              <a:rPr lang="en-US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r>
              <a:rPr lang="en-US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084" y="2685143"/>
            <a:ext cx="4232049" cy="392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9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06286" y="858610"/>
            <a:ext cx="9347199" cy="4729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142" y="858610"/>
            <a:ext cx="9187543" cy="4729389"/>
          </a:xfrm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মদ পানে মানুষ মাতাল হয়ে যায়, মস্থিস্কের বিকৃতি ঘটে,অসামাজিক কার্যকলাপে লিপ্ত হয় । সকল অপরাদের মা হল মদ পান । আল্লাহর যিকির ও নামাজে বিঘ্ন সৃষ্টি করে,সে জন্য আল্লাহ পাক মদকে হারাম ঘোষনা করেছেন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9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829" y="2423886"/>
            <a:ext cx="2830286" cy="3236686"/>
          </a:xfrm>
        </p:spPr>
        <p:txBody>
          <a:bodyPr>
            <a:noAutofit/>
          </a:bodyPr>
          <a:lstStyle/>
          <a:p>
            <a:r>
              <a:rPr lang="en-US" sz="34400" dirty="0" smtClean="0">
                <a:sym typeface="Webdings" panose="05030102010509060703" pitchFamily="18" charset="2"/>
              </a:rPr>
              <a:t></a:t>
            </a:r>
            <a:endParaRPr lang="en-US" sz="34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54057" y="2423886"/>
            <a:ext cx="3526973" cy="3236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400" dirty="0" smtClean="0">
                <a:sym typeface="Webdings" panose="05030102010509060703" pitchFamily="18" charset="2"/>
              </a:rPr>
              <a:t></a:t>
            </a:r>
            <a:endParaRPr lang="en-US" sz="34400" dirty="0"/>
          </a:p>
        </p:txBody>
      </p:sp>
      <p:sp>
        <p:nvSpPr>
          <p:cNvPr id="6" name="TextBox 5"/>
          <p:cNvSpPr txBox="1"/>
          <p:nvPr/>
        </p:nvSpPr>
        <p:spPr>
          <a:xfrm>
            <a:off x="986971" y="682172"/>
            <a:ext cx="899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মাদক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নিষিদ্ধ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চিহ্নঃ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372" y="1037046"/>
            <a:ext cx="3545114" cy="92891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ধুমপান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6834" y="1965960"/>
            <a:ext cx="10221686" cy="98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উত্তরঃ ধুমপান হল ধোঁয়া পান করে অর্থাৎ সিগারেট পান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12371" y="2946400"/>
            <a:ext cx="5127171" cy="928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ধুমপা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নের হুকুম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9159" y="4215674"/>
            <a:ext cx="9826898" cy="980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উত্তরঃ ধুমপানে দেহ ও হৃদপিন্ডকে দুর্বল করে দেয় এবং অপচয় তাই  তাহা ও হারাম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6" y="1335312"/>
            <a:ext cx="8900887" cy="4310745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ধুমপান শারীরিক ক্ষতি করে । এ প্রসজ্ঞে আল্লাহ বলেন, তোমরা নিজেদেরকে ধ্বংসের দিকে ঠেলে দিও না। সম্পদের ক্ষতি যেহেতু অহেতুক অনেক অর্থ অপচয় হয় ।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বলেন, তোমরা অপচয় করো না , নিশ্চয়ই অপচয় কারি শয়তানের ভাই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ধুমপানে লজ্জা ও ব্যক্তিত্ব বিনষ্ট করে।ইহা স্বাস্থ্যের জন্য,আত্নার জন্য এবং সম্পদের জন্য মারাত্নক ক্ষতকর। ধুমপান মানেই নেশা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6172" y="1807474"/>
            <a:ext cx="4296227" cy="392566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n-IN" sz="28700" dirty="0" smtClean="0">
                <a:solidFill>
                  <a:schemeClr val="tx1"/>
                </a:solidFill>
                <a:sym typeface="Webdings" panose="05030102010509060703" pitchFamily="18" charset="2"/>
              </a:rPr>
              <a:t></a:t>
            </a:r>
            <a:endParaRPr lang="en-US" sz="287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829" y="1161143"/>
            <a:ext cx="3570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 No smoking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487" y="2032923"/>
            <a:ext cx="4475966" cy="322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135686" y="783045"/>
            <a:ext cx="3393962" cy="1088572"/>
          </a:xfrm>
          <a:prstGeom prst="flowChartAlternateProcess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000" y="743494"/>
            <a:ext cx="3393962" cy="108857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ধুমপান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684" y="356493"/>
            <a:ext cx="4499429" cy="295114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684" y="3381829"/>
            <a:ext cx="4499429" cy="32679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86" y="2627086"/>
            <a:ext cx="5962990" cy="373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794" y="609600"/>
            <a:ext cx="6673005" cy="1356360"/>
          </a:xfrm>
          <a:solidFill>
            <a:srgbClr val="FFFF00"/>
          </a:solidFill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ধুমপানে ক্ষতিকর দিক তুলে ধরা হল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795" y="2352447"/>
            <a:ext cx="4600235" cy="30468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030" y="2177143"/>
            <a:ext cx="5684900" cy="361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171" y="566057"/>
            <a:ext cx="1640115" cy="1356360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01257" y="1922417"/>
            <a:ext cx="6342743" cy="1154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শরিয়তের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75429" y="3077028"/>
            <a:ext cx="7489371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হালাল খ) হারাম গ) মাকরুহ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1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3597728" y="566058"/>
            <a:ext cx="3802743" cy="243549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743" y="1567542"/>
            <a:ext cx="2122714" cy="928915"/>
          </a:xfrm>
          <a:noFill/>
        </p:spPr>
        <p:txBody>
          <a:bodyPr/>
          <a:lstStyle/>
          <a:p>
            <a:r>
              <a:rPr lang="bn-IN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41715" y="3248297"/>
            <a:ext cx="8171542" cy="148336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ধুমপানের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ক্ষতিকর দিক কি কি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7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9519" y="1567543"/>
            <a:ext cx="3359821" cy="1356360"/>
          </a:xfrm>
          <a:solidFill>
            <a:schemeClr val="accent1"/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9714" y="3251201"/>
            <a:ext cx="10101944" cy="177074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Font typeface="+mj-lt"/>
              <a:buAutoNum type="arabicPeriod"/>
            </a:pPr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 পানে সামাজিক ক্ষতিকর দিকগুলী ব্যাখ্যা কর?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585029" y="174170"/>
            <a:ext cx="4122057" cy="1161143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92522" y="376046"/>
            <a:ext cx="2946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910693" y="1537189"/>
            <a:ext cx="9710056" cy="48833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bn-I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মাওলানা মোঃ আব্দুর রব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bn-IN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 </a:t>
            </a:r>
            <a:r>
              <a:rPr lang="b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( এম.এম,এম.এ,বি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এ, বি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এড,এম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এড )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bn-I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প্রভাষক (আরবী)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বুরাইয়া কামিল (এম,এ) মাদরাসা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bn-I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ছাতক,সুনামগঞ্জ</a:t>
            </a:r>
            <a:r>
              <a:rPr lang="bn-IN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।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bn-IN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মোবাইলঃ </a:t>
            </a:r>
            <a:r>
              <a:rPr lang="bn-I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০১৭১৫-২৭৮৫৫৬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email:abdurrob1985@gmail.com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n-I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0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29" y="1059543"/>
            <a:ext cx="3410857" cy="1146628"/>
          </a:xfrm>
        </p:spPr>
        <p:txBody>
          <a:bodyPr vert="wordArtVert">
            <a:noAutofit/>
          </a:bodyPr>
          <a:lstStyle/>
          <a:p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28" y="2851149"/>
            <a:ext cx="5152458" cy="3024651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0576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835398" y="400432"/>
            <a:ext cx="4194629" cy="1074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901370" y="1930400"/>
            <a:ext cx="9797143" cy="4345535"/>
          </a:xfrm>
          <a:prstGeom prst="rect">
            <a:avLst/>
          </a:prstGeom>
          <a:solidFill>
            <a:srgbClr val="92D050"/>
          </a:solidFill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5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5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আকাইদ ও ফিকহ</a:t>
            </a:r>
          </a:p>
          <a:p>
            <a:pPr marL="0" indent="0">
              <a:buNone/>
            </a:pPr>
            <a:r>
              <a:rPr lang="bn-IN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</a:t>
            </a:r>
            <a:r>
              <a:rPr lang="bn-IN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</a:t>
            </a:r>
            <a:r>
              <a:rPr lang="en-US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তৃতীয় </a:t>
            </a:r>
            <a:r>
              <a:rPr lang="bn-BD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ভাগঃ আল-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আখলাক  </a:t>
            </a:r>
            <a:r>
              <a:rPr lang="bn-BD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পরিচ্ছেদঃ(৫ম পাঠ) নৈতিক অবক্ষয়</a:t>
            </a:r>
          </a:p>
          <a:p>
            <a:pPr marL="0" indent="0">
              <a:buNone/>
            </a:pP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সময়ঃ</a:t>
            </a:r>
            <a:r>
              <a:rPr lang="bn-BD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bn-IN" sz="5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4474026" y="621880"/>
            <a:ext cx="2917372" cy="6311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7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cision 4"/>
          <p:cNvSpPr/>
          <p:nvPr/>
        </p:nvSpPr>
        <p:spPr>
          <a:xfrm>
            <a:off x="7937499" y="100125"/>
            <a:ext cx="4005943" cy="1611085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042" y="242885"/>
            <a:ext cx="2238829" cy="1325563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43429" y="1831067"/>
            <a:ext cx="107405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বলতে পারবে ..................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8457" y="3156630"/>
            <a:ext cx="8128000" cy="32441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অপকারিতা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শরিয়তে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হুকুম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ধুমপানের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অপকারিতা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ধুমপানের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Alternate Process 8"/>
          <p:cNvSpPr/>
          <p:nvPr/>
        </p:nvSpPr>
        <p:spPr>
          <a:xfrm>
            <a:off x="2011680" y="624840"/>
            <a:ext cx="4008120" cy="17678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211" y="845978"/>
            <a:ext cx="3487057" cy="1325563"/>
          </a:xfrm>
          <a:solidFill>
            <a:srgbClr val="FF0000"/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মাদকের ছবি হবে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8" y="3062514"/>
            <a:ext cx="4928258" cy="359228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634" y="261257"/>
            <a:ext cx="4863613" cy="3178629"/>
          </a:xfrm>
          <a:prstGeom prst="rect">
            <a:avLst/>
          </a:prstGeom>
        </p:spPr>
      </p:pic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584" y="3581400"/>
            <a:ext cx="4792663" cy="3073400"/>
          </a:xfrm>
        </p:spPr>
      </p:pic>
    </p:spTree>
    <p:extLst>
      <p:ext uri="{BB962C8B-B14F-4D97-AF65-F5344CB8AC3E}">
        <p14:creationId xmlns:p14="http://schemas.microsoft.com/office/powerpoint/2010/main" val="8874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Alternate Process 9"/>
          <p:cNvSpPr/>
          <p:nvPr/>
        </p:nvSpPr>
        <p:spPr>
          <a:xfrm>
            <a:off x="2240280" y="463856"/>
            <a:ext cx="3764280" cy="1075383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925" y="380598"/>
            <a:ext cx="3825240" cy="1325563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মদের আড্ডা চলছে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37" y="2148122"/>
            <a:ext cx="5007648" cy="45810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148121"/>
            <a:ext cx="5671850" cy="458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9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829" y="673611"/>
            <a:ext cx="4789714" cy="1325563"/>
          </a:xfrm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মাদক বা মদ  কি?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85259" y="1773011"/>
            <a:ext cx="67636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 মাদক হল বিবেককে অবলুপ্ত করে দেয় এমন সব বস্তুকে খমর বা মাদক বা মদ বলে ।  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85258" y="3067163"/>
            <a:ext cx="5921827" cy="90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মাদক বা মদের  হুকুম কি  ?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85259" y="3971812"/>
            <a:ext cx="87375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মদের হুকুম হল সকল মুসলিম চিন্তাবিদ একমত পোষন করেছেন মদ হারাম ?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7" y="945696"/>
            <a:ext cx="8654143" cy="1144361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দলীলঃ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মদের ব্যাপারে কোরআন থেকে দলীলঃ-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4657" y="2819172"/>
            <a:ext cx="8654143" cy="1144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5286" y="2206171"/>
            <a:ext cx="9989457" cy="2264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ايها الذين امنوا انما الخمر والميسر والانصار والازلام رجز من عمل الشيطان فاجتنبوه لعلكم تفلحون  (المائدة:90</a:t>
            </a:r>
            <a:r>
              <a:rPr lang="ar-SA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5286" y="4692648"/>
            <a:ext cx="10468428" cy="150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ইমানদারগন,নিশ্চই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মদ,জুয়া,মূর্তি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অপবিত্র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শয়তানের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সুতারাং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ar-SA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সফলকাম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দলীলঃ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মদের ব্যাপারে হাদিস থেকে দলীলঃ- 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0485" y="1320801"/>
            <a:ext cx="9989457" cy="1915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وقال رسول الله صلي الله عليه واله وسلم : "لا يدخل الجنة مدمن خمر" (صحيح ابن حبان )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889827"/>
            <a:ext cx="9989457" cy="1422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وقال رسول الله صلي الله عليه واله وسلم : "لايشرب الخمر حين يشربها وهو مؤمن  " (مسند احمد)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0485" y="3113315"/>
            <a:ext cx="9085944" cy="769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জান্নাতে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(ছহিহ ইবনে হাব্বান) </a:t>
            </a:r>
            <a:b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6256" y="5566457"/>
            <a:ext cx="9873343" cy="769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ইমানদার অবস্থায়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না।    (মুসনাদে আহমদ ) </a:t>
            </a:r>
            <a:b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0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426</Words>
  <Application>Microsoft Office PowerPoint</Application>
  <PresentationFormat>Widescreen</PresentationFormat>
  <Paragraphs>58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Arial</vt:lpstr>
      <vt:lpstr>Calibri</vt:lpstr>
      <vt:lpstr>Calibri Light</vt:lpstr>
      <vt:lpstr>Corbel</vt:lpstr>
      <vt:lpstr>NikoshBAN</vt:lpstr>
      <vt:lpstr>Times New Roman</vt:lpstr>
      <vt:lpstr>Trebuchet MS</vt:lpstr>
      <vt:lpstr>Vrinda</vt:lpstr>
      <vt:lpstr>Webdings</vt:lpstr>
      <vt:lpstr>Wingdings</vt:lpstr>
      <vt:lpstr>Wingdings 3</vt:lpstr>
      <vt:lpstr>Office Theme</vt:lpstr>
      <vt:lpstr>1_Office Theme</vt:lpstr>
      <vt:lpstr>Basis</vt:lpstr>
      <vt:lpstr>Facet</vt:lpstr>
      <vt:lpstr>সুভ সকাল   </vt:lpstr>
      <vt:lpstr>PowerPoint Presentation</vt:lpstr>
      <vt:lpstr>PowerPoint Presentation</vt:lpstr>
      <vt:lpstr>শিখন ফল </vt:lpstr>
      <vt:lpstr>মাদকের ছবি হবে </vt:lpstr>
      <vt:lpstr>মদের আড্ডা চলছে </vt:lpstr>
      <vt:lpstr>প্রশ্নঃ মাদক বা মদ  কি? </vt:lpstr>
      <vt:lpstr> দলীলঃ মদের ব্যাপারে কোরআন থেকে দলীলঃ- </vt:lpstr>
      <vt:lpstr> দলীলঃ মদের ব্যাপারে হাদিস থেকে দলীলঃ-  </vt:lpstr>
      <vt:lpstr>মদ পানে মানুষ মাতাল হয়ে যায়, মস্থিস্কের বিকৃতি ঘটে,অসামাজিক কার্যকলাপে লিপ্ত হয় । সকল অপরাদের মা হল মদ পান । আল্লাহর যিকির ও নামাজে বিঘ্ন সৃষ্টি করে,সে জন্য আল্লাহ পাক মদকে হারাম ঘোষনা করেছেন । </vt:lpstr>
      <vt:lpstr></vt:lpstr>
      <vt:lpstr> প্রশ্নঃ ধুমপান কি?  </vt:lpstr>
      <vt:lpstr>ধুমপান শারীরিক ক্ষতি করে । এ প্রসজ্ঞে আল্লাহ বলেন, তোমরা নিজেদেরকে ধ্বংসের দিকে ঠেলে দিও না। সম্পদের ক্ষতি যেহেতু অহেতুক অনেক অর্থ অপচয় হয় । আল্লাহ বলেন, তোমরা অপচয় করো না , নিশ্চয়ই অপচয় কারি শয়তানের ভাই । ধুমপানে লজ্জা ও ব্যক্তিত্ব বিনষ্ট করে।ইহা স্বাস্থ্যের জন্য,আত্নার জন্য এবং সম্পদের জন্য মারাত্নক ক্ষতকর। ধুমপান মানেই নেশা । </vt:lpstr>
      <vt:lpstr>PowerPoint Presentation</vt:lpstr>
      <vt:lpstr>ধুমপানরত ছবি </vt:lpstr>
      <vt:lpstr>ধুমপানে ক্ষতিকর দিক তুলে ধরা হল </vt:lpstr>
      <vt:lpstr>মূল্যায়ন </vt:lpstr>
      <vt:lpstr>একক কাজ </vt:lpstr>
      <vt:lpstr>   বাড়ির কাজ </vt:lpstr>
      <vt:lpstr>ধন্যবাদ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সুভ সকাল   </dc:title>
  <dc:creator>Abdur Rob</dc:creator>
  <cp:lastModifiedBy>Abdur Rob</cp:lastModifiedBy>
  <cp:revision>56</cp:revision>
  <dcterms:created xsi:type="dcterms:W3CDTF">2020-01-16T13:10:06Z</dcterms:created>
  <dcterms:modified xsi:type="dcterms:W3CDTF">2020-01-18T14:20:28Z</dcterms:modified>
</cp:coreProperties>
</file>