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26"/>
  </p:notesMasterIdLst>
  <p:sldIdLst>
    <p:sldId id="322" r:id="rId2"/>
    <p:sldId id="370" r:id="rId3"/>
    <p:sldId id="326" r:id="rId4"/>
    <p:sldId id="327" r:id="rId5"/>
    <p:sldId id="375" r:id="rId6"/>
    <p:sldId id="342" r:id="rId7"/>
    <p:sldId id="329" r:id="rId8"/>
    <p:sldId id="343" r:id="rId9"/>
    <p:sldId id="371" r:id="rId10"/>
    <p:sldId id="353" r:id="rId11"/>
    <p:sldId id="372" r:id="rId12"/>
    <p:sldId id="354" r:id="rId13"/>
    <p:sldId id="373" r:id="rId14"/>
    <p:sldId id="356" r:id="rId15"/>
    <p:sldId id="350" r:id="rId16"/>
    <p:sldId id="358" r:id="rId17"/>
    <p:sldId id="360" r:id="rId18"/>
    <p:sldId id="359" r:id="rId19"/>
    <p:sldId id="357" r:id="rId20"/>
    <p:sldId id="364" r:id="rId21"/>
    <p:sldId id="365" r:id="rId22"/>
    <p:sldId id="368" r:id="rId23"/>
    <p:sldId id="366" r:id="rId24"/>
    <p:sldId id="374" r:id="rId25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3826" autoAdjust="0"/>
  </p:normalViewPr>
  <p:slideViewPr>
    <p:cSldViewPr snapToGrid="0">
      <p:cViewPr varScale="1">
        <p:scale>
          <a:sx n="71" d="100"/>
          <a:sy n="71" d="100"/>
        </p:scale>
        <p:origin x="125" y="77"/>
      </p:cViewPr>
      <p:guideLst/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ABE070-E7DD-45E2-A491-A0E425877410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6A26BC4-AD6E-4E14-8BD5-62853B415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AF590DB-F999-49EB-8F42-643977D85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E745E6C-2FEF-4C94-A9BF-A0525638A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9E54C30A-73AE-4E91-ABBE-C099BB5C7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E0A4618-57B1-4126-B257-169711039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4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4DA5B19-6685-4240-BBF6-859A911B0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B217-D884-410F-8455-C06F5C59E529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77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B7F-3400-42D7-909C-6B4E6C22BC70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E68-48C4-471F-ADCD-5F80DD68F5BC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EFDA-BFF6-45E0-96DF-95F709039FC1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840A-78E6-4776-BACA-23F38B55E6A8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413A-EDD2-4593-ABF3-EE586093EC4D}" type="datetime1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F2FD-A4D0-459B-9772-A7F88D9E3C39}" type="datetime1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F78-89DD-426D-908B-C9978D6B3158}" type="datetime1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180-7FAA-490D-A20C-F4D07F10FFD5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9F22-8C94-4253-BD24-E92C4A22ECD5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7A289935-AAA5-4C99-8157-4734DEAC7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64B9D-7269-4596-9315-888FB16E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4851B8-D96C-4937-B521-78F2DF3E39A2}"/>
              </a:ext>
            </a:extLst>
          </p:cNvPr>
          <p:cNvSpPr/>
          <p:nvPr/>
        </p:nvSpPr>
        <p:spPr>
          <a:xfrm>
            <a:off x="656812" y="5431619"/>
            <a:ext cx="100655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252987"/>
            <a:ext cx="5323519" cy="4204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6864" y="5657671"/>
            <a:ext cx="752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সময়ে খুব গরম পড়ে।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659441-81ED-44AC-A966-96E25B044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252987"/>
            <a:ext cx="5953579" cy="43045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786ED-CDEA-4F19-88EB-DB988F583763}"/>
              </a:ext>
            </a:extLst>
          </p:cNvPr>
          <p:cNvSpPr/>
          <p:nvPr/>
        </p:nvSpPr>
        <p:spPr>
          <a:xfrm>
            <a:off x="5101677" y="-47491"/>
            <a:ext cx="2507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35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59487A-C766-47B3-98F7-82B0A15E9BDB}"/>
              </a:ext>
            </a:extLst>
          </p:cNvPr>
          <p:cNvSpPr/>
          <p:nvPr/>
        </p:nvSpPr>
        <p:spPr>
          <a:xfrm>
            <a:off x="1448216" y="5645796"/>
            <a:ext cx="81018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 বিল শুকিয়ে ফেটে যায়।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D3E8E-652D-470F-8E4C-8292CE1F6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1547836"/>
            <a:ext cx="5604036" cy="4097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3EFAC-0979-45DA-83A0-E0DDC68A1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7" y="1547837"/>
            <a:ext cx="5734664" cy="40979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1446C4-DF53-4AE9-94A5-B12900ADB01F}"/>
              </a:ext>
            </a:extLst>
          </p:cNvPr>
          <p:cNvSpPr/>
          <p:nvPr/>
        </p:nvSpPr>
        <p:spPr>
          <a:xfrm>
            <a:off x="4713249" y="11875"/>
            <a:ext cx="27655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237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8840" y="5411450"/>
            <a:ext cx="1040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কখনো প্রচণ্ড ঝড় হয়।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56D8C-336F-4038-8B39-6701856B69CB}"/>
              </a:ext>
            </a:extLst>
          </p:cNvPr>
          <p:cNvSpPr/>
          <p:nvPr/>
        </p:nvSpPr>
        <p:spPr>
          <a:xfrm>
            <a:off x="4447086" y="0"/>
            <a:ext cx="30235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8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03660-EA5A-4A2E-8C6D-CCC378A44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3" y="1446550"/>
            <a:ext cx="6066744" cy="3679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1E02D-362F-48F0-B3EC-DAC0E95C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4" y="1446550"/>
            <a:ext cx="5529943" cy="3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C578E4-7101-499A-B2E2-9DBE705CABF0}"/>
              </a:ext>
            </a:extLst>
          </p:cNvPr>
          <p:cNvSpPr/>
          <p:nvPr/>
        </p:nvSpPr>
        <p:spPr>
          <a:xfrm>
            <a:off x="4245335" y="148418"/>
            <a:ext cx="27655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endParaRPr lang="en-US" sz="8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0F00-A6EA-4164-B9CD-2C4916443F95}"/>
              </a:ext>
            </a:extLst>
          </p:cNvPr>
          <p:cNvSpPr txBox="1"/>
          <p:nvPr/>
        </p:nvSpPr>
        <p:spPr>
          <a:xfrm>
            <a:off x="283028" y="5251248"/>
            <a:ext cx="11625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জানমালের</a:t>
            </a: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্ষতি</a:t>
            </a: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2411F-F0F0-49AC-AB94-01404C9D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291385"/>
            <a:ext cx="5330144" cy="3847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755B1-C236-4664-B5D6-DBF9C46AD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83" y="1324758"/>
            <a:ext cx="4822146" cy="38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980266" y="327377"/>
            <a:ext cx="5046134" cy="1873956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6578" y="3352800"/>
            <a:ext cx="184731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ouble Wave 5"/>
          <p:cNvSpPr/>
          <p:nvPr/>
        </p:nvSpPr>
        <p:spPr>
          <a:xfrm>
            <a:off x="1444978" y="2619022"/>
            <a:ext cx="5599287" cy="2122311"/>
          </a:xfrm>
          <a:prstGeom prst="double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৫৬ পৃষ্টা খোলো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17558" r="51852"/>
          <a:stretch/>
        </p:blipFill>
        <p:spPr>
          <a:xfrm>
            <a:off x="8590846" y="1354665"/>
            <a:ext cx="3228622" cy="3905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35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838823" y="1047803"/>
            <a:ext cx="6514353" cy="1519518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623734" y="338667"/>
            <a:ext cx="5125156" cy="1444977"/>
          </a:xfrm>
          <a:prstGeom prst="wav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11" y="2095499"/>
            <a:ext cx="5904089" cy="32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7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370294" y="134471"/>
            <a:ext cx="3872753" cy="1815353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5718" y="2353236"/>
            <a:ext cx="4921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65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231421" y="1875427"/>
            <a:ext cx="2720623" cy="862129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-51206" y="4194890"/>
            <a:ext cx="2913696" cy="923330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জানমাল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260449" y="5434135"/>
            <a:ext cx="2377473" cy="923330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155471" y="3027873"/>
            <a:ext cx="2602753" cy="849489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59289" y="2460979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059289" y="3416906"/>
            <a:ext cx="923270" cy="120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62464" y="4679940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59289" y="5895800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2356" y="2133599"/>
            <a:ext cx="27206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লোকসান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5647" y="3075057"/>
            <a:ext cx="18400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3568" y="4103516"/>
            <a:ext cx="468168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3568" y="5347419"/>
            <a:ext cx="156915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1BC11B-CED7-4DB7-A656-098D55E599AE}"/>
              </a:ext>
            </a:extLst>
          </p:cNvPr>
          <p:cNvSpPr/>
          <p:nvPr/>
        </p:nvSpPr>
        <p:spPr>
          <a:xfrm>
            <a:off x="1153960" y="178517"/>
            <a:ext cx="10597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7189" y="208275"/>
            <a:ext cx="915762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তৈরী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50445" y="3065669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178" y="20658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845" y="2082799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9022" y="2048933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য-ফলা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5859" y="4065227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5712" y="419038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991" y="4197749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1878" y="2040834"/>
            <a:ext cx="2782957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জ্যান্ত,জ্যোতি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0661" y="4108174"/>
            <a:ext cx="2676939" cy="8309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কাষ্ঠ,ওষ্ঠ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06790" y="822960"/>
            <a:ext cx="201168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096000" y="268318"/>
            <a:ext cx="5730240" cy="138410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4847771" y="1853438"/>
            <a:ext cx="7344229" cy="4027388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		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হাজেরা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আক্তার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রহিমদি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প্রাথমিক বিদ্যালয়।  </a:t>
            </a:r>
          </a:p>
          <a:p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সদর,নরসিংদি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B1C690-C866-40DA-9578-37112335C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" y="884049"/>
            <a:ext cx="4487026" cy="566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56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549420" y="2946256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98180" y="2151351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859" y="21039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4510" y="2127658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0247" y="2084294"/>
            <a:ext cx="2635624" cy="769441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52555" y="3922473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0388" y="3897180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02091" y="3980424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8964" y="3836254"/>
            <a:ext cx="2662517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উষ্ম,উষ্মা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C6578-AD5B-4812-9897-D2CEDBC1054D}"/>
              </a:ext>
            </a:extLst>
          </p:cNvPr>
          <p:cNvSpPr/>
          <p:nvPr/>
        </p:nvSpPr>
        <p:spPr>
          <a:xfrm>
            <a:off x="1855391" y="257492"/>
            <a:ext cx="948048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তৈরী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559026" y="4752004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831727" y="2583328"/>
            <a:ext cx="1896534" cy="84666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0817" y="46566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4121" y="4600222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1504" y="4631931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-ফলা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5523" y="2086037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859" y="2103966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4510" y="2127658"/>
            <a:ext cx="1479902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 ফলা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0247" y="2084294"/>
            <a:ext cx="2635624" cy="769441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প্রথম,প্রচার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6612" y="3350973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0388" y="3342009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6776" y="3359938"/>
            <a:ext cx="1253067" cy="8240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4036" y="3281082"/>
            <a:ext cx="2662517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কাণ্ড,মণ্ডা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4827494"/>
            <a:ext cx="25146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শ্রেণি,বিশ্রাম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533E4-61B7-44C4-9F14-90B04ACC122E}"/>
              </a:ext>
            </a:extLst>
          </p:cNvPr>
          <p:cNvSpPr/>
          <p:nvPr/>
        </p:nvSpPr>
        <p:spPr>
          <a:xfrm>
            <a:off x="1510968" y="107957"/>
            <a:ext cx="948048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তৈরী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" grpId="0" animBg="1"/>
      <p:bldP spid="21" grpId="0" animBg="1"/>
      <p:bldP spid="22" grpId="0" animBg="1"/>
      <p:bldP spid="23" grpId="0" animBg="1"/>
      <p:bldP spid="24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158873" y="0"/>
            <a:ext cx="5081827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873" y="1228862"/>
            <a:ext cx="584947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খাতায় লেখ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515" y="2204988"/>
            <a:ext cx="116549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১।কোন কোন মাস নিয়ে গ্রীষ্মকাল?</a:t>
            </a:r>
          </a:p>
          <a:p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২।বাংলা বছর কোন মাস দিয়ে শুরু হয়?</a:t>
            </a:r>
          </a:p>
          <a:p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425244" y="237067"/>
            <a:ext cx="3849511" cy="1083733"/>
          </a:xfrm>
          <a:prstGeom prst="doubleWave">
            <a:avLst>
              <a:gd name="adj1" fmla="val 6250"/>
              <a:gd name="adj2" fmla="val 140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274" y="1795150"/>
            <a:ext cx="10501449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শিক্ষার্থীকে খুজে বের করে পাঠ্যাংশটুকু পুনরায় পড়তে  সহযোগীতা করব।</a:t>
            </a:r>
          </a:p>
          <a:p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976186-58D0-4FE6-B0EC-2A163B6FC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2800D-5BB8-43DA-AE10-80FBD6269439}"/>
              </a:ext>
            </a:extLst>
          </p:cNvPr>
          <p:cNvSpPr txBox="1"/>
          <p:nvPr/>
        </p:nvSpPr>
        <p:spPr>
          <a:xfrm>
            <a:off x="2627086" y="246743"/>
            <a:ext cx="69813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331720" y="0"/>
            <a:ext cx="6065520" cy="1662238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69" y="1662238"/>
            <a:ext cx="2811531" cy="3181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8606790" y="822960"/>
            <a:ext cx="201168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3C389-073E-4F6A-97C9-92F9856230A8}"/>
              </a:ext>
            </a:extLst>
          </p:cNvPr>
          <p:cNvSpPr/>
          <p:nvPr/>
        </p:nvSpPr>
        <p:spPr>
          <a:xfrm>
            <a:off x="0" y="2249388"/>
            <a:ext cx="9405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দ্বিতীয়</a:t>
            </a:r>
            <a:endParaRPr lang="en-US" sz="6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6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ছয় ঋতুর দেশ</a:t>
            </a:r>
            <a:r>
              <a:rPr lang="bn-BD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6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s-IN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াঠ্যাং</a:t>
            </a:r>
            <a:r>
              <a:rPr lang="as-IN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as-IN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as-IN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r>
              <a:rPr lang="as-IN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্ষতি</a:t>
            </a:r>
            <a:r>
              <a:rPr lang="en-US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8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608786" y="401444"/>
            <a:ext cx="4933048" cy="1079590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9907" y="2164976"/>
            <a:ext cx="3173506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61" y="1481034"/>
            <a:ext cx="5021180" cy="323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4" y="1592369"/>
            <a:ext cx="5021180" cy="317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48" y="2832907"/>
            <a:ext cx="2050314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503" y="4983887"/>
            <a:ext cx="594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কি দেখতে  পেয়েছো?</a:t>
            </a:r>
          </a:p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রোদ ও বৃষ্টি।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0193" y="5100436"/>
            <a:ext cx="594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২।খুব গরম পড়ে কখন?ও বৃষ্টি হয় কখন?</a:t>
            </a:r>
          </a:p>
          <a:p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উত্তরঃগ্রীষ্মকালে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8FBB5A-EECB-4A4B-AF1B-A11D2A29C186}"/>
              </a:ext>
            </a:extLst>
          </p:cNvPr>
          <p:cNvSpPr txBox="1"/>
          <p:nvPr/>
        </p:nvSpPr>
        <p:spPr>
          <a:xfrm>
            <a:off x="785310" y="161365"/>
            <a:ext cx="9004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2BDE1-19FC-4BAE-8344-E3A8948A41CB}"/>
              </a:ext>
            </a:extLst>
          </p:cNvPr>
          <p:cNvSpPr txBox="1"/>
          <p:nvPr/>
        </p:nvSpPr>
        <p:spPr>
          <a:xfrm>
            <a:off x="93233" y="4826195"/>
            <a:ext cx="600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লতো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6DBEF-6598-4938-A6B7-7FAB7A9C7AF7}"/>
              </a:ext>
            </a:extLst>
          </p:cNvPr>
          <p:cNvSpPr txBox="1"/>
          <p:nvPr/>
        </p:nvSpPr>
        <p:spPr>
          <a:xfrm>
            <a:off x="6347013" y="4733862"/>
            <a:ext cx="5615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41038-E802-4329-B8A9-94312B50115C}"/>
              </a:ext>
            </a:extLst>
          </p:cNvPr>
          <p:cNvSpPr txBox="1"/>
          <p:nvPr/>
        </p:nvSpPr>
        <p:spPr>
          <a:xfrm>
            <a:off x="3593054" y="5786284"/>
            <a:ext cx="3187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trimmed-000-Jhor elo elo jhor ( ঝর এল এল ঝর) ( 360 X 360 )">
            <a:hlinkClick r:id="" action="ppaction://media"/>
            <a:extLst>
              <a:ext uri="{FF2B5EF4-FFF2-40B4-BE49-F238E27FC236}">
                <a16:creationId xmlns:a16="http://schemas.microsoft.com/office/drawing/2014/main" id="{56ADD4D1-88AF-42FD-BF6E-5DDB11E01D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005" y="1490786"/>
            <a:ext cx="941294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39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51289" y="195943"/>
            <a:ext cx="6176877" cy="130547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575733" y="2120699"/>
            <a:ext cx="7202311" cy="3283454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পাঠশিরোনামঃছয় ঋতুর দেশ</a:t>
            </a:r>
          </a:p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 বছর.........ভরপুর থাকে।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16561" r="13019"/>
          <a:stretch/>
        </p:blipFill>
        <p:spPr>
          <a:xfrm>
            <a:off x="7969956" y="1704625"/>
            <a:ext cx="3646311" cy="373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2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46566" y="195943"/>
            <a:ext cx="5181600" cy="174715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71" y="1891133"/>
            <a:ext cx="11874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3.4.2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2.7.4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2.5.3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1.4.2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2.5.4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5" y="445853"/>
            <a:ext cx="4930591" cy="325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52" y="645458"/>
            <a:ext cx="4581383" cy="3133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75013" y="4074458"/>
            <a:ext cx="10199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88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B2AF33-DA78-4CEF-BB79-C207CF241C82}"/>
              </a:ext>
            </a:extLst>
          </p:cNvPr>
          <p:cNvSpPr/>
          <p:nvPr/>
        </p:nvSpPr>
        <p:spPr>
          <a:xfrm>
            <a:off x="356979" y="5725886"/>
            <a:ext cx="10374956" cy="1015663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ও জ্যৈষ্ঠ এই দুই মাস নিয়ে গ্রীষ্মকাল।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480F3-18A5-4CE8-9DFC-5EF20BF70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b="8718"/>
          <a:stretch/>
        </p:blipFill>
        <p:spPr>
          <a:xfrm>
            <a:off x="890664" y="1277041"/>
            <a:ext cx="4358640" cy="4038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25D4B69-7AD6-4066-ABEA-08CBF3A83D72}"/>
              </a:ext>
            </a:extLst>
          </p:cNvPr>
          <p:cNvGrpSpPr/>
          <p:nvPr/>
        </p:nvGrpSpPr>
        <p:grpSpPr>
          <a:xfrm>
            <a:off x="6267874" y="392375"/>
            <a:ext cx="4358639" cy="5096114"/>
            <a:chOff x="4758629" y="1080430"/>
            <a:chExt cx="3352800" cy="4434904"/>
          </a:xfrm>
          <a:solidFill>
            <a:schemeClr val="tx2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EDDF09-CD7D-438B-A557-C052D4B2E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6" b="8502"/>
            <a:stretch/>
          </p:blipFill>
          <p:spPr>
            <a:xfrm>
              <a:off x="4758629" y="2000735"/>
              <a:ext cx="3325091" cy="3514599"/>
            </a:xfrm>
            <a:prstGeom prst="rect">
              <a:avLst/>
            </a:prstGeom>
            <a:grpFill/>
          </p:spPr>
        </p:pic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119646D1-2317-44E4-8A1B-6D63BEB102B9}"/>
                </a:ext>
              </a:extLst>
            </p:cNvPr>
            <p:cNvSpPr/>
            <p:nvPr/>
          </p:nvSpPr>
          <p:spPr>
            <a:xfrm>
              <a:off x="4758629" y="1080430"/>
              <a:ext cx="3352800" cy="801289"/>
            </a:xfrm>
            <a:prstGeom prst="flowChartPunchedTap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BA1BB94C-2DD7-4C49-A9F0-F0BB2B857DEA}"/>
              </a:ext>
            </a:extLst>
          </p:cNvPr>
          <p:cNvSpPr/>
          <p:nvPr/>
        </p:nvSpPr>
        <p:spPr>
          <a:xfrm>
            <a:off x="872500" y="229105"/>
            <a:ext cx="4358640" cy="101566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BA32AD-783A-4165-A60D-ABA3EAD6C070}"/>
              </a:ext>
            </a:extLst>
          </p:cNvPr>
          <p:cNvSpPr/>
          <p:nvPr/>
        </p:nvSpPr>
        <p:spPr>
          <a:xfrm>
            <a:off x="7449428" y="461433"/>
            <a:ext cx="1103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Flowchart: Punched Tape 12">
            <a:extLst>
              <a:ext uri="{FF2B5EF4-FFF2-40B4-BE49-F238E27FC236}">
                <a16:creationId xmlns:a16="http://schemas.microsoft.com/office/drawing/2014/main" id="{981153AE-FD3F-4B12-ABB4-7273432B8860}"/>
              </a:ext>
            </a:extLst>
          </p:cNvPr>
          <p:cNvSpPr/>
          <p:nvPr/>
        </p:nvSpPr>
        <p:spPr>
          <a:xfrm>
            <a:off x="872500" y="196832"/>
            <a:ext cx="4358640" cy="101566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</TotalTime>
  <Words>384</Words>
  <Application>Microsoft Office PowerPoint</Application>
  <PresentationFormat>Widescreen</PresentationFormat>
  <Paragraphs>102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617</cp:revision>
  <dcterms:created xsi:type="dcterms:W3CDTF">2017-09-10T16:14:28Z</dcterms:created>
  <dcterms:modified xsi:type="dcterms:W3CDTF">2020-01-18T17:51:08Z</dcterms:modified>
</cp:coreProperties>
</file>