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  <p:sldId id="273" r:id="rId4"/>
    <p:sldId id="256" r:id="rId5"/>
    <p:sldId id="257" r:id="rId6"/>
    <p:sldId id="274" r:id="rId7"/>
    <p:sldId id="258" r:id="rId8"/>
    <p:sldId id="259" r:id="rId9"/>
    <p:sldId id="260" r:id="rId10"/>
    <p:sldId id="277" r:id="rId11"/>
    <p:sldId id="262" r:id="rId12"/>
    <p:sldId id="263" r:id="rId13"/>
    <p:sldId id="264" r:id="rId14"/>
    <p:sldId id="26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36" autoAdjust="0"/>
    <p:restoredTop sz="94660"/>
  </p:normalViewPr>
  <p:slideViewPr>
    <p:cSldViewPr>
      <p:cViewPr>
        <p:scale>
          <a:sx n="66" d="100"/>
          <a:sy n="66" d="100"/>
        </p:scale>
        <p:origin x="-168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4910" y="-152400"/>
            <a:ext cx="9418638" cy="74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32-Point Star 55"/>
          <p:cNvSpPr/>
          <p:nvPr/>
        </p:nvSpPr>
        <p:spPr>
          <a:xfrm>
            <a:off x="152400" y="266700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স্বা</a:t>
            </a:r>
            <a:endParaRPr lang="en-US" sz="88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7" name="32-Point Star 56"/>
          <p:cNvSpPr/>
          <p:nvPr/>
        </p:nvSpPr>
        <p:spPr>
          <a:xfrm>
            <a:off x="2286000" y="129540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গ</a:t>
            </a:r>
            <a:endParaRPr lang="en-US" sz="88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8" name="32-Point Star 57"/>
          <p:cNvSpPr/>
          <p:nvPr/>
        </p:nvSpPr>
        <p:spPr>
          <a:xfrm>
            <a:off x="4191000" y="2940627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ত</a:t>
            </a:r>
            <a:endParaRPr lang="en-US" sz="88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9" name="32-Point Star 58"/>
          <p:cNvSpPr/>
          <p:nvPr/>
        </p:nvSpPr>
        <p:spPr>
          <a:xfrm>
            <a:off x="6172200" y="434340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</a:t>
            </a:r>
            <a:endParaRPr lang="en-US" sz="88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-152400"/>
            <a:ext cx="3790950" cy="3581400"/>
            <a:chOff x="5105400" y="-152400"/>
            <a:chExt cx="3790950" cy="3581400"/>
          </a:xfrm>
        </p:grpSpPr>
        <p:grpSp>
          <p:nvGrpSpPr>
            <p:cNvPr id="5" name="Group 4"/>
            <p:cNvGrpSpPr/>
            <p:nvPr/>
          </p:nvGrpSpPr>
          <p:grpSpPr>
            <a:xfrm>
              <a:off x="5105400" y="609600"/>
              <a:ext cx="2571750" cy="2819400"/>
              <a:chOff x="5305425" y="381000"/>
              <a:chExt cx="2571750" cy="2819400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05425" y="381000"/>
                <a:ext cx="866775" cy="132011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15025" y="889690"/>
                <a:ext cx="866775" cy="132011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1371600"/>
                <a:ext cx="866775" cy="132011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010400" y="1880290"/>
                <a:ext cx="866775" cy="132011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6324600" y="-152400"/>
              <a:ext cx="2571750" cy="2819400"/>
              <a:chOff x="5305425" y="381000"/>
              <a:chExt cx="2571750" cy="281940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05425" y="381000"/>
                <a:ext cx="866775" cy="132011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15025" y="889690"/>
                <a:ext cx="866775" cy="1320110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1371600"/>
                <a:ext cx="866775" cy="132011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010400" y="1880290"/>
                <a:ext cx="866775" cy="1320110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71450" y="3352800"/>
            <a:ext cx="3790950" cy="3581400"/>
            <a:chOff x="171450" y="3352800"/>
            <a:chExt cx="3790950" cy="358140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1450" y="4114800"/>
              <a:ext cx="866775" cy="132011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050" y="4623490"/>
              <a:ext cx="866775" cy="132011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6825" y="5105400"/>
              <a:ext cx="866775" cy="132011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76425" y="5614090"/>
              <a:ext cx="866775" cy="132011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0650" y="3352800"/>
              <a:ext cx="866775" cy="132011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00250" y="3861490"/>
              <a:ext cx="866775" cy="132011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6025" y="4343400"/>
              <a:ext cx="866775" cy="132011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5625" y="4852090"/>
              <a:ext cx="866775" cy="1320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21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11529">
            <a:off x="223202" y="2811796"/>
            <a:ext cx="23526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C:\Users\JALDIA HIGH SCHOOL\Desktop\SAM_45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83" b="98872" l="40126" r="72287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19" t="11644" r="32833" b="10588"/>
          <a:stretch/>
        </p:blipFill>
        <p:spPr bwMode="auto">
          <a:xfrm>
            <a:off x="3048000" y="894386"/>
            <a:ext cx="3124200" cy="55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36" r="30012"/>
          <a:stretch/>
        </p:blipFill>
        <p:spPr>
          <a:xfrm>
            <a:off x="1406" y="5041662"/>
            <a:ext cx="2741793" cy="1435338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 flipH="1">
            <a:off x="304800" y="143272"/>
            <a:ext cx="1240705" cy="13350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33056" y="894386"/>
            <a:ext cx="1661224" cy="1364230"/>
            <a:chOff x="833056" y="894386"/>
            <a:chExt cx="1661224" cy="136423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399540" y="1133873"/>
              <a:ext cx="729827" cy="4206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34459" y="1383669"/>
              <a:ext cx="529994" cy="464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07609" y="1438673"/>
              <a:ext cx="656844" cy="8199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499456" y="1034979"/>
              <a:ext cx="520436" cy="3092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53575" y="1268015"/>
              <a:ext cx="1094740" cy="8382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33056" y="1427957"/>
              <a:ext cx="420519" cy="620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545505" y="894386"/>
              <a:ext cx="948775" cy="373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160952" y="2402325"/>
            <a:ext cx="1168923" cy="1856569"/>
            <a:chOff x="2160952" y="2402325"/>
            <a:chExt cx="1168923" cy="1856569"/>
          </a:xfrm>
        </p:grpSpPr>
        <p:cxnSp>
          <p:nvCxnSpPr>
            <p:cNvPr id="49" name="Straight Connector 48"/>
            <p:cNvCxnSpPr/>
            <p:nvPr/>
          </p:nvCxnSpPr>
          <p:spPr>
            <a:xfrm rot="18553906">
              <a:off x="2257175" y="3030577"/>
              <a:ext cx="729827" cy="420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8553906">
              <a:off x="2400135" y="3385690"/>
              <a:ext cx="529994" cy="464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8553906">
              <a:off x="2476680" y="3404373"/>
              <a:ext cx="656844" cy="819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8553906">
              <a:off x="2239081" y="2992214"/>
              <a:ext cx="520436" cy="309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8553906">
              <a:off x="2363405" y="3010424"/>
              <a:ext cx="1094740" cy="8382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8553906">
              <a:off x="2260850" y="3738477"/>
              <a:ext cx="420519" cy="6203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8553906">
              <a:off x="2105525" y="2689898"/>
              <a:ext cx="948775" cy="3736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5" b="95998" l="31105" r="5948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41" t="77461" r="48411" b="6666"/>
          <a:stretch/>
        </p:blipFill>
        <p:spPr>
          <a:xfrm rot="20051628">
            <a:off x="3839026" y="5719832"/>
            <a:ext cx="827315" cy="10885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5" b="95998" l="31105" r="5948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41" t="77461" r="48411" b="6666"/>
          <a:stretch/>
        </p:blipFill>
        <p:spPr>
          <a:xfrm rot="18847455">
            <a:off x="3991426" y="5865405"/>
            <a:ext cx="827315" cy="10885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5" b="95998" l="31105" r="5948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41" t="77461" r="48411" b="6666"/>
          <a:stretch/>
        </p:blipFill>
        <p:spPr>
          <a:xfrm rot="20400849">
            <a:off x="3587096" y="5856514"/>
            <a:ext cx="827315" cy="108857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2600567" y="5977045"/>
            <a:ext cx="825410" cy="13510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600200" y="459365"/>
            <a:ext cx="7014633" cy="1130655"/>
            <a:chOff x="1600200" y="459365"/>
            <a:chExt cx="7014633" cy="1130655"/>
          </a:xfrm>
        </p:grpSpPr>
        <p:sp>
          <p:nvSpPr>
            <p:cNvPr id="60" name="TextBox 59"/>
            <p:cNvSpPr txBox="1"/>
            <p:nvPr/>
          </p:nvSpPr>
          <p:spPr>
            <a:xfrm>
              <a:off x="1600200" y="1066800"/>
              <a:ext cx="70146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Shonar Bangla" pitchFamily="34" charset="0"/>
                  <a:cs typeface="Shonar Bangla" pitchFamily="34" charset="0"/>
                </a:rPr>
                <a:t>কার্বন ডাই-অক্সাইড+পানি  </a:t>
              </a:r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------------  </a:t>
              </a:r>
              <a:r>
                <a:rPr lang="bn-BD" sz="2400" dirty="0" smtClean="0">
                  <a:latin typeface="Shonar Bangla" pitchFamily="34" charset="0"/>
                  <a:cs typeface="Shonar Bangla" pitchFamily="34" charset="0"/>
                </a:rPr>
                <a:t>গ্লুকোজ+অক্সিজেন+পানি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80000" y="459365"/>
              <a:ext cx="1310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আলো</a:t>
              </a:r>
            </a:p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ক্লোরোফিল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 flipH="1">
            <a:off x="7162800" y="838200"/>
            <a:ext cx="381000" cy="1811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971" y="2740471"/>
            <a:ext cx="157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06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46 L 0.20973 0.03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948E-6 L 0.08316 -0.118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-5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02566 L 0.07049 -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89" y="2319638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Shonar Bangla" pitchFamily="34" charset="0"/>
                <a:cs typeface="Shonar Bangla" pitchFamily="34" charset="0"/>
              </a:rPr>
              <a:t>দলীয় কাজ</a:t>
            </a:r>
            <a:endParaRPr lang="en-US" sz="8000" b="1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5410200" y="-442799"/>
            <a:ext cx="6092825" cy="6284912"/>
            <a:chOff x="-4419600" y="-685800"/>
            <a:chExt cx="7696200" cy="6284912"/>
          </a:xfrm>
        </p:grpSpPr>
        <p:sp>
          <p:nvSpPr>
            <p:cNvPr id="3" name="Rectangle 2"/>
            <p:cNvSpPr/>
            <p:nvPr/>
          </p:nvSpPr>
          <p:spPr>
            <a:xfrm>
              <a:off x="-2286000" y="2017486"/>
              <a:ext cx="55626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19600" y="-685800"/>
              <a:ext cx="7546975" cy="628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7341E-7 L 0.5875 -0.01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1529" y="253294"/>
            <a:ext cx="4290899" cy="2701649"/>
            <a:chOff x="81529" y="253294"/>
            <a:chExt cx="4290899" cy="270164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9" y="392314"/>
              <a:ext cx="2238601" cy="2562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216829" y="253294"/>
              <a:ext cx="2155599" cy="523220"/>
              <a:chOff x="4092801" y="435429"/>
              <a:chExt cx="2155599" cy="523220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4092801" y="638628"/>
                <a:ext cx="146979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5638800" y="435429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X</a:t>
                </a:r>
                <a:endParaRPr lang="en-US" sz="28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304800" y="3429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চিত্রে 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X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 চিহ্নিত অংশটির 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নাম কি ? </a:t>
            </a:r>
            <a:endParaRPr lang="bn-BD" sz="2000" b="1" dirty="0" smtClean="0">
              <a:latin typeface="Shonar Bangla" pitchFamily="34" charset="0"/>
              <a:cs typeface="Shonar Bangla" pitchFamily="34" charset="0"/>
            </a:endParaRPr>
          </a:p>
          <a:p>
            <a:endParaRPr lang="bn-BD" sz="20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ক। শিরা 		খ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। পত্র কিনারা 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  <a:p>
            <a:endParaRPr lang="bn-BD" sz="20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গ। 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 পত্র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শীর্ষ 	ঘ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।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মধ্যসিরা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881" y="5193268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উত্তরঃ</a:t>
            </a:r>
            <a:r>
              <a:rPr lang="bn-BD" dirty="0"/>
              <a:t>  গ.  পত্র শীর্ষ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53529" y="585484"/>
            <a:ext cx="4113101" cy="2562629"/>
            <a:chOff x="4653529" y="585484"/>
            <a:chExt cx="4113101" cy="256262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529" y="585484"/>
              <a:ext cx="2238601" cy="2562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5700259" y="1581352"/>
              <a:ext cx="3066371" cy="523220"/>
              <a:chOff x="3076801" y="1599345"/>
              <a:chExt cx="3066371" cy="523220"/>
            </a:xfrm>
          </p:grpSpPr>
          <p:cxnSp>
            <p:nvCxnSpPr>
              <p:cNvPr id="17" name="Straight Arrow Connector 16"/>
              <p:cNvCxnSpPr>
                <a:endCxn id="18" idx="1"/>
              </p:cNvCxnSpPr>
              <p:nvPr/>
            </p:nvCxnSpPr>
            <p:spPr>
              <a:xfrm>
                <a:off x="3076801" y="1852283"/>
                <a:ext cx="2456771" cy="86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533572" y="1599345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Y</a:t>
                </a:r>
                <a:endParaRPr lang="en-US" sz="28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876800" y="3429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2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। চিত্রে 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Y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 চিহ্নিত অংশটির 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নাম কি ? </a:t>
            </a:r>
            <a:endParaRPr lang="bn-BD" sz="2000" b="1" dirty="0" smtClean="0">
              <a:latin typeface="Shonar Bangla" pitchFamily="34" charset="0"/>
              <a:cs typeface="Shonar Bangla" pitchFamily="34" charset="0"/>
            </a:endParaRPr>
          </a:p>
          <a:p>
            <a:endParaRPr lang="bn-BD" sz="20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ক। শিরা 		খ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। পত্র কিনারা 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  <a:p>
            <a:endParaRPr lang="bn-BD" sz="20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গ। 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 পত্র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শীর্ষ 	ঘ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।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মধ্যসিরা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93123" y="5181600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</a:rPr>
              <a:t>উত্তরঃ</a:t>
            </a:r>
            <a:r>
              <a:rPr lang="bn-BD" sz="2000" dirty="0"/>
              <a:t> 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মধ্যসিরা</a:t>
            </a:r>
          </a:p>
        </p:txBody>
      </p:sp>
    </p:spTree>
    <p:extLst>
      <p:ext uri="{BB962C8B-B14F-4D97-AF65-F5344CB8AC3E}">
        <p14:creationId xmlns:p14="http://schemas.microsoft.com/office/powerpoint/2010/main" xmlns="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9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674" y="458506"/>
            <a:ext cx="420308" cy="46166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৩।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7810" y="2983798"/>
            <a:ext cx="1175790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i.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শিরা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982" y="3484932"/>
            <a:ext cx="2005264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ii.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পত্র কিনারা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953707"/>
            <a:ext cx="1640399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iii.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পত্র শীর্ষ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756" y="4538482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পত্র ফলক-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8969" y="4876800"/>
            <a:ext cx="427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i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		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খ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i,ii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</a:p>
          <a:p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.  i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iii 	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I,ii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ও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iii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5213252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উত্তরঃ</a:t>
            </a:r>
            <a:r>
              <a:rPr lang="bn-BD" dirty="0"/>
              <a:t>  </a:t>
            </a:r>
            <a:r>
              <a:rPr lang="bn-BD" dirty="0" smtClean="0"/>
              <a:t>ঘ </a:t>
            </a:r>
            <a:endParaRPr lang="bn-BD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007" y="0"/>
            <a:ext cx="608965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609600" y="304800"/>
            <a:ext cx="7848600" cy="5029200"/>
          </a:xfrm>
          <a:prstGeom prst="flowChartMultidocumen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6477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latin typeface="Shonar Bangla" pitchFamily="34" charset="0"/>
                <a:cs typeface="Shonar Bangla" pitchFamily="34" charset="0"/>
              </a:rPr>
              <a:t>বাড়ীর কাজ</a:t>
            </a:r>
          </a:p>
          <a:p>
            <a:pPr algn="just"/>
            <a:endParaRPr lang="bn-BD" sz="2800" dirty="0">
              <a:latin typeface="Shonar Bangla" pitchFamily="34" charset="0"/>
              <a:cs typeface="Shonar Bangla" pitchFamily="34" charset="0"/>
            </a:endParaRPr>
          </a:p>
          <a:p>
            <a:pPr algn="just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তোমার চারপাশে এমন কিছু উদ্ভিদ রয়েছে যাদের পাতা থাকে না অথচ পাতার ন্যায় অঙ্গ থাকে, এরুপ দুটি উদ্ভিদের চিত্র সহ নাম লিখে আনবে । 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2" t="13191" r="17642" b="1190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118" y="484910"/>
            <a:ext cx="15066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ধ</a:t>
            </a:r>
          </a:p>
          <a:p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ন্য</a:t>
            </a:r>
          </a:p>
          <a:p>
            <a:r>
              <a:rPr lang="bn-BD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</a:p>
          <a:p>
            <a:r>
              <a:rPr lang="bn-BD" sz="9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endParaRPr lang="en-US" sz="9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8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261001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MohanondaMJ" pitchFamily="2" charset="0"/>
                <a:cs typeface="MohanondaMJ" pitchFamily="2" charset="0"/>
              </a:rPr>
              <a:t>wkÿK</a:t>
            </a:r>
            <a:r>
              <a:rPr lang="en-US" sz="4000" b="1" dirty="0" smtClean="0"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atin typeface="MohanondaMJ" pitchFamily="2" charset="0"/>
                <a:cs typeface="MohanondaMJ" pitchFamily="2" charset="0"/>
              </a:rPr>
              <a:t>cwiwPwZ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72980" y="2270891"/>
            <a:ext cx="56802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MohanondaMJ " pitchFamily="2" charset="0"/>
                <a:cs typeface="MohanondaMJ " pitchFamily="2" charset="0"/>
              </a:rPr>
              <a:t>‡</a:t>
            </a:r>
            <a:r>
              <a:rPr lang="en-US" sz="4400" dirty="0" err="1" smtClean="0">
                <a:latin typeface="MohanondaMJ " pitchFamily="2" charset="0"/>
                <a:cs typeface="MohanondaMJ " pitchFamily="2" charset="0"/>
              </a:rPr>
              <a:t>gv</a:t>
            </a:r>
            <a:r>
              <a:rPr lang="en-US" sz="4400" dirty="0" smtClean="0">
                <a:latin typeface="MohanondaMJ " pitchFamily="2" charset="0"/>
                <a:cs typeface="MohanondaMJ " pitchFamily="2" charset="0"/>
              </a:rPr>
              <a:t>: </a:t>
            </a:r>
            <a:r>
              <a:rPr lang="en-US" sz="4400" dirty="0" err="1" smtClean="0">
                <a:latin typeface="MohanondaMJ " pitchFamily="2" charset="0"/>
                <a:cs typeface="MohanondaMJ " pitchFamily="2" charset="0"/>
              </a:rPr>
              <a:t>gwR`yj</a:t>
            </a:r>
            <a:r>
              <a:rPr lang="en-US" sz="4400" dirty="0" smtClean="0">
                <a:latin typeface="MohanondaMJ " pitchFamily="2" charset="0"/>
                <a:cs typeface="MohanondaMJ " pitchFamily="2" charset="0"/>
              </a:rPr>
              <a:t> </a:t>
            </a:r>
            <a:r>
              <a:rPr lang="en-US" sz="4400" dirty="0" err="1" smtClean="0">
                <a:latin typeface="MohanondaMJ " pitchFamily="2" charset="0"/>
                <a:cs typeface="MohanondaMJ " pitchFamily="2" charset="0"/>
              </a:rPr>
              <a:t>Bmjvg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MohanondaMJ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3200" dirty="0" err="1" smtClean="0">
                <a:latin typeface="AtraiMJ" pitchFamily="2" charset="0"/>
                <a:cs typeface="NikoshBAN" pitchFamily="2" charset="0"/>
              </a:rPr>
              <a:t>bv‡Pvj</a:t>
            </a:r>
            <a:r>
              <a:rPr lang="en-US" sz="3200" dirty="0" smtClean="0">
                <a:latin typeface="Atrai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NikoshBAN" pitchFamily="2" charset="0"/>
              </a:rPr>
              <a:t>Dc‡Rjv</a:t>
            </a:r>
            <a:r>
              <a:rPr lang="en-US" sz="3200" dirty="0" smtClean="0">
                <a:latin typeface="AtraiMJ" pitchFamily="2" charset="0"/>
                <a:cs typeface="NikoshBAN" pitchFamily="2" charset="0"/>
              </a:rPr>
              <a:t> ¯‹</a:t>
            </a:r>
            <a:r>
              <a:rPr lang="en-US" sz="3200" dirty="0" err="1" smtClean="0">
                <a:latin typeface="AtraiMJ" pitchFamily="2" charset="0"/>
                <a:cs typeface="NikoshBAN" pitchFamily="2" charset="0"/>
              </a:rPr>
              <a:t>zj</a:t>
            </a:r>
            <a:endParaRPr lang="en-US" sz="3200" dirty="0" smtClean="0">
              <a:latin typeface="AtraiMJ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AtraiMJ" pitchFamily="2" charset="0"/>
                <a:cs typeface="AtraiMJ" pitchFamily="2" charset="0"/>
              </a:rPr>
              <a:t> 01737272308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1116"/>
            <a:ext cx="2362200" cy="28056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41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1" y="1752600"/>
            <a:ext cx="44195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Shonar Bangla" pitchFamily="34" charset="0"/>
                <a:cs typeface="Shonar Bangla" pitchFamily="34" charset="0"/>
              </a:rPr>
              <a:t>পাঠ পরিচিতি</a:t>
            </a:r>
          </a:p>
          <a:p>
            <a:pPr algn="ctr"/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শ্রেণিঃ ৭ম </a:t>
            </a:r>
          </a:p>
          <a:p>
            <a:pPr algn="ctr"/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বিষয়ঃ বিজ্ঞান</a:t>
            </a:r>
          </a:p>
          <a:p>
            <a:pPr algn="ctr"/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অধ্যায়ঃ ৪র্থ </a:t>
            </a:r>
          </a:p>
          <a:p>
            <a:pPr algn="ctr"/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সময়ঃ ৫০ মিনিট</a:t>
            </a:r>
          </a:p>
          <a:p>
            <a:pPr algn="ctr"/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তারিখঃ ০৮-০২-২০১৮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4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236"/>
          <a:stretch/>
        </p:blipFill>
        <p:spPr bwMode="auto">
          <a:xfrm>
            <a:off x="3877396" y="572865"/>
            <a:ext cx="3666404" cy="409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1" t="6500" r="8534" b="2606"/>
          <a:stretch/>
        </p:blipFill>
        <p:spPr>
          <a:xfrm>
            <a:off x="8804" y="124942"/>
            <a:ext cx="3724996" cy="5590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5955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চিত্রঃ একটি গাছ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500771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চিত্রঃ একটি পাতা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3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685800" y="1463964"/>
            <a:ext cx="7620000" cy="3124200"/>
          </a:xfrm>
          <a:prstGeom prst="flowChartMultidocumen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255" y="2610565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Shonar Bangla" pitchFamily="34" charset="0"/>
                <a:cs typeface="Shonar Bangla" pitchFamily="34" charset="0"/>
              </a:rPr>
              <a:t>একটি পাতার বিভিন্ন অংশ   </a:t>
            </a:r>
            <a:endParaRPr lang="en-US" sz="60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93" b="5980"/>
          <a:stretch/>
        </p:blipFill>
        <p:spPr>
          <a:xfrm>
            <a:off x="9624" y="6150"/>
            <a:ext cx="9134375" cy="685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323" y="3962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১। পাতার </a:t>
            </a:r>
            <a:r>
              <a:rPr lang="bn-BD" sz="32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বিভিন্ন অংশ সম্পর্কে বলতে </a:t>
            </a:r>
            <a:r>
              <a:rPr lang="bn-BD" sz="32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পারবে । </a:t>
            </a:r>
          </a:p>
          <a:p>
            <a:r>
              <a:rPr lang="bn-BD" sz="32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	২। </a:t>
            </a:r>
            <a:r>
              <a:rPr lang="bn-BD" sz="32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পাতার  বৈশিষ্ট বলতে পারবে </a:t>
            </a:r>
            <a:r>
              <a:rPr lang="bn-BD" sz="32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sz="32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32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		৩</a:t>
            </a:r>
            <a:r>
              <a:rPr lang="bn-BD" sz="32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bn-BD" sz="32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পাতার কাজ বলতে পারবে ।</a:t>
            </a:r>
            <a:endParaRPr lang="en-US" sz="3200" b="1" dirty="0" smtClean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6" t="7010" r="6735" b="5025"/>
          <a:stretch/>
        </p:blipFill>
        <p:spPr bwMode="auto">
          <a:xfrm>
            <a:off x="-152400" y="159552"/>
            <a:ext cx="1978412" cy="243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5" t="3531" r="6180" b="7405"/>
          <a:stretch/>
        </p:blipFill>
        <p:spPr bwMode="auto">
          <a:xfrm>
            <a:off x="1699024" y="22796"/>
            <a:ext cx="2018514" cy="24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9831" y="0"/>
            <a:ext cx="2010369" cy="253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5" t="6364" r="7527" b="7414"/>
          <a:stretch/>
        </p:blipFill>
        <p:spPr bwMode="auto">
          <a:xfrm>
            <a:off x="5351730" y="94971"/>
            <a:ext cx="2005147" cy="241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6" t="3845" r="6968" b="14459"/>
          <a:stretch/>
        </p:blipFill>
        <p:spPr bwMode="auto">
          <a:xfrm>
            <a:off x="3421897" y="87084"/>
            <a:ext cx="2299653" cy="235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ooter Placeholder 2"/>
          <p:cNvSpPr txBox="1">
            <a:spLocks/>
          </p:cNvSpPr>
          <p:nvPr/>
        </p:nvSpPr>
        <p:spPr>
          <a:xfrm>
            <a:off x="7086600" y="6492875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26kesloy@gmail.com</a:t>
            </a:r>
            <a:endParaRPr lang="en-US" sz="18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8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0" r="27529" b="16708"/>
          <a:stretch/>
        </p:blipFill>
        <p:spPr>
          <a:xfrm>
            <a:off x="94467" y="2711441"/>
            <a:ext cx="4626798" cy="407162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94855" y="685800"/>
            <a:ext cx="8063345" cy="3798332"/>
            <a:chOff x="394855" y="685800"/>
            <a:chExt cx="8063345" cy="379833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38201" y="1433945"/>
              <a:ext cx="5781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845656" y="1429328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421595" y="1447800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617826" y="1417753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4855" y="2059632"/>
              <a:ext cx="748145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পত্র মূল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30235" y="2057400"/>
              <a:ext cx="1008609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বৃন্ত বা বোঁটা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7620" y="2025073"/>
              <a:ext cx="875561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ফলক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665401" y="2394404"/>
              <a:ext cx="1" cy="1905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665400" y="2819400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665401" y="3311325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657556" y="3789309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672150" y="4287891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162800" y="2634734"/>
              <a:ext cx="461986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শিরা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0316" y="3135868"/>
              <a:ext cx="928459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পত্র কিনারা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2800" y="3604643"/>
              <a:ext cx="1143000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 পত্র শীর্ষ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62800" y="4114800"/>
              <a:ext cx="1295400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মধ্যসিরা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92125" y="685800"/>
              <a:ext cx="26997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atin typeface="Shonar Bangla" pitchFamily="34" charset="0"/>
                  <a:cs typeface="Shonar Bangla" pitchFamily="34" charset="0"/>
                </a:rPr>
                <a:t>পাতার বিভিন্ন </a:t>
              </a:r>
              <a:r>
                <a:rPr lang="bn-BD" sz="3200" b="1" dirty="0" smtClean="0">
                  <a:latin typeface="Shonar Bangla" pitchFamily="34" charset="0"/>
                  <a:cs typeface="Shonar Bangla" pitchFamily="34" charset="0"/>
                </a:rPr>
                <a:t>অংশ </a:t>
              </a:r>
              <a:endParaRPr lang="en-US" sz="32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26798" y="5924710"/>
            <a:ext cx="74814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পত্র মূল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54440" y="5518631"/>
            <a:ext cx="1008609" cy="36933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Shonar Bangla" pitchFamily="34" charset="0"/>
                <a:cs typeface="Shonar Bangla" pitchFamily="34" charset="0"/>
              </a:rPr>
              <a:t>বৃন্ত বা বোঁটা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257800" y="2682413"/>
            <a:ext cx="751969" cy="3397935"/>
            <a:chOff x="5257800" y="2682413"/>
            <a:chExt cx="751969" cy="33979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682413"/>
              <a:ext cx="751969" cy="3397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5638800" y="3581400"/>
              <a:ext cx="317855" cy="147732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ফলক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48200" y="6336268"/>
            <a:ext cx="115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পত্রমূল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35526" y="4808546"/>
            <a:ext cx="144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 মধ্যসিরা </a:t>
            </a:r>
            <a:endParaRPr lang="bn-BD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93582" y="4463142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শিরা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64942" y="407929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পত্র কিনারা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86671" y="3564040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পত্র শীর্ষ  </a:t>
            </a:r>
          </a:p>
        </p:txBody>
      </p:sp>
    </p:spTree>
    <p:extLst>
      <p:ext uri="{BB962C8B-B14F-4D97-AF65-F5344CB8AC3E}">
        <p14:creationId xmlns:p14="http://schemas.microsoft.com/office/powerpoint/2010/main" xmlns="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5" grpId="0"/>
      <p:bldP spid="34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41" t="19982" r="34553" b="29024"/>
          <a:stretch/>
        </p:blipFill>
        <p:spPr bwMode="auto">
          <a:xfrm>
            <a:off x="5251132" y="1516283"/>
            <a:ext cx="2399735" cy="27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1" t="39573" r="18767" b="19451"/>
          <a:stretch/>
        </p:blipFill>
        <p:spPr>
          <a:xfrm>
            <a:off x="1929" y="381000"/>
            <a:ext cx="3503271" cy="4166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648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dirty="0" smtClean="0"/>
              <a:t>কান্ড বা তার শাখা-প্রশাখার পর্ব থেকে পাশের দিকে উৎপান্ন চ্যাপ্টা অঙ্গটিকে পাতা বলে।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4648200"/>
            <a:ext cx="239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পাতার বর্ন সবুজ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11529">
            <a:off x="223202" y="2811796"/>
            <a:ext cx="23526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C:\Users\JALDIA HIGH SCHOOL\Desktop\SAM_45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83" b="98872" l="40126" r="72287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19" t="11644" r="32833" b="10588"/>
          <a:stretch/>
        </p:blipFill>
        <p:spPr bwMode="auto">
          <a:xfrm>
            <a:off x="3069771" y="936400"/>
            <a:ext cx="3124200" cy="55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2160952" y="2402325"/>
            <a:ext cx="1168923" cy="1856569"/>
            <a:chOff x="2160952" y="2402325"/>
            <a:chExt cx="1168923" cy="1856569"/>
          </a:xfrm>
        </p:grpSpPr>
        <p:cxnSp>
          <p:nvCxnSpPr>
            <p:cNvPr id="49" name="Straight Connector 48"/>
            <p:cNvCxnSpPr/>
            <p:nvPr/>
          </p:nvCxnSpPr>
          <p:spPr>
            <a:xfrm rot="18553906">
              <a:off x="2257175" y="3030577"/>
              <a:ext cx="729827" cy="420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8553906">
              <a:off x="2400135" y="3385690"/>
              <a:ext cx="529994" cy="464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8553906">
              <a:off x="2476680" y="3404373"/>
              <a:ext cx="656844" cy="819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8553906">
              <a:off x="2239081" y="2992214"/>
              <a:ext cx="520436" cy="309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8553906">
              <a:off x="2363405" y="3010424"/>
              <a:ext cx="1094740" cy="8382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8553906">
              <a:off x="2260850" y="3738477"/>
              <a:ext cx="420519" cy="6203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8553906">
              <a:off x="2105525" y="2689898"/>
              <a:ext cx="948775" cy="3736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85" b="95998" l="31105" r="5948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41" t="77461" r="48411" b="6666"/>
          <a:stretch/>
        </p:blipFill>
        <p:spPr>
          <a:xfrm rot="20051628">
            <a:off x="3839026" y="5719832"/>
            <a:ext cx="827315" cy="10885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85" b="95998" l="31105" r="5948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41" t="77461" r="48411" b="6666"/>
          <a:stretch/>
        </p:blipFill>
        <p:spPr>
          <a:xfrm rot="18847455">
            <a:off x="3991426" y="5865405"/>
            <a:ext cx="827315" cy="10885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85" b="95998" l="31105" r="5948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41" t="77461" r="48411" b="6666"/>
          <a:stretch/>
        </p:blipFill>
        <p:spPr>
          <a:xfrm rot="20400849">
            <a:off x="3587096" y="5856514"/>
            <a:ext cx="827315" cy="108857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 rot="3578505">
            <a:off x="5021955" y="2384275"/>
            <a:ext cx="1168923" cy="1856569"/>
            <a:chOff x="2160952" y="2402325"/>
            <a:chExt cx="1168923" cy="1856569"/>
          </a:xfrm>
        </p:grpSpPr>
        <p:cxnSp>
          <p:nvCxnSpPr>
            <p:cNvPr id="83" name="Straight Connector 82"/>
            <p:cNvCxnSpPr/>
            <p:nvPr/>
          </p:nvCxnSpPr>
          <p:spPr>
            <a:xfrm rot="18553906">
              <a:off x="2257175" y="3030577"/>
              <a:ext cx="729827" cy="420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8553906">
              <a:off x="2400135" y="3385690"/>
              <a:ext cx="529994" cy="464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8553906">
              <a:off x="2476680" y="3404373"/>
              <a:ext cx="656844" cy="819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8553906">
              <a:off x="2239081" y="2992214"/>
              <a:ext cx="520436" cy="309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8553906">
              <a:off x="2363405" y="3010424"/>
              <a:ext cx="1094740" cy="8382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8553906">
              <a:off x="2260850" y="3738477"/>
              <a:ext cx="420519" cy="6203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8553906">
              <a:off x="2105525" y="2689898"/>
              <a:ext cx="948775" cy="3736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381000" y="4507468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>
                <a:latin typeface="Shonar Bangla" pitchFamily="34" charset="0"/>
                <a:cs typeface="Shonar Bangla" pitchFamily="34" charset="0"/>
              </a:rPr>
              <a:t>কার্বন </a:t>
            </a:r>
            <a:r>
              <a:rPr lang="bn-BD" smtClean="0">
                <a:latin typeface="Shonar Bangla" pitchFamily="34" charset="0"/>
                <a:cs typeface="Shonar Bangla" pitchFamily="34" charset="0"/>
              </a:rPr>
              <a:t>ডাই-অক্সাইড 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7087082" y="58790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অক্সিজেন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17" r="31743"/>
          <a:stretch/>
        </p:blipFill>
        <p:spPr>
          <a:xfrm>
            <a:off x="6552319" y="2397914"/>
            <a:ext cx="1526882" cy="33528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7486" y="4342924"/>
            <a:ext cx="897314" cy="6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948E-6 L 0.08316 -0.11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-5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6532E-6 L 0.11441 0.181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9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200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NURUL ISLAM</dc:creator>
  <cp:lastModifiedBy>User</cp:lastModifiedBy>
  <cp:revision>101</cp:revision>
  <dcterms:created xsi:type="dcterms:W3CDTF">2006-08-16T00:00:00Z</dcterms:created>
  <dcterms:modified xsi:type="dcterms:W3CDTF">2018-04-23T05:00:53Z</dcterms:modified>
</cp:coreProperties>
</file>