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8" r:id="rId4"/>
    <p:sldId id="259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6DE2-372C-4C0A-87F6-3BFADC37DFD5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21D7-1C7C-4167-8C29-E8AD2F530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 err="1" smtClean="0"/>
              <a:t>এই</a:t>
            </a:r>
            <a:r>
              <a:rPr lang="en-US" sz="1800" dirty="0" smtClean="0"/>
              <a:t> </a:t>
            </a:r>
            <a:r>
              <a:rPr lang="en-US" sz="1800" dirty="0" err="1" smtClean="0"/>
              <a:t>স্কলার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পজিশনটি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শ্রেণিকক্ষ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ব্যবস্থাপনার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জন্য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খুবই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উপযোগি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একটি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পদ্ধতি</a:t>
            </a:r>
            <a:r>
              <a:rPr lang="en-US" sz="1800" baseline="0" dirty="0" smtClean="0"/>
              <a:t>, ১-২-৩ </a:t>
            </a:r>
            <a:r>
              <a:rPr lang="en-US" sz="1800" baseline="0" dirty="0" err="1" smtClean="0"/>
              <a:t>বললে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উপর্যুক্ত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ছবি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মোতাবেক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বসবে</a:t>
            </a:r>
            <a:r>
              <a:rPr lang="en-US" sz="1800" baseline="0" dirty="0" smtClean="0"/>
              <a:t>। </a:t>
            </a:r>
            <a:r>
              <a:rPr lang="en-US" sz="1800" baseline="0" dirty="0" err="1" smtClean="0"/>
              <a:t>এতে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করে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যেকোন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নির্দেশনা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দেয়ার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আগে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শিক্ষার্থীদের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মনযোগ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বৃদ্ধিসহ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সম্পুর্ণ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ক্লাস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নিয়ন্ত্রণে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চলে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আসে</a:t>
            </a:r>
            <a:r>
              <a:rPr lang="en-US" sz="1800" baseline="0" dirty="0" smtClean="0"/>
              <a:t> 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805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পরিসমাপ্তি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C047C-21C2-42EC-8FB2-50BEDE4FA0A8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C074F-105D-47E0-8DFD-9AF9F29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8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84222" y="108284"/>
            <a:ext cx="11971419" cy="6613191"/>
          </a:xfrm>
          <a:prstGeom prst="frame">
            <a:avLst>
              <a:gd name="adj1" fmla="val 1096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21931" y="645986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 smtClean="0"/>
              <a:t>সোহেল</a:t>
            </a:r>
            <a:r>
              <a:rPr lang="en-US" sz="1050" dirty="0" smtClean="0"/>
              <a:t> </a:t>
            </a:r>
            <a:r>
              <a:rPr lang="en-US" sz="1050" dirty="0" err="1" smtClean="0"/>
              <a:t>পারভেজ</a:t>
            </a:r>
            <a:r>
              <a:rPr lang="en-US" sz="1050" dirty="0" smtClean="0"/>
              <a:t> (</a:t>
            </a:r>
            <a:r>
              <a:rPr lang="en-US" sz="1050" dirty="0" err="1" smtClean="0"/>
              <a:t>রানা</a:t>
            </a:r>
            <a:r>
              <a:rPr lang="en-US" sz="1050" dirty="0" smtClean="0"/>
              <a:t>), স/</a:t>
            </a:r>
            <a:r>
              <a:rPr lang="en-US" sz="1050" dirty="0" err="1" smtClean="0"/>
              <a:t>শি</a:t>
            </a:r>
            <a:r>
              <a:rPr lang="en-US" sz="1050" dirty="0" smtClean="0"/>
              <a:t>, </a:t>
            </a:r>
            <a:r>
              <a:rPr lang="en-US" sz="1050" dirty="0" err="1" smtClean="0"/>
              <a:t>ধোপাছড়ি</a:t>
            </a:r>
            <a:r>
              <a:rPr lang="en-US" sz="1050" dirty="0" smtClean="0"/>
              <a:t> </a:t>
            </a:r>
            <a:r>
              <a:rPr lang="en-US" sz="1050" dirty="0" err="1" smtClean="0"/>
              <a:t>সপ্রাবি</a:t>
            </a:r>
            <a:r>
              <a:rPr lang="en-US" sz="1050" dirty="0" smtClean="0"/>
              <a:t>, </a:t>
            </a:r>
            <a:r>
              <a:rPr lang="en-US" sz="1050" dirty="0" err="1" smtClean="0"/>
              <a:t>চন্দনাইশ</a:t>
            </a:r>
            <a:r>
              <a:rPr lang="en-US" sz="1050" dirty="0" smtClean="0"/>
              <a:t>, </a:t>
            </a:r>
            <a:r>
              <a:rPr lang="en-US" sz="1050" dirty="0" err="1" smtClean="0"/>
              <a:t>চট্টগ্রাম</a:t>
            </a:r>
            <a:r>
              <a:rPr lang="en-US" sz="1050" dirty="0" smtClean="0"/>
              <a:t>। ই-</a:t>
            </a:r>
            <a:r>
              <a:rPr lang="en-US" sz="1050" dirty="0" err="1" smtClean="0"/>
              <a:t>মেইল</a:t>
            </a:r>
            <a:r>
              <a:rPr lang="en-US" sz="1050" dirty="0" smtClean="0"/>
              <a:t> : shoapr13.ctg@gmail.com </a:t>
            </a:r>
            <a:r>
              <a:rPr lang="en-US" sz="1050" dirty="0" err="1" smtClean="0"/>
              <a:t>মোবাঃ</a:t>
            </a:r>
            <a:r>
              <a:rPr lang="en-US" sz="1050" dirty="0" smtClean="0"/>
              <a:t> ০১৮১৬০৮৫৮৮৯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281" y="386211"/>
            <a:ext cx="249299" cy="276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46" y="404568"/>
            <a:ext cx="319712" cy="319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205" y="426811"/>
            <a:ext cx="471924" cy="276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20" y="6325582"/>
            <a:ext cx="240851" cy="2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opar13.ct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120462" y="1239463"/>
            <a:ext cx="10174310" cy="403187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কার্যকরি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স্কলার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পজিশন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00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06632" y="853437"/>
            <a:ext cx="0" cy="502920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89512" y="1036317"/>
            <a:ext cx="0" cy="502920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85097" y="1271952"/>
            <a:ext cx="2346" cy="502920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6232" y="853437"/>
            <a:ext cx="2489982" cy="68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84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AU" sz="384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AU" sz="384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A0D3B8-DA62-4545-95DE-6852F4EA9B3C}"/>
              </a:ext>
            </a:extLst>
          </p:cNvPr>
          <p:cNvSpPr txBox="1"/>
          <p:nvPr/>
        </p:nvSpPr>
        <p:spPr>
          <a:xfrm>
            <a:off x="5241972" y="1817872"/>
            <a:ext cx="6148221" cy="323165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355600">
              <a:srgbClr val="FFFF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সোহেল পারভেজ (রানা)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ধোপাছড়ি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bn-IN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চন্দনাইশ, চট্টগ্রাম।</a:t>
            </a:r>
          </a:p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Email :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3"/>
              </a:rPr>
              <a:t>shopar13.ctg@gmail.com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Cell No. : 01816-085889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128" y="1817872"/>
            <a:ext cx="2125528" cy="324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Same Side Corner Rectangle 53">
            <a:extLst>
              <a:ext uri="{FF2B5EF4-FFF2-40B4-BE49-F238E27FC236}">
                <a16:creationId xmlns:a16="http://schemas.microsoft.com/office/drawing/2014/main" xmlns="" id="{C02C21C8-97E0-432E-9BD4-694991A0E047}"/>
              </a:ext>
            </a:extLst>
          </p:cNvPr>
          <p:cNvSpPr/>
          <p:nvPr/>
        </p:nvSpPr>
        <p:spPr>
          <a:xfrm>
            <a:off x="907508" y="2016401"/>
            <a:ext cx="1765353" cy="1770151"/>
          </a:xfrm>
          <a:prstGeom prst="roundRect">
            <a:avLst>
              <a:gd name="adj" fmla="val 1345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3000"/>
              </a:lnSpc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000"/>
              </a:lnSpc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627234" y="1591155"/>
            <a:ext cx="2379315" cy="1851042"/>
          </a:xfrm>
          <a:prstGeom prst="round2SameRect">
            <a:avLst/>
          </a:prstGeom>
          <a:ln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3046" y="3495076"/>
            <a:ext cx="2379315" cy="1724038"/>
          </a:xfrm>
          <a:custGeom>
            <a:avLst/>
            <a:gdLst>
              <a:gd name="connsiteX0" fmla="*/ 0 w 1339786"/>
              <a:gd name="connsiteY0" fmla="*/ 0 h 989567"/>
              <a:gd name="connsiteX1" fmla="*/ 1339786 w 1339786"/>
              <a:gd name="connsiteY1" fmla="*/ 0 h 989567"/>
              <a:gd name="connsiteX2" fmla="*/ 1339786 w 1339786"/>
              <a:gd name="connsiteY2" fmla="*/ 789016 h 989567"/>
              <a:gd name="connsiteX3" fmla="*/ 1139235 w 1339786"/>
              <a:gd name="connsiteY3" fmla="*/ 989567 h 989567"/>
              <a:gd name="connsiteX4" fmla="*/ 200551 w 1339786"/>
              <a:gd name="connsiteY4" fmla="*/ 989567 h 989567"/>
              <a:gd name="connsiteX5" fmla="*/ 0 w 1339786"/>
              <a:gd name="connsiteY5" fmla="*/ 789016 h 989567"/>
              <a:gd name="connsiteX6" fmla="*/ 0 w 1339786"/>
              <a:gd name="connsiteY6" fmla="*/ 0 h 98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786" h="989567">
                <a:moveTo>
                  <a:pt x="0" y="0"/>
                </a:moveTo>
                <a:lnTo>
                  <a:pt x="1339786" y="0"/>
                </a:lnTo>
                <a:lnTo>
                  <a:pt x="1339786" y="789016"/>
                </a:lnTo>
                <a:cubicBezTo>
                  <a:pt x="1339786" y="899777"/>
                  <a:pt x="1249996" y="989567"/>
                  <a:pt x="1139235" y="989567"/>
                </a:cubicBezTo>
                <a:lnTo>
                  <a:pt x="200551" y="989567"/>
                </a:lnTo>
                <a:cubicBezTo>
                  <a:pt x="89790" y="989567"/>
                  <a:pt x="0" y="899777"/>
                  <a:pt x="0" y="789016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উপস্থাপক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40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052 -0.2236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uiExpand="1" build="p" animBg="1"/>
      <p:bldP spid="10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13" y="1821041"/>
            <a:ext cx="6339342" cy="422899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3877056" y="787983"/>
            <a:ext cx="4242816" cy="92333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স্কলার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পজিশন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8036" y="1821042"/>
            <a:ext cx="4424588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53219" y="3464716"/>
            <a:ext cx="4895556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হাঁটুর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উপর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হাত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দিয়ে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সোজা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বস</a:t>
            </a:r>
            <a:endParaRPr lang="en-US" sz="48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8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6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1607128"/>
            <a:ext cx="6557019" cy="480087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966834" y="742900"/>
            <a:ext cx="4140845" cy="83099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স্কলার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পজিশন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5216" y="1810403"/>
            <a:ext cx="4125330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88234" y="3651347"/>
            <a:ext cx="4790348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টেবিলের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উপর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হাত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দিয়ে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সোজা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বস</a:t>
            </a:r>
            <a:endParaRPr lang="en-US" sz="48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1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16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08" y="1936904"/>
            <a:ext cx="6116188" cy="410496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132446" y="899750"/>
            <a:ext cx="3609473" cy="83099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স্কলার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পজিশন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1373" y="1973479"/>
            <a:ext cx="4398255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6290" y="3832038"/>
            <a:ext cx="4835628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দু’হাত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মুষ্টি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বেঁধে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সোজা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হয়ে</a:t>
            </a:r>
            <a:r>
              <a:rPr lang="en-US" sz="4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বস</a:t>
            </a:r>
            <a:endParaRPr lang="en-US" sz="48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85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35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80" b="1" dirty="0">
                <a:ln/>
                <a:solidFill>
                  <a:schemeClr val="accent4"/>
                </a:solidFill>
              </a:rPr>
              <a:t>Sit Straightly </a:t>
            </a:r>
          </a:p>
          <a:p>
            <a:pPr algn="ctr"/>
            <a:r>
              <a:rPr lang="en-US" sz="2880" b="1" dirty="0">
                <a:ln/>
                <a:solidFill>
                  <a:schemeClr val="accent4"/>
                </a:solidFill>
              </a:rPr>
              <a:t>Putting </a:t>
            </a:r>
            <a:r>
              <a:rPr lang="en-US" sz="2880" b="1" dirty="0" smtClean="0">
                <a:ln/>
                <a:solidFill>
                  <a:schemeClr val="accent4"/>
                </a:solidFill>
              </a:rPr>
              <a:t>Hands </a:t>
            </a:r>
            <a:r>
              <a:rPr lang="en-US" sz="2880" b="1" dirty="0">
                <a:ln/>
                <a:solidFill>
                  <a:schemeClr val="accent4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80" b="1" dirty="0">
                <a:ln/>
                <a:solidFill>
                  <a:schemeClr val="accent4"/>
                </a:solidFill>
              </a:rPr>
              <a:t>Sit Straightly </a:t>
            </a:r>
          </a:p>
          <a:p>
            <a:pPr algn="ctr"/>
            <a:r>
              <a:rPr lang="en-US" sz="2880" b="1" dirty="0">
                <a:ln/>
                <a:solidFill>
                  <a:schemeClr val="accent4"/>
                </a:solidFill>
              </a:rPr>
              <a:t>Putting </a:t>
            </a:r>
            <a:r>
              <a:rPr lang="en-US" sz="2880" b="1" dirty="0" smtClean="0">
                <a:ln/>
                <a:solidFill>
                  <a:schemeClr val="accent4"/>
                </a:solidFill>
              </a:rPr>
              <a:t>Hands </a:t>
            </a:r>
            <a:r>
              <a:rPr lang="en-US" sz="2880" b="1" dirty="0">
                <a:ln/>
                <a:solidFill>
                  <a:schemeClr val="accent4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Sit Straightly </a:t>
            </a: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711564" y="6203736"/>
            <a:ext cx="297556" cy="3433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0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6204" y="1862328"/>
            <a:ext cx="5984652" cy="315471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19900" b="1" spc="6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spc="6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9" y="759417"/>
            <a:ext cx="4512213" cy="5397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598015" y="296188"/>
            <a:ext cx="4559738" cy="51926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3904" y="6157143"/>
            <a:ext cx="45364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7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6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1.11111E-6 L 0.00834 -0.10046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023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144</Words>
  <Application>Microsoft Office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Nikosh</vt:lpstr>
      <vt:lpstr>NikoshBAN</vt:lpstr>
      <vt:lpstr>SolaimanLipi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Swopnobaaj</dc:creator>
  <cp:lastModifiedBy>ITC</cp:lastModifiedBy>
  <cp:revision>57</cp:revision>
  <dcterms:created xsi:type="dcterms:W3CDTF">2019-08-06T04:53:11Z</dcterms:created>
  <dcterms:modified xsi:type="dcterms:W3CDTF">2020-01-19T11:09:53Z</dcterms:modified>
</cp:coreProperties>
</file>