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5" r:id="rId3"/>
    <p:sldId id="276" r:id="rId4"/>
    <p:sldId id="259" r:id="rId5"/>
    <p:sldId id="260" r:id="rId6"/>
    <p:sldId id="261" r:id="rId7"/>
    <p:sldId id="262" r:id="rId8"/>
    <p:sldId id="270" r:id="rId9"/>
    <p:sldId id="263" r:id="rId10"/>
    <p:sldId id="272" r:id="rId11"/>
    <p:sldId id="264" r:id="rId12"/>
    <p:sldId id="274" r:id="rId13"/>
    <p:sldId id="265" r:id="rId14"/>
    <p:sldId id="266" r:id="rId15"/>
    <p:sldId id="267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7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C837-7A24-4202-81C9-6FC968A8E73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3EB3428-3F09-4175-ABCB-3EC085F2B67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bn-BD" sz="2700" dirty="0" smtClean="0"/>
            <a:t>   </a:t>
          </a:r>
          <a:r>
            <a:rPr lang="bn-BD" sz="4000" dirty="0" smtClean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কর্ম</a:t>
          </a:r>
          <a:r>
            <a:rPr lang="bn-BD" sz="4000" dirty="0" smtClean="0">
              <a:latin typeface="NikoshBAN" pitchFamily="2" charset="0"/>
              <a:cs typeface="NikoshBAN" pitchFamily="2" charset="0"/>
            </a:rPr>
            <a:t> পত্র-১ </a:t>
          </a:r>
          <a:endParaRPr lang="en-US" sz="2700" dirty="0">
            <a:latin typeface="NikoshBAN" pitchFamily="2" charset="0"/>
            <a:cs typeface="NikoshBAN" pitchFamily="2" charset="0"/>
          </a:endParaRPr>
        </a:p>
      </dgm:t>
    </dgm:pt>
    <dgm:pt modelId="{179348AD-36A8-40F2-A0E4-FF5E5A9CAEF0}" type="parTrans" cxnId="{F20A220D-4785-483F-B43F-636BBC24B5C8}">
      <dgm:prSet/>
      <dgm:spPr/>
      <dgm:t>
        <a:bodyPr/>
        <a:lstStyle/>
        <a:p>
          <a:endParaRPr lang="en-US"/>
        </a:p>
      </dgm:t>
    </dgm:pt>
    <dgm:pt modelId="{9810AF58-2E9F-4F87-BDB6-D794A5921FBF}" type="sibTrans" cxnId="{F20A220D-4785-483F-B43F-636BBC24B5C8}">
      <dgm:prSet/>
      <dgm:spPr/>
      <dgm:t>
        <a:bodyPr/>
        <a:lstStyle/>
        <a:p>
          <a:endParaRPr lang="en-US"/>
        </a:p>
      </dgm:t>
    </dgm:pt>
    <dgm:pt modelId="{2E79030E-4A0E-458E-9F46-4F031445455B}" type="pres">
      <dgm:prSet presAssocID="{E459C837-7A24-4202-81C9-6FC968A8E732}" presName="linearFlow" presStyleCnt="0">
        <dgm:presLayoutVars>
          <dgm:dir/>
          <dgm:resizeHandles val="exact"/>
        </dgm:presLayoutVars>
      </dgm:prSet>
      <dgm:spPr/>
    </dgm:pt>
    <dgm:pt modelId="{D92F253C-5946-4C5C-9366-41F5BAFD77B9}" type="pres">
      <dgm:prSet presAssocID="{33EB3428-3F09-4175-ABCB-3EC085F2B676}" presName="composite" presStyleCnt="0"/>
      <dgm:spPr/>
    </dgm:pt>
    <dgm:pt modelId="{7B1B7902-A0CA-4B98-82A6-0D1EAF87BF38}" type="pres">
      <dgm:prSet presAssocID="{33EB3428-3F09-4175-ABCB-3EC085F2B676}" presName="imgShp" presStyleLbl="fgImgPlace1" presStyleIdx="0" presStyleCnt="1" custScaleX="100000" custLinFactNeighborX="-18791" custLinFactNeighborY="32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4E1F871A-0763-448F-9A1C-B5C7C4C22339}" type="pres">
      <dgm:prSet presAssocID="{33EB3428-3F09-4175-ABCB-3EC085F2B676}" presName="txShp" presStyleLbl="node1" presStyleIdx="0" presStyleCnt="1" custScaleX="150376" custScaleY="1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2CC0D-4AB1-4903-8CDD-B5051EA93DC6}" type="presOf" srcId="{33EB3428-3F09-4175-ABCB-3EC085F2B676}" destId="{4E1F871A-0763-448F-9A1C-B5C7C4C22339}" srcOrd="0" destOrd="0" presId="urn:microsoft.com/office/officeart/2005/8/layout/vList3#1"/>
    <dgm:cxn modelId="{F20A220D-4785-483F-B43F-636BBC24B5C8}" srcId="{E459C837-7A24-4202-81C9-6FC968A8E732}" destId="{33EB3428-3F09-4175-ABCB-3EC085F2B676}" srcOrd="0" destOrd="0" parTransId="{179348AD-36A8-40F2-A0E4-FF5E5A9CAEF0}" sibTransId="{9810AF58-2E9F-4F87-BDB6-D794A5921FBF}"/>
    <dgm:cxn modelId="{E0FDBB6D-99E8-4F20-81EA-49CBABF1003B}" type="presOf" srcId="{E459C837-7A24-4202-81C9-6FC968A8E732}" destId="{2E79030E-4A0E-458E-9F46-4F031445455B}" srcOrd="0" destOrd="0" presId="urn:microsoft.com/office/officeart/2005/8/layout/vList3#1"/>
    <dgm:cxn modelId="{5EC136E8-18C2-4A11-8251-8A3EAC5F2F6D}" type="presParOf" srcId="{2E79030E-4A0E-458E-9F46-4F031445455B}" destId="{D92F253C-5946-4C5C-9366-41F5BAFD77B9}" srcOrd="0" destOrd="0" presId="urn:microsoft.com/office/officeart/2005/8/layout/vList3#1"/>
    <dgm:cxn modelId="{F33C4003-7783-4A94-95DB-0CA1F2BE8AF2}" type="presParOf" srcId="{D92F253C-5946-4C5C-9366-41F5BAFD77B9}" destId="{7B1B7902-A0CA-4B98-82A6-0D1EAF87BF38}" srcOrd="0" destOrd="0" presId="urn:microsoft.com/office/officeart/2005/8/layout/vList3#1"/>
    <dgm:cxn modelId="{4865E68C-61B5-4BCB-B5FA-1B39B61C0892}" type="presParOf" srcId="{D92F253C-5946-4C5C-9366-41F5BAFD77B9}" destId="{4E1F871A-0763-448F-9A1C-B5C7C4C2233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FF4A9-DC9B-4A02-8E16-078D0D4BAD0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F675D15-A1FB-4907-B514-EE6884F89F5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4000" b="1" cap="all" spc="0" dirty="0" smtClean="0">
              <a:ln/>
              <a:solidFill>
                <a:schemeClr val="accent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কর্ম পত্র-২ </a:t>
          </a:r>
          <a:endParaRPr lang="en-US" sz="4000" dirty="0">
            <a:effectLst>
              <a:outerShdw blurRad="60007" dir="1500000" sy="-30000" kx="800400" algn="bl" rotWithShape="0">
                <a:prstClr val="black">
                  <a:alpha val="20000"/>
                </a:prst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7528A230-3822-44F3-B8B7-639331800ACA}" type="parTrans" cxnId="{9957E4A4-3C2D-4A4D-8292-454124C3668B}">
      <dgm:prSet/>
      <dgm:spPr/>
      <dgm:t>
        <a:bodyPr/>
        <a:lstStyle/>
        <a:p>
          <a:endParaRPr lang="en-US"/>
        </a:p>
      </dgm:t>
    </dgm:pt>
    <dgm:pt modelId="{075B2DE0-8CBE-475B-AAF9-12900310E62F}" type="sibTrans" cxnId="{9957E4A4-3C2D-4A4D-8292-454124C3668B}">
      <dgm:prSet/>
      <dgm:spPr/>
      <dgm:t>
        <a:bodyPr/>
        <a:lstStyle/>
        <a:p>
          <a:endParaRPr lang="en-US"/>
        </a:p>
      </dgm:t>
    </dgm:pt>
    <dgm:pt modelId="{84621418-F9E1-456F-93C7-D161135701B9}" type="pres">
      <dgm:prSet presAssocID="{9DAFF4A9-DC9B-4A02-8E16-078D0D4BAD0A}" presName="linearFlow" presStyleCnt="0">
        <dgm:presLayoutVars>
          <dgm:dir/>
          <dgm:resizeHandles val="exact"/>
        </dgm:presLayoutVars>
      </dgm:prSet>
      <dgm:spPr/>
    </dgm:pt>
    <dgm:pt modelId="{ED78018E-541E-4056-8C81-9244743D3290}" type="pres">
      <dgm:prSet presAssocID="{6F675D15-A1FB-4907-B514-EE6884F89F58}" presName="composite" presStyleCnt="0"/>
      <dgm:spPr/>
    </dgm:pt>
    <dgm:pt modelId="{9B28E40B-BAA6-4608-8215-6DFC7D02A332}" type="pres">
      <dgm:prSet presAssocID="{6F675D15-A1FB-4907-B514-EE6884F89F58}" presName="imgShp" presStyleLbl="fgImgPlace1" presStyleIdx="0" presStyleCnt="1" custScaleX="78035" custLinFactNeighborX="-20367" custLinFactNeighborY="111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F4A5518E-2522-49F5-9409-2ABC5132DCBD}" type="pres">
      <dgm:prSet presAssocID="{6F675D15-A1FB-4907-B514-EE6884F89F58}" presName="txShp" presStyleLbl="node1" presStyleIdx="0" presStyleCnt="1" custScaleX="150376" custScaleY="163748" custLinFactNeighborY="6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D7B60-CA67-4A48-A6A7-0E0E42EC1FC8}" type="presOf" srcId="{6F675D15-A1FB-4907-B514-EE6884F89F58}" destId="{F4A5518E-2522-49F5-9409-2ABC5132DCBD}" srcOrd="0" destOrd="0" presId="urn:microsoft.com/office/officeart/2005/8/layout/vList3#2"/>
    <dgm:cxn modelId="{86904366-5DA9-4120-8BE8-BD32A0EA313E}" type="presOf" srcId="{9DAFF4A9-DC9B-4A02-8E16-078D0D4BAD0A}" destId="{84621418-F9E1-456F-93C7-D161135701B9}" srcOrd="0" destOrd="0" presId="urn:microsoft.com/office/officeart/2005/8/layout/vList3#2"/>
    <dgm:cxn modelId="{9957E4A4-3C2D-4A4D-8292-454124C3668B}" srcId="{9DAFF4A9-DC9B-4A02-8E16-078D0D4BAD0A}" destId="{6F675D15-A1FB-4907-B514-EE6884F89F58}" srcOrd="0" destOrd="0" parTransId="{7528A230-3822-44F3-B8B7-639331800ACA}" sibTransId="{075B2DE0-8CBE-475B-AAF9-12900310E62F}"/>
    <dgm:cxn modelId="{71462F6A-54CC-48CA-A0D0-30033EB43C98}" type="presParOf" srcId="{84621418-F9E1-456F-93C7-D161135701B9}" destId="{ED78018E-541E-4056-8C81-9244743D3290}" srcOrd="0" destOrd="0" presId="urn:microsoft.com/office/officeart/2005/8/layout/vList3#2"/>
    <dgm:cxn modelId="{0B504C7A-8833-4F4A-8769-62A44E25BCB5}" type="presParOf" srcId="{ED78018E-541E-4056-8C81-9244743D3290}" destId="{9B28E40B-BAA6-4608-8215-6DFC7D02A332}" srcOrd="0" destOrd="0" presId="urn:microsoft.com/office/officeart/2005/8/layout/vList3#2"/>
    <dgm:cxn modelId="{ECBEF93C-223E-43A9-87C9-9135D51C1E3B}" type="presParOf" srcId="{ED78018E-541E-4056-8C81-9244743D3290}" destId="{F4A5518E-2522-49F5-9409-2ABC5132DCB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5A346-2CAF-46E8-AD4F-C8BF2587FC77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7A05B68E-3C0C-44EC-A177-632599362FE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bn-BD" sz="3400" dirty="0" smtClean="0"/>
            <a:t>  </a:t>
          </a:r>
          <a:r>
            <a:rPr lang="bn-BD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rPr>
            <a:t>কর্ম পত্র-৩</a:t>
          </a:r>
          <a:r>
            <a:rPr lang="bn-BD" sz="3400" dirty="0" smtClean="0"/>
            <a:t> </a:t>
          </a:r>
          <a:endParaRPr lang="en-US" sz="3400" dirty="0"/>
        </a:p>
      </dgm:t>
    </dgm:pt>
    <dgm:pt modelId="{7B7E2E8D-E66C-4BF3-857A-2462A7A95B1A}" type="parTrans" cxnId="{DB3E5E9F-D1EF-4E31-9341-0535AAD49A13}">
      <dgm:prSet/>
      <dgm:spPr/>
      <dgm:t>
        <a:bodyPr/>
        <a:lstStyle/>
        <a:p>
          <a:endParaRPr lang="en-US"/>
        </a:p>
      </dgm:t>
    </dgm:pt>
    <dgm:pt modelId="{AD2F58C4-ED38-4CE0-A8DA-1D55A2AE5D59}" type="sibTrans" cxnId="{DB3E5E9F-D1EF-4E31-9341-0535AAD49A13}">
      <dgm:prSet/>
      <dgm:spPr/>
      <dgm:t>
        <a:bodyPr/>
        <a:lstStyle/>
        <a:p>
          <a:endParaRPr lang="en-US"/>
        </a:p>
      </dgm:t>
    </dgm:pt>
    <dgm:pt modelId="{B0B4665A-E853-49CC-ACA7-0FB9ABDF2D53}" type="pres">
      <dgm:prSet presAssocID="{AA15A346-2CAF-46E8-AD4F-C8BF2587FC77}" presName="linearFlow" presStyleCnt="0">
        <dgm:presLayoutVars>
          <dgm:dir/>
          <dgm:resizeHandles val="exact"/>
        </dgm:presLayoutVars>
      </dgm:prSet>
      <dgm:spPr/>
    </dgm:pt>
    <dgm:pt modelId="{7ECC34E3-B710-44F6-8657-C024F0600930}" type="pres">
      <dgm:prSet presAssocID="{7A05B68E-3C0C-44EC-A177-632599362FEC}" presName="composite" presStyleCnt="0"/>
      <dgm:spPr/>
    </dgm:pt>
    <dgm:pt modelId="{7534D405-B0FC-4AEF-83BF-3594DAE99A57}" type="pres">
      <dgm:prSet presAssocID="{7A05B68E-3C0C-44EC-A177-632599362FE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FCD803EC-9328-4A4F-AED5-6063AE046191}" type="pres">
      <dgm:prSet presAssocID="{7A05B68E-3C0C-44EC-A177-632599362FEC}" presName="txShp" presStyleLbl="node1" presStyleIdx="0" presStyleCnt="1" custScaleX="150376" custScaleY="17928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9D46A-E549-465B-8AA5-29FF308D47B3}" type="presOf" srcId="{7A05B68E-3C0C-44EC-A177-632599362FEC}" destId="{FCD803EC-9328-4A4F-AED5-6063AE046191}" srcOrd="0" destOrd="0" presId="urn:microsoft.com/office/officeart/2005/8/layout/vList3#3"/>
    <dgm:cxn modelId="{DB3E5E9F-D1EF-4E31-9341-0535AAD49A13}" srcId="{AA15A346-2CAF-46E8-AD4F-C8BF2587FC77}" destId="{7A05B68E-3C0C-44EC-A177-632599362FEC}" srcOrd="0" destOrd="0" parTransId="{7B7E2E8D-E66C-4BF3-857A-2462A7A95B1A}" sibTransId="{AD2F58C4-ED38-4CE0-A8DA-1D55A2AE5D59}"/>
    <dgm:cxn modelId="{D633D8CC-CAD9-4A84-9FF2-F7EA559524A9}" type="presOf" srcId="{AA15A346-2CAF-46E8-AD4F-C8BF2587FC77}" destId="{B0B4665A-E853-49CC-ACA7-0FB9ABDF2D53}" srcOrd="0" destOrd="0" presId="urn:microsoft.com/office/officeart/2005/8/layout/vList3#3"/>
    <dgm:cxn modelId="{553AA502-2CEB-4F8E-8CC6-41FA796EDCB8}" type="presParOf" srcId="{B0B4665A-E853-49CC-ACA7-0FB9ABDF2D53}" destId="{7ECC34E3-B710-44F6-8657-C024F0600930}" srcOrd="0" destOrd="0" presId="urn:microsoft.com/office/officeart/2005/8/layout/vList3#3"/>
    <dgm:cxn modelId="{4FE9C85B-4F57-4924-879C-BAE6B5318B25}" type="presParOf" srcId="{7ECC34E3-B710-44F6-8657-C024F0600930}" destId="{7534D405-B0FC-4AEF-83BF-3594DAE99A57}" srcOrd="0" destOrd="0" presId="urn:microsoft.com/office/officeart/2005/8/layout/vList3#3"/>
    <dgm:cxn modelId="{E5F8AA4B-8894-40FD-BCA4-E7362F7FA801}" type="presParOf" srcId="{7ECC34E3-B710-44F6-8657-C024F0600930}" destId="{FCD803EC-9328-4A4F-AED5-6063AE04619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F871A-0763-448F-9A1C-B5C7C4C22339}">
      <dsp:nvSpPr>
        <dsp:cNvPr id="0" name=""/>
        <dsp:cNvSpPr/>
      </dsp:nvSpPr>
      <dsp:spPr>
        <a:xfrm rot="10800000">
          <a:off x="0" y="854"/>
          <a:ext cx="3657601" cy="1750891"/>
        </a:xfrm>
        <a:prstGeom prst="homePlat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9266" tIns="102870" rIns="192024" bIns="10287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/>
            <a:t>   </a:t>
          </a:r>
          <a:r>
            <a:rPr lang="bn-BD" sz="4000" kern="1200" dirty="0" smtClean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কর্ম</a:t>
          </a: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 পত্র-১ 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437723" y="854"/>
        <a:ext cx="3219878" cy="1750891"/>
      </dsp:txXfrm>
    </dsp:sp>
    <dsp:sp modelId="{7B1B7902-A0CA-4B98-82A6-0D1EAF87BF38}">
      <dsp:nvSpPr>
        <dsp:cNvPr id="0" name=""/>
        <dsp:cNvSpPr/>
      </dsp:nvSpPr>
      <dsp:spPr>
        <a:xfrm>
          <a:off x="0" y="304800"/>
          <a:ext cx="1222902" cy="12229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5518E-2522-49F5-9409-2ABC5132DCBD}">
      <dsp:nvSpPr>
        <dsp:cNvPr id="0" name=""/>
        <dsp:cNvSpPr/>
      </dsp:nvSpPr>
      <dsp:spPr>
        <a:xfrm rot="10800000">
          <a:off x="0" y="783"/>
          <a:ext cx="3474721" cy="1904216"/>
        </a:xfrm>
        <a:prstGeom prst="homePlat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12804" tIns="152400" rIns="284480" bIns="15240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4000" b="1" kern="1200" cap="all" spc="0" dirty="0" smtClean="0">
              <a:ln/>
              <a:solidFill>
                <a:schemeClr val="accent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কর্ম পত্র-২ </a:t>
          </a:r>
          <a:endParaRPr lang="en-US" sz="4000" kern="1200" dirty="0">
            <a:effectLst>
              <a:outerShdw blurRad="60007" dir="1500000" sy="-30000" kx="800400" algn="bl" rotWithShape="0">
                <a:prstClr val="black">
                  <a:alpha val="20000"/>
                </a:prst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476054" y="783"/>
        <a:ext cx="2998667" cy="1904216"/>
      </dsp:txXfrm>
    </dsp:sp>
    <dsp:sp modelId="{9B28E40B-BAA6-4608-8215-6DFC7D02A332}">
      <dsp:nvSpPr>
        <dsp:cNvPr id="0" name=""/>
        <dsp:cNvSpPr/>
      </dsp:nvSpPr>
      <dsp:spPr>
        <a:xfrm>
          <a:off x="0" y="500785"/>
          <a:ext cx="907464" cy="11628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803EC-9328-4A4F-AED5-6063AE046191}">
      <dsp:nvSpPr>
        <dsp:cNvPr id="0" name=""/>
        <dsp:cNvSpPr/>
      </dsp:nvSpPr>
      <dsp:spPr>
        <a:xfrm rot="10800000">
          <a:off x="0" y="109"/>
          <a:ext cx="3048001" cy="159998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93545" tIns="129540" rIns="241808" bIns="12954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/>
            <a:t>  </a:t>
          </a:r>
          <a:r>
            <a:rPr lang="bn-BD" sz="3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rPr>
            <a:t>কর্ম পত্র-৩</a:t>
          </a:r>
          <a:r>
            <a:rPr lang="bn-BD" sz="3400" kern="1200" dirty="0" smtClean="0"/>
            <a:t> </a:t>
          </a:r>
          <a:endParaRPr lang="en-US" sz="3400" kern="1200" dirty="0"/>
        </a:p>
      </dsp:txBody>
      <dsp:txXfrm rot="10800000">
        <a:off x="399995" y="109"/>
        <a:ext cx="2648006" cy="1599980"/>
      </dsp:txXfrm>
    </dsp:sp>
    <dsp:sp modelId="{7534D405-B0FC-4AEF-83BF-3594DAE99A57}">
      <dsp:nvSpPr>
        <dsp:cNvPr id="0" name=""/>
        <dsp:cNvSpPr/>
      </dsp:nvSpPr>
      <dsp:spPr>
        <a:xfrm>
          <a:off x="64316" y="353876"/>
          <a:ext cx="892447" cy="8924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0ACAA-AE76-470C-A215-88F44C13475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9025D-4298-4169-BDF1-B9D7F70F6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16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9025D-4298-4169-BDF1-B9D7F70F62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93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9025D-4298-4169-BDF1-B9D7F70F6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07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9025D-4298-4169-BDF1-B9D7F70F62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46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51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68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65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4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79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4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57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59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10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39A36-2ADF-4F11-B1B0-09F5154AAC6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2339-69A3-46D7-9C11-1495C7E72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99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248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OEL\Pictures\Pictures\2009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04528"/>
            <a:ext cx="6187440" cy="662940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elaxed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28870">
            <a:off x="304800" y="704284"/>
            <a:ext cx="2438400" cy="563231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i="1" cap="all" dirty="0" smtClean="0">
                <a:ln/>
                <a:solidFill>
                  <a:srgbClr val="1B07A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</a:t>
            </a:r>
            <a:endParaRPr lang="en-US" sz="7200" b="1" i="1" cap="all" dirty="0" smtClean="0">
              <a:ln/>
              <a:solidFill>
                <a:srgbClr val="1B07A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i="1" cap="all" dirty="0" smtClean="0">
                <a:ln/>
                <a:solidFill>
                  <a:srgbClr val="1B07A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7200" b="1" i="1" cap="all" dirty="0" smtClean="0">
              <a:ln/>
              <a:solidFill>
                <a:srgbClr val="1B07A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i="1" cap="all" dirty="0" smtClean="0">
                <a:ln/>
                <a:solidFill>
                  <a:srgbClr val="1B07A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প্রাণ </a:t>
            </a:r>
            <a:endParaRPr lang="en-US" sz="7200" b="1" i="1" cap="all" dirty="0" smtClean="0">
              <a:ln/>
              <a:solidFill>
                <a:srgbClr val="1B07A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i="1" cap="all" dirty="0" smtClean="0">
                <a:ln/>
                <a:solidFill>
                  <a:srgbClr val="1B07A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ঢালা শুভেচ্ছা</a:t>
            </a:r>
            <a:endParaRPr lang="en-US" sz="4800" b="1" i="1" cap="all" dirty="0">
              <a:ln/>
              <a:solidFill>
                <a:srgbClr val="1B07A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30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 rot="20732263">
            <a:off x="4434175" y="1127663"/>
            <a:ext cx="4000798" cy="1798406"/>
          </a:xfrm>
          <a:prstGeom prst="flowChartPunchedTap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506158">
            <a:off x="4872473" y="1647660"/>
            <a:ext cx="31242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i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আউটপুটযন্ত্র</a:t>
            </a:r>
            <a:r>
              <a:rPr lang="bn-BD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Ribbon 5"/>
          <p:cNvSpPr/>
          <p:nvPr/>
        </p:nvSpPr>
        <p:spPr>
          <a:xfrm rot="19934538">
            <a:off x="-126336" y="2051790"/>
            <a:ext cx="4321685" cy="1752600"/>
          </a:xfrm>
          <a:prstGeom prst="ribbon2">
            <a:avLst>
              <a:gd name="adj1" fmla="val 30784"/>
              <a:gd name="adj2" fmla="val 75000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896951">
            <a:off x="541955" y="2423869"/>
            <a:ext cx="26670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bn-BD" dirty="0" smtClean="0"/>
              <a:t> 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ইনপুটযন্ত্র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214614">
            <a:off x="1361237" y="4930923"/>
            <a:ext cx="3065110" cy="1073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কি-বোর্ড, মাউস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766116">
            <a:off x="5166985" y="4664561"/>
            <a:ext cx="3887628" cy="830997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মনিটর, প্রিন্টার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-Down Arrow 10"/>
          <p:cNvSpPr/>
          <p:nvPr/>
        </p:nvSpPr>
        <p:spPr>
          <a:xfrm rot="20250612">
            <a:off x="2091618" y="3548142"/>
            <a:ext cx="570771" cy="1323376"/>
          </a:xfrm>
          <a:prstGeom prst="upDownArrow">
            <a:avLst>
              <a:gd name="adj1" fmla="val 50000"/>
              <a:gd name="adj2" fmla="val 5784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20334982">
            <a:off x="6233529" y="3065152"/>
            <a:ext cx="643844" cy="1417596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531" y="315256"/>
            <a:ext cx="622592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1B07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উত্তর গুলো মিলিয়ে নাও</a:t>
            </a:r>
            <a:endParaRPr lang="en-US" b="1" dirty="0">
              <a:solidFill>
                <a:srgbClr val="1B07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23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58969">
            <a:off x="2750493" y="386550"/>
            <a:ext cx="5671907" cy="19049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b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       ৫মিঃ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315200" cy="2621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কি-বোর্ড এবং মনিটর কিভাবে</a:t>
            </a:r>
          </a:p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 করে, খাতায় লিখ।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77091971"/>
              </p:ext>
            </p:extLst>
          </p:nvPr>
        </p:nvGraphicFramePr>
        <p:xfrm>
          <a:off x="30480" y="1828800"/>
          <a:ext cx="347472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1361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504824"/>
            <a:ext cx="2438400" cy="2419350"/>
          </a:xfrm>
          <a:prstGeom prst="round2DiagRect">
            <a:avLst>
              <a:gd name="adj1" fmla="val 35778"/>
              <a:gd name="adj2" fmla="val 889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Left Arrow 6"/>
          <p:cNvSpPr/>
          <p:nvPr/>
        </p:nvSpPr>
        <p:spPr>
          <a:xfrm>
            <a:off x="2971800" y="504824"/>
            <a:ext cx="6096000" cy="18669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কি-বোর্ডের মাধ্যমে যে কোন তথ্য বা কমান্ড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ইনপুট বা প্রেরণ করা হয়।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581400"/>
            <a:ext cx="2301240" cy="251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9" name="Left Arrow 8"/>
          <p:cNvSpPr/>
          <p:nvPr/>
        </p:nvSpPr>
        <p:spPr>
          <a:xfrm>
            <a:off x="3124200" y="3581400"/>
            <a:ext cx="5867400" cy="2057400"/>
          </a:xfrm>
          <a:prstGeom prst="leftArrow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মনিটরের মাধ্যমে আমরা যে কোন লেখা,ছবি আকা, দেখা ও পড়তে পারি বা আউটপুট পাই।</a:t>
            </a:r>
            <a:r>
              <a:rPr lang="bn-BD" sz="2800" b="1" dirty="0" smtClean="0"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3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54864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সময়ঃ            ৭মিঃ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43400"/>
          </a:xfrm>
          <a:ln>
            <a:solidFill>
              <a:srgbClr val="1B07AB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Above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endParaRPr lang="bn-BD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bn-BD" sz="5200" b="1" cap="all" dirty="0" smtClean="0">
                <a:ln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আউটপুট ডিভাইস “প্রিন্টার” কিভাবে কাজ করে আলোচনার মাধ্যমে খাতায় লিখ।</a:t>
            </a:r>
          </a:p>
          <a:p>
            <a:pPr marL="0" indent="0" algn="ctr">
              <a:buNone/>
            </a:pPr>
            <a:r>
              <a:rPr lang="bn-BD" sz="5200" b="1" cap="all" dirty="0" smtClean="0">
                <a:ln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Font typeface="Wingdings" pitchFamily="2" charset="2"/>
              <a:buChar char="v"/>
            </a:pPr>
            <a:r>
              <a:rPr lang="bn-BD" sz="5200" b="1" cap="all" dirty="0" smtClean="0">
                <a:ln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ইনপুট ডিভাইস হিসাবে “মাউস” –এর ব্যবহার পর্যালোচনা কর।</a:t>
            </a:r>
          </a:p>
          <a:p>
            <a:pPr>
              <a:buFont typeface="Wingdings" pitchFamily="2" charset="2"/>
              <a:buChar char="ü"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657600" y="304800"/>
            <a:ext cx="3733800" cy="838200"/>
          </a:xfrm>
          <a:prstGeom prst="horizontalScroll">
            <a:avLst>
              <a:gd name="adj" fmla="val 8636"/>
            </a:avLst>
          </a:prstGeom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54574199"/>
              </p:ext>
            </p:extLst>
          </p:nvPr>
        </p:nvGraphicFramePr>
        <p:xfrm>
          <a:off x="-152400" y="754380"/>
          <a:ext cx="304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6403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মূল্যায়ন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533400" y="1676400"/>
            <a:ext cx="3200400" cy="990600"/>
          </a:xfrm>
          <a:prstGeom prst="downArrowCallout">
            <a:avLst>
              <a:gd name="adj1" fmla="val 0"/>
              <a:gd name="adj2" fmla="val 129231"/>
              <a:gd name="adj3" fmla="val 28077"/>
              <a:gd name="adj4" fmla="val 6497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ইনপুট ডিভাইস কি ?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533400" y="2857500"/>
            <a:ext cx="3200400" cy="1485900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2400" b="1" cap="all" dirty="0" smtClean="0">
                <a:ln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400" b="1" cap="all" smtClean="0">
                <a:ln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যন্ত্রের মাধ্যমে  </a:t>
            </a:r>
            <a:r>
              <a:rPr lang="bn-BD" sz="2400" b="1" cap="all" dirty="0" smtClean="0">
                <a:ln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তথ্য/নির্দেশ দেওয়া হয় তাই ইনপুট  ডিভাইস।</a:t>
            </a:r>
            <a:endParaRPr lang="en-US" sz="2400" b="1" cap="all" dirty="0">
              <a:ln/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572000" y="1676400"/>
            <a:ext cx="3962400" cy="1181100"/>
          </a:xfrm>
          <a:prstGeom prst="downArrowCallout">
            <a:avLst>
              <a:gd name="adj1" fmla="val 0"/>
              <a:gd name="adj2" fmla="val 96226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আউটপুট ডিভাইস কি?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857500"/>
            <a:ext cx="4114800" cy="14859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 যন্ত্রের সাহায্যে নির্দেশিত ফলাফল দেখতে পাওয়া যায় তাকে আউটপুট ডিভাইস বলে।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71500" y="4572000"/>
            <a:ext cx="8001000" cy="762000"/>
          </a:xfrm>
          <a:prstGeom prst="downArrowCallout">
            <a:avLst>
              <a:gd name="adj1" fmla="val 0"/>
              <a:gd name="adj2" fmla="val 211500"/>
              <a:gd name="adj3" fmla="val 31000"/>
              <a:gd name="adj4" fmla="val 6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ডিভাইসের মধ্যে মূল প্রার্থক্য কি?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" y="5486400"/>
            <a:ext cx="7772400" cy="12192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ডিভাইসের মাধ্যমে তথ্য প্রেরণ করা হয় আর আউটপুট ডিভাইসের সাহায্যে প্রেরিত তথ্য প্রদর্শন বা দেখা যায়।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8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495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1943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>
                <a:gd name="adj" fmla="val 50001"/>
              </a:avLst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n-BD" sz="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হিসাবে</a:t>
            </a:r>
          </a:p>
          <a:p>
            <a:pPr marL="0" indent="0" algn="ctr">
              <a:buNone/>
            </a:pPr>
            <a:r>
              <a:rPr lang="bn-BD" sz="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কিবোর্ড ও মনিটরের গুরুত্ত বর্ণনা কর। </a:t>
            </a:r>
            <a:endParaRPr lang="bn-BD" sz="1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07276"/>
            <a:ext cx="6324600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Left Arrow Callout 3"/>
          <p:cNvSpPr/>
          <p:nvPr/>
        </p:nvSpPr>
        <p:spPr>
          <a:xfrm>
            <a:off x="6248400" y="152400"/>
            <a:ext cx="2514600" cy="4114800"/>
          </a:xfrm>
          <a:prstGeom prst="leftArrowCallout">
            <a:avLst>
              <a:gd name="adj1" fmla="val 11667"/>
              <a:gd name="adj2" fmla="val 49242"/>
              <a:gd name="adj3" fmla="val 29242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3300" y="381000"/>
            <a:ext cx="10287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4800" dirty="0" smtClean="0"/>
              <a:t>বা</a:t>
            </a:r>
          </a:p>
          <a:p>
            <a:r>
              <a:rPr lang="bn-BD" sz="4800" dirty="0" smtClean="0"/>
              <a:t>ড়ি</a:t>
            </a:r>
          </a:p>
          <a:p>
            <a:r>
              <a:rPr lang="bn-BD" sz="4800" dirty="0" smtClean="0"/>
              <a:t>র</a:t>
            </a:r>
          </a:p>
          <a:p>
            <a:r>
              <a:rPr lang="bn-BD" sz="4800" dirty="0" smtClean="0"/>
              <a:t>কা</a:t>
            </a:r>
          </a:p>
          <a:p>
            <a:r>
              <a:rPr lang="bn-BD" sz="4800" dirty="0" smtClean="0"/>
              <a:t>জ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0698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4724400"/>
            <a:ext cx="8991600" cy="1905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99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741" y="548640"/>
            <a:ext cx="8250702" cy="3770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ack hooded orio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103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16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4694" y="651405"/>
            <a:ext cx="6683765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41909" y="2133600"/>
            <a:ext cx="5749602" cy="377762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মোঃ-জাহিদ</a:t>
            </a:r>
            <a:r>
              <a:rPr lang="en-US" sz="4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হাসান</a:t>
            </a:r>
            <a:endParaRPr lang="en-US" sz="4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শিক্ষক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মাগুরা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বহূমুখী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মাধ্যমিক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বিদ্যালয়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মাগুরা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হাট,অভয়নগর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,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যশোর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মোবাইল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নং-০১৭১৪৯৩৫১১৯</a:t>
            </a:r>
          </a:p>
          <a:p>
            <a:pPr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jahidhassanmagura@gmail.com</a:t>
            </a: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93060" y="2126222"/>
            <a:ext cx="3235398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9144825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951619"/>
            <a:ext cx="75649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৬ষ্ঠ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" b="2324"/>
          <a:stretch>
            <a:fillRect/>
          </a:stretch>
        </p:blipFill>
        <p:spPr>
          <a:xfrm>
            <a:off x="1554480" y="339482"/>
            <a:ext cx="1624057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0800000" flipV="1">
            <a:off x="102870" y="117474"/>
            <a:ext cx="1371600" cy="6553200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isometricOffAxis1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>
            <a:normAutofit/>
          </a:bodyPr>
          <a:lstStyle/>
          <a:p>
            <a:r>
              <a:rPr lang="bn-BD" sz="4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228600" y="152400"/>
            <a:ext cx="8763000" cy="4498975"/>
          </a:xfrm>
          <a:prstGeom prst="rect">
            <a:avLst/>
          </a:prstGeom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013" y="488578"/>
            <a:ext cx="2387153" cy="1623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0" y="3544212"/>
            <a:ext cx="208026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270" y="324242"/>
            <a:ext cx="171450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050" y="3761125"/>
            <a:ext cx="2114550" cy="1926551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390" y="3836035"/>
            <a:ext cx="1798320" cy="1630680"/>
          </a:xfrm>
          <a:prstGeom prst="roundRect">
            <a:avLst>
              <a:gd name="adj" fmla="val 16667"/>
            </a:avLst>
          </a:prstGeom>
          <a:ln>
            <a:solidFill>
              <a:srgbClr val="1B07AB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24000" y="1956590"/>
            <a:ext cx="1828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ইনপুট/আউটপুট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611880" y="2354834"/>
            <a:ext cx="2621280" cy="1104901"/>
          </a:xfrm>
          <a:prstGeom prst="cloudCallout">
            <a:avLst>
              <a:gd name="adj1" fmla="val 10338"/>
              <a:gd name="adj2" fmla="val -12703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আউটপুট ডিভাইস হেডফোন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47460" y="2298341"/>
            <a:ext cx="264414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 ডিভাইস</a:t>
            </a:r>
          </a:p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মাউস,কি-বোড,ওয়েব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ক্যাম,মোবাইল ফোন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20936730">
            <a:off x="1890088" y="5336231"/>
            <a:ext cx="19812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আউটপুট ডিভাসই     মনিটর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3850" y="5641573"/>
            <a:ext cx="23088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আউটপুট ডিভাইস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প্রিন্টার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3690" y="5831353"/>
            <a:ext cx="2209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আউটপুট ডিভাইস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স্পিকার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211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752599"/>
          </a:xfrm>
          <a:solidFill>
            <a:schemeClr val="accent2">
              <a:lumMod val="50000"/>
            </a:schemeClr>
          </a:solidFill>
          <a:ln>
            <a:solidFill>
              <a:srgbClr val="00B050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BD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810000"/>
          </a:xfrm>
          <a:ln/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bn-BD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rgbClr val="1B07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ইনপুট-আউটপুট </a:t>
            </a:r>
          </a:p>
          <a:p>
            <a:r>
              <a:rPr lang="bn-BD" sz="7200" b="1" dirty="0" smtClean="0">
                <a:solidFill>
                  <a:srgbClr val="1B07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7200" b="1" dirty="0">
              <a:solidFill>
                <a:srgbClr val="1B07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4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828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8711184" cy="4404360"/>
          </a:xfrm>
          <a:solidFill>
            <a:srgbClr val="7030A0"/>
          </a:solidFill>
          <a:ln/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bn-BD" dirty="0" smtClean="0"/>
          </a:p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7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</a:t>
            </a:r>
            <a:r>
              <a:rPr lang="bn-BD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</a:t>
            </a:r>
            <a:r>
              <a:rPr lang="bn-BD" sz="6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bn-BD" sz="6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6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ডিভাইস গুলো সনাক্ত করতে পারবে।</a:t>
            </a:r>
          </a:p>
          <a:p>
            <a:endParaRPr lang="bn-BD" sz="5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600" b="1" dirty="0" smtClean="0">
                <a:solidFill>
                  <a:srgbClr val="1B07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5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5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 কিভাবে</a:t>
            </a:r>
          </a:p>
          <a:p>
            <a:r>
              <a:rPr lang="bn-BD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করে তা বলতে পারবে।</a:t>
            </a:r>
          </a:p>
          <a:p>
            <a:r>
              <a:rPr lang="bn-BD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bn-BD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53551" y="2682240"/>
            <a:ext cx="512255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53268" y="4457700"/>
            <a:ext cx="578739" cy="381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8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34718">
            <a:off x="990890" y="227878"/>
            <a:ext cx="6016932" cy="126523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0742714">
            <a:off x="191236" y="1571358"/>
            <a:ext cx="4038600" cy="4525963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BD" dirty="0" smtClean="0"/>
              <a:t>  </a:t>
            </a:r>
          </a:p>
          <a:p>
            <a:pPr marL="0" indent="0">
              <a:buNone/>
            </a:pPr>
            <a:r>
              <a:rPr lang="bn-BD" dirty="0" smtClean="0"/>
              <a:t>    </a:t>
            </a:r>
            <a:r>
              <a:rPr lang="bn-BD" sz="6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bn-BD" sz="5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r>
              <a:rPr lang="bn-BD" sz="5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মাউস</a:t>
            </a:r>
          </a:p>
          <a:p>
            <a:pPr algn="ctr">
              <a:buFont typeface="Wingdings"/>
              <a:buChar char="Ø"/>
            </a:pPr>
            <a:r>
              <a:rPr lang="bn-BD" sz="5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কি-বোর্ড</a:t>
            </a:r>
          </a:p>
          <a:p>
            <a:pPr>
              <a:buFont typeface="Wingdings"/>
              <a:buChar char="Ø"/>
            </a:pPr>
            <a:r>
              <a:rPr lang="bn-BD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ওয়েব ক্যাম</a:t>
            </a:r>
          </a:p>
          <a:p>
            <a:pPr algn="ctr">
              <a:buFont typeface="Wingdings"/>
              <a:buChar char="Ø"/>
            </a:pPr>
            <a:r>
              <a:rPr lang="bn-BD" sz="5200" b="1" dirty="0" smtClean="0">
                <a:solidFill>
                  <a:srgbClr val="1B07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পেন ড্রাইভ</a:t>
            </a:r>
          </a:p>
          <a:p>
            <a:pPr>
              <a:buFont typeface="Wingdings"/>
              <a:buChar char="Ø"/>
            </a:pPr>
            <a:r>
              <a:rPr lang="bn-BD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সিডি</a:t>
            </a:r>
          </a:p>
          <a:p>
            <a:pPr algn="ctr">
              <a:buFont typeface="Wingdings"/>
              <a:buChar char="Ø"/>
            </a:pPr>
            <a:r>
              <a:rPr lang="bn-BD" sz="5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স্ক্যানার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1379732">
            <a:off x="4787989" y="1877283"/>
            <a:ext cx="4038600" cy="4495800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n-BD" dirty="0" smtClean="0"/>
              <a:t> </a:t>
            </a:r>
          </a:p>
          <a:p>
            <a:pPr marL="0" indent="0" algn="ctr">
              <a:buNone/>
            </a:pPr>
            <a:r>
              <a:rPr lang="bn-BD" sz="3400" dirty="0" smtClean="0"/>
              <a:t> </a:t>
            </a:r>
            <a:r>
              <a:rPr lang="bn-BD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ডিভাইস</a:t>
            </a:r>
          </a:p>
          <a:p>
            <a:pPr marL="0" indent="0" algn="ctr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/>
              <a:buChar char="Ø"/>
            </a:pPr>
            <a:r>
              <a:rPr lang="bn-BD" sz="5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</a:p>
          <a:p>
            <a:pPr algn="ctr">
              <a:buFont typeface="Wingdings"/>
              <a:buChar char="Ø"/>
            </a:pPr>
            <a:r>
              <a:rPr lang="bn-BD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</a:p>
          <a:p>
            <a:pPr algn="ctr">
              <a:buFont typeface="Wingdings"/>
              <a:buChar char="Ø"/>
            </a:pPr>
            <a:r>
              <a:rPr lang="bn-BD" sz="5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 ফোন</a:t>
            </a:r>
          </a:p>
          <a:p>
            <a:pPr algn="ctr">
              <a:buFont typeface="Wingdings"/>
              <a:buChar char="Ø"/>
            </a:pPr>
            <a:r>
              <a:rPr lang="bn-BD" sz="5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</a:p>
          <a:p>
            <a:pPr algn="ctr">
              <a:buFont typeface="Wingdings"/>
              <a:buChar char="Ø"/>
            </a:pPr>
            <a:r>
              <a:rPr lang="bn-BD" sz="51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</a:p>
          <a:p>
            <a:pPr marL="0" indent="0" algn="ctr">
              <a:buNone/>
            </a:pP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xmlns="" val="125888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New folder\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6734">
            <a:off x="2618228" y="153344"/>
            <a:ext cx="6096000" cy="3241377"/>
          </a:xfrm>
          <a:prstGeom prst="roundRect">
            <a:avLst>
              <a:gd name="adj" fmla="val 13670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Vertical Scroll 2"/>
          <p:cNvSpPr/>
          <p:nvPr/>
        </p:nvSpPr>
        <p:spPr>
          <a:xfrm>
            <a:off x="-152400" y="152400"/>
            <a:ext cx="2133600" cy="6477000"/>
          </a:xfrm>
          <a:prstGeom prst="verticalScroll">
            <a:avLst>
              <a:gd name="adj" fmla="val 2500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4350" y="914399"/>
            <a:ext cx="800100" cy="4524315"/>
          </a:xfrm>
          <a:prstGeom prst="rect">
            <a:avLst/>
          </a:prstGeom>
          <a:solidFill>
            <a:srgbClr val="1B07AB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endParaRPr lang="bn-BD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0" y="2502515"/>
            <a:ext cx="914400" cy="53340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0714312">
            <a:off x="3425496" y="3599255"/>
            <a:ext cx="5506962" cy="23738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5027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মনিটর,কি-বোর্ড,প্রিন্টার,স্ক্যানার,পেন ড্রাইভ,ওয়েব-ক্যাম,স্পিকার।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18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85158">
            <a:off x="3198941" y="326567"/>
            <a:ext cx="5712393" cy="1752600"/>
          </a:xfrm>
          <a:solidFill>
            <a:schemeClr val="accent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br>
              <a:rPr lang="bn-BD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3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             ৩মিঃ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911135">
            <a:off x="1143948" y="2159826"/>
            <a:ext cx="6844669" cy="4362983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bn-BD" b="1" dirty="0" smtClean="0">
              <a:ln/>
              <a:solidFill>
                <a:schemeClr val="accent3"/>
              </a:solidFill>
            </a:endParaRPr>
          </a:p>
          <a:p>
            <a:r>
              <a:rPr lang="bn-BD" sz="6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তোমরা সবাই</a:t>
            </a:r>
          </a:p>
          <a:p>
            <a:r>
              <a:rPr lang="bn-BD" sz="6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দুইটি ইনপুট ও দুইটি আউটপুট</a:t>
            </a:r>
          </a:p>
          <a:p>
            <a:r>
              <a:rPr lang="bn-BD" sz="6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যন্ত্রের নাম খাতায় লিখ।</a:t>
            </a:r>
            <a:endParaRPr lang="en-US" sz="6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814958574"/>
              </p:ext>
            </p:extLst>
          </p:nvPr>
        </p:nvGraphicFramePr>
        <p:xfrm>
          <a:off x="0" y="609600"/>
          <a:ext cx="3657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74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328</Words>
  <Application>Microsoft Office PowerPoint</Application>
  <PresentationFormat>On-screen Show (4:3)</PresentationFormat>
  <Paragraphs>113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পাঠ শিরোনাম</vt:lpstr>
      <vt:lpstr>শিখন ফল</vt:lpstr>
      <vt:lpstr>উপস্থাপন</vt:lpstr>
      <vt:lpstr>Slide 8</vt:lpstr>
      <vt:lpstr>একক কাজ সময়ঃ             ৩মিঃ</vt:lpstr>
      <vt:lpstr>Slide 10</vt:lpstr>
      <vt:lpstr>জোড়ায় কাজ সময়ঃ        ৫মিঃ</vt:lpstr>
      <vt:lpstr>Slide 12</vt:lpstr>
      <vt:lpstr> সময়ঃ            ৭মিঃ</vt:lpstr>
      <vt:lpstr>মূল্যায়ন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158</cp:revision>
  <dcterms:created xsi:type="dcterms:W3CDTF">2013-03-16T12:45:21Z</dcterms:created>
  <dcterms:modified xsi:type="dcterms:W3CDTF">2020-01-19T06:12:52Z</dcterms:modified>
</cp:coreProperties>
</file>