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72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E9C7E1-5208-4DC7-A439-F7C1B9D54783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55514E-172B-4CE3-B9D9-F8BADC64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alf Frame 10"/>
          <p:cNvSpPr/>
          <p:nvPr userDrawn="1"/>
        </p:nvSpPr>
        <p:spPr>
          <a:xfrm>
            <a:off x="7882" y="0"/>
            <a:ext cx="1095704" cy="1182414"/>
          </a:xfrm>
          <a:prstGeom prst="halfFrame">
            <a:avLst>
              <a:gd name="adj1" fmla="val 21822"/>
              <a:gd name="adj2" fmla="val 27578"/>
            </a:avLst>
          </a:prstGeom>
          <a:solidFill>
            <a:srgbClr val="00B0F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Half Frame 11"/>
          <p:cNvSpPr/>
          <p:nvPr userDrawn="1"/>
        </p:nvSpPr>
        <p:spPr>
          <a:xfrm rot="5400000">
            <a:off x="11033232" y="-47298"/>
            <a:ext cx="1095704" cy="1182414"/>
          </a:xfrm>
          <a:prstGeom prst="halfFrame">
            <a:avLst>
              <a:gd name="adj1" fmla="val 21822"/>
              <a:gd name="adj2" fmla="val 27578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Half Frame 14"/>
          <p:cNvSpPr/>
          <p:nvPr userDrawn="1"/>
        </p:nvSpPr>
        <p:spPr>
          <a:xfrm rot="10800000">
            <a:off x="11076587" y="5671642"/>
            <a:ext cx="1095704" cy="1182415"/>
          </a:xfrm>
          <a:prstGeom prst="halfFrame">
            <a:avLst>
              <a:gd name="adj1" fmla="val 21822"/>
              <a:gd name="adj2" fmla="val 27578"/>
            </a:avLst>
          </a:prstGeom>
          <a:solidFill>
            <a:srgbClr val="7030A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16200000">
            <a:off x="5911" y="5673614"/>
            <a:ext cx="1186357" cy="1182414"/>
          </a:xfrm>
          <a:prstGeom prst="halfFrame">
            <a:avLst>
              <a:gd name="adj1" fmla="val 21822"/>
              <a:gd name="adj2" fmla="val 27578"/>
            </a:avLst>
          </a:prstGeom>
          <a:solidFill>
            <a:srgbClr val="00B05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1064274" y="-7886"/>
            <a:ext cx="4393707" cy="248312"/>
            <a:chOff x="1064274" y="-7886"/>
            <a:chExt cx="4393707" cy="248312"/>
          </a:xfrm>
        </p:grpSpPr>
        <p:sp>
          <p:nvSpPr>
            <p:cNvPr id="18" name="Parallelogram 17"/>
            <p:cNvSpPr/>
            <p:nvPr userDrawn="1"/>
          </p:nvSpPr>
          <p:spPr>
            <a:xfrm>
              <a:off x="2584369" y="0"/>
              <a:ext cx="1387366" cy="236483"/>
            </a:xfrm>
            <a:prstGeom prst="parallelogram">
              <a:avLst>
                <a:gd name="adj" fmla="val 90815"/>
              </a:avLst>
            </a:prstGeom>
            <a:solidFill>
              <a:srgbClr val="FF000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/>
            <p:cNvSpPr/>
            <p:nvPr userDrawn="1"/>
          </p:nvSpPr>
          <p:spPr>
            <a:xfrm>
              <a:off x="4172952" y="0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chemeClr val="accent1">
                <a:lumMod val="50000"/>
              </a:schemeClr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Parallelogram 19"/>
            <p:cNvSpPr/>
            <p:nvPr userDrawn="1"/>
          </p:nvSpPr>
          <p:spPr>
            <a:xfrm>
              <a:off x="4577301" y="-3943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lelogram 20"/>
            <p:cNvSpPr/>
            <p:nvPr userDrawn="1"/>
          </p:nvSpPr>
          <p:spPr>
            <a:xfrm>
              <a:off x="4981650" y="-3943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00B0F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Parallelogram 21"/>
            <p:cNvSpPr/>
            <p:nvPr userDrawn="1"/>
          </p:nvSpPr>
          <p:spPr>
            <a:xfrm>
              <a:off x="1064274" y="-3943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chemeClr val="accent1">
                <a:lumMod val="50000"/>
              </a:schemeClr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Parallelogram 22"/>
            <p:cNvSpPr/>
            <p:nvPr userDrawn="1"/>
          </p:nvSpPr>
          <p:spPr>
            <a:xfrm>
              <a:off x="1468623" y="-7886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arallelogram 23"/>
            <p:cNvSpPr/>
            <p:nvPr userDrawn="1"/>
          </p:nvSpPr>
          <p:spPr>
            <a:xfrm>
              <a:off x="1872972" y="-7886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00B0F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Parallelogram 26"/>
          <p:cNvSpPr/>
          <p:nvPr userDrawn="1"/>
        </p:nvSpPr>
        <p:spPr>
          <a:xfrm>
            <a:off x="7956469" y="7886"/>
            <a:ext cx="1387366" cy="236483"/>
          </a:xfrm>
          <a:prstGeom prst="parallelogram">
            <a:avLst>
              <a:gd name="adj" fmla="val 90815"/>
            </a:avLst>
          </a:prstGeom>
          <a:solidFill>
            <a:srgbClr val="FF000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arallelogram 27"/>
          <p:cNvSpPr/>
          <p:nvPr userDrawn="1"/>
        </p:nvSpPr>
        <p:spPr>
          <a:xfrm>
            <a:off x="9545052" y="7886"/>
            <a:ext cx="476331" cy="240426"/>
          </a:xfrm>
          <a:prstGeom prst="parallelogram">
            <a:avLst>
              <a:gd name="adj" fmla="val 90815"/>
            </a:avLst>
          </a:prstGeom>
          <a:solidFill>
            <a:schemeClr val="accent1">
              <a:lumMod val="5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/>
          <p:cNvSpPr/>
          <p:nvPr userDrawn="1"/>
        </p:nvSpPr>
        <p:spPr>
          <a:xfrm>
            <a:off x="9949401" y="3943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/>
          <p:cNvSpPr/>
          <p:nvPr userDrawn="1"/>
        </p:nvSpPr>
        <p:spPr>
          <a:xfrm>
            <a:off x="10353750" y="3943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00B0F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/>
          <p:cNvSpPr/>
          <p:nvPr userDrawn="1"/>
        </p:nvSpPr>
        <p:spPr>
          <a:xfrm>
            <a:off x="6436374" y="3943"/>
            <a:ext cx="476331" cy="240426"/>
          </a:xfrm>
          <a:prstGeom prst="parallelogram">
            <a:avLst>
              <a:gd name="adj" fmla="val 90815"/>
            </a:avLst>
          </a:prstGeom>
          <a:solidFill>
            <a:schemeClr val="accent1">
              <a:lumMod val="5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/>
          <p:cNvSpPr/>
          <p:nvPr userDrawn="1"/>
        </p:nvSpPr>
        <p:spPr>
          <a:xfrm>
            <a:off x="6840723" y="0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arallelogram 32"/>
          <p:cNvSpPr/>
          <p:nvPr userDrawn="1"/>
        </p:nvSpPr>
        <p:spPr>
          <a:xfrm>
            <a:off x="7245072" y="0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00B0F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33"/>
          <p:cNvSpPr/>
          <p:nvPr userDrawn="1"/>
        </p:nvSpPr>
        <p:spPr>
          <a:xfrm>
            <a:off x="5458724" y="11829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C0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/>
          <p:cNvSpPr/>
          <p:nvPr userDrawn="1"/>
        </p:nvSpPr>
        <p:spPr>
          <a:xfrm>
            <a:off x="5964673" y="7886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1280174" y="6605745"/>
            <a:ext cx="4393707" cy="248312"/>
            <a:chOff x="1064274" y="-7886"/>
            <a:chExt cx="4393707" cy="248312"/>
          </a:xfrm>
        </p:grpSpPr>
        <p:sp>
          <p:nvSpPr>
            <p:cNvPr id="38" name="Parallelogram 37"/>
            <p:cNvSpPr/>
            <p:nvPr userDrawn="1"/>
          </p:nvSpPr>
          <p:spPr>
            <a:xfrm>
              <a:off x="2584369" y="0"/>
              <a:ext cx="1387366" cy="236483"/>
            </a:xfrm>
            <a:prstGeom prst="parallelogram">
              <a:avLst>
                <a:gd name="adj" fmla="val 90815"/>
              </a:avLst>
            </a:prstGeom>
            <a:solidFill>
              <a:srgbClr val="FF000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Parallelogram 38"/>
            <p:cNvSpPr/>
            <p:nvPr userDrawn="1"/>
          </p:nvSpPr>
          <p:spPr>
            <a:xfrm>
              <a:off x="4172952" y="0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chemeClr val="accent1">
                <a:lumMod val="50000"/>
              </a:schemeClr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Parallelogram 39"/>
            <p:cNvSpPr/>
            <p:nvPr userDrawn="1"/>
          </p:nvSpPr>
          <p:spPr>
            <a:xfrm>
              <a:off x="4577301" y="-3943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Parallelogram 40"/>
            <p:cNvSpPr/>
            <p:nvPr userDrawn="1"/>
          </p:nvSpPr>
          <p:spPr>
            <a:xfrm>
              <a:off x="4981650" y="-3943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00B0F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Parallelogram 41"/>
            <p:cNvSpPr/>
            <p:nvPr userDrawn="1"/>
          </p:nvSpPr>
          <p:spPr>
            <a:xfrm>
              <a:off x="1064274" y="-3943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chemeClr val="accent1">
                <a:lumMod val="50000"/>
              </a:schemeClr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Parallelogram 42"/>
            <p:cNvSpPr/>
            <p:nvPr userDrawn="1"/>
          </p:nvSpPr>
          <p:spPr>
            <a:xfrm>
              <a:off x="1468623" y="-7886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Parallelogram 43"/>
            <p:cNvSpPr/>
            <p:nvPr userDrawn="1"/>
          </p:nvSpPr>
          <p:spPr>
            <a:xfrm>
              <a:off x="1872972" y="-7886"/>
              <a:ext cx="476331" cy="240426"/>
            </a:xfrm>
            <a:prstGeom prst="parallelogram">
              <a:avLst>
                <a:gd name="adj" fmla="val 90815"/>
              </a:avLst>
            </a:prstGeom>
            <a:solidFill>
              <a:srgbClr val="00B0F0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Parallelogram 44"/>
          <p:cNvSpPr/>
          <p:nvPr userDrawn="1"/>
        </p:nvSpPr>
        <p:spPr>
          <a:xfrm>
            <a:off x="8172369" y="6621517"/>
            <a:ext cx="1387366" cy="236483"/>
          </a:xfrm>
          <a:prstGeom prst="parallelogram">
            <a:avLst>
              <a:gd name="adj" fmla="val 90815"/>
            </a:avLst>
          </a:prstGeom>
          <a:solidFill>
            <a:srgbClr val="FF000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/>
          <p:cNvSpPr/>
          <p:nvPr userDrawn="1"/>
        </p:nvSpPr>
        <p:spPr>
          <a:xfrm>
            <a:off x="9760952" y="6621517"/>
            <a:ext cx="476331" cy="240426"/>
          </a:xfrm>
          <a:prstGeom prst="parallelogram">
            <a:avLst>
              <a:gd name="adj" fmla="val 90815"/>
            </a:avLst>
          </a:prstGeom>
          <a:solidFill>
            <a:schemeClr val="accent1">
              <a:lumMod val="5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arallelogram 46"/>
          <p:cNvSpPr/>
          <p:nvPr userDrawn="1"/>
        </p:nvSpPr>
        <p:spPr>
          <a:xfrm>
            <a:off x="10165301" y="6617574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arallelogram 47"/>
          <p:cNvSpPr/>
          <p:nvPr userDrawn="1"/>
        </p:nvSpPr>
        <p:spPr>
          <a:xfrm>
            <a:off x="10569650" y="6617574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00B0F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Parallelogram 48"/>
          <p:cNvSpPr/>
          <p:nvPr userDrawn="1"/>
        </p:nvSpPr>
        <p:spPr>
          <a:xfrm>
            <a:off x="6652274" y="6617574"/>
            <a:ext cx="476331" cy="240426"/>
          </a:xfrm>
          <a:prstGeom prst="parallelogram">
            <a:avLst>
              <a:gd name="adj" fmla="val 90815"/>
            </a:avLst>
          </a:prstGeom>
          <a:solidFill>
            <a:schemeClr val="accent1">
              <a:lumMod val="5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arallelogram 49"/>
          <p:cNvSpPr/>
          <p:nvPr userDrawn="1"/>
        </p:nvSpPr>
        <p:spPr>
          <a:xfrm>
            <a:off x="7056623" y="6613631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arallelogram 50"/>
          <p:cNvSpPr/>
          <p:nvPr userDrawn="1"/>
        </p:nvSpPr>
        <p:spPr>
          <a:xfrm>
            <a:off x="7460972" y="6613631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00B0F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Parallelogram 51"/>
          <p:cNvSpPr/>
          <p:nvPr userDrawn="1"/>
        </p:nvSpPr>
        <p:spPr>
          <a:xfrm>
            <a:off x="5674624" y="6625460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C00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arallelogram 52"/>
          <p:cNvSpPr/>
          <p:nvPr userDrawn="1"/>
        </p:nvSpPr>
        <p:spPr>
          <a:xfrm>
            <a:off x="6180573" y="6621517"/>
            <a:ext cx="476331" cy="240426"/>
          </a:xfrm>
          <a:prstGeom prst="parallelogram">
            <a:avLst>
              <a:gd name="adj" fmla="val 90815"/>
            </a:avLst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ame 54"/>
          <p:cNvSpPr/>
          <p:nvPr userDrawn="1"/>
        </p:nvSpPr>
        <p:spPr>
          <a:xfrm>
            <a:off x="7138" y="1280290"/>
            <a:ext cx="287749" cy="599310"/>
          </a:xfrm>
          <a:prstGeom prst="fra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Frame 55"/>
          <p:cNvSpPr/>
          <p:nvPr userDrawn="1"/>
        </p:nvSpPr>
        <p:spPr>
          <a:xfrm>
            <a:off x="7138" y="2179470"/>
            <a:ext cx="287749" cy="599310"/>
          </a:xfrm>
          <a:prstGeom prst="fram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Frame 56"/>
          <p:cNvSpPr/>
          <p:nvPr userDrawn="1"/>
        </p:nvSpPr>
        <p:spPr>
          <a:xfrm>
            <a:off x="7138" y="3176311"/>
            <a:ext cx="287749" cy="599310"/>
          </a:xfrm>
          <a:prstGeom prst="fram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Frame 57"/>
          <p:cNvSpPr/>
          <p:nvPr userDrawn="1"/>
        </p:nvSpPr>
        <p:spPr>
          <a:xfrm>
            <a:off x="7138" y="4066297"/>
            <a:ext cx="287749" cy="599310"/>
          </a:xfrm>
          <a:prstGeom prst="fram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Frame 58"/>
          <p:cNvSpPr/>
          <p:nvPr userDrawn="1"/>
        </p:nvSpPr>
        <p:spPr>
          <a:xfrm>
            <a:off x="7138" y="4999090"/>
            <a:ext cx="287749" cy="599310"/>
          </a:xfrm>
          <a:prstGeom prst="fram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Frame 59"/>
          <p:cNvSpPr/>
          <p:nvPr userDrawn="1"/>
        </p:nvSpPr>
        <p:spPr>
          <a:xfrm>
            <a:off x="11861929" y="1280290"/>
            <a:ext cx="287749" cy="599310"/>
          </a:xfrm>
          <a:prstGeom prst="fram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Frame 60"/>
          <p:cNvSpPr/>
          <p:nvPr userDrawn="1"/>
        </p:nvSpPr>
        <p:spPr>
          <a:xfrm>
            <a:off x="11861929" y="2179470"/>
            <a:ext cx="287749" cy="599310"/>
          </a:xfrm>
          <a:prstGeom prst="fram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Frame 61"/>
          <p:cNvSpPr/>
          <p:nvPr userDrawn="1"/>
        </p:nvSpPr>
        <p:spPr>
          <a:xfrm>
            <a:off x="11861929" y="3176311"/>
            <a:ext cx="287749" cy="599310"/>
          </a:xfrm>
          <a:prstGeom prst="fram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Frame 62"/>
          <p:cNvSpPr/>
          <p:nvPr userDrawn="1"/>
        </p:nvSpPr>
        <p:spPr>
          <a:xfrm>
            <a:off x="11861929" y="4066297"/>
            <a:ext cx="287749" cy="599310"/>
          </a:xfrm>
          <a:prstGeom prst="fram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Frame 63"/>
          <p:cNvSpPr/>
          <p:nvPr userDrawn="1"/>
        </p:nvSpPr>
        <p:spPr>
          <a:xfrm>
            <a:off x="11861929" y="4999090"/>
            <a:ext cx="287749" cy="599310"/>
          </a:xfrm>
          <a:prstGeom prst="fram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7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93"/>
          <p:cNvSpPr txBox="1"/>
          <p:nvPr/>
        </p:nvSpPr>
        <p:spPr>
          <a:xfrm>
            <a:off x="1155700" y="2311400"/>
            <a:ext cx="7216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bn-BD" sz="4000" dirty="0" smtClean="0"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bn-BD" sz="4000" dirty="0" smtClean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bn-BD" sz="4000" dirty="0" smtClean="0"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ম!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820400" y="2311400"/>
            <a:ext cx="7216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bn-BD" sz="4000" dirty="0" smtClean="0"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bn-BD" sz="4000" dirty="0" smtClean="0"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bn-BD" sz="4000" dirty="0" smtClean="0"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ম!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050478" y="419100"/>
            <a:ext cx="1636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endParaRPr lang="en-US" sz="4000" dirty="0">
              <a:solidFill>
                <a:srgbClr val="0070C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050478" y="5626100"/>
            <a:ext cx="1636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endParaRPr lang="en-US" sz="4000" dirty="0">
              <a:solidFill>
                <a:srgbClr val="7030A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099" y="1387856"/>
            <a:ext cx="7568293" cy="4238244"/>
          </a:xfrm>
          <a:prstGeom prst="rect">
            <a:avLst/>
          </a:prstGeom>
        </p:spPr>
      </p:pic>
      <p:sp>
        <p:nvSpPr>
          <p:cNvPr id="99" name="TextBox 98"/>
          <p:cNvSpPr txBox="1"/>
          <p:nvPr/>
        </p:nvSpPr>
        <p:spPr>
          <a:xfrm>
            <a:off x="9871261" y="6149320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আযহারুল ইসলাম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358721" y="1339403"/>
            <a:ext cx="1893195" cy="862884"/>
          </a:xfrm>
          <a:prstGeom prst="homePlate">
            <a:avLst/>
          </a:prstGeom>
          <a:solidFill>
            <a:srgbClr val="7030A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bn-BD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2807594" y="862886"/>
            <a:ext cx="7598535" cy="5177306"/>
          </a:xfrm>
          <a:prstGeom prst="verticalScroll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সংস্কৃতি এর ইংরেজী culture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জীবনধারা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জীবনযাপনের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প্রতিচ্ছবি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b="1" dirty="0"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4856" y="3142445"/>
            <a:ext cx="61818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02343" y="3142445"/>
            <a:ext cx="61818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02343" y="878848"/>
            <a:ext cx="61818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2343" y="5051603"/>
            <a:ext cx="61818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4856" y="5051602"/>
            <a:ext cx="61818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1095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047741" y="1584101"/>
            <a:ext cx="9040969" cy="10045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 উপাদান </a:t>
            </a:r>
            <a:endParaRPr lang="en-US" sz="44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gular Pentagon 6"/>
          <p:cNvSpPr/>
          <p:nvPr/>
        </p:nvSpPr>
        <p:spPr>
          <a:xfrm>
            <a:off x="1146220" y="2678806"/>
            <a:ext cx="3026535" cy="2781836"/>
          </a:xfrm>
          <a:prstGeom prst="pentagon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বস্তুগত বা দৃশ্যমান উপাদান </a:t>
            </a:r>
            <a:endParaRPr lang="en-US" sz="3600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8615967" y="2678806"/>
            <a:ext cx="3026535" cy="2781836"/>
          </a:xfrm>
          <a:prstGeom prst="pentagon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3600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বস্তুগত বা  অদৃশ্যমান  </a:t>
            </a:r>
            <a:r>
              <a:rPr lang="bn-BD" sz="3600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 </a:t>
            </a:r>
            <a:endParaRPr lang="en-US" sz="3600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7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476518" y="502276"/>
            <a:ext cx="1893195" cy="3232597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বস্তুগত বা দৃশ্যমান  উপাদানের উদাহরণ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1893195" y="373487"/>
            <a:ext cx="4224270" cy="4275786"/>
          </a:xfrm>
          <a:prstGeom prst="parallelogram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ঘরবাড়ি, আসবাবপত্র, পোশাক, যানবাহন, খাবার, চাষাবাদের উপকরণ, বইপত্র ইত্যাদি। 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5769735" y="2910625"/>
            <a:ext cx="1893195" cy="3232597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অবস্তুগত বা অদৃশ্যমান  উপাদানের উদাহরণ 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Parallelogram 6"/>
          <p:cNvSpPr/>
          <p:nvPr/>
        </p:nvSpPr>
        <p:spPr>
          <a:xfrm>
            <a:off x="7405352" y="2228044"/>
            <a:ext cx="4224270" cy="4275786"/>
          </a:xfrm>
          <a:prstGeom prst="parallelogram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সামগ্রিক জ্ঞান, মনোভাব ও দৃষ্টিভঙ্গি, ধর্মীয় বিশ্বাস ও নীতিবোধ, ভাষা, বর্ণমালা, শিল্পকলা, ইত্যাদি। </a:t>
            </a:r>
            <a:endParaRPr lang="en-US" sz="3600" b="1" dirty="0">
              <a:solidFill>
                <a:srgbClr val="7030A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1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2498502" y="643944"/>
            <a:ext cx="6954591" cy="1262129"/>
          </a:xfrm>
          <a:prstGeom prst="plaque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Sequential Access Storage 4"/>
          <p:cNvSpPr/>
          <p:nvPr/>
        </p:nvSpPr>
        <p:spPr>
          <a:xfrm>
            <a:off x="2382592" y="2678806"/>
            <a:ext cx="6735650" cy="3361386"/>
          </a:xfrm>
          <a:prstGeom prst="flowChartMagneticTap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 বলতে কী বোঝ?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1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lowchart: Data 20"/>
          <p:cNvSpPr/>
          <p:nvPr/>
        </p:nvSpPr>
        <p:spPr>
          <a:xfrm>
            <a:off x="2681565" y="559510"/>
            <a:ext cx="6300413" cy="1220563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9659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439 w 10000"/>
              <a:gd name="connsiteY1" fmla="*/ 5623 h 10000"/>
              <a:gd name="connsiteX2" fmla="*/ 10000 w 10000"/>
              <a:gd name="connsiteY2" fmla="*/ 0 h 10000"/>
              <a:gd name="connsiteX3" fmla="*/ 9659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17 w 10000"/>
              <a:gd name="connsiteY1" fmla="*/ 3374 h 10000"/>
              <a:gd name="connsiteX2" fmla="*/ 10000 w 10000"/>
              <a:gd name="connsiteY2" fmla="*/ 0 h 10000"/>
              <a:gd name="connsiteX3" fmla="*/ 9659 w 10000"/>
              <a:gd name="connsiteY3" fmla="*/ 10000 h 10000"/>
              <a:gd name="connsiteX4" fmla="*/ 0 w 10000"/>
              <a:gd name="connsiteY4" fmla="*/ 10000 h 10000"/>
              <a:gd name="connsiteX0" fmla="*/ 0 w 11250"/>
              <a:gd name="connsiteY0" fmla="*/ 10000 h 10000"/>
              <a:gd name="connsiteX1" fmla="*/ 317 w 11250"/>
              <a:gd name="connsiteY1" fmla="*/ 3374 h 10000"/>
              <a:gd name="connsiteX2" fmla="*/ 10000 w 11250"/>
              <a:gd name="connsiteY2" fmla="*/ 0 h 10000"/>
              <a:gd name="connsiteX3" fmla="*/ 11244 w 11250"/>
              <a:gd name="connsiteY3" fmla="*/ 10000 h 10000"/>
              <a:gd name="connsiteX4" fmla="*/ 0 w 11250"/>
              <a:gd name="connsiteY4" fmla="*/ 10000 h 10000"/>
              <a:gd name="connsiteX0" fmla="*/ 0 w 11272"/>
              <a:gd name="connsiteY0" fmla="*/ 10000 h 10000"/>
              <a:gd name="connsiteX1" fmla="*/ 317 w 11272"/>
              <a:gd name="connsiteY1" fmla="*/ 3374 h 10000"/>
              <a:gd name="connsiteX2" fmla="*/ 10000 w 11272"/>
              <a:gd name="connsiteY2" fmla="*/ 0 h 10000"/>
              <a:gd name="connsiteX3" fmla="*/ 11244 w 11272"/>
              <a:gd name="connsiteY3" fmla="*/ 10000 h 10000"/>
              <a:gd name="connsiteX4" fmla="*/ 0 w 11272"/>
              <a:gd name="connsiteY4" fmla="*/ 10000 h 10000"/>
              <a:gd name="connsiteX0" fmla="*/ 0 w 11272"/>
              <a:gd name="connsiteY0" fmla="*/ 10000 h 10000"/>
              <a:gd name="connsiteX1" fmla="*/ 634 w 11272"/>
              <a:gd name="connsiteY1" fmla="*/ 750 h 10000"/>
              <a:gd name="connsiteX2" fmla="*/ 10000 w 11272"/>
              <a:gd name="connsiteY2" fmla="*/ 0 h 10000"/>
              <a:gd name="connsiteX3" fmla="*/ 11244 w 11272"/>
              <a:gd name="connsiteY3" fmla="*/ 10000 h 10000"/>
              <a:gd name="connsiteX4" fmla="*/ 0 w 11272"/>
              <a:gd name="connsiteY4" fmla="*/ 10000 h 10000"/>
              <a:gd name="connsiteX0" fmla="*/ 255 w 11527"/>
              <a:gd name="connsiteY0" fmla="*/ 10000 h 10000"/>
              <a:gd name="connsiteX1" fmla="*/ 889 w 11527"/>
              <a:gd name="connsiteY1" fmla="*/ 750 h 10000"/>
              <a:gd name="connsiteX2" fmla="*/ 10255 w 11527"/>
              <a:gd name="connsiteY2" fmla="*/ 0 h 10000"/>
              <a:gd name="connsiteX3" fmla="*/ 11499 w 11527"/>
              <a:gd name="connsiteY3" fmla="*/ 10000 h 10000"/>
              <a:gd name="connsiteX4" fmla="*/ 255 w 11527"/>
              <a:gd name="connsiteY4" fmla="*/ 10000 h 10000"/>
              <a:gd name="connsiteX0" fmla="*/ 0 w 11272"/>
              <a:gd name="connsiteY0" fmla="*/ 10000 h 10000"/>
              <a:gd name="connsiteX1" fmla="*/ 634 w 11272"/>
              <a:gd name="connsiteY1" fmla="*/ 750 h 10000"/>
              <a:gd name="connsiteX2" fmla="*/ 10000 w 11272"/>
              <a:gd name="connsiteY2" fmla="*/ 0 h 10000"/>
              <a:gd name="connsiteX3" fmla="*/ 11244 w 11272"/>
              <a:gd name="connsiteY3" fmla="*/ 10000 h 10000"/>
              <a:gd name="connsiteX4" fmla="*/ 0 w 11272"/>
              <a:gd name="connsiteY4" fmla="*/ 10000 h 10000"/>
              <a:gd name="connsiteX0" fmla="*/ 0 w 11272"/>
              <a:gd name="connsiteY0" fmla="*/ 11069 h 11069"/>
              <a:gd name="connsiteX1" fmla="*/ 634 w 11272"/>
              <a:gd name="connsiteY1" fmla="*/ 1819 h 11069"/>
              <a:gd name="connsiteX2" fmla="*/ 10000 w 11272"/>
              <a:gd name="connsiteY2" fmla="*/ 1069 h 11069"/>
              <a:gd name="connsiteX3" fmla="*/ 11244 w 11272"/>
              <a:gd name="connsiteY3" fmla="*/ 11069 h 11069"/>
              <a:gd name="connsiteX4" fmla="*/ 0 w 11272"/>
              <a:gd name="connsiteY4" fmla="*/ 11069 h 11069"/>
              <a:gd name="connsiteX0" fmla="*/ 0 w 11272"/>
              <a:gd name="connsiteY0" fmla="*/ 11069 h 11069"/>
              <a:gd name="connsiteX1" fmla="*/ 634 w 11272"/>
              <a:gd name="connsiteY1" fmla="*/ 1819 h 11069"/>
              <a:gd name="connsiteX2" fmla="*/ 10000 w 11272"/>
              <a:gd name="connsiteY2" fmla="*/ 1069 h 11069"/>
              <a:gd name="connsiteX3" fmla="*/ 11244 w 11272"/>
              <a:gd name="connsiteY3" fmla="*/ 11069 h 11069"/>
              <a:gd name="connsiteX4" fmla="*/ 0 w 11272"/>
              <a:gd name="connsiteY4" fmla="*/ 11069 h 11069"/>
              <a:gd name="connsiteX0" fmla="*/ 0 w 11327"/>
              <a:gd name="connsiteY0" fmla="*/ 12342 h 12342"/>
              <a:gd name="connsiteX1" fmla="*/ 634 w 11327"/>
              <a:gd name="connsiteY1" fmla="*/ 3092 h 12342"/>
              <a:gd name="connsiteX2" fmla="*/ 10000 w 11327"/>
              <a:gd name="connsiteY2" fmla="*/ 2342 h 12342"/>
              <a:gd name="connsiteX3" fmla="*/ 11244 w 11327"/>
              <a:gd name="connsiteY3" fmla="*/ 12342 h 12342"/>
              <a:gd name="connsiteX4" fmla="*/ 0 w 11327"/>
              <a:gd name="connsiteY4" fmla="*/ 12342 h 12342"/>
              <a:gd name="connsiteX0" fmla="*/ 0 w 11327"/>
              <a:gd name="connsiteY0" fmla="*/ 12342 h 12342"/>
              <a:gd name="connsiteX1" fmla="*/ 634 w 11327"/>
              <a:gd name="connsiteY1" fmla="*/ 3092 h 12342"/>
              <a:gd name="connsiteX2" fmla="*/ 10000 w 11327"/>
              <a:gd name="connsiteY2" fmla="*/ 2342 h 12342"/>
              <a:gd name="connsiteX3" fmla="*/ 11244 w 11327"/>
              <a:gd name="connsiteY3" fmla="*/ 12342 h 12342"/>
              <a:gd name="connsiteX4" fmla="*/ 0 w 11327"/>
              <a:gd name="connsiteY4" fmla="*/ 12342 h 12342"/>
              <a:gd name="connsiteX0" fmla="*/ 0 w 11327"/>
              <a:gd name="connsiteY0" fmla="*/ 12342 h 12342"/>
              <a:gd name="connsiteX1" fmla="*/ 634 w 11327"/>
              <a:gd name="connsiteY1" fmla="*/ 2967 h 12342"/>
              <a:gd name="connsiteX2" fmla="*/ 10000 w 11327"/>
              <a:gd name="connsiteY2" fmla="*/ 2342 h 12342"/>
              <a:gd name="connsiteX3" fmla="*/ 11244 w 11327"/>
              <a:gd name="connsiteY3" fmla="*/ 12342 h 12342"/>
              <a:gd name="connsiteX4" fmla="*/ 0 w 11327"/>
              <a:gd name="connsiteY4" fmla="*/ 12342 h 12342"/>
              <a:gd name="connsiteX0" fmla="*/ 654 w 11981"/>
              <a:gd name="connsiteY0" fmla="*/ 12342 h 12342"/>
              <a:gd name="connsiteX1" fmla="*/ 1288 w 11981"/>
              <a:gd name="connsiteY1" fmla="*/ 2967 h 12342"/>
              <a:gd name="connsiteX2" fmla="*/ 10654 w 11981"/>
              <a:gd name="connsiteY2" fmla="*/ 2342 h 12342"/>
              <a:gd name="connsiteX3" fmla="*/ 11898 w 11981"/>
              <a:gd name="connsiteY3" fmla="*/ 12342 h 12342"/>
              <a:gd name="connsiteX4" fmla="*/ 654 w 11981"/>
              <a:gd name="connsiteY4" fmla="*/ 12342 h 12342"/>
              <a:gd name="connsiteX0" fmla="*/ 654 w 11981"/>
              <a:gd name="connsiteY0" fmla="*/ 12342 h 12342"/>
              <a:gd name="connsiteX1" fmla="*/ 1288 w 11981"/>
              <a:gd name="connsiteY1" fmla="*/ 2967 h 12342"/>
              <a:gd name="connsiteX2" fmla="*/ 10654 w 11981"/>
              <a:gd name="connsiteY2" fmla="*/ 2342 h 12342"/>
              <a:gd name="connsiteX3" fmla="*/ 11898 w 11981"/>
              <a:gd name="connsiteY3" fmla="*/ 12342 h 12342"/>
              <a:gd name="connsiteX4" fmla="*/ 654 w 11981"/>
              <a:gd name="connsiteY4" fmla="*/ 12342 h 12342"/>
              <a:gd name="connsiteX0" fmla="*/ 654 w 11981"/>
              <a:gd name="connsiteY0" fmla="*/ 11967 h 12342"/>
              <a:gd name="connsiteX1" fmla="*/ 1288 w 11981"/>
              <a:gd name="connsiteY1" fmla="*/ 2967 h 12342"/>
              <a:gd name="connsiteX2" fmla="*/ 10654 w 11981"/>
              <a:gd name="connsiteY2" fmla="*/ 2342 h 12342"/>
              <a:gd name="connsiteX3" fmla="*/ 11898 w 11981"/>
              <a:gd name="connsiteY3" fmla="*/ 12342 h 12342"/>
              <a:gd name="connsiteX4" fmla="*/ 654 w 11981"/>
              <a:gd name="connsiteY4" fmla="*/ 11967 h 12342"/>
              <a:gd name="connsiteX0" fmla="*/ 1109 w 12436"/>
              <a:gd name="connsiteY0" fmla="*/ 11967 h 12342"/>
              <a:gd name="connsiteX1" fmla="*/ 1743 w 12436"/>
              <a:gd name="connsiteY1" fmla="*/ 2967 h 12342"/>
              <a:gd name="connsiteX2" fmla="*/ 11109 w 12436"/>
              <a:gd name="connsiteY2" fmla="*/ 2342 h 12342"/>
              <a:gd name="connsiteX3" fmla="*/ 12353 w 12436"/>
              <a:gd name="connsiteY3" fmla="*/ 12342 h 12342"/>
              <a:gd name="connsiteX4" fmla="*/ 1109 w 12436"/>
              <a:gd name="connsiteY4" fmla="*/ 11967 h 1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36" h="12342">
                <a:moveTo>
                  <a:pt x="1109" y="11967"/>
                </a:moveTo>
                <a:cubicBezTo>
                  <a:pt x="-135" y="12382"/>
                  <a:pt x="-818" y="9049"/>
                  <a:pt x="1743" y="2967"/>
                </a:cubicBezTo>
                <a:cubicBezTo>
                  <a:pt x="6085" y="-2656"/>
                  <a:pt x="10499" y="7590"/>
                  <a:pt x="11109" y="2342"/>
                </a:cubicBezTo>
                <a:cubicBezTo>
                  <a:pt x="12288" y="-3696"/>
                  <a:pt x="12613" y="2762"/>
                  <a:pt x="12353" y="12342"/>
                </a:cubicBezTo>
                <a:lnTo>
                  <a:pt x="1109" y="11967"/>
                </a:lnTo>
                <a:close/>
              </a:path>
            </a:pathLst>
          </a:cu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মুল্যায়ন!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78" y="1891586"/>
            <a:ext cx="2143125" cy="214312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3" name="Flowchart: Document 22"/>
          <p:cNvSpPr/>
          <p:nvPr/>
        </p:nvSpPr>
        <p:spPr>
          <a:xfrm>
            <a:off x="3034146" y="2005059"/>
            <a:ext cx="6596057" cy="2051221"/>
          </a:xfrm>
          <a:prstGeom prst="flowChartDocumen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সংস্কৃতির উপাদান?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3034146" y="4427337"/>
            <a:ext cx="6596057" cy="2051221"/>
          </a:xfrm>
          <a:prstGeom prst="flowChartDocumen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সংস্কৃতির উপাদান?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Diamond 25"/>
          <p:cNvSpPr/>
          <p:nvPr/>
        </p:nvSpPr>
        <p:spPr>
          <a:xfrm>
            <a:off x="440804" y="4683211"/>
            <a:ext cx="2516068" cy="1680519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বর্ণমালা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964977" y="2599176"/>
            <a:ext cx="1760799" cy="103031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964977" y="4683211"/>
            <a:ext cx="1760799" cy="103031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62654" y="368725"/>
            <a:ext cx="4031088" cy="1390919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smtClean="0">
                <a:latin typeface="NikoshBAN" panose="02000000000000000000" pitchFamily="2" charset="0"/>
                <a:cs typeface="NikoshBAN" panose="02000000000000000000" pitchFamily="2" charset="0"/>
              </a:rPr>
              <a:t>মু</a:t>
            </a:r>
            <a:r>
              <a:rPr lang="bn-BD" sz="44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ল্যায়ন!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859" y="368151"/>
            <a:ext cx="1647825" cy="2771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82" y="2036029"/>
            <a:ext cx="2733675" cy="1666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895" y="4412437"/>
            <a:ext cx="2533650" cy="18097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0849" y="368151"/>
            <a:ext cx="1600251" cy="2771775"/>
          </a:xfrm>
          <a:prstGeom prst="rect">
            <a:avLst/>
          </a:prstGeom>
        </p:spPr>
      </p:pic>
      <p:sp>
        <p:nvSpPr>
          <p:cNvPr id="12" name="Left Arrow 11"/>
          <p:cNvSpPr/>
          <p:nvPr/>
        </p:nvSpPr>
        <p:spPr>
          <a:xfrm>
            <a:off x="5011557" y="1813398"/>
            <a:ext cx="5087155" cy="2112135"/>
          </a:xfrm>
          <a:prstGeom prst="lef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সংস্কৃতির উপাদান?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5011557" y="4412437"/>
            <a:ext cx="5087155" cy="2112135"/>
          </a:xfrm>
          <a:prstGeom prst="leftArrow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কোন ধরনের সংস্কৃতির উপাদান?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9964977" y="2599176"/>
            <a:ext cx="1760799" cy="103031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964977" y="4802157"/>
            <a:ext cx="1760799" cy="103031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বস্তুগত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4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3734874" y="582509"/>
            <a:ext cx="4357410" cy="1349322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66682" y="3193961"/>
            <a:ext cx="7804597" cy="2292439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বস্তুগত ও অবস্তুগত সংস্কৃতির পার্থক্য লেখ। </a:t>
            </a:r>
            <a:endParaRPr lang="en-US" sz="3200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21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>
            <a:off x="1965942" y="838519"/>
            <a:ext cx="3978876" cy="166816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75" y="317273"/>
            <a:ext cx="6217384" cy="37910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1490" y="5035639"/>
            <a:ext cx="10058400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বস্তুগত ও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বস্তুগত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 একটি তালিকা তৈরি করে আনবে। </a:t>
            </a:r>
            <a:r>
              <a:rPr lang="en-US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55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95 0.01505 L 0.15143 0.05509 C 0.17161 0.06412 0.20182 0.06898 0.23346 0.06898 C 0.26953 0.06898 0.29831 0.06412 0.31849 0.05509 L 0.4151 0.01505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8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630195" y="790832"/>
            <a:ext cx="1643448" cy="5375190"/>
          </a:xfrm>
          <a:prstGeom prst="verticalScroll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 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দ!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0107828" y="654907"/>
            <a:ext cx="1643448" cy="5375190"/>
          </a:xfrm>
          <a:prstGeom prst="verticalScroll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ন্য 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</a:p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দ!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834" y="514732"/>
            <a:ext cx="5374464" cy="579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2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47000" y="596900"/>
            <a:ext cx="3556000" cy="5689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>
            <a:off x="876300" y="2565400"/>
            <a:ext cx="6464300" cy="3213100"/>
          </a:xfrm>
          <a:prstGeom prst="homePlate">
            <a:avLst/>
          </a:prstGeom>
          <a:solidFill>
            <a:srgbClr val="7030A0"/>
          </a:solidFill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কাজী আযহারুল ইসলাম</a:t>
            </a:r>
          </a:p>
          <a:p>
            <a:r>
              <a:rPr lang="bn-BD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 শিক্ষা)</a:t>
            </a:r>
          </a:p>
          <a:p>
            <a:r>
              <a:rPr lang="bn-BD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খুলনা ইঞ্জিনিয়ারিং ইউনিভার্সিটি স্কুল</a:t>
            </a:r>
          </a:p>
          <a:p>
            <a:r>
              <a:rPr lang="bn-BD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কুয়েট ক্যাম্পাস, কুয়েট, খুলনা-৯২০৩।</a:t>
            </a:r>
          </a:p>
          <a:p>
            <a:r>
              <a:rPr lang="bn-BD" sz="32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 নম্বর-০১৯২৩৮৭১৫২৫। </a:t>
            </a:r>
            <a:endParaRPr lang="en-US" sz="32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41500" y="596900"/>
            <a:ext cx="4216400" cy="787400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n>
                  <a:solidFill>
                    <a:srgbClr val="FF000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 smtClean="0">
              <a:ln>
                <a:solidFill>
                  <a:srgbClr val="FF000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10961" y="6200120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আযহারুল ইসলাম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49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5470" y="785611"/>
            <a:ext cx="7911921" cy="5447764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সংস্কৃতির ধারনা ব্যাখ্যা করতে পারবে। </a:t>
            </a:r>
          </a:p>
          <a:p>
            <a:pPr algn="l"/>
            <a:endParaRPr lang="bn-BD" sz="4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সংস্কৃতির উপাদান ব্যাখ্যা করতে পারবে।</a:t>
            </a:r>
          </a:p>
          <a:p>
            <a:pPr algn="l"/>
            <a:endParaRPr lang="bn-BD" sz="40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সংস্কৃতির স্বরূপ ও বৈশিষ্ট্য ব্যাখ্যা করতে পারবে।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386364" y="708338"/>
            <a:ext cx="1313645" cy="5525037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0470524" y="708338"/>
            <a:ext cx="1313645" cy="5525037"/>
          </a:xfrm>
          <a:prstGeom prst="vertic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</a:p>
          <a:p>
            <a:pPr algn="ctr"/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7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61652" y="540912"/>
            <a:ext cx="6318698" cy="3686042"/>
            <a:chOff x="661652" y="540912"/>
            <a:chExt cx="6318698" cy="3686042"/>
          </a:xfrm>
        </p:grpSpPr>
        <p:sp>
          <p:nvSpPr>
            <p:cNvPr id="4" name="Cloud Callout 3"/>
            <p:cNvSpPr/>
            <p:nvPr/>
          </p:nvSpPr>
          <p:spPr>
            <a:xfrm>
              <a:off x="2756080" y="540912"/>
              <a:ext cx="4224270" cy="1249250"/>
            </a:xfrm>
            <a:prstGeom prst="cloudCallout">
              <a:avLst>
                <a:gd name="adj1" fmla="val -50711"/>
                <a:gd name="adj2" fmla="val 172809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বলতো এটা কি?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652" y="2321954"/>
              <a:ext cx="1905000" cy="1905000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372" y="2347141"/>
            <a:ext cx="5649710" cy="3759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7-Point Star 6"/>
          <p:cNvSpPr/>
          <p:nvPr/>
        </p:nvSpPr>
        <p:spPr>
          <a:xfrm>
            <a:off x="8796271" y="296214"/>
            <a:ext cx="2550016" cy="2550016"/>
          </a:xfrm>
          <a:prstGeom prst="star7">
            <a:avLst/>
          </a:prstGeom>
          <a:noFill/>
          <a:ln w="76200"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কুমোরের কাজ </a:t>
            </a:r>
            <a:endParaRPr lang="en-US" sz="3200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62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9619" y="579549"/>
            <a:ext cx="6378911" cy="5589431"/>
            <a:chOff x="369619" y="579549"/>
            <a:chExt cx="6378911" cy="5589431"/>
          </a:xfrm>
        </p:grpSpPr>
        <p:grpSp>
          <p:nvGrpSpPr>
            <p:cNvPr id="7" name="Group 6"/>
            <p:cNvGrpSpPr/>
            <p:nvPr/>
          </p:nvGrpSpPr>
          <p:grpSpPr>
            <a:xfrm>
              <a:off x="369619" y="2910625"/>
              <a:ext cx="2995859" cy="3258355"/>
              <a:chOff x="369619" y="2910625"/>
              <a:chExt cx="2995859" cy="3258355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9619" y="2910625"/>
                <a:ext cx="2995859" cy="3146336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>
                <a:off x="553792" y="5898524"/>
                <a:ext cx="2811686" cy="2704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Cloud Callout 3"/>
            <p:cNvSpPr/>
            <p:nvPr/>
          </p:nvSpPr>
          <p:spPr>
            <a:xfrm>
              <a:off x="2524260" y="579549"/>
              <a:ext cx="4224270" cy="1249250"/>
            </a:xfrm>
            <a:prstGeom prst="cloudCallout">
              <a:avLst>
                <a:gd name="adj1" fmla="val -47967"/>
                <a:gd name="adj2" fmla="val 211984"/>
              </a:avLst>
            </a:prstGeom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বলতো এটা কি? 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83" y="2228045"/>
            <a:ext cx="7037384" cy="394093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" name="Teardrop 8"/>
          <p:cNvSpPr/>
          <p:nvPr/>
        </p:nvSpPr>
        <p:spPr>
          <a:xfrm>
            <a:off x="9285668" y="605307"/>
            <a:ext cx="2215166" cy="2215166"/>
          </a:xfrm>
          <a:prstGeom prst="teardrop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7030A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কামারশালা</a:t>
            </a:r>
            <a:r>
              <a:rPr lang="bn-BD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8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3952" y="476519"/>
            <a:ext cx="6792398" cy="4436167"/>
            <a:chOff x="503952" y="476519"/>
            <a:chExt cx="6792398" cy="443616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952" y="2769561"/>
              <a:ext cx="2143125" cy="2143125"/>
            </a:xfrm>
            <a:prstGeom prst="rect">
              <a:avLst/>
            </a:prstGeom>
          </p:spPr>
        </p:pic>
        <p:sp>
          <p:nvSpPr>
            <p:cNvPr id="5" name="Oval Callout 4"/>
            <p:cNvSpPr/>
            <p:nvPr/>
          </p:nvSpPr>
          <p:spPr>
            <a:xfrm>
              <a:off x="2647077" y="476519"/>
              <a:ext cx="4649273" cy="1056067"/>
            </a:xfrm>
            <a:prstGeom prst="wedgeEllipseCallout">
              <a:avLst>
                <a:gd name="adj1" fmla="val -52135"/>
                <a:gd name="adj2" fmla="val 160061"/>
              </a:avLst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effectLst>
                    <a:glow rad="228600">
                      <a:schemeClr val="accent5">
                        <a:satMod val="175000"/>
                        <a:alpha val="40000"/>
                      </a:schemeClr>
                    </a:glow>
                  </a:effectLst>
                </a:rPr>
                <a:t>দেখতো পার কি না? </a:t>
              </a:r>
              <a:endParaRPr lang="en-US" sz="2800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637" y="2086377"/>
            <a:ext cx="7747409" cy="43530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Flowchart: Connector 6"/>
          <p:cNvSpPr/>
          <p:nvPr/>
        </p:nvSpPr>
        <p:spPr>
          <a:xfrm>
            <a:off x="8809149" y="1010992"/>
            <a:ext cx="1596980" cy="907960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বাদ্যযন্ত্র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575776" y="1068947"/>
            <a:ext cx="6658377" cy="10689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</a:t>
            </a:r>
            <a:endParaRPr lang="en-US" sz="6000" dirty="0"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416676" y="3258355"/>
            <a:ext cx="9131121" cy="1635617"/>
          </a:xfrm>
          <a:prstGeom prst="round2Diag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সংস্কৃতি </a:t>
            </a:r>
            <a:endParaRPr lang="en-US" sz="6000" dirty="0"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4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06" y="321971"/>
            <a:ext cx="6622385" cy="391517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227" y="2480189"/>
            <a:ext cx="5993305" cy="398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Flowchart: Manual Input 1"/>
          <p:cNvSpPr/>
          <p:nvPr/>
        </p:nvSpPr>
        <p:spPr>
          <a:xfrm>
            <a:off x="1236372" y="4765184"/>
            <a:ext cx="2949262" cy="1210614"/>
          </a:xfrm>
          <a:prstGeom prst="flowChartManualInpu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পহেলা</a:t>
            </a:r>
            <a:r>
              <a:rPr lang="en-US" sz="40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বৈশাখ</a:t>
            </a:r>
            <a:r>
              <a:rPr lang="en-US" sz="40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Preparation 2"/>
          <p:cNvSpPr/>
          <p:nvPr/>
        </p:nvSpPr>
        <p:spPr>
          <a:xfrm>
            <a:off x="9105363" y="1197735"/>
            <a:ext cx="2189408" cy="1004553"/>
          </a:xfrm>
          <a:prstGeom prst="flowChartPreparation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হা-ডু-ডু খেলা </a:t>
            </a:r>
            <a:endParaRPr lang="en-US" sz="2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8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16" y="431577"/>
            <a:ext cx="5218188" cy="39086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348" y="3232598"/>
            <a:ext cx="5753757" cy="32328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Diamond 6"/>
          <p:cNvSpPr/>
          <p:nvPr/>
        </p:nvSpPr>
        <p:spPr>
          <a:xfrm>
            <a:off x="6800044" y="431577"/>
            <a:ext cx="4340632" cy="2266682"/>
          </a:xfrm>
          <a:prstGeom prst="diamond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824248" y="4720250"/>
            <a:ext cx="4056845" cy="1268426"/>
          </a:xfrm>
          <a:prstGeom prst="triangl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4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249</Words>
  <Application>Microsoft Office PowerPoint</Application>
  <PresentationFormat>Widescreen</PresentationFormat>
  <Paragraphs>84</Paragraphs>
  <Slides>18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Sumi</dc:creator>
  <cp:lastModifiedBy>Sumi</cp:lastModifiedBy>
  <cp:revision>33</cp:revision>
  <dcterms:created xsi:type="dcterms:W3CDTF">2018-10-26T14:08:47Z</dcterms:created>
  <dcterms:modified xsi:type="dcterms:W3CDTF">2019-02-20T05:04:27Z</dcterms:modified>
</cp:coreProperties>
</file>