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6" r:id="rId5"/>
    <p:sldId id="259" r:id="rId6"/>
    <p:sldId id="263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6B68-405C-42CF-B7D6-60BD15C974E6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B522-ED47-4346-BCA7-1190F87FF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702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762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438400" y="152400"/>
            <a:ext cx="4343400" cy="1066800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457200" y="1600200"/>
            <a:ext cx="3124200" cy="1676400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মোছাঃ</a:t>
            </a:r>
            <a:r>
              <a:rPr lang="en-US" dirty="0" smtClean="0"/>
              <a:t> </a:t>
            </a:r>
            <a:r>
              <a:rPr lang="en-US" dirty="0" err="1" smtClean="0"/>
              <a:t>মর্তূজা</a:t>
            </a:r>
            <a:r>
              <a:rPr lang="en-US" dirty="0" smtClean="0"/>
              <a:t> </a:t>
            </a:r>
            <a:r>
              <a:rPr lang="en-US" dirty="0" err="1" smtClean="0"/>
              <a:t>সামছাদ</a:t>
            </a:r>
            <a:r>
              <a:rPr lang="en-US" dirty="0" smtClean="0"/>
              <a:t> </a:t>
            </a:r>
            <a:r>
              <a:rPr lang="en-US" dirty="0" err="1" smtClean="0"/>
              <a:t>মিম</a:t>
            </a:r>
            <a:endParaRPr lang="en-US" dirty="0" smtClean="0"/>
          </a:p>
          <a:p>
            <a:pPr algn="ctr"/>
            <a:r>
              <a:rPr lang="en-US" dirty="0" err="1" smtClean="0"/>
              <a:t>রিসোর</a:t>
            </a:r>
            <a:r>
              <a:rPr lang="en-US" dirty="0" smtClean="0"/>
              <a:t> </a:t>
            </a:r>
            <a:r>
              <a:rPr lang="en-US" dirty="0" err="1" smtClean="0"/>
              <a:t>টিচার</a:t>
            </a:r>
            <a:r>
              <a:rPr lang="en-US" dirty="0" smtClean="0"/>
              <a:t> (</a:t>
            </a:r>
            <a:r>
              <a:rPr lang="en-US" dirty="0" err="1" smtClean="0"/>
              <a:t>গণিত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লালদিঘী</a:t>
            </a:r>
            <a:r>
              <a:rPr lang="en-US" dirty="0" smtClean="0"/>
              <a:t> </a:t>
            </a:r>
            <a:r>
              <a:rPr lang="en-US" dirty="0" err="1" smtClean="0"/>
              <a:t>আদর্শ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মাদ্রাসা</a:t>
            </a:r>
            <a:endParaRPr lang="en-US" dirty="0" smtClean="0"/>
          </a:p>
          <a:p>
            <a:pPr algn="ctr"/>
            <a:r>
              <a:rPr lang="en-US" dirty="0" err="1" smtClean="0"/>
              <a:t>বদরগঞ্জ,রংপুর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5410200" y="1600200"/>
            <a:ext cx="3429000" cy="1676400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শ্রেনীঃ৮ম</a:t>
            </a:r>
          </a:p>
          <a:p>
            <a:pPr algn="ctr"/>
            <a:r>
              <a:rPr lang="en-US" dirty="0" err="1" smtClean="0"/>
              <a:t>বিষয়ঃগণিত</a:t>
            </a:r>
            <a:endParaRPr lang="en-US" dirty="0" smtClean="0"/>
          </a:p>
          <a:p>
            <a:pPr algn="ctr"/>
            <a:r>
              <a:rPr lang="en-US" dirty="0" err="1" smtClean="0"/>
              <a:t>অধ্যায়ঃপরিমাপ</a:t>
            </a:r>
            <a:endParaRPr lang="en-US" dirty="0" smtClean="0"/>
          </a:p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শিরোনামঃআয়তক্ষেত্রের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ক্ষেত্রফল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0"/>
            <a:ext cx="4114800" cy="2367419"/>
          </a:xfrm>
          <a:prstGeom prst="rect">
            <a:avLst/>
          </a:prstGeom>
          <a:noFill/>
        </p:spPr>
      </p:pic>
      <p:pic>
        <p:nvPicPr>
          <p:cNvPr id="2050" name="Picture 2" descr="Image result for rectangle sha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95400"/>
            <a:ext cx="3431522" cy="2209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3810000"/>
            <a:ext cx="7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আয়ত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358140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আয়ত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066800" y="838200"/>
            <a:ext cx="6553200" cy="2133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শিখনফলঃ</a:t>
            </a:r>
            <a:endParaRPr lang="en-US" dirty="0" smtClean="0"/>
          </a:p>
          <a:p>
            <a:r>
              <a:rPr lang="en-US" dirty="0" err="1" smtClean="0"/>
              <a:t>আয়তক্ষেত্রের</a:t>
            </a:r>
            <a:r>
              <a:rPr lang="en-US" dirty="0" smtClean="0"/>
              <a:t> </a:t>
            </a:r>
            <a:r>
              <a:rPr lang="en-US" dirty="0" err="1" smtClean="0"/>
              <a:t>দৈর্ঘ্য</a:t>
            </a:r>
            <a:r>
              <a:rPr lang="en-US" dirty="0" smtClean="0"/>
              <a:t> ও </a:t>
            </a:r>
            <a:r>
              <a:rPr lang="en-US" dirty="0" err="1" smtClean="0"/>
              <a:t>প্রস্থ</a:t>
            </a:r>
            <a:r>
              <a:rPr lang="en-US" dirty="0" smtClean="0"/>
              <a:t> </a:t>
            </a:r>
            <a:r>
              <a:rPr lang="en-US" dirty="0" err="1" smtClean="0"/>
              <a:t>নির্নয়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r>
              <a:rPr lang="en-US" dirty="0" err="1" smtClean="0"/>
              <a:t>আয়তক্ষেত্রের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ক্ষেত্রফল</a:t>
            </a:r>
            <a:r>
              <a:rPr lang="en-US" dirty="0" smtClean="0"/>
              <a:t> </a:t>
            </a:r>
            <a:r>
              <a:rPr lang="en-US" dirty="0" err="1" smtClean="0"/>
              <a:t>নির্নয়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81600" y="3048000"/>
          <a:ext cx="914400" cy="771525"/>
        </p:xfrm>
        <a:graphic>
          <a:graphicData uri="http://schemas.openxmlformats.org/presentationml/2006/ole">
            <p:oleObj spid="_x0000_s1032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pic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5867400"/>
            <a:ext cx="2032000" cy="838200"/>
          </a:xfrm>
          <a:prstGeom prst="rect">
            <a:avLst/>
          </a:prstGeom>
        </p:spPr>
      </p:pic>
      <p:pic>
        <p:nvPicPr>
          <p:cNvPr id="17412" name="Picture 4" descr="Image result for rectan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721494"/>
            <a:ext cx="1905000" cy="1136506"/>
          </a:xfrm>
          <a:prstGeom prst="rect">
            <a:avLst/>
          </a:prstGeom>
          <a:noFill/>
        </p:spPr>
      </p:pic>
      <p:pic>
        <p:nvPicPr>
          <p:cNvPr id="17414" name="Picture 6" descr="Image result for rectan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795274"/>
            <a:ext cx="1219200" cy="1062726"/>
          </a:xfrm>
          <a:prstGeom prst="rect">
            <a:avLst/>
          </a:prstGeom>
          <a:noFill/>
        </p:spPr>
      </p:pic>
      <p:sp>
        <p:nvSpPr>
          <p:cNvPr id="9" name="Flowchart: Process 8"/>
          <p:cNvSpPr/>
          <p:nvPr/>
        </p:nvSpPr>
        <p:spPr>
          <a:xfrm>
            <a:off x="762000" y="1752600"/>
            <a:ext cx="12954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ব্লাকবোর্ড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3962400" y="1752600"/>
            <a:ext cx="1066800" cy="457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ইট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6553200" y="1752600"/>
            <a:ext cx="1600200" cy="533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খেলার</a:t>
            </a:r>
            <a:r>
              <a:rPr lang="en-US" dirty="0" smtClean="0"/>
              <a:t> </a:t>
            </a:r>
            <a:r>
              <a:rPr lang="en-US" dirty="0" err="1" smtClean="0"/>
              <a:t>মাঠ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667000" y="4267200"/>
            <a:ext cx="33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সুত্রঃআয়তক্ষেত্রের</a:t>
            </a:r>
            <a:r>
              <a:rPr lang="en-US" dirty="0" smtClean="0"/>
              <a:t> </a:t>
            </a:r>
            <a:r>
              <a:rPr lang="en-US" dirty="0" err="1" smtClean="0"/>
              <a:t>ক্ষেত্রফলঃদৈর্ঘ্য</a:t>
            </a:r>
            <a:r>
              <a:rPr lang="en-US" dirty="0" smtClean="0"/>
              <a:t> *</a:t>
            </a:r>
            <a:r>
              <a:rPr lang="en-US" dirty="0" err="1" smtClean="0"/>
              <a:t>প্রস্থ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6875 -0.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5277 -0.47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5 -0.489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4381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NikoshBAN" pitchFamily="2" charset="0"/>
                <a:cs typeface="NikoshBAN" pitchFamily="2" charset="0"/>
                <a:sym typeface="Wingdings"/>
              </a:rPr>
              <a:t>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সে,মি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মেপে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76200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কাজঃ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685800" y="1143000"/>
            <a:ext cx="7772400" cy="2286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আয়তকার</a:t>
            </a:r>
            <a:r>
              <a:rPr lang="en-US" dirty="0" smtClean="0"/>
              <a:t> </a:t>
            </a:r>
            <a:r>
              <a:rPr lang="en-US" dirty="0" err="1" smtClean="0"/>
              <a:t>বাগানের</a:t>
            </a:r>
            <a:r>
              <a:rPr lang="en-US" dirty="0" smtClean="0"/>
              <a:t> </a:t>
            </a:r>
            <a:r>
              <a:rPr lang="en-US" dirty="0" err="1" smtClean="0"/>
              <a:t>দৈর্ঘ্য</a:t>
            </a:r>
            <a:r>
              <a:rPr lang="en-US" dirty="0" smtClean="0"/>
              <a:t> ৬০ </a:t>
            </a:r>
            <a:r>
              <a:rPr lang="en-US" dirty="0" err="1" smtClean="0"/>
              <a:t>মি</a:t>
            </a:r>
            <a:r>
              <a:rPr lang="en-US" dirty="0" smtClean="0"/>
              <a:t>.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প্রস্থ</a:t>
            </a:r>
            <a:r>
              <a:rPr lang="en-US" dirty="0" smtClean="0"/>
              <a:t> ৪০ </a:t>
            </a:r>
            <a:r>
              <a:rPr lang="en-US" dirty="0" err="1" smtClean="0"/>
              <a:t>মি</a:t>
            </a:r>
            <a:r>
              <a:rPr lang="en-US" dirty="0" smtClean="0"/>
              <a:t>. </a:t>
            </a:r>
            <a:r>
              <a:rPr lang="en-US" dirty="0" err="1" smtClean="0"/>
              <a:t>হলে,বাগানটির</a:t>
            </a:r>
            <a:r>
              <a:rPr lang="en-US" dirty="0" smtClean="0"/>
              <a:t> </a:t>
            </a:r>
            <a:r>
              <a:rPr lang="en-US" dirty="0" err="1" smtClean="0"/>
              <a:t>ক্ষেত্রফল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52400"/>
            <a:ext cx="9144000" cy="603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762000"/>
            <a:ext cx="2749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ধন্যবাদ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84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 10</dc:creator>
  <cp:lastModifiedBy>lab 10</cp:lastModifiedBy>
  <cp:revision>48</cp:revision>
  <dcterms:created xsi:type="dcterms:W3CDTF">2020-01-13T03:26:30Z</dcterms:created>
  <dcterms:modified xsi:type="dcterms:W3CDTF">2020-01-19T03:54:25Z</dcterms:modified>
</cp:coreProperties>
</file>