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65" r:id="rId6"/>
    <p:sldId id="259" r:id="rId7"/>
    <p:sldId id="260" r:id="rId8"/>
    <p:sldId id="271" r:id="rId9"/>
    <p:sldId id="261" r:id="rId10"/>
    <p:sldId id="262" r:id="rId11"/>
    <p:sldId id="273" r:id="rId12"/>
    <p:sldId id="263" r:id="rId13"/>
    <p:sldId id="264" r:id="rId14"/>
    <p:sldId id="272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8095-4B57-45F5-AD31-6A8432325F72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27F7-4960-46D9-9AA4-00745D8B0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গোলাপের শুভেচ্ছা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0998"/>
            <a:ext cx="7620000" cy="4960641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2" name="SnipSho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gueshiTempl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282814"/>
            <a:ext cx="1981200" cy="768350"/>
          </a:xfrm>
          <a:prstGeom prst="rect">
            <a:avLst/>
          </a:prstGeom>
        </p:spPr>
      </p:pic>
      <p:pic>
        <p:nvPicPr>
          <p:cNvPr id="7" name="Picture 6" descr="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282814"/>
            <a:ext cx="1676400" cy="76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57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বাহুল্য-দোষঃ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যোগ্যতাগুন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আলেমগণ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সঙ্গে’সব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ঊপমা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যেমন-আমার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u"/>
    <p:sndAc>
      <p:stSnd>
        <p:snd r:embed="rId2" name="Camer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3 L 0.01667 -0.6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662 L -0.08333 -0.51158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বাগধারার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যথেচ্ছ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অরণ্যে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ক্রন্দন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বা্গধারাটি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(চ)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দোষঃ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শবদাহ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মড়াপোড়া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শবপোড়া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মড়াদাহ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law1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সমাপিকা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এখানে’পদ্মফুল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২।মিম্র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খণ্ডবাক্যের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খণ্ডবাক্য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বুঝেছি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জ্ঞাতব্যঃ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এবং,ও,কিন্তূ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তথাপি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সরলবাক্যঃ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দর্শনমাত্রই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যৈাগিক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উচিত,তবেই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রঃ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কর,তোমাকে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কর,তাহলে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48270"/>
            <a:ext cx="388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3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আরোচনা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4800" y="1905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flipH="1" flipV="1">
            <a:off x="304800" y="2438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H="1" flipV="1">
            <a:off x="304800" y="28956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 flipV="1">
            <a:off x="304800" y="3352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eat_Views_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39200" cy="4536687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94712"/>
            <a:ext cx="7848600" cy="45720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914400" y="685800"/>
            <a:ext cx="7543800" cy="2819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মোহাম্মাদ আবু সাইদ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সহকারী শিক্ষক 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দেবোত্তর দাখিল মাদরাসা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আটঘরিয়া,পাবনা।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মোবাইলঃ ০১৭১৭২৮৯৫৫০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ইমেইলঃ </a:t>
            </a:r>
            <a:r>
              <a:rPr lang="en-US" sz="2000" b="1" dirty="0" smtClean="0">
                <a:solidFill>
                  <a:srgbClr val="FFC000"/>
                </a:solidFill>
              </a:rPr>
              <a:t>masayeedtonmoy@gmail.com</a:t>
            </a:r>
            <a:endParaRPr lang="bn-IN" sz="2000" b="1" dirty="0" smtClean="0">
              <a:solidFill>
                <a:srgbClr val="FFC000"/>
              </a:solidFill>
            </a:endParaRPr>
          </a:p>
          <a:p>
            <a:pPr algn="ctr"/>
            <a:r>
              <a:rPr lang="bn-IN" dirty="0"/>
              <a:t>,</a:t>
            </a:r>
            <a:endParaRPr lang="en-US" dirty="0"/>
          </a:p>
        </p:txBody>
      </p:sp>
      <p:sp>
        <p:nvSpPr>
          <p:cNvPr id="7" name="Bevel 6"/>
          <p:cNvSpPr/>
          <p:nvPr/>
        </p:nvSpPr>
        <p:spPr>
          <a:xfrm>
            <a:off x="890914" y="3886200"/>
            <a:ext cx="7543800" cy="2667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C000"/>
                </a:solidFill>
              </a:rPr>
              <a:t>বাংলা ব্যাকরণ ও নির্মিত </a:t>
            </a:r>
          </a:p>
          <a:p>
            <a:pPr algn="ctr"/>
            <a:r>
              <a:rPr lang="bn-IN" sz="2400" b="1" dirty="0" smtClean="0">
                <a:solidFill>
                  <a:srgbClr val="FFC000"/>
                </a:solidFill>
              </a:rPr>
              <a:t>শ্রেণিঃ নবম/দশম</a:t>
            </a:r>
          </a:p>
          <a:p>
            <a:pPr algn="ctr"/>
            <a:r>
              <a:rPr lang="bn-IN" sz="2400" b="1" dirty="0" smtClean="0">
                <a:solidFill>
                  <a:srgbClr val="FFC000"/>
                </a:solidFill>
              </a:rPr>
              <a:t>অধ্যায়ঃ পঞ্চম</a:t>
            </a:r>
          </a:p>
          <a:p>
            <a:pPr algn="ctr"/>
            <a:r>
              <a:rPr lang="bn-IN" sz="2400" b="1" dirty="0" smtClean="0">
                <a:solidFill>
                  <a:srgbClr val="FFC000"/>
                </a:solidFill>
              </a:rPr>
              <a:t>সময়ঃ ৫০ মিনিট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1600200" cy="1503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9496"/>
            <a:ext cx="1676400" cy="190270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86740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পদসমষ্টি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বক্তার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সম্পুর্ণরূপে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(310)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1418486" cy="1600200"/>
          </a:xfrm>
          <a:prstGeom prst="rect">
            <a:avLst/>
          </a:prstGeom>
        </p:spPr>
      </p:pic>
      <p:pic>
        <p:nvPicPr>
          <p:cNvPr id="7" name="Picture 6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47800" y="2667000"/>
            <a:ext cx="1905000" cy="1600200"/>
          </a:xfrm>
          <a:prstGeom prst="rect">
            <a:avLst/>
          </a:prstGeom>
        </p:spPr>
      </p:pic>
      <p:pic>
        <p:nvPicPr>
          <p:cNvPr id="8" name="Picture 7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667000"/>
            <a:ext cx="1743075" cy="1600200"/>
          </a:xfrm>
          <a:prstGeom prst="rect">
            <a:avLst/>
          </a:prstGeom>
        </p:spPr>
      </p:pic>
      <p:pic>
        <p:nvPicPr>
          <p:cNvPr id="9" name="Picture 8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86600" y="2667000"/>
            <a:ext cx="1828800" cy="1524000"/>
          </a:xfrm>
          <a:prstGeom prst="rect">
            <a:avLst/>
          </a:prstGeom>
        </p:spPr>
      </p:pic>
      <p:pic>
        <p:nvPicPr>
          <p:cNvPr id="10" name="Picture 9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81600" y="2667000"/>
            <a:ext cx="1752600" cy="1600200"/>
          </a:xfrm>
          <a:prstGeom prst="rect">
            <a:avLst/>
          </a:prstGeom>
        </p:spPr>
      </p:pic>
      <p:pic>
        <p:nvPicPr>
          <p:cNvPr id="11" name="Picture 10" descr="(310)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43400"/>
            <a:ext cx="1524000" cy="1524000"/>
          </a:xfrm>
          <a:prstGeom prst="rect">
            <a:avLst/>
          </a:prstGeom>
        </p:spPr>
      </p:pic>
      <p:pic>
        <p:nvPicPr>
          <p:cNvPr id="12" name="Picture 11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4343400"/>
            <a:ext cx="1752601" cy="1524000"/>
          </a:xfrm>
          <a:prstGeom prst="rect">
            <a:avLst/>
          </a:prstGeom>
        </p:spPr>
      </p:pic>
      <p:pic>
        <p:nvPicPr>
          <p:cNvPr id="13" name="Picture 12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950" y="4329752"/>
            <a:ext cx="1676400" cy="1551296"/>
          </a:xfrm>
          <a:prstGeom prst="rect">
            <a:avLst/>
          </a:prstGeom>
        </p:spPr>
      </p:pic>
      <p:pic>
        <p:nvPicPr>
          <p:cNvPr id="14" name="Picture 13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805" y="4343400"/>
            <a:ext cx="1905000" cy="1600200"/>
          </a:xfrm>
          <a:prstGeom prst="rect">
            <a:avLst/>
          </a:prstGeom>
        </p:spPr>
      </p:pic>
      <p:pic>
        <p:nvPicPr>
          <p:cNvPr id="15" name="Picture 14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92" y="4267200"/>
            <a:ext cx="1840208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00200" y="685800"/>
            <a:ext cx="1143000" cy="457200"/>
          </a:xfrm>
          <a:prstGeom prst="rightArrow">
            <a:avLst>
              <a:gd name="adj1" fmla="val 63530"/>
              <a:gd name="adj2" fmla="val 92353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524000" y="1905000"/>
            <a:ext cx="1371600" cy="457200"/>
          </a:xfrm>
          <a:prstGeom prst="rightArrow">
            <a:avLst>
              <a:gd name="adj1" fmla="val 50001"/>
              <a:gd name="adj2" fmla="val 99412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5344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“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প্রকরণ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8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গুনগুলোর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7200" y="3505200"/>
            <a:ext cx="228600" cy="2286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57200" y="28956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57200" y="4038600"/>
            <a:ext cx="2286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57200" y="46482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আকাংক্ষাঃ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পরিস্ষ্কার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বিজ্ঞাপিত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শোনবার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আকাঙক্ষার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নিবৃওি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pic>
        <p:nvPicPr>
          <p:cNvPr id="5" name="Picture 4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876800"/>
            <a:ext cx="2057400" cy="1828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4586613"/>
            <a:ext cx="990600" cy="9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362200"/>
            <a:ext cx="1219200" cy="609600"/>
          </a:xfrm>
          <a:prstGeom prst="rect">
            <a:avLst/>
          </a:prstGeom>
        </p:spPr>
      </p:pic>
      <p:sp>
        <p:nvSpPr>
          <p:cNvPr id="13" name="Up Arrow Callout 12"/>
          <p:cNvSpPr/>
          <p:nvPr/>
        </p:nvSpPr>
        <p:spPr>
          <a:xfrm>
            <a:off x="1193887" y="5574088"/>
            <a:ext cx="1117426" cy="1131512"/>
          </a:xfrm>
          <a:prstGeom prst="upArrowCallout">
            <a:avLst>
              <a:gd name="adj1" fmla="val 25000"/>
              <a:gd name="adj2" fmla="val 25000"/>
              <a:gd name="adj3" fmla="val 23236"/>
              <a:gd name="adj4" fmla="val 6497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zoom dir="in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2443E-6 C -0.10538 -0.01573 -0.21059 -0.03122 -0.24115 0.00324 C -0.2717 0.03771 -0.21649 0.18252 -0.18351 0.20704 C -0.15052 0.23156 -0.05885 0.1846 -0.0434 0.15059 C -0.02795 0.11659 -0.06319 0.02776 -0.09045 0.00324 C -0.11771 -0.02128 -0.19444 -0.02521 -0.20694 0.00324 C -0.21944 0.0317 -0.19271 0.14828 -0.1658 0.17419 C -0.13889 0.2001 -0.05972 0.19015 -0.04583 0.15846 C -0.03194 0.12677 -0.05556 0.00972 -0.08229 -0.01549 C -0.10903 -0.04071 -0.18385 0.00394 -0.20573 0.00787 C -0.2276 0.0118 -0.22083 0.00972 -0.21406 0.00787 " pathEditMode="relative" ptsTypes="aaaaaaaaa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হয়।বাক্যে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অর্থসঙ্গতি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বিন্যাসই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ঠিকভাবে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অন্তনিহিত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পূর্ণভাবে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পদগুলোকে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নিম্নলিখিতভাবে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            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যোগ্যতা: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মিলবন্ধনের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বাক্য।কারণ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পদসমুহের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yclon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66800"/>
            <a:ext cx="4144211" cy="2590800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495800"/>
            <a:ext cx="4038600" cy="220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" y="1905000"/>
            <a:ext cx="3200400" cy="10668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5105400"/>
            <a:ext cx="3352800" cy="1066800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  <p:sndAc>
      <p:stSnd>
        <p:snd r:embed="rId3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অর্থবাচকতা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:প্রকৃতি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শব্দসর্বদা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রীতিসিদ্ধঅর্থ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১.বাধিত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অনুগৃহীত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২.তেল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তিল+ষ্ণ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দুর্বোধ্যতা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অপ্রচলিত,দুর্বোধ্য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চাতুরী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অর্থে,কিন্তূ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1056</Words>
  <Application>Microsoft Office PowerPoint</Application>
  <PresentationFormat>On-screen Show (4:3)</PresentationFormat>
  <Paragraphs>109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 SHEIKH</dc:creator>
  <cp:lastModifiedBy>Minarul Is</cp:lastModifiedBy>
  <cp:revision>143</cp:revision>
  <dcterms:created xsi:type="dcterms:W3CDTF">2006-08-16T00:00:00Z</dcterms:created>
  <dcterms:modified xsi:type="dcterms:W3CDTF">2020-01-19T07:33:57Z</dcterms:modified>
</cp:coreProperties>
</file>