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3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66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0D9F6-7194-4ECC-8320-6A9B092A5E0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5FC0E7-3753-4F99-BB3B-8E07590355C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endParaRPr lang="en-US" sz="1400" b="1" dirty="0" smtClean="0">
            <a:solidFill>
              <a:schemeClr val="accent3"/>
            </a:solidFill>
          </a:endParaRPr>
        </a:p>
        <a:p>
          <a:pPr algn="just" rtl="0"/>
          <a:endParaRPr lang="en-US" sz="2000" b="1" dirty="0" smtClean="0">
            <a:solidFill>
              <a:schemeClr val="accent3"/>
            </a:solidFill>
            <a:latin typeface="NikoshBAN" pitchFamily="2" charset="0"/>
            <a:cs typeface="NikoshBAN" pitchFamily="2" charset="0"/>
          </a:endParaRPr>
        </a:p>
        <a:p>
          <a:pPr algn="just" rtl="0"/>
          <a:r>
            <a:rPr lang="bn-BD" sz="700" b="1" dirty="0" smtClean="0">
              <a:solidFill>
                <a:schemeClr val="accent3"/>
              </a:solidFill>
            </a:rPr>
            <a:t/>
          </a:r>
          <a:br>
            <a:rPr lang="bn-BD" sz="700" b="1" dirty="0" smtClean="0">
              <a:solidFill>
                <a:schemeClr val="accent3"/>
              </a:solidFill>
            </a:rPr>
          </a:br>
          <a:r>
            <a:rPr lang="bn-BD" sz="700" b="1" dirty="0" smtClean="0">
              <a:solidFill>
                <a:schemeClr val="accent3"/>
              </a:solidFill>
            </a:rPr>
            <a:t/>
          </a:r>
          <a:br>
            <a:rPr lang="bn-BD" sz="700" b="1" dirty="0" smtClean="0">
              <a:solidFill>
                <a:schemeClr val="accent3"/>
              </a:solidFill>
            </a:rPr>
          </a:br>
          <a:r>
            <a:rPr lang="bn-BD" sz="700" b="1" dirty="0" smtClean="0"/>
            <a:t/>
          </a:r>
          <a:br>
            <a:rPr lang="bn-BD" sz="700" b="1" dirty="0" smtClean="0"/>
          </a:br>
          <a:r>
            <a:rPr lang="bn-BD" sz="700" b="1" dirty="0" smtClean="0"/>
            <a:t/>
          </a:r>
          <a:br>
            <a:rPr lang="bn-BD" sz="700" b="1" dirty="0" smtClean="0"/>
          </a:br>
          <a:r>
            <a:rPr lang="bn-BD" sz="700" b="1" dirty="0" smtClean="0"/>
            <a:t/>
          </a:r>
          <a:br>
            <a:rPr lang="bn-BD" sz="700" b="1" dirty="0" smtClean="0"/>
          </a:br>
          <a:endParaRPr lang="en-US" sz="700" dirty="0"/>
        </a:p>
      </dgm:t>
    </dgm:pt>
    <dgm:pt modelId="{CDDAC8C3-7B2F-4E0D-8091-D376B7D9DE96}" type="parTrans" cxnId="{815E288B-77E2-4D50-BE63-FFC13DF1C5CE}">
      <dgm:prSet/>
      <dgm:spPr/>
      <dgm:t>
        <a:bodyPr/>
        <a:lstStyle/>
        <a:p>
          <a:endParaRPr lang="en-US"/>
        </a:p>
      </dgm:t>
    </dgm:pt>
    <dgm:pt modelId="{B165FCC2-0A2D-499C-BE4C-13FAEE2959BB}" type="sibTrans" cxnId="{815E288B-77E2-4D50-BE63-FFC13DF1C5CE}">
      <dgm:prSet/>
      <dgm:spPr/>
      <dgm:t>
        <a:bodyPr/>
        <a:lstStyle/>
        <a:p>
          <a:endParaRPr lang="en-US"/>
        </a:p>
      </dgm:t>
    </dgm:pt>
    <dgm:pt modelId="{56728960-DE67-4819-984A-17C2A8583A37}" type="pres">
      <dgm:prSet presAssocID="{AB60D9F6-7194-4ECC-8320-6A9B092A5E0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F325611-B589-436B-BD07-3FD8365EB911}" type="pres">
      <dgm:prSet presAssocID="{AB60D9F6-7194-4ECC-8320-6A9B092A5E08}" presName="pyramid" presStyleLbl="node1" presStyleIdx="0" presStyleCnt="1"/>
      <dgm:spPr/>
    </dgm:pt>
    <dgm:pt modelId="{450810E6-0D15-42BA-B783-8F3DB1AF550A}" type="pres">
      <dgm:prSet presAssocID="{AB60D9F6-7194-4ECC-8320-6A9B092A5E08}" presName="theList" presStyleCnt="0"/>
      <dgm:spPr/>
    </dgm:pt>
    <dgm:pt modelId="{0A71C90B-B5FD-4887-B992-D39BBAC06CD1}" type="pres">
      <dgm:prSet presAssocID="{D25FC0E7-3753-4F99-BB3B-8E07590355C8}" presName="aNode" presStyleLbl="fgAcc1" presStyleIdx="0" presStyleCnt="1" custScaleX="284470" custScaleY="589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7D803-DDB5-43CE-B1E7-F4FD72A1C136}" type="pres">
      <dgm:prSet presAssocID="{D25FC0E7-3753-4F99-BB3B-8E07590355C8}" presName="aSpace" presStyleCnt="0"/>
      <dgm:spPr/>
    </dgm:pt>
  </dgm:ptLst>
  <dgm:cxnLst>
    <dgm:cxn modelId="{A21DB8F1-54A4-4040-ACD3-6B73829EB68A}" type="presOf" srcId="{D25FC0E7-3753-4F99-BB3B-8E07590355C8}" destId="{0A71C90B-B5FD-4887-B992-D39BBAC06CD1}" srcOrd="0" destOrd="0" presId="urn:microsoft.com/office/officeart/2005/8/layout/pyramid2"/>
    <dgm:cxn modelId="{40EF7E04-CB32-4EC1-9086-50825188F1BD}" type="presOf" srcId="{AB60D9F6-7194-4ECC-8320-6A9B092A5E08}" destId="{56728960-DE67-4819-984A-17C2A8583A37}" srcOrd="0" destOrd="0" presId="urn:microsoft.com/office/officeart/2005/8/layout/pyramid2"/>
    <dgm:cxn modelId="{815E288B-77E2-4D50-BE63-FFC13DF1C5CE}" srcId="{AB60D9F6-7194-4ECC-8320-6A9B092A5E08}" destId="{D25FC0E7-3753-4F99-BB3B-8E07590355C8}" srcOrd="0" destOrd="0" parTransId="{CDDAC8C3-7B2F-4E0D-8091-D376B7D9DE96}" sibTransId="{B165FCC2-0A2D-499C-BE4C-13FAEE2959BB}"/>
    <dgm:cxn modelId="{ACC8BDCB-9708-49B6-B8C9-606104468934}" type="presParOf" srcId="{56728960-DE67-4819-984A-17C2A8583A37}" destId="{FF325611-B589-436B-BD07-3FD8365EB911}" srcOrd="0" destOrd="0" presId="urn:microsoft.com/office/officeart/2005/8/layout/pyramid2"/>
    <dgm:cxn modelId="{F2D08124-4F85-40DD-969A-A862771033E2}" type="presParOf" srcId="{56728960-DE67-4819-984A-17C2A8583A37}" destId="{450810E6-0D15-42BA-B783-8F3DB1AF550A}" srcOrd="1" destOrd="0" presId="urn:microsoft.com/office/officeart/2005/8/layout/pyramid2"/>
    <dgm:cxn modelId="{8CEC1C11-9F0A-4165-B1D2-095181316B0A}" type="presParOf" srcId="{450810E6-0D15-42BA-B783-8F3DB1AF550A}" destId="{0A71C90B-B5FD-4887-B992-D39BBAC06CD1}" srcOrd="0" destOrd="0" presId="urn:microsoft.com/office/officeart/2005/8/layout/pyramid2"/>
    <dgm:cxn modelId="{D047F989-4A85-42B9-BB27-C5236830B25E}" type="presParOf" srcId="{450810E6-0D15-42BA-B783-8F3DB1AF550A}" destId="{C757D803-DDB5-43CE-B1E7-F4FD72A1C136}" srcOrd="1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2F7CE5-2FDA-465F-BD23-25B756BB8F5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2A92B8-F267-4F82-8EA1-D84C4973C455}">
      <dgm:prSet/>
      <dgm:spPr/>
      <dgm:t>
        <a:bodyPr/>
        <a:lstStyle/>
        <a:p>
          <a:pPr rtl="0"/>
          <a:r>
            <a:rPr lang="bn-BD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65F81C7-2FFF-4E7B-B880-F15C27BBB47A}" type="parTrans" cxnId="{43C4191A-3FBD-4047-A018-7A9027B53B8D}">
      <dgm:prSet/>
      <dgm:spPr/>
      <dgm:t>
        <a:bodyPr/>
        <a:lstStyle/>
        <a:p>
          <a:endParaRPr lang="en-US"/>
        </a:p>
      </dgm:t>
    </dgm:pt>
    <dgm:pt modelId="{28FCFE69-0480-4C5F-AA1C-0DB1327901AA}" type="sibTrans" cxnId="{43C4191A-3FBD-4047-A018-7A9027B53B8D}">
      <dgm:prSet/>
      <dgm:spPr/>
      <dgm:t>
        <a:bodyPr/>
        <a:lstStyle/>
        <a:p>
          <a:endParaRPr lang="en-US"/>
        </a:p>
      </dgm:t>
    </dgm:pt>
    <dgm:pt modelId="{54401827-FA75-4B99-9E85-7B3FA99C249D}" type="pres">
      <dgm:prSet presAssocID="{B32F7CE5-2FDA-465F-BD23-25B756BB8F5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45E82E-462B-4AF1-81A4-C48104265D12}" type="pres">
      <dgm:prSet presAssocID="{222A92B8-F267-4F82-8EA1-D84C4973C455}" presName="horFlow" presStyleCnt="0"/>
      <dgm:spPr/>
    </dgm:pt>
    <dgm:pt modelId="{3CC95255-4393-4A90-9164-92BB106B80A8}" type="pres">
      <dgm:prSet presAssocID="{222A92B8-F267-4F82-8EA1-D84C4973C455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8EE6C233-79E7-4AEC-A436-C04B5B6F0B0C}" type="presOf" srcId="{B32F7CE5-2FDA-465F-BD23-25B756BB8F5E}" destId="{54401827-FA75-4B99-9E85-7B3FA99C249D}" srcOrd="0" destOrd="0" presId="urn:microsoft.com/office/officeart/2005/8/layout/lProcess3"/>
    <dgm:cxn modelId="{43C4191A-3FBD-4047-A018-7A9027B53B8D}" srcId="{B32F7CE5-2FDA-465F-BD23-25B756BB8F5E}" destId="{222A92B8-F267-4F82-8EA1-D84C4973C455}" srcOrd="0" destOrd="0" parTransId="{B65F81C7-2FFF-4E7B-B880-F15C27BBB47A}" sibTransId="{28FCFE69-0480-4C5F-AA1C-0DB1327901AA}"/>
    <dgm:cxn modelId="{AC1C950E-AB21-4FB2-80DF-71843E4C0B73}" type="presOf" srcId="{222A92B8-F267-4F82-8EA1-D84C4973C455}" destId="{3CC95255-4393-4A90-9164-92BB106B80A8}" srcOrd="0" destOrd="0" presId="urn:microsoft.com/office/officeart/2005/8/layout/lProcess3"/>
    <dgm:cxn modelId="{75DFC01F-65F4-42D1-8E27-2829047402E1}" type="presParOf" srcId="{54401827-FA75-4B99-9E85-7B3FA99C249D}" destId="{9D45E82E-462B-4AF1-81A4-C48104265D12}" srcOrd="0" destOrd="0" presId="urn:microsoft.com/office/officeart/2005/8/layout/lProcess3"/>
    <dgm:cxn modelId="{26C1FDE7-8F87-4AE4-BAA5-7F0FD7512E87}" type="presParOf" srcId="{9D45E82E-462B-4AF1-81A4-C48104265D12}" destId="{3CC95255-4393-4A90-9164-92BB106B80A8}" srcOrd="0" destOrd="0" presId="urn:microsoft.com/office/officeart/2005/8/layout/lProcess3"/>
  </dgm:cxnLst>
  <dgm:bg>
    <a:solidFill>
      <a:schemeClr val="accent3">
        <a:lumMod val="60000"/>
        <a:lumOff val="40000"/>
      </a:schemeClr>
    </a:solidFill>
  </dgm:bg>
  <dgm:whole>
    <a:ln>
      <a:solidFill>
        <a:schemeClr val="accent1"/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2A2106-BE1C-4F49-82D3-8C8B799BEEF1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BA992E-58F6-4073-B10F-F10217BDDB1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s-IN" dirty="0" smtClean="0"/>
            <a:t>শিখনফল</a:t>
          </a:r>
          <a:endParaRPr lang="en-US" dirty="0"/>
        </a:p>
      </dgm:t>
    </dgm:pt>
    <dgm:pt modelId="{09489A6A-6343-43B9-B241-D6EC7F497133}" type="parTrans" cxnId="{96DB5F55-1F5C-405D-8EB0-5B237B6C3690}">
      <dgm:prSet/>
      <dgm:spPr/>
      <dgm:t>
        <a:bodyPr/>
        <a:lstStyle/>
        <a:p>
          <a:endParaRPr lang="en-US"/>
        </a:p>
      </dgm:t>
    </dgm:pt>
    <dgm:pt modelId="{1447C8E9-785C-4E3E-AC05-3FA2637B0D91}" type="sibTrans" cxnId="{96DB5F55-1F5C-405D-8EB0-5B237B6C3690}">
      <dgm:prSet/>
      <dgm:spPr/>
      <dgm:t>
        <a:bodyPr/>
        <a:lstStyle/>
        <a:p>
          <a:endParaRPr lang="en-US"/>
        </a:p>
      </dgm:t>
    </dgm:pt>
    <dgm:pt modelId="{D1F10E14-6B20-4692-A718-E83F1B440E35}" type="pres">
      <dgm:prSet presAssocID="{2A2A2106-BE1C-4F49-82D3-8C8B799BEE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D456AD-CF24-42A7-8100-F8B476B11DC5}" type="pres">
      <dgm:prSet presAssocID="{D5BA992E-58F6-4073-B10F-F10217BDDB13}" presName="circle1" presStyleLbl="node1" presStyleIdx="0" presStyleCnt="1"/>
      <dgm:spPr/>
    </dgm:pt>
    <dgm:pt modelId="{6539DEFE-6F02-4F10-B5FB-C789186D8A14}" type="pres">
      <dgm:prSet presAssocID="{D5BA992E-58F6-4073-B10F-F10217BDDB13}" presName="space" presStyleCnt="0"/>
      <dgm:spPr/>
    </dgm:pt>
    <dgm:pt modelId="{51C92655-BC1E-47F7-B679-25B79C2D7A03}" type="pres">
      <dgm:prSet presAssocID="{D5BA992E-58F6-4073-B10F-F10217BDDB13}" presName="rect1" presStyleLbl="alignAcc1" presStyleIdx="0" presStyleCnt="1"/>
      <dgm:spPr/>
      <dgm:t>
        <a:bodyPr/>
        <a:lstStyle/>
        <a:p>
          <a:endParaRPr lang="en-US"/>
        </a:p>
      </dgm:t>
    </dgm:pt>
    <dgm:pt modelId="{EA9C5929-DCED-4C3D-89A4-A91EF14D85DC}" type="pres">
      <dgm:prSet presAssocID="{D5BA992E-58F6-4073-B10F-F10217BDDB1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2C0C41-8FA8-491C-9EA4-FF69C8D0B49E}" type="presOf" srcId="{2A2A2106-BE1C-4F49-82D3-8C8B799BEEF1}" destId="{D1F10E14-6B20-4692-A718-E83F1B440E35}" srcOrd="0" destOrd="0" presId="urn:microsoft.com/office/officeart/2005/8/layout/target3"/>
    <dgm:cxn modelId="{3C5DEAE2-6426-4219-893F-EDB15BA6D46F}" type="presOf" srcId="{D5BA992E-58F6-4073-B10F-F10217BDDB13}" destId="{EA9C5929-DCED-4C3D-89A4-A91EF14D85DC}" srcOrd="1" destOrd="0" presId="urn:microsoft.com/office/officeart/2005/8/layout/target3"/>
    <dgm:cxn modelId="{E906C09B-4DFC-4736-B335-2934E433A507}" type="presOf" srcId="{D5BA992E-58F6-4073-B10F-F10217BDDB13}" destId="{51C92655-BC1E-47F7-B679-25B79C2D7A03}" srcOrd="0" destOrd="0" presId="urn:microsoft.com/office/officeart/2005/8/layout/target3"/>
    <dgm:cxn modelId="{96DB5F55-1F5C-405D-8EB0-5B237B6C3690}" srcId="{2A2A2106-BE1C-4F49-82D3-8C8B799BEEF1}" destId="{D5BA992E-58F6-4073-B10F-F10217BDDB13}" srcOrd="0" destOrd="0" parTransId="{09489A6A-6343-43B9-B241-D6EC7F497133}" sibTransId="{1447C8E9-785C-4E3E-AC05-3FA2637B0D91}"/>
    <dgm:cxn modelId="{D71A272D-63EF-47A3-AE6B-5A7C26202773}" type="presParOf" srcId="{D1F10E14-6B20-4692-A718-E83F1B440E35}" destId="{20D456AD-CF24-42A7-8100-F8B476B11DC5}" srcOrd="0" destOrd="0" presId="urn:microsoft.com/office/officeart/2005/8/layout/target3"/>
    <dgm:cxn modelId="{E0DA98D9-15E6-4969-A7B5-C5FF9638AB7C}" type="presParOf" srcId="{D1F10E14-6B20-4692-A718-E83F1B440E35}" destId="{6539DEFE-6F02-4F10-B5FB-C789186D8A14}" srcOrd="1" destOrd="0" presId="urn:microsoft.com/office/officeart/2005/8/layout/target3"/>
    <dgm:cxn modelId="{AFAF64AC-1BCF-4804-909F-D9AE0CD3D428}" type="presParOf" srcId="{D1F10E14-6B20-4692-A718-E83F1B440E35}" destId="{51C92655-BC1E-47F7-B679-25B79C2D7A03}" srcOrd="2" destOrd="0" presId="urn:microsoft.com/office/officeart/2005/8/layout/target3"/>
    <dgm:cxn modelId="{A924968E-65BE-4CD2-AB6A-E688BD7ADB33}" type="presParOf" srcId="{D1F10E14-6B20-4692-A718-E83F1B440E35}" destId="{EA9C5929-DCED-4C3D-89A4-A91EF14D85DC}" srcOrd="3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E70CCE-CB57-41F0-B1D6-417E24B862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1FF931-5A06-4D83-B6CE-C05B3BFF4B80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অ্যামিটার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কিভাবে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সংযোগ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হয়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?</a:t>
          </a:r>
          <a:endParaRPr lang="en-US" sz="20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C426AE7A-27C8-4B13-972F-23AAEF7CC240}" type="parTrans" cxnId="{7A99F257-552D-4ED4-A169-B17AFD758AA4}">
      <dgm:prSet/>
      <dgm:spPr/>
      <dgm:t>
        <a:bodyPr/>
        <a:lstStyle/>
        <a:p>
          <a:endParaRPr lang="en-US"/>
        </a:p>
      </dgm:t>
    </dgm:pt>
    <dgm:pt modelId="{60152F02-8E5B-435E-A017-9E33CCDC0594}" type="sibTrans" cxnId="{7A99F257-552D-4ED4-A169-B17AFD758AA4}">
      <dgm:prSet/>
      <dgm:spPr/>
      <dgm:t>
        <a:bodyPr/>
        <a:lstStyle/>
        <a:p>
          <a:endParaRPr lang="en-US"/>
        </a:p>
      </dgm:t>
    </dgm:pt>
    <dgm:pt modelId="{7A8C9A1D-9AEF-4876-9B42-D740696E7BD2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প্রতি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১০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ঘরের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মান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১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অ্যাম্পিয়ার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হলে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২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ঘরের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মান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কত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?</a:t>
          </a:r>
          <a:endParaRPr lang="en-US" sz="2000" dirty="0">
            <a:solidFill>
              <a:schemeClr val="accent5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1ABFA71C-C1A3-4C98-A42E-EEE7A2DCB408}" type="parTrans" cxnId="{4F6B7DF0-ED0B-4FEF-92E8-BC687975EF29}">
      <dgm:prSet/>
      <dgm:spPr/>
      <dgm:t>
        <a:bodyPr/>
        <a:lstStyle/>
        <a:p>
          <a:endParaRPr lang="en-US"/>
        </a:p>
      </dgm:t>
    </dgm:pt>
    <dgm:pt modelId="{1071F067-AD4E-45EA-B5EE-D4A09DDEA31E}" type="sibTrans" cxnId="{4F6B7DF0-ED0B-4FEF-92E8-BC687975EF29}">
      <dgm:prSet/>
      <dgm:spPr/>
      <dgm:t>
        <a:bodyPr/>
        <a:lstStyle/>
        <a:p>
          <a:endParaRPr lang="en-US"/>
        </a:p>
      </dgm:t>
    </dgm:pt>
    <dgm:pt modelId="{71E7DCC9-00DB-4A08-8C9D-CE4A189EFA0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800" dirty="0" err="1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উপরোক্ত</a:t>
          </a:r>
          <a:r>
            <a:rPr lang="en-US" sz="18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চিত্রে</a:t>
          </a:r>
          <a:r>
            <a:rPr lang="en-US" sz="18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অ্যামিটারের</a:t>
          </a:r>
          <a:r>
            <a:rPr lang="en-US" sz="18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পাঠ</a:t>
          </a:r>
          <a:r>
            <a:rPr lang="en-US" sz="18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কত</a:t>
          </a:r>
          <a:r>
            <a:rPr lang="en-US" sz="18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?</a:t>
          </a:r>
          <a:endParaRPr lang="en-US" sz="1800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gm:t>
    </dgm:pt>
    <dgm:pt modelId="{0F3CF9A0-84D6-42A6-AC29-CC93F8EAF711}" type="parTrans" cxnId="{CC982E6D-F896-4759-A9E0-FAE589F40065}">
      <dgm:prSet/>
      <dgm:spPr/>
      <dgm:t>
        <a:bodyPr/>
        <a:lstStyle/>
        <a:p>
          <a:endParaRPr lang="en-US"/>
        </a:p>
      </dgm:t>
    </dgm:pt>
    <dgm:pt modelId="{4812B448-528C-4E3F-AC33-96C3CF86E66E}" type="sibTrans" cxnId="{CC982E6D-F896-4759-A9E0-FAE589F40065}">
      <dgm:prSet/>
      <dgm:spPr/>
      <dgm:t>
        <a:bodyPr/>
        <a:lstStyle/>
        <a:p>
          <a:endParaRPr lang="en-US"/>
        </a:p>
      </dgm:t>
    </dgm:pt>
    <dgm:pt modelId="{945BD375-8B12-482B-96CC-ED110B0C62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১ </a:t>
          </a:r>
          <a:r>
            <a:rPr lang="en-US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অ্যাম্পিয়ার</a:t>
          </a:r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সমান</a:t>
          </a:r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কত</a:t>
          </a:r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মিলি</a:t>
          </a:r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অ্যাম্পিয়ার</a:t>
          </a:r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?</a:t>
          </a:r>
          <a:endParaRPr lang="en-US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gm:t>
    </dgm:pt>
    <dgm:pt modelId="{B30D107C-F7A0-46FC-B95C-12327F1378E0}" type="parTrans" cxnId="{F83B3EDA-00C4-4980-98AF-C86C524B06E0}">
      <dgm:prSet/>
      <dgm:spPr/>
      <dgm:t>
        <a:bodyPr/>
        <a:lstStyle/>
        <a:p>
          <a:endParaRPr lang="en-US"/>
        </a:p>
      </dgm:t>
    </dgm:pt>
    <dgm:pt modelId="{804234D2-8FEA-43EF-838E-CAD5D43E0CBC}" type="sibTrans" cxnId="{F83B3EDA-00C4-4980-98AF-C86C524B06E0}">
      <dgm:prSet/>
      <dgm:spPr/>
      <dgm:t>
        <a:bodyPr/>
        <a:lstStyle/>
        <a:p>
          <a:endParaRPr lang="en-US"/>
        </a:p>
      </dgm:t>
    </dgm:pt>
    <dgm:pt modelId="{326E6827-237F-4245-828C-22C1DB632629}" type="pres">
      <dgm:prSet presAssocID="{73E70CCE-CB57-41F0-B1D6-417E24B862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61AEBC-4E37-461B-A61F-DA276F020E56}" type="pres">
      <dgm:prSet presAssocID="{2B1FF931-5A06-4D83-B6CE-C05B3BFF4B80}" presName="linNode" presStyleCnt="0"/>
      <dgm:spPr/>
    </dgm:pt>
    <dgm:pt modelId="{1E372431-2524-4F07-B346-8B0C486C98FB}" type="pres">
      <dgm:prSet presAssocID="{2B1FF931-5A06-4D83-B6CE-C05B3BFF4B80}" presName="parentText" presStyleLbl="node1" presStyleIdx="0" presStyleCnt="4" custLinFactNeighborX="980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F3598-B0F9-44C6-B87C-6930D0A2D8E6}" type="pres">
      <dgm:prSet presAssocID="{60152F02-8E5B-435E-A017-9E33CCDC0594}" presName="sp" presStyleCnt="0"/>
      <dgm:spPr/>
    </dgm:pt>
    <dgm:pt modelId="{3AB31443-B8BE-4A0C-B84A-01E2EAF9079C}" type="pres">
      <dgm:prSet presAssocID="{945BD375-8B12-482B-96CC-ED110B0C6291}" presName="linNode" presStyleCnt="0"/>
      <dgm:spPr/>
    </dgm:pt>
    <dgm:pt modelId="{903A1470-5E0F-44E1-99AC-F724680230BF}" type="pres">
      <dgm:prSet presAssocID="{945BD375-8B12-482B-96CC-ED110B0C629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035BB-37AA-48FE-BF3B-912ED11C1BE3}" type="pres">
      <dgm:prSet presAssocID="{804234D2-8FEA-43EF-838E-CAD5D43E0CBC}" presName="sp" presStyleCnt="0"/>
      <dgm:spPr/>
    </dgm:pt>
    <dgm:pt modelId="{FC611303-D49A-4531-9019-58B8139B4EB6}" type="pres">
      <dgm:prSet presAssocID="{71E7DCC9-00DB-4A08-8C9D-CE4A189EFA08}" presName="linNode" presStyleCnt="0"/>
      <dgm:spPr/>
    </dgm:pt>
    <dgm:pt modelId="{F7C93FA6-EC6A-4919-8E69-5BB9FBE6464C}" type="pres">
      <dgm:prSet presAssocID="{71E7DCC9-00DB-4A08-8C9D-CE4A189EFA0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B58A6-6891-483C-8522-BEC7961455B7}" type="pres">
      <dgm:prSet presAssocID="{4812B448-528C-4E3F-AC33-96C3CF86E66E}" presName="sp" presStyleCnt="0"/>
      <dgm:spPr/>
    </dgm:pt>
    <dgm:pt modelId="{944CC1EB-5618-4FD5-8710-378677FAF451}" type="pres">
      <dgm:prSet presAssocID="{7A8C9A1D-9AEF-4876-9B42-D740696E7BD2}" presName="linNode" presStyleCnt="0"/>
      <dgm:spPr/>
    </dgm:pt>
    <dgm:pt modelId="{C0A525F7-1155-4C6E-AAD2-8FF408061EE8}" type="pres">
      <dgm:prSet presAssocID="{7A8C9A1D-9AEF-4876-9B42-D740696E7BD2}" presName="parentText" presStyleLbl="node1" presStyleIdx="3" presStyleCnt="4" custLinFactNeighborX="980" custLinFactNeighborY="-10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AB58D9-0D07-4FC9-BDD9-42E9382A761A}" type="presOf" srcId="{7A8C9A1D-9AEF-4876-9B42-D740696E7BD2}" destId="{C0A525F7-1155-4C6E-AAD2-8FF408061EE8}" srcOrd="0" destOrd="0" presId="urn:microsoft.com/office/officeart/2005/8/layout/vList5"/>
    <dgm:cxn modelId="{64EC4E36-74AA-4722-A3BC-9A1AA029D2F9}" type="presOf" srcId="{71E7DCC9-00DB-4A08-8C9D-CE4A189EFA08}" destId="{F7C93FA6-EC6A-4919-8E69-5BB9FBE6464C}" srcOrd="0" destOrd="0" presId="urn:microsoft.com/office/officeart/2005/8/layout/vList5"/>
    <dgm:cxn modelId="{627BC7EB-5E42-4322-9094-0FD0610620D2}" type="presOf" srcId="{945BD375-8B12-482B-96CC-ED110B0C6291}" destId="{903A1470-5E0F-44E1-99AC-F724680230BF}" srcOrd="0" destOrd="0" presId="urn:microsoft.com/office/officeart/2005/8/layout/vList5"/>
    <dgm:cxn modelId="{4F6B7DF0-ED0B-4FEF-92E8-BC687975EF29}" srcId="{73E70CCE-CB57-41F0-B1D6-417E24B862DA}" destId="{7A8C9A1D-9AEF-4876-9B42-D740696E7BD2}" srcOrd="3" destOrd="0" parTransId="{1ABFA71C-C1A3-4C98-A42E-EEE7A2DCB408}" sibTransId="{1071F067-AD4E-45EA-B5EE-D4A09DDEA31E}"/>
    <dgm:cxn modelId="{7A99F257-552D-4ED4-A169-B17AFD758AA4}" srcId="{73E70CCE-CB57-41F0-B1D6-417E24B862DA}" destId="{2B1FF931-5A06-4D83-B6CE-C05B3BFF4B80}" srcOrd="0" destOrd="0" parTransId="{C426AE7A-27C8-4B13-972F-23AAEF7CC240}" sibTransId="{60152F02-8E5B-435E-A017-9E33CCDC0594}"/>
    <dgm:cxn modelId="{2837DA98-4732-4036-912E-1B863300B261}" type="presOf" srcId="{2B1FF931-5A06-4D83-B6CE-C05B3BFF4B80}" destId="{1E372431-2524-4F07-B346-8B0C486C98FB}" srcOrd="0" destOrd="0" presId="urn:microsoft.com/office/officeart/2005/8/layout/vList5"/>
    <dgm:cxn modelId="{CC982E6D-F896-4759-A9E0-FAE589F40065}" srcId="{73E70CCE-CB57-41F0-B1D6-417E24B862DA}" destId="{71E7DCC9-00DB-4A08-8C9D-CE4A189EFA08}" srcOrd="2" destOrd="0" parTransId="{0F3CF9A0-84D6-42A6-AC29-CC93F8EAF711}" sibTransId="{4812B448-528C-4E3F-AC33-96C3CF86E66E}"/>
    <dgm:cxn modelId="{F83B3EDA-00C4-4980-98AF-C86C524B06E0}" srcId="{73E70CCE-CB57-41F0-B1D6-417E24B862DA}" destId="{945BD375-8B12-482B-96CC-ED110B0C6291}" srcOrd="1" destOrd="0" parTransId="{B30D107C-F7A0-46FC-B95C-12327F1378E0}" sibTransId="{804234D2-8FEA-43EF-838E-CAD5D43E0CBC}"/>
    <dgm:cxn modelId="{F68230FB-8897-4899-BE87-8E8D1F90FE37}" type="presOf" srcId="{73E70CCE-CB57-41F0-B1D6-417E24B862DA}" destId="{326E6827-237F-4245-828C-22C1DB632629}" srcOrd="0" destOrd="0" presId="urn:microsoft.com/office/officeart/2005/8/layout/vList5"/>
    <dgm:cxn modelId="{93A78FA9-B430-4FBC-8DA5-A3392FE6DD00}" type="presParOf" srcId="{326E6827-237F-4245-828C-22C1DB632629}" destId="{DB61AEBC-4E37-461B-A61F-DA276F020E56}" srcOrd="0" destOrd="0" presId="urn:microsoft.com/office/officeart/2005/8/layout/vList5"/>
    <dgm:cxn modelId="{09A3A892-E59E-4CE3-A574-E3741FECF368}" type="presParOf" srcId="{DB61AEBC-4E37-461B-A61F-DA276F020E56}" destId="{1E372431-2524-4F07-B346-8B0C486C98FB}" srcOrd="0" destOrd="0" presId="urn:microsoft.com/office/officeart/2005/8/layout/vList5"/>
    <dgm:cxn modelId="{228B7FD2-419F-4B16-AB53-D157BFFD6E8B}" type="presParOf" srcId="{326E6827-237F-4245-828C-22C1DB632629}" destId="{0BFF3598-B0F9-44C6-B87C-6930D0A2D8E6}" srcOrd="1" destOrd="0" presId="urn:microsoft.com/office/officeart/2005/8/layout/vList5"/>
    <dgm:cxn modelId="{67048995-1E01-471F-9A25-5F583BCFDBD1}" type="presParOf" srcId="{326E6827-237F-4245-828C-22C1DB632629}" destId="{3AB31443-B8BE-4A0C-B84A-01E2EAF9079C}" srcOrd="2" destOrd="0" presId="urn:microsoft.com/office/officeart/2005/8/layout/vList5"/>
    <dgm:cxn modelId="{A65E00B8-0D87-49CE-B534-45C8F9069C21}" type="presParOf" srcId="{3AB31443-B8BE-4A0C-B84A-01E2EAF9079C}" destId="{903A1470-5E0F-44E1-99AC-F724680230BF}" srcOrd="0" destOrd="0" presId="urn:microsoft.com/office/officeart/2005/8/layout/vList5"/>
    <dgm:cxn modelId="{32D3CB55-39B3-40F4-BBA5-7AA0CE87EBE4}" type="presParOf" srcId="{326E6827-237F-4245-828C-22C1DB632629}" destId="{415035BB-37AA-48FE-BF3B-912ED11C1BE3}" srcOrd="3" destOrd="0" presId="urn:microsoft.com/office/officeart/2005/8/layout/vList5"/>
    <dgm:cxn modelId="{475AF12A-BF9F-4AA0-803F-0B5E32E14774}" type="presParOf" srcId="{326E6827-237F-4245-828C-22C1DB632629}" destId="{FC611303-D49A-4531-9019-58B8139B4EB6}" srcOrd="4" destOrd="0" presId="urn:microsoft.com/office/officeart/2005/8/layout/vList5"/>
    <dgm:cxn modelId="{1DF1D190-07B0-4E1A-83A9-2E18310AF9BF}" type="presParOf" srcId="{FC611303-D49A-4531-9019-58B8139B4EB6}" destId="{F7C93FA6-EC6A-4919-8E69-5BB9FBE6464C}" srcOrd="0" destOrd="0" presId="urn:microsoft.com/office/officeart/2005/8/layout/vList5"/>
    <dgm:cxn modelId="{511F3C50-DD9C-4F46-B780-C5E53EDE4A86}" type="presParOf" srcId="{326E6827-237F-4245-828C-22C1DB632629}" destId="{D15B58A6-6891-483C-8522-BEC7961455B7}" srcOrd="5" destOrd="0" presId="urn:microsoft.com/office/officeart/2005/8/layout/vList5"/>
    <dgm:cxn modelId="{FADEA5B7-09BB-4BC3-8A0C-369082EC51BF}" type="presParOf" srcId="{326E6827-237F-4245-828C-22C1DB632629}" destId="{944CC1EB-5618-4FD5-8710-378677FAF451}" srcOrd="6" destOrd="0" presId="urn:microsoft.com/office/officeart/2005/8/layout/vList5"/>
    <dgm:cxn modelId="{DA3D53A2-C6D9-41E0-8886-E79773CE47B7}" type="presParOf" srcId="{944CC1EB-5618-4FD5-8710-378677FAF451}" destId="{C0A525F7-1155-4C6E-AAD2-8FF408061EE8}" srcOrd="0" destOrd="0" presId="urn:microsoft.com/office/officeart/2005/8/layout/vList5"/>
  </dgm:cxnLst>
  <dgm:bg>
    <a:solidFill>
      <a:schemeClr val="accent6">
        <a:lumMod val="20000"/>
        <a:lumOff val="8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CE260-31E1-4F92-A6B6-736C4A828883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C3E7-3F86-46B3-B9D3-D00535D2B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7F3A-CF3B-465B-AF5D-32376696DE8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ED4C2-9259-4464-BD27-064B3F242C30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AF9D-8C31-4016-9BC4-4CE53365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152400"/>
            <a:ext cx="6096000" cy="1524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547" y="2052501"/>
            <a:ext cx="4692053" cy="4119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mmc-instrum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914400"/>
            <a:ext cx="3810000" cy="3790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257800"/>
            <a:ext cx="69342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অ্যামিটারের</a:t>
            </a: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পরিমাপকরণ</a:t>
            </a: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ta Ta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2095500"/>
            <a:ext cx="7505700" cy="2667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762000" y="762000"/>
            <a:ext cx="7543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টেবিল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6858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908755366"/>
              </p:ext>
            </p:extLst>
          </p:nvPr>
        </p:nvGraphicFramePr>
        <p:xfrm>
          <a:off x="1981200" y="2438400"/>
          <a:ext cx="5181600" cy="332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2667000" y="1600200"/>
            <a:ext cx="3810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94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914400"/>
            <a:ext cx="586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সাবধানতা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514600"/>
            <a:ext cx="58674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সতর্কতার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সাথে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PPE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914400"/>
            <a:ext cx="6248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মন্তব্য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438400"/>
            <a:ext cx="6172200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অ্যামিটারের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এসি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অভিজ্ঞতা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/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79248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80010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মঈনুদ্দিন আহমেদ (পাশা)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পদবিঃ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খন্ডকালীণ শিক্ষক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(ইলেকট্রিক্যাল)।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প্রতিষ্ঠানঃ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টেকনিক্যাল স্কুল ও কলেজ,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শেরপুর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702399178"/>
              </p:ext>
            </p:extLst>
          </p:nvPr>
        </p:nvGraphicFramePr>
        <p:xfrm>
          <a:off x="381000" y="2438400"/>
          <a:ext cx="7772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4169138673"/>
              </p:ext>
            </p:extLst>
          </p:nvPr>
        </p:nvGraphicFramePr>
        <p:xfrm>
          <a:off x="457200" y="990600"/>
          <a:ext cx="80772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971800"/>
          <a:ext cx="6553200" cy="2997962"/>
        </p:xfrm>
        <a:graphic>
          <a:graphicData uri="http://schemas.openxmlformats.org/drawingml/2006/table">
            <a:tbl>
              <a:tblPr/>
              <a:tblGrid>
                <a:gridCol w="1441704"/>
                <a:gridCol w="131064"/>
                <a:gridCol w="4980432"/>
              </a:tblGrid>
              <a:tr h="3841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শ্রেণি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  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নবম</a:t>
                      </a:r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বিষয়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জেনারেল 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ইলেকট্রিক্যাল ওয়ার্কস-১</a:t>
                      </a:r>
                      <a:r>
                        <a:rPr lang="bn-BD" sz="240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537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SimSun"/>
                          <a:cs typeface="NikoshBAN" pitchFamily="2" charset="0"/>
                        </a:rPr>
                        <a:t>জবের</a:t>
                      </a:r>
                      <a:r>
                        <a:rPr lang="en-US" sz="2400" b="1" i="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SimSun"/>
                          <a:cs typeface="NikoshBAN" pitchFamily="2" charset="0"/>
                        </a:rPr>
                        <a:t> নাম</a:t>
                      </a:r>
                      <a:endParaRPr lang="en-US" sz="2400" kern="1200" dirty="0" smtClean="0">
                        <a:solidFill>
                          <a:srgbClr val="00B050"/>
                        </a:solidFill>
                        <a:latin typeface="SutonnyOMJ" pitchFamily="2" charset="0"/>
                        <a:ea typeface="SimSun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rgbClr val="00B050"/>
                        </a:solidFill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অ্যা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মিটারের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সাহায্যে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সার্কিটের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কারেন্ট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পরিমাপে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দক্ষতা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অর্জন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তারিখ 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২১</a:t>
                      </a: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/০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1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/২০১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৯</a:t>
                      </a:r>
                      <a:r>
                        <a:rPr lang="en-US" sz="2400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সময়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১২০</a:t>
                      </a: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মিনিট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214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8001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তত্ত্ব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048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Flowchart: Stored Data 9"/>
          <p:cNvSpPr/>
          <p:nvPr/>
        </p:nvSpPr>
        <p:spPr>
          <a:xfrm>
            <a:off x="1219200" y="2286000"/>
            <a:ext cx="6858000" cy="3733800"/>
          </a:xfrm>
          <a:prstGeom prst="flowChartOnlineStorag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প্রস্থচ্ছেদের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মধ্য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সেকেন্ডে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চার্জ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প্রবাহিত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অ্যাম্পিয়ার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অ্যামিটার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অ্যামিটারের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কয়েল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মোটা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তারের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কমসংখ্যক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প্যাঁচ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সেজন্য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অ্যামিটারের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রেজিস্ট্যান্স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নিম্নমানের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225561357"/>
              </p:ext>
            </p:extLst>
          </p:nvPr>
        </p:nvGraphicFramePr>
        <p:xfrm>
          <a:off x="685800" y="304801"/>
          <a:ext cx="77724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14400" y="2438400"/>
            <a:ext cx="7391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অ্যামিটারের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সাথে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000" dirty="0" smtClean="0"/>
              <a:t>।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অ্যামিটারের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এসি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/>
              <a:t>।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ডিসি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সার্কিটে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ডিসি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পরিমাপকরণ</a:t>
            </a:r>
            <a:r>
              <a:rPr lang="en-US" sz="4000" dirty="0" smtClean="0"/>
              <a:t>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9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010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60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60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উপকরণ</a:t>
            </a:r>
            <a:endParaRPr lang="en-US" sz="60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136339"/>
            <a:ext cx="8001000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এসি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ডিসি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অ্যামিটার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250V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6 A, বৈদ্যুতিক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বাল্ব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60w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250V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ফ্লেক্সিবল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ওয়্যার 23/0.076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পরিমাণমত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ইনসুলেটিং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ট্যাপ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পরিমাণমত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ওয়ান-ওয়ে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সুইচ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250V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6A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as-IN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153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পর্যায়ক্রমিক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কার্যধারা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362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295401"/>
            <a:ext cx="8305800" cy="50475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১.প্রথমে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স্টোর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ইন-চার্জের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কাছ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মালামাল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ওয়্যারিং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২.সার্কিট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ডায়াগ্রাম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৩.সার্কিট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ডায়াগ্রাম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কম্পোনেন্টের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৪.অ্যামিটারকে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সাথে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সিরিজে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৫.১নং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সিঙ্গেল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ফেজ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এসি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সুইচ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৬.অ্যামিটারের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সূক্ষ্মভাবে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টেবিলে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৭.২নং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ডিসি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সুইচ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৮.অ্যামিটারের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সূক্ষ্মভাবে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টেবিলে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৯.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বিচ্ছিন্ন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কম্পোনেন্ট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স্টোর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ইন-চার্জের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১০. কাজ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ওয়ার্কিং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ওয়ার্কশপ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পরিষ্কার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ob 4 pi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62200"/>
            <a:ext cx="6781800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228600"/>
            <a:ext cx="67056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ডায়াগ্রাম</a:t>
            </a:r>
            <a:endParaRPr lang="en-US" sz="8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 4 pi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066800"/>
            <a:ext cx="60960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4267200"/>
            <a:ext cx="6096000" cy="132343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অ্যামিটারের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পরিমাপকরণ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360</Words>
  <Application>Microsoft Office PowerPoint</Application>
  <PresentationFormat>On-screen Show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4</cp:revision>
  <dcterms:created xsi:type="dcterms:W3CDTF">2020-01-02T09:24:59Z</dcterms:created>
  <dcterms:modified xsi:type="dcterms:W3CDTF">2020-01-02T09:42:38Z</dcterms:modified>
</cp:coreProperties>
</file>