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354" r:id="rId2"/>
    <p:sldId id="355" r:id="rId3"/>
    <p:sldId id="318" r:id="rId4"/>
    <p:sldId id="356" r:id="rId5"/>
    <p:sldId id="343" r:id="rId6"/>
    <p:sldId id="328" r:id="rId7"/>
    <p:sldId id="314" r:id="rId8"/>
    <p:sldId id="312" r:id="rId9"/>
    <p:sldId id="338" r:id="rId10"/>
    <p:sldId id="326" r:id="rId11"/>
    <p:sldId id="292" r:id="rId12"/>
    <p:sldId id="293" r:id="rId13"/>
    <p:sldId id="294" r:id="rId14"/>
    <p:sldId id="316" r:id="rId15"/>
    <p:sldId id="317" r:id="rId16"/>
    <p:sldId id="357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44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90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en-US" sz="1400" b="1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666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Y="2639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4F72B158-6ECA-43C2-A11F-FCCE1287E979}" type="presOf" srcId="{E716E343-82B4-4D0B-B45D-0F490FE0235D}" destId="{508660B7-E931-4D2D-869E-C294046FF6B9}" srcOrd="0" destOrd="0" presId="urn:microsoft.com/office/officeart/2005/8/layout/target3"/>
    <dgm:cxn modelId="{65F6C10D-D6EE-449E-86DC-6A9A0479D1DC}" type="presOf" srcId="{BE53A760-87E9-4D35-B1D8-5BB11ED07B53}" destId="{EB82FB9B-EC43-4CC6-88CB-A53F2E8714A8}" srcOrd="0" destOrd="0" presId="urn:microsoft.com/office/officeart/2005/8/layout/target3"/>
    <dgm:cxn modelId="{7E880BE5-5240-487F-91EB-29F7B1976A63}" type="presOf" srcId="{E716E343-82B4-4D0B-B45D-0F490FE0235D}" destId="{AAC36E9C-336F-488E-A8C1-0178D536F410}" srcOrd="1" destOrd="0" presId="urn:microsoft.com/office/officeart/2005/8/layout/target3"/>
    <dgm:cxn modelId="{F1B796C7-CB05-4495-B1E4-966E3FDED7B5}" type="presParOf" srcId="{EB82FB9B-EC43-4CC6-88CB-A53F2E8714A8}" destId="{E4FD88E8-8AC9-4B1F-A0C4-A20C1D97D604}" srcOrd="0" destOrd="0" presId="urn:microsoft.com/office/officeart/2005/8/layout/target3"/>
    <dgm:cxn modelId="{74D10FD2-CF87-4020-A13D-14C97FBFC3C9}" type="presParOf" srcId="{EB82FB9B-EC43-4CC6-88CB-A53F2E8714A8}" destId="{9871A64A-1045-472E-94BB-C26A9DBFAFE7}" srcOrd="1" destOrd="0" presId="urn:microsoft.com/office/officeart/2005/8/layout/target3"/>
    <dgm:cxn modelId="{E24D5C0B-E939-4BFE-A864-B06C322D313F}" type="presParOf" srcId="{EB82FB9B-EC43-4CC6-88CB-A53F2E8714A8}" destId="{508660B7-E931-4D2D-869E-C294046FF6B9}" srcOrd="2" destOrd="0" presId="urn:microsoft.com/office/officeart/2005/8/layout/target3"/>
    <dgm:cxn modelId="{74F72596-4C25-46E9-96A5-A5613E1DA971}" type="presParOf" srcId="{EB82FB9B-EC43-4CC6-88CB-A53F2E8714A8}" destId="{AAC36E9C-336F-488E-A8C1-0178D536F410}" srcOrd="3" destOrd="0" presId="urn:microsoft.com/office/officeart/2005/8/layout/targe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4DA1679-73B2-480A-827F-509A9AFD62DA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৬ষ্ঠ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D77E333-4B75-4F53-99EF-836C760D2725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4FC765B-2EB0-473D-A497-1E7C6F22937D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বাংলাদেশ ও বিশ্ব পরিচয়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F973BE7-15D2-4217-A48C-415EB122A4A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bn-BD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FBFC7EA-9E43-4AB7-974F-BFE4AB8B61D5}" type="par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58B3061-7497-4367-B37E-7C0C56B8F183}" type="sib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63DA2CD-DAB3-4569-A407-F2C1D1FE6616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৩য়</a:t>
          </a:r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800" b="0" cap="none" spc="0" dirty="0" smtClean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পাঠ</a:t>
          </a:r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: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১,২ ও ৩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E7CBF30-D46A-4FB2-B4B4-B132961369E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5EEFA06-5D46-4773-AECF-FC7111F5A707}" type="par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06B2643B-0629-4D4E-AC8F-EA27B9D8FD7C}" type="sib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38289D3-1880-4825-A10A-9FDD3AE6311C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৫০ মিনিট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12F53892-807D-4BAB-BF4C-762BDB593D14}" type="par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78C3DA8-963A-4774-BA48-99CB5DA45804}" type="sib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AADB-C48C-4513-B85A-707BA92CA297}" type="pres">
      <dgm:prSet presAssocID="{F2BE6500-0FCC-41C8-9FBC-63C05BD7D7FB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B9B20C9-1542-4C91-9CF9-8ED47A99E3EB}" type="pres">
      <dgm:prSet presAssocID="{F2BE6500-0FCC-41C8-9FBC-63C05BD7D7FB}" presName="bigChev" presStyleLbl="node1" presStyleIdx="0" presStyleCnt="4" custScaleX="76398"/>
      <dgm:spPr/>
      <dgm:t>
        <a:bodyPr/>
        <a:lstStyle/>
        <a:p>
          <a:endParaRPr lang="en-US"/>
        </a:p>
      </dgm:t>
    </dgm:pt>
    <dgm:pt modelId="{B4DA9E5E-CB12-4F9E-9D77-953C1097A95C}" type="pres">
      <dgm:prSet presAssocID="{FDBF6D67-E458-43CD-B6F7-3BDB0A3E048E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26C7E6D-8A4A-441C-8D30-5C4E5AB2A7BB}" type="pres">
      <dgm:prSet presAssocID="{C4DA1679-73B2-480A-827F-509A9AFD62DA}" presName="node" presStyleLbl="alignAccFollowNode1" presStyleIdx="0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260C-19EB-4948-98D6-F9C2AE8B04DC}" type="pres">
      <dgm:prSet presAssocID="{F2BE6500-0FCC-41C8-9FBC-63C05BD7D7FB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F763D5B-F55A-4FD7-A63F-A8A3ECCFB922}" type="pres">
      <dgm:prSet presAssocID="{5D77E333-4B75-4F53-99EF-836C760D2725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BB57241-4463-4BB7-8B42-4FC5D0160346}" type="pres">
      <dgm:prSet presAssocID="{5D77E333-4B75-4F53-99EF-836C760D2725}" presName="bigChev" presStyleLbl="node1" presStyleIdx="1" presStyleCnt="4" custScaleX="76398"/>
      <dgm:spPr/>
      <dgm:t>
        <a:bodyPr/>
        <a:lstStyle/>
        <a:p>
          <a:endParaRPr lang="en-US"/>
        </a:p>
      </dgm:t>
    </dgm:pt>
    <dgm:pt modelId="{25737604-795D-43EC-A35D-42ED590C132B}" type="pres">
      <dgm:prSet presAssocID="{63A94F4A-AF4B-4D10-B21F-C4C785857F6B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1B70D99-8398-4580-8198-B1CEC269CCA7}" type="pres">
      <dgm:prSet presAssocID="{34FC765B-2EB0-473D-A497-1E7C6F22937D}" presName="node" presStyleLbl="alignAccFollowNode1" presStyleIdx="1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5028-030C-4058-AC95-7F6548ED473F}" type="pres">
      <dgm:prSet presAssocID="{5D77E333-4B75-4F53-99EF-836C760D2725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CEA9616-A806-4AF3-A1DC-BAB56577FB68}" type="pres">
      <dgm:prSet presAssocID="{EF973BE7-15D2-4217-A48C-415EB122A4A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3F5BC04-4989-41F7-AE78-074518BD3557}" type="pres">
      <dgm:prSet presAssocID="{EF973BE7-15D2-4217-A48C-415EB122A4A1}" presName="bigChev" presStyleLbl="node1" presStyleIdx="2" presStyleCnt="4" custScaleX="76398"/>
      <dgm:spPr/>
      <dgm:t>
        <a:bodyPr/>
        <a:lstStyle/>
        <a:p>
          <a:endParaRPr lang="en-US"/>
        </a:p>
      </dgm:t>
    </dgm:pt>
    <dgm:pt modelId="{1CEC6009-3F7E-4F42-B691-53880DB87F22}" type="pres">
      <dgm:prSet presAssocID="{CC70B715-B716-4911-BFFD-ABF5CDBF0F21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DD6BD90-A2AC-4F3B-BD7D-F2969E00A758}" type="pres">
      <dgm:prSet presAssocID="{D63DA2CD-DAB3-4569-A407-F2C1D1FE6616}" presName="node" presStyleLbl="alignAccFollowNode1" presStyleIdx="2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4B76E-80CB-4932-998E-E6DF6B0E9904}" type="pres">
      <dgm:prSet presAssocID="{EF973BE7-15D2-4217-A48C-415EB122A4A1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3E7D6B1-D780-4525-B677-3882F5A775B1}" type="pres">
      <dgm:prSet presAssocID="{2E7CBF30-D46A-4FB2-B4B4-B132961369E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B2B2817-A41C-406A-BD35-C657D0821092}" type="pres">
      <dgm:prSet presAssocID="{2E7CBF30-D46A-4FB2-B4B4-B132961369E1}" presName="bigChev" presStyleLbl="node1" presStyleIdx="3" presStyleCnt="4" custScaleX="76398"/>
      <dgm:spPr/>
      <dgm:t>
        <a:bodyPr/>
        <a:lstStyle/>
        <a:p>
          <a:endParaRPr lang="en-US"/>
        </a:p>
      </dgm:t>
    </dgm:pt>
    <dgm:pt modelId="{8C9C5EFD-C3F3-46D7-9B50-472092AFC632}" type="pres">
      <dgm:prSet presAssocID="{12F53892-807D-4BAB-BF4C-762BDB593D14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ED2D4FC-64C9-497D-ADCF-5765BC8D748D}" type="pres">
      <dgm:prSet presAssocID="{E38289D3-1880-4825-A10A-9FDD3AE6311C}" presName="node" presStyleLbl="alignAccFollowNode1" presStyleIdx="3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928192-67B7-4EB7-B67F-39D20E3A8D50}" type="presOf" srcId="{F2BE6500-0FCC-41C8-9FBC-63C05BD7D7FB}" destId="{CB9B20C9-1542-4C91-9CF9-8ED47A99E3EB}" srcOrd="0" destOrd="0" presId="urn:microsoft.com/office/officeart/2005/8/layout/lProcess3"/>
    <dgm:cxn modelId="{9172D893-03E2-4DB1-A7BC-DC249E269DA1}" srcId="{1AAA8D16-A436-464E-AC03-FF791BEB1744}" destId="{2E7CBF30-D46A-4FB2-B4B4-B132961369E1}" srcOrd="3" destOrd="0" parTransId="{05EEFA06-5D46-4773-AECF-FC7111F5A707}" sibTransId="{06B2643B-0629-4D4E-AC8F-EA27B9D8FD7C}"/>
    <dgm:cxn modelId="{F29BA8BE-A617-42B7-BDF3-B95024202AB0}" srcId="{2E7CBF30-D46A-4FB2-B4B4-B132961369E1}" destId="{E38289D3-1880-4825-A10A-9FDD3AE6311C}" srcOrd="0" destOrd="0" parTransId="{12F53892-807D-4BAB-BF4C-762BDB593D14}" sibTransId="{E78C3DA8-963A-4774-BA48-99CB5DA45804}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3352BBC8-A3CC-48B7-A4D6-5D309EE2734F}" srcId="{EF973BE7-15D2-4217-A48C-415EB122A4A1}" destId="{D63DA2CD-DAB3-4569-A407-F2C1D1FE6616}" srcOrd="0" destOrd="0" parTransId="{CC70B715-B716-4911-BFFD-ABF5CDBF0F21}" sibTransId="{541F54C3-BB6C-49E8-993E-30A936E897A8}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A7AD5359-9CA0-49AA-BFFE-A4E40361D978}" type="presOf" srcId="{34FC765B-2EB0-473D-A497-1E7C6F22937D}" destId="{D1B70D99-8398-4580-8198-B1CEC269CCA7}" srcOrd="0" destOrd="0" presId="urn:microsoft.com/office/officeart/2005/8/layout/lProcess3"/>
    <dgm:cxn modelId="{DFB19C98-7A47-4D23-8860-43BC26542327}" type="presOf" srcId="{D63DA2CD-DAB3-4569-A407-F2C1D1FE6616}" destId="{3DD6BD90-A2AC-4F3B-BD7D-F2969E00A758}" srcOrd="0" destOrd="0" presId="urn:microsoft.com/office/officeart/2005/8/layout/lProcess3"/>
    <dgm:cxn modelId="{3344E180-97B4-4BFD-84F6-0F7E883717FF}" type="presOf" srcId="{2E7CBF30-D46A-4FB2-B4B4-B132961369E1}" destId="{1B2B2817-A41C-406A-BD35-C657D0821092}" srcOrd="0" destOrd="0" presId="urn:microsoft.com/office/officeart/2005/8/layout/lProcess3"/>
    <dgm:cxn modelId="{2CD426A1-AFF0-4985-8E5B-57712FFCB882}" type="presOf" srcId="{E38289D3-1880-4825-A10A-9FDD3AE6311C}" destId="{DED2D4FC-64C9-497D-ADCF-5765BC8D748D}" srcOrd="0" destOrd="0" presId="urn:microsoft.com/office/officeart/2005/8/layout/lProcess3"/>
    <dgm:cxn modelId="{87296599-ED59-475D-80F8-B9E0D99E9740}" type="presOf" srcId="{5D77E333-4B75-4F53-99EF-836C760D2725}" destId="{3BB57241-4463-4BB7-8B42-4FC5D0160346}" srcOrd="0" destOrd="0" presId="urn:microsoft.com/office/officeart/2005/8/layout/lProcess3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069494D2-51ED-49F4-A432-D9533149B9FE}" type="presOf" srcId="{C4DA1679-73B2-480A-827F-509A9AFD62DA}" destId="{326C7E6D-8A4A-441C-8D30-5C4E5AB2A7BB}" srcOrd="0" destOrd="0" presId="urn:microsoft.com/office/officeart/2005/8/layout/lProcess3"/>
    <dgm:cxn modelId="{A48864DF-F99D-44E6-9BC4-A3B9F2BE072C}" type="presOf" srcId="{EF973BE7-15D2-4217-A48C-415EB122A4A1}" destId="{73F5BC04-4989-41F7-AE78-074518BD3557}" srcOrd="0" destOrd="0" presId="urn:microsoft.com/office/officeart/2005/8/layout/lProcess3"/>
    <dgm:cxn modelId="{004F4670-47CF-4A66-A482-278E284248BD}" type="presOf" srcId="{1AAA8D16-A436-464E-AC03-FF791BEB1744}" destId="{F49A9862-D5B5-4E8B-9DD0-EDC0513F5C76}" srcOrd="0" destOrd="0" presId="urn:microsoft.com/office/officeart/2005/8/layout/lProcess3"/>
    <dgm:cxn modelId="{D5DF7BC5-91E8-4FA8-BBFA-CE0F97F5C1A0}" srcId="{1AAA8D16-A436-464E-AC03-FF791BEB1744}" destId="{EF973BE7-15D2-4217-A48C-415EB122A4A1}" srcOrd="2" destOrd="0" parTransId="{9FBFC7EA-9E43-4AB7-974F-BFE4AB8B61D5}" sibTransId="{358B3061-7497-4367-B37E-7C0C56B8F183}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68A9C9CC-62DF-4BE4-94B8-65D0B3FEF388}" type="presParOf" srcId="{F49A9862-D5B5-4E8B-9DD0-EDC0513F5C76}" destId="{D2EEAADB-C48C-4513-B85A-707BA92CA297}" srcOrd="0" destOrd="0" presId="urn:microsoft.com/office/officeart/2005/8/layout/lProcess3"/>
    <dgm:cxn modelId="{AD677680-CDBD-4274-B085-9EB194971B6C}" type="presParOf" srcId="{D2EEAADB-C48C-4513-B85A-707BA92CA297}" destId="{CB9B20C9-1542-4C91-9CF9-8ED47A99E3EB}" srcOrd="0" destOrd="0" presId="urn:microsoft.com/office/officeart/2005/8/layout/lProcess3"/>
    <dgm:cxn modelId="{40711785-6A47-403F-B83D-E0FC5707EA8D}" type="presParOf" srcId="{D2EEAADB-C48C-4513-B85A-707BA92CA297}" destId="{B4DA9E5E-CB12-4F9E-9D77-953C1097A95C}" srcOrd="1" destOrd="0" presId="urn:microsoft.com/office/officeart/2005/8/layout/lProcess3"/>
    <dgm:cxn modelId="{E2AB04E4-BF03-48DA-AFAB-09E7646CA7A7}" type="presParOf" srcId="{D2EEAADB-C48C-4513-B85A-707BA92CA297}" destId="{326C7E6D-8A4A-441C-8D30-5C4E5AB2A7BB}" srcOrd="2" destOrd="0" presId="urn:microsoft.com/office/officeart/2005/8/layout/lProcess3"/>
    <dgm:cxn modelId="{F224AFEB-A26A-433B-9E89-0AE2D51E84CD}" type="presParOf" srcId="{F49A9862-D5B5-4E8B-9DD0-EDC0513F5C76}" destId="{F759260C-19EB-4948-98D6-F9C2AE8B04DC}" srcOrd="1" destOrd="0" presId="urn:microsoft.com/office/officeart/2005/8/layout/lProcess3"/>
    <dgm:cxn modelId="{2BEA24ED-DBDC-466C-8F5B-BAAE0E58CF61}" type="presParOf" srcId="{F49A9862-D5B5-4E8B-9DD0-EDC0513F5C76}" destId="{EF763D5B-F55A-4FD7-A63F-A8A3ECCFB922}" srcOrd="2" destOrd="0" presId="urn:microsoft.com/office/officeart/2005/8/layout/lProcess3"/>
    <dgm:cxn modelId="{431B0A74-52C9-4902-9BA7-35FCF0BE16CC}" type="presParOf" srcId="{EF763D5B-F55A-4FD7-A63F-A8A3ECCFB922}" destId="{3BB57241-4463-4BB7-8B42-4FC5D0160346}" srcOrd="0" destOrd="0" presId="urn:microsoft.com/office/officeart/2005/8/layout/lProcess3"/>
    <dgm:cxn modelId="{DBC0EC1E-BB40-413F-B74A-0020980844F8}" type="presParOf" srcId="{EF763D5B-F55A-4FD7-A63F-A8A3ECCFB922}" destId="{25737604-795D-43EC-A35D-42ED590C132B}" srcOrd="1" destOrd="0" presId="urn:microsoft.com/office/officeart/2005/8/layout/lProcess3"/>
    <dgm:cxn modelId="{AF7DAFA4-CC1F-49B1-9853-C837806FDDEC}" type="presParOf" srcId="{EF763D5B-F55A-4FD7-A63F-A8A3ECCFB922}" destId="{D1B70D99-8398-4580-8198-B1CEC269CCA7}" srcOrd="2" destOrd="0" presId="urn:microsoft.com/office/officeart/2005/8/layout/lProcess3"/>
    <dgm:cxn modelId="{3F0501F0-7B55-4135-A842-C855B6595757}" type="presParOf" srcId="{F49A9862-D5B5-4E8B-9DD0-EDC0513F5C76}" destId="{94FE5028-030C-4058-AC95-7F6548ED473F}" srcOrd="3" destOrd="0" presId="urn:microsoft.com/office/officeart/2005/8/layout/lProcess3"/>
    <dgm:cxn modelId="{C3689E8D-D877-4F56-91F2-922E717DB290}" type="presParOf" srcId="{F49A9862-D5B5-4E8B-9DD0-EDC0513F5C76}" destId="{FCEA9616-A806-4AF3-A1DC-BAB56577FB68}" srcOrd="4" destOrd="0" presId="urn:microsoft.com/office/officeart/2005/8/layout/lProcess3"/>
    <dgm:cxn modelId="{3ECECDE5-E968-4B7A-80E1-72A93634D6C8}" type="presParOf" srcId="{FCEA9616-A806-4AF3-A1DC-BAB56577FB68}" destId="{73F5BC04-4989-41F7-AE78-074518BD3557}" srcOrd="0" destOrd="0" presId="urn:microsoft.com/office/officeart/2005/8/layout/lProcess3"/>
    <dgm:cxn modelId="{2DD8CB36-ECC3-4B17-B93B-A485A5528630}" type="presParOf" srcId="{FCEA9616-A806-4AF3-A1DC-BAB56577FB68}" destId="{1CEC6009-3F7E-4F42-B691-53880DB87F22}" srcOrd="1" destOrd="0" presId="urn:microsoft.com/office/officeart/2005/8/layout/lProcess3"/>
    <dgm:cxn modelId="{F1AB97AA-5A32-4787-B5AC-F30FE561A385}" type="presParOf" srcId="{FCEA9616-A806-4AF3-A1DC-BAB56577FB68}" destId="{3DD6BD90-A2AC-4F3B-BD7D-F2969E00A758}" srcOrd="2" destOrd="0" presId="urn:microsoft.com/office/officeart/2005/8/layout/lProcess3"/>
    <dgm:cxn modelId="{FA9A10F4-2002-4009-B18F-460E44B904FF}" type="presParOf" srcId="{F49A9862-D5B5-4E8B-9DD0-EDC0513F5C76}" destId="{9EA4B76E-80CB-4932-998E-E6DF6B0E9904}" srcOrd="5" destOrd="0" presId="urn:microsoft.com/office/officeart/2005/8/layout/lProcess3"/>
    <dgm:cxn modelId="{826E787A-BC90-46A9-9786-2C8583643BC8}" type="presParOf" srcId="{F49A9862-D5B5-4E8B-9DD0-EDC0513F5C76}" destId="{C3E7D6B1-D780-4525-B677-3882F5A775B1}" srcOrd="6" destOrd="0" presId="urn:microsoft.com/office/officeart/2005/8/layout/lProcess3"/>
    <dgm:cxn modelId="{E37A4374-91FE-4F4D-80BE-BA21681C36F4}" type="presParOf" srcId="{C3E7D6B1-D780-4525-B677-3882F5A775B1}" destId="{1B2B2817-A41C-406A-BD35-C657D0821092}" srcOrd="0" destOrd="0" presId="urn:microsoft.com/office/officeart/2005/8/layout/lProcess3"/>
    <dgm:cxn modelId="{6029894C-6E93-4CF8-894D-E4EDCA19483A}" type="presParOf" srcId="{C3E7D6B1-D780-4525-B677-3882F5A775B1}" destId="{8C9C5EFD-C3F3-46D7-9B50-472092AFC632}" srcOrd="1" destOrd="0" presId="urn:microsoft.com/office/officeart/2005/8/layout/lProcess3"/>
    <dgm:cxn modelId="{98CDDC91-3BCC-4E8F-8DCF-9723D8F0398D}" type="presParOf" srcId="{C3E7D6B1-D780-4525-B677-3882F5A775B1}" destId="{DED2D4FC-64C9-497D-ADCF-5765BC8D74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51194D-2353-4718-B8D2-838D9A164D3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4796BD-368D-4007-9670-6A16F88BCE5B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মহাদেশ</a:t>
          </a:r>
          <a:endParaRPr lang="en-US" dirty="0"/>
        </a:p>
      </dgm:t>
    </dgm:pt>
    <dgm:pt modelId="{F2182542-BF77-45C0-85CE-4B52A5674DFF}" type="parTrans" cxnId="{0C87674D-0A39-41B8-AA4F-EC30CAE45D29}">
      <dgm:prSet/>
      <dgm:spPr/>
      <dgm:t>
        <a:bodyPr/>
        <a:lstStyle/>
        <a:p>
          <a:endParaRPr lang="en-US"/>
        </a:p>
      </dgm:t>
    </dgm:pt>
    <dgm:pt modelId="{E02AFBF6-2138-40AE-8189-E73DE9E50AE0}" type="sibTrans" cxnId="{0C87674D-0A39-41B8-AA4F-EC30CAE45D29}">
      <dgm:prSet/>
      <dgm:spPr/>
      <dgm:t>
        <a:bodyPr/>
        <a:lstStyle/>
        <a:p>
          <a:endParaRPr lang="en-US"/>
        </a:p>
      </dgm:t>
    </dgm:pt>
    <dgm:pt modelId="{05984A2E-6EC4-4098-8471-7925C790237A}">
      <dgm:prSet phldrT="[Text]"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১। এশিয়া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CFCE3C2-F406-4268-9C5B-56F98E1C8403}" type="parTrans" cxnId="{AA20B45E-D5BD-4E08-BF19-B9BFD6C4AD8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B4A8CCB-CAF2-4222-8813-7AA8FEB0B5B8}" type="sibTrans" cxnId="{AA20B45E-D5BD-4E08-BF19-B9BFD6C4AD85}">
      <dgm:prSet/>
      <dgm:spPr/>
      <dgm:t>
        <a:bodyPr/>
        <a:lstStyle/>
        <a:p>
          <a:endParaRPr lang="en-US"/>
        </a:p>
      </dgm:t>
    </dgm:pt>
    <dgm:pt modelId="{33EB25A6-8E41-4CD0-80E6-3CFA16CA0649}">
      <dgm:prSet phldrT="[Text]" custT="1"/>
      <dgm:spPr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২। ইউরোপ</a:t>
          </a:r>
          <a:endParaRPr lang="en-US" sz="2400" dirty="0"/>
        </a:p>
      </dgm:t>
    </dgm:pt>
    <dgm:pt modelId="{26BCD481-0077-4114-9E98-6F0D1B516DA7}" type="parTrans" cxnId="{0C0D0C3B-D697-4A4A-89E2-3D0C66D5C59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ADE3B32-C60E-4243-AF39-44E7E70CF067}" type="sibTrans" cxnId="{0C0D0C3B-D697-4A4A-89E2-3D0C66D5C597}">
      <dgm:prSet/>
      <dgm:spPr/>
      <dgm:t>
        <a:bodyPr/>
        <a:lstStyle/>
        <a:p>
          <a:endParaRPr lang="en-US"/>
        </a:p>
      </dgm:t>
    </dgm:pt>
    <dgm:pt modelId="{830D7B9D-EB47-48A4-879E-FCB7982FFAAD}">
      <dgm:prSet phldrT="[Text]"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৩।আফ্রিকা </a:t>
          </a:r>
          <a:endParaRPr lang="en-US" sz="2400" dirty="0">
            <a:solidFill>
              <a:schemeClr val="tx1"/>
            </a:solidFill>
          </a:endParaRPr>
        </a:p>
      </dgm:t>
    </dgm:pt>
    <dgm:pt modelId="{77A0FCF3-2649-4832-A54C-95D58B9CE1C2}" type="parTrans" cxnId="{7AAA4FFC-D6A3-4ACB-8479-6D0D0F89420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FD2C8AE-F3EC-4BAF-83FC-8CA633CA20AF}" type="sibTrans" cxnId="{7AAA4FFC-D6A3-4ACB-8479-6D0D0F894206}">
      <dgm:prSet/>
      <dgm:spPr/>
      <dgm:t>
        <a:bodyPr/>
        <a:lstStyle/>
        <a:p>
          <a:endParaRPr lang="en-US"/>
        </a:p>
      </dgm:t>
    </dgm:pt>
    <dgm:pt modelId="{991F0A9A-A107-46F4-A915-FECD84FA2ED1}">
      <dgm:prSet phldrT="[Text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৪। উত্তর আমেরিকা</a:t>
          </a:r>
          <a:endParaRPr lang="en-US" sz="2400" dirty="0"/>
        </a:p>
      </dgm:t>
    </dgm:pt>
    <dgm:pt modelId="{86B06700-AD87-4034-BAE2-5960E382F434}" type="parTrans" cxnId="{4D135EAA-B2C0-40AB-A3F9-4111403CDD5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C602A95-F710-4629-8764-65BC493E9337}" type="sibTrans" cxnId="{4D135EAA-B2C0-40AB-A3F9-4111403CDD5B}">
      <dgm:prSet/>
      <dgm:spPr/>
      <dgm:t>
        <a:bodyPr/>
        <a:lstStyle/>
        <a:p>
          <a:endParaRPr lang="en-US"/>
        </a:p>
      </dgm:t>
    </dgm:pt>
    <dgm:pt modelId="{C1CA6589-2B51-475C-9CEC-C6D096A0F70D}">
      <dgm:prSet custT="1"/>
      <dgm:spPr>
        <a:solidFill>
          <a:schemeClr val="accent3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৫। দক্ষিণ আমেরিকা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455AF8F-C7BD-458A-80C2-0DDFA68B41C1}" type="parTrans" cxnId="{6DD98036-EC50-4216-BD34-7D8D07A07E3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4D6CE6F-EC50-4F2E-BC94-7DF39F0E089C}" type="sibTrans" cxnId="{6DD98036-EC50-4216-BD34-7D8D07A07E35}">
      <dgm:prSet/>
      <dgm:spPr/>
      <dgm:t>
        <a:bodyPr/>
        <a:lstStyle/>
        <a:p>
          <a:endParaRPr lang="en-US"/>
        </a:p>
      </dgm:t>
    </dgm:pt>
    <dgm:pt modelId="{FC7403EA-2C2B-4586-A764-3715CDEC8903}">
      <dgm:prSet custT="1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 ৬।ওশেনিয়া</a:t>
          </a:r>
          <a:endParaRPr lang="en-US" sz="2400" dirty="0"/>
        </a:p>
      </dgm:t>
    </dgm:pt>
    <dgm:pt modelId="{DAAF3E76-2268-4220-AF0B-6026548F4C44}" type="parTrans" cxnId="{F776FE02-FB76-46E7-A3E9-22FF108A5BE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E17E8D7-0EB6-4925-9303-442311A3EE37}" type="sibTrans" cxnId="{F776FE02-FB76-46E7-A3E9-22FF108A5BE9}">
      <dgm:prSet/>
      <dgm:spPr/>
      <dgm:t>
        <a:bodyPr/>
        <a:lstStyle/>
        <a:p>
          <a:endParaRPr lang="en-US"/>
        </a:p>
      </dgm:t>
    </dgm:pt>
    <dgm:pt modelId="{A9764CA5-44C1-4E8A-96B8-8C6AF8B19C61}">
      <dgm:prSet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৭।এন্টার্কটিকা</a:t>
          </a:r>
          <a:endParaRPr lang="en-US" sz="2400" dirty="0"/>
        </a:p>
      </dgm:t>
    </dgm:pt>
    <dgm:pt modelId="{43FD4C5A-70E5-4720-840B-B298F3F159CE}" type="parTrans" cxnId="{367B0164-7EF7-45B2-8F23-AB31A3E272D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70D2101-B22A-4991-A974-0C7DE0F74E69}" type="sibTrans" cxnId="{367B0164-7EF7-45B2-8F23-AB31A3E272D8}">
      <dgm:prSet/>
      <dgm:spPr/>
      <dgm:t>
        <a:bodyPr/>
        <a:lstStyle/>
        <a:p>
          <a:endParaRPr lang="en-US"/>
        </a:p>
      </dgm:t>
    </dgm:pt>
    <dgm:pt modelId="{52E04F5B-6134-4DBF-8F90-7BF145CFB01A}" type="pres">
      <dgm:prSet presAssocID="{CA51194D-2353-4718-B8D2-838D9A164D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ACDAEF-5AB5-4D79-9096-530823C783D0}" type="pres">
      <dgm:prSet presAssocID="{9E4796BD-368D-4007-9670-6A16F88BCE5B}" presName="centerShape" presStyleLbl="node0" presStyleIdx="0" presStyleCnt="1"/>
      <dgm:spPr/>
      <dgm:t>
        <a:bodyPr/>
        <a:lstStyle/>
        <a:p>
          <a:endParaRPr lang="en-US"/>
        </a:p>
      </dgm:t>
    </dgm:pt>
    <dgm:pt modelId="{86456F26-6C0A-48D6-899E-24A525119D2D}" type="pres">
      <dgm:prSet presAssocID="{0CFCE3C2-F406-4268-9C5B-56F98E1C840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8ED7D3B4-2575-49D1-9D02-3E0CBE09937A}" type="pres">
      <dgm:prSet presAssocID="{0CFCE3C2-F406-4268-9C5B-56F98E1C840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F58A0502-F55F-488E-880A-E8ACAE8B5181}" type="pres">
      <dgm:prSet presAssocID="{05984A2E-6EC4-4098-8471-7925C790237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409AE-2C39-44FE-A8EE-EF405F76DAD1}" type="pres">
      <dgm:prSet presAssocID="{26BCD481-0077-4114-9E98-6F0D1B516DA7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CD0F6AC-F4BA-4E77-97FC-D7DF8C17107B}" type="pres">
      <dgm:prSet presAssocID="{26BCD481-0077-4114-9E98-6F0D1B516DA7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3471CC8-6B03-40B2-B2F9-297C431E858E}" type="pres">
      <dgm:prSet presAssocID="{33EB25A6-8E41-4CD0-80E6-3CFA16CA064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F322D-4C1C-4101-A147-ECCF6CD7FF63}" type="pres">
      <dgm:prSet presAssocID="{77A0FCF3-2649-4832-A54C-95D58B9CE1C2}" presName="parTrans" presStyleLbl="sibTrans2D1" presStyleIdx="2" presStyleCnt="7"/>
      <dgm:spPr/>
      <dgm:t>
        <a:bodyPr/>
        <a:lstStyle/>
        <a:p>
          <a:endParaRPr lang="en-US"/>
        </a:p>
      </dgm:t>
    </dgm:pt>
    <dgm:pt modelId="{6902C35E-22DB-44BE-B06D-86B66BA9CF8C}" type="pres">
      <dgm:prSet presAssocID="{77A0FCF3-2649-4832-A54C-95D58B9CE1C2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BDC494C-D869-479F-B344-61F2E7CBE6B6}" type="pres">
      <dgm:prSet presAssocID="{830D7B9D-EB47-48A4-879E-FCB7982FFAA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49AA1-59AB-422D-9537-921696E5F221}" type="pres">
      <dgm:prSet presAssocID="{86B06700-AD87-4034-BAE2-5960E382F43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15D8E575-35DA-4D9F-A46E-1B21D8292F29}" type="pres">
      <dgm:prSet presAssocID="{86B06700-AD87-4034-BAE2-5960E382F43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4B68A0B-0AD1-410B-96C7-889728BFC43D}" type="pres">
      <dgm:prSet presAssocID="{991F0A9A-A107-46F4-A915-FECD84FA2E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616E4-EA96-4A9A-B0F1-F29F3BBEDE35}" type="pres">
      <dgm:prSet presAssocID="{D455AF8F-C7BD-458A-80C2-0DDFA68B41C1}" presName="parTrans" presStyleLbl="sibTrans2D1" presStyleIdx="4" presStyleCnt="7"/>
      <dgm:spPr/>
      <dgm:t>
        <a:bodyPr/>
        <a:lstStyle/>
        <a:p>
          <a:endParaRPr lang="en-US"/>
        </a:p>
      </dgm:t>
    </dgm:pt>
    <dgm:pt modelId="{ABB46542-DD38-49B5-8D6B-BC2EAA680467}" type="pres">
      <dgm:prSet presAssocID="{D455AF8F-C7BD-458A-80C2-0DDFA68B41C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50F6E9F-F859-4729-96E2-60FE8B15DB5D}" type="pres">
      <dgm:prSet presAssocID="{C1CA6589-2B51-475C-9CEC-C6D096A0F70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1BC11-E02C-495A-BD5B-C59050B38D1D}" type="pres">
      <dgm:prSet presAssocID="{DAAF3E76-2268-4220-AF0B-6026548F4C44}" presName="parTrans" presStyleLbl="sibTrans2D1" presStyleIdx="5" presStyleCnt="7"/>
      <dgm:spPr/>
      <dgm:t>
        <a:bodyPr/>
        <a:lstStyle/>
        <a:p>
          <a:endParaRPr lang="en-US"/>
        </a:p>
      </dgm:t>
    </dgm:pt>
    <dgm:pt modelId="{01F1E945-5A42-4EB8-BAAA-B799442BDDA7}" type="pres">
      <dgm:prSet presAssocID="{DAAF3E76-2268-4220-AF0B-6026548F4C44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1A1063C9-25DD-4221-83E8-285862F1D784}" type="pres">
      <dgm:prSet presAssocID="{FC7403EA-2C2B-4586-A764-3715CDEC890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FAA43-A6DE-479B-B2BF-11BA8293F156}" type="pres">
      <dgm:prSet presAssocID="{43FD4C5A-70E5-4720-840B-B298F3F159CE}" presName="parTrans" presStyleLbl="sibTrans2D1" presStyleIdx="6" presStyleCnt="7"/>
      <dgm:spPr/>
      <dgm:t>
        <a:bodyPr/>
        <a:lstStyle/>
        <a:p>
          <a:endParaRPr lang="en-US"/>
        </a:p>
      </dgm:t>
    </dgm:pt>
    <dgm:pt modelId="{9B7C05C2-5749-4BCD-A20C-B369EE684C8D}" type="pres">
      <dgm:prSet presAssocID="{43FD4C5A-70E5-4720-840B-B298F3F159C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7D95C26-B785-4553-B6DF-71170EAB30CD}" type="pres">
      <dgm:prSet presAssocID="{A9764CA5-44C1-4E8A-96B8-8C6AF8B19C6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B0164-7EF7-45B2-8F23-AB31A3E272D8}" srcId="{9E4796BD-368D-4007-9670-6A16F88BCE5B}" destId="{A9764CA5-44C1-4E8A-96B8-8C6AF8B19C61}" srcOrd="6" destOrd="0" parTransId="{43FD4C5A-70E5-4720-840B-B298F3F159CE}" sibTransId="{470D2101-B22A-4991-A974-0C7DE0F74E69}"/>
    <dgm:cxn modelId="{323B2524-DD54-42D6-9BF1-E70F70D878AB}" type="presOf" srcId="{D455AF8F-C7BD-458A-80C2-0DDFA68B41C1}" destId="{ABB46542-DD38-49B5-8D6B-BC2EAA680467}" srcOrd="1" destOrd="0" presId="urn:microsoft.com/office/officeart/2005/8/layout/radial5"/>
    <dgm:cxn modelId="{3C614F77-8697-495D-87F3-84164B2AF072}" type="presOf" srcId="{26BCD481-0077-4114-9E98-6F0D1B516DA7}" destId="{6CD0F6AC-F4BA-4E77-97FC-D7DF8C17107B}" srcOrd="1" destOrd="0" presId="urn:microsoft.com/office/officeart/2005/8/layout/radial5"/>
    <dgm:cxn modelId="{4FB4550E-B3AC-4274-8FD0-A99735F3748A}" type="presOf" srcId="{FC7403EA-2C2B-4586-A764-3715CDEC8903}" destId="{1A1063C9-25DD-4221-83E8-285862F1D784}" srcOrd="0" destOrd="0" presId="urn:microsoft.com/office/officeart/2005/8/layout/radial5"/>
    <dgm:cxn modelId="{50AD591F-178F-4E19-A616-2750ECBD3E20}" type="presOf" srcId="{D455AF8F-C7BD-458A-80C2-0DDFA68B41C1}" destId="{6E1616E4-EA96-4A9A-B0F1-F29F3BBEDE35}" srcOrd="0" destOrd="0" presId="urn:microsoft.com/office/officeart/2005/8/layout/radial5"/>
    <dgm:cxn modelId="{678D7F81-5D0B-4779-BF8A-D7A5E64BBF1E}" type="presOf" srcId="{86B06700-AD87-4034-BAE2-5960E382F434}" destId="{8D149AA1-59AB-422D-9537-921696E5F221}" srcOrd="0" destOrd="0" presId="urn:microsoft.com/office/officeart/2005/8/layout/radial5"/>
    <dgm:cxn modelId="{21485CE9-CDDC-4373-9084-C595155480B0}" type="presOf" srcId="{9E4796BD-368D-4007-9670-6A16F88BCE5B}" destId="{AFACDAEF-5AB5-4D79-9096-530823C783D0}" srcOrd="0" destOrd="0" presId="urn:microsoft.com/office/officeart/2005/8/layout/radial5"/>
    <dgm:cxn modelId="{23FB6B3C-91E0-4108-B56F-09710AEECAE0}" type="presOf" srcId="{86B06700-AD87-4034-BAE2-5960E382F434}" destId="{15D8E575-35DA-4D9F-A46E-1B21D8292F29}" srcOrd="1" destOrd="0" presId="urn:microsoft.com/office/officeart/2005/8/layout/radial5"/>
    <dgm:cxn modelId="{C48107E4-AA30-4CE2-9A11-864A7D758244}" type="presOf" srcId="{43FD4C5A-70E5-4720-840B-B298F3F159CE}" destId="{9E5FAA43-A6DE-479B-B2BF-11BA8293F156}" srcOrd="0" destOrd="0" presId="urn:microsoft.com/office/officeart/2005/8/layout/radial5"/>
    <dgm:cxn modelId="{9941029C-3B3D-418B-AE2F-20DD4BF87ACE}" type="presOf" srcId="{77A0FCF3-2649-4832-A54C-95D58B9CE1C2}" destId="{6902C35E-22DB-44BE-B06D-86B66BA9CF8C}" srcOrd="1" destOrd="0" presId="urn:microsoft.com/office/officeart/2005/8/layout/radial5"/>
    <dgm:cxn modelId="{7AAA4FFC-D6A3-4ACB-8479-6D0D0F894206}" srcId="{9E4796BD-368D-4007-9670-6A16F88BCE5B}" destId="{830D7B9D-EB47-48A4-879E-FCB7982FFAAD}" srcOrd="2" destOrd="0" parTransId="{77A0FCF3-2649-4832-A54C-95D58B9CE1C2}" sibTransId="{0FD2C8AE-F3EC-4BAF-83FC-8CA633CA20AF}"/>
    <dgm:cxn modelId="{43129298-BC57-45DB-894B-BBF191C5C55D}" type="presOf" srcId="{26BCD481-0077-4114-9E98-6F0D1B516DA7}" destId="{81F409AE-2C39-44FE-A8EE-EF405F76DAD1}" srcOrd="0" destOrd="0" presId="urn:microsoft.com/office/officeart/2005/8/layout/radial5"/>
    <dgm:cxn modelId="{55E2CAB0-231A-4769-9662-EAA8BB0CCB06}" type="presOf" srcId="{0CFCE3C2-F406-4268-9C5B-56F98E1C8403}" destId="{86456F26-6C0A-48D6-899E-24A525119D2D}" srcOrd="0" destOrd="0" presId="urn:microsoft.com/office/officeart/2005/8/layout/radial5"/>
    <dgm:cxn modelId="{F6FA4A46-3409-4412-B404-2D6D79779AA3}" type="presOf" srcId="{05984A2E-6EC4-4098-8471-7925C790237A}" destId="{F58A0502-F55F-488E-880A-E8ACAE8B5181}" srcOrd="0" destOrd="0" presId="urn:microsoft.com/office/officeart/2005/8/layout/radial5"/>
    <dgm:cxn modelId="{0C87674D-0A39-41B8-AA4F-EC30CAE45D29}" srcId="{CA51194D-2353-4718-B8D2-838D9A164D39}" destId="{9E4796BD-368D-4007-9670-6A16F88BCE5B}" srcOrd="0" destOrd="0" parTransId="{F2182542-BF77-45C0-85CE-4B52A5674DFF}" sibTransId="{E02AFBF6-2138-40AE-8189-E73DE9E50AE0}"/>
    <dgm:cxn modelId="{D97E6059-6248-4AB7-A2B2-77DF4F79638B}" type="presOf" srcId="{991F0A9A-A107-46F4-A915-FECD84FA2ED1}" destId="{D4B68A0B-0AD1-410B-96C7-889728BFC43D}" srcOrd="0" destOrd="0" presId="urn:microsoft.com/office/officeart/2005/8/layout/radial5"/>
    <dgm:cxn modelId="{F776FE02-FB76-46E7-A3E9-22FF108A5BE9}" srcId="{9E4796BD-368D-4007-9670-6A16F88BCE5B}" destId="{FC7403EA-2C2B-4586-A764-3715CDEC8903}" srcOrd="5" destOrd="0" parTransId="{DAAF3E76-2268-4220-AF0B-6026548F4C44}" sibTransId="{BE17E8D7-0EB6-4925-9303-442311A3EE37}"/>
    <dgm:cxn modelId="{AA20B45E-D5BD-4E08-BF19-B9BFD6C4AD85}" srcId="{9E4796BD-368D-4007-9670-6A16F88BCE5B}" destId="{05984A2E-6EC4-4098-8471-7925C790237A}" srcOrd="0" destOrd="0" parTransId="{0CFCE3C2-F406-4268-9C5B-56F98E1C8403}" sibTransId="{9B4A8CCB-CAF2-4222-8813-7AA8FEB0B5B8}"/>
    <dgm:cxn modelId="{399DE560-E545-4B79-B112-9163AD73A253}" type="presOf" srcId="{33EB25A6-8E41-4CD0-80E6-3CFA16CA0649}" destId="{D3471CC8-6B03-40B2-B2F9-297C431E858E}" srcOrd="0" destOrd="0" presId="urn:microsoft.com/office/officeart/2005/8/layout/radial5"/>
    <dgm:cxn modelId="{699978B0-6193-4AD7-A46B-C09BC49B0369}" type="presOf" srcId="{43FD4C5A-70E5-4720-840B-B298F3F159CE}" destId="{9B7C05C2-5749-4BCD-A20C-B369EE684C8D}" srcOrd="1" destOrd="0" presId="urn:microsoft.com/office/officeart/2005/8/layout/radial5"/>
    <dgm:cxn modelId="{8DEF2CEA-F1FA-4F03-898D-6EF8F382C4B2}" type="presOf" srcId="{CA51194D-2353-4718-B8D2-838D9A164D39}" destId="{52E04F5B-6134-4DBF-8F90-7BF145CFB01A}" srcOrd="0" destOrd="0" presId="urn:microsoft.com/office/officeart/2005/8/layout/radial5"/>
    <dgm:cxn modelId="{F1DF0BDC-8DFB-4774-8F7F-00DE845ADFCB}" type="presOf" srcId="{830D7B9D-EB47-48A4-879E-FCB7982FFAAD}" destId="{0BDC494C-D869-479F-B344-61F2E7CBE6B6}" srcOrd="0" destOrd="0" presId="urn:microsoft.com/office/officeart/2005/8/layout/radial5"/>
    <dgm:cxn modelId="{96D8B852-69FB-46D6-9C13-939EE5F77D68}" type="presOf" srcId="{C1CA6589-2B51-475C-9CEC-C6D096A0F70D}" destId="{450F6E9F-F859-4729-96E2-60FE8B15DB5D}" srcOrd="0" destOrd="0" presId="urn:microsoft.com/office/officeart/2005/8/layout/radial5"/>
    <dgm:cxn modelId="{6DD98036-EC50-4216-BD34-7D8D07A07E35}" srcId="{9E4796BD-368D-4007-9670-6A16F88BCE5B}" destId="{C1CA6589-2B51-475C-9CEC-C6D096A0F70D}" srcOrd="4" destOrd="0" parTransId="{D455AF8F-C7BD-458A-80C2-0DDFA68B41C1}" sibTransId="{04D6CE6F-EC50-4F2E-BC94-7DF39F0E089C}"/>
    <dgm:cxn modelId="{41B1FD35-9716-4483-A70E-0E5DF85BE31B}" type="presOf" srcId="{A9764CA5-44C1-4E8A-96B8-8C6AF8B19C61}" destId="{A7D95C26-B785-4553-B6DF-71170EAB30CD}" srcOrd="0" destOrd="0" presId="urn:microsoft.com/office/officeart/2005/8/layout/radial5"/>
    <dgm:cxn modelId="{99A16C14-FF15-406F-8F7D-7212030DE3A6}" type="presOf" srcId="{DAAF3E76-2268-4220-AF0B-6026548F4C44}" destId="{01F1E945-5A42-4EB8-BAAA-B799442BDDA7}" srcOrd="1" destOrd="0" presId="urn:microsoft.com/office/officeart/2005/8/layout/radial5"/>
    <dgm:cxn modelId="{E30813EC-0D8B-4B98-B2EF-D651A3401727}" type="presOf" srcId="{DAAF3E76-2268-4220-AF0B-6026548F4C44}" destId="{2201BC11-E02C-495A-BD5B-C59050B38D1D}" srcOrd="0" destOrd="0" presId="urn:microsoft.com/office/officeart/2005/8/layout/radial5"/>
    <dgm:cxn modelId="{1ED3AD71-06E5-4FED-B683-EF1660CDA251}" type="presOf" srcId="{0CFCE3C2-F406-4268-9C5B-56F98E1C8403}" destId="{8ED7D3B4-2575-49D1-9D02-3E0CBE09937A}" srcOrd="1" destOrd="0" presId="urn:microsoft.com/office/officeart/2005/8/layout/radial5"/>
    <dgm:cxn modelId="{0C0D0C3B-D697-4A4A-89E2-3D0C66D5C597}" srcId="{9E4796BD-368D-4007-9670-6A16F88BCE5B}" destId="{33EB25A6-8E41-4CD0-80E6-3CFA16CA0649}" srcOrd="1" destOrd="0" parTransId="{26BCD481-0077-4114-9E98-6F0D1B516DA7}" sibTransId="{8ADE3B32-C60E-4243-AF39-44E7E70CF067}"/>
    <dgm:cxn modelId="{4D135EAA-B2C0-40AB-A3F9-4111403CDD5B}" srcId="{9E4796BD-368D-4007-9670-6A16F88BCE5B}" destId="{991F0A9A-A107-46F4-A915-FECD84FA2ED1}" srcOrd="3" destOrd="0" parTransId="{86B06700-AD87-4034-BAE2-5960E382F434}" sibTransId="{2C602A95-F710-4629-8764-65BC493E9337}"/>
    <dgm:cxn modelId="{2F392598-5218-4520-8534-3191F54141F7}" type="presOf" srcId="{77A0FCF3-2649-4832-A54C-95D58B9CE1C2}" destId="{943F322D-4C1C-4101-A147-ECCF6CD7FF63}" srcOrd="0" destOrd="0" presId="urn:microsoft.com/office/officeart/2005/8/layout/radial5"/>
    <dgm:cxn modelId="{A082947C-BE94-4E84-82EC-3D9F4157BC19}" type="presParOf" srcId="{52E04F5B-6134-4DBF-8F90-7BF145CFB01A}" destId="{AFACDAEF-5AB5-4D79-9096-530823C783D0}" srcOrd="0" destOrd="0" presId="urn:microsoft.com/office/officeart/2005/8/layout/radial5"/>
    <dgm:cxn modelId="{7E0F550F-908D-4820-81B3-B156FCAB009E}" type="presParOf" srcId="{52E04F5B-6134-4DBF-8F90-7BF145CFB01A}" destId="{86456F26-6C0A-48D6-899E-24A525119D2D}" srcOrd="1" destOrd="0" presId="urn:microsoft.com/office/officeart/2005/8/layout/radial5"/>
    <dgm:cxn modelId="{16D0576B-B8D8-4150-A7C7-EF75BDD6D821}" type="presParOf" srcId="{86456F26-6C0A-48D6-899E-24A525119D2D}" destId="{8ED7D3B4-2575-49D1-9D02-3E0CBE09937A}" srcOrd="0" destOrd="0" presId="urn:microsoft.com/office/officeart/2005/8/layout/radial5"/>
    <dgm:cxn modelId="{CB128CF1-A1CD-432C-B336-F444071E9661}" type="presParOf" srcId="{52E04F5B-6134-4DBF-8F90-7BF145CFB01A}" destId="{F58A0502-F55F-488E-880A-E8ACAE8B5181}" srcOrd="2" destOrd="0" presId="urn:microsoft.com/office/officeart/2005/8/layout/radial5"/>
    <dgm:cxn modelId="{A047CF95-DD15-49F7-A78C-44178924D2EC}" type="presParOf" srcId="{52E04F5B-6134-4DBF-8F90-7BF145CFB01A}" destId="{81F409AE-2C39-44FE-A8EE-EF405F76DAD1}" srcOrd="3" destOrd="0" presId="urn:microsoft.com/office/officeart/2005/8/layout/radial5"/>
    <dgm:cxn modelId="{3D76FFC5-2718-49EB-89A8-A45D69422718}" type="presParOf" srcId="{81F409AE-2C39-44FE-A8EE-EF405F76DAD1}" destId="{6CD0F6AC-F4BA-4E77-97FC-D7DF8C17107B}" srcOrd="0" destOrd="0" presId="urn:microsoft.com/office/officeart/2005/8/layout/radial5"/>
    <dgm:cxn modelId="{42540298-F13D-4D85-B692-5C187EFA52BA}" type="presParOf" srcId="{52E04F5B-6134-4DBF-8F90-7BF145CFB01A}" destId="{D3471CC8-6B03-40B2-B2F9-297C431E858E}" srcOrd="4" destOrd="0" presId="urn:microsoft.com/office/officeart/2005/8/layout/radial5"/>
    <dgm:cxn modelId="{F2789A1B-0BA1-4818-AEED-29F66F46A677}" type="presParOf" srcId="{52E04F5B-6134-4DBF-8F90-7BF145CFB01A}" destId="{943F322D-4C1C-4101-A147-ECCF6CD7FF63}" srcOrd="5" destOrd="0" presId="urn:microsoft.com/office/officeart/2005/8/layout/radial5"/>
    <dgm:cxn modelId="{71002F81-22A5-41DA-9ACF-F553531FE893}" type="presParOf" srcId="{943F322D-4C1C-4101-A147-ECCF6CD7FF63}" destId="{6902C35E-22DB-44BE-B06D-86B66BA9CF8C}" srcOrd="0" destOrd="0" presId="urn:microsoft.com/office/officeart/2005/8/layout/radial5"/>
    <dgm:cxn modelId="{5D399555-1A7A-4ECA-B1F5-52968EE3AE16}" type="presParOf" srcId="{52E04F5B-6134-4DBF-8F90-7BF145CFB01A}" destId="{0BDC494C-D869-479F-B344-61F2E7CBE6B6}" srcOrd="6" destOrd="0" presId="urn:microsoft.com/office/officeart/2005/8/layout/radial5"/>
    <dgm:cxn modelId="{A41AA27B-05E0-4BCC-B14C-DED883054147}" type="presParOf" srcId="{52E04F5B-6134-4DBF-8F90-7BF145CFB01A}" destId="{8D149AA1-59AB-422D-9537-921696E5F221}" srcOrd="7" destOrd="0" presId="urn:microsoft.com/office/officeart/2005/8/layout/radial5"/>
    <dgm:cxn modelId="{BAAA193F-A861-4947-B944-B69502E800FA}" type="presParOf" srcId="{8D149AA1-59AB-422D-9537-921696E5F221}" destId="{15D8E575-35DA-4D9F-A46E-1B21D8292F29}" srcOrd="0" destOrd="0" presId="urn:microsoft.com/office/officeart/2005/8/layout/radial5"/>
    <dgm:cxn modelId="{11945BD8-71CE-434B-895B-20F0A97A291A}" type="presParOf" srcId="{52E04F5B-6134-4DBF-8F90-7BF145CFB01A}" destId="{D4B68A0B-0AD1-410B-96C7-889728BFC43D}" srcOrd="8" destOrd="0" presId="urn:microsoft.com/office/officeart/2005/8/layout/radial5"/>
    <dgm:cxn modelId="{9B6B8D8C-1E52-43F1-9AE2-184476D058C1}" type="presParOf" srcId="{52E04F5B-6134-4DBF-8F90-7BF145CFB01A}" destId="{6E1616E4-EA96-4A9A-B0F1-F29F3BBEDE35}" srcOrd="9" destOrd="0" presId="urn:microsoft.com/office/officeart/2005/8/layout/radial5"/>
    <dgm:cxn modelId="{0CAD051C-328C-4854-A622-05224659453C}" type="presParOf" srcId="{6E1616E4-EA96-4A9A-B0F1-F29F3BBEDE35}" destId="{ABB46542-DD38-49B5-8D6B-BC2EAA680467}" srcOrd="0" destOrd="0" presId="urn:microsoft.com/office/officeart/2005/8/layout/radial5"/>
    <dgm:cxn modelId="{A0E41DF5-9A05-4C56-93CB-C33BB546228A}" type="presParOf" srcId="{52E04F5B-6134-4DBF-8F90-7BF145CFB01A}" destId="{450F6E9F-F859-4729-96E2-60FE8B15DB5D}" srcOrd="10" destOrd="0" presId="urn:microsoft.com/office/officeart/2005/8/layout/radial5"/>
    <dgm:cxn modelId="{20F39DA8-05FF-48C0-A474-1669064E3624}" type="presParOf" srcId="{52E04F5B-6134-4DBF-8F90-7BF145CFB01A}" destId="{2201BC11-E02C-495A-BD5B-C59050B38D1D}" srcOrd="11" destOrd="0" presId="urn:microsoft.com/office/officeart/2005/8/layout/radial5"/>
    <dgm:cxn modelId="{FC12EBE9-FB47-49BF-9498-2C7C79E4430C}" type="presParOf" srcId="{2201BC11-E02C-495A-BD5B-C59050B38D1D}" destId="{01F1E945-5A42-4EB8-BAAA-B799442BDDA7}" srcOrd="0" destOrd="0" presId="urn:microsoft.com/office/officeart/2005/8/layout/radial5"/>
    <dgm:cxn modelId="{36A18ACB-8DF1-4053-B6A0-296CA2AAF6D7}" type="presParOf" srcId="{52E04F5B-6134-4DBF-8F90-7BF145CFB01A}" destId="{1A1063C9-25DD-4221-83E8-285862F1D784}" srcOrd="12" destOrd="0" presId="urn:microsoft.com/office/officeart/2005/8/layout/radial5"/>
    <dgm:cxn modelId="{CD2575A7-DB77-4847-B099-1010DFAD4988}" type="presParOf" srcId="{52E04F5B-6134-4DBF-8F90-7BF145CFB01A}" destId="{9E5FAA43-A6DE-479B-B2BF-11BA8293F156}" srcOrd="13" destOrd="0" presId="urn:microsoft.com/office/officeart/2005/8/layout/radial5"/>
    <dgm:cxn modelId="{6A606E19-66F6-43F9-B630-79BD0161FFD5}" type="presParOf" srcId="{9E5FAA43-A6DE-479B-B2BF-11BA8293F156}" destId="{9B7C05C2-5749-4BCD-A20C-B369EE684C8D}" srcOrd="0" destOrd="0" presId="urn:microsoft.com/office/officeart/2005/8/layout/radial5"/>
    <dgm:cxn modelId="{50D0AF2F-AE36-4CD9-B103-95F455F6A36F}" type="presParOf" srcId="{52E04F5B-6134-4DBF-8F90-7BF145CFB01A}" destId="{A7D95C26-B785-4553-B6DF-71170EAB30C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76203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508660B7-E931-4D2D-869E-C294046FF6B9}">
      <dsp:nvSpPr>
        <dsp:cNvPr id="0" name=""/>
        <dsp:cNvSpPr/>
      </dsp:nvSpPr>
      <dsp:spPr>
        <a:xfrm>
          <a:off x="571499" y="0"/>
          <a:ext cx="5753100" cy="114299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1499" y="0"/>
        <a:ext cx="5753100" cy="1142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265930" y="7316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73166"/>
        <a:ext cx="774638" cy="851296"/>
      </dsp:txXfrm>
    </dsp:sp>
    <dsp:sp modelId="{326C7E6D-8A4A-441C-8D30-5C4E5AB2A7BB}">
      <dsp:nvSpPr>
        <dsp:cNvPr id="0" name=""/>
        <dsp:cNvSpPr/>
      </dsp:nvSpPr>
      <dsp:spPr>
        <a:xfrm>
          <a:off x="1485553" y="77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৬ষ্ঠ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777"/>
        <a:ext cx="2075802" cy="996074"/>
      </dsp:txXfrm>
    </dsp:sp>
    <dsp:sp modelId="{3BB57241-4463-4BB7-8B42-4FC5D0160346}">
      <dsp:nvSpPr>
        <dsp:cNvPr id="0" name=""/>
        <dsp:cNvSpPr/>
      </dsp:nvSpPr>
      <dsp:spPr>
        <a:xfrm>
          <a:off x="265930" y="1188423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1188423"/>
        <a:ext cx="774638" cy="851296"/>
      </dsp:txXfrm>
    </dsp:sp>
    <dsp:sp modelId="{D1B70D99-8398-4580-8198-B1CEC269CCA7}">
      <dsp:nvSpPr>
        <dsp:cNvPr id="0" name=""/>
        <dsp:cNvSpPr/>
      </dsp:nvSpPr>
      <dsp:spPr>
        <a:xfrm>
          <a:off x="1485553" y="1116034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বাংলাদেশ ও বিশ্ব পরিচয়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1116034"/>
        <a:ext cx="2075802" cy="996074"/>
      </dsp:txXfrm>
    </dsp:sp>
    <dsp:sp modelId="{73F5BC04-4989-41F7-AE78-074518BD3557}">
      <dsp:nvSpPr>
        <dsp:cNvPr id="0" name=""/>
        <dsp:cNvSpPr/>
      </dsp:nvSpPr>
      <dsp:spPr>
        <a:xfrm>
          <a:off x="265930" y="2303679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BD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2303679"/>
        <a:ext cx="774638" cy="851296"/>
      </dsp:txXfrm>
    </dsp:sp>
    <dsp:sp modelId="{3DD6BD90-A2AC-4F3B-BD7D-F2969E00A758}">
      <dsp:nvSpPr>
        <dsp:cNvPr id="0" name=""/>
        <dsp:cNvSpPr/>
      </dsp:nvSpPr>
      <dsp:spPr>
        <a:xfrm>
          <a:off x="1485553" y="2231290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৩য়</a:t>
          </a: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800" b="0" kern="1200" cap="none" spc="0" dirty="0" smtClean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পাঠ</a:t>
          </a: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: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১,২ ও ৩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2231290"/>
        <a:ext cx="2075802" cy="996074"/>
      </dsp:txXfrm>
    </dsp:sp>
    <dsp:sp modelId="{1B2B2817-A41C-406A-BD35-C657D0821092}">
      <dsp:nvSpPr>
        <dsp:cNvPr id="0" name=""/>
        <dsp:cNvSpPr/>
      </dsp:nvSpPr>
      <dsp:spPr>
        <a:xfrm>
          <a:off x="265930" y="341893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3418936"/>
        <a:ext cx="774638" cy="851296"/>
      </dsp:txXfrm>
    </dsp:sp>
    <dsp:sp modelId="{DED2D4FC-64C9-497D-ADCF-5765BC8D748D}">
      <dsp:nvSpPr>
        <dsp:cNvPr id="0" name=""/>
        <dsp:cNvSpPr/>
      </dsp:nvSpPr>
      <dsp:spPr>
        <a:xfrm>
          <a:off x="1485553" y="334654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৫০ মিনিট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3346547"/>
        <a:ext cx="2075802" cy="996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CDAEF-5AB5-4D79-9096-530823C783D0}">
      <dsp:nvSpPr>
        <dsp:cNvPr id="0" name=""/>
        <dsp:cNvSpPr/>
      </dsp:nvSpPr>
      <dsp:spPr>
        <a:xfrm>
          <a:off x="3263717" y="2315791"/>
          <a:ext cx="1778365" cy="1778365"/>
        </a:xfrm>
        <a:prstGeom prst="ellips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itchFamily="2" charset="0"/>
              <a:cs typeface="NikoshBAN" pitchFamily="2" charset="0"/>
            </a:rPr>
            <a:t>মহাদেশ</a:t>
          </a:r>
          <a:endParaRPr lang="en-US" sz="3700" kern="1200" dirty="0"/>
        </a:p>
      </dsp:txBody>
      <dsp:txXfrm>
        <a:off x="3524153" y="2576227"/>
        <a:ext cx="1257493" cy="1257493"/>
      </dsp:txXfrm>
    </dsp:sp>
    <dsp:sp modelId="{86456F26-6C0A-48D6-899E-24A525119D2D}">
      <dsp:nvSpPr>
        <dsp:cNvPr id="0" name=""/>
        <dsp:cNvSpPr/>
      </dsp:nvSpPr>
      <dsp:spPr>
        <a:xfrm rot="16200000">
          <a:off x="3964406" y="1668491"/>
          <a:ext cx="376986" cy="60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020954" y="1845968"/>
        <a:ext cx="263890" cy="362786"/>
      </dsp:txXfrm>
    </dsp:sp>
    <dsp:sp modelId="{F58A0502-F55F-488E-880A-E8ACAE8B5181}">
      <dsp:nvSpPr>
        <dsp:cNvPr id="0" name=""/>
        <dsp:cNvSpPr/>
      </dsp:nvSpPr>
      <dsp:spPr>
        <a:xfrm>
          <a:off x="3352635" y="3967"/>
          <a:ext cx="1600529" cy="1600529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১। এশিয়া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587027" y="238359"/>
        <a:ext cx="1131745" cy="1131745"/>
      </dsp:txXfrm>
    </dsp:sp>
    <dsp:sp modelId="{81F409AE-2C39-44FE-A8EE-EF405F76DAD1}">
      <dsp:nvSpPr>
        <dsp:cNvPr id="0" name=""/>
        <dsp:cNvSpPr/>
      </dsp:nvSpPr>
      <dsp:spPr>
        <a:xfrm rot="19285714">
          <a:off x="4929312" y="2133165"/>
          <a:ext cx="376986" cy="60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941649" y="2289351"/>
        <a:ext cx="263890" cy="362786"/>
      </dsp:txXfrm>
    </dsp:sp>
    <dsp:sp modelId="{D3471CC8-6B03-40B2-B2F9-297C431E858E}">
      <dsp:nvSpPr>
        <dsp:cNvPr id="0" name=""/>
        <dsp:cNvSpPr/>
      </dsp:nvSpPr>
      <dsp:spPr>
        <a:xfrm>
          <a:off x="5229611" y="907871"/>
          <a:ext cx="1600529" cy="1600529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২। ইউরোপ</a:t>
          </a:r>
          <a:endParaRPr lang="en-US" sz="2400" kern="1200" dirty="0"/>
        </a:p>
      </dsp:txBody>
      <dsp:txXfrm>
        <a:off x="5464003" y="1142263"/>
        <a:ext cx="1131745" cy="1131745"/>
      </dsp:txXfrm>
    </dsp:sp>
    <dsp:sp modelId="{943F322D-4C1C-4101-A147-ECCF6CD7FF63}">
      <dsp:nvSpPr>
        <dsp:cNvPr id="0" name=""/>
        <dsp:cNvSpPr/>
      </dsp:nvSpPr>
      <dsp:spPr>
        <a:xfrm rot="771429">
          <a:off x="5167624" y="3177278"/>
          <a:ext cx="376986" cy="60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169042" y="3285624"/>
        <a:ext cx="263890" cy="362786"/>
      </dsp:txXfrm>
    </dsp:sp>
    <dsp:sp modelId="{0BDC494C-D869-479F-B344-61F2E7CBE6B6}">
      <dsp:nvSpPr>
        <dsp:cNvPr id="0" name=""/>
        <dsp:cNvSpPr/>
      </dsp:nvSpPr>
      <dsp:spPr>
        <a:xfrm>
          <a:off x="5693185" y="2938924"/>
          <a:ext cx="1600529" cy="1600529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৩।আফ্রিকা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927577" y="3173316"/>
        <a:ext cx="1131745" cy="1131745"/>
      </dsp:txXfrm>
    </dsp:sp>
    <dsp:sp modelId="{8D149AA1-59AB-422D-9537-921696E5F221}">
      <dsp:nvSpPr>
        <dsp:cNvPr id="0" name=""/>
        <dsp:cNvSpPr/>
      </dsp:nvSpPr>
      <dsp:spPr>
        <a:xfrm rot="3857143">
          <a:off x="4499889" y="4014592"/>
          <a:ext cx="376986" cy="60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531902" y="4084573"/>
        <a:ext cx="263890" cy="362786"/>
      </dsp:txXfrm>
    </dsp:sp>
    <dsp:sp modelId="{D4B68A0B-0AD1-410B-96C7-889728BFC43D}">
      <dsp:nvSpPr>
        <dsp:cNvPr id="0" name=""/>
        <dsp:cNvSpPr/>
      </dsp:nvSpPr>
      <dsp:spPr>
        <a:xfrm>
          <a:off x="4394278" y="4567703"/>
          <a:ext cx="1600529" cy="1600529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৪। উত্তর আমেরিকা</a:t>
          </a:r>
          <a:endParaRPr lang="en-US" sz="2400" kern="1200" dirty="0"/>
        </a:p>
      </dsp:txBody>
      <dsp:txXfrm>
        <a:off x="4628670" y="4802095"/>
        <a:ext cx="1131745" cy="1131745"/>
      </dsp:txXfrm>
    </dsp:sp>
    <dsp:sp modelId="{6E1616E4-EA96-4A9A-B0F1-F29F3BBEDE35}">
      <dsp:nvSpPr>
        <dsp:cNvPr id="0" name=""/>
        <dsp:cNvSpPr/>
      </dsp:nvSpPr>
      <dsp:spPr>
        <a:xfrm rot="6942857">
          <a:off x="3428924" y="4014592"/>
          <a:ext cx="376986" cy="60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510007" y="4084573"/>
        <a:ext cx="263890" cy="362786"/>
      </dsp:txXfrm>
    </dsp:sp>
    <dsp:sp modelId="{450F6E9F-F859-4729-96E2-60FE8B15DB5D}">
      <dsp:nvSpPr>
        <dsp:cNvPr id="0" name=""/>
        <dsp:cNvSpPr/>
      </dsp:nvSpPr>
      <dsp:spPr>
        <a:xfrm>
          <a:off x="2310992" y="4567703"/>
          <a:ext cx="1600529" cy="1600529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৫। দক্ষিণ আমেরিকা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545384" y="4802095"/>
        <a:ext cx="1131745" cy="1131745"/>
      </dsp:txXfrm>
    </dsp:sp>
    <dsp:sp modelId="{2201BC11-E02C-495A-BD5B-C59050B38D1D}">
      <dsp:nvSpPr>
        <dsp:cNvPr id="0" name=""/>
        <dsp:cNvSpPr/>
      </dsp:nvSpPr>
      <dsp:spPr>
        <a:xfrm rot="10028571">
          <a:off x="2761189" y="3177278"/>
          <a:ext cx="376986" cy="60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872867" y="3285624"/>
        <a:ext cx="263890" cy="362786"/>
      </dsp:txXfrm>
    </dsp:sp>
    <dsp:sp modelId="{1A1063C9-25DD-4221-83E8-285862F1D784}">
      <dsp:nvSpPr>
        <dsp:cNvPr id="0" name=""/>
        <dsp:cNvSpPr/>
      </dsp:nvSpPr>
      <dsp:spPr>
        <a:xfrm>
          <a:off x="1012084" y="2938924"/>
          <a:ext cx="1600529" cy="1600529"/>
        </a:xfrm>
        <a:prstGeom prst="ellips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৬।ওশেনিয়া</a:t>
          </a:r>
          <a:endParaRPr lang="en-US" sz="2400" kern="1200" dirty="0"/>
        </a:p>
      </dsp:txBody>
      <dsp:txXfrm>
        <a:off x="1246476" y="3173316"/>
        <a:ext cx="1131745" cy="1131745"/>
      </dsp:txXfrm>
    </dsp:sp>
    <dsp:sp modelId="{9E5FAA43-A6DE-479B-B2BF-11BA8293F156}">
      <dsp:nvSpPr>
        <dsp:cNvPr id="0" name=""/>
        <dsp:cNvSpPr/>
      </dsp:nvSpPr>
      <dsp:spPr>
        <a:xfrm rot="13114286">
          <a:off x="2999501" y="2133165"/>
          <a:ext cx="376986" cy="60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100260" y="2289351"/>
        <a:ext cx="263890" cy="362786"/>
      </dsp:txXfrm>
    </dsp:sp>
    <dsp:sp modelId="{A7D95C26-B785-4553-B6DF-71170EAB30CD}">
      <dsp:nvSpPr>
        <dsp:cNvPr id="0" name=""/>
        <dsp:cNvSpPr/>
      </dsp:nvSpPr>
      <dsp:spPr>
        <a:xfrm>
          <a:off x="1475659" y="907871"/>
          <a:ext cx="1600529" cy="1600529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৭।এন্টার্কটিকা</a:t>
          </a:r>
          <a:endParaRPr lang="en-US" sz="2400" kern="1200" dirty="0"/>
        </a:p>
      </dsp:txBody>
      <dsp:txXfrm>
        <a:off x="1710051" y="1142263"/>
        <a:ext cx="1131745" cy="1131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AD41-70E4-4D58-A5C0-E611A996BA2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490F-E849-409A-9ABF-025B3F45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8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91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9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68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7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1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8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0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8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9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352A-3BD2-400E-BB31-A3FBB0C30046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3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9B85-8764-406A-B587-E0EA830B90CF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3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74-605F-46EF-ADC0-4A2BA61D8DCC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5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2F5-56F0-4A46-A1DC-C2581DD437E9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87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13-4309-473E-A38C-5A9BAADBADEE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85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61E8-FBD6-4D59-AE70-F86EE396C17C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13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6DD-C610-4547-AE1C-85AF290472E2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52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1196-D81F-403D-9E9F-21D2AD935BB1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89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9C92-1A3A-4A83-92C5-122623CE5B32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191-1AC0-49C4-B72A-966F0FFD42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70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D90-EB32-4A89-9273-DF270DDFFB72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82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9E89-0651-4B1F-98AC-5500DE3CA552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03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47AE-539E-48B5-B72E-C51AA7E27E5B}" type="datetime1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9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8" y="-30468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CONTENT\FLOWER\Capture.JP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1295400"/>
            <a:ext cx="7848601" cy="53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50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04800"/>
            <a:ext cx="8610600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90800" y="457200"/>
            <a:ext cx="28956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0" y="457200"/>
            <a:ext cx="25908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334000"/>
            <a:ext cx="84582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মহাদেশের প্রাকৃতিক বৈচিত্র্যেরূপ বিভিন্ন প্রকৃতির হয় কেন?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00200"/>
            <a:ext cx="4089144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486400"/>
            <a:ext cx="43434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বিস্তীর্ণ সমভূমি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486400"/>
            <a:ext cx="39624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নদী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1219200"/>
            <a:ext cx="4419600" cy="4191000"/>
            <a:chOff x="228600" y="1219200"/>
            <a:chExt cx="4419600" cy="4191000"/>
          </a:xfrm>
        </p:grpSpPr>
        <p:pic>
          <p:nvPicPr>
            <p:cNvPr id="3" name="Picture 2" descr="156978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219200"/>
              <a:ext cx="4419600" cy="4191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green lan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733800"/>
              <a:ext cx="4191000" cy="16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10" descr="donghai-brid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219200"/>
            <a:ext cx="4038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5240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ালভূমি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685800" y="5867400"/>
            <a:ext cx="3048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5943600"/>
            <a:ext cx="3048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oan-Plate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1600"/>
            <a:ext cx="4267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h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38200"/>
            <a:ext cx="3962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pah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38200"/>
            <a:ext cx="4007787" cy="266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0" y="28194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901994"/>
            <a:ext cx="3962400" cy="2651206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886200"/>
            <a:ext cx="396240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28956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59436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পর্বত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59436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পর্বত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untains-Waterfalls-mountains-and-waterfalls-5836292-1600-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4038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island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0"/>
            <a:ext cx="412513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sland Group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914400"/>
            <a:ext cx="4114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sla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914400"/>
            <a:ext cx="4038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240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42900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দ্বীপ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342900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দ্বীপপুঞ্জ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624840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ব-দ্বীপ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624840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ঝর্ণা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42672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undorba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066800"/>
            <a:ext cx="423862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240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1800" y="5943600"/>
            <a:ext cx="3048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191-1AC0-49C4-B72A-966F0FFD428C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133600"/>
            <a:ext cx="8305799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পৃথিবীর বৃহত্তম মহাদেশের নাম কি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" pitchFamily="2" charset="0"/>
                <a:cs typeface="Nikosh" pitchFamily="2" charset="0"/>
              </a:rPr>
              <a:t>৩.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পৃথিবীতে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কয়টি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মহাসাগর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304800"/>
            <a:ext cx="26670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1906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7780" y="381000"/>
            <a:ext cx="25146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724400"/>
            <a:ext cx="8534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বিশ্বের মানচিত্র অঙ্কণ করে বিভিন্ন মহাদেশের অবস্থান চিহ্নিত করে আনবে।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G:\h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52400"/>
            <a:ext cx="33528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G:\স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9753"/>
            <a:ext cx="7982582" cy="48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7322035"/>
              </p:ext>
            </p:extLst>
          </p:nvPr>
        </p:nvGraphicFramePr>
        <p:xfrm>
          <a:off x="2362200" y="381000"/>
          <a:ext cx="6324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356443"/>
              </p:ext>
            </p:extLst>
          </p:nvPr>
        </p:nvGraphicFramePr>
        <p:xfrm>
          <a:off x="4191000" y="2286000"/>
          <a:ext cx="495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3398520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মো: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endParaRPr lang="en-US" sz="36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মাতৃপীঠ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য়,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white_earth_europe_africa_asia_md_w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601" y="2400663"/>
            <a:ext cx="2895600" cy="28956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57200" y="2338455"/>
            <a:ext cx="8229600" cy="3487742"/>
            <a:chOff x="304800" y="2024705"/>
            <a:chExt cx="8534400" cy="3616917"/>
          </a:xfrm>
        </p:grpSpPr>
        <p:sp>
          <p:nvSpPr>
            <p:cNvPr id="3" name="Rounded Rectangle 2"/>
            <p:cNvSpPr/>
            <p:nvPr/>
          </p:nvSpPr>
          <p:spPr>
            <a:xfrm>
              <a:off x="3860440" y="3139811"/>
              <a:ext cx="1346919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81200" y="5032022"/>
              <a:ext cx="5105400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পরিধি- আনুমানিক ৪০,০০০ কিলোমিটার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4800" y="2954867"/>
              <a:ext cx="2743200" cy="8551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সৌরজগতে অবস্থান- </a:t>
              </a: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শুক্র ও মঙ্গল গ্রহের মাঝে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0" y="2954867"/>
              <a:ext cx="2743200" cy="77893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আকৃতি- গোলাকার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>
              <a:endCxn id="6" idx="1"/>
            </p:cNvCxnSpPr>
            <p:nvPr/>
          </p:nvCxnSpPr>
          <p:spPr>
            <a:xfrm flipV="1">
              <a:off x="5791200" y="3344334"/>
              <a:ext cx="304800" cy="8466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" idx="0"/>
            </p:cNvCxnSpPr>
            <p:nvPr/>
          </p:nvCxnSpPr>
          <p:spPr>
            <a:xfrm flipV="1">
              <a:off x="4575527" y="2024705"/>
              <a:ext cx="794" cy="6451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5" idx="3"/>
            </p:cNvCxnSpPr>
            <p:nvPr/>
          </p:nvCxnSpPr>
          <p:spPr>
            <a:xfrm rot="10800000">
              <a:off x="3048000" y="3382434"/>
              <a:ext cx="304800" cy="12435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4" idx="0"/>
            </p:cNvCxnSpPr>
            <p:nvPr/>
          </p:nvCxnSpPr>
          <p:spPr>
            <a:xfrm rot="5400000">
              <a:off x="4400550" y="4860572"/>
              <a:ext cx="304800" cy="381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381000" y="5943600"/>
            <a:ext cx="83820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উপরের চিত্র দ্বারা পৃথিবীর কি বুঝানো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381000"/>
            <a:ext cx="8229600" cy="685800"/>
            <a:chOff x="457200" y="381000"/>
            <a:chExt cx="8229600" cy="685800"/>
          </a:xfrm>
        </p:grpSpPr>
        <p:sp>
          <p:nvSpPr>
            <p:cNvPr id="14" name="Rectangle 13"/>
            <p:cNvSpPr/>
            <p:nvPr/>
          </p:nvSpPr>
          <p:spPr>
            <a:xfrm>
              <a:off x="3124200" y="381000"/>
              <a:ext cx="5562600" cy="685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ভৌগোলিক পরিচয়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381000"/>
              <a:ext cx="2667000" cy="6858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 পাঠঃ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191-1AC0-49C4-B72A-966F0FFD428C}" type="slidenum">
              <a:rPr lang="en-US" smtClean="0"/>
              <a:t>4</a:t>
            </a:fld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609600" y="1920240"/>
            <a:ext cx="7748724" cy="396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27584" tIns="20320" rIns="20320" bIns="20320" numCol="1" spcCol="1270" anchor="ctr" anchorCtr="0">
            <a:noAutofit/>
          </a:bodyPr>
          <a:lstStyle/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মহাদেশের </a:t>
            </a:r>
            <a:r>
              <a:rPr lang="bn-BD" sz="4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sz="4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বিভিন্ন মহাদেশের অবস্থান দেখাতে পারবে।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মহাদেশসমূহের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প্রাকৃতিক বৈচিত্র্য ব্যাখ্যা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4000" dirty="0">
              <a:solidFill>
                <a:schemeClr val="tx1"/>
              </a:solidFill>
            </a:endParaRPr>
          </a:p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304800"/>
            <a:ext cx="28194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0460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971800" y="2362200"/>
            <a:ext cx="3505200" cy="2895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 কি?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8100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76400"/>
            <a:ext cx="8001000" cy="411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 হচ্ছে, পৃথিবীর স্থলভাগের একটি বড় অংশ যা অনেকগুলো দেশ নিয়ে গড়ে ওঠে।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72200" y="304800"/>
            <a:ext cx="25908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5943600"/>
            <a:ext cx="81534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মানচিত্রটি দেখে বিভিন্ন মহাদেশর অবস্থান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চিহ্নিত কর।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1143000"/>
            <a:ext cx="7558088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304800"/>
          <a:ext cx="8305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01BC11-E02C-495A-BD5B-C59050B38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2201BC11-E02C-495A-BD5B-C59050B38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063C9-25DD-4221-83E8-285862F1D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1A1063C9-25DD-4221-83E8-285862F1D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5FAA43-A6DE-479B-B2BF-11BA8293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9E5FAA43-A6DE-479B-B2BF-11BA8293F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D95C26-B785-4553-B6DF-71170EAB3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A7D95C26-B785-4553-B6DF-71170EAB3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/>
          <p:nvPr/>
        </p:nvGrpSpPr>
        <p:grpSpPr>
          <a:xfrm>
            <a:off x="381001" y="995103"/>
            <a:ext cx="8462154" cy="5558097"/>
            <a:chOff x="381001" y="995103"/>
            <a:chExt cx="8462154" cy="5558097"/>
          </a:xfrm>
        </p:grpSpPr>
        <p:grpSp>
          <p:nvGrpSpPr>
            <p:cNvPr id="9" name="Group 19"/>
            <p:cNvGrpSpPr/>
            <p:nvPr/>
          </p:nvGrpSpPr>
          <p:grpSpPr>
            <a:xfrm>
              <a:off x="381001" y="995103"/>
              <a:ext cx="8462154" cy="5558097"/>
              <a:chOff x="381001" y="995103"/>
              <a:chExt cx="8462154" cy="5558097"/>
            </a:xfrm>
          </p:grpSpPr>
          <p:pic>
            <p:nvPicPr>
              <p:cNvPr id="40" name="Picture 39" descr="world-map-clickable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1" y="995103"/>
                <a:ext cx="8462154" cy="5558097"/>
              </a:xfrm>
              <a:prstGeom prst="rect">
                <a:avLst/>
              </a:prstGeom>
            </p:spPr>
          </p:pic>
          <p:pic>
            <p:nvPicPr>
              <p:cNvPr id="41" name="Picture 2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36920" t="86290" r="47772" b="4113"/>
              <a:stretch>
                <a:fillRect/>
              </a:stretch>
            </p:blipFill>
            <p:spPr>
              <a:xfrm>
                <a:off x="2819400" y="3810000"/>
                <a:ext cx="990600" cy="283029"/>
              </a:xfrm>
              <a:prstGeom prst="rect">
                <a:avLst/>
              </a:prstGeom>
            </p:spPr>
          </p:pic>
          <p:pic>
            <p:nvPicPr>
              <p:cNvPr id="42" name="Picture 41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13507" t="31451" r="75687" b="63065"/>
              <a:stretch>
                <a:fillRect/>
              </a:stretch>
            </p:blipFill>
            <p:spPr>
              <a:xfrm>
                <a:off x="1295400" y="2362200"/>
                <a:ext cx="914400" cy="304800"/>
              </a:xfrm>
              <a:prstGeom prst="rect">
                <a:avLst/>
              </a:prstGeom>
            </p:spPr>
          </p:pic>
          <p:pic>
            <p:nvPicPr>
              <p:cNvPr id="43" name="Picture 42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44124" t="49274" r="44170" b="45242"/>
              <a:stretch>
                <a:fillRect/>
              </a:stretch>
            </p:blipFill>
            <p:spPr>
              <a:xfrm>
                <a:off x="4191000" y="4038600"/>
                <a:ext cx="990600" cy="304800"/>
              </a:xfrm>
              <a:prstGeom prst="rect">
                <a:avLst/>
              </a:prstGeom>
            </p:spPr>
          </p:pic>
          <p:pic>
            <p:nvPicPr>
              <p:cNvPr id="44" name="Picture 43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36920" t="86290" r="47772" b="4113"/>
              <a:stretch>
                <a:fillRect/>
              </a:stretch>
            </p:blipFill>
            <p:spPr>
              <a:xfrm>
                <a:off x="6781800" y="5867400"/>
                <a:ext cx="1371600" cy="609600"/>
              </a:xfrm>
              <a:prstGeom prst="rect">
                <a:avLst/>
              </a:prstGeom>
            </p:spPr>
          </p:pic>
          <p:pic>
            <p:nvPicPr>
              <p:cNvPr id="45" name="Picture 44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59432" t="32822" r="27061" b="60323"/>
              <a:stretch>
                <a:fillRect/>
              </a:stretch>
            </p:blipFill>
            <p:spPr>
              <a:xfrm>
                <a:off x="1676400" y="3276600"/>
                <a:ext cx="609600" cy="243840"/>
              </a:xfrm>
              <a:prstGeom prst="rect">
                <a:avLst/>
              </a:prstGeom>
            </p:spPr>
          </p:pic>
          <p:pic>
            <p:nvPicPr>
              <p:cNvPr id="46" name="Picture 45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36920" t="86290" r="47772" b="4113"/>
              <a:stretch>
                <a:fillRect/>
              </a:stretch>
            </p:blipFill>
            <p:spPr>
              <a:xfrm>
                <a:off x="3429000" y="2362200"/>
                <a:ext cx="838200" cy="228600"/>
              </a:xfrm>
              <a:prstGeom prst="rect">
                <a:avLst/>
              </a:prstGeom>
            </p:spPr>
          </p:pic>
          <p:pic>
            <p:nvPicPr>
              <p:cNvPr id="47" name="Picture 46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36920" t="86290" r="47772" b="4113"/>
              <a:stretch>
                <a:fillRect/>
              </a:stretch>
            </p:blipFill>
            <p:spPr>
              <a:xfrm>
                <a:off x="838200" y="4191000"/>
                <a:ext cx="1317170" cy="685800"/>
              </a:xfrm>
              <a:prstGeom prst="rect">
                <a:avLst/>
              </a:prstGeom>
            </p:spPr>
          </p:pic>
          <p:pic>
            <p:nvPicPr>
              <p:cNvPr id="48" name="Picture 3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59432" t="32822" r="27061" b="60323"/>
              <a:stretch>
                <a:fillRect/>
              </a:stretch>
            </p:blipFill>
            <p:spPr>
              <a:xfrm>
                <a:off x="5715000" y="2590799"/>
                <a:ext cx="1143000" cy="435429"/>
              </a:xfrm>
              <a:prstGeom prst="rect">
                <a:avLst/>
              </a:prstGeom>
            </p:spPr>
          </p:pic>
        </p:grpSp>
        <p:pic>
          <p:nvPicPr>
            <p:cNvPr id="39" name="Picture 38" descr="world-map-clickable.gif"/>
            <p:cNvPicPr>
              <a:picLocks noChangeAspect="1"/>
            </p:cNvPicPr>
            <p:nvPr/>
          </p:nvPicPr>
          <p:blipFill>
            <a:blip r:embed="rId3"/>
            <a:srcRect l="13507" t="31451" r="75687" b="63065"/>
            <a:stretch>
              <a:fillRect/>
            </a:stretch>
          </p:blipFill>
          <p:spPr>
            <a:xfrm>
              <a:off x="2667000" y="4724400"/>
              <a:ext cx="762000" cy="457200"/>
            </a:xfrm>
            <a:prstGeom prst="rect">
              <a:avLst/>
            </a:prstGeom>
          </p:spPr>
        </p:pic>
      </p:grpSp>
      <p:pic>
        <p:nvPicPr>
          <p:cNvPr id="8" name="Picture 7" descr="world-map-clickable.gif"/>
          <p:cNvPicPr>
            <a:picLocks noChangeAspect="1"/>
          </p:cNvPicPr>
          <p:nvPr/>
        </p:nvPicPr>
        <p:blipFill>
          <a:blip r:embed="rId3"/>
          <a:srcRect l="39621" t="90411" r="23459" b="-1370"/>
          <a:stretch>
            <a:fillRect/>
          </a:stretch>
        </p:blipFill>
        <p:spPr>
          <a:xfrm>
            <a:off x="3733800" y="6019800"/>
            <a:ext cx="3124200" cy="609600"/>
          </a:xfrm>
          <a:prstGeom prst="rect">
            <a:avLst/>
          </a:prstGeom>
        </p:spPr>
      </p:pic>
      <p:grpSp>
        <p:nvGrpSpPr>
          <p:cNvPr id="10" name="Group 24"/>
          <p:cNvGrpSpPr/>
          <p:nvPr/>
        </p:nvGrpSpPr>
        <p:grpSpPr>
          <a:xfrm>
            <a:off x="3886200" y="3505200"/>
            <a:ext cx="1752600" cy="2133600"/>
            <a:chOff x="3886200" y="3505200"/>
            <a:chExt cx="1752600" cy="2133600"/>
          </a:xfrm>
        </p:grpSpPr>
        <p:pic>
          <p:nvPicPr>
            <p:cNvPr id="6" name="Picture 5" descr="world-map-clickable.gif"/>
            <p:cNvPicPr>
              <a:picLocks noChangeAspect="1"/>
            </p:cNvPicPr>
            <p:nvPr/>
          </p:nvPicPr>
          <p:blipFill>
            <a:blip r:embed="rId3"/>
            <a:srcRect l="41422" t="45161" r="37867" b="16452"/>
            <a:stretch>
              <a:fillRect/>
            </a:stretch>
          </p:blipFill>
          <p:spPr>
            <a:xfrm>
              <a:off x="3886200" y="3505200"/>
              <a:ext cx="1752600" cy="21336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038600" y="3810000"/>
              <a:ext cx="11430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3.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আফ্রিকা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5105400" y="995103"/>
            <a:ext cx="3737755" cy="3881697"/>
            <a:chOff x="5105400" y="995103"/>
            <a:chExt cx="3737755" cy="3881697"/>
          </a:xfrm>
        </p:grpSpPr>
        <p:pic>
          <p:nvPicPr>
            <p:cNvPr id="2" name="Picture 1" descr="world-map-clickable.gif"/>
            <p:cNvPicPr>
              <a:picLocks noChangeAspect="1"/>
            </p:cNvPicPr>
            <p:nvPr/>
          </p:nvPicPr>
          <p:blipFill>
            <a:blip r:embed="rId3"/>
            <a:srcRect l="55830" b="30161"/>
            <a:stretch>
              <a:fillRect/>
            </a:stretch>
          </p:blipFill>
          <p:spPr>
            <a:xfrm>
              <a:off x="5105400" y="995103"/>
              <a:ext cx="3737755" cy="388169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334000" y="2286000"/>
              <a:ext cx="15240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এশিয়া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86200" y="5867400"/>
            <a:ext cx="1752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667000" y="1066800"/>
            <a:ext cx="2438400" cy="2438400"/>
            <a:chOff x="2667000" y="995103"/>
            <a:chExt cx="2438400" cy="2510097"/>
          </a:xfrm>
        </p:grpSpPr>
        <p:pic>
          <p:nvPicPr>
            <p:cNvPr id="18" name="Picture 17" descr="world-map-clickable.gif"/>
            <p:cNvPicPr>
              <a:picLocks noChangeAspect="1"/>
            </p:cNvPicPr>
            <p:nvPr/>
          </p:nvPicPr>
          <p:blipFill>
            <a:blip r:embed="rId3"/>
            <a:srcRect l="27014" r="44171" b="54839"/>
            <a:stretch>
              <a:fillRect/>
            </a:stretch>
          </p:blipFill>
          <p:spPr>
            <a:xfrm>
              <a:off x="2667000" y="995103"/>
              <a:ext cx="2438400" cy="251009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505200" y="2362200"/>
              <a:ext cx="14478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2.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ইউরোপ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819400" y="3810000"/>
            <a:ext cx="304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3"/>
          <p:cNvGrpSpPr/>
          <p:nvPr/>
        </p:nvGrpSpPr>
        <p:grpSpPr>
          <a:xfrm>
            <a:off x="381000" y="1066800"/>
            <a:ext cx="2743199" cy="3195897"/>
            <a:chOff x="381000" y="990600"/>
            <a:chExt cx="2743199" cy="3272097"/>
          </a:xfrm>
        </p:grpSpPr>
        <p:grpSp>
          <p:nvGrpSpPr>
            <p:cNvPr id="22" name="Group 19"/>
            <p:cNvGrpSpPr/>
            <p:nvPr/>
          </p:nvGrpSpPr>
          <p:grpSpPr>
            <a:xfrm>
              <a:off x="381000" y="990600"/>
              <a:ext cx="2743199" cy="3272097"/>
              <a:chOff x="381001" y="995103"/>
              <a:chExt cx="2743199" cy="3272097"/>
            </a:xfrm>
          </p:grpSpPr>
          <p:pic>
            <p:nvPicPr>
              <p:cNvPr id="4" name="Picture 3" descr="world-map-clickable.gif"/>
              <p:cNvPicPr>
                <a:picLocks noChangeAspect="1"/>
              </p:cNvPicPr>
              <p:nvPr/>
            </p:nvPicPr>
            <p:blipFill>
              <a:blip r:embed="rId3"/>
              <a:srcRect r="67583" b="41129"/>
              <a:stretch>
                <a:fillRect/>
              </a:stretch>
            </p:blipFill>
            <p:spPr>
              <a:xfrm>
                <a:off x="381001" y="995103"/>
                <a:ext cx="2743199" cy="3272097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219200" y="2286000"/>
                <a:ext cx="1524000" cy="4572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4. </a:t>
                </a:r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উত্তর আমেরিকা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7" name="Picture 26" descr="world-map-clickable.gif"/>
            <p:cNvPicPr>
              <a:picLocks noChangeAspect="1"/>
            </p:cNvPicPr>
            <p:nvPr/>
          </p:nvPicPr>
          <p:blipFill>
            <a:blip r:embed="rId3"/>
            <a:srcRect l="59432" t="32822" r="27061" b="60323"/>
            <a:stretch>
              <a:fillRect/>
            </a:stretch>
          </p:blipFill>
          <p:spPr>
            <a:xfrm>
              <a:off x="1600200" y="3200400"/>
              <a:ext cx="762000" cy="381000"/>
            </a:xfrm>
            <a:prstGeom prst="rect">
              <a:avLst/>
            </a:prstGeom>
          </p:spPr>
        </p:pic>
      </p:grpSp>
      <p:grpSp>
        <p:nvGrpSpPr>
          <p:cNvPr id="23" name="Group 32"/>
          <p:cNvGrpSpPr/>
          <p:nvPr/>
        </p:nvGrpSpPr>
        <p:grpSpPr>
          <a:xfrm>
            <a:off x="6400800" y="4876800"/>
            <a:ext cx="2442355" cy="1676400"/>
            <a:chOff x="6400800" y="4876800"/>
            <a:chExt cx="2442355" cy="1676400"/>
          </a:xfrm>
        </p:grpSpPr>
        <p:grpSp>
          <p:nvGrpSpPr>
            <p:cNvPr id="24" name="Group 22"/>
            <p:cNvGrpSpPr/>
            <p:nvPr/>
          </p:nvGrpSpPr>
          <p:grpSpPr>
            <a:xfrm>
              <a:off x="6553200" y="4876800"/>
              <a:ext cx="2289955" cy="1676400"/>
              <a:chOff x="6553200" y="4876800"/>
              <a:chExt cx="2289955" cy="1676400"/>
            </a:xfrm>
          </p:grpSpPr>
          <p:pic>
            <p:nvPicPr>
              <p:cNvPr id="7" name="Picture 6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77441" t="69839"/>
              <a:stretch>
                <a:fillRect/>
              </a:stretch>
            </p:blipFill>
            <p:spPr>
              <a:xfrm>
                <a:off x="6934200" y="4876800"/>
                <a:ext cx="1908955" cy="1676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553200" y="5181600"/>
                <a:ext cx="1752600" cy="4572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6. </a:t>
                </a:r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ওশেনিয়া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32" name="Picture 31" descr="world-map-clickable.gif"/>
            <p:cNvPicPr>
              <a:picLocks noChangeAspect="1"/>
            </p:cNvPicPr>
            <p:nvPr/>
          </p:nvPicPr>
          <p:blipFill>
            <a:blip r:embed="rId3"/>
            <a:srcRect l="36920" t="86290" r="47772" b="4113"/>
            <a:stretch>
              <a:fillRect/>
            </a:stretch>
          </p:blipFill>
          <p:spPr>
            <a:xfrm>
              <a:off x="6400800" y="5943600"/>
              <a:ext cx="1676400" cy="609600"/>
            </a:xfrm>
            <a:prstGeom prst="rect">
              <a:avLst/>
            </a:prstGeom>
          </p:spPr>
        </p:pic>
      </p:grpSp>
      <p:grpSp>
        <p:nvGrpSpPr>
          <p:cNvPr id="25" name="Group 35"/>
          <p:cNvGrpSpPr/>
          <p:nvPr/>
        </p:nvGrpSpPr>
        <p:grpSpPr>
          <a:xfrm>
            <a:off x="381001" y="3810000"/>
            <a:ext cx="3657599" cy="2743200"/>
            <a:chOff x="381001" y="3810000"/>
            <a:chExt cx="3657599" cy="2743200"/>
          </a:xfrm>
        </p:grpSpPr>
        <p:grpSp>
          <p:nvGrpSpPr>
            <p:cNvPr id="31" name="Group 30"/>
            <p:cNvGrpSpPr/>
            <p:nvPr/>
          </p:nvGrpSpPr>
          <p:grpSpPr>
            <a:xfrm>
              <a:off x="381001" y="4191000"/>
              <a:ext cx="3657599" cy="2362200"/>
              <a:chOff x="381001" y="4191000"/>
              <a:chExt cx="3657599" cy="2362200"/>
            </a:xfrm>
          </p:grpSpPr>
          <p:grpSp>
            <p:nvGrpSpPr>
              <p:cNvPr id="33" name="Group 23"/>
              <p:cNvGrpSpPr/>
              <p:nvPr/>
            </p:nvGrpSpPr>
            <p:grpSpPr>
              <a:xfrm>
                <a:off x="381001" y="4267200"/>
                <a:ext cx="3657599" cy="2286000"/>
                <a:chOff x="381001" y="4267200"/>
                <a:chExt cx="3657599" cy="2286000"/>
              </a:xfrm>
            </p:grpSpPr>
            <p:pic>
              <p:nvPicPr>
                <p:cNvPr id="5" name="Picture 4" descr="world-map-clickable.gif"/>
                <p:cNvPicPr>
                  <a:picLocks noChangeAspect="1"/>
                </p:cNvPicPr>
                <p:nvPr/>
              </p:nvPicPr>
              <p:blipFill>
                <a:blip r:embed="rId3"/>
                <a:srcRect t="58871" r="62180"/>
                <a:stretch>
                  <a:fillRect/>
                </a:stretch>
              </p:blipFill>
              <p:spPr>
                <a:xfrm>
                  <a:off x="381001" y="4267200"/>
                  <a:ext cx="3200399" cy="2286000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2362200" y="4724400"/>
                  <a:ext cx="1676400" cy="4572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5. </a:t>
                  </a:r>
                  <a:r>
                    <a:rPr lang="bn-BD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দক্ষিণ আমেরিকা </a:t>
                  </a:r>
                  <a:endPara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pic>
            <p:nvPicPr>
              <p:cNvPr id="29" name="Picture 28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36920" t="86290" r="47772" b="4113"/>
              <a:stretch>
                <a:fillRect/>
              </a:stretch>
            </p:blipFill>
            <p:spPr>
              <a:xfrm>
                <a:off x="990600" y="4191000"/>
                <a:ext cx="1143000" cy="685800"/>
              </a:xfrm>
              <a:prstGeom prst="rect">
                <a:avLst/>
              </a:prstGeom>
            </p:spPr>
          </p:pic>
        </p:grpSp>
        <p:pic>
          <p:nvPicPr>
            <p:cNvPr id="35" name="Picture 34" descr="world-map-clickable.gif"/>
            <p:cNvPicPr>
              <a:picLocks noChangeAspect="1"/>
            </p:cNvPicPr>
            <p:nvPr/>
          </p:nvPicPr>
          <p:blipFill>
            <a:blip r:embed="rId3"/>
            <a:srcRect l="36920" t="86290" r="47772" b="4113"/>
            <a:stretch>
              <a:fillRect/>
            </a:stretch>
          </p:blipFill>
          <p:spPr>
            <a:xfrm>
              <a:off x="2819400" y="3810000"/>
              <a:ext cx="1066800" cy="381000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বিশ্ব মানচিত্রে বিভিন্ন মহাদেশের অবস্থান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62584"/>
            <a:ext cx="7696200" cy="416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419600"/>
            <a:ext cx="8534400" cy="213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প্রকৃতি তার অপরূপ সাজে সেজে নিজেকে যেমন করেছে বৈচিত্র্যময়, তেমনি পৃথিবীর প্রাণিজগতের জন্য করেছে মনোমুগ্ধকর দৃশ্য ও বাসযোগ্য এক নির্মল পরিবেশ। এজন্য মহাদেশসমূহে গড়ে উঠেছে সুন্দর সুন্দর পর্যটন কেন্দ্র। যেমন- ঝর্ণা।</a:t>
            </a:r>
            <a:endParaRPr 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</TotalTime>
  <Words>330</Words>
  <Application>Microsoft Office PowerPoint</Application>
  <PresentationFormat>On-screen Show (4:3)</PresentationFormat>
  <Paragraphs>108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User</cp:lastModifiedBy>
  <cp:revision>335</cp:revision>
  <dcterms:created xsi:type="dcterms:W3CDTF">2014-05-19T06:43:56Z</dcterms:created>
  <dcterms:modified xsi:type="dcterms:W3CDTF">2020-01-01T18:27:47Z</dcterms:modified>
</cp:coreProperties>
</file>