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70" r:id="rId5"/>
    <p:sldId id="260" r:id="rId6"/>
    <p:sldId id="261" r:id="rId7"/>
    <p:sldId id="262" r:id="rId8"/>
    <p:sldId id="258" r:id="rId9"/>
    <p:sldId id="259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524EA4-996B-4D6E-A9FB-AC4151BC4AD5}" type="doc">
      <dgm:prSet loTypeId="urn:microsoft.com/office/officeart/2005/8/layout/equation1" loCatId="relationship" qsTypeId="urn:microsoft.com/office/officeart/2005/8/quickstyle/simple5" qsCatId="simple" csTypeId="urn:microsoft.com/office/officeart/2005/8/colors/accent1_2" csCatId="accent1" phldr="1"/>
      <dgm:spPr/>
    </dgm:pt>
    <dgm:pt modelId="{2404E3B0-E1D4-4F45-9437-9991C1B20583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IN" sz="5400" dirty="0" smtClean="0">
              <a:latin typeface="NikoshBAN" pitchFamily="2" charset="0"/>
              <a:cs typeface="NikoshBAN" pitchFamily="2" charset="0"/>
            </a:rPr>
            <a:t>গুণ্য</a:t>
          </a:r>
          <a:endParaRPr lang="bn-BD" sz="5400" dirty="0">
            <a:latin typeface="NikoshBAN" pitchFamily="2" charset="0"/>
            <a:cs typeface="NikoshBAN" pitchFamily="2" charset="0"/>
          </a:endParaRPr>
        </a:p>
      </dgm:t>
    </dgm:pt>
    <dgm:pt modelId="{55E65EBA-6C16-4F3C-8658-0F460EAC252D}" type="parTrans" cxnId="{1475F517-3611-4208-BB8F-FFE75AA8D4F3}">
      <dgm:prSet/>
      <dgm:spPr/>
      <dgm:t>
        <a:bodyPr/>
        <a:lstStyle/>
        <a:p>
          <a:endParaRPr lang="bn-BD"/>
        </a:p>
      </dgm:t>
    </dgm:pt>
    <dgm:pt modelId="{6C612B4C-37CE-43C2-9D3E-B22F99DE6737}" type="sibTrans" cxnId="{1475F517-3611-4208-BB8F-FFE75AA8D4F3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endParaRPr lang="bn-BD"/>
        </a:p>
      </dgm:t>
    </dgm:pt>
    <dgm:pt modelId="{E6C2F502-46C2-4C69-AEB5-F1191FD83F87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bn-IN" sz="5400" dirty="0" smtClean="0">
              <a:latin typeface="NikoshBAN" pitchFamily="2" charset="0"/>
              <a:cs typeface="NikoshBAN" pitchFamily="2" charset="0"/>
            </a:rPr>
            <a:t>গুণক</a:t>
          </a:r>
          <a:endParaRPr lang="bn-BD" sz="5400" dirty="0">
            <a:latin typeface="NikoshBAN" pitchFamily="2" charset="0"/>
            <a:cs typeface="NikoshBAN" pitchFamily="2" charset="0"/>
          </a:endParaRPr>
        </a:p>
      </dgm:t>
    </dgm:pt>
    <dgm:pt modelId="{FAA8F806-DEAA-40C1-BDD2-00AE53BB2E27}" type="parTrans" cxnId="{E6D651A7-7B5C-45DD-B6DB-E7B28EE778B0}">
      <dgm:prSet/>
      <dgm:spPr/>
      <dgm:t>
        <a:bodyPr/>
        <a:lstStyle/>
        <a:p>
          <a:endParaRPr lang="bn-BD"/>
        </a:p>
      </dgm:t>
    </dgm:pt>
    <dgm:pt modelId="{990D8B4D-C407-44D2-B5D5-6B54E48E3EC2}" type="sibTrans" cxnId="{E6D651A7-7B5C-45DD-B6DB-E7B28EE778B0}">
      <dgm:prSet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endParaRPr lang="bn-BD"/>
        </a:p>
      </dgm:t>
    </dgm:pt>
    <dgm:pt modelId="{99982253-14A0-4F5F-8845-0B12B3393946}">
      <dgm:prSet phldrT="[Text]" custT="1"/>
      <dgm:spPr>
        <a:blipFill rotWithShape="0">
          <a:blip xmlns:r="http://schemas.openxmlformats.org/officeDocument/2006/relationships" r:embed="rId5"/>
          <a:tile tx="0" ty="0" sx="100000" sy="100000" flip="none" algn="tl"/>
        </a:blipFill>
      </dgm:spPr>
      <dgm:t>
        <a:bodyPr/>
        <a:lstStyle/>
        <a:p>
          <a:r>
            <a:rPr lang="bn-IN" sz="5400" dirty="0" smtClean="0">
              <a:latin typeface="NikoshBAN" pitchFamily="2" charset="0"/>
              <a:cs typeface="NikoshBAN" pitchFamily="2" charset="0"/>
            </a:rPr>
            <a:t>গুণফল</a:t>
          </a:r>
          <a:endParaRPr lang="bn-BD" sz="5400" dirty="0">
            <a:latin typeface="NikoshBAN" pitchFamily="2" charset="0"/>
            <a:cs typeface="NikoshBAN" pitchFamily="2" charset="0"/>
          </a:endParaRPr>
        </a:p>
      </dgm:t>
    </dgm:pt>
    <dgm:pt modelId="{453D086D-C725-420A-9B7B-C59E3D283E0E}" type="parTrans" cxnId="{07117BB0-BD3E-4573-9745-3D5344EFEE80}">
      <dgm:prSet/>
      <dgm:spPr/>
      <dgm:t>
        <a:bodyPr/>
        <a:lstStyle/>
        <a:p>
          <a:endParaRPr lang="bn-BD"/>
        </a:p>
      </dgm:t>
    </dgm:pt>
    <dgm:pt modelId="{178D016F-90C9-48EE-989A-FF1759884850}" type="sibTrans" cxnId="{07117BB0-BD3E-4573-9745-3D5344EFEE80}">
      <dgm:prSet/>
      <dgm:spPr/>
      <dgm:t>
        <a:bodyPr/>
        <a:lstStyle/>
        <a:p>
          <a:endParaRPr lang="bn-BD"/>
        </a:p>
      </dgm:t>
    </dgm:pt>
    <dgm:pt modelId="{734DBE98-60C1-4BF8-9DD7-B9731E2763C3}" type="pres">
      <dgm:prSet presAssocID="{02524EA4-996B-4D6E-A9FB-AC4151BC4AD5}" presName="linearFlow" presStyleCnt="0">
        <dgm:presLayoutVars>
          <dgm:dir/>
          <dgm:resizeHandles val="exact"/>
        </dgm:presLayoutVars>
      </dgm:prSet>
      <dgm:spPr/>
    </dgm:pt>
    <dgm:pt modelId="{05371F2C-CEAA-46BD-AF90-2FC1B5B83079}" type="pres">
      <dgm:prSet presAssocID="{2404E3B0-E1D4-4F45-9437-9991C1B20583}" presName="node" presStyleLbl="node1" presStyleIdx="0" presStyleCnt="3" custScaleX="243159" custScaleY="235067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FB53DEEC-E264-4AFA-9C27-4E6F148A12A6}" type="pres">
      <dgm:prSet presAssocID="{6C612B4C-37CE-43C2-9D3E-B22F99DE6737}" presName="spacerL" presStyleCnt="0"/>
      <dgm:spPr/>
    </dgm:pt>
    <dgm:pt modelId="{EC58258F-9698-4334-A7BF-5EC4B645F72E}" type="pres">
      <dgm:prSet presAssocID="{6C612B4C-37CE-43C2-9D3E-B22F99DE6737}" presName="sibTrans" presStyleLbl="sibTrans2D1" presStyleIdx="0" presStyleCnt="2" custAng="2549347" custScaleX="251259" custScaleY="234929" custLinFactNeighborX="58119" custLinFactNeighborY="12630"/>
      <dgm:spPr/>
      <dgm:t>
        <a:bodyPr/>
        <a:lstStyle/>
        <a:p>
          <a:endParaRPr lang="bn-BD"/>
        </a:p>
      </dgm:t>
    </dgm:pt>
    <dgm:pt modelId="{055C75A4-109B-48FB-8010-7436CD074997}" type="pres">
      <dgm:prSet presAssocID="{6C612B4C-37CE-43C2-9D3E-B22F99DE6737}" presName="spacerR" presStyleCnt="0"/>
      <dgm:spPr/>
    </dgm:pt>
    <dgm:pt modelId="{719877D7-7C43-44BA-B97C-C07E4EF03740}" type="pres">
      <dgm:prSet presAssocID="{E6C2F502-46C2-4C69-AEB5-F1191FD83F87}" presName="node" presStyleLbl="node1" presStyleIdx="1" presStyleCnt="3" custScaleX="247189" custScaleY="210795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C965FB70-0C7F-4383-B927-3E79FD7462EF}" type="pres">
      <dgm:prSet presAssocID="{990D8B4D-C407-44D2-B5D5-6B54E48E3EC2}" presName="spacerL" presStyleCnt="0"/>
      <dgm:spPr/>
    </dgm:pt>
    <dgm:pt modelId="{D51E21B4-8F53-49CF-A593-AE5943F2E721}" type="pres">
      <dgm:prSet presAssocID="{990D8B4D-C407-44D2-B5D5-6B54E48E3EC2}" presName="sibTrans" presStyleLbl="sibTrans2D1" presStyleIdx="1" presStyleCnt="2" custScaleX="171290" custScaleY="167282"/>
      <dgm:spPr/>
      <dgm:t>
        <a:bodyPr/>
        <a:lstStyle/>
        <a:p>
          <a:endParaRPr lang="bn-BD"/>
        </a:p>
      </dgm:t>
    </dgm:pt>
    <dgm:pt modelId="{5948CC83-ADB4-4909-BAD4-BBB4F7F506AE}" type="pres">
      <dgm:prSet presAssocID="{990D8B4D-C407-44D2-B5D5-6B54E48E3EC2}" presName="spacerR" presStyleCnt="0"/>
      <dgm:spPr/>
    </dgm:pt>
    <dgm:pt modelId="{3FB6F7EE-F97D-444E-BA03-3F02E1B51495}" type="pres">
      <dgm:prSet presAssocID="{99982253-14A0-4F5F-8845-0B12B3393946}" presName="node" presStyleLbl="node1" presStyleIdx="2" presStyleCnt="3" custScaleX="308058" custScaleY="271634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</dgm:ptLst>
  <dgm:cxnLst>
    <dgm:cxn modelId="{618EDF95-06BB-42CB-B6E6-EDC1C5C19FEF}" type="presOf" srcId="{2404E3B0-E1D4-4F45-9437-9991C1B20583}" destId="{05371F2C-CEAA-46BD-AF90-2FC1B5B83079}" srcOrd="0" destOrd="0" presId="urn:microsoft.com/office/officeart/2005/8/layout/equation1"/>
    <dgm:cxn modelId="{C9C4AA1F-2E32-45F5-9D19-E4B47B2D66D6}" type="presOf" srcId="{6C612B4C-37CE-43C2-9D3E-B22F99DE6737}" destId="{EC58258F-9698-4334-A7BF-5EC4B645F72E}" srcOrd="0" destOrd="0" presId="urn:microsoft.com/office/officeart/2005/8/layout/equation1"/>
    <dgm:cxn modelId="{1475F517-3611-4208-BB8F-FFE75AA8D4F3}" srcId="{02524EA4-996B-4D6E-A9FB-AC4151BC4AD5}" destId="{2404E3B0-E1D4-4F45-9437-9991C1B20583}" srcOrd="0" destOrd="0" parTransId="{55E65EBA-6C16-4F3C-8658-0F460EAC252D}" sibTransId="{6C612B4C-37CE-43C2-9D3E-B22F99DE6737}"/>
    <dgm:cxn modelId="{2FEFA8C9-4BEE-4B4D-8A0E-73577B70C54D}" type="presOf" srcId="{99982253-14A0-4F5F-8845-0B12B3393946}" destId="{3FB6F7EE-F97D-444E-BA03-3F02E1B51495}" srcOrd="0" destOrd="0" presId="urn:microsoft.com/office/officeart/2005/8/layout/equation1"/>
    <dgm:cxn modelId="{BFF3807F-543F-41F1-A8D7-69097B6BEFC7}" type="presOf" srcId="{990D8B4D-C407-44D2-B5D5-6B54E48E3EC2}" destId="{D51E21B4-8F53-49CF-A593-AE5943F2E721}" srcOrd="0" destOrd="0" presId="urn:microsoft.com/office/officeart/2005/8/layout/equation1"/>
    <dgm:cxn modelId="{E6D651A7-7B5C-45DD-B6DB-E7B28EE778B0}" srcId="{02524EA4-996B-4D6E-A9FB-AC4151BC4AD5}" destId="{E6C2F502-46C2-4C69-AEB5-F1191FD83F87}" srcOrd="1" destOrd="0" parTransId="{FAA8F806-DEAA-40C1-BDD2-00AE53BB2E27}" sibTransId="{990D8B4D-C407-44D2-B5D5-6B54E48E3EC2}"/>
    <dgm:cxn modelId="{07117BB0-BD3E-4573-9745-3D5344EFEE80}" srcId="{02524EA4-996B-4D6E-A9FB-AC4151BC4AD5}" destId="{99982253-14A0-4F5F-8845-0B12B3393946}" srcOrd="2" destOrd="0" parTransId="{453D086D-C725-420A-9B7B-C59E3D283E0E}" sibTransId="{178D016F-90C9-48EE-989A-FF1759884850}"/>
    <dgm:cxn modelId="{9B22D18D-C0B3-45A2-944D-E41EA39E8402}" type="presOf" srcId="{E6C2F502-46C2-4C69-AEB5-F1191FD83F87}" destId="{719877D7-7C43-44BA-B97C-C07E4EF03740}" srcOrd="0" destOrd="0" presId="urn:microsoft.com/office/officeart/2005/8/layout/equation1"/>
    <dgm:cxn modelId="{4A8FF3C2-89C7-4EC4-9188-0D2ACA8B69FE}" type="presOf" srcId="{02524EA4-996B-4D6E-A9FB-AC4151BC4AD5}" destId="{734DBE98-60C1-4BF8-9DD7-B9731E2763C3}" srcOrd="0" destOrd="0" presId="urn:microsoft.com/office/officeart/2005/8/layout/equation1"/>
    <dgm:cxn modelId="{0DE6611C-AABF-4EE7-95B5-CE87744BCADF}" type="presParOf" srcId="{734DBE98-60C1-4BF8-9DD7-B9731E2763C3}" destId="{05371F2C-CEAA-46BD-AF90-2FC1B5B83079}" srcOrd="0" destOrd="0" presId="urn:microsoft.com/office/officeart/2005/8/layout/equation1"/>
    <dgm:cxn modelId="{97F367FD-97B7-4BD2-B48A-388B1F6FE89F}" type="presParOf" srcId="{734DBE98-60C1-4BF8-9DD7-B9731E2763C3}" destId="{FB53DEEC-E264-4AFA-9C27-4E6F148A12A6}" srcOrd="1" destOrd="0" presId="urn:microsoft.com/office/officeart/2005/8/layout/equation1"/>
    <dgm:cxn modelId="{4628D274-CC2E-4853-B18D-5C52CB273DCE}" type="presParOf" srcId="{734DBE98-60C1-4BF8-9DD7-B9731E2763C3}" destId="{EC58258F-9698-4334-A7BF-5EC4B645F72E}" srcOrd="2" destOrd="0" presId="urn:microsoft.com/office/officeart/2005/8/layout/equation1"/>
    <dgm:cxn modelId="{06CA0176-57B6-4C26-BF98-21C1D7B550A0}" type="presParOf" srcId="{734DBE98-60C1-4BF8-9DD7-B9731E2763C3}" destId="{055C75A4-109B-48FB-8010-7436CD074997}" srcOrd="3" destOrd="0" presId="urn:microsoft.com/office/officeart/2005/8/layout/equation1"/>
    <dgm:cxn modelId="{4CD333D4-470C-4988-9E4F-F762BBA8A1FD}" type="presParOf" srcId="{734DBE98-60C1-4BF8-9DD7-B9731E2763C3}" destId="{719877D7-7C43-44BA-B97C-C07E4EF03740}" srcOrd="4" destOrd="0" presId="urn:microsoft.com/office/officeart/2005/8/layout/equation1"/>
    <dgm:cxn modelId="{03DDA767-9D35-4A0E-86C0-8218E48CD11F}" type="presParOf" srcId="{734DBE98-60C1-4BF8-9DD7-B9731E2763C3}" destId="{C965FB70-0C7F-4383-B927-3E79FD7462EF}" srcOrd="5" destOrd="0" presId="urn:microsoft.com/office/officeart/2005/8/layout/equation1"/>
    <dgm:cxn modelId="{46EC0E8D-3BDC-439F-BC01-15F2E5979276}" type="presParOf" srcId="{734DBE98-60C1-4BF8-9DD7-B9731E2763C3}" destId="{D51E21B4-8F53-49CF-A593-AE5943F2E721}" srcOrd="6" destOrd="0" presId="urn:microsoft.com/office/officeart/2005/8/layout/equation1"/>
    <dgm:cxn modelId="{DE0ABF66-E3C7-471A-8C8F-8DBA1233E816}" type="presParOf" srcId="{734DBE98-60C1-4BF8-9DD7-B9731E2763C3}" destId="{5948CC83-ADB4-4909-BAD4-BBB4F7F506AE}" srcOrd="7" destOrd="0" presId="urn:microsoft.com/office/officeart/2005/8/layout/equation1"/>
    <dgm:cxn modelId="{32ACF2E4-9889-495F-9446-CEA147C6724E}" type="presParOf" srcId="{734DBE98-60C1-4BF8-9DD7-B9731E2763C3}" destId="{3FB6F7EE-F97D-444E-BA03-3F02E1B51495}" srcOrd="8" destOrd="0" presId="urn:microsoft.com/office/officeart/2005/8/layout/equatio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8F0283-7892-45BD-BA06-5CD3A5A2240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n-BD"/>
        </a:p>
      </dgm:t>
    </dgm:pt>
    <dgm:pt modelId="{3968380E-052C-4911-94E1-CC31F70D04C3}">
      <dgm:prSet/>
      <dgm:spPr/>
      <dgm:t>
        <a:bodyPr/>
        <a:lstStyle/>
        <a:p>
          <a:pPr rtl="0"/>
          <a:r>
            <a:rPr lang="bn-IN" dirty="0" smtClean="0"/>
            <a:t>      </a:t>
          </a:r>
          <a:r>
            <a:rPr lang="bn-IN" dirty="0" smtClean="0">
              <a:latin typeface="NikoshBAN" pitchFamily="2" charset="0"/>
              <a:cs typeface="NikoshBAN" pitchFamily="2" charset="0"/>
            </a:rPr>
            <a:t>গুণক = গুণফল÷ গুণ্য</a:t>
          </a:r>
          <a:endParaRPr lang="bn-BD" dirty="0">
            <a:latin typeface="NikoshBAN" pitchFamily="2" charset="0"/>
            <a:cs typeface="NikoshBAN" pitchFamily="2" charset="0"/>
          </a:endParaRPr>
        </a:p>
      </dgm:t>
    </dgm:pt>
    <dgm:pt modelId="{C5C6242C-1B05-4C2B-9D56-A5945C34A5B9}" type="parTrans" cxnId="{E04FBB9A-9DE7-4DB8-B1DC-5F315A48B783}">
      <dgm:prSet/>
      <dgm:spPr/>
      <dgm:t>
        <a:bodyPr/>
        <a:lstStyle/>
        <a:p>
          <a:endParaRPr lang="bn-BD"/>
        </a:p>
      </dgm:t>
    </dgm:pt>
    <dgm:pt modelId="{90638FF5-9C38-4EB2-9F59-356F8820B10E}" type="sibTrans" cxnId="{E04FBB9A-9DE7-4DB8-B1DC-5F315A48B783}">
      <dgm:prSet/>
      <dgm:spPr/>
      <dgm:t>
        <a:bodyPr/>
        <a:lstStyle/>
        <a:p>
          <a:endParaRPr lang="bn-BD"/>
        </a:p>
      </dgm:t>
    </dgm:pt>
    <dgm:pt modelId="{A1F9BC10-1AE2-40F7-863F-79C901082C08}">
      <dgm:prSet custT="1"/>
      <dgm:spPr/>
      <dgm:t>
        <a:bodyPr/>
        <a:lstStyle/>
        <a:p>
          <a:pPr algn="ctr"/>
          <a:r>
            <a:rPr lang="bn-IN" sz="3100" dirty="0" smtClean="0"/>
            <a:t>     </a:t>
          </a:r>
          <a:r>
            <a:rPr lang="bn-IN" sz="4000" dirty="0" smtClean="0">
              <a:latin typeface="NikoshBAN" pitchFamily="2" charset="0"/>
              <a:cs typeface="NikoshBAN" pitchFamily="2" charset="0"/>
            </a:rPr>
            <a:t>গুণ্য = গুণফল÷গুণক</a:t>
          </a:r>
          <a:endParaRPr lang="bn-BD" sz="4000" dirty="0">
            <a:latin typeface="NikoshBAN" pitchFamily="2" charset="0"/>
            <a:cs typeface="NikoshBAN" pitchFamily="2" charset="0"/>
          </a:endParaRPr>
        </a:p>
      </dgm:t>
    </dgm:pt>
    <dgm:pt modelId="{77B83E1A-FE8A-4CD2-B940-A2133BA3431F}" type="parTrans" cxnId="{647CA8A9-5A1C-489B-AAAC-29CC2C0C2EB7}">
      <dgm:prSet/>
      <dgm:spPr/>
      <dgm:t>
        <a:bodyPr/>
        <a:lstStyle/>
        <a:p>
          <a:endParaRPr lang="bn-BD"/>
        </a:p>
      </dgm:t>
    </dgm:pt>
    <dgm:pt modelId="{EE8800E1-0C25-46B8-8C3F-3232880CA1EE}" type="sibTrans" cxnId="{647CA8A9-5A1C-489B-AAAC-29CC2C0C2EB7}">
      <dgm:prSet/>
      <dgm:spPr/>
      <dgm:t>
        <a:bodyPr/>
        <a:lstStyle/>
        <a:p>
          <a:endParaRPr lang="bn-BD"/>
        </a:p>
      </dgm:t>
    </dgm:pt>
    <dgm:pt modelId="{1EDEC816-1894-4527-8112-8C2F56B49CFC}" type="pres">
      <dgm:prSet presAssocID="{3D8F0283-7892-45BD-BA06-5CD3A5A224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n-BD"/>
        </a:p>
      </dgm:t>
    </dgm:pt>
    <dgm:pt modelId="{F64A7168-3E9B-4E54-9781-E8449ED4A126}" type="pres">
      <dgm:prSet presAssocID="{3968380E-052C-4911-94E1-CC31F70D04C3}" presName="composite" presStyleCnt="0"/>
      <dgm:spPr/>
    </dgm:pt>
    <dgm:pt modelId="{A327C8CB-1B22-43D4-BB70-A5D093DF0A13}" type="pres">
      <dgm:prSet presAssocID="{3968380E-052C-4911-94E1-CC31F70D04C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6AFFC508-E04C-4F98-B3AC-68B4A2ED31E2}" type="pres">
      <dgm:prSet presAssocID="{3968380E-052C-4911-94E1-CC31F70D04C3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</dgm:ptLst>
  <dgm:cxnLst>
    <dgm:cxn modelId="{0393E09F-EDF7-4F14-8AD5-31C61AE4F1D1}" type="presOf" srcId="{A1F9BC10-1AE2-40F7-863F-79C901082C08}" destId="{6AFFC508-E04C-4F98-B3AC-68B4A2ED31E2}" srcOrd="0" destOrd="0" presId="urn:microsoft.com/office/officeart/2005/8/layout/hList1"/>
    <dgm:cxn modelId="{E04FBB9A-9DE7-4DB8-B1DC-5F315A48B783}" srcId="{3D8F0283-7892-45BD-BA06-5CD3A5A22407}" destId="{3968380E-052C-4911-94E1-CC31F70D04C3}" srcOrd="0" destOrd="0" parTransId="{C5C6242C-1B05-4C2B-9D56-A5945C34A5B9}" sibTransId="{90638FF5-9C38-4EB2-9F59-356F8820B10E}"/>
    <dgm:cxn modelId="{9394B8A3-0A53-4C38-A8DD-A6DEA049B710}" type="presOf" srcId="{3968380E-052C-4911-94E1-CC31F70D04C3}" destId="{A327C8CB-1B22-43D4-BB70-A5D093DF0A13}" srcOrd="0" destOrd="0" presId="urn:microsoft.com/office/officeart/2005/8/layout/hList1"/>
    <dgm:cxn modelId="{07738D48-6A12-47F2-AAC0-C6694A7E9732}" type="presOf" srcId="{3D8F0283-7892-45BD-BA06-5CD3A5A22407}" destId="{1EDEC816-1894-4527-8112-8C2F56B49CFC}" srcOrd="0" destOrd="0" presId="urn:microsoft.com/office/officeart/2005/8/layout/hList1"/>
    <dgm:cxn modelId="{647CA8A9-5A1C-489B-AAAC-29CC2C0C2EB7}" srcId="{3968380E-052C-4911-94E1-CC31F70D04C3}" destId="{A1F9BC10-1AE2-40F7-863F-79C901082C08}" srcOrd="0" destOrd="0" parTransId="{77B83E1A-FE8A-4CD2-B940-A2133BA3431F}" sibTransId="{EE8800E1-0C25-46B8-8C3F-3232880CA1EE}"/>
    <dgm:cxn modelId="{939A155E-65EF-4C50-BBB2-89EC8BF903C9}" type="presParOf" srcId="{1EDEC816-1894-4527-8112-8C2F56B49CFC}" destId="{F64A7168-3E9B-4E54-9781-E8449ED4A126}" srcOrd="0" destOrd="0" presId="urn:microsoft.com/office/officeart/2005/8/layout/hList1"/>
    <dgm:cxn modelId="{FBCABCAA-ECFE-4DA5-8656-8EAFC422EF7B}" type="presParOf" srcId="{F64A7168-3E9B-4E54-9781-E8449ED4A126}" destId="{A327C8CB-1B22-43D4-BB70-A5D093DF0A13}" srcOrd="0" destOrd="0" presId="urn:microsoft.com/office/officeart/2005/8/layout/hList1"/>
    <dgm:cxn modelId="{2F0A9C32-96B7-4E05-8501-60C1B601F777}" type="presParOf" srcId="{F64A7168-3E9B-4E54-9781-E8449ED4A126}" destId="{6AFFC508-E04C-4F98-B3AC-68B4A2ED31E2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35B083-2376-4F6B-8BCC-1946834362D8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bn-BD"/>
        </a:p>
      </dgm:t>
    </dgm:pt>
    <dgm:pt modelId="{8BA580E8-6DEE-480B-AAFA-06B09791BEDC}">
      <dgm:prSet phldrT="[Text]"/>
      <dgm:spPr/>
      <dgm:t>
        <a:bodyPr/>
        <a:lstStyle/>
        <a:p>
          <a:r>
            <a:rPr lang="en-US" dirty="0" err="1" smtClean="0"/>
            <a:t>গুণ</a:t>
          </a:r>
          <a:endParaRPr lang="bn-BD" dirty="0"/>
        </a:p>
      </dgm:t>
    </dgm:pt>
    <dgm:pt modelId="{56F43D69-9747-4937-B9DD-16C3DE753384}" type="parTrans" cxnId="{DFB20C92-07C9-4BCE-9799-F2A89C746B05}">
      <dgm:prSet/>
      <dgm:spPr/>
      <dgm:t>
        <a:bodyPr/>
        <a:lstStyle/>
        <a:p>
          <a:endParaRPr lang="bn-BD"/>
        </a:p>
      </dgm:t>
    </dgm:pt>
    <dgm:pt modelId="{83A665A2-CEBB-4E78-8EFA-A113C2EE5741}" type="sibTrans" cxnId="{DFB20C92-07C9-4BCE-9799-F2A89C746B05}">
      <dgm:prSet/>
      <dgm:spPr/>
      <dgm:t>
        <a:bodyPr/>
        <a:lstStyle/>
        <a:p>
          <a:endParaRPr lang="bn-BD"/>
        </a:p>
      </dgm:t>
    </dgm:pt>
    <dgm:pt modelId="{B15E6A21-021A-40E4-B703-BA17B57FA162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সাধারণ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পদ্ধতির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গুণ</a:t>
          </a:r>
          <a:endParaRPr lang="bn-BD" sz="3200" dirty="0">
            <a:latin typeface="NikoshBAN" pitchFamily="2" charset="0"/>
            <a:cs typeface="NikoshBAN" pitchFamily="2" charset="0"/>
          </a:endParaRPr>
        </a:p>
      </dgm:t>
    </dgm:pt>
    <dgm:pt modelId="{6AE08822-5D14-45A1-98B0-6FDFE89F1FAE}" type="parTrans" cxnId="{F8A0D827-80AE-4A6D-9C71-03E9C2F232CF}">
      <dgm:prSet/>
      <dgm:spPr/>
      <dgm:t>
        <a:bodyPr/>
        <a:lstStyle/>
        <a:p>
          <a:endParaRPr lang="bn-BD"/>
        </a:p>
      </dgm:t>
    </dgm:pt>
    <dgm:pt modelId="{D900CFAD-1C26-4D43-B37C-D70F197DE414}" type="sibTrans" cxnId="{F8A0D827-80AE-4A6D-9C71-03E9C2F232CF}">
      <dgm:prSet/>
      <dgm:spPr/>
      <dgm:t>
        <a:bodyPr/>
        <a:lstStyle/>
        <a:p>
          <a:endParaRPr lang="bn-BD"/>
        </a:p>
      </dgm:t>
    </dgm:pt>
    <dgm:pt modelId="{548463B6-AEE5-4A04-9C3F-E7A09E25B8EF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শূণ্যের</a:t>
          </a:r>
          <a:r>
            <a:rPr lang="en-US" sz="3200" dirty="0" smtClean="0"/>
            <a:t> </a:t>
          </a:r>
          <a:r>
            <a:rPr lang="en-US" sz="3200" dirty="0" err="1" smtClean="0"/>
            <a:t>গুণ</a:t>
          </a:r>
          <a:endParaRPr lang="bn-BD" sz="3200" dirty="0"/>
        </a:p>
      </dgm:t>
    </dgm:pt>
    <dgm:pt modelId="{1CB0C02A-6176-4E59-83CD-9E829477BFD2}" type="parTrans" cxnId="{9080D075-78CE-4D6E-A895-97603DC38BD6}">
      <dgm:prSet/>
      <dgm:spPr/>
      <dgm:t>
        <a:bodyPr/>
        <a:lstStyle/>
        <a:p>
          <a:endParaRPr lang="bn-BD"/>
        </a:p>
      </dgm:t>
    </dgm:pt>
    <dgm:pt modelId="{9F7344D3-3668-4AF3-A47A-C61322BDFA2D}" type="sibTrans" cxnId="{9080D075-78CE-4D6E-A895-97603DC38BD6}">
      <dgm:prSet/>
      <dgm:spPr/>
      <dgm:t>
        <a:bodyPr/>
        <a:lstStyle/>
        <a:p>
          <a:endParaRPr lang="bn-BD"/>
        </a:p>
      </dgm:t>
    </dgm:pt>
    <dgm:pt modelId="{F492B92B-74B5-4C37-87E3-CA207D464B71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সহজ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পদ্ধতির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গুণ</a:t>
          </a:r>
          <a:endParaRPr lang="bn-BD" sz="3200" dirty="0">
            <a:latin typeface="NikoshBAN" pitchFamily="2" charset="0"/>
            <a:cs typeface="NikoshBAN" pitchFamily="2" charset="0"/>
          </a:endParaRPr>
        </a:p>
      </dgm:t>
    </dgm:pt>
    <dgm:pt modelId="{990698FD-42A4-4C93-9976-A20FF0075F93}" type="parTrans" cxnId="{D31C23DB-9816-4F46-B36F-AF8A40D0BE8C}">
      <dgm:prSet/>
      <dgm:spPr/>
      <dgm:t>
        <a:bodyPr/>
        <a:lstStyle/>
        <a:p>
          <a:endParaRPr lang="bn-BD"/>
        </a:p>
      </dgm:t>
    </dgm:pt>
    <dgm:pt modelId="{009AB79C-BEB9-4FCD-9292-841D55A22FFD}" type="sibTrans" cxnId="{D31C23DB-9816-4F46-B36F-AF8A40D0BE8C}">
      <dgm:prSet/>
      <dgm:spPr/>
      <dgm:t>
        <a:bodyPr/>
        <a:lstStyle/>
        <a:p>
          <a:endParaRPr lang="bn-BD"/>
        </a:p>
      </dgm:t>
    </dgm:pt>
    <dgm:pt modelId="{A6B7B49E-3BCC-49E9-B183-2A1AD8862B5E}">
      <dgm:prSet phldrT="[Text]"/>
      <dgm:spPr/>
      <dgm:t>
        <a:bodyPr/>
        <a:lstStyle/>
        <a:p>
          <a:endParaRPr lang="bn-BD" dirty="0"/>
        </a:p>
      </dgm:t>
    </dgm:pt>
    <dgm:pt modelId="{1D218F6A-B597-4151-9096-99023C87EAC0}" type="parTrans" cxnId="{5847ECDB-76CE-4AEF-B4BD-9450765940C0}">
      <dgm:prSet/>
      <dgm:spPr/>
      <dgm:t>
        <a:bodyPr/>
        <a:lstStyle/>
        <a:p>
          <a:endParaRPr lang="bn-BD"/>
        </a:p>
      </dgm:t>
    </dgm:pt>
    <dgm:pt modelId="{31FF75DD-9028-4AB9-B582-CF70E8F3CCA2}" type="sibTrans" cxnId="{5847ECDB-76CE-4AEF-B4BD-9450765940C0}">
      <dgm:prSet/>
      <dgm:spPr/>
      <dgm:t>
        <a:bodyPr/>
        <a:lstStyle/>
        <a:p>
          <a:endParaRPr lang="bn-BD"/>
        </a:p>
      </dgm:t>
    </dgm:pt>
    <dgm:pt modelId="{047F278C-9F13-4DA5-919A-1064327F6994}" type="pres">
      <dgm:prSet presAssocID="{7B35B083-2376-4F6B-8BCC-1946834362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bn-BD"/>
        </a:p>
      </dgm:t>
    </dgm:pt>
    <dgm:pt modelId="{271B6712-2C0E-42BB-A48B-C5D781F46E3E}" type="pres">
      <dgm:prSet presAssocID="{8BA580E8-6DEE-480B-AAFA-06B09791BEDC}" presName="centerShape" presStyleLbl="node0" presStyleIdx="0" presStyleCnt="1" custAng="718708"/>
      <dgm:spPr/>
      <dgm:t>
        <a:bodyPr/>
        <a:lstStyle/>
        <a:p>
          <a:endParaRPr lang="bn-BD"/>
        </a:p>
      </dgm:t>
    </dgm:pt>
    <dgm:pt modelId="{585DA15B-BDA9-4A42-B89F-348E1065414F}" type="pres">
      <dgm:prSet presAssocID="{6AE08822-5D14-45A1-98B0-6FDFE89F1FAE}" presName="parTrans" presStyleLbl="sibTrans2D1" presStyleIdx="0" presStyleCnt="3"/>
      <dgm:spPr/>
      <dgm:t>
        <a:bodyPr/>
        <a:lstStyle/>
        <a:p>
          <a:endParaRPr lang="bn-BD"/>
        </a:p>
      </dgm:t>
    </dgm:pt>
    <dgm:pt modelId="{43BA6ABA-49FA-4072-A248-5CABBF873D17}" type="pres">
      <dgm:prSet presAssocID="{6AE08822-5D14-45A1-98B0-6FDFE89F1FAE}" presName="connectorText" presStyleLbl="sibTrans2D1" presStyleIdx="0" presStyleCnt="3"/>
      <dgm:spPr/>
      <dgm:t>
        <a:bodyPr/>
        <a:lstStyle/>
        <a:p>
          <a:endParaRPr lang="bn-BD"/>
        </a:p>
      </dgm:t>
    </dgm:pt>
    <dgm:pt modelId="{929665E3-4F92-47F2-91F3-57BF30EA4D19}" type="pres">
      <dgm:prSet presAssocID="{B15E6A21-021A-40E4-B703-BA17B57FA162}" presName="node" presStyleLbl="node1" presStyleIdx="0" presStyleCnt="3" custScaleX="122178" custScaleY="103222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B7ACCAA9-9DDC-4334-AA07-98E3F2FCAB1D}" type="pres">
      <dgm:prSet presAssocID="{1CB0C02A-6176-4E59-83CD-9E829477BFD2}" presName="parTrans" presStyleLbl="sibTrans2D1" presStyleIdx="1" presStyleCnt="3" custLinFactNeighborX="38413" custLinFactNeighborY="-50081"/>
      <dgm:spPr/>
      <dgm:t>
        <a:bodyPr/>
        <a:lstStyle/>
        <a:p>
          <a:endParaRPr lang="bn-BD"/>
        </a:p>
      </dgm:t>
    </dgm:pt>
    <dgm:pt modelId="{2EC6B4F5-690B-48BD-8DB5-3823AFDE267E}" type="pres">
      <dgm:prSet presAssocID="{1CB0C02A-6176-4E59-83CD-9E829477BFD2}" presName="connectorText" presStyleLbl="sibTrans2D1" presStyleIdx="1" presStyleCnt="3"/>
      <dgm:spPr/>
      <dgm:t>
        <a:bodyPr/>
        <a:lstStyle/>
        <a:p>
          <a:endParaRPr lang="bn-BD"/>
        </a:p>
      </dgm:t>
    </dgm:pt>
    <dgm:pt modelId="{084692C7-76A8-4DE9-B3AE-2FCB98755DF1}" type="pres">
      <dgm:prSet presAssocID="{548463B6-AEE5-4A04-9C3F-E7A09E25B8EF}" presName="node" presStyleLbl="node1" presStyleIdx="1" presStyleCnt="3" custScaleX="131977" custScaleY="95988" custRadScaleRad="100228" custRadScaleInc="-19140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00EE584A-FD47-42BF-BF21-209CAA3257EB}" type="pres">
      <dgm:prSet presAssocID="{990698FD-42A4-4C93-9976-A20FF0075F93}" presName="parTrans" presStyleLbl="sibTrans2D1" presStyleIdx="2" presStyleCnt="3" custLinFactNeighborX="-20129" custLinFactNeighborY="-50337"/>
      <dgm:spPr/>
      <dgm:t>
        <a:bodyPr/>
        <a:lstStyle/>
        <a:p>
          <a:endParaRPr lang="bn-BD"/>
        </a:p>
      </dgm:t>
    </dgm:pt>
    <dgm:pt modelId="{A160E3A6-29A4-4C98-8582-F8A89518660A}" type="pres">
      <dgm:prSet presAssocID="{990698FD-42A4-4C93-9976-A20FF0075F93}" presName="connectorText" presStyleLbl="sibTrans2D1" presStyleIdx="2" presStyleCnt="3"/>
      <dgm:spPr/>
      <dgm:t>
        <a:bodyPr/>
        <a:lstStyle/>
        <a:p>
          <a:endParaRPr lang="bn-BD"/>
        </a:p>
      </dgm:t>
    </dgm:pt>
    <dgm:pt modelId="{A4D5C4C1-235B-4FC3-A068-CD929C2F93B9}" type="pres">
      <dgm:prSet presAssocID="{F492B92B-74B5-4C37-87E3-CA207D464B71}" presName="node" presStyleLbl="node1" presStyleIdx="2" presStyleCnt="3" custScaleX="128105" custScaleY="97326" custRadScaleRad="96530" custRadScaleInc="9661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</dgm:ptLst>
  <dgm:cxnLst>
    <dgm:cxn modelId="{C47A6FF2-4615-40D2-BC89-BABAA721EFBF}" type="presOf" srcId="{548463B6-AEE5-4A04-9C3F-E7A09E25B8EF}" destId="{084692C7-76A8-4DE9-B3AE-2FCB98755DF1}" srcOrd="0" destOrd="0" presId="urn:microsoft.com/office/officeart/2005/8/layout/radial5"/>
    <dgm:cxn modelId="{037423E0-48DE-453C-B92B-692959072E83}" type="presOf" srcId="{F492B92B-74B5-4C37-87E3-CA207D464B71}" destId="{A4D5C4C1-235B-4FC3-A068-CD929C2F93B9}" srcOrd="0" destOrd="0" presId="urn:microsoft.com/office/officeart/2005/8/layout/radial5"/>
    <dgm:cxn modelId="{760E6E7E-1800-4C5D-895E-044BEFBCE453}" type="presOf" srcId="{8BA580E8-6DEE-480B-AAFA-06B09791BEDC}" destId="{271B6712-2C0E-42BB-A48B-C5D781F46E3E}" srcOrd="0" destOrd="0" presId="urn:microsoft.com/office/officeart/2005/8/layout/radial5"/>
    <dgm:cxn modelId="{EBAAA77D-F0D9-4941-8688-FD25D1A728B4}" type="presOf" srcId="{990698FD-42A4-4C93-9976-A20FF0075F93}" destId="{00EE584A-FD47-42BF-BF21-209CAA3257EB}" srcOrd="0" destOrd="0" presId="urn:microsoft.com/office/officeart/2005/8/layout/radial5"/>
    <dgm:cxn modelId="{D3B31A80-917F-48AB-B037-7C01022931E6}" type="presOf" srcId="{6AE08822-5D14-45A1-98B0-6FDFE89F1FAE}" destId="{43BA6ABA-49FA-4072-A248-5CABBF873D17}" srcOrd="1" destOrd="0" presId="urn:microsoft.com/office/officeart/2005/8/layout/radial5"/>
    <dgm:cxn modelId="{5847ECDB-76CE-4AEF-B4BD-9450765940C0}" srcId="{7B35B083-2376-4F6B-8BCC-1946834362D8}" destId="{A6B7B49E-3BCC-49E9-B183-2A1AD8862B5E}" srcOrd="1" destOrd="0" parTransId="{1D218F6A-B597-4151-9096-99023C87EAC0}" sibTransId="{31FF75DD-9028-4AB9-B582-CF70E8F3CCA2}"/>
    <dgm:cxn modelId="{4890D48D-486B-4819-8D68-B2195C44E8AF}" type="presOf" srcId="{7B35B083-2376-4F6B-8BCC-1946834362D8}" destId="{047F278C-9F13-4DA5-919A-1064327F6994}" srcOrd="0" destOrd="0" presId="urn:microsoft.com/office/officeart/2005/8/layout/radial5"/>
    <dgm:cxn modelId="{D31C23DB-9816-4F46-B36F-AF8A40D0BE8C}" srcId="{8BA580E8-6DEE-480B-AAFA-06B09791BEDC}" destId="{F492B92B-74B5-4C37-87E3-CA207D464B71}" srcOrd="2" destOrd="0" parTransId="{990698FD-42A4-4C93-9976-A20FF0075F93}" sibTransId="{009AB79C-BEB9-4FCD-9292-841D55A22FFD}"/>
    <dgm:cxn modelId="{E43D8419-FE60-4ACA-AE7C-007A29FE016E}" type="presOf" srcId="{B15E6A21-021A-40E4-B703-BA17B57FA162}" destId="{929665E3-4F92-47F2-91F3-57BF30EA4D19}" srcOrd="0" destOrd="0" presId="urn:microsoft.com/office/officeart/2005/8/layout/radial5"/>
    <dgm:cxn modelId="{A107D802-FD97-483B-AF37-57B7CF292723}" type="presOf" srcId="{6AE08822-5D14-45A1-98B0-6FDFE89F1FAE}" destId="{585DA15B-BDA9-4A42-B89F-348E1065414F}" srcOrd="0" destOrd="0" presId="urn:microsoft.com/office/officeart/2005/8/layout/radial5"/>
    <dgm:cxn modelId="{DFB20C92-07C9-4BCE-9799-F2A89C746B05}" srcId="{7B35B083-2376-4F6B-8BCC-1946834362D8}" destId="{8BA580E8-6DEE-480B-AAFA-06B09791BEDC}" srcOrd="0" destOrd="0" parTransId="{56F43D69-9747-4937-B9DD-16C3DE753384}" sibTransId="{83A665A2-CEBB-4E78-8EFA-A113C2EE5741}"/>
    <dgm:cxn modelId="{F8A0D827-80AE-4A6D-9C71-03E9C2F232CF}" srcId="{8BA580E8-6DEE-480B-AAFA-06B09791BEDC}" destId="{B15E6A21-021A-40E4-B703-BA17B57FA162}" srcOrd="0" destOrd="0" parTransId="{6AE08822-5D14-45A1-98B0-6FDFE89F1FAE}" sibTransId="{D900CFAD-1C26-4D43-B37C-D70F197DE414}"/>
    <dgm:cxn modelId="{0551A6EA-704F-4513-9230-80FDFC5091C1}" type="presOf" srcId="{1CB0C02A-6176-4E59-83CD-9E829477BFD2}" destId="{B7ACCAA9-9DDC-4334-AA07-98E3F2FCAB1D}" srcOrd="0" destOrd="0" presId="urn:microsoft.com/office/officeart/2005/8/layout/radial5"/>
    <dgm:cxn modelId="{9C32D247-1FA7-4453-873A-A862B0E36133}" type="presOf" srcId="{990698FD-42A4-4C93-9976-A20FF0075F93}" destId="{A160E3A6-29A4-4C98-8582-F8A89518660A}" srcOrd="1" destOrd="0" presId="urn:microsoft.com/office/officeart/2005/8/layout/radial5"/>
    <dgm:cxn modelId="{C231974D-D171-450C-BC69-172BBDD3ABA3}" type="presOf" srcId="{1CB0C02A-6176-4E59-83CD-9E829477BFD2}" destId="{2EC6B4F5-690B-48BD-8DB5-3823AFDE267E}" srcOrd="1" destOrd="0" presId="urn:microsoft.com/office/officeart/2005/8/layout/radial5"/>
    <dgm:cxn modelId="{9080D075-78CE-4D6E-A895-97603DC38BD6}" srcId="{8BA580E8-6DEE-480B-AAFA-06B09791BEDC}" destId="{548463B6-AEE5-4A04-9C3F-E7A09E25B8EF}" srcOrd="1" destOrd="0" parTransId="{1CB0C02A-6176-4E59-83CD-9E829477BFD2}" sibTransId="{9F7344D3-3668-4AF3-A47A-C61322BDFA2D}"/>
    <dgm:cxn modelId="{D5418F24-4224-4E7D-9C34-84768BC4A297}" type="presParOf" srcId="{047F278C-9F13-4DA5-919A-1064327F6994}" destId="{271B6712-2C0E-42BB-A48B-C5D781F46E3E}" srcOrd="0" destOrd="0" presId="urn:microsoft.com/office/officeart/2005/8/layout/radial5"/>
    <dgm:cxn modelId="{48300CF2-C5E5-42B3-A6EE-C8CBE571B920}" type="presParOf" srcId="{047F278C-9F13-4DA5-919A-1064327F6994}" destId="{585DA15B-BDA9-4A42-B89F-348E1065414F}" srcOrd="1" destOrd="0" presId="urn:microsoft.com/office/officeart/2005/8/layout/radial5"/>
    <dgm:cxn modelId="{969FF9F0-6980-412A-AC13-B09328AFA73E}" type="presParOf" srcId="{585DA15B-BDA9-4A42-B89F-348E1065414F}" destId="{43BA6ABA-49FA-4072-A248-5CABBF873D17}" srcOrd="0" destOrd="0" presId="urn:microsoft.com/office/officeart/2005/8/layout/radial5"/>
    <dgm:cxn modelId="{24436092-B47C-453E-B78E-1C3C3B0E959F}" type="presParOf" srcId="{047F278C-9F13-4DA5-919A-1064327F6994}" destId="{929665E3-4F92-47F2-91F3-57BF30EA4D19}" srcOrd="2" destOrd="0" presId="urn:microsoft.com/office/officeart/2005/8/layout/radial5"/>
    <dgm:cxn modelId="{36CE3A73-C3BB-4820-83BC-131715F5753E}" type="presParOf" srcId="{047F278C-9F13-4DA5-919A-1064327F6994}" destId="{B7ACCAA9-9DDC-4334-AA07-98E3F2FCAB1D}" srcOrd="3" destOrd="0" presId="urn:microsoft.com/office/officeart/2005/8/layout/radial5"/>
    <dgm:cxn modelId="{A25FE828-C6C8-46EC-8AEC-C82893A43541}" type="presParOf" srcId="{B7ACCAA9-9DDC-4334-AA07-98E3F2FCAB1D}" destId="{2EC6B4F5-690B-48BD-8DB5-3823AFDE267E}" srcOrd="0" destOrd="0" presId="urn:microsoft.com/office/officeart/2005/8/layout/radial5"/>
    <dgm:cxn modelId="{88F4FDF7-9B58-4BB2-8546-BF79F9A0CCD9}" type="presParOf" srcId="{047F278C-9F13-4DA5-919A-1064327F6994}" destId="{084692C7-76A8-4DE9-B3AE-2FCB98755DF1}" srcOrd="4" destOrd="0" presId="urn:microsoft.com/office/officeart/2005/8/layout/radial5"/>
    <dgm:cxn modelId="{8D304269-B12E-4CB3-BF4D-7E58EBF81C8E}" type="presParOf" srcId="{047F278C-9F13-4DA5-919A-1064327F6994}" destId="{00EE584A-FD47-42BF-BF21-209CAA3257EB}" srcOrd="5" destOrd="0" presId="urn:microsoft.com/office/officeart/2005/8/layout/radial5"/>
    <dgm:cxn modelId="{C05866F3-5AF5-4C7D-8449-C61FE30698BD}" type="presParOf" srcId="{00EE584A-FD47-42BF-BF21-209CAA3257EB}" destId="{A160E3A6-29A4-4C98-8582-F8A89518660A}" srcOrd="0" destOrd="0" presId="urn:microsoft.com/office/officeart/2005/8/layout/radial5"/>
    <dgm:cxn modelId="{6B5ADE2D-4CFF-4D4C-9F1F-98D210913DE9}" type="presParOf" srcId="{047F278C-9F13-4DA5-919A-1064327F6994}" destId="{A4D5C4C1-235B-4FC3-A068-CD929C2F93B9}" srcOrd="6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304800"/>
            <a:ext cx="47244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014-ROCKSTEADY+IMAGES+[Whisper+and+Brook+Flower+Co+(Print+Version-Standard+Edit)]-ROQ30014-Ed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7941" y="1828800"/>
            <a:ext cx="9181941" cy="497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moving-clipart-flower-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0"/>
            <a:ext cx="13716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free-gifs-flowers-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950" y="2178863"/>
            <a:ext cx="5356250" cy="4145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40386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শূন্যের গুণ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914400"/>
            <a:ext cx="54102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৭৮০০×৬৩০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713657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৭৮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971800"/>
            <a:ext cx="76200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০০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971800"/>
            <a:ext cx="545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×</a:t>
            </a:r>
            <a:endParaRPr lang="bn-BD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971800"/>
            <a:ext cx="780983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৬৩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971800"/>
            <a:ext cx="44275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2895600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=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2971800"/>
            <a:ext cx="1138453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৪৯১৪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2971800"/>
            <a:ext cx="958917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০০০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35429" y="3715657"/>
            <a:ext cx="3991428" cy="1436914"/>
          </a:xfrm>
          <a:custGeom>
            <a:avLst/>
            <a:gdLst>
              <a:gd name="connsiteX0" fmla="*/ 0 w 3991428"/>
              <a:gd name="connsiteY0" fmla="*/ 87086 h 1436914"/>
              <a:gd name="connsiteX1" fmla="*/ 1451428 w 3991428"/>
              <a:gd name="connsiteY1" fmla="*/ 1436914 h 1436914"/>
              <a:gd name="connsiteX2" fmla="*/ 1451428 w 3991428"/>
              <a:gd name="connsiteY2" fmla="*/ 1436914 h 1436914"/>
              <a:gd name="connsiteX3" fmla="*/ 3875314 w 3991428"/>
              <a:gd name="connsiteY3" fmla="*/ 0 h 1436914"/>
              <a:gd name="connsiteX4" fmla="*/ 3875314 w 3991428"/>
              <a:gd name="connsiteY4" fmla="*/ 0 h 1436914"/>
              <a:gd name="connsiteX5" fmla="*/ 3991428 w 3991428"/>
              <a:gd name="connsiteY5" fmla="*/ 0 h 14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1428" h="1436914">
                <a:moveTo>
                  <a:pt x="0" y="87086"/>
                </a:moveTo>
                <a:lnTo>
                  <a:pt x="1451428" y="1436914"/>
                </a:lnTo>
                <a:lnTo>
                  <a:pt x="1451428" y="1436914"/>
                </a:lnTo>
                <a:lnTo>
                  <a:pt x="3875314" y="0"/>
                </a:lnTo>
                <a:lnTo>
                  <a:pt x="3875314" y="0"/>
                </a:lnTo>
                <a:lnTo>
                  <a:pt x="3991428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31" name="Freeform 30"/>
          <p:cNvSpPr/>
          <p:nvPr/>
        </p:nvSpPr>
        <p:spPr>
          <a:xfrm>
            <a:off x="1877181" y="3744686"/>
            <a:ext cx="314476" cy="1628019"/>
          </a:xfrm>
          <a:custGeom>
            <a:avLst/>
            <a:gdLst>
              <a:gd name="connsiteX0" fmla="*/ 314476 w 314476"/>
              <a:gd name="connsiteY0" fmla="*/ 0 h 1628019"/>
              <a:gd name="connsiteX1" fmla="*/ 38705 w 314476"/>
              <a:gd name="connsiteY1" fmla="*/ 1436914 h 1628019"/>
              <a:gd name="connsiteX2" fmla="*/ 82248 w 314476"/>
              <a:gd name="connsiteY2" fmla="*/ 1146628 h 162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476" h="1628019">
                <a:moveTo>
                  <a:pt x="314476" y="0"/>
                </a:moveTo>
                <a:cubicBezTo>
                  <a:pt x="195943" y="622904"/>
                  <a:pt x="77410" y="1245809"/>
                  <a:pt x="38705" y="1436914"/>
                </a:cubicBezTo>
                <a:cubicBezTo>
                  <a:pt x="0" y="1628019"/>
                  <a:pt x="41124" y="1387323"/>
                  <a:pt x="82248" y="114662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cxnSp>
        <p:nvCxnSpPr>
          <p:cNvPr id="33" name="Straight Connector 32"/>
          <p:cNvCxnSpPr/>
          <p:nvPr/>
        </p:nvCxnSpPr>
        <p:spPr>
          <a:xfrm rot="10800000" flipV="1">
            <a:off x="990600" y="2286000"/>
            <a:ext cx="16002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2286000" y="25146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2" idx="0"/>
          </p:cNvCxnSpPr>
          <p:nvPr/>
        </p:nvCxnSpPr>
        <p:spPr>
          <a:xfrm>
            <a:off x="2438400" y="2286000"/>
            <a:ext cx="2917859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438400" y="5105400"/>
            <a:ext cx="2948243" cy="76944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৭৮×৬৩=৪৯১৪</a:t>
            </a:r>
            <a:endParaRPr lang="bn-BD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57800" y="5181600"/>
            <a:ext cx="888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এবং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96000" y="5105400"/>
            <a:ext cx="2693366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০×০০ = ০০০</a:t>
            </a:r>
            <a:endParaRPr lang="bn-BD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8600" y="5181600"/>
            <a:ext cx="1276311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00B050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অর্থ্যাৎ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30" grpId="0" animBg="1"/>
      <p:bldP spid="31" grpId="0" animBg="1"/>
      <p:bldP spid="51" grpId="0" animBg="1"/>
      <p:bldP spid="52" grpId="0"/>
      <p:bldP spid="53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3810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শূন্যের গুণ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4478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৭৮০০×৬৩০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উপরে-নিচে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গুণ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2667000"/>
            <a:ext cx="7620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৭৮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2667000"/>
            <a:ext cx="700833" cy="76944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০০</a:t>
            </a:r>
            <a:endParaRPr lang="bn-BD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3352800"/>
            <a:ext cx="780983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৬৩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3352800"/>
            <a:ext cx="442750" cy="76944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bn-BD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429000" y="4191000"/>
            <a:ext cx="3276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3048794" y="3886200"/>
            <a:ext cx="3809206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53000" y="4191000"/>
            <a:ext cx="958917" cy="76944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০০০</a:t>
            </a:r>
            <a:endParaRPr lang="bn-BD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4191000"/>
            <a:ext cx="974947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২৩৪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4953000"/>
            <a:ext cx="1258678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৪৬৮০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800" y="5867400"/>
            <a:ext cx="281940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৯৪১৪০০০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362200" y="5791200"/>
            <a:ext cx="510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81400" y="3352800"/>
            <a:ext cx="5164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×</a:t>
            </a:r>
            <a:endParaRPr lang="bn-BD" sz="4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7" grpId="0" animBg="1"/>
      <p:bldP spid="8" grpId="0" animBg="1"/>
      <p:bldP spid="9" grpId="0" animBg="1"/>
      <p:bldP spid="20" grpId="0" animBg="1"/>
      <p:bldP spid="21" grpId="0" animBg="1"/>
      <p:bldP spid="22" grpId="0" animBg="1"/>
      <p:bldP spid="24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914400"/>
            <a:ext cx="36576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সহজ পদ্ধতির গুণ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52600" y="2133600"/>
            <a:ext cx="381000" cy="304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4" name="TextBox 3"/>
          <p:cNvSpPr txBox="1"/>
          <p:nvPr/>
        </p:nvSpPr>
        <p:spPr>
          <a:xfrm>
            <a:off x="2209800" y="2057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-</a:t>
            </a:r>
            <a:endParaRPr lang="bn-BD" sz="2800" dirty="0"/>
          </a:p>
        </p:txBody>
      </p:sp>
      <p:sp>
        <p:nvSpPr>
          <p:cNvPr id="5" name="Isosceles Triangle 4"/>
          <p:cNvSpPr/>
          <p:nvPr/>
        </p:nvSpPr>
        <p:spPr>
          <a:xfrm>
            <a:off x="2438400" y="2133600"/>
            <a:ext cx="4572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6" name="TextBox 5"/>
          <p:cNvSpPr txBox="1"/>
          <p:nvPr/>
        </p:nvSpPr>
        <p:spPr>
          <a:xfrm>
            <a:off x="1371600" y="1981200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/>
              <a:t>(</a:t>
            </a:r>
            <a:endParaRPr lang="bn-BD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1981200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/>
              <a:t>)</a:t>
            </a:r>
            <a:endParaRPr lang="bn-BD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198120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×</a:t>
            </a:r>
            <a:endParaRPr lang="bn-BD" sz="3200" dirty="0"/>
          </a:p>
        </p:txBody>
      </p:sp>
      <p:sp>
        <p:nvSpPr>
          <p:cNvPr id="10" name="Flowchart: Connector 9"/>
          <p:cNvSpPr/>
          <p:nvPr/>
        </p:nvSpPr>
        <p:spPr>
          <a:xfrm>
            <a:off x="3505200" y="2057400"/>
            <a:ext cx="457200" cy="381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1" name="Equal 10"/>
          <p:cNvSpPr/>
          <p:nvPr/>
        </p:nvSpPr>
        <p:spPr>
          <a:xfrm>
            <a:off x="4114800" y="2209800"/>
            <a:ext cx="533400" cy="228600"/>
          </a:xfrm>
          <a:prstGeom prst="mathEqua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24400" y="2133600"/>
            <a:ext cx="381000" cy="304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3" name="Multiply 12"/>
          <p:cNvSpPr/>
          <p:nvPr/>
        </p:nvSpPr>
        <p:spPr>
          <a:xfrm>
            <a:off x="5105400" y="2057400"/>
            <a:ext cx="457200" cy="457200"/>
          </a:xfrm>
          <a:prstGeom prst="mathMultiply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4" name="Flowchart: Connector 13"/>
          <p:cNvSpPr/>
          <p:nvPr/>
        </p:nvSpPr>
        <p:spPr>
          <a:xfrm>
            <a:off x="5638800" y="2057400"/>
            <a:ext cx="457200" cy="381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5" name="Minus 14"/>
          <p:cNvSpPr/>
          <p:nvPr/>
        </p:nvSpPr>
        <p:spPr>
          <a:xfrm>
            <a:off x="6096000" y="2133600"/>
            <a:ext cx="533400" cy="228600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6" name="Isosceles Triangle 15"/>
          <p:cNvSpPr/>
          <p:nvPr/>
        </p:nvSpPr>
        <p:spPr>
          <a:xfrm>
            <a:off x="6705600" y="20574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7" name="Multiply 16"/>
          <p:cNvSpPr/>
          <p:nvPr/>
        </p:nvSpPr>
        <p:spPr>
          <a:xfrm>
            <a:off x="7162800" y="2057400"/>
            <a:ext cx="533400" cy="381000"/>
          </a:xfrm>
          <a:prstGeom prst="mathMultiply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8" name="Flowchart: Connector 17"/>
          <p:cNvSpPr/>
          <p:nvPr/>
        </p:nvSpPr>
        <p:spPr>
          <a:xfrm>
            <a:off x="7696200" y="2057400"/>
            <a:ext cx="457200" cy="381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9" name="TextBox 18"/>
          <p:cNvSpPr txBox="1"/>
          <p:nvPr/>
        </p:nvSpPr>
        <p:spPr>
          <a:xfrm>
            <a:off x="1066800" y="2819400"/>
            <a:ext cx="89639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৯৯৯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0800" y="2819400"/>
            <a:ext cx="762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৭৫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Equal 21"/>
          <p:cNvSpPr/>
          <p:nvPr/>
        </p:nvSpPr>
        <p:spPr>
          <a:xfrm>
            <a:off x="3352800" y="3048000"/>
            <a:ext cx="533400" cy="304800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8600" y="2819400"/>
            <a:ext cx="1183337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১০০০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6400800" y="2895600"/>
            <a:ext cx="533400" cy="609600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5" name="Minus 24"/>
          <p:cNvSpPr/>
          <p:nvPr/>
        </p:nvSpPr>
        <p:spPr>
          <a:xfrm>
            <a:off x="5181600" y="3048000"/>
            <a:ext cx="609600" cy="304800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6" name="TextBox 25"/>
          <p:cNvSpPr txBox="1"/>
          <p:nvPr/>
        </p:nvSpPr>
        <p:spPr>
          <a:xfrm>
            <a:off x="5791200" y="2819400"/>
            <a:ext cx="40908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3800" y="2743200"/>
            <a:ext cx="369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(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2200" y="2667000"/>
            <a:ext cx="386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400" y="2819400"/>
            <a:ext cx="762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৭৫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0" y="3810000"/>
            <a:ext cx="202010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১০০০×৭৫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Equal 30"/>
          <p:cNvSpPr/>
          <p:nvPr/>
        </p:nvSpPr>
        <p:spPr>
          <a:xfrm>
            <a:off x="3200400" y="3962400"/>
            <a:ext cx="609600" cy="381000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77000" y="3810000"/>
            <a:ext cx="124585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১×৭৫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Equal 33"/>
          <p:cNvSpPr/>
          <p:nvPr/>
        </p:nvSpPr>
        <p:spPr>
          <a:xfrm>
            <a:off x="3200400" y="4876800"/>
            <a:ext cx="609600" cy="381000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62400" y="4724400"/>
            <a:ext cx="146386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৭৫০০০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Minus 35"/>
          <p:cNvSpPr/>
          <p:nvPr/>
        </p:nvSpPr>
        <p:spPr>
          <a:xfrm>
            <a:off x="5867400" y="4114800"/>
            <a:ext cx="609600" cy="304800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37" name="Minus 36"/>
          <p:cNvSpPr/>
          <p:nvPr/>
        </p:nvSpPr>
        <p:spPr>
          <a:xfrm>
            <a:off x="5410200" y="4876800"/>
            <a:ext cx="609600" cy="304800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38" name="TextBox 37"/>
          <p:cNvSpPr txBox="1"/>
          <p:nvPr/>
        </p:nvSpPr>
        <p:spPr>
          <a:xfrm>
            <a:off x="6172200" y="4724400"/>
            <a:ext cx="68961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৭৫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62400" y="5638800"/>
            <a:ext cx="155042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৭৪৯২৫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Equal 39"/>
          <p:cNvSpPr/>
          <p:nvPr/>
        </p:nvSpPr>
        <p:spPr>
          <a:xfrm>
            <a:off x="3276600" y="5867400"/>
            <a:ext cx="609600" cy="381000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1981200" y="2819400"/>
            <a:ext cx="533400" cy="609600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7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762000"/>
            <a:ext cx="2980877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86000"/>
            <a:ext cx="1487908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ক- দল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133600" y="2590800"/>
            <a:ext cx="12192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5" name="TextBox 4"/>
          <p:cNvSpPr txBox="1"/>
          <p:nvPr/>
        </p:nvSpPr>
        <p:spPr>
          <a:xfrm>
            <a:off x="533400" y="3733800"/>
            <a:ext cx="1420582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খ- দল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133600" y="3962400"/>
            <a:ext cx="12192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7" name="TextBox 6"/>
          <p:cNvSpPr txBox="1"/>
          <p:nvPr/>
        </p:nvSpPr>
        <p:spPr>
          <a:xfrm>
            <a:off x="533400" y="5029200"/>
            <a:ext cx="1402948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গ- দল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057400" y="5334000"/>
            <a:ext cx="12192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9" name="TextBox 8"/>
          <p:cNvSpPr txBox="1"/>
          <p:nvPr/>
        </p:nvSpPr>
        <p:spPr>
          <a:xfrm>
            <a:off x="3352800" y="2438400"/>
            <a:ext cx="54864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সাধারণ প্রক্রিয়ায় গুণ কর। ৪৩৯×৩২৮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3733800"/>
            <a:ext cx="5428089" cy="64633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শূণ্যের গুণ করে দেখাও। ৩৭০০×৬০০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5181600"/>
            <a:ext cx="4727576" cy="64633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সহজ পদ্ধতিতে গুণ কর। ৯৯×৪৫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685800"/>
            <a:ext cx="1811714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bn-BD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BD"/>
          </a:p>
        </p:txBody>
      </p:sp>
      <p:sp>
        <p:nvSpPr>
          <p:cNvPr id="4" name="TextBox 3"/>
          <p:cNvSpPr txBox="1"/>
          <p:nvPr/>
        </p:nvSpPr>
        <p:spPr>
          <a:xfrm>
            <a:off x="1676400" y="2209800"/>
            <a:ext cx="50292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সংক্ষেপে উত্তর দাও</a:t>
            </a:r>
            <a:r>
              <a:rPr lang="bn-IN" dirty="0" smtClean="0"/>
              <a:t>।</a:t>
            </a:r>
            <a:endParaRPr lang="bn-BD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7924800" cy="1754326"/>
          </a:xfrm>
          <a:prstGeom prst="rect">
            <a:avLst/>
          </a:prstGeom>
          <a:ln>
            <a:prstDash val="dash"/>
          </a:ln>
          <a:effectLst>
            <a:glow rad="101600">
              <a:srgbClr val="FF0000">
                <a:alpha val="60000"/>
              </a:srgb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গুণফল নির্ণয়ের সূত্রটি লেখ।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২।গুণ করার প্রক্রিয়াগুলো কি কি 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৯৯০×৬০ কে কোন পদ্ধতিতে গুণ করা সহজ হবে 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685800"/>
            <a:ext cx="262604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286000"/>
            <a:ext cx="42672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ক) গুণ কর।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৩৪০০ × ৭০০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038600"/>
            <a:ext cx="48006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খ) সহজ পদ্ধতিতে গুণ কর।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৯৯৯×৪৫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600"/>
            <a:ext cx="4700326" cy="923330"/>
          </a:xfrm>
          <a:prstGeom prst="rect">
            <a:avLst/>
          </a:prstGeom>
          <a:ln>
            <a:prstDash val="dash"/>
          </a:ln>
          <a:effectLst>
            <a:glow rad="101600">
              <a:srgbClr val="FF0000">
                <a:alpha val="60000"/>
              </a:srgb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সকল বন্ধুদের ধন্যবাদ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25574"/>
            <a:ext cx="7467600" cy="498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age1-751x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1" y="4812294"/>
            <a:ext cx="1752600" cy="1685867"/>
          </a:xfrm>
          <a:prstGeom prst="rect">
            <a:avLst/>
          </a:prstGeom>
        </p:spPr>
      </p:pic>
      <p:pic>
        <p:nvPicPr>
          <p:cNvPr id="5" name="Picture 4" descr="moving-clipart-flower-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0"/>
            <a:ext cx="10668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0"/>
            <a:ext cx="2286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bn-BD" sz="4000" dirty="0"/>
          </a:p>
        </p:txBody>
      </p:sp>
      <p:pic>
        <p:nvPicPr>
          <p:cNvPr id="3" name="Picture 2" descr="PSX_20150501_1216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57200"/>
            <a:ext cx="16764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638800" y="2362200"/>
            <a:ext cx="24384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00px_COLOURBOX1111237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381000"/>
            <a:ext cx="1905000" cy="1905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8600" y="3657600"/>
            <a:ext cx="3581400" cy="2123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আশরাফুল আলম</a:t>
            </a:r>
          </a:p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বরাতি সরকারি প্রাথমিক বিদ্যালয়।</a:t>
            </a:r>
          </a:p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তারাগঞ্জ, রংপুর।</a:t>
            </a:r>
          </a:p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3657601"/>
            <a:ext cx="3505200" cy="22467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গণিত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গুণ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গুণ করার প্রক্রিয়া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oving-clipart-flower-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381000"/>
            <a:ext cx="17526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57200"/>
            <a:ext cx="3657600" cy="1015663"/>
          </a:xfrm>
          <a:prstGeom prst="rect">
            <a:avLst/>
          </a:prstGeom>
          <a:ln>
            <a:prstDash val="dash"/>
          </a:ln>
          <a:effectLst>
            <a:glow rad="101600">
              <a:srgbClr val="FF0000">
                <a:alpha val="60000"/>
              </a:srgb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4355680" cy="646331"/>
          </a:xfrm>
          <a:prstGeom prst="rect">
            <a:avLst/>
          </a:prstGeom>
          <a:ln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IN" sz="3600" dirty="0" smtClean="0"/>
              <a:t>----</a:t>
            </a:r>
            <a:endParaRPr lang="bn-BD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667000"/>
            <a:ext cx="7924800" cy="35394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অঙ্কবিশিষ্ট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অঙ্কবিশিষ্ট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শূণ্য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অঙ্কবিশিষ্ট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৯৯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৯৯৯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09600"/>
            <a:ext cx="5456943" cy="646331"/>
          </a:xfrm>
          <a:prstGeom prst="rect">
            <a:avLst/>
          </a:prstGeom>
          <a:ln>
            <a:prstDash val="dash"/>
          </a:ln>
          <a:effectLst>
            <a:glow rad="101600">
              <a:srgbClr val="FF0000">
                <a:alpha val="60000"/>
              </a:srgbClr>
            </a:glow>
            <a:outerShdw blurRad="57150" dist="38100" dir="5400000" algn="ctr" rotWithShape="0">
              <a:schemeClr val="dk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------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981200"/>
            <a:ext cx="3429000" cy="1588"/>
          </a:xfrm>
          <a:prstGeom prst="line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2971800"/>
            <a:ext cx="85344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উপরের রেখাটিকে আমরা কেটে না ফেলে এবং মুছে না ফেলে কিভাবে ছোট করতে পারি 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800600"/>
            <a:ext cx="85344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হ্যাঁ আমরা রেখাটির পাশে আরেকটি রেখা দ্বিগুণ করে একেঁ উপরের রেখাটিকে ছোট করতে পারি।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6019800"/>
            <a:ext cx="54102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 বন্ধুরা ব্যাপারটি মজার না !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57200" y="2438400"/>
            <a:ext cx="6858000" cy="76200"/>
          </a:xfrm>
          <a:prstGeom prst="line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moving-clipart-flower-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0"/>
            <a:ext cx="1752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762000"/>
            <a:ext cx="32004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514600"/>
            <a:ext cx="1303562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গুণ কি 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743200" y="2514600"/>
            <a:ext cx="838200" cy="3322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5" name="TextBox 4"/>
          <p:cNvSpPr txBox="1"/>
          <p:nvPr/>
        </p:nvSpPr>
        <p:spPr>
          <a:xfrm>
            <a:off x="3886200" y="2362200"/>
            <a:ext cx="3916457" cy="58477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গুণ হলো যোগের সংক্ষিপ্ত রুপ।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810000"/>
            <a:ext cx="878767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  <a:prstDash val="dash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যেমন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743200" y="3886200"/>
            <a:ext cx="609600" cy="33223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8" name="TextBox 7"/>
          <p:cNvSpPr txBox="1"/>
          <p:nvPr/>
        </p:nvSpPr>
        <p:spPr>
          <a:xfrm>
            <a:off x="3733800" y="3657600"/>
            <a:ext cx="3429000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২+২+২+২+২ = ১০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যা সংক্ষেপে- ২×৫ = ১০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moving-clipart-flower-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228600"/>
            <a:ext cx="16764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85800"/>
            <a:ext cx="46482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  <a:effectLst>
            <a:glow rad="101600">
              <a:srgbClr val="7030A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গুণ সম্পর্কিত সূত্র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28600" y="1600200"/>
          <a:ext cx="8686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62000"/>
            <a:ext cx="47244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গুণ সম্পর্কিত সূত্র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981200"/>
          <a:ext cx="8382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685800"/>
          <a:ext cx="8686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838200"/>
            <a:ext cx="48006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0070C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সাধারণ পদ্ধতির গুণ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19400"/>
            <a:ext cx="4211409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৮৫৩×৯৬৭= ৮২৪৮৫১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2286000"/>
            <a:ext cx="1212191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৮৫৩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×৯৬৭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715000" y="3733800"/>
            <a:ext cx="320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24600" y="3810000"/>
            <a:ext cx="22860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৫৯৭১</a:t>
            </a:r>
          </a:p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৫১১৮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</a:p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৭৬৭৭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০০</a:t>
            </a:r>
            <a:endParaRPr lang="bn-B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486400" y="571500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00800" y="5791200"/>
            <a:ext cx="1905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৮২৪৮৫১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4953000"/>
            <a:ext cx="833883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গুণ্য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4953000"/>
            <a:ext cx="1037463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গুণক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1400" y="4953000"/>
            <a:ext cx="1329211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গুণফল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4953000"/>
            <a:ext cx="5164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×</a:t>
            </a:r>
            <a:endParaRPr lang="bn-BD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2895600" y="4953000"/>
            <a:ext cx="505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bn-BD" sz="4000" dirty="0"/>
          </a:p>
        </p:txBody>
      </p:sp>
      <p:sp>
        <p:nvSpPr>
          <p:cNvPr id="24" name="Right Arrow 23"/>
          <p:cNvSpPr/>
          <p:nvPr/>
        </p:nvSpPr>
        <p:spPr>
          <a:xfrm rot="16200000">
            <a:off x="120396" y="4146804"/>
            <a:ext cx="1054608" cy="3810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5" name="Right Arrow 24"/>
          <p:cNvSpPr/>
          <p:nvPr/>
        </p:nvSpPr>
        <p:spPr>
          <a:xfrm rot="16200000">
            <a:off x="1644396" y="4146804"/>
            <a:ext cx="1054608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6" name="Right Arrow 25"/>
          <p:cNvSpPr/>
          <p:nvPr/>
        </p:nvSpPr>
        <p:spPr>
          <a:xfrm rot="15236057">
            <a:off x="3511296" y="4108704"/>
            <a:ext cx="1130808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/>
      <p:bldP spid="23" grpId="0"/>
      <p:bldP spid="24" grpId="0" animBg="1"/>
      <p:bldP spid="25" grpId="0" animBg="1"/>
      <p:bldP spid="2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342</TotalTime>
  <Words>322</Words>
  <Application>Microsoft Office PowerPoint</Application>
  <PresentationFormat>On-screen Show (4:3)</PresentationFormat>
  <Paragraphs>112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DPE</cp:lastModifiedBy>
  <cp:revision>41</cp:revision>
  <dcterms:created xsi:type="dcterms:W3CDTF">2006-08-16T00:00:00Z</dcterms:created>
  <dcterms:modified xsi:type="dcterms:W3CDTF">2020-01-02T15:27:54Z</dcterms:modified>
</cp:coreProperties>
</file>