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981200"/>
            <a:ext cx="886946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i="1" dirty="0" err="1" smtClean="0">
                <a:solidFill>
                  <a:srgbClr val="C00000"/>
                </a:solidFill>
              </a:rPr>
              <a:t>স্বাগতম</a:t>
            </a:r>
            <a:endParaRPr lang="en-US" sz="115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495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057400"/>
            <a:ext cx="730039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7200" dirty="0" smtClean="0"/>
              <a:t>মূল্যায়নঃ</a:t>
            </a:r>
          </a:p>
          <a:p>
            <a:r>
              <a:rPr lang="bn-BD" sz="2400" dirty="0" smtClean="0"/>
              <a:t>১*ফুটবল খেলার আন্তর্জাতিক নিয়নত্রণ সংস্থার নাম কী?</a:t>
            </a:r>
          </a:p>
          <a:p>
            <a:r>
              <a:rPr lang="bn-BD" sz="2400" dirty="0" smtClean="0"/>
              <a:t>২*আধুনিক ফুটবল খেলা উৎপত্তি হয় কোনদেশে?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2155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33400"/>
            <a:ext cx="9135834" cy="241604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11500" dirty="0" smtClean="0"/>
              <a:t>বাড়ির কাজ</a:t>
            </a:r>
          </a:p>
          <a:p>
            <a:r>
              <a:rPr lang="bn-BD" sz="2800" dirty="0" smtClean="0"/>
              <a:t>*</a:t>
            </a:r>
            <a:r>
              <a:rPr lang="bn-BD" sz="3600" dirty="0" smtClean="0"/>
              <a:t>ফুট বল খেলার আইন গুলো লিখে আনতে হবে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8702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6902" y="381000"/>
            <a:ext cx="8163697" cy="1862048"/>
          </a:xfrm>
          <a:prstGeom prst="rect">
            <a:avLst/>
          </a:prstGeom>
          <a:solidFill>
            <a:srgbClr val="FFC000"/>
          </a:solidFill>
          <a:ln>
            <a:solidFill>
              <a:srgbClr val="6699FF"/>
            </a:solidFill>
          </a:ln>
          <a:scene3d>
            <a:camera prst="isometricOffAxis2Lef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bn-BD" sz="11500" i="1" dirty="0" smtClean="0">
                <a:solidFill>
                  <a:srgbClr val="FF0000"/>
                </a:solidFill>
              </a:rPr>
              <a:t>ধন্যবাদ</a:t>
            </a:r>
            <a:endParaRPr lang="en-US" sz="11500" i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02" y="2743200"/>
            <a:ext cx="7935098" cy="4114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509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0" y="-762000"/>
            <a:ext cx="11125200" cy="845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10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609600"/>
            <a:ext cx="48574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শিক্ষক পরিচিতিঃ</a:t>
            </a:r>
          </a:p>
          <a:p>
            <a:r>
              <a:rPr lang="bn-BD" sz="2400" dirty="0" smtClean="0"/>
              <a:t>নামঃমোঃনা</a:t>
            </a:r>
            <a:r>
              <a:rPr lang="en-US" sz="2400" dirty="0" err="1" smtClean="0"/>
              <a:t>সি</a:t>
            </a:r>
            <a:r>
              <a:rPr lang="bn-BD" sz="2400" dirty="0" smtClean="0"/>
              <a:t>র </a:t>
            </a:r>
            <a:r>
              <a:rPr lang="bn-BD" sz="2400" dirty="0" smtClean="0"/>
              <a:t>উদ্দীন</a:t>
            </a:r>
          </a:p>
          <a:p>
            <a:r>
              <a:rPr lang="bn-BD" sz="2400" dirty="0"/>
              <a:t> </a:t>
            </a:r>
            <a:r>
              <a:rPr lang="bn-BD" sz="2400" dirty="0" smtClean="0"/>
              <a:t>         (  সহঃশিক্ষ)</a:t>
            </a:r>
          </a:p>
          <a:p>
            <a:r>
              <a:rPr lang="bn-BD" sz="2400" dirty="0" smtClean="0"/>
              <a:t>হাবাশপুর মাধ্যমিক বিদ্যালয়</a:t>
            </a:r>
          </a:p>
          <a:p>
            <a:r>
              <a:rPr lang="bn-BD" sz="2400" dirty="0" smtClean="0"/>
              <a:t>মহেশপুর, ঝিনাইদাহ।</a:t>
            </a:r>
          </a:p>
          <a:p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886200"/>
            <a:ext cx="4609527" cy="2592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346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1371600"/>
            <a:ext cx="341563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পাঠপরিচিতি</a:t>
            </a:r>
          </a:p>
          <a:p>
            <a:r>
              <a:rPr lang="bn-BD" sz="4000" dirty="0" smtClean="0"/>
              <a:t>শ্রেণিঃনবম</a:t>
            </a:r>
          </a:p>
          <a:p>
            <a:r>
              <a:rPr lang="bn-BD" sz="4000" dirty="0" smtClean="0"/>
              <a:t>বিষয়ঃশারীরিক শিক্ষা</a:t>
            </a:r>
          </a:p>
          <a:p>
            <a:r>
              <a:rPr lang="bn-BD" sz="4000" dirty="0" smtClean="0"/>
              <a:t>অধ্যায়ঃ</a:t>
            </a:r>
            <a:r>
              <a:rPr lang="en-US" sz="4000" dirty="0" err="1" smtClean="0"/>
              <a:t>অষ্টম</a:t>
            </a:r>
            <a:endParaRPr lang="en-US" sz="4000" dirty="0" smtClean="0"/>
          </a:p>
          <a:p>
            <a:r>
              <a:rPr lang="en-US" sz="4000" dirty="0" err="1" smtClean="0"/>
              <a:t>পা</a:t>
            </a:r>
            <a:r>
              <a:rPr lang="bn-BD" sz="4000" dirty="0" smtClean="0"/>
              <a:t>ঠঃ-১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7007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11876" y="1371600"/>
            <a:ext cx="44958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/>
              <a:t>পাঠ </a:t>
            </a:r>
            <a:r>
              <a:rPr lang="bn-BD" sz="7200" dirty="0" smtClean="0"/>
              <a:t>শিরোনামঃ</a:t>
            </a:r>
            <a:endParaRPr lang="bn-BD" sz="8000" dirty="0" smtClean="0"/>
          </a:p>
          <a:p>
            <a:r>
              <a:rPr lang="bn-BD" sz="8000" i="1" dirty="0" smtClean="0">
                <a:solidFill>
                  <a:srgbClr val="FF0000"/>
                </a:solidFill>
              </a:rPr>
              <a:t>ফুটবল</a:t>
            </a:r>
            <a:r>
              <a:rPr lang="bn-BD" sz="8000" dirty="0" smtClean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931859"/>
            <a:ext cx="4382565" cy="4382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830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411820"/>
            <a:ext cx="760176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/>
              <a:t>শিখোন ফলঃ</a:t>
            </a:r>
          </a:p>
          <a:p>
            <a:r>
              <a:rPr lang="bn-BD" sz="3200" dirty="0" smtClean="0"/>
              <a:t>*ফুটবল খেলার উৎপত্তি জানতে পারবে</a:t>
            </a:r>
          </a:p>
          <a:p>
            <a:r>
              <a:rPr lang="bn-BD" sz="3200" dirty="0" smtClean="0"/>
              <a:t>*ফুটবল খেলার আইন কানুন জানতে পারবে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8188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MA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57200"/>
            <a:ext cx="5972175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86000" y="6056464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ফুটবল</a:t>
            </a:r>
            <a:r>
              <a:rPr lang="en-US" sz="3600" dirty="0" smtClean="0"/>
              <a:t> </a:t>
            </a:r>
            <a:r>
              <a:rPr lang="en-US" sz="3600" dirty="0" err="1" smtClean="0"/>
              <a:t>খেলার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মাঠ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058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19" y="1260388"/>
            <a:ext cx="8965916" cy="2923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/>
              <a:t>ফু</a:t>
            </a:r>
            <a:r>
              <a:rPr lang="en-US" sz="3600" dirty="0" smtClean="0"/>
              <a:t>ট</a:t>
            </a:r>
            <a:r>
              <a:rPr lang="bn-BD" sz="3600" dirty="0" smtClean="0"/>
              <a:t> বল খেলার উৎপত্তি ইংল্যান্ডে।</a:t>
            </a:r>
          </a:p>
          <a:p>
            <a:r>
              <a:rPr lang="bn-BD" sz="3600" dirty="0" smtClean="0"/>
              <a:t>এ খেলা </a:t>
            </a:r>
            <a:r>
              <a:rPr lang="bn-BD" sz="4000" dirty="0" smtClean="0"/>
              <a:t>পরিচালনার</a:t>
            </a:r>
            <a:r>
              <a:rPr lang="bn-BD" sz="3600" dirty="0" smtClean="0"/>
              <a:t> জন্য ১৭টি আইন আছে।</a:t>
            </a:r>
          </a:p>
          <a:p>
            <a:r>
              <a:rPr lang="bn-BD" sz="3600" dirty="0" smtClean="0"/>
              <a:t>ফুটবল খেলার আইনের প্রথম হলো মাঠ। </a:t>
            </a:r>
          </a:p>
          <a:p>
            <a:r>
              <a:rPr lang="bn-BD" sz="3600" dirty="0" smtClean="0"/>
              <a:t>মাঠের   </a:t>
            </a:r>
            <a:r>
              <a:rPr lang="en-US" sz="3600" dirty="0" err="1" smtClean="0"/>
              <a:t>দৈর্ঘ</a:t>
            </a:r>
            <a:r>
              <a:rPr lang="bn-BD" sz="3600" dirty="0" smtClean="0"/>
              <a:t> সর্বোচ্চ </a:t>
            </a:r>
            <a:r>
              <a:rPr lang="en-US" sz="3600" dirty="0" smtClean="0"/>
              <a:t>১৩০ </a:t>
            </a:r>
            <a:r>
              <a:rPr lang="en-US" sz="3600" dirty="0" err="1" smtClean="0"/>
              <a:t>গজ</a:t>
            </a:r>
            <a:r>
              <a:rPr lang="en-US" sz="3600" dirty="0" smtClean="0"/>
              <a:t> ,</a:t>
            </a:r>
            <a:r>
              <a:rPr lang="en-US" sz="3600" dirty="0" err="1" smtClean="0"/>
              <a:t>সর্ব</a:t>
            </a:r>
            <a:r>
              <a:rPr lang="en-US" sz="3600" dirty="0" smtClean="0"/>
              <a:t> </a:t>
            </a:r>
            <a:r>
              <a:rPr lang="en-US" sz="3600" dirty="0" err="1" smtClean="0"/>
              <a:t>নিম্ন</a:t>
            </a:r>
            <a:r>
              <a:rPr lang="en-US" sz="3600" dirty="0" smtClean="0"/>
              <a:t> ১০০</a:t>
            </a:r>
          </a:p>
          <a:p>
            <a:r>
              <a:rPr lang="en-US" sz="3600" dirty="0" err="1" smtClean="0"/>
              <a:t>গজ</a:t>
            </a:r>
            <a:r>
              <a:rPr lang="en-US" sz="3600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77873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342766"/>
            <a:ext cx="5079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/>
              <a:t>দলীয় কাজঃ</a:t>
            </a:r>
          </a:p>
          <a:p>
            <a:r>
              <a:rPr lang="bn-BD" sz="4000" dirty="0" smtClean="0"/>
              <a:t>ফুটবল</a:t>
            </a:r>
            <a:r>
              <a:rPr lang="bn-BD" sz="4800" dirty="0" smtClean="0"/>
              <a:t> </a:t>
            </a:r>
            <a:r>
              <a:rPr lang="bn-BD" sz="4000" dirty="0" smtClean="0"/>
              <a:t> খেলার </a:t>
            </a:r>
            <a:r>
              <a:rPr lang="bn-BD" sz="3600" dirty="0" smtClean="0"/>
              <a:t>১টি </a:t>
            </a:r>
            <a:r>
              <a:rPr lang="bn-BD" sz="4000" dirty="0" smtClean="0"/>
              <a:t>মাঠ</a:t>
            </a:r>
            <a:r>
              <a:rPr lang="bn-BD" sz="3200" dirty="0" smtClean="0"/>
              <a:t> </a:t>
            </a:r>
            <a:r>
              <a:rPr lang="bn-BD" sz="3600" dirty="0" smtClean="0"/>
              <a:t>অঙ্কন </a:t>
            </a:r>
            <a:r>
              <a:rPr lang="bn-BD" sz="4000" dirty="0" smtClean="0"/>
              <a:t>করে </a:t>
            </a:r>
            <a:r>
              <a:rPr lang="bn-BD" sz="3600" dirty="0" smtClean="0"/>
              <a:t>দেখাও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03049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117</Words>
  <Application>Microsoft Office PowerPoint</Application>
  <PresentationFormat>On-screen Show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MMA</cp:lastModifiedBy>
  <cp:revision>26</cp:revision>
  <dcterms:created xsi:type="dcterms:W3CDTF">2006-08-16T00:00:00Z</dcterms:created>
  <dcterms:modified xsi:type="dcterms:W3CDTF">2019-12-23T15:29:17Z</dcterms:modified>
</cp:coreProperties>
</file>