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52" r:id="rId4"/>
    <p:sldId id="289" r:id="rId5"/>
    <p:sldId id="290" r:id="rId6"/>
    <p:sldId id="387" r:id="rId7"/>
    <p:sldId id="388" r:id="rId8"/>
    <p:sldId id="389" r:id="rId9"/>
    <p:sldId id="390" r:id="rId10"/>
    <p:sldId id="376" r:id="rId11"/>
    <p:sldId id="391" r:id="rId12"/>
    <p:sldId id="392" r:id="rId13"/>
    <p:sldId id="393" r:id="rId14"/>
    <p:sldId id="394" r:id="rId15"/>
    <p:sldId id="395" r:id="rId16"/>
    <p:sldId id="373" r:id="rId17"/>
    <p:sldId id="396" r:id="rId18"/>
    <p:sldId id="397" r:id="rId19"/>
    <p:sldId id="304" r:id="rId20"/>
    <p:sldId id="386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77" d="100"/>
          <a:sy n="77" d="100"/>
        </p:scale>
        <p:origin x="-4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6B1A-CCC9-4C0E-97AF-56F67D95C835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E5F4E-7965-4214-9805-230C65D001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81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E5F4E-7965-4214-9805-230C65D001E4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12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65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2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99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54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912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04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99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746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812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0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72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EE92-9738-453F-BBB8-09E9A5018142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99FC-BBB2-4C3B-B9D8-FA798181471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722" y="5068436"/>
            <a:ext cx="11614246" cy="16240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SG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6" y="312580"/>
            <a:ext cx="9325228" cy="45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="" xmlns:a16="http://schemas.microsoft.com/office/drawing/2014/main" id="{69528876-7661-4D59-A053-994BC8CAE6F4}"/>
              </a:ext>
            </a:extLst>
          </p:cNvPr>
          <p:cNvSpPr/>
          <p:nvPr/>
        </p:nvSpPr>
        <p:spPr>
          <a:xfrm>
            <a:off x="1249681" y="555870"/>
            <a:ext cx="3513909" cy="1507911"/>
          </a:xfrm>
          <a:prstGeom prst="wedgeEllipseCallout">
            <a:avLst>
              <a:gd name="adj1" fmla="val 94756"/>
              <a:gd name="adj2" fmla="val 44408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 test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1318" y="4189238"/>
            <a:ext cx="11450471" cy="1884016"/>
          </a:xfrm>
          <a:prstGeom prst="round2DiagRect">
            <a:avLst>
              <a:gd name="adj1" fmla="val 36984"/>
              <a:gd name="adj2" fmla="val 0"/>
            </a:avLst>
          </a:prstGeom>
          <a:solidFill>
            <a:schemeClr val="accent6">
              <a:lumMod val="75000"/>
            </a:schemeClr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endParaRPr lang="en-US" sz="4000" b="1" i="1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What </a:t>
            </a:r>
            <a:r>
              <a:rPr lang="en-US" sz="4000" b="1" i="1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do you know about </a:t>
            </a:r>
            <a:r>
              <a:rPr lang="en-US" sz="4000" b="1" i="1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“Myth and Legend”?</a:t>
            </a:r>
          </a:p>
          <a:p>
            <a:pPr algn="ctr"/>
            <a:endParaRPr lang="en-US" sz="4000" b="1" i="1" dirty="0" smtClean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39" y="426819"/>
            <a:ext cx="5397515" cy="298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98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2383" y="0"/>
            <a:ext cx="6209730" cy="1241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70" y="5554643"/>
            <a:ext cx="9458136" cy="108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2" y="1433014"/>
            <a:ext cx="5359476" cy="37667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1433014"/>
            <a:ext cx="5444298" cy="3766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09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47917" y="4094"/>
            <a:ext cx="6728345" cy="1478577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picture.</a:t>
            </a:r>
            <a:endParaRPr lang="en-S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438030" y="1722320"/>
            <a:ext cx="4016637" cy="2480483"/>
          </a:xfrm>
          <a:prstGeom prst="lef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indicates this picture?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66" y="5441048"/>
            <a:ext cx="8079333" cy="1287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1" y="1722320"/>
            <a:ext cx="6193348" cy="332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7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3" y="191068"/>
            <a:ext cx="8888485" cy="103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49" y="5554639"/>
            <a:ext cx="8011876" cy="117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" y="1492724"/>
            <a:ext cx="4891225" cy="3625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87" y="1492724"/>
            <a:ext cx="5425580" cy="3625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0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68" y="5213444"/>
            <a:ext cx="9464866" cy="1214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8" y="452508"/>
            <a:ext cx="5766771" cy="4296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10" y="452507"/>
            <a:ext cx="5229693" cy="429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37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08" y="5213445"/>
            <a:ext cx="7728401" cy="134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6" y="562871"/>
            <a:ext cx="5887877" cy="4282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84" y="562871"/>
            <a:ext cx="5287568" cy="4282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34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938482" y="1446670"/>
            <a:ext cx="4954138" cy="1774209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01" y="4585649"/>
            <a:ext cx="11204813" cy="17196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Describe </a:t>
            </a:r>
            <a:r>
              <a:rPr lang="en-US" sz="54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54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Pir’s</a:t>
            </a:r>
            <a:r>
              <a:rPr lang="en-US" sz="54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Miraculous activities.</a:t>
            </a:r>
            <a:endParaRPr lang="en-US" sz="5400" b="1" i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3" y="277361"/>
            <a:ext cx="3844973" cy="3148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64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14" y="5185013"/>
            <a:ext cx="8879053" cy="1672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7" y="470806"/>
            <a:ext cx="5008202" cy="3968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27" y="461206"/>
            <a:ext cx="4517266" cy="39783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49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25" y="5295332"/>
            <a:ext cx="7892387" cy="13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8" y="535561"/>
            <a:ext cx="5097974" cy="4467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13" y="418264"/>
            <a:ext cx="4444337" cy="4429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62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 rot="20528752">
            <a:off x="1292697" y="549114"/>
            <a:ext cx="3513909" cy="1246864"/>
          </a:xfrm>
          <a:prstGeom prst="wedgeEllipseCallout">
            <a:avLst>
              <a:gd name="adj1" fmla="val 71308"/>
              <a:gd name="adj2" fmla="val 96917"/>
            </a:avLst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3953" y="5107217"/>
            <a:ext cx="8974030" cy="9987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people seek help from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9558" y="3331793"/>
            <a:ext cx="2254396" cy="11734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One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0376" y="4971957"/>
            <a:ext cx="2254396" cy="11734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Two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01086"/>
            <a:ext cx="3881130" cy="2566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923136" y="3414770"/>
            <a:ext cx="8882176" cy="11204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According to some myth and legend,</a:t>
            </a:r>
          </a:p>
          <a:p>
            <a:pPr algn="ctr"/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what kind of extraordinary power did </a:t>
            </a:r>
            <a:r>
              <a:rPr lang="en-US" sz="32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3200" b="1" i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have?</a:t>
            </a:r>
            <a:endParaRPr lang="en-US" sz="3200" b="1" i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3200399" y="259307"/>
            <a:ext cx="6209731" cy="1269242"/>
          </a:xfrm>
          <a:prstGeom prst="downArrowCallout">
            <a:avLst>
              <a:gd name="adj1" fmla="val 0"/>
              <a:gd name="adj2" fmla="val 25000"/>
              <a:gd name="adj3" fmla="val 44355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4899546"/>
            <a:ext cx="8052179" cy="17164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01253" y="1665027"/>
            <a:ext cx="9594377" cy="3098042"/>
            <a:chOff x="1501253" y="1665027"/>
            <a:chExt cx="9594377" cy="2920621"/>
          </a:xfrm>
        </p:grpSpPr>
        <p:sp>
          <p:nvSpPr>
            <p:cNvPr id="5" name="Rectangle 4"/>
            <p:cNvSpPr/>
            <p:nvPr/>
          </p:nvSpPr>
          <p:spPr>
            <a:xfrm>
              <a:off x="1501253" y="1665027"/>
              <a:ext cx="9594377" cy="29206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MD.ABDUR ROUF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Lecturer in English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Khalna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Islamia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Fazil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(Degree) Madrasah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PATNITALA, NAOGAON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Cell. 01767650169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rouf301285@gmail.com</a:t>
              </a:r>
              <a:endParaRPr lang="en-S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26" y="2051738"/>
              <a:ext cx="1769207" cy="2147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293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Diagonal Corner Rectangle 12"/>
          <p:cNvSpPr/>
          <p:nvPr/>
        </p:nvSpPr>
        <p:spPr>
          <a:xfrm>
            <a:off x="2942230" y="512749"/>
            <a:ext cx="6024348" cy="1749241"/>
          </a:xfrm>
          <a:prstGeom prst="downArrowCallout">
            <a:avLst>
              <a:gd name="adj1" fmla="val 10430"/>
              <a:gd name="adj2" fmla="val 24091"/>
              <a:gd name="adj3" fmla="val 14540"/>
              <a:gd name="adj4" fmla="val 7500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5" name="Round Diagonal Corner Rectangle 12">
            <a:extLst>
              <a:ext uri="{FF2B5EF4-FFF2-40B4-BE49-F238E27FC236}">
                <a16:creationId xmlns="" xmlns:a16="http://schemas.microsoft.com/office/drawing/2014/main" id="{3F4D3688-EDB4-4319-9AD7-11E22D9B8D65}"/>
              </a:ext>
            </a:extLst>
          </p:cNvPr>
          <p:cNvSpPr/>
          <p:nvPr/>
        </p:nvSpPr>
        <p:spPr>
          <a:xfrm>
            <a:off x="1839604" y="3062348"/>
            <a:ext cx="7994468" cy="1221431"/>
          </a:xfrm>
          <a:prstGeom prst="round2DiagRect">
            <a:avLst/>
          </a:prstGeom>
          <a:solidFill>
            <a:srgbClr val="00B050"/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Why was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Gazi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admired in parts of rural Bangladesh?</a:t>
            </a:r>
            <a:endParaRPr lang="en-US" sz="4000" b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ound Diagonal Corner Rectangle 12">
            <a:extLst>
              <a:ext uri="{FF2B5EF4-FFF2-40B4-BE49-F238E27FC236}">
                <a16:creationId xmlns="" xmlns:a16="http://schemas.microsoft.com/office/drawing/2014/main" id="{3F4D3688-EDB4-4319-9AD7-11E22D9B8D65}"/>
              </a:ext>
            </a:extLst>
          </p:cNvPr>
          <p:cNvSpPr/>
          <p:nvPr/>
        </p:nvSpPr>
        <p:spPr>
          <a:xfrm>
            <a:off x="1722038" y="4744912"/>
            <a:ext cx="8229600" cy="1293150"/>
          </a:xfrm>
          <a:prstGeom prst="round2DiagRect">
            <a:avLst/>
          </a:prstGeom>
          <a:solidFill>
            <a:srgbClr val="00B050"/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2.Have you seen </a:t>
            </a:r>
            <a:r>
              <a:rPr lang="en-US" sz="4000" b="1" i="1" spc="5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Paat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or Scroll painting and describe in brief?</a:t>
            </a:r>
            <a:endParaRPr lang="en-US" sz="4000" b="1" spc="50" dirty="0">
              <a:ln w="0"/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flipH="1">
            <a:off x="5049675" y="1165745"/>
            <a:ext cx="2251808" cy="685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7151355" y="576725"/>
            <a:ext cx="4403678" cy="1950493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522" y="4599226"/>
            <a:ext cx="9783170" cy="16514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</a:t>
            </a:r>
            <a:b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Legend of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4400" b="1" dirty="0" smtClean="0">
                <a:ln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400" b="1" dirty="0">
              <a:ln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2" y="576725"/>
            <a:ext cx="4010025" cy="301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84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" y="4708477"/>
            <a:ext cx="12192000" cy="210857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SG" sz="115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" y="40944"/>
            <a:ext cx="6114196" cy="4643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8" y="40944"/>
            <a:ext cx="5982270" cy="46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2004" y="209888"/>
            <a:ext cx="9007521" cy="1009934"/>
          </a:xfrm>
          <a:prstGeom prst="rect">
            <a:avLst/>
          </a:prstGeom>
          <a:solidFill>
            <a:srgbClr val="F7A7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see some pictures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3"/>
          <p:cNvSpPr/>
          <p:nvPr/>
        </p:nvSpPr>
        <p:spPr>
          <a:xfrm>
            <a:off x="2641026" y="5590250"/>
            <a:ext cx="6698406" cy="1112294"/>
          </a:xfrm>
          <a:prstGeom prst="upArrow">
            <a:avLst>
              <a:gd name="adj1" fmla="val 100000"/>
              <a:gd name="adj2" fmla="val 38418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Legend and Painting</a:t>
            </a:r>
            <a:endParaRPr lang="en-US" sz="5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0" y="1453950"/>
            <a:ext cx="3218012" cy="3902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77" y="1453950"/>
            <a:ext cx="2595710" cy="3902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12" y="1453950"/>
            <a:ext cx="2309106" cy="3902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14" y="1453950"/>
            <a:ext cx="2589947" cy="3902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7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1774206" y="68237"/>
            <a:ext cx="8966579" cy="14321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-</a:t>
            </a:r>
            <a:endParaRPr lang="en-S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0615" y="4732864"/>
            <a:ext cx="6929976" cy="16113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 And Literature ,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Lesson:03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 Legend of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447466" y="1961363"/>
            <a:ext cx="5928050" cy="20608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Legend of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endParaRPr lang="en-SG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8" y="1805441"/>
            <a:ext cx="4475826" cy="443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31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255593" y="1891346"/>
            <a:ext cx="9376009" cy="628546"/>
          </a:xfrm>
          <a:prstGeom prst="wedgeRoundRectCallout">
            <a:avLst>
              <a:gd name="adj1" fmla="val -22088"/>
              <a:gd name="adj2" fmla="val 11640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the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-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928050" y="120991"/>
            <a:ext cx="10440535" cy="1544036"/>
          </a:xfrm>
          <a:prstGeom prst="ellipseRibbon">
            <a:avLst>
              <a:gd name="adj1" fmla="val 33621"/>
              <a:gd name="adj2" fmla="val 50000"/>
              <a:gd name="adj3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55596" y="3374757"/>
            <a:ext cx="9376009" cy="848204"/>
          </a:xfrm>
          <a:prstGeom prst="wedgeRoundRectCallout">
            <a:avLst>
              <a:gd name="adj1" fmla="val -20953"/>
              <a:gd name="adj2" fmla="val 407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 the meaning of some new words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255595" y="4568078"/>
            <a:ext cx="9376009" cy="764274"/>
          </a:xfrm>
          <a:prstGeom prst="wedgeRoundRectCallout">
            <a:avLst>
              <a:gd name="adj1" fmla="val -23679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definition of Myth and Legend,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55594" y="5636527"/>
            <a:ext cx="9376009" cy="764274"/>
          </a:xfrm>
          <a:prstGeom prst="wedgeRoundRectCallout">
            <a:avLst>
              <a:gd name="adj1" fmla="val -23679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 the miraculous activities of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01423" y="184175"/>
            <a:ext cx="6196084" cy="1011783"/>
          </a:xfrm>
          <a:prstGeom prst="downArrowCallout">
            <a:avLst>
              <a:gd name="adj1" fmla="val 25000"/>
              <a:gd name="adj2" fmla="val 84351"/>
              <a:gd name="adj3" fmla="val 16907"/>
              <a:gd name="adj4" fmla="val 649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endParaRPr lang="en-SG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63190" y="1652303"/>
            <a:ext cx="2238233" cy="117370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63189" y="4428281"/>
            <a:ext cx="2238233" cy="117370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388073" y="1529472"/>
            <a:ext cx="3047576" cy="141936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Exaggerated 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388073" y="4449962"/>
            <a:ext cx="2624496" cy="141936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9" y="1240951"/>
            <a:ext cx="5188498" cy="2379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9" y="4060845"/>
            <a:ext cx="5188498" cy="21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573204" y="4722125"/>
            <a:ext cx="2238233" cy="11737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Docile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573205" y="1105469"/>
            <a:ext cx="2238233" cy="11737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593963" y="4599294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Obedient 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593963" y="982638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5" y="342164"/>
            <a:ext cx="5263912" cy="297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5" y="3619031"/>
            <a:ext cx="5263912" cy="30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54842" y="822276"/>
            <a:ext cx="2279176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634906" y="822276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634906" y="4220568"/>
            <a:ext cx="3047576" cy="1419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Ditch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4842" y="4220568"/>
            <a:ext cx="2279176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Creek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9" y="354987"/>
            <a:ext cx="5154727" cy="2621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9" y="3229609"/>
            <a:ext cx="5154727" cy="27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18615" y="122830"/>
            <a:ext cx="11109278" cy="1241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know about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Myth and Legend.</a:t>
            </a:r>
            <a:endParaRPr lang="en-SG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6" y="1364775"/>
            <a:ext cx="2780021" cy="257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145" y="4326339"/>
            <a:ext cx="2780021" cy="22809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9308" y="1668722"/>
            <a:ext cx="3261814" cy="15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Myth?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9307" y="4326340"/>
            <a:ext cx="3439235" cy="205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Legend</a:t>
            </a:r>
            <a:endParaRPr lang="en-S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58" y="1364776"/>
            <a:ext cx="4266882" cy="2579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2" y="4326340"/>
            <a:ext cx="4285398" cy="2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221</Words>
  <Application>Microsoft Office PowerPoint</Application>
  <PresentationFormat>Custom</PresentationFormat>
  <Paragraphs>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234</cp:revision>
  <dcterms:created xsi:type="dcterms:W3CDTF">2019-04-26T03:51:14Z</dcterms:created>
  <dcterms:modified xsi:type="dcterms:W3CDTF">2020-01-02T15:54:28Z</dcterms:modified>
</cp:coreProperties>
</file>